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modernComment_120_713BF12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87" r:id="rId6"/>
    <p:sldId id="297" r:id="rId7"/>
    <p:sldId id="279" r:id="rId8"/>
    <p:sldId id="285" r:id="rId9"/>
    <p:sldId id="258" r:id="rId10"/>
    <p:sldId id="273" r:id="rId11"/>
    <p:sldId id="288" r:id="rId12"/>
    <p:sldId id="321" r:id="rId13"/>
    <p:sldId id="312" r:id="rId14"/>
    <p:sldId id="319" r:id="rId15"/>
    <p:sldId id="320" r:id="rId16"/>
    <p:sldId id="282" r:id="rId17"/>
    <p:sldId id="322" r:id="rId18"/>
    <p:sldId id="329" r:id="rId19"/>
    <p:sldId id="323" r:id="rId20"/>
    <p:sldId id="324" r:id="rId21"/>
    <p:sldId id="303" r:id="rId22"/>
    <p:sldId id="325" r:id="rId23"/>
    <p:sldId id="328" r:id="rId24"/>
    <p:sldId id="30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DCB50C-15D0-C157-4013-B7115A03FAB7}" v="2" dt="2026-03-06T19:13:51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rera, Mila (DCR)" userId="S::mila.barrera@mass.gov::dce33d62-759b-4d0c-bd61-1bd79f9ef6e9" providerId="AD" clId="Web-{8DC4E048-372C-61B7-8E63-8C5C530BBF8F}"/>
    <pc:docChg chg="modSld">
      <pc:chgData name="Barrera, Mila (DCR)" userId="S::mila.barrera@mass.gov::dce33d62-759b-4d0c-bd61-1bd79f9ef6e9" providerId="AD" clId="Web-{8DC4E048-372C-61B7-8E63-8C5C530BBF8F}" dt="2026-02-23T18:37:20.795" v="1" actId="20577"/>
      <pc:docMkLst>
        <pc:docMk/>
      </pc:docMkLst>
      <pc:sldChg chg="modSp">
        <pc:chgData name="Barrera, Mila (DCR)" userId="S::mila.barrera@mass.gov::dce33d62-759b-4d0c-bd61-1bd79f9ef6e9" providerId="AD" clId="Web-{8DC4E048-372C-61B7-8E63-8C5C530BBF8F}" dt="2026-02-23T18:37:20.795" v="1" actId="20577"/>
        <pc:sldMkLst>
          <pc:docMk/>
          <pc:sldMk cId="3877049035" sldId="321"/>
        </pc:sldMkLst>
        <pc:spChg chg="mod">
          <ac:chgData name="Barrera, Mila (DCR)" userId="S::mila.barrera@mass.gov::dce33d62-759b-4d0c-bd61-1bd79f9ef6e9" providerId="AD" clId="Web-{8DC4E048-372C-61B7-8E63-8C5C530BBF8F}" dt="2026-02-23T18:37:20.795" v="1" actId="20577"/>
          <ac:spMkLst>
            <pc:docMk/>
            <pc:sldMk cId="3877049035" sldId="321"/>
            <ac:spMk id="2" creationId="{AD1025CD-5EA1-9E63-6B45-931DC51BE900}"/>
          </ac:spMkLst>
        </pc:spChg>
      </pc:sldChg>
    </pc:docChg>
  </pc:docChgLst>
  <pc:docChgLst>
    <pc:chgData name="Parodi, Sasha" userId="S::sparodi_mapc.org#ext#@massgov.onmicrosoft.com::16587afd-2dc1-4635-a6f1-2223e7652d60" providerId="AD" clId="Web-{3148D522-8549-7115-4047-A43C977732BD}"/>
    <pc:docChg chg="addSld delSld modSld">
      <pc:chgData name="Parodi, Sasha" userId="S::sparodi_mapc.org#ext#@massgov.onmicrosoft.com::16587afd-2dc1-4635-a6f1-2223e7652d60" providerId="AD" clId="Web-{3148D522-8549-7115-4047-A43C977732BD}" dt="2026-02-06T17:30:35.818" v="351" actId="20577"/>
      <pc:docMkLst>
        <pc:docMk/>
      </pc:docMkLst>
      <pc:sldChg chg="modSp">
        <pc:chgData name="Parodi, Sasha" userId="S::sparodi_mapc.org#ext#@massgov.onmicrosoft.com::16587afd-2dc1-4635-a6f1-2223e7652d60" providerId="AD" clId="Web-{3148D522-8549-7115-4047-A43C977732BD}" dt="2026-02-06T17:07:19.106" v="3" actId="20577"/>
        <pc:sldMkLst>
          <pc:docMk/>
          <pc:sldMk cId="2803271780" sldId="257"/>
        </pc:sldMkLst>
        <pc:spChg chg="mod">
          <ac:chgData name="Parodi, Sasha" userId="S::sparodi_mapc.org#ext#@massgov.onmicrosoft.com::16587afd-2dc1-4635-a6f1-2223e7652d60" providerId="AD" clId="Web-{3148D522-8549-7115-4047-A43C977732BD}" dt="2026-02-06T17:07:19.106" v="3" actId="20577"/>
          <ac:spMkLst>
            <pc:docMk/>
            <pc:sldMk cId="2803271780" sldId="257"/>
            <ac:spMk id="3" creationId="{00000000-0000-0000-0000-000000000000}"/>
          </ac:spMkLst>
        </pc:spChg>
      </pc:sldChg>
      <pc:sldChg chg="modSp">
        <pc:chgData name="Parodi, Sasha" userId="S::sparodi_mapc.org#ext#@massgov.onmicrosoft.com::16587afd-2dc1-4635-a6f1-2223e7652d60" providerId="AD" clId="Web-{3148D522-8549-7115-4047-A43C977732BD}" dt="2026-02-06T17:08:42.168" v="18" actId="20577"/>
        <pc:sldMkLst>
          <pc:docMk/>
          <pc:sldMk cId="1899753760" sldId="288"/>
        </pc:sldMkLst>
        <pc:spChg chg="mod">
          <ac:chgData name="Parodi, Sasha" userId="S::sparodi_mapc.org#ext#@massgov.onmicrosoft.com::16587afd-2dc1-4635-a6f1-2223e7652d60" providerId="AD" clId="Web-{3148D522-8549-7115-4047-A43C977732BD}" dt="2026-02-06T17:08:42.168" v="18" actId="20577"/>
          <ac:spMkLst>
            <pc:docMk/>
            <pc:sldMk cId="1899753760" sldId="288"/>
            <ac:spMk id="5" creationId="{69C73ACE-61FC-A6E5-509B-9AFAC69E7415}"/>
          </ac:spMkLst>
        </pc:spChg>
      </pc:sldChg>
      <pc:sldChg chg="modSp">
        <pc:chgData name="Parodi, Sasha" userId="S::sparodi_mapc.org#ext#@massgov.onmicrosoft.com::16587afd-2dc1-4635-a6f1-2223e7652d60" providerId="AD" clId="Web-{3148D522-8549-7115-4047-A43C977732BD}" dt="2026-02-06T17:09:55.934" v="67" actId="20577"/>
        <pc:sldMkLst>
          <pc:docMk/>
          <pc:sldMk cId="3344173127" sldId="312"/>
        </pc:sldMkLst>
        <pc:spChg chg="mod">
          <ac:chgData name="Parodi, Sasha" userId="S::sparodi_mapc.org#ext#@massgov.onmicrosoft.com::16587afd-2dc1-4635-a6f1-2223e7652d60" providerId="AD" clId="Web-{3148D522-8549-7115-4047-A43C977732BD}" dt="2026-02-06T17:09:32.246" v="53" actId="20577"/>
          <ac:spMkLst>
            <pc:docMk/>
            <pc:sldMk cId="3344173127" sldId="312"/>
            <ac:spMk id="2" creationId="{40F46077-B1A9-3B53-0E31-05901AE03297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09:55.934" v="67" actId="20577"/>
          <ac:spMkLst>
            <pc:docMk/>
            <pc:sldMk cId="3344173127" sldId="312"/>
            <ac:spMk id="6" creationId="{3039BAE6-F040-A227-3D37-7B59BA0E19DF}"/>
          </ac:spMkLst>
        </pc:spChg>
      </pc:sldChg>
      <pc:sldChg chg="modSp new">
        <pc:chgData name="Parodi, Sasha" userId="S::sparodi_mapc.org#ext#@massgov.onmicrosoft.com::16587afd-2dc1-4635-a6f1-2223e7652d60" providerId="AD" clId="Web-{3148D522-8549-7115-4047-A43C977732BD}" dt="2026-02-06T17:14:22.214" v="318" actId="14100"/>
        <pc:sldMkLst>
          <pc:docMk/>
          <pc:sldMk cId="2799681554" sldId="319"/>
        </pc:sldMkLst>
        <pc:spChg chg="mod">
          <ac:chgData name="Parodi, Sasha" userId="S::sparodi_mapc.org#ext#@massgov.onmicrosoft.com::16587afd-2dc1-4635-a6f1-2223e7652d60" providerId="AD" clId="Web-{3148D522-8549-7115-4047-A43C977732BD}" dt="2026-02-06T17:10:38.230" v="80" actId="20577"/>
          <ac:spMkLst>
            <pc:docMk/>
            <pc:sldMk cId="2799681554" sldId="319"/>
            <ac:spMk id="2" creationId="{5E569E95-6E91-EF4B-3D8F-D21E5898ABD9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14:22.214" v="318" actId="14100"/>
          <ac:spMkLst>
            <pc:docMk/>
            <pc:sldMk cId="2799681554" sldId="319"/>
            <ac:spMk id="3" creationId="{E6F720FA-618C-E35C-FC9C-C045D49ABACF}"/>
          </ac:spMkLst>
        </pc:spChg>
      </pc:sldChg>
      <pc:sldChg chg="modSp new">
        <pc:chgData name="Parodi, Sasha" userId="S::sparodi_mapc.org#ext#@massgov.onmicrosoft.com::16587afd-2dc1-4635-a6f1-2223e7652d60" providerId="AD" clId="Web-{3148D522-8549-7115-4047-A43C977732BD}" dt="2026-02-06T17:16:29.745" v="336" actId="20577"/>
        <pc:sldMkLst>
          <pc:docMk/>
          <pc:sldMk cId="3464980660" sldId="320"/>
        </pc:sldMkLst>
        <pc:spChg chg="mod">
          <ac:chgData name="Parodi, Sasha" userId="S::sparodi_mapc.org#ext#@massgov.onmicrosoft.com::16587afd-2dc1-4635-a6f1-2223e7652d60" providerId="AD" clId="Web-{3148D522-8549-7115-4047-A43C977732BD}" dt="2026-02-06T17:16:16.901" v="331" actId="20577"/>
          <ac:spMkLst>
            <pc:docMk/>
            <pc:sldMk cId="3464980660" sldId="320"/>
            <ac:spMk id="2" creationId="{42B88431-1E66-5077-7B20-262304AFEEFF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16:29.745" v="336" actId="20577"/>
          <ac:spMkLst>
            <pc:docMk/>
            <pc:sldMk cId="3464980660" sldId="320"/>
            <ac:spMk id="3" creationId="{08DCC99F-91C8-0AB7-35DF-4ADD7942F3E7}"/>
          </ac:spMkLst>
        </pc:spChg>
      </pc:sldChg>
      <pc:sldChg chg="modSp new">
        <pc:chgData name="Parodi, Sasha" userId="S::sparodi_mapc.org#ext#@massgov.onmicrosoft.com::16587afd-2dc1-4635-a6f1-2223e7652d60" providerId="AD" clId="Web-{3148D522-8549-7115-4047-A43C977732BD}" dt="2026-02-06T17:30:35.818" v="351" actId="20577"/>
        <pc:sldMkLst>
          <pc:docMk/>
          <pc:sldMk cId="3877049035" sldId="321"/>
        </pc:sldMkLst>
        <pc:spChg chg="mod">
          <ac:chgData name="Parodi, Sasha" userId="S::sparodi_mapc.org#ext#@massgov.onmicrosoft.com::16587afd-2dc1-4635-a6f1-2223e7652d60" providerId="AD" clId="Web-{3148D522-8549-7115-4047-A43C977732BD}" dt="2026-02-06T17:30:35.568" v="346" actId="20577"/>
          <ac:spMkLst>
            <pc:docMk/>
            <pc:sldMk cId="3877049035" sldId="321"/>
            <ac:spMk id="2" creationId="{AD1025CD-5EA1-9E63-6B45-931DC51BE900}"/>
          </ac:spMkLst>
        </pc:spChg>
        <pc:spChg chg="mod">
          <ac:chgData name="Parodi, Sasha" userId="S::sparodi_mapc.org#ext#@massgov.onmicrosoft.com::16587afd-2dc1-4635-a6f1-2223e7652d60" providerId="AD" clId="Web-{3148D522-8549-7115-4047-A43C977732BD}" dt="2026-02-06T17:30:35.818" v="351" actId="20577"/>
          <ac:spMkLst>
            <pc:docMk/>
            <pc:sldMk cId="3877049035" sldId="321"/>
            <ac:spMk id="3" creationId="{63793A59-1EF2-1A57-EA52-34456FA03BD9}"/>
          </ac:spMkLst>
        </pc:spChg>
      </pc:sldChg>
    </pc:docChg>
  </pc:docChgLst>
  <pc:docChgLst>
    <pc:chgData name="Roy, Monika (DCR)" userId="S::monika.roy@mass.gov::cd6c4b63-5e77-48d5-b6cc-4177d9876de7" providerId="AD" clId="Web-{3FDCB50C-15D0-C157-4013-B7115A03FAB7}"/>
    <pc:docChg chg="modSld">
      <pc:chgData name="Roy, Monika (DCR)" userId="S::monika.roy@mass.gov::cd6c4b63-5e77-48d5-b6cc-4177d9876de7" providerId="AD" clId="Web-{3FDCB50C-15D0-C157-4013-B7115A03FAB7}" dt="2026-03-06T19:13:51.295" v="1" actId="20577"/>
      <pc:docMkLst>
        <pc:docMk/>
      </pc:docMkLst>
      <pc:sldChg chg="modSp">
        <pc:chgData name="Roy, Monika (DCR)" userId="S::monika.roy@mass.gov::cd6c4b63-5e77-48d5-b6cc-4177d9876de7" providerId="AD" clId="Web-{3FDCB50C-15D0-C157-4013-B7115A03FAB7}" dt="2026-03-06T19:13:46.170" v="0" actId="20577"/>
        <pc:sldMkLst>
          <pc:docMk/>
          <pc:sldMk cId="2373758309" sldId="323"/>
        </pc:sldMkLst>
        <pc:spChg chg="mod">
          <ac:chgData name="Roy, Monika (DCR)" userId="S::monika.roy@mass.gov::cd6c4b63-5e77-48d5-b6cc-4177d9876de7" providerId="AD" clId="Web-{3FDCB50C-15D0-C157-4013-B7115A03FAB7}" dt="2026-03-06T19:13:46.170" v="0" actId="20577"/>
          <ac:spMkLst>
            <pc:docMk/>
            <pc:sldMk cId="2373758309" sldId="323"/>
            <ac:spMk id="3" creationId="{9364068C-599C-6B0A-BECE-C3D2E610885D}"/>
          </ac:spMkLst>
        </pc:spChg>
      </pc:sldChg>
      <pc:sldChg chg="modSp">
        <pc:chgData name="Roy, Monika (DCR)" userId="S::monika.roy@mass.gov::cd6c4b63-5e77-48d5-b6cc-4177d9876de7" providerId="AD" clId="Web-{3FDCB50C-15D0-C157-4013-B7115A03FAB7}" dt="2026-03-06T19:13:51.295" v="1" actId="20577"/>
        <pc:sldMkLst>
          <pc:docMk/>
          <pc:sldMk cId="4148965215" sldId="324"/>
        </pc:sldMkLst>
        <pc:spChg chg="mod">
          <ac:chgData name="Roy, Monika (DCR)" userId="S::monika.roy@mass.gov::cd6c4b63-5e77-48d5-b6cc-4177d9876de7" providerId="AD" clId="Web-{3FDCB50C-15D0-C157-4013-B7115A03FAB7}" dt="2026-03-06T19:13:51.295" v="1" actId="20577"/>
          <ac:spMkLst>
            <pc:docMk/>
            <pc:sldMk cId="4148965215" sldId="324"/>
            <ac:spMk id="3" creationId="{69F75AA0-B25A-8D5C-3C92-743DE7EBDB0F}"/>
          </ac:spMkLst>
        </pc:spChg>
      </pc:sldChg>
    </pc:docChg>
  </pc:docChgLst>
  <pc:docChgLst>
    <pc:chgData name="Parodi, Sasha" userId="S::sparodi_mapc.org#ext#@massgov.onmicrosoft.com::16587afd-2dc1-4635-a6f1-2223e7652d60" providerId="AD" clId="Web-{8AB494B1-975A-EBAA-34B1-425E40912272}"/>
    <pc:docChg chg="addSld delSld modSld sldOrd">
      <pc:chgData name="Parodi, Sasha" userId="S::sparodi_mapc.org#ext#@massgov.onmicrosoft.com::16587afd-2dc1-4635-a6f1-2223e7652d60" providerId="AD" clId="Web-{8AB494B1-975A-EBAA-34B1-425E40912272}" dt="2026-02-06T18:09:08.067" v="537" actId="20577"/>
      <pc:docMkLst>
        <pc:docMk/>
      </pc:docMkLst>
      <pc:sldChg chg="addSp delSp modSp mod modClrScheme chgLayout">
        <pc:chgData name="Parodi, Sasha" userId="S::sparodi_mapc.org#ext#@massgov.onmicrosoft.com::16587afd-2dc1-4635-a6f1-2223e7652d60" providerId="AD" clId="Web-{8AB494B1-975A-EBAA-34B1-425E40912272}" dt="2026-02-06T17:43:16.079" v="57" actId="20577"/>
        <pc:sldMkLst>
          <pc:docMk/>
          <pc:sldMk cId="2800528767" sldId="282"/>
        </pc:sldMkLst>
        <pc:spChg chg="mod ord">
          <ac:chgData name="Parodi, Sasha" userId="S::sparodi_mapc.org#ext#@massgov.onmicrosoft.com::16587afd-2dc1-4635-a6f1-2223e7652d60" providerId="AD" clId="Web-{8AB494B1-975A-EBAA-34B1-425E40912272}" dt="2026-02-06T17:43:16.079" v="57" actId="20577"/>
          <ac:spMkLst>
            <pc:docMk/>
            <pc:sldMk cId="2800528767" sldId="282"/>
            <ac:spMk id="2" creationId="{4684108B-6460-0EAF-FB93-32C6D26D12AB}"/>
          </ac:spMkLst>
        </pc:spChg>
        <pc:spChg chg="mod ord">
          <ac:chgData name="Parodi, Sasha" userId="S::sparodi_mapc.org#ext#@massgov.onmicrosoft.com::16587afd-2dc1-4635-a6f1-2223e7652d60" providerId="AD" clId="Web-{8AB494B1-975A-EBAA-34B1-425E40912272}" dt="2026-02-06T17:42:39.564" v="46" actId="20577"/>
          <ac:spMkLst>
            <pc:docMk/>
            <pc:sldMk cId="2800528767" sldId="282"/>
            <ac:spMk id="4" creationId="{798509C3-E18B-9DD7-E188-730FF58E9F3C}"/>
          </ac:spMkLst>
        </pc:spChg>
        <pc:spChg chg="add mod">
          <ac:chgData name="Parodi, Sasha" userId="S::sparodi_mapc.org#ext#@massgov.onmicrosoft.com::16587afd-2dc1-4635-a6f1-2223e7652d60" providerId="AD" clId="Web-{8AB494B1-975A-EBAA-34B1-425E40912272}" dt="2026-02-06T17:42:43.595" v="47" actId="1076"/>
          <ac:spMkLst>
            <pc:docMk/>
            <pc:sldMk cId="2800528767" sldId="282"/>
            <ac:spMk id="13" creationId="{318E2053-F2AE-6AA4-23D9-6ED955C9B9F3}"/>
          </ac:spMkLst>
        </pc:spChg>
      </pc:sldChg>
      <pc:sldChg chg="modSp">
        <pc:chgData name="Parodi, Sasha" userId="S::sparodi_mapc.org#ext#@massgov.onmicrosoft.com::16587afd-2dc1-4635-a6f1-2223e7652d60" providerId="AD" clId="Web-{8AB494B1-975A-EBAA-34B1-425E40912272}" dt="2026-02-06T17:59:27.744" v="175" actId="20577"/>
        <pc:sldMkLst>
          <pc:docMk/>
          <pc:sldMk cId="1119600002" sldId="302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9:27.744" v="175" actId="20577"/>
          <ac:spMkLst>
            <pc:docMk/>
            <pc:sldMk cId="1119600002" sldId="302"/>
            <ac:spMk id="3" creationId="{D98D3A1C-71C6-2D10-F8A0-DD243646A1D5}"/>
          </ac:spMkLst>
        </pc:spChg>
      </pc:sldChg>
      <pc:sldChg chg="ord">
        <pc:chgData name="Parodi, Sasha" userId="S::sparodi_mapc.org#ext#@massgov.onmicrosoft.com::16587afd-2dc1-4635-a6f1-2223e7652d60" providerId="AD" clId="Web-{8AB494B1-975A-EBAA-34B1-425E40912272}" dt="2026-02-06T17:55:08.715" v="121"/>
        <pc:sldMkLst>
          <pc:docMk/>
          <pc:sldMk cId="183746807" sldId="303"/>
        </pc:sldMkLst>
      </pc:sldChg>
      <pc:sldChg chg="modSp">
        <pc:chgData name="Parodi, Sasha" userId="S::sparodi_mapc.org#ext#@massgov.onmicrosoft.com::16587afd-2dc1-4635-a6f1-2223e7652d60" providerId="AD" clId="Web-{8AB494B1-975A-EBAA-34B1-425E40912272}" dt="2026-02-06T18:09:08.067" v="537" actId="20577"/>
        <pc:sldMkLst>
          <pc:docMk/>
          <pc:sldMk cId="3464980660" sldId="320"/>
        </pc:sldMkLst>
        <pc:spChg chg="mod">
          <ac:chgData name="Parodi, Sasha" userId="S::sparodi_mapc.org#ext#@massgov.onmicrosoft.com::16587afd-2dc1-4635-a6f1-2223e7652d60" providerId="AD" clId="Web-{8AB494B1-975A-EBAA-34B1-425E40912272}" dt="2026-02-06T18:09:08.067" v="537" actId="20577"/>
          <ac:spMkLst>
            <pc:docMk/>
            <pc:sldMk cId="3464980660" sldId="320"/>
            <ac:spMk id="3" creationId="{08DCC99F-91C8-0AB7-35DF-4ADD7942F3E7}"/>
          </ac:spMkLst>
        </pc:spChg>
      </pc:sldChg>
      <pc:sldChg chg="delSp modSp add replId">
        <pc:chgData name="Parodi, Sasha" userId="S::sparodi_mapc.org#ext#@massgov.onmicrosoft.com::16587afd-2dc1-4635-a6f1-2223e7652d60" providerId="AD" clId="Web-{8AB494B1-975A-EBAA-34B1-425E40912272}" dt="2026-02-06T17:46:30.641" v="74" actId="20577"/>
        <pc:sldMkLst>
          <pc:docMk/>
          <pc:sldMk cId="2466644075" sldId="322"/>
        </pc:sldMkLst>
        <pc:spChg chg="mod">
          <ac:chgData name="Parodi, Sasha" userId="S::sparodi_mapc.org#ext#@massgov.onmicrosoft.com::16587afd-2dc1-4635-a6f1-2223e7652d60" providerId="AD" clId="Web-{8AB494B1-975A-EBAA-34B1-425E40912272}" dt="2026-02-06T17:44:20.626" v="65" actId="20577"/>
          <ac:spMkLst>
            <pc:docMk/>
            <pc:sldMk cId="2466644075" sldId="322"/>
            <ac:spMk id="2" creationId="{8572ED83-F63E-DA27-63BF-179484FE3E09}"/>
          </ac:spMkLst>
        </pc:spChg>
        <pc:spChg chg="mod">
          <ac:chgData name="Parodi, Sasha" userId="S::sparodi_mapc.org#ext#@massgov.onmicrosoft.com::16587afd-2dc1-4635-a6f1-2223e7652d60" providerId="AD" clId="Web-{8AB494B1-975A-EBAA-34B1-425E40912272}" dt="2026-02-06T17:46:30.641" v="74" actId="20577"/>
          <ac:spMkLst>
            <pc:docMk/>
            <pc:sldMk cId="2466644075" sldId="322"/>
            <ac:spMk id="4" creationId="{C1E25132-AF6C-3647-FE32-2EF8EA7DFB95}"/>
          </ac:spMkLst>
        </pc:spChg>
      </pc:sldChg>
      <pc:sldChg chg="modSp add ord replId">
        <pc:chgData name="Parodi, Sasha" userId="S::sparodi_mapc.org#ext#@massgov.onmicrosoft.com::16587afd-2dc1-4635-a6f1-2223e7652d60" providerId="AD" clId="Web-{8AB494B1-975A-EBAA-34B1-425E40912272}" dt="2026-02-06T18:09:01.192" v="535" actId="20577"/>
        <pc:sldMkLst>
          <pc:docMk/>
          <pc:sldMk cId="2373758309" sldId="323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0:29.015" v="104" actId="20577"/>
          <ac:spMkLst>
            <pc:docMk/>
            <pc:sldMk cId="2373758309" sldId="323"/>
            <ac:spMk id="2" creationId="{9365E50F-DA99-56FC-3F65-5A6A7FBB3B57}"/>
          </ac:spMkLst>
        </pc:spChg>
        <pc:spChg chg="mod">
          <ac:chgData name="Parodi, Sasha" userId="S::sparodi_mapc.org#ext#@massgov.onmicrosoft.com::16587afd-2dc1-4635-a6f1-2223e7652d60" providerId="AD" clId="Web-{8AB494B1-975A-EBAA-34B1-425E40912272}" dt="2026-02-06T18:09:01.192" v="535" actId="20577"/>
          <ac:spMkLst>
            <pc:docMk/>
            <pc:sldMk cId="2373758309" sldId="323"/>
            <ac:spMk id="3" creationId="{9364068C-599C-6B0A-BECE-C3D2E610885D}"/>
          </ac:spMkLst>
        </pc:spChg>
      </pc:sldChg>
      <pc:sldChg chg="modSp add replId">
        <pc:chgData name="Parodi, Sasha" userId="S::sparodi_mapc.org#ext#@massgov.onmicrosoft.com::16587afd-2dc1-4635-a6f1-2223e7652d60" providerId="AD" clId="Web-{8AB494B1-975A-EBAA-34B1-425E40912272}" dt="2026-02-06T18:09:03.473" v="536" actId="20577"/>
        <pc:sldMkLst>
          <pc:docMk/>
          <pc:sldMk cId="4148965215" sldId="324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4:32.512" v="113" actId="20577"/>
          <ac:spMkLst>
            <pc:docMk/>
            <pc:sldMk cId="4148965215" sldId="324"/>
            <ac:spMk id="2" creationId="{CC092583-52DA-5992-0B62-03EED44C3346}"/>
          </ac:spMkLst>
        </pc:spChg>
        <pc:spChg chg="mod">
          <ac:chgData name="Parodi, Sasha" userId="S::sparodi_mapc.org#ext#@massgov.onmicrosoft.com::16587afd-2dc1-4635-a6f1-2223e7652d60" providerId="AD" clId="Web-{8AB494B1-975A-EBAA-34B1-425E40912272}" dt="2026-02-06T18:09:03.473" v="536" actId="20577"/>
          <ac:spMkLst>
            <pc:docMk/>
            <pc:sldMk cId="4148965215" sldId="324"/>
            <ac:spMk id="3" creationId="{69F75AA0-B25A-8D5C-3C92-743DE7EBDB0F}"/>
          </ac:spMkLst>
        </pc:spChg>
      </pc:sldChg>
      <pc:sldChg chg="modSp add replId">
        <pc:chgData name="Parodi, Sasha" userId="S::sparodi_mapc.org#ext#@massgov.onmicrosoft.com::16587afd-2dc1-4635-a6f1-2223e7652d60" providerId="AD" clId="Web-{8AB494B1-975A-EBAA-34B1-425E40912272}" dt="2026-02-06T17:55:10.637" v="124" actId="20577"/>
        <pc:sldMkLst>
          <pc:docMk/>
          <pc:sldMk cId="413021581" sldId="325"/>
        </pc:sldMkLst>
        <pc:spChg chg="mod">
          <ac:chgData name="Parodi, Sasha" userId="S::sparodi_mapc.org#ext#@massgov.onmicrosoft.com::16587afd-2dc1-4635-a6f1-2223e7652d60" providerId="AD" clId="Web-{8AB494B1-975A-EBAA-34B1-425E40912272}" dt="2026-02-06T17:55:10.637" v="124" actId="20577"/>
          <ac:spMkLst>
            <pc:docMk/>
            <pc:sldMk cId="413021581" sldId="325"/>
            <ac:spMk id="2" creationId="{02789EE6-F133-CCF0-9C96-499A54184163}"/>
          </ac:spMkLst>
        </pc:spChg>
      </pc:sldChg>
    </pc:docChg>
  </pc:docChgLst>
  <pc:docChgLst>
    <pc:chgData name="Du, Van" userId="S::vdu_mapc.org#ext#@massgov.onmicrosoft.com::47a6d444-42b4-4a65-aee3-c1a322a54d41" providerId="AD" clId="Web-{D259CA0E-23B1-33D8-9E8E-D5D9169702F3}"/>
    <pc:docChg chg="modSld">
      <pc:chgData name="Du, Van" userId="S::vdu_mapc.org#ext#@massgov.onmicrosoft.com::47a6d444-42b4-4a65-aee3-c1a322a54d41" providerId="AD" clId="Web-{D259CA0E-23B1-33D8-9E8E-D5D9169702F3}" dt="2026-02-25T00:00:30.704" v="371" actId="20577"/>
      <pc:docMkLst>
        <pc:docMk/>
      </pc:docMkLst>
      <pc:sldChg chg="modSp">
        <pc:chgData name="Du, Van" userId="S::vdu_mapc.org#ext#@massgov.onmicrosoft.com::47a6d444-42b4-4a65-aee3-c1a322a54d41" providerId="AD" clId="Web-{D259CA0E-23B1-33D8-9E8E-D5D9169702F3}" dt="2026-02-25T00:00:30.704" v="371" actId="20577"/>
        <pc:sldMkLst>
          <pc:docMk/>
          <pc:sldMk cId="505246541" sldId="329"/>
        </pc:sldMkLst>
        <pc:spChg chg="mod">
          <ac:chgData name="Du, Van" userId="S::vdu_mapc.org#ext#@massgov.onmicrosoft.com::47a6d444-42b4-4a65-aee3-c1a322a54d41" providerId="AD" clId="Web-{D259CA0E-23B1-33D8-9E8E-D5D9169702F3}" dt="2026-02-25T00:00:30.704" v="371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Du, Van" userId="S::vdu_mapc.org#ext#@massgov.onmicrosoft.com::47a6d444-42b4-4a65-aee3-c1a322a54d41" providerId="AD" clId="Web-{72D25599-667B-A23F-F929-DC29BFA950B9}"/>
    <pc:docChg chg="modSld">
      <pc:chgData name="Du, Van" userId="S::vdu_mapc.org#ext#@massgov.onmicrosoft.com::47a6d444-42b4-4a65-aee3-c1a322a54d41" providerId="AD" clId="Web-{72D25599-667B-A23F-F929-DC29BFA950B9}" dt="2026-02-24T23:38:34.451" v="226" actId="1076"/>
      <pc:docMkLst>
        <pc:docMk/>
      </pc:docMkLst>
      <pc:sldChg chg="addSp delSp modSp">
        <pc:chgData name="Du, Van" userId="S::vdu_mapc.org#ext#@massgov.onmicrosoft.com::47a6d444-42b4-4a65-aee3-c1a322a54d41" providerId="AD" clId="Web-{72D25599-667B-A23F-F929-DC29BFA950B9}" dt="2026-02-24T23:38:34.451" v="226" actId="1076"/>
        <pc:sldMkLst>
          <pc:docMk/>
          <pc:sldMk cId="2799681554" sldId="319"/>
        </pc:sldMkLst>
        <pc:spChg chg="add mod">
          <ac:chgData name="Du, Van" userId="S::vdu_mapc.org#ext#@massgov.onmicrosoft.com::47a6d444-42b4-4a65-aee3-c1a322a54d41" providerId="AD" clId="Web-{72D25599-667B-A23F-F929-DC29BFA950B9}" dt="2026-02-24T23:38:34.451" v="226" actId="1076"/>
          <ac:spMkLst>
            <pc:docMk/>
            <pc:sldMk cId="2799681554" sldId="319"/>
            <ac:spMk id="6" creationId="{92752F42-A048-FA1B-7374-6A0FB6A2C6DB}"/>
          </ac:spMkLst>
        </pc:spChg>
      </pc:sldChg>
      <pc:sldChg chg="addSp modSp">
        <pc:chgData name="Du, Van" userId="S::vdu_mapc.org#ext#@massgov.onmicrosoft.com::47a6d444-42b4-4a65-aee3-c1a322a54d41" providerId="AD" clId="Web-{72D25599-667B-A23F-F929-DC29BFA950B9}" dt="2026-02-24T23:30:52.218" v="96" actId="20577"/>
        <pc:sldMkLst>
          <pc:docMk/>
          <pc:sldMk cId="3464980660" sldId="320"/>
        </pc:sldMkLst>
        <pc:spChg chg="mod">
          <ac:chgData name="Du, Van" userId="S::vdu_mapc.org#ext#@massgov.onmicrosoft.com::47a6d444-42b4-4a65-aee3-c1a322a54d41" providerId="AD" clId="Web-{72D25599-667B-A23F-F929-DC29BFA950B9}" dt="2026-02-24T23:28:40.048" v="8" actId="20577"/>
          <ac:spMkLst>
            <pc:docMk/>
            <pc:sldMk cId="3464980660" sldId="320"/>
            <ac:spMk id="3" creationId="{08DCC99F-91C8-0AB7-35DF-4ADD7942F3E7}"/>
          </ac:spMkLst>
        </pc:spChg>
        <pc:spChg chg="add mod">
          <ac:chgData name="Du, Van" userId="S::vdu_mapc.org#ext#@massgov.onmicrosoft.com::47a6d444-42b4-4a65-aee3-c1a322a54d41" providerId="AD" clId="Web-{72D25599-667B-A23F-F929-DC29BFA950B9}" dt="2026-02-24T23:30:52.218" v="96" actId="20577"/>
          <ac:spMkLst>
            <pc:docMk/>
            <pc:sldMk cId="3464980660" sldId="320"/>
            <ac:spMk id="5" creationId="{1C41628E-4F41-8797-C92A-97CB7FEF77AD}"/>
          </ac:spMkLst>
        </pc:spChg>
      </pc:sldChg>
    </pc:docChg>
  </pc:docChgLst>
  <pc:docChgLst>
    <pc:chgData name="Du, Van" userId="S::vdu_mapc.org#ext#@massgov.onmicrosoft.com::47a6d444-42b4-4a65-aee3-c1a322a54d41" providerId="AD" clId="Web-{FB4EED0D-CCD4-D3D1-C951-1DDBCF99DB7F}"/>
    <pc:docChg chg="addSld modSld">
      <pc:chgData name="Du, Van" userId="S::vdu_mapc.org#ext#@massgov.onmicrosoft.com::47a6d444-42b4-4a65-aee3-c1a322a54d41" providerId="AD" clId="Web-{FB4EED0D-CCD4-D3D1-C951-1DDBCF99DB7F}" dt="2026-02-24T21:31:27.778" v="112" actId="20577"/>
      <pc:docMkLst>
        <pc:docMk/>
      </pc:docMkLst>
      <pc:sldChg chg="modSp">
        <pc:chgData name="Du, Van" userId="S::vdu_mapc.org#ext#@massgov.onmicrosoft.com::47a6d444-42b4-4a65-aee3-c1a322a54d41" providerId="AD" clId="Web-{FB4EED0D-CCD4-D3D1-C951-1DDBCF99DB7F}" dt="2026-02-24T20:48:36.247" v="6" actId="14100"/>
        <pc:sldMkLst>
          <pc:docMk/>
          <pc:sldMk cId="1119600002" sldId="302"/>
        </pc:sldMkLst>
        <pc:spChg chg="mod">
          <ac:chgData name="Du, Van" userId="S::vdu_mapc.org#ext#@massgov.onmicrosoft.com::47a6d444-42b4-4a65-aee3-c1a322a54d41" providerId="AD" clId="Web-{FB4EED0D-CCD4-D3D1-C951-1DDBCF99DB7F}" dt="2026-02-24T20:48:36.247" v="6" actId="14100"/>
          <ac:spMkLst>
            <pc:docMk/>
            <pc:sldMk cId="1119600002" sldId="302"/>
            <ac:spMk id="3" creationId="{D98D3A1C-71C6-2D10-F8A0-DD243646A1D5}"/>
          </ac:spMkLst>
        </pc:spChg>
        <pc:spChg chg="mod">
          <ac:chgData name="Du, Van" userId="S::vdu_mapc.org#ext#@massgov.onmicrosoft.com::47a6d444-42b4-4a65-aee3-c1a322a54d41" providerId="AD" clId="Web-{FB4EED0D-CCD4-D3D1-C951-1DDBCF99DB7F}" dt="2026-02-24T20:48:26.669" v="4" actId="20577"/>
          <ac:spMkLst>
            <pc:docMk/>
            <pc:sldMk cId="1119600002" sldId="302"/>
            <ac:spMk id="4" creationId="{84B807C6-D848-6B7C-B78D-CE233748DD2A}"/>
          </ac:spMkLst>
        </pc:spChg>
      </pc:sldChg>
      <pc:sldChg chg="modSp">
        <pc:chgData name="Du, Van" userId="S::vdu_mapc.org#ext#@massgov.onmicrosoft.com::47a6d444-42b4-4a65-aee3-c1a322a54d41" providerId="AD" clId="Web-{FB4EED0D-CCD4-D3D1-C951-1DDBCF99DB7F}" dt="2026-02-24T21:31:27.778" v="112" actId="20577"/>
        <pc:sldMkLst>
          <pc:docMk/>
          <pc:sldMk cId="3877049035" sldId="321"/>
        </pc:sldMkLst>
        <pc:spChg chg="mod">
          <ac:chgData name="Du, Van" userId="S::vdu_mapc.org#ext#@massgov.onmicrosoft.com::47a6d444-42b4-4a65-aee3-c1a322a54d41" providerId="AD" clId="Web-{FB4EED0D-CCD4-D3D1-C951-1DDBCF99DB7F}" dt="2026-02-24T21:31:27.778" v="112" actId="20577"/>
          <ac:spMkLst>
            <pc:docMk/>
            <pc:sldMk cId="3877049035" sldId="321"/>
            <ac:spMk id="3" creationId="{63793A59-1EF2-1A57-EA52-34456FA03BD9}"/>
          </ac:spMkLst>
        </pc:spChg>
      </pc:sldChg>
      <pc:sldChg chg="modSp">
        <pc:chgData name="Du, Van" userId="S::vdu_mapc.org#ext#@massgov.onmicrosoft.com::47a6d444-42b4-4a65-aee3-c1a322a54d41" providerId="AD" clId="Web-{FB4EED0D-CCD4-D3D1-C951-1DDBCF99DB7F}" dt="2026-02-24T21:15:58.205" v="53" actId="14100"/>
        <pc:sldMkLst>
          <pc:docMk/>
          <pc:sldMk cId="2466644075" sldId="322"/>
        </pc:sldMkLst>
        <pc:spChg chg="mod">
          <ac:chgData name="Du, Van" userId="S::vdu_mapc.org#ext#@massgov.onmicrosoft.com::47a6d444-42b4-4a65-aee3-c1a322a54d41" providerId="AD" clId="Web-{FB4EED0D-CCD4-D3D1-C951-1DDBCF99DB7F}" dt="2026-02-24T21:15:58.205" v="53" actId="14100"/>
          <ac:spMkLst>
            <pc:docMk/>
            <pc:sldMk cId="2466644075" sldId="322"/>
            <ac:spMk id="4" creationId="{C1E25132-AF6C-3647-FE32-2EF8EA7DFB95}"/>
          </ac:spMkLst>
        </pc:spChg>
      </pc:sldChg>
      <pc:sldChg chg="modSp">
        <pc:chgData name="Du, Van" userId="S::vdu_mapc.org#ext#@massgov.onmicrosoft.com::47a6d444-42b4-4a65-aee3-c1a322a54d41" providerId="AD" clId="Web-{FB4EED0D-CCD4-D3D1-C951-1DDBCF99DB7F}" dt="2026-02-24T20:47:26.075" v="0" actId="1076"/>
        <pc:sldMkLst>
          <pc:docMk/>
          <pc:sldMk cId="3987872727" sldId="328"/>
        </pc:sldMkLst>
        <pc:spChg chg="mod">
          <ac:chgData name="Du, Van" userId="S::vdu_mapc.org#ext#@massgov.onmicrosoft.com::47a6d444-42b4-4a65-aee3-c1a322a54d41" providerId="AD" clId="Web-{FB4EED0D-CCD4-D3D1-C951-1DDBCF99DB7F}" dt="2026-02-24T20:47:26.075" v="0" actId="1076"/>
          <ac:spMkLst>
            <pc:docMk/>
            <pc:sldMk cId="3987872727" sldId="328"/>
            <ac:spMk id="59" creationId="{9E421854-13A0-0DCA-2593-414270BFAD66}"/>
          </ac:spMkLst>
        </pc:spChg>
      </pc:sldChg>
      <pc:sldChg chg="addSp modSp add mod replId modClrScheme modShow chgLayout">
        <pc:chgData name="Du, Van" userId="S::vdu_mapc.org#ext#@massgov.onmicrosoft.com::47a6d444-42b4-4a65-aee3-c1a322a54d41" providerId="AD" clId="Web-{FB4EED0D-CCD4-D3D1-C951-1DDBCF99DB7F}" dt="2026-02-24T21:30:04.090" v="86" actId="20577"/>
        <pc:sldMkLst>
          <pc:docMk/>
          <pc:sldMk cId="505246541" sldId="329"/>
        </pc:sldMkLst>
        <pc:spChg chg="mod ord">
          <ac:chgData name="Du, Van" userId="S::vdu_mapc.org#ext#@massgov.onmicrosoft.com::47a6d444-42b4-4a65-aee3-c1a322a54d41" providerId="AD" clId="Web-{FB4EED0D-CCD4-D3D1-C951-1DDBCF99DB7F}" dt="2026-02-24T21:14:16.298" v="40" actId="20577"/>
          <ac:spMkLst>
            <pc:docMk/>
            <pc:sldMk cId="505246541" sldId="329"/>
            <ac:spMk id="2" creationId="{06C12751-39B7-6679-2270-90E63267198F}"/>
          </ac:spMkLst>
        </pc:spChg>
        <pc:spChg chg="add mod">
          <ac:chgData name="Du, Van" userId="S::vdu_mapc.org#ext#@massgov.onmicrosoft.com::47a6d444-42b4-4a65-aee3-c1a322a54d41" providerId="AD" clId="Web-{FB4EED0D-CCD4-D3D1-C951-1DDBCF99DB7F}" dt="2026-02-24T21:30:04.090" v="86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Barrera, Mila (DCR)" userId="S::mila.barrera@mass.gov::dce33d62-759b-4d0c-bd61-1bd79f9ef6e9" providerId="AD" clId="Web-{4330538B-82D4-2DC2-89CC-1013EA9509EC}"/>
    <pc:docChg chg="addSld modSld">
      <pc:chgData name="Barrera, Mila (DCR)" userId="S::mila.barrera@mass.gov::dce33d62-759b-4d0c-bd61-1bd79f9ef6e9" providerId="AD" clId="Web-{4330538B-82D4-2DC2-89CC-1013EA9509EC}" dt="2026-02-06T22:43:07.462" v="349" actId="20577"/>
      <pc:docMkLst>
        <pc:docMk/>
      </pc:docMkLst>
    </pc:docChg>
  </pc:docChgLst>
  <pc:docChgLst>
    <pc:chgData name="Roy, Monika (DCR)" userId="S::monika.roy@mass.gov::cd6c4b63-5e77-48d5-b6cc-4177d9876de7" providerId="AD" clId="Web-{4699F546-F818-3EDB-84E4-132ECDAB9DEE}"/>
    <pc:docChg chg="delSld modSld">
      <pc:chgData name="Roy, Monika (DCR)" userId="S::monika.roy@mass.gov::cd6c4b63-5e77-48d5-b6cc-4177d9876de7" providerId="AD" clId="Web-{4699F546-F818-3EDB-84E4-132ECDAB9DEE}" dt="2026-02-24T17:36:09.378" v="361"/>
      <pc:docMkLst>
        <pc:docMk/>
      </pc:docMkLst>
      <pc:sldChg chg="addSp delSp modSp">
        <pc:chgData name="Roy, Monika (DCR)" userId="S::monika.roy@mass.gov::cd6c4b63-5e77-48d5-b6cc-4177d9876de7" providerId="AD" clId="Web-{4699F546-F818-3EDB-84E4-132ECDAB9DEE}" dt="2026-02-24T17:34:41.815" v="357"/>
        <pc:sldMkLst>
          <pc:docMk/>
          <pc:sldMk cId="3987872727" sldId="328"/>
        </pc:sldMkLst>
        <pc:spChg chg="ord">
          <ac:chgData name="Roy, Monika (DCR)" userId="S::monika.roy@mass.gov::cd6c4b63-5e77-48d5-b6cc-4177d9876de7" providerId="AD" clId="Web-{4699F546-F818-3EDB-84E4-132ECDAB9DEE}" dt="2026-02-23T18:53:15.999" v="118"/>
          <ac:spMkLst>
            <pc:docMk/>
            <pc:sldMk cId="3987872727" sldId="328"/>
            <ac:spMk id="2" creationId="{9FC9A001-9664-7F1B-AA1A-1021FCC699A9}"/>
          </ac:spMkLst>
        </pc:spChg>
        <pc:spChg chg="mod">
          <ac:chgData name="Roy, Monika (DCR)" userId="S::monika.roy@mass.gov::cd6c4b63-5e77-48d5-b6cc-4177d9876de7" providerId="AD" clId="Web-{4699F546-F818-3EDB-84E4-132ECDAB9DEE}" dt="2026-02-24T17:34:37.143" v="356" actId="1076"/>
          <ac:spMkLst>
            <pc:docMk/>
            <pc:sldMk cId="3987872727" sldId="328"/>
            <ac:spMk id="3" creationId="{EDD4A3F1-D09A-0BFB-46C6-AD62542F582F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5:45.388" v="232"/>
          <ac:spMkLst>
            <pc:docMk/>
            <pc:sldMk cId="3987872727" sldId="328"/>
            <ac:spMk id="33" creationId="{84EFF975-3D7F-2AE2-21EA-F4875D588C71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6:04.653" v="237"/>
          <ac:spMkLst>
            <pc:docMk/>
            <pc:sldMk cId="3987872727" sldId="328"/>
            <ac:spMk id="35" creationId="{B5171EDB-53CC-B299-9751-E77B138170AC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5:32.185" v="222"/>
          <ac:spMkLst>
            <pc:docMk/>
            <pc:sldMk cId="3987872727" sldId="328"/>
            <ac:spMk id="36" creationId="{7BB9E0AC-477A-81EF-26F7-F2C373853C1C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6:13.059" v="238"/>
          <ac:spMkLst>
            <pc:docMk/>
            <pc:sldMk cId="3987872727" sldId="328"/>
            <ac:spMk id="37" creationId="{288F8E7D-53C7-F4ED-3B42-6929B2DAB069}"/>
          </ac:spMkLst>
        </pc:spChg>
        <pc:spChg chg="ord">
          <ac:chgData name="Roy, Monika (DCR)" userId="S::monika.roy@mass.gov::cd6c4b63-5e77-48d5-b6cc-4177d9876de7" providerId="AD" clId="Web-{4699F546-F818-3EDB-84E4-132ECDAB9DEE}" dt="2026-02-23T18:54:00.515" v="178"/>
          <ac:spMkLst>
            <pc:docMk/>
            <pc:sldMk cId="3987872727" sldId="328"/>
            <ac:spMk id="38" creationId="{A646A67F-06DD-CC7E-386C-25C8A72156B2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3:18.378" v="345" actId="20577"/>
          <ac:spMkLst>
            <pc:docMk/>
            <pc:sldMk cId="3987872727" sldId="328"/>
            <ac:spMk id="43" creationId="{449765C9-75D7-81D9-8935-7E30D1E6F785}"/>
          </ac:spMkLst>
        </pc:spChg>
        <pc:spChg chg="mod ord topLvl">
          <ac:chgData name="Roy, Monika (DCR)" userId="S::monika.roy@mass.gov::cd6c4b63-5e77-48d5-b6cc-4177d9876de7" providerId="AD" clId="Web-{4699F546-F818-3EDB-84E4-132ECDAB9DEE}" dt="2026-02-24T17:32:10.628" v="327" actId="1076"/>
          <ac:spMkLst>
            <pc:docMk/>
            <pc:sldMk cId="3987872727" sldId="328"/>
            <ac:spMk id="47" creationId="{9800AACE-7613-F099-FFEA-227E3B3DA486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2:29.284" v="333" actId="1076"/>
          <ac:spMkLst>
            <pc:docMk/>
            <pc:sldMk cId="3987872727" sldId="328"/>
            <ac:spMk id="50" creationId="{C42020D0-CF6A-9A4C-E984-CAA6A9ACD6BD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4:18.925" v="351" actId="1076"/>
          <ac:spMkLst>
            <pc:docMk/>
            <pc:sldMk cId="3987872727" sldId="328"/>
            <ac:spMk id="55" creationId="{B7D669CF-1047-CF65-E181-F339AA5A8FDB}"/>
          </ac:spMkLst>
        </pc:spChg>
        <pc:spChg chg="add del mod ord">
          <ac:chgData name="Roy, Monika (DCR)" userId="S::monika.roy@mass.gov::cd6c4b63-5e77-48d5-b6cc-4177d9876de7" providerId="AD" clId="Web-{4699F546-F818-3EDB-84E4-132ECDAB9DEE}" dt="2026-02-24T17:32:24.331" v="332" actId="1076"/>
          <ac:spMkLst>
            <pc:docMk/>
            <pc:sldMk cId="3987872727" sldId="328"/>
            <ac:spMk id="57" creationId="{F1623107-395F-25D4-94D5-65ABD11EBC3E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32:18.456" v="330" actId="14100"/>
          <ac:spMkLst>
            <pc:docMk/>
            <pc:sldMk cId="3987872727" sldId="328"/>
            <ac:spMk id="58" creationId="{3F00ABB1-F1FC-7981-BDEF-5CD89B405259}"/>
          </ac:spMkLst>
        </pc:spChg>
        <pc:spChg chg="mod ord">
          <ac:chgData name="Roy, Monika (DCR)" userId="S::monika.roy@mass.gov::cd6c4b63-5e77-48d5-b6cc-4177d9876de7" providerId="AD" clId="Web-{4699F546-F818-3EDB-84E4-132ECDAB9DEE}" dt="2026-02-24T17:28:52.785" v="283" actId="1076"/>
          <ac:spMkLst>
            <pc:docMk/>
            <pc:sldMk cId="3987872727" sldId="328"/>
            <ac:spMk id="59" creationId="{9E421854-13A0-0DCA-2593-414270BFAD66}"/>
          </ac:spMkLst>
        </pc:spChg>
        <pc:grpChg chg="mod">
          <ac:chgData name="Roy, Monika (DCR)" userId="S::monika.roy@mass.gov::cd6c4b63-5e77-48d5-b6cc-4177d9876de7" providerId="AD" clId="Web-{4699F546-F818-3EDB-84E4-132ECDAB9DEE}" dt="2026-02-23T18:49:25.594" v="3"/>
          <ac:grpSpMkLst>
            <pc:docMk/>
            <pc:sldMk cId="3987872727" sldId="328"/>
            <ac:grpSpMk id="44" creationId="{FFED7D46-BF88-CFAB-5C74-DD2B6003256A}"/>
          </ac:grpSpMkLst>
        </pc:grpChg>
        <pc:cxnChg chg="add mod">
          <ac:chgData name="Roy, Monika (DCR)" userId="S::monika.roy@mass.gov::cd6c4b63-5e77-48d5-b6cc-4177d9876de7" providerId="AD" clId="Web-{4699F546-F818-3EDB-84E4-132ECDAB9DEE}" dt="2026-02-24T17:33:45.550" v="348" actId="1076"/>
          <ac:cxnSpMkLst>
            <pc:docMk/>
            <pc:sldMk cId="3987872727" sldId="328"/>
            <ac:cxnSpMk id="5" creationId="{470886E7-5475-E082-B837-223AA6F0158D}"/>
          </ac:cxnSpMkLst>
        </pc:cxnChg>
        <pc:cxnChg chg="add mod">
          <ac:chgData name="Roy, Monika (DCR)" userId="S::monika.roy@mass.gov::cd6c4b63-5e77-48d5-b6cc-4177d9876de7" providerId="AD" clId="Web-{4699F546-F818-3EDB-84E4-132ECDAB9DEE}" dt="2026-02-24T17:34:34.065" v="355" actId="1076"/>
          <ac:cxnSpMkLst>
            <pc:docMk/>
            <pc:sldMk cId="3987872727" sldId="328"/>
            <ac:cxnSpMk id="6" creationId="{8C09BE29-DEDE-7832-48E9-F7637FF86DF8}"/>
          </ac:cxnSpMkLst>
        </pc:cxnChg>
        <pc:cxnChg chg="mod topLvl modVis">
          <ac:chgData name="Roy, Monika (DCR)" userId="S::monika.roy@mass.gov::cd6c4b63-5e77-48d5-b6cc-4177d9876de7" providerId="AD" clId="Web-{4699F546-F818-3EDB-84E4-132ECDAB9DEE}" dt="2026-02-24T17:30:11.566" v="301" actId="1076"/>
          <ac:cxnSpMkLst>
            <pc:docMk/>
            <pc:sldMk cId="3987872727" sldId="328"/>
            <ac:cxnSpMk id="46" creationId="{3AA9376D-DDA0-8D47-B282-9BB3B37FB8B7}"/>
          </ac:cxnSpMkLst>
        </pc:cxnChg>
        <pc:cxnChg chg="mod modVis">
          <ac:chgData name="Roy, Monika (DCR)" userId="S::monika.roy@mass.gov::cd6c4b63-5e77-48d5-b6cc-4177d9876de7" providerId="AD" clId="Web-{4699F546-F818-3EDB-84E4-132ECDAB9DEE}" dt="2026-02-24T17:30:08.550" v="300" actId="1076"/>
          <ac:cxnSpMkLst>
            <pc:docMk/>
            <pc:sldMk cId="3987872727" sldId="328"/>
            <ac:cxnSpMk id="52" creationId="{BBAA784E-F757-B6E6-19D4-8C161C5CC0BA}"/>
          </ac:cxnSpMkLst>
        </pc:cxnChg>
        <pc:cxnChg chg="mod modVis">
          <ac:chgData name="Roy, Monika (DCR)" userId="S::monika.roy@mass.gov::cd6c4b63-5e77-48d5-b6cc-4177d9876de7" providerId="AD" clId="Web-{4699F546-F818-3EDB-84E4-132ECDAB9DEE}" dt="2026-02-24T17:34:04.128" v="350" actId="14100"/>
          <ac:cxnSpMkLst>
            <pc:docMk/>
            <pc:sldMk cId="3987872727" sldId="328"/>
            <ac:cxnSpMk id="53" creationId="{B170001D-86B8-A3E6-535B-F5CDCB549781}"/>
          </ac:cxnSpMkLst>
        </pc:cxnChg>
        <pc:cxnChg chg="mod ord modVis">
          <ac:chgData name="Roy, Monika (DCR)" userId="S::monika.roy@mass.gov::cd6c4b63-5e77-48d5-b6cc-4177d9876de7" providerId="AD" clId="Web-{4699F546-F818-3EDB-84E4-132ECDAB9DEE}" dt="2026-02-24T17:30:04.878" v="299" actId="1076"/>
          <ac:cxnSpMkLst>
            <pc:docMk/>
            <pc:sldMk cId="3987872727" sldId="328"/>
            <ac:cxnSpMk id="54" creationId="{B827B5C9-9B0B-A430-3FEF-79E4AD6BDCA7}"/>
          </ac:cxnSpMkLst>
        </pc:cxnChg>
        <pc:cxnChg chg="mod ord">
          <ac:chgData name="Roy, Monika (DCR)" userId="S::monika.roy@mass.gov::cd6c4b63-5e77-48d5-b6cc-4177d9876de7" providerId="AD" clId="Web-{4699F546-F818-3EDB-84E4-132ECDAB9DEE}" dt="2026-02-24T17:30:18.410" v="302" actId="1076"/>
          <ac:cxnSpMkLst>
            <pc:docMk/>
            <pc:sldMk cId="3987872727" sldId="328"/>
            <ac:cxnSpMk id="56" creationId="{1F520162-D799-34B1-B386-1AACA3C92587}"/>
          </ac:cxnSpMkLst>
        </pc:cxnChg>
      </pc:sldChg>
    </pc:docChg>
  </pc:docChgLst>
  <pc:docChgLst>
    <pc:chgData name="Roy, Monika (DCR)" userId="S::monika.roy@mass.gov::cd6c4b63-5e77-48d5-b6cc-4177d9876de7" providerId="AD" clId="Web-{374606C0-6118-9D92-F367-114EBD6FBB1A}"/>
    <pc:docChg chg="modSld">
      <pc:chgData name="Roy, Monika (DCR)" userId="S::monika.roy@mass.gov::cd6c4b63-5e77-48d5-b6cc-4177d9876de7" providerId="AD" clId="Web-{374606C0-6118-9D92-F367-114EBD6FBB1A}" dt="2026-03-02T22:03:53.531" v="51"/>
      <pc:docMkLst>
        <pc:docMk/>
      </pc:docMkLst>
      <pc:sldChg chg="modSp">
        <pc:chgData name="Roy, Monika (DCR)" userId="S::monika.roy@mass.gov::cd6c4b63-5e77-48d5-b6cc-4177d9876de7" providerId="AD" clId="Web-{374606C0-6118-9D92-F367-114EBD6FBB1A}" dt="2026-03-02T22:03:53.531" v="51"/>
        <pc:sldMkLst>
          <pc:docMk/>
          <pc:sldMk cId="3987872727" sldId="328"/>
        </pc:sldMkLst>
        <pc:spChg chg="ord">
          <ac:chgData name="Roy, Monika (DCR)" userId="S::monika.roy@mass.gov::cd6c4b63-5e77-48d5-b6cc-4177d9876de7" providerId="AD" clId="Web-{374606C0-6118-9D92-F367-114EBD6FBB1A}" dt="2026-03-02T22:02:31.437" v="13"/>
          <ac:spMkLst>
            <pc:docMk/>
            <pc:sldMk cId="3987872727" sldId="328"/>
            <ac:spMk id="2" creationId="{9FC9A001-9664-7F1B-AA1A-1021FCC699A9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08.828" v="36"/>
          <ac:spMkLst>
            <pc:docMk/>
            <pc:sldMk cId="3987872727" sldId="328"/>
            <ac:spMk id="3" creationId="{EDD4A3F1-D09A-0BFB-46C6-AD62542F582F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38" v="16"/>
          <ac:spMkLst>
            <pc:docMk/>
            <pc:sldMk cId="3987872727" sldId="328"/>
            <ac:spMk id="33" creationId="{84EFF975-3D7F-2AE2-21EA-F4875D588C71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46.422" v="22"/>
          <ac:spMkLst>
            <pc:docMk/>
            <pc:sldMk cId="3987872727" sldId="328"/>
            <ac:spMk id="35" creationId="{B5171EDB-53CC-B299-9751-E77B138170AC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53.125" v="28"/>
          <ac:spMkLst>
            <pc:docMk/>
            <pc:sldMk cId="3987872727" sldId="328"/>
            <ac:spMk id="36" creationId="{7BB9E0AC-477A-81EF-26F7-F2C373853C1C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11.812" v="39"/>
          <ac:spMkLst>
            <pc:docMk/>
            <pc:sldMk cId="3987872727" sldId="328"/>
            <ac:spMk id="37" creationId="{288F8E7D-53C7-F4ED-3B42-6929B2DAB069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20.734" v="43"/>
          <ac:spMkLst>
            <pc:docMk/>
            <pc:sldMk cId="3987872727" sldId="328"/>
            <ac:spMk id="38" creationId="{A646A67F-06DD-CC7E-386C-25C8A72156B2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42.500" v="19"/>
          <ac:spMkLst>
            <pc:docMk/>
            <pc:sldMk cId="3987872727" sldId="328"/>
            <ac:spMk id="43" creationId="{449765C9-75D7-81D9-8935-7E30D1E6F785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49.797" v="25"/>
          <ac:spMkLst>
            <pc:docMk/>
            <pc:sldMk cId="3987872727" sldId="328"/>
            <ac:spMk id="47" creationId="{9800AACE-7613-F099-FFEA-227E3B3DA486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2:56.656" v="31"/>
          <ac:spMkLst>
            <pc:docMk/>
            <pc:sldMk cId="3987872727" sldId="328"/>
            <ac:spMk id="50" creationId="{C42020D0-CF6A-9A4C-E984-CAA6A9ACD6BD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05.078" v="34"/>
          <ac:spMkLst>
            <pc:docMk/>
            <pc:sldMk cId="3987872727" sldId="328"/>
            <ac:spMk id="55" creationId="{B7D669CF-1047-CF65-E181-F339AA5A8FDB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16.750" v="41"/>
          <ac:spMkLst>
            <pc:docMk/>
            <pc:sldMk cId="3987872727" sldId="328"/>
            <ac:spMk id="57" creationId="{F1623107-395F-25D4-94D5-65ABD11EBC3E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25.109" v="45"/>
          <ac:spMkLst>
            <pc:docMk/>
            <pc:sldMk cId="3987872727" sldId="328"/>
            <ac:spMk id="58" creationId="{3F00ABB1-F1FC-7981-BDEF-5CD89B405259}"/>
          </ac:spMkLst>
        </pc:spChg>
        <pc:spChg chg="ord">
          <ac:chgData name="Roy, Monika (DCR)" userId="S::monika.roy@mass.gov::cd6c4b63-5e77-48d5-b6cc-4177d9876de7" providerId="AD" clId="Web-{374606C0-6118-9D92-F367-114EBD6FBB1A}" dt="2026-03-02T22:03:53.531" v="51"/>
          <ac:spMkLst>
            <pc:docMk/>
            <pc:sldMk cId="3987872727" sldId="328"/>
            <ac:spMk id="59" creationId="{9E421854-13A0-0DCA-2593-414270BFAD66}"/>
          </ac:spMkLst>
        </pc:spChg>
        <pc:cxnChg chg="ord">
          <ac:chgData name="Roy, Monika (DCR)" userId="S::monika.roy@mass.gov::cd6c4b63-5e77-48d5-b6cc-4177d9876de7" providerId="AD" clId="Web-{374606C0-6118-9D92-F367-114EBD6FBB1A}" dt="2026-03-02T22:03:48" v="49"/>
          <ac:cxnSpMkLst>
            <pc:docMk/>
            <pc:sldMk cId="3987872727" sldId="328"/>
            <ac:cxnSpMk id="6" creationId="{8C09BE29-DEDE-7832-48E9-F7637FF86DF8}"/>
          </ac:cxnSpMkLst>
        </pc:cxnChg>
      </pc:sldChg>
      <pc:sldChg chg="delSp modSp">
        <pc:chgData name="Roy, Monika (DCR)" userId="S::monika.roy@mass.gov::cd6c4b63-5e77-48d5-b6cc-4177d9876de7" providerId="AD" clId="Web-{374606C0-6118-9D92-F367-114EBD6FBB1A}" dt="2026-03-02T22:02:06.765" v="12" actId="20577"/>
        <pc:sldMkLst>
          <pc:docMk/>
          <pc:sldMk cId="505246541" sldId="329"/>
        </pc:sldMkLst>
        <pc:spChg chg="mod">
          <ac:chgData name="Roy, Monika (DCR)" userId="S::monika.roy@mass.gov::cd6c4b63-5e77-48d5-b6cc-4177d9876de7" providerId="AD" clId="Web-{374606C0-6118-9D92-F367-114EBD6FBB1A}" dt="2026-03-02T22:02:06.765" v="12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Barrera, Mila (DCR)" userId="S::mila.barrera@mass.gov::dce33d62-759b-4d0c-bd61-1bd79f9ef6e9" providerId="AD" clId="Web-{211C1318-0A8B-E56A-EB93-49A5E625013C}"/>
    <pc:docChg chg="modSld">
      <pc:chgData name="Barrera, Mila (DCR)" userId="S::mila.barrera@mass.gov::dce33d62-759b-4d0c-bd61-1bd79f9ef6e9" providerId="AD" clId="Web-{211C1318-0A8B-E56A-EB93-49A5E625013C}" dt="2026-02-24T17:33:12.542" v="163" actId="1076"/>
      <pc:docMkLst>
        <pc:docMk/>
      </pc:docMkLst>
      <pc:sldChg chg="addSp modSp">
        <pc:chgData name="Barrera, Mila (DCR)" userId="S::mila.barrera@mass.gov::dce33d62-759b-4d0c-bd61-1bd79f9ef6e9" providerId="AD" clId="Web-{211C1318-0A8B-E56A-EB93-49A5E625013C}" dt="2026-02-24T17:33:12.542" v="163" actId="1076"/>
        <pc:sldMkLst>
          <pc:docMk/>
          <pc:sldMk cId="3987872727" sldId="328"/>
        </pc:sldMkLst>
        <pc:spChg chg="add mod">
          <ac:chgData name="Barrera, Mila (DCR)" userId="S::mila.barrera@mass.gov::dce33d62-759b-4d0c-bd61-1bd79f9ef6e9" providerId="AD" clId="Web-{211C1318-0A8B-E56A-EB93-49A5E625013C}" dt="2026-02-24T17:31:38.087" v="154"/>
          <ac:spMkLst>
            <pc:docMk/>
            <pc:sldMk cId="3987872727" sldId="328"/>
            <ac:spMk id="3" creationId="{EDD4A3F1-D09A-0BFB-46C6-AD62542F582F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0:48.197" v="147" actId="1076"/>
          <ac:spMkLst>
            <pc:docMk/>
            <pc:sldMk cId="3987872727" sldId="328"/>
            <ac:spMk id="37" creationId="{288F8E7D-53C7-F4ED-3B42-6929B2DAB069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58.525" v="158"/>
          <ac:spMkLst>
            <pc:docMk/>
            <pc:sldMk cId="3987872727" sldId="328"/>
            <ac:spMk id="43" creationId="{449765C9-75D7-81D9-8935-7E30D1E6F785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26:12.212" v="9" actId="20577"/>
          <ac:spMkLst>
            <pc:docMk/>
            <pc:sldMk cId="3987872727" sldId="328"/>
            <ac:spMk id="47" creationId="{9800AACE-7613-F099-FFEA-227E3B3DA486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26:35.697" v="24" actId="20577"/>
          <ac:spMkLst>
            <pc:docMk/>
            <pc:sldMk cId="3987872727" sldId="328"/>
            <ac:spMk id="50" creationId="{C42020D0-CF6A-9A4C-E984-CAA6A9ACD6BD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48.087" v="156"/>
          <ac:spMkLst>
            <pc:docMk/>
            <pc:sldMk cId="3987872727" sldId="328"/>
            <ac:spMk id="55" creationId="{B7D669CF-1047-CF65-E181-F339AA5A8FDB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28.540" v="152"/>
          <ac:spMkLst>
            <pc:docMk/>
            <pc:sldMk cId="3987872727" sldId="328"/>
            <ac:spMk id="57" creationId="{F1623107-395F-25D4-94D5-65ABD11EBC3E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1:10.243" v="150"/>
          <ac:spMkLst>
            <pc:docMk/>
            <pc:sldMk cId="3987872727" sldId="328"/>
            <ac:spMk id="58" creationId="{3F00ABB1-F1FC-7981-BDEF-5CD89B405259}"/>
          </ac:spMkLst>
        </pc:spChg>
        <pc:spChg chg="mod">
          <ac:chgData name="Barrera, Mila (DCR)" userId="S::mila.barrera@mass.gov::dce33d62-759b-4d0c-bd61-1bd79f9ef6e9" providerId="AD" clId="Web-{211C1318-0A8B-E56A-EB93-49A5E625013C}" dt="2026-02-24T17:33:12.542" v="163" actId="1076"/>
          <ac:spMkLst>
            <pc:docMk/>
            <pc:sldMk cId="3987872727" sldId="328"/>
            <ac:spMk id="59" creationId="{9E421854-13A0-0DCA-2593-414270BFAD66}"/>
          </ac:spMkLst>
        </pc:spChg>
        <pc:cxnChg chg="mod">
          <ac:chgData name="Barrera, Mila (DCR)" userId="S::mila.barrera@mass.gov::dce33d62-759b-4d0c-bd61-1bd79f9ef6e9" providerId="AD" clId="Web-{211C1318-0A8B-E56A-EB93-49A5E625013C}" dt="2026-02-24T17:30:35.493" v="144" actId="14100"/>
          <ac:cxnSpMkLst>
            <pc:docMk/>
            <pc:sldMk cId="3987872727" sldId="328"/>
            <ac:cxnSpMk id="53" creationId="{B170001D-86B8-A3E6-535B-F5CDCB549781}"/>
          </ac:cxnSpMkLst>
        </pc:cxnChg>
      </pc:sldChg>
    </pc:docChg>
  </pc:docChgLst>
  <pc:docChgLst>
    <pc:chgData name="Du, Van" userId="S::vdu_mapc.org#ext#@massgov.onmicrosoft.com::47a6d444-42b4-4a65-aee3-c1a322a54d41" providerId="AD" clId="Web-{F70F10A6-8376-E048-9C82-6472D282FC85}"/>
    <pc:docChg chg="modSld">
      <pc:chgData name="Du, Van" userId="S::vdu_mapc.org#ext#@massgov.onmicrosoft.com::47a6d444-42b4-4a65-aee3-c1a322a54d41" providerId="AD" clId="Web-{F70F10A6-8376-E048-9C82-6472D282FC85}" dt="2026-02-24T22:59:49.434" v="2" actId="20577"/>
      <pc:docMkLst>
        <pc:docMk/>
      </pc:docMkLst>
      <pc:sldChg chg="modSp">
        <pc:chgData name="Du, Van" userId="S::vdu_mapc.org#ext#@massgov.onmicrosoft.com::47a6d444-42b4-4a65-aee3-c1a322a54d41" providerId="AD" clId="Web-{F70F10A6-8376-E048-9C82-6472D282FC85}" dt="2026-02-24T22:59:49.434" v="2" actId="20577"/>
        <pc:sldMkLst>
          <pc:docMk/>
          <pc:sldMk cId="505246541" sldId="329"/>
        </pc:sldMkLst>
        <pc:spChg chg="mod">
          <ac:chgData name="Du, Van" userId="S::vdu_mapc.org#ext#@massgov.onmicrosoft.com::47a6d444-42b4-4a65-aee3-c1a322a54d41" providerId="AD" clId="Web-{F70F10A6-8376-E048-9C82-6472D282FC85}" dt="2026-02-24T22:59:49.434" v="2" actId="20577"/>
          <ac:spMkLst>
            <pc:docMk/>
            <pc:sldMk cId="505246541" sldId="329"/>
            <ac:spMk id="3" creationId="{CB8CED1F-6245-79A0-BD33-298E994AC6FE}"/>
          </ac:spMkLst>
        </pc:spChg>
      </pc:sldChg>
    </pc:docChg>
  </pc:docChgLst>
  <pc:docChgLst>
    <pc:chgData name="Du, Van" userId="S::vdu_mapc.org#ext#@massgov.onmicrosoft.com::47a6d444-42b4-4a65-aee3-c1a322a54d41" providerId="AD" clId="Web-{29531041-2861-3D02-F6C2-43F1931B0308}"/>
    <pc:docChg chg="modSld">
      <pc:chgData name="Du, Van" userId="S::vdu_mapc.org#ext#@massgov.onmicrosoft.com::47a6d444-42b4-4a65-aee3-c1a322a54d41" providerId="AD" clId="Web-{29531041-2861-3D02-F6C2-43F1931B0308}" dt="2026-02-24T23:39:44.721" v="9" actId="14100"/>
      <pc:docMkLst>
        <pc:docMk/>
      </pc:docMkLst>
      <pc:sldChg chg="modSp">
        <pc:chgData name="Du, Van" userId="S::vdu_mapc.org#ext#@massgov.onmicrosoft.com::47a6d444-42b4-4a65-aee3-c1a322a54d41" providerId="AD" clId="Web-{29531041-2861-3D02-F6C2-43F1931B0308}" dt="2026-02-24T23:39:44.721" v="9" actId="14100"/>
        <pc:sldMkLst>
          <pc:docMk/>
          <pc:sldMk cId="3464980660" sldId="320"/>
        </pc:sldMkLst>
        <pc:spChg chg="mod">
          <ac:chgData name="Du, Van" userId="S::vdu_mapc.org#ext#@massgov.onmicrosoft.com::47a6d444-42b4-4a65-aee3-c1a322a54d41" providerId="AD" clId="Web-{29531041-2861-3D02-F6C2-43F1931B0308}" dt="2026-02-24T23:39:44.721" v="9" actId="14100"/>
          <ac:spMkLst>
            <pc:docMk/>
            <pc:sldMk cId="3464980660" sldId="320"/>
            <ac:spMk id="5" creationId="{1C41628E-4F41-8797-C92A-97CB7FEF77AD}"/>
          </ac:spMkLst>
        </pc:spChg>
      </pc:sldChg>
    </pc:docChg>
  </pc:docChgLst>
  <pc:docChgLst>
    <pc:chgData name="Parodi, Sasha" userId="S::sparodi_mapc.org#ext#@massgov.onmicrosoft.com::16587afd-2dc1-4635-a6f1-2223e7652d60" providerId="AD" clId="Web-{D80903E8-6A5F-4DAD-CC6B-551C8ED66DA9}"/>
    <pc:docChg chg="modSld">
      <pc:chgData name="Parodi, Sasha" userId="S::sparodi_mapc.org#ext#@massgov.onmicrosoft.com::16587afd-2dc1-4635-a6f1-2223e7652d60" providerId="AD" clId="Web-{D80903E8-6A5F-4DAD-CC6B-551C8ED66DA9}" dt="2026-02-24T23:41:07.193" v="39" actId="14100"/>
      <pc:docMkLst>
        <pc:docMk/>
      </pc:docMkLst>
      <pc:sldChg chg="modSp">
        <pc:chgData name="Parodi, Sasha" userId="S::sparodi_mapc.org#ext#@massgov.onmicrosoft.com::16587afd-2dc1-4635-a6f1-2223e7652d60" providerId="AD" clId="Web-{D80903E8-6A5F-4DAD-CC6B-551C8ED66DA9}" dt="2026-02-24T23:41:07.193" v="39" actId="14100"/>
        <pc:sldMkLst>
          <pc:docMk/>
          <pc:sldMk cId="3464980660" sldId="320"/>
        </pc:sldMkLst>
        <pc:spChg chg="mod">
          <ac:chgData name="Parodi, Sasha" userId="S::sparodi_mapc.org#ext#@massgov.onmicrosoft.com::16587afd-2dc1-4635-a6f1-2223e7652d60" providerId="AD" clId="Web-{D80903E8-6A5F-4DAD-CC6B-551C8ED66DA9}" dt="2026-02-24T23:41:07.193" v="39" actId="14100"/>
          <ac:spMkLst>
            <pc:docMk/>
            <pc:sldMk cId="3464980660" sldId="320"/>
            <ac:spMk id="5" creationId="{1C41628E-4F41-8797-C92A-97CB7FEF77AD}"/>
          </ac:spMkLst>
        </pc:spChg>
      </pc:sldChg>
      <pc:sldChg chg="modSp">
        <pc:chgData name="Parodi, Sasha" userId="S::sparodi_mapc.org#ext#@massgov.onmicrosoft.com::16587afd-2dc1-4635-a6f1-2223e7652d60" providerId="AD" clId="Web-{D80903E8-6A5F-4DAD-CC6B-551C8ED66DA9}" dt="2026-02-24T21:30:39.404" v="21" actId="20577"/>
        <pc:sldMkLst>
          <pc:docMk/>
          <pc:sldMk cId="3877049035" sldId="321"/>
        </pc:sldMkLst>
        <pc:spChg chg="mod">
          <ac:chgData name="Parodi, Sasha" userId="S::sparodi_mapc.org#ext#@massgov.onmicrosoft.com::16587afd-2dc1-4635-a6f1-2223e7652d60" providerId="AD" clId="Web-{D80903E8-6A5F-4DAD-CC6B-551C8ED66DA9}" dt="2026-02-24T20:49:21.944" v="2" actId="20577"/>
          <ac:spMkLst>
            <pc:docMk/>
            <pc:sldMk cId="3877049035" sldId="321"/>
            <ac:spMk id="2" creationId="{AD1025CD-5EA1-9E63-6B45-931DC51BE900}"/>
          </ac:spMkLst>
        </pc:spChg>
        <pc:spChg chg="mod">
          <ac:chgData name="Parodi, Sasha" userId="S::sparodi_mapc.org#ext#@massgov.onmicrosoft.com::16587afd-2dc1-4635-a6f1-2223e7652d60" providerId="AD" clId="Web-{D80903E8-6A5F-4DAD-CC6B-551C8ED66DA9}" dt="2026-02-24T21:30:39.404" v="21" actId="20577"/>
          <ac:spMkLst>
            <pc:docMk/>
            <pc:sldMk cId="3877049035" sldId="321"/>
            <ac:spMk id="3" creationId="{63793A59-1EF2-1A57-EA52-34456FA03BD9}"/>
          </ac:spMkLst>
        </pc:spChg>
      </pc:sldChg>
    </pc:docChg>
  </pc:docChgLst>
  <pc:docChgLst>
    <pc:chgData name="Du, Van" userId="S::vdu_mapc.org#ext#@massgov.onmicrosoft.com::47a6d444-42b4-4a65-aee3-c1a322a54d41" providerId="AD" clId="Web-{EB655FA8-A98B-8805-46C6-EA7A87AEA075}"/>
    <pc:docChg chg="modSld">
      <pc:chgData name="Du, Van" userId="S::vdu_mapc.org#ext#@massgov.onmicrosoft.com::47a6d444-42b4-4a65-aee3-c1a322a54d41" providerId="AD" clId="Web-{EB655FA8-A98B-8805-46C6-EA7A87AEA075}" dt="2026-03-02T20:37:41.981" v="0"/>
      <pc:docMkLst>
        <pc:docMk/>
      </pc:docMkLst>
      <pc:sldChg chg="mod modShow">
        <pc:chgData name="Du, Van" userId="S::vdu_mapc.org#ext#@massgov.onmicrosoft.com::47a6d444-42b4-4a65-aee3-c1a322a54d41" providerId="AD" clId="Web-{EB655FA8-A98B-8805-46C6-EA7A87AEA075}" dt="2026-03-02T20:37:41.981" v="0"/>
        <pc:sldMkLst>
          <pc:docMk/>
          <pc:sldMk cId="505246541" sldId="329"/>
        </pc:sldMkLst>
      </pc:sldChg>
    </pc:docChg>
  </pc:docChgLst>
  <pc:docChgLst>
    <pc:chgData name="Du, Van" userId="S::vdu_mapc.org#ext#@massgov.onmicrosoft.com::47a6d444-42b4-4a65-aee3-c1a322a54d41" providerId="AD" clId="Web-{29C487C3-5706-A624-5CAF-D3FEDA99A1B8}"/>
    <pc:docChg chg="addSld delSld modSld">
      <pc:chgData name="Du, Van" userId="S::vdu_mapc.org#ext#@massgov.onmicrosoft.com::47a6d444-42b4-4a65-aee3-c1a322a54d41" providerId="AD" clId="Web-{29C487C3-5706-A624-5CAF-D3FEDA99A1B8}" dt="2026-02-09T21:47:56.055" v="482"/>
      <pc:docMkLst>
        <pc:docMk/>
      </pc:docMkLst>
      <pc:sldChg chg="modSp">
        <pc:chgData name="Du, Van" userId="S::vdu_mapc.org#ext#@massgov.onmicrosoft.com::47a6d444-42b4-4a65-aee3-c1a322a54d41" providerId="AD" clId="Web-{29C487C3-5706-A624-5CAF-D3FEDA99A1B8}" dt="2026-02-09T15:14:01.550" v="1" actId="20577"/>
        <pc:sldMkLst>
          <pc:docMk/>
          <pc:sldMk cId="641829337" sldId="279"/>
        </pc:sldMkLst>
        <pc:spChg chg="mod">
          <ac:chgData name="Du, Van" userId="S::vdu_mapc.org#ext#@massgov.onmicrosoft.com::47a6d444-42b4-4a65-aee3-c1a322a54d41" providerId="AD" clId="Web-{29C487C3-5706-A624-5CAF-D3FEDA99A1B8}" dt="2026-02-09T15:14:01.550" v="1" actId="20577"/>
          <ac:spMkLst>
            <pc:docMk/>
            <pc:sldMk cId="641829337" sldId="279"/>
            <ac:spMk id="3" creationId="{A1FFCB0C-E411-3654-AD68-F5BF68F8EC61}"/>
          </ac:spMkLst>
        </pc:spChg>
      </pc:sldChg>
      <pc:sldChg chg="modSp">
        <pc:chgData name="Du, Van" userId="S::vdu_mapc.org#ext#@massgov.onmicrosoft.com::47a6d444-42b4-4a65-aee3-c1a322a54d41" providerId="AD" clId="Web-{29C487C3-5706-A624-5CAF-D3FEDA99A1B8}" dt="2026-02-09T15:16:33.158" v="18" actId="20577"/>
        <pc:sldMkLst>
          <pc:docMk/>
          <pc:sldMk cId="3344173127" sldId="312"/>
        </pc:sldMkLst>
        <pc:spChg chg="mod">
          <ac:chgData name="Du, Van" userId="S::vdu_mapc.org#ext#@massgov.onmicrosoft.com::47a6d444-42b4-4a65-aee3-c1a322a54d41" providerId="AD" clId="Web-{29C487C3-5706-A624-5CAF-D3FEDA99A1B8}" dt="2026-02-09T15:16:33.158" v="18" actId="20577"/>
          <ac:spMkLst>
            <pc:docMk/>
            <pc:sldMk cId="3344173127" sldId="312"/>
            <ac:spMk id="6" creationId="{3039BAE6-F040-A227-3D37-7B59BA0E19DF}"/>
          </ac:spMkLst>
        </pc:spChg>
      </pc:sldChg>
      <pc:sldChg chg="modSp">
        <pc:chgData name="Du, Van" userId="S::vdu_mapc.org#ext#@massgov.onmicrosoft.com::47a6d444-42b4-4a65-aee3-c1a322a54d41" providerId="AD" clId="Web-{29C487C3-5706-A624-5CAF-D3FEDA99A1B8}" dt="2026-02-09T15:14:56.065" v="7" actId="20577"/>
        <pc:sldMkLst>
          <pc:docMk/>
          <pc:sldMk cId="3877049035" sldId="321"/>
        </pc:sldMkLst>
        <pc:spChg chg="mod">
          <ac:chgData name="Du, Van" userId="S::vdu_mapc.org#ext#@massgov.onmicrosoft.com::47a6d444-42b4-4a65-aee3-c1a322a54d41" providerId="AD" clId="Web-{29C487C3-5706-A624-5CAF-D3FEDA99A1B8}" dt="2026-02-09T15:14:56.065" v="7" actId="20577"/>
          <ac:spMkLst>
            <pc:docMk/>
            <pc:sldMk cId="3877049035" sldId="321"/>
            <ac:spMk id="3" creationId="{63793A59-1EF2-1A57-EA52-34456FA03BD9}"/>
          </ac:spMkLst>
        </pc:spChg>
      </pc:sldChg>
      <pc:sldChg chg="addSp delSp modSp add replId">
        <pc:chgData name="Du, Van" userId="S::vdu_mapc.org#ext#@massgov.onmicrosoft.com::47a6d444-42b4-4a65-aee3-c1a322a54d41" providerId="AD" clId="Web-{29C487C3-5706-A624-5CAF-D3FEDA99A1B8}" dt="2026-02-09T21:47:40.211" v="481" actId="1076"/>
        <pc:sldMkLst>
          <pc:docMk/>
          <pc:sldMk cId="3987872727" sldId="328"/>
        </pc:sldMkLst>
        <pc:spChg chg="add mod">
          <ac:chgData name="Du, Van" userId="S::vdu_mapc.org#ext#@massgov.onmicrosoft.com::47a6d444-42b4-4a65-aee3-c1a322a54d41" providerId="AD" clId="Web-{29C487C3-5706-A624-5CAF-D3FEDA99A1B8}" dt="2026-02-09T18:59:14.486" v="31" actId="1076"/>
          <ac:spMkLst>
            <pc:docMk/>
            <pc:sldMk cId="3987872727" sldId="328"/>
            <ac:spMk id="28" creationId="{C4724301-1DC9-5DF5-5444-CD5588A1C959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0:54.673" v="46" actId="1076"/>
          <ac:spMkLst>
            <pc:docMk/>
            <pc:sldMk cId="3987872727" sldId="328"/>
            <ac:spMk id="29" creationId="{DB3671F5-EC97-A1BF-AD86-9AE210C39DC0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1:04.876" v="47" actId="1076"/>
          <ac:spMkLst>
            <pc:docMk/>
            <pc:sldMk cId="3987872727" sldId="328"/>
            <ac:spMk id="30" creationId="{CCF38ADD-09CA-0052-64C2-FAC4B75B81BB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0:48.157" v="45" actId="1076"/>
          <ac:spMkLst>
            <pc:docMk/>
            <pc:sldMk cId="3987872727" sldId="328"/>
            <ac:spMk id="31" creationId="{0E944288-5339-C41A-41FA-AFDBF42EFAB8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19:00:33.689" v="44" actId="1076"/>
          <ac:spMkLst>
            <pc:docMk/>
            <pc:sldMk cId="3987872727" sldId="328"/>
            <ac:spMk id="32" creationId="{5C211A56-1806-7DF8-3BD1-53F2161C6CC7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07" v="401" actId="1076"/>
          <ac:spMkLst>
            <pc:docMk/>
            <pc:sldMk cId="3987872727" sldId="328"/>
            <ac:spMk id="33" creationId="{84EFF975-3D7F-2AE2-21EA-F4875D588C71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23" v="402" actId="1076"/>
          <ac:spMkLst>
            <pc:docMk/>
            <pc:sldMk cId="3987872727" sldId="328"/>
            <ac:spMk id="35" creationId="{B5171EDB-53CC-B299-9751-E77B138170AC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38" v="403" actId="1076"/>
          <ac:spMkLst>
            <pc:docMk/>
            <pc:sldMk cId="3987872727" sldId="328"/>
            <ac:spMk id="36" creationId="{7BB9E0AC-477A-81EF-26F7-F2C373853C1C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38" v="404" actId="1076"/>
          <ac:spMkLst>
            <pc:docMk/>
            <pc:sldMk cId="3987872727" sldId="328"/>
            <ac:spMk id="37" creationId="{288F8E7D-53C7-F4ED-3B42-6929B2DAB069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36.154" v="405" actId="1076"/>
          <ac:spMkLst>
            <pc:docMk/>
            <pc:sldMk cId="3987872727" sldId="328"/>
            <ac:spMk id="38" creationId="{A646A67F-06DD-CC7E-386C-25C8A72156B2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5:45.591" v="416" actId="1076"/>
          <ac:spMkLst>
            <pc:docMk/>
            <pc:sldMk cId="3987872727" sldId="328"/>
            <ac:spMk id="43" creationId="{449765C9-75D7-81D9-8935-7E30D1E6F785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3:52.833" v="451" actId="1076"/>
          <ac:spMkLst>
            <pc:docMk/>
            <pc:sldMk cId="3987872727" sldId="328"/>
            <ac:spMk id="47" creationId="{9800AACE-7613-F099-FFEA-227E3B3DA486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14:59.420" v="410" actId="1076"/>
          <ac:spMkLst>
            <pc:docMk/>
            <pc:sldMk cId="3987872727" sldId="328"/>
            <ac:spMk id="50" creationId="{C42020D0-CF6A-9A4C-E984-CAA6A9ACD6BD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7:32.398" v="479" actId="1076"/>
          <ac:spMkLst>
            <pc:docMk/>
            <pc:sldMk cId="3987872727" sldId="328"/>
            <ac:spMk id="55" creationId="{B7D669CF-1047-CF65-E181-F339AA5A8FDB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1:26.017" v="445" actId="14100"/>
          <ac:spMkLst>
            <pc:docMk/>
            <pc:sldMk cId="3987872727" sldId="328"/>
            <ac:spMk id="57" creationId="{F1623107-395F-25D4-94D5-65ABD11EBC3E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1:47:40.211" v="481" actId="1076"/>
          <ac:spMkLst>
            <pc:docMk/>
            <pc:sldMk cId="3987872727" sldId="328"/>
            <ac:spMk id="58" creationId="{3F00ABB1-F1FC-7981-BDEF-5CD89B405259}"/>
          </ac:spMkLst>
        </pc:spChg>
        <pc:spChg chg="add mod">
          <ac:chgData name="Du, Van" userId="S::vdu_mapc.org#ext#@massgov.onmicrosoft.com::47a6d444-42b4-4a65-aee3-c1a322a54d41" providerId="AD" clId="Web-{29C487C3-5706-A624-5CAF-D3FEDA99A1B8}" dt="2026-02-09T20:20:40.669" v="441" actId="1076"/>
          <ac:spMkLst>
            <pc:docMk/>
            <pc:sldMk cId="3987872727" sldId="328"/>
            <ac:spMk id="59" creationId="{9E421854-13A0-0DCA-2593-414270BFAD66}"/>
          </ac:spMkLst>
        </pc:spChg>
        <pc:grpChg chg="add mod">
          <ac:chgData name="Du, Van" userId="S::vdu_mapc.org#ext#@massgov.onmicrosoft.com::47a6d444-42b4-4a65-aee3-c1a322a54d41" providerId="AD" clId="Web-{29C487C3-5706-A624-5CAF-D3FEDA99A1B8}" dt="2026-02-09T20:14:20.170" v="390" actId="1076"/>
          <ac:grpSpMkLst>
            <pc:docMk/>
            <pc:sldMk cId="3987872727" sldId="328"/>
            <ac:grpSpMk id="44" creationId="{FFED7D46-BF88-CFAB-5C74-DD2B6003256A}"/>
          </ac:grpSpMkLst>
        </pc:grpChg>
        <pc:cxnChg chg="add mod">
          <ac:chgData name="Du, Van" userId="S::vdu_mapc.org#ext#@massgov.onmicrosoft.com::47a6d444-42b4-4a65-aee3-c1a322a54d41" providerId="AD" clId="Web-{29C487C3-5706-A624-5CAF-D3FEDA99A1B8}" dt="2026-02-09T18:59:24.251" v="32"/>
          <ac:cxnSpMkLst>
            <pc:docMk/>
            <pc:sldMk cId="3987872727" sldId="328"/>
            <ac:cxnSpMk id="27" creationId="{3650F441-4539-DE51-45EC-BA2CE88BA2F1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1:43:52.817" v="450" actId="1076"/>
          <ac:cxnSpMkLst>
            <pc:docMk/>
            <pc:sldMk cId="3987872727" sldId="328"/>
            <ac:cxnSpMk id="46" creationId="{3AA9376D-DDA0-8D47-B282-9BB3B37FB8B7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0:14:20.217" v="395" actId="1076"/>
          <ac:cxnSpMkLst>
            <pc:docMk/>
            <pc:sldMk cId="3987872727" sldId="328"/>
            <ac:cxnSpMk id="52" creationId="{BBAA784E-F757-B6E6-19D4-8C161C5CC0BA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1:47:32.383" v="478" actId="1076"/>
          <ac:cxnSpMkLst>
            <pc:docMk/>
            <pc:sldMk cId="3987872727" sldId="328"/>
            <ac:cxnSpMk id="53" creationId="{B170001D-86B8-A3E6-535B-F5CDCB549781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0:14:54.357" v="408" actId="1076"/>
          <ac:cxnSpMkLst>
            <pc:docMk/>
            <pc:sldMk cId="3987872727" sldId="328"/>
            <ac:cxnSpMk id="54" creationId="{B827B5C9-9B0B-A430-3FEF-79E4AD6BDCA7}"/>
          </ac:cxnSpMkLst>
        </pc:cxnChg>
        <pc:cxnChg chg="add mod">
          <ac:chgData name="Du, Van" userId="S::vdu_mapc.org#ext#@massgov.onmicrosoft.com::47a6d444-42b4-4a65-aee3-c1a322a54d41" providerId="AD" clId="Web-{29C487C3-5706-A624-5CAF-D3FEDA99A1B8}" dt="2026-02-09T21:47:40.195" v="480" actId="1076"/>
          <ac:cxnSpMkLst>
            <pc:docMk/>
            <pc:sldMk cId="3987872727" sldId="328"/>
            <ac:cxnSpMk id="56" creationId="{1F520162-D799-34B1-B386-1AACA3C92587}"/>
          </ac:cxnSpMkLst>
        </pc:cxnChg>
      </pc:sldChg>
    </pc:docChg>
  </pc:docChgLst>
  <pc:docChgLst>
    <pc:chgData name="Roy, Monika (DCR)" userId="S::monika.roy@mass.gov::cd6c4b63-5e77-48d5-b6cc-4177d9876de7" providerId="AD" clId="Web-{B8AC08F8-6AFE-D75B-C4BA-EF20F914002D}"/>
    <pc:docChg chg="modSld">
      <pc:chgData name="Roy, Monika (DCR)" userId="S::monika.roy@mass.gov::cd6c4b63-5e77-48d5-b6cc-4177d9876de7" providerId="AD" clId="Web-{B8AC08F8-6AFE-D75B-C4BA-EF20F914002D}" dt="2026-02-20T13:24:03.368" v="9" actId="1076"/>
      <pc:docMkLst>
        <pc:docMk/>
      </pc:docMkLst>
      <pc:sldChg chg="modSp">
        <pc:chgData name="Roy, Monika (DCR)" userId="S::monika.roy@mass.gov::cd6c4b63-5e77-48d5-b6cc-4177d9876de7" providerId="AD" clId="Web-{B8AC08F8-6AFE-D75B-C4BA-EF20F914002D}" dt="2026-02-20T13:23:14.134" v="1" actId="20577"/>
        <pc:sldMkLst>
          <pc:docMk/>
          <pc:sldMk cId="2803271780" sldId="257"/>
        </pc:sldMkLst>
        <pc:spChg chg="mod">
          <ac:chgData name="Roy, Monika (DCR)" userId="S::monika.roy@mass.gov::cd6c4b63-5e77-48d5-b6cc-4177d9876de7" providerId="AD" clId="Web-{B8AC08F8-6AFE-D75B-C4BA-EF20F914002D}" dt="2026-02-20T13:23:14.134" v="1" actId="20577"/>
          <ac:spMkLst>
            <pc:docMk/>
            <pc:sldMk cId="2803271780" sldId="257"/>
            <ac:spMk id="3" creationId="{00000000-0000-0000-0000-000000000000}"/>
          </ac:spMkLst>
        </pc:spChg>
      </pc:sldChg>
      <pc:sldChg chg="modSp">
        <pc:chgData name="Roy, Monika (DCR)" userId="S::monika.roy@mass.gov::cd6c4b63-5e77-48d5-b6cc-4177d9876de7" providerId="AD" clId="Web-{B8AC08F8-6AFE-D75B-C4BA-EF20F914002D}" dt="2026-02-20T13:24:03.368" v="9" actId="1076"/>
        <pc:sldMkLst>
          <pc:docMk/>
          <pc:sldMk cId="3987872727" sldId="328"/>
        </pc:sldMkLst>
        <pc:spChg chg="mod">
          <ac:chgData name="Roy, Monika (DCR)" userId="S::monika.roy@mass.gov::cd6c4b63-5e77-48d5-b6cc-4177d9876de7" providerId="AD" clId="Web-{B8AC08F8-6AFE-D75B-C4BA-EF20F914002D}" dt="2026-02-20T13:24:03.368" v="9" actId="1076"/>
          <ac:spMkLst>
            <pc:docMk/>
            <pc:sldMk cId="3987872727" sldId="328"/>
            <ac:spMk id="59" creationId="{9E421854-13A0-0DCA-2593-414270BFAD66}"/>
          </ac:spMkLst>
        </pc:spChg>
        <pc:grpChg chg="mod">
          <ac:chgData name="Roy, Monika (DCR)" userId="S::monika.roy@mass.gov::cd6c4b63-5e77-48d5-b6cc-4177d9876de7" providerId="AD" clId="Web-{B8AC08F8-6AFE-D75B-C4BA-EF20F914002D}" dt="2026-02-20T13:23:57.399" v="8" actId="14100"/>
          <ac:grpSpMkLst>
            <pc:docMk/>
            <pc:sldMk cId="3987872727" sldId="328"/>
            <ac:grpSpMk id="44" creationId="{FFED7D46-BF88-CFAB-5C74-DD2B6003256A}"/>
          </ac:grpSpMkLst>
        </pc:grpChg>
      </pc:sldChg>
    </pc:docChg>
  </pc:docChgLst>
  <pc:docChgLst>
    <pc:chgData name="Parodi, Sasha" userId="S::sparodi_mapc.org#ext#@massgov.onmicrosoft.com::16587afd-2dc1-4635-a6f1-2223e7652d60" providerId="AD" clId="Web-{9294B2E3-2760-3AF4-9A1F-1DCE329DE37E}"/>
    <pc:docChg chg="modSld">
      <pc:chgData name="Parodi, Sasha" userId="S::sparodi_mapc.org#ext#@massgov.onmicrosoft.com::16587afd-2dc1-4635-a6f1-2223e7652d60" providerId="AD" clId="Web-{9294B2E3-2760-3AF4-9A1F-1DCE329DE37E}" dt="2026-02-06T17:39:17.160" v="152" actId="20577"/>
      <pc:docMkLst>
        <pc:docMk/>
      </pc:docMkLst>
      <pc:sldChg chg="addSp delSp modSp mod modClrScheme chgLayout">
        <pc:chgData name="Parodi, Sasha" userId="S::sparodi_mapc.org#ext#@massgov.onmicrosoft.com::16587afd-2dc1-4635-a6f1-2223e7652d60" providerId="AD" clId="Web-{9294B2E3-2760-3AF4-9A1F-1DCE329DE37E}" dt="2026-02-06T17:39:17.160" v="152" actId="20577"/>
        <pc:sldMkLst>
          <pc:docMk/>
          <pc:sldMk cId="2800528767" sldId="282"/>
        </pc:sldMkLst>
        <pc:spChg chg="mod ord">
          <ac:chgData name="Parodi, Sasha" userId="S::sparodi_mapc.org#ext#@massgov.onmicrosoft.com::16587afd-2dc1-4635-a6f1-2223e7652d60" providerId="AD" clId="Web-{9294B2E3-2760-3AF4-9A1F-1DCE329DE37E}" dt="2026-02-06T17:38:41.223" v="143" actId="14100"/>
          <ac:spMkLst>
            <pc:docMk/>
            <pc:sldMk cId="2800528767" sldId="282"/>
            <ac:spMk id="2" creationId="{4684108B-6460-0EAF-FB93-32C6D26D12AB}"/>
          </ac:spMkLst>
        </pc:spChg>
        <pc:spChg chg="add mod ord">
          <ac:chgData name="Parodi, Sasha" userId="S::sparodi_mapc.org#ext#@massgov.onmicrosoft.com::16587afd-2dc1-4635-a6f1-2223e7652d60" providerId="AD" clId="Web-{9294B2E3-2760-3AF4-9A1F-1DCE329DE37E}" dt="2026-02-06T17:39:12.160" v="151" actId="20577"/>
          <ac:spMkLst>
            <pc:docMk/>
            <pc:sldMk cId="2800528767" sldId="282"/>
            <ac:spMk id="4" creationId="{798509C3-E18B-9DD7-E188-730FF58E9F3C}"/>
          </ac:spMkLst>
        </pc:spChg>
      </pc:sldChg>
      <pc:sldChg chg="modSp">
        <pc:chgData name="Parodi, Sasha" userId="S::sparodi_mapc.org#ext#@massgov.onmicrosoft.com::16587afd-2dc1-4635-a6f1-2223e7652d60" providerId="AD" clId="Web-{9294B2E3-2760-3AF4-9A1F-1DCE329DE37E}" dt="2026-02-06T17:33:37.082" v="43" actId="20577"/>
        <pc:sldMkLst>
          <pc:docMk/>
          <pc:sldMk cId="2799681554" sldId="319"/>
        </pc:sldMkLst>
        <pc:spChg chg="mod">
          <ac:chgData name="Parodi, Sasha" userId="S::sparodi_mapc.org#ext#@massgov.onmicrosoft.com::16587afd-2dc1-4635-a6f1-2223e7652d60" providerId="AD" clId="Web-{9294B2E3-2760-3AF4-9A1F-1DCE329DE37E}" dt="2026-02-06T17:33:37.082" v="43" actId="20577"/>
          <ac:spMkLst>
            <pc:docMk/>
            <pc:sldMk cId="2799681554" sldId="319"/>
            <ac:spMk id="3" creationId="{E6F720FA-618C-E35C-FC9C-C045D49ABACF}"/>
          </ac:spMkLst>
        </pc:spChg>
      </pc:sldChg>
    </pc:docChg>
  </pc:docChgLst>
  <pc:docChgLst>
    <pc:chgData name="Roy, Monika (DCR)" userId="S::monika.roy@mass.gov::cd6c4b63-5e77-48d5-b6cc-4177d9876de7" providerId="AD" clId="Web-{E8F466A8-619E-9BA5-9C0E-189ACE3A9AC3}"/>
    <pc:docChg chg="delSld modSld sldOrd">
      <pc:chgData name="Roy, Monika (DCR)" userId="S::monika.roy@mass.gov::cd6c4b63-5e77-48d5-b6cc-4177d9876de7" providerId="AD" clId="Web-{E8F466A8-619E-9BA5-9C0E-189ACE3A9AC3}" dt="2026-02-06T22:55:48.166" v="531" actId="20577"/>
      <pc:docMkLst>
        <pc:docMk/>
      </pc:docMkLst>
      <pc:sldChg chg="modSp">
        <pc:chgData name="Roy, Monika (DCR)" userId="S::monika.roy@mass.gov::cd6c4b63-5e77-48d5-b6cc-4177d9876de7" providerId="AD" clId="Web-{E8F466A8-619E-9BA5-9C0E-189ACE3A9AC3}" dt="2026-02-06T21:46:33.974" v="52" actId="20577"/>
        <pc:sldMkLst>
          <pc:docMk/>
          <pc:sldMk cId="1899753760" sldId="288"/>
        </pc:sldMkLst>
        <pc:spChg chg="mod">
          <ac:chgData name="Roy, Monika (DCR)" userId="S::monika.roy@mass.gov::cd6c4b63-5e77-48d5-b6cc-4177d9876de7" providerId="AD" clId="Web-{E8F466A8-619E-9BA5-9C0E-189ACE3A9AC3}" dt="2026-02-06T21:46:15.177" v="50" actId="20577"/>
          <ac:spMkLst>
            <pc:docMk/>
            <pc:sldMk cId="1899753760" sldId="288"/>
            <ac:spMk id="2" creationId="{8F41268C-D8A9-B8D6-C176-4382FEF53B40}"/>
          </ac:spMkLst>
        </pc:spChg>
        <pc:spChg chg="mod">
          <ac:chgData name="Roy, Monika (DCR)" userId="S::monika.roy@mass.gov::cd6c4b63-5e77-48d5-b6cc-4177d9876de7" providerId="AD" clId="Web-{E8F466A8-619E-9BA5-9C0E-189ACE3A9AC3}" dt="2026-02-06T21:46:33.974" v="52" actId="20577"/>
          <ac:spMkLst>
            <pc:docMk/>
            <pc:sldMk cId="1899753760" sldId="288"/>
            <ac:spMk id="5" creationId="{69C73ACE-61FC-A6E5-509B-9AFAC69E7415}"/>
          </ac:spMkLst>
        </pc:spChg>
      </pc:sldChg>
      <pc:sldChg chg="modSp">
        <pc:chgData name="Roy, Monika (DCR)" userId="S::monika.roy@mass.gov::cd6c4b63-5e77-48d5-b6cc-4177d9876de7" providerId="AD" clId="Web-{E8F466A8-619E-9BA5-9C0E-189ACE3A9AC3}" dt="2026-02-06T21:42:23.127" v="3" actId="20577"/>
        <pc:sldMkLst>
          <pc:docMk/>
          <pc:sldMk cId="1270496509" sldId="297"/>
        </pc:sldMkLst>
        <pc:spChg chg="mod">
          <ac:chgData name="Roy, Monika (DCR)" userId="S::monika.roy@mass.gov::cd6c4b63-5e77-48d5-b6cc-4177d9876de7" providerId="AD" clId="Web-{E8F466A8-619E-9BA5-9C0E-189ACE3A9AC3}" dt="2026-02-06T21:42:23.127" v="3" actId="20577"/>
          <ac:spMkLst>
            <pc:docMk/>
            <pc:sldMk cId="1270496509" sldId="297"/>
            <ac:spMk id="3" creationId="{BC1572BA-D598-50DE-7D74-DDB10DB9263C}"/>
          </ac:spMkLst>
        </pc:spChg>
      </pc:sldChg>
      <pc:sldChg chg="addSp delSp modSp">
        <pc:chgData name="Roy, Monika (DCR)" userId="S::monika.roy@mass.gov::cd6c4b63-5e77-48d5-b6cc-4177d9876de7" providerId="AD" clId="Web-{E8F466A8-619E-9BA5-9C0E-189ACE3A9AC3}" dt="2026-02-06T22:54:55.292" v="527" actId="20577"/>
        <pc:sldMkLst>
          <pc:docMk/>
          <pc:sldMk cId="1119600002" sldId="302"/>
        </pc:sldMkLst>
        <pc:spChg chg="mod">
          <ac:chgData name="Roy, Monika (DCR)" userId="S::monika.roy@mass.gov::cd6c4b63-5e77-48d5-b6cc-4177d9876de7" providerId="AD" clId="Web-{E8F466A8-619E-9BA5-9C0E-189ACE3A9AC3}" dt="2026-02-06T22:47:30.303" v="289" actId="20577"/>
          <ac:spMkLst>
            <pc:docMk/>
            <pc:sldMk cId="1119600002" sldId="302"/>
            <ac:spMk id="2" creationId="{CA51F8E4-8F89-56C9-12F3-7A807295EA56}"/>
          </ac:spMkLst>
        </pc:spChg>
        <pc:spChg chg="mod">
          <ac:chgData name="Roy, Monika (DCR)" userId="S::monika.roy@mass.gov::cd6c4b63-5e77-48d5-b6cc-4177d9876de7" providerId="AD" clId="Web-{E8F466A8-619E-9BA5-9C0E-189ACE3A9AC3}" dt="2026-02-06T22:54:09.230" v="516" actId="20577"/>
          <ac:spMkLst>
            <pc:docMk/>
            <pc:sldMk cId="1119600002" sldId="302"/>
            <ac:spMk id="3" creationId="{D98D3A1C-71C6-2D10-F8A0-DD243646A1D5}"/>
          </ac:spMkLst>
        </pc:spChg>
        <pc:spChg chg="add mod">
          <ac:chgData name="Roy, Monika (DCR)" userId="S::monika.roy@mass.gov::cd6c4b63-5e77-48d5-b6cc-4177d9876de7" providerId="AD" clId="Web-{E8F466A8-619E-9BA5-9C0E-189ACE3A9AC3}" dt="2026-02-06T22:54:55.292" v="527" actId="20577"/>
          <ac:spMkLst>
            <pc:docMk/>
            <pc:sldMk cId="1119600002" sldId="302"/>
            <ac:spMk id="4" creationId="{84B807C6-D848-6B7C-B78D-CE233748DD2A}"/>
          </ac:spMkLst>
        </pc:spChg>
      </pc:sldChg>
      <pc:sldChg chg="modSp">
        <pc:chgData name="Roy, Monika (DCR)" userId="S::monika.roy@mass.gov::cd6c4b63-5e77-48d5-b6cc-4177d9876de7" providerId="AD" clId="Web-{E8F466A8-619E-9BA5-9C0E-189ACE3A9AC3}" dt="2026-02-06T22:05:47.561" v="54" actId="20577"/>
        <pc:sldMkLst>
          <pc:docMk/>
          <pc:sldMk cId="3464980660" sldId="320"/>
        </pc:sldMkLst>
        <pc:spChg chg="mod">
          <ac:chgData name="Roy, Monika (DCR)" userId="S::monika.roy@mass.gov::cd6c4b63-5e77-48d5-b6cc-4177d9876de7" providerId="AD" clId="Web-{E8F466A8-619E-9BA5-9C0E-189ACE3A9AC3}" dt="2026-02-06T22:05:47.561" v="54" actId="20577"/>
          <ac:spMkLst>
            <pc:docMk/>
            <pc:sldMk cId="3464980660" sldId="320"/>
            <ac:spMk id="3" creationId="{08DCC99F-91C8-0AB7-35DF-4ADD7942F3E7}"/>
          </ac:spMkLst>
        </pc:spChg>
      </pc:sldChg>
      <pc:sldChg chg="modSp">
        <pc:chgData name="Roy, Monika (DCR)" userId="S::monika.roy@mass.gov::cd6c4b63-5e77-48d5-b6cc-4177d9876de7" providerId="AD" clId="Web-{E8F466A8-619E-9BA5-9C0E-189ACE3A9AC3}" dt="2026-02-06T21:46:42.537" v="53" actId="20577"/>
        <pc:sldMkLst>
          <pc:docMk/>
          <pc:sldMk cId="3877049035" sldId="321"/>
        </pc:sldMkLst>
        <pc:spChg chg="mod">
          <ac:chgData name="Roy, Monika (DCR)" userId="S::monika.roy@mass.gov::cd6c4b63-5e77-48d5-b6cc-4177d9876de7" providerId="AD" clId="Web-{E8F466A8-619E-9BA5-9C0E-189ACE3A9AC3}" dt="2026-02-06T21:46:23.005" v="51" actId="20577"/>
          <ac:spMkLst>
            <pc:docMk/>
            <pc:sldMk cId="3877049035" sldId="321"/>
            <ac:spMk id="2" creationId="{AD1025CD-5EA1-9E63-6B45-931DC51BE900}"/>
          </ac:spMkLst>
        </pc:spChg>
        <pc:spChg chg="mod">
          <ac:chgData name="Roy, Monika (DCR)" userId="S::monika.roy@mass.gov::cd6c4b63-5e77-48d5-b6cc-4177d9876de7" providerId="AD" clId="Web-{E8F466A8-619E-9BA5-9C0E-189ACE3A9AC3}" dt="2026-02-06T21:46:42.537" v="53" actId="20577"/>
          <ac:spMkLst>
            <pc:docMk/>
            <pc:sldMk cId="3877049035" sldId="321"/>
            <ac:spMk id="3" creationId="{63793A59-1EF2-1A57-EA52-34456FA03BD9}"/>
          </ac:spMkLst>
        </pc:spChg>
      </pc:sldChg>
    </pc:docChg>
  </pc:docChgLst>
</pc:chgInfo>
</file>

<file path=ppt/comments/modernComment_120_713BF12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D95ED67-3A5F-42B6-AD76-0323BA0E4CFA}" authorId="{7FE267EE-50AC-8DCC-5C55-8F210B1B959F}" status="resolved" created="2026-01-28T12:43:29.78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9753760" sldId="288"/>
      <ac:spMk id="2" creationId="{8F41268C-D8A9-B8D6-C176-4382FEF53B40}"/>
      <ac:txMk cp="0" len="6">
        <ac:context len="7" hash="2200860749"/>
      </ac:txMk>
    </ac:txMkLst>
    <p188:pos x="2231571" y="914400"/>
    <p188:txBody>
      <a:bodyPr/>
      <a:lstStyle/>
      <a:p>
        <a:r>
          <a:rPr lang="en-US"/>
          <a:t>should we update this w/ the new timing re: visioning section or just leave it?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0_713BF12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Arial"/>
                <a:cs typeface="Arial"/>
              </a:rPr>
              <a:t>Meeting 7 | February 24,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E347-B4BF-29B7-F75B-3EA50674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6077-B1A9-3B53-0E31-05901AE0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Focus Groups Purpose: 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39BAE6-F040-A227-3D37-7B59BA0E19DF}"/>
              </a:ext>
            </a:extLst>
          </p:cNvPr>
          <p:cNvSpPr>
            <a:spLocks noGrp="1"/>
          </p:cNvSpPr>
          <p:nvPr/>
        </p:nvSpPr>
        <p:spPr>
          <a:xfrm>
            <a:off x="985520" y="2160694"/>
            <a:ext cx="10058400" cy="418791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400" i="1">
                <a:solidFill>
                  <a:srgbClr val="000000"/>
                </a:solidFill>
                <a:highlight>
                  <a:srgbClr val="FFFFFF"/>
                </a:highlight>
                <a:latin typeface="Aptos"/>
              </a:rPr>
              <a:t>To connect with those who have historically not been reached by DCR for public outreach/engagement and build up to the public hearings. 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44173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Who are we trying to reach?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0784"/>
            <a:ext cx="10058400" cy="4622965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en-US" sz="3500">
                <a:ea typeface="Calibri"/>
                <a:cs typeface="Calibri"/>
              </a:rPr>
              <a:t>Confirmed: </a:t>
            </a:r>
          </a:p>
          <a:p>
            <a:pPr marL="749300" lvl="1" indent="-457200"/>
            <a:r>
              <a:rPr lang="en-US" sz="2600">
                <a:ea typeface="Calibri"/>
                <a:cs typeface="Calibri"/>
              </a:rPr>
              <a:t>Cambridge Housing Authority (Aiming to reach residents in public housing and older adults): </a:t>
            </a:r>
            <a:endParaRPr lang="en-US" sz="2600">
              <a:solidFill>
                <a:srgbClr val="000000"/>
              </a:solidFill>
              <a:ea typeface="Calibri"/>
              <a:cs typeface="Calibri"/>
            </a:endParaRPr>
          </a:p>
          <a:p>
            <a:pPr marL="932180" lvl="2" indent="-457200"/>
            <a:r>
              <a:rPr lang="en-US" sz="2600">
                <a:ea typeface="Calibri"/>
                <a:cs typeface="Calibri"/>
              </a:rPr>
              <a:t>Daytime Focus Group at LBJ</a:t>
            </a:r>
            <a:endParaRPr lang="en-US" sz="2600">
              <a:solidFill>
                <a:srgbClr val="000000"/>
              </a:solidFill>
              <a:ea typeface="Calibri"/>
              <a:cs typeface="Calibri"/>
            </a:endParaRPr>
          </a:p>
          <a:p>
            <a:pPr marL="932180" lvl="2" indent="-457200"/>
            <a:r>
              <a:rPr lang="en-US" sz="2600">
                <a:ea typeface="Calibri"/>
                <a:cs typeface="Calibri"/>
              </a:rPr>
              <a:t>Evening Focus Group at Putnam Gardens </a:t>
            </a:r>
            <a:br>
              <a:rPr lang="en-US" sz="2600">
                <a:ea typeface="Calibri"/>
                <a:cs typeface="Calibri"/>
              </a:rPr>
            </a:br>
            <a:endParaRPr lang="en-US" sz="26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3500">
                <a:ea typeface="Calibri"/>
                <a:cs typeface="Calibri"/>
              </a:rPr>
              <a:t>Potential Groups to Reach: </a:t>
            </a:r>
          </a:p>
          <a:p>
            <a:pPr marL="749300" lvl="3"/>
            <a:r>
              <a:rPr lang="en-US" sz="2200">
                <a:highlight>
                  <a:srgbClr val="FFFFFF"/>
                </a:highlight>
                <a:latin typeface="Aptos"/>
                <a:ea typeface="Calibri"/>
                <a:cs typeface="Calibri"/>
              </a:rPr>
              <a:t>Ideas from January 28 Meeting: </a:t>
            </a:r>
          </a:p>
          <a:p>
            <a:pPr marL="932180" lvl="4"/>
            <a:r>
              <a:rPr lang="en-US" sz="2200">
                <a:highlight>
                  <a:srgbClr val="FFFFFF"/>
                </a:highlight>
                <a:latin typeface="Aptos"/>
                <a:ea typeface="Calibri"/>
                <a:cs typeface="Calibri"/>
              </a:rPr>
              <a:t>Youth Focus Group (via school or youth centers) </a:t>
            </a:r>
            <a:endParaRPr lang="en-US" sz="2200">
              <a:ea typeface="Calibri"/>
              <a:cs typeface="Calibri"/>
            </a:endParaRPr>
          </a:p>
          <a:p>
            <a:pPr marL="932180" lvl="4"/>
            <a:r>
              <a:rPr lang="en-US" sz="2200">
                <a:highlight>
                  <a:srgbClr val="FFFFFF"/>
                </a:highlight>
                <a:latin typeface="Aptos"/>
                <a:ea typeface="Calibri"/>
                <a:cs typeface="Calibri"/>
              </a:rPr>
              <a:t>Church Focus Group</a:t>
            </a:r>
          </a:p>
          <a:p>
            <a:pPr marL="932180" lvl="4"/>
            <a:r>
              <a:rPr lang="en-US" sz="2200">
                <a:highlight>
                  <a:srgbClr val="FFFFFF"/>
                </a:highlight>
                <a:latin typeface="Aptos"/>
                <a:ea typeface="Calibri"/>
                <a:cs typeface="Calibri"/>
              </a:rPr>
              <a:t>Coordinating with Cambridge Health Alliance</a:t>
            </a:r>
            <a:br>
              <a:rPr lang="en-US" sz="2000">
                <a:highlight>
                  <a:srgbClr val="FFFFFF"/>
                </a:highlight>
                <a:latin typeface="Aptos"/>
                <a:ea typeface="Calibri"/>
                <a:cs typeface="Calibri"/>
              </a:rPr>
            </a:br>
            <a:endParaRPr lang="en-US" sz="2000">
              <a:highlight>
                <a:srgbClr val="FFFFFF"/>
              </a:highlight>
              <a:latin typeface="Aptos"/>
              <a:ea typeface="Calibri"/>
              <a:cs typeface="Calibri"/>
            </a:endParaRPr>
          </a:p>
          <a:p>
            <a:pPr marL="292100" lvl="1" indent="0">
              <a:buNone/>
            </a:pPr>
            <a:r>
              <a:rPr lang="en-US" sz="2800" b="1" i="1">
                <a:solidFill>
                  <a:schemeClr val="accent1"/>
                </a:solidFill>
                <a:ea typeface="Calibri"/>
                <a:cs typeface="Calibri"/>
              </a:rPr>
              <a:t>What other groups do we want to prioritize? </a:t>
            </a:r>
          </a:p>
          <a:p>
            <a:pPr marL="932180" lvl="2" indent="-457200"/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752F42-A048-FA1B-7374-6A0FB6A2C6DB}"/>
              </a:ext>
            </a:extLst>
          </p:cNvPr>
          <p:cNvSpPr txBox="1">
            <a:spLocks/>
          </p:cNvSpPr>
          <p:nvPr/>
        </p:nvSpPr>
        <p:spPr>
          <a:xfrm>
            <a:off x="8165189" y="3709040"/>
            <a:ext cx="3775496" cy="2384340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Home-owners</a:t>
            </a:r>
            <a:endParaRPr lang="en-US" sz="2400">
              <a:latin typeface="Aptos Narrow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Non-public housing tenants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Willis-Moore Youth Center (with active teen program)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Other CHA locations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endParaRPr lang="en-US" sz="2400">
              <a:solidFill>
                <a:srgbClr val="40404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endParaRPr lang="en-US" sz="2400">
              <a:solidFill>
                <a:srgbClr val="40404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endParaRPr lang="en-US" sz="2400">
              <a:solidFill>
                <a:srgbClr val="404040"/>
              </a:solidFill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88431-1E66-5077-7B20-262304AFE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Potential Focus Group List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CC99F-91C8-0AB7-35DF-4ADD7942F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3848"/>
            <a:ext cx="3459193" cy="4095246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400">
                <a:latin typeface="Aptos Narrow"/>
              </a:rPr>
              <a:t>Any amendments?</a:t>
            </a:r>
            <a:endParaRPr lang="en-US" sz="2400">
              <a:solidFill>
                <a:srgbClr val="00000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400">
                <a:latin typeface="Aptos Narrow"/>
              </a:rPr>
              <a:t>Vote</a:t>
            </a:r>
            <a:endParaRPr lang="en-US" sz="240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41628E-4F41-8797-C92A-97CB7FEF77AD}"/>
              </a:ext>
            </a:extLst>
          </p:cNvPr>
          <p:cNvSpPr txBox="1">
            <a:spLocks/>
          </p:cNvSpPr>
          <p:nvPr/>
        </p:nvSpPr>
        <p:spPr>
          <a:xfrm>
            <a:off x="4190204" y="1778257"/>
            <a:ext cx="7350035" cy="409543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CHA – LBJ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>
                <a:latin typeface="Aptos Narrow"/>
              </a:rPr>
              <a:t>CHA – Putnam Gardens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Home-owners</a:t>
            </a:r>
            <a:endParaRPr lang="en-US" sz="1600">
              <a:solidFill>
                <a:srgbClr val="000000"/>
              </a:solidFill>
              <a:latin typeface="Aptos Narrow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Non-public housing tenants</a:t>
            </a:r>
            <a:endParaRPr lang="en-US" sz="1600">
              <a:solidFill>
                <a:srgbClr val="000000"/>
              </a:solidFill>
              <a:latin typeface="Aptos Narrow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Willis-Moore Youth Center (with active teen program)</a:t>
            </a:r>
            <a:endParaRPr lang="en-US" sz="1600">
              <a:solidFill>
                <a:srgbClr val="000000"/>
              </a:solidFill>
              <a:latin typeface="Aptos Narrow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Other CHA locations</a:t>
            </a:r>
            <a:endParaRPr lang="en-US" sz="1600">
              <a:ea typeface="Calibri"/>
              <a:cs typeface="Calibri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Youth Focus Group (via school or youth centers) 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Church Focus Group</a:t>
            </a: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Coordinating with Cambridge Health Alliance</a:t>
            </a:r>
            <a:endParaRPr lang="en-US" sz="1600">
              <a:latin typeface="Aptos Narrow"/>
            </a:endParaRPr>
          </a:p>
          <a:p>
            <a:pPr marL="571500" indent="-571500">
              <a:lnSpc>
                <a:spcPct val="110000"/>
              </a:lnSpc>
              <a:buFont typeface="Wingdings,Sans-Serif" panose="020F0502020204030204" pitchFamily="34" charset="0"/>
              <a:buChar char="§"/>
            </a:pPr>
            <a:r>
              <a:rPr lang="en-US" sz="1600">
                <a:solidFill>
                  <a:srgbClr val="404040"/>
                </a:solidFill>
                <a:latin typeface="Aptos Narrow"/>
              </a:rPr>
              <a:t>Additional Public Housing Sites 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endParaRPr lang="en-US" sz="2400">
              <a:solidFill>
                <a:srgbClr val="404040"/>
              </a:solidFill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64980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What are the Focus Group Questions? </a:t>
            </a:r>
            <a:br>
              <a:rPr lang="en-US">
                <a:latin typeface="Aptos Display"/>
                <a:ea typeface="Calibri Light"/>
                <a:cs typeface="Calibri Light"/>
              </a:rPr>
            </a:br>
            <a:r>
              <a:rPr lang="en-US">
                <a:latin typeface="Aptos Display"/>
                <a:ea typeface="Calibri Light"/>
                <a:cs typeface="Calibri Light"/>
              </a:rPr>
              <a:t>January 28 Ideas: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509C3-E18B-9DD7-E188-730FF58E9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89376" y="2058095"/>
            <a:ext cx="6485745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How can we reach you before decisions are made?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Do you know who to contact at DCR?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Are you aware? Do you care?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Do you know you can have a voice?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How do you want your voice to be heard? </a:t>
            </a:r>
            <a:endParaRPr lang="en-US" sz="2400">
              <a:highlight>
                <a:srgbClr val="FFFFFF"/>
              </a:highlight>
              <a:latin typeface="Aptos"/>
              <a:ea typeface="Calibri" panose="020F0502020204030204"/>
              <a:cs typeface="Calibri" panose="020F0502020204030204"/>
            </a:endParaRP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How do DCR/EEA remove/address the pain felt in communities?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Do you know what DCR is and what they do? </a:t>
            </a:r>
            <a:endParaRPr lang="en-US" sz="2400">
              <a:solidFill>
                <a:srgbClr val="000000"/>
              </a:solidFill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>
              <a:highlight>
                <a:srgbClr val="FFFFFF"/>
              </a:highlight>
              <a:latin typeface="Aptos"/>
              <a:cs typeface="Segoe UI"/>
            </a:endParaRPr>
          </a:p>
          <a:p>
            <a:endParaRPr lang="en-US" sz="1600">
              <a:solidFill>
                <a:srgbClr val="333333"/>
              </a:solidFill>
              <a:highlight>
                <a:srgbClr val="FFFFFF"/>
              </a:highlight>
              <a:latin typeface="Segoe UI"/>
              <a:ea typeface="Calibri" panose="020F0502020204030204"/>
              <a:cs typeface="Segoe UI"/>
            </a:endParaRPr>
          </a:p>
          <a:p>
            <a:endParaRPr lang="en-US">
              <a:solidFill>
                <a:srgbClr val="40404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318E2053-F2AE-6AA4-23D9-6ED955C9B9F3}"/>
              </a:ext>
            </a:extLst>
          </p:cNvPr>
          <p:cNvSpPr txBox="1">
            <a:spLocks/>
          </p:cNvSpPr>
          <p:nvPr/>
        </p:nvSpPr>
        <p:spPr>
          <a:xfrm>
            <a:off x="5971582" y="1710823"/>
            <a:ext cx="6223417" cy="402336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420" lvl="2"/>
            <a:endParaRPr lang="en-US" sz="200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Do you know what activities are available to you?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What would get you to show up? </a:t>
            </a:r>
            <a:endParaRPr lang="en-US" sz="2400">
              <a:highlight>
                <a:srgbClr val="FFFFFF"/>
              </a:highlight>
              <a:latin typeface="Aptos"/>
              <a:ea typeface="Calibri" panose="020F0502020204030204"/>
              <a:cs typeface="Calibri" panose="020F0502020204030204"/>
            </a:endParaRP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Question about sense of belonging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Review of past processes, such as Magazine Beach Masterplan: How did that occur? What needs to change? How? </a:t>
            </a:r>
          </a:p>
          <a:p>
            <a:pPr marL="566420" lvl="2"/>
            <a:r>
              <a:rPr lang="en-US" sz="2400">
                <a:highlight>
                  <a:srgbClr val="FFFFFF"/>
                </a:highlight>
                <a:latin typeface="Aptos"/>
                <a:cs typeface="Segoe UI"/>
              </a:rPr>
              <a:t>Address schism between longer term and newer residents</a:t>
            </a:r>
          </a:p>
          <a:p>
            <a:pPr marL="566420" lvl="2"/>
            <a:endParaRPr lang="en-US" sz="240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>
              <a:highlight>
                <a:srgbClr val="FFFFFF"/>
              </a:highlight>
              <a:latin typeface="Aptos"/>
              <a:cs typeface="Segoe UI"/>
            </a:endParaRPr>
          </a:p>
          <a:p>
            <a:endParaRPr lang="en-US" sz="1600">
              <a:solidFill>
                <a:srgbClr val="333333"/>
              </a:solidFill>
              <a:highlight>
                <a:srgbClr val="FFFFFF"/>
              </a:highlight>
              <a:latin typeface="Segoe UI"/>
              <a:ea typeface="Calibri" panose="020F0502020204030204"/>
              <a:cs typeface="Segoe UI"/>
            </a:endParaRPr>
          </a:p>
          <a:p>
            <a:endParaRPr lang="en-US">
              <a:solidFill>
                <a:srgbClr val="40404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8A3D4-87AF-8B23-86C6-B295F92BF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ED83-F63E-DA27-63BF-179484FE3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What are the Focus Group Questions? </a:t>
            </a:r>
            <a:br>
              <a:rPr lang="en-US">
                <a:latin typeface="Aptos Display"/>
                <a:ea typeface="Calibri Light"/>
                <a:cs typeface="Calibri Light"/>
              </a:rPr>
            </a:br>
            <a:r>
              <a:rPr lang="en-US">
                <a:latin typeface="Aptos Display"/>
                <a:ea typeface="Calibri Light"/>
                <a:cs typeface="Calibri Light"/>
              </a:rPr>
              <a:t>Email Ideas: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25132-AF6C-3647-FE32-2EF8EA7DF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57" y="2008128"/>
            <a:ext cx="10938304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2" indent="0">
              <a:buNone/>
            </a:pPr>
            <a:r>
              <a:rPr lang="en-US" sz="2400">
                <a:highlight>
                  <a:srgbClr val="FFFFFF"/>
                </a:highlight>
                <a:latin typeface="Aptos"/>
                <a:ea typeface="+mn-lt"/>
                <a:cs typeface="Segoe UI"/>
              </a:rPr>
              <a:t>1. How familiar are you with decisions DCR makes about the use of Memorial Drive (e.g., events, traffic, recreation)?</a:t>
            </a:r>
            <a:endParaRPr lang="en-US" sz="2400">
              <a:solidFill>
                <a:srgbClr val="000000"/>
              </a:solidFill>
              <a:highlight>
                <a:srgbClr val="FFFFFF"/>
              </a:highlight>
              <a:latin typeface="Aptos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sz="2400">
                <a:highlight>
                  <a:srgbClr val="FFFFFF"/>
                </a:highlight>
                <a:latin typeface="Aptos"/>
                <a:ea typeface="+mn-lt"/>
                <a:cs typeface="Segoe UI"/>
              </a:rPr>
              <a:t>2. In what ways do DCR decisions about Memorial Drive affect your quality of life? </a:t>
            </a:r>
            <a:endParaRPr lang="en-US" sz="2400">
              <a:solidFill>
                <a:srgbClr val="000000"/>
              </a:solidFill>
              <a:highlight>
                <a:srgbClr val="FFFFFF"/>
              </a:highlight>
              <a:latin typeface="Aptos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sz="2400">
                <a:highlight>
                  <a:srgbClr val="FFFFFF"/>
                </a:highlight>
                <a:latin typeface="Aptos"/>
                <a:ea typeface="+mn-lt"/>
                <a:cs typeface="Segoe UI"/>
              </a:rPr>
              <a:t>3. What are effective ways for community members to stay informed and connected with DCR? </a:t>
            </a:r>
            <a:endParaRPr lang="en-US" sz="2400">
              <a:solidFill>
                <a:srgbClr val="000000"/>
              </a:solidFill>
              <a:highlight>
                <a:srgbClr val="FFFFFF"/>
              </a:highlight>
              <a:latin typeface="Aptos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sz="2400">
                <a:highlight>
                  <a:srgbClr val="FFFFFF"/>
                </a:highlight>
                <a:latin typeface="Aptos"/>
                <a:ea typeface="+mn-lt"/>
                <a:cs typeface="Segoe UI"/>
              </a:rPr>
              <a:t>4. If there were ongoing opportunities for community involvement with DCR, what would you like that to look like? </a:t>
            </a:r>
            <a:endParaRPr lang="en-US" sz="2400">
              <a:solidFill>
                <a:srgbClr val="000000"/>
              </a:solidFill>
              <a:highlight>
                <a:srgbClr val="FFFFFF"/>
              </a:highlight>
              <a:latin typeface="Aptos"/>
              <a:ea typeface="+mn-lt"/>
              <a:cs typeface="Segoe UI"/>
            </a:endParaRPr>
          </a:p>
          <a:p>
            <a:pPr marL="383540" lvl="2" indent="0">
              <a:buNone/>
            </a:pPr>
            <a:r>
              <a:rPr lang="en-US" sz="2400">
                <a:highlight>
                  <a:srgbClr val="FFFFFF"/>
                </a:highlight>
                <a:latin typeface="Aptos"/>
                <a:ea typeface="+mn-lt"/>
                <a:cs typeface="Segoe UI"/>
              </a:rPr>
              <a:t>5. Are you aware of programs offered by DCR and its affiliated organizations? If so, which ones?</a:t>
            </a:r>
            <a:endParaRPr lang="en-US" sz="2400">
              <a:solidFill>
                <a:srgbClr val="000000"/>
              </a:solidFill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>
              <a:highlight>
                <a:srgbClr val="FFFFFF"/>
              </a:highlight>
              <a:latin typeface="Aptos"/>
              <a:cs typeface="Segoe UI"/>
            </a:endParaRPr>
          </a:p>
          <a:p>
            <a:pPr marL="566420" lvl="2"/>
            <a:endParaRPr lang="en-US" sz="2400">
              <a:highlight>
                <a:srgbClr val="FFFFFF"/>
              </a:highlight>
              <a:latin typeface="Aptos"/>
              <a:cs typeface="Segoe UI"/>
            </a:endParaRPr>
          </a:p>
          <a:p>
            <a:endParaRPr lang="en-US" sz="1600">
              <a:solidFill>
                <a:srgbClr val="333333"/>
              </a:solidFill>
              <a:highlight>
                <a:srgbClr val="FFFFFF"/>
              </a:highlight>
              <a:latin typeface="Segoe UI"/>
              <a:ea typeface="Calibri" panose="020F0502020204030204"/>
              <a:cs typeface="Segoe UI"/>
            </a:endParaRPr>
          </a:p>
          <a:p>
            <a:endParaRPr lang="en-US">
              <a:solidFill>
                <a:srgbClr val="40404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664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F7C8D-5830-4ADB-6315-F2EEE4A3D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12751-39B7-6679-2270-90E6326719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0038" y="276900"/>
            <a:ext cx="10058400" cy="687387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Additional Input on Focus Group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CED1F-6245-79A0-BD33-298E994AC6FE}"/>
              </a:ext>
            </a:extLst>
          </p:cNvPr>
          <p:cNvSpPr txBox="1"/>
          <p:nvPr/>
        </p:nvSpPr>
        <p:spPr>
          <a:xfrm>
            <a:off x="203548" y="1323062"/>
            <a:ext cx="11438349" cy="46028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3540" lvl="2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endParaRPr lang="en-US">
              <a:solidFill>
                <a:srgbClr val="404040"/>
              </a:solidFill>
              <a:highlight>
                <a:srgbClr val="FFFFFF"/>
              </a:highlight>
              <a:latin typeface="Aptos"/>
            </a:endParaRP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>
                <a:solidFill>
                  <a:srgbClr val="404040"/>
                </a:solidFill>
                <a:highlight>
                  <a:srgbClr val="FFFFFF"/>
                </a:highlight>
                <a:latin typeface="Aptos"/>
              </a:rPr>
              <a:t>How familiar are you with decisions DCR makes about the use of Memorial Drive (e.g., events, traffic, recreation)?</a:t>
            </a:r>
            <a:endParaRPr lang="en-US">
              <a:solidFill>
                <a:srgbClr val="000000"/>
              </a:solidFill>
              <a:latin typeface="Aptos"/>
            </a:endParaRP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>
                <a:solidFill>
                  <a:srgbClr val="404040"/>
                </a:solidFill>
                <a:highlight>
                  <a:srgbClr val="FFFFFF"/>
                </a:highlight>
                <a:latin typeface="Aptos"/>
              </a:rPr>
              <a:t>In what ways do DCR decisions about Memorial Drive affect your quality of life? </a:t>
            </a:r>
            <a:endParaRPr lang="en-US">
              <a:solidFill>
                <a:srgbClr val="000000"/>
              </a:solidFill>
              <a:latin typeface="Aptos"/>
            </a:endParaRP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>
                <a:solidFill>
                  <a:srgbClr val="404040"/>
                </a:solidFill>
                <a:highlight>
                  <a:srgbClr val="FFFFFF"/>
                </a:highlight>
                <a:latin typeface="Aptos"/>
              </a:rPr>
              <a:t>What are effective ways for community members to stay informed and connected with DCR? </a:t>
            </a:r>
            <a:endParaRPr lang="en-US">
              <a:solidFill>
                <a:srgbClr val="000000"/>
              </a:solidFill>
              <a:latin typeface="Aptos"/>
            </a:endParaRP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>
                <a:solidFill>
                  <a:srgbClr val="404040"/>
                </a:solidFill>
                <a:highlight>
                  <a:srgbClr val="FFFFFF"/>
                </a:highlight>
                <a:latin typeface="Aptos"/>
              </a:rPr>
              <a:t>If there were ongoing opportunities for community involvement with DCR, what would you like that to look like? </a:t>
            </a:r>
            <a:endParaRPr lang="en-US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>
                <a:solidFill>
                  <a:srgbClr val="404040"/>
                </a:solidFill>
                <a:highlight>
                  <a:srgbClr val="FFFFFF"/>
                </a:highlight>
                <a:latin typeface="Aptos"/>
              </a:rPr>
              <a:t>Are you aware of programs offered by DCR and its affiliated organizations? If so, which ones?</a:t>
            </a:r>
          </a:p>
          <a:p>
            <a:pPr marL="1126490" lvl="3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Font typeface="Calibri"/>
              <a:buChar char="-"/>
            </a:pPr>
            <a:r>
              <a:rPr lang="en-US">
                <a:solidFill>
                  <a:srgbClr val="0070C0"/>
                </a:solidFill>
                <a:highlight>
                  <a:srgbClr val="FFFFFF"/>
                </a:highlight>
                <a:latin typeface="Aptos"/>
                <a:ea typeface="Calibri"/>
                <a:cs typeface="Calibri"/>
              </a:rPr>
              <a:t>Proposed change: DCR is..... and provide [A-Z] programs, etc. Are you aware of any of these? If so, which ones?</a:t>
            </a:r>
          </a:p>
          <a:p>
            <a:pPr marL="726440" lvl="2" indent="-3429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AutoNum type="arabicPeriod"/>
            </a:pPr>
            <a:r>
              <a:rPr lang="en-US">
                <a:solidFill>
                  <a:srgbClr val="0070C0"/>
                </a:solidFill>
                <a:highlight>
                  <a:srgbClr val="FFFFFF"/>
                </a:highlight>
                <a:latin typeface="Aptos"/>
                <a:ea typeface="Calibri"/>
                <a:cs typeface="Calibri"/>
              </a:rPr>
              <a:t>How do people want to use Memorial Drive? What do people want to do  and/or be connected in this space?</a:t>
            </a:r>
          </a:p>
          <a:p>
            <a:pPr marL="383540" lvl="2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endParaRPr lang="en-US">
              <a:solidFill>
                <a:srgbClr val="0070C0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  <a:p>
            <a:pPr marL="383540" lvl="2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>
                <a:solidFill>
                  <a:srgbClr val="0070C0"/>
                </a:solidFill>
                <a:highlight>
                  <a:srgbClr val="FFFFFF"/>
                </a:highlight>
                <a:latin typeface="Aptos"/>
                <a:ea typeface="Calibri"/>
                <a:cs typeface="Calibri"/>
              </a:rPr>
              <a:t>Feedback notes from TF:</a:t>
            </a:r>
          </a:p>
          <a:p>
            <a:pPr marL="669290" lvl="2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Font typeface="Calibri"/>
              <a:buChar char="-"/>
            </a:pPr>
            <a:r>
              <a:rPr lang="en-US">
                <a:solidFill>
                  <a:srgbClr val="0070C0"/>
                </a:solidFill>
                <a:highlight>
                  <a:srgbClr val="FFFFFF"/>
                </a:highlight>
                <a:latin typeface="Aptos"/>
                <a:ea typeface="Calibri"/>
                <a:cs typeface="Calibri"/>
              </a:rPr>
              <a:t>Reiterate in intro remarks of focus group: Why are we here? Why are we doing this work? Reference Section 205</a:t>
            </a:r>
          </a:p>
        </p:txBody>
      </p:sp>
    </p:spTree>
    <p:extLst>
      <p:ext uri="{BB962C8B-B14F-4D97-AF65-F5344CB8AC3E}">
        <p14:creationId xmlns:p14="http://schemas.microsoft.com/office/powerpoint/2010/main" val="50524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6B5EB-5F35-DD90-A91A-C9BFD1874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5E50F-DA99-56FC-3F65-5A6A7FBB3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Focus Group Content [Vote]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4068C-599C-6B0A-BECE-C3D2E6108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800" dirty="0">
                <a:latin typeface="Aptos Narrow"/>
              </a:rPr>
              <a:t>Any amendments?</a:t>
            </a:r>
            <a:endParaRPr lang="en-US" sz="2800" dirty="0">
              <a:solidFill>
                <a:srgbClr val="00000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800" dirty="0">
                <a:latin typeface="Aptos Narrow"/>
              </a:rPr>
              <a:t>Vote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3758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6729A-6517-BD19-3D58-FAFEE79A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92583-52DA-5992-0B62-03EED44C3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Focus Outreach [Vote]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75AA0-B25A-8D5C-3C92-743DE7EBD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800" dirty="0">
                <a:latin typeface="Aptos Narrow"/>
              </a:rPr>
              <a:t>Any amendments?</a:t>
            </a:r>
            <a:endParaRPr lang="en-US" sz="2800" dirty="0">
              <a:solidFill>
                <a:srgbClr val="000000"/>
              </a:solidFill>
              <a:latin typeface="Aptos Narrow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n-US" sz="2800" dirty="0">
                <a:latin typeface="Aptos Narrow"/>
              </a:rPr>
              <a:t>Vote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8965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7E42-DAA5-AED2-D4E5-AA0EDD5DF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E6CB-316B-E627-ACD2-9E6CBFAB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12/1 Meeting 5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2995-1C1D-5D77-78FC-BB0BE8E07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46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1/28 Meeting 6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>
                <a:latin typeface="Aptos Narrow"/>
                <a:cs typeface="Arial" panose="020B0604020202020204" pitchFamily="34" charset="0"/>
              </a:rPr>
            </a:br>
            <a:br>
              <a:rPr lang="en-US" sz="2400">
                <a:latin typeface="Aptos Narrow"/>
                <a:cs typeface="Arial" panose="020B060402020202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1664" y="4120827"/>
            <a:ext cx="9687258" cy="184848"/>
            <a:chOff x="1051664" y="3431606"/>
            <a:chExt cx="10110591" cy="21659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724301-1DC9-5DF5-5444-CD5588A1C959}"/>
                </a:ext>
              </a:extLst>
            </p:cNvPr>
            <p:cNvSpPr/>
            <p:nvPr/>
          </p:nvSpPr>
          <p:spPr>
            <a:xfrm flipV="1">
              <a:off x="1051664" y="3473362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B3671F5-EC97-A1BF-AD86-9AE210C39DC0}"/>
                </a:ext>
              </a:extLst>
            </p:cNvPr>
            <p:cNvSpPr/>
            <p:nvPr/>
          </p:nvSpPr>
          <p:spPr>
            <a:xfrm flipV="1">
              <a:off x="3139334" y="3452484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214457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5080867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7147662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AA9376D-DDA0-8D47-B282-9BB3B37F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089816" y="3689653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00309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359109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225852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70886E7-5475-E082-B837-223AA6F01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871050" y="3700858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051197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B050"/>
                </a:solidFill>
                <a:ea typeface="Calibri"/>
                <a:cs typeface="Calibri"/>
              </a:rPr>
              <a:t>Final Report due June 30th </a:t>
            </a:r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56708" y="2771741"/>
            <a:ext cx="187006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June 17</a:t>
            </a:r>
            <a:br>
              <a:rPr lang="en-US">
                <a:ea typeface="Calibri"/>
                <a:cs typeface="Calibri"/>
              </a:rPr>
            </a:br>
            <a:r>
              <a:rPr lang="en-US">
                <a:ea typeface="Calibri"/>
                <a:cs typeface="Calibri"/>
              </a:rPr>
              <a:t>Meeting #11</a:t>
            </a:r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992641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June</a:t>
            </a:r>
            <a:endParaRPr lang="en-US" b="1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7151951" y="2773652"/>
            <a:ext cx="1871479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13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Meeting #10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7466755" y="5047928"/>
            <a:ext cx="239268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4 or May 5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#4</a:t>
            </a:r>
          </a:p>
          <a:p>
            <a:pPr algn="ctr"/>
            <a:r>
              <a:rPr lang="en-US">
                <a:ea typeface="Calibri"/>
                <a:cs typeface="Calibri"/>
              </a:rPr>
              <a:t>6-8  PM Virtual Only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7120316" y="44998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May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4721672" y="5036724"/>
            <a:ext cx="2394955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April 28 or April 29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#3</a:t>
            </a:r>
          </a:p>
          <a:p>
            <a:pPr algn="ctr"/>
            <a:r>
              <a:rPr lang="en-US">
                <a:ea typeface="Calibri"/>
                <a:cs typeface="Calibri"/>
              </a:rPr>
              <a:t>6-8 PM In-Person Only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5125508" y="2776878"/>
            <a:ext cx="1870061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April 6 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Meeting #9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4859053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Calibri"/>
                <a:cs typeface="Calibri"/>
              </a:rPr>
              <a:t>April 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00AACE-7613-F099-FFEA-227E3B3DA486}"/>
              </a:ext>
            </a:extLst>
          </p:cNvPr>
          <p:cNvSpPr txBox="1"/>
          <p:nvPr/>
        </p:nvSpPr>
        <p:spPr>
          <a:xfrm>
            <a:off x="2989645" y="2771689"/>
            <a:ext cx="1870061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March 18 Meeting #8 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 Hybrid)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171EDB-53CC-B299-9751-E77B138170AC}"/>
              </a:ext>
            </a:extLst>
          </p:cNvPr>
          <p:cNvSpPr txBox="1"/>
          <p:nvPr/>
        </p:nvSpPr>
        <p:spPr>
          <a:xfrm>
            <a:off x="2917518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March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9765C9-75D7-81D9-8935-7E30D1E6F785}"/>
              </a:ext>
            </a:extLst>
          </p:cNvPr>
          <p:cNvSpPr txBox="1"/>
          <p:nvPr/>
        </p:nvSpPr>
        <p:spPr>
          <a:xfrm>
            <a:off x="936861" y="2788365"/>
            <a:ext cx="1881267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We are here! TF Meeting #7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 Hybrid)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EFF975-3D7F-2AE2-21EA-F4875D588C71}"/>
              </a:ext>
            </a:extLst>
          </p:cNvPr>
          <p:cNvSpPr txBox="1"/>
          <p:nvPr/>
        </p:nvSpPr>
        <p:spPr>
          <a:xfrm>
            <a:off x="527136" y="4311041"/>
            <a:ext cx="10626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February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Timeline Overview to June </a:t>
            </a:r>
            <a:endParaRPr lang="en-US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Over the Next Month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2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FEBRUARY TASK FORCE MEETING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ea typeface="+mn-lt"/>
                <a:cs typeface="+mn-lt"/>
              </a:rPr>
              <a:t>Vote on content, outreach and potential list of focus groups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Calibri" panose="020F0502020204030204"/>
                <a:ea typeface="Calibri"/>
                <a:cs typeface="Calibri"/>
              </a:rPr>
              <a:t>Vote on the flyer design for the focus groups</a:t>
            </a: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500880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MARCH TASK FORCE MEETING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Design outreach materials for the public hearings </a:t>
            </a:r>
            <a:endParaRPr lang="en-US" sz="2800">
              <a:solidFill>
                <a:srgbClr val="404040"/>
              </a:solidFill>
              <a:latin typeface="Aptos Narrow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Draft Agendas for Public Hearings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Draft Survey to parallel Public Hearings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Discuss Draft Recommendations </a:t>
            </a: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Interpretation Logistics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Language Interpretation is being offered in: Spanish, Brazilian Portuguese, Haitian Creole, Mandarin, Cantonese, Amharic, Arabic, and American Sign Language (ASL)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 participate in your desired language, click the “Interpretation” globe icon and select your language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Please speak slowly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All attendees must select a language channel, even if participating in English</a:t>
            </a:r>
            <a:endParaRPr lang="en-US" sz="240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>
                <a:latin typeface="Aptos Narrow"/>
                <a:ea typeface="Calibri"/>
                <a:cs typeface="Calibri"/>
              </a:rPr>
              <a:t>ubject</a:t>
            </a:r>
            <a:r>
              <a:rPr lang="en-US" sz="2800">
                <a:latin typeface="Aptos Narrow"/>
                <a:ea typeface="+mn-lt"/>
                <a:cs typeface="+mn-lt"/>
              </a:rPr>
              <a:t> to public record)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339" y="1660684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EEA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Power, Undersecretary of Environmental Justice &amp; Equity 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DCR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LaChapelle, Commissioner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Director</a:t>
            </a: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70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President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70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Mook,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(continued)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cs typeface="Arial"/>
              </a:rPr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Welcome and Roll call (suggested time: 10 min)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Discussion &amp; Vote on Focus Group Content (suggested time: 40 min) </a:t>
            </a:r>
            <a:endParaRPr lang="en-US">
              <a:solidFill>
                <a:schemeClr val="tx1"/>
              </a:solidFill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00050" indent="-40005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 Discussion &amp; Vote on Focus Group Outreach Strategy &amp; Materials (suggested time: 30 min) </a:t>
            </a:r>
          </a:p>
          <a:p>
            <a:pPr marL="400050" indent="-40005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 Review of December 1 Meeting #5 minutes [Vote] (suggested time: 5 min)</a:t>
            </a:r>
          </a:p>
          <a:p>
            <a:pPr marL="400050" indent="-40005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 Review of January 28 Meeting #6 minutes [Vote] (suggested time: 10 min)</a:t>
            </a:r>
          </a:p>
          <a:p>
            <a:pPr marL="400050" indent="-40005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 Task Force Timeline moving forward (15 mins)</a:t>
            </a:r>
          </a:p>
          <a:p>
            <a:pPr marL="400050" indent="-40005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 Public comments (as time is permissible)</a:t>
            </a:r>
          </a:p>
          <a:p>
            <a:pPr marL="400050" indent="-40005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+mn-lt"/>
                <a:cs typeface="Times New Roman"/>
              </a:rPr>
              <a:t> Adjourn [Vote] (suggested time: 5 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AutoNum type="arabicPeriod"/>
            </a:pPr>
            <a:endParaRPr lang="en-US" sz="1900">
              <a:solidFill>
                <a:schemeClr val="tx1"/>
              </a:solidFill>
              <a:latin typeface="Aptos Narrow"/>
              <a:ea typeface="+mn-lt"/>
              <a:cs typeface="+mn-lt"/>
            </a:endParaRPr>
          </a:p>
          <a:p>
            <a:pPr marL="383540" lvl="1">
              <a:buClr>
                <a:srgbClr val="99CB38"/>
              </a:buClr>
            </a:pPr>
            <a:endParaRPr lang="en-US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Goal of February 24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9094"/>
            <a:ext cx="10058400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4000">
                <a:highlight>
                  <a:srgbClr val="FFFFFF"/>
                </a:highlight>
                <a:latin typeface="Aptos Narrow"/>
              </a:rPr>
              <a:t>Get agreement on focus group list, content and outreach so that MAPC can move forward with conducting focus groups </a:t>
            </a:r>
          </a:p>
          <a:p>
            <a:pPr marL="742950" indent="-742950">
              <a:buAutoNum type="arabicPeriod"/>
            </a:pPr>
            <a:r>
              <a:rPr lang="en-US" sz="4000">
                <a:highlight>
                  <a:srgbClr val="FFFFFF"/>
                </a:highlight>
                <a:latin typeface="Aptos Narrow"/>
              </a:rPr>
              <a:t>Clarify timeline so that Task Force members know what to expect moving forward </a:t>
            </a:r>
            <a:endParaRPr lang="en-US" sz="3200">
              <a:highlight>
                <a:srgbClr val="FFFFFF"/>
              </a:highlight>
              <a:latin typeface="Aptos Narrow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Retrospect</vt:lpstr>
      <vt:lpstr>Charles River Task Force on  Equitable River Access</vt:lpstr>
      <vt:lpstr>Notification of Recording</vt:lpstr>
      <vt:lpstr>Interpretation Logistics</vt:lpstr>
      <vt:lpstr>Zoom Logistics</vt:lpstr>
      <vt:lpstr> Roll Call</vt:lpstr>
      <vt:lpstr>Task Force Norms</vt:lpstr>
      <vt:lpstr>Task Force Norms (continued)</vt:lpstr>
      <vt:lpstr>Agenda</vt:lpstr>
      <vt:lpstr>Goal of February 24 Meeting</vt:lpstr>
      <vt:lpstr>Focus Groups Purpose: </vt:lpstr>
      <vt:lpstr>Who are we trying to reach? </vt:lpstr>
      <vt:lpstr>Potential Focus Group List [Vote]</vt:lpstr>
      <vt:lpstr>What are the Focus Group Questions?  January 28 Ideas: </vt:lpstr>
      <vt:lpstr>What are the Focus Group Questions?  Email Ideas: </vt:lpstr>
      <vt:lpstr>Additional Input on Focus Group Questions</vt:lpstr>
      <vt:lpstr>Focus Group Content [Vote] </vt:lpstr>
      <vt:lpstr>Focus Outreach [Vote] </vt:lpstr>
      <vt:lpstr>Review of 12/1 Meeting 5 Minutes [Vote]</vt:lpstr>
      <vt:lpstr>Review of 1/28 Meeting 6 Minutes [Vote]</vt:lpstr>
      <vt:lpstr>Timeline Overview to June </vt:lpstr>
      <vt:lpstr>Over the Next Month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</cp:revision>
  <dcterms:created xsi:type="dcterms:W3CDTF">2025-11-26T14:59:35Z</dcterms:created>
  <dcterms:modified xsi:type="dcterms:W3CDTF">2026-03-06T19:13:56Z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