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s/modernComment_120_713BF120.xml" ContentType="application/vnd.ms-powerpoint.comment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sldIdLst>
    <p:sldId id="257" r:id="rId5"/>
    <p:sldId id="287" r:id="rId6"/>
    <p:sldId id="297" r:id="rId7"/>
    <p:sldId id="279" r:id="rId8"/>
    <p:sldId id="285" r:id="rId9"/>
    <p:sldId id="258" r:id="rId10"/>
    <p:sldId id="273" r:id="rId11"/>
    <p:sldId id="288" r:id="rId12"/>
    <p:sldId id="321" r:id="rId13"/>
    <p:sldId id="312" r:id="rId14"/>
    <p:sldId id="319" r:id="rId15"/>
    <p:sldId id="320" r:id="rId16"/>
    <p:sldId id="282" r:id="rId17"/>
    <p:sldId id="322" r:id="rId18"/>
    <p:sldId id="329" r:id="rId19"/>
    <p:sldId id="323" r:id="rId20"/>
    <p:sldId id="324" r:id="rId21"/>
    <p:sldId id="303" r:id="rId22"/>
    <p:sldId id="325" r:id="rId23"/>
    <p:sldId id="328" r:id="rId24"/>
    <p:sldId id="302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DA5F047-F686-846E-B10A-195DEE70198A}" name="Du, Van" initials="DV" userId="S::vdu_mapc.org#ext#@massgov.onmicrosoft.com::47a6d444-42b4-4a65-aee3-c1a322a54d41" providerId="AD"/>
  <p188:author id="{91E4CB4D-C9A5-12EE-5DBA-DD024DF10616}" name="Roy, Monika (DCR)" initials="RM" userId="S::monika.roy@mass.gov::cd6c4b63-5e77-48d5-b6cc-4177d9876de7" providerId="AD"/>
  <p188:author id="{708887B2-8303-7170-A5BB-32686198284B}" name="Amaral, Kendra (DCR)" initials="AK" userId="S::kendra.amaral@mass.gov::9c547365-2c36-4614-b86e-4ea364dbb741" providerId="AD"/>
  <p188:author id="{7FE267EE-50AC-8DCC-5C55-8F210B1B959F}" name="Barrera, Mila (DCR)" initials="BM" userId="S::mila.barrera@mass.gov::dce33d62-759b-4d0c-bd61-1bd79f9ef6e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DCB50C-15D0-C157-4013-B7115A03FAB7}" v="2" dt="2026-03-06T19:13:51.2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rrera, Mila (DCR)" userId="S::mila.barrera@mass.gov::dce33d62-759b-4d0c-bd61-1bd79f9ef6e9" providerId="AD" clId="Web-{8DC4E048-372C-61B7-8E63-8C5C530BBF8F}"/>
    <pc:docChg chg="modSld">
      <pc:chgData name="Barrera, Mila (DCR)" userId="S::mila.barrera@mass.gov::dce33d62-759b-4d0c-bd61-1bd79f9ef6e9" providerId="AD" clId="Web-{8DC4E048-372C-61B7-8E63-8C5C530BBF8F}" dt="2026-02-23T18:37:20.795" v="1" actId="20577"/>
      <pc:docMkLst>
        <pc:docMk/>
      </pc:docMkLst>
      <pc:sldChg chg="modSp">
        <pc:chgData name="Barrera, Mila (DCR)" userId="S::mila.barrera@mass.gov::dce33d62-759b-4d0c-bd61-1bd79f9ef6e9" providerId="AD" clId="Web-{8DC4E048-372C-61B7-8E63-8C5C530BBF8F}" dt="2026-02-23T18:37:20.795" v="1" actId="20577"/>
        <pc:sldMkLst>
          <pc:docMk/>
          <pc:sldMk cId="3877049035" sldId="321"/>
        </pc:sldMkLst>
        <pc:spChg chg="mod">
          <ac:chgData name="Barrera, Mila (DCR)" userId="S::mila.barrera@mass.gov::dce33d62-759b-4d0c-bd61-1bd79f9ef6e9" providerId="AD" clId="Web-{8DC4E048-372C-61B7-8E63-8C5C530BBF8F}" dt="2026-02-23T18:37:20.795" v="1" actId="20577"/>
          <ac:spMkLst>
            <pc:docMk/>
            <pc:sldMk cId="3877049035" sldId="321"/>
            <ac:spMk id="2" creationId="{AD1025CD-5EA1-9E63-6B45-931DC51BE900}"/>
          </ac:spMkLst>
        </pc:spChg>
      </pc:sldChg>
    </pc:docChg>
  </pc:docChgLst>
  <pc:docChgLst>
    <pc:chgData name="Parodi, Sasha" userId="S::sparodi_mapc.org#ext#@massgov.onmicrosoft.com::16587afd-2dc1-4635-a6f1-2223e7652d60" providerId="AD" clId="Web-{3148D522-8549-7115-4047-A43C977732BD}"/>
    <pc:docChg chg="addSld delSld modSld">
      <pc:chgData name="Parodi, Sasha" userId="S::sparodi_mapc.org#ext#@massgov.onmicrosoft.com::16587afd-2dc1-4635-a6f1-2223e7652d60" providerId="AD" clId="Web-{3148D522-8549-7115-4047-A43C977732BD}" dt="2026-02-06T17:30:35.818" v="351" actId="20577"/>
      <pc:docMkLst>
        <pc:docMk/>
      </pc:docMkLst>
      <pc:sldChg chg="modSp">
        <pc:chgData name="Parodi, Sasha" userId="S::sparodi_mapc.org#ext#@massgov.onmicrosoft.com::16587afd-2dc1-4635-a6f1-2223e7652d60" providerId="AD" clId="Web-{3148D522-8549-7115-4047-A43C977732BD}" dt="2026-02-06T17:07:19.106" v="3" actId="20577"/>
        <pc:sldMkLst>
          <pc:docMk/>
          <pc:sldMk cId="2803271780" sldId="257"/>
        </pc:sldMkLst>
        <pc:spChg chg="mod">
          <ac:chgData name="Parodi, Sasha" userId="S::sparodi_mapc.org#ext#@massgov.onmicrosoft.com::16587afd-2dc1-4635-a6f1-2223e7652d60" providerId="AD" clId="Web-{3148D522-8549-7115-4047-A43C977732BD}" dt="2026-02-06T17:07:19.106" v="3" actId="20577"/>
          <ac:spMkLst>
            <pc:docMk/>
            <pc:sldMk cId="2803271780" sldId="257"/>
            <ac:spMk id="3" creationId="{00000000-0000-0000-0000-000000000000}"/>
          </ac:spMkLst>
        </pc:spChg>
      </pc:sldChg>
      <pc:sldChg chg="modSp">
        <pc:chgData name="Parodi, Sasha" userId="S::sparodi_mapc.org#ext#@massgov.onmicrosoft.com::16587afd-2dc1-4635-a6f1-2223e7652d60" providerId="AD" clId="Web-{3148D522-8549-7115-4047-A43C977732BD}" dt="2026-02-06T17:08:42.168" v="18" actId="20577"/>
        <pc:sldMkLst>
          <pc:docMk/>
          <pc:sldMk cId="1899753760" sldId="288"/>
        </pc:sldMkLst>
        <pc:spChg chg="mod">
          <ac:chgData name="Parodi, Sasha" userId="S::sparodi_mapc.org#ext#@massgov.onmicrosoft.com::16587afd-2dc1-4635-a6f1-2223e7652d60" providerId="AD" clId="Web-{3148D522-8549-7115-4047-A43C977732BD}" dt="2026-02-06T17:08:42.168" v="18" actId="20577"/>
          <ac:spMkLst>
            <pc:docMk/>
            <pc:sldMk cId="1899753760" sldId="288"/>
            <ac:spMk id="5" creationId="{69C73ACE-61FC-A6E5-509B-9AFAC69E7415}"/>
          </ac:spMkLst>
        </pc:spChg>
      </pc:sldChg>
      <pc:sldChg chg="modSp">
        <pc:chgData name="Parodi, Sasha" userId="S::sparodi_mapc.org#ext#@massgov.onmicrosoft.com::16587afd-2dc1-4635-a6f1-2223e7652d60" providerId="AD" clId="Web-{3148D522-8549-7115-4047-A43C977732BD}" dt="2026-02-06T17:09:55.934" v="67" actId="20577"/>
        <pc:sldMkLst>
          <pc:docMk/>
          <pc:sldMk cId="3344173127" sldId="312"/>
        </pc:sldMkLst>
        <pc:spChg chg="mod">
          <ac:chgData name="Parodi, Sasha" userId="S::sparodi_mapc.org#ext#@massgov.onmicrosoft.com::16587afd-2dc1-4635-a6f1-2223e7652d60" providerId="AD" clId="Web-{3148D522-8549-7115-4047-A43C977732BD}" dt="2026-02-06T17:09:32.246" v="53" actId="20577"/>
          <ac:spMkLst>
            <pc:docMk/>
            <pc:sldMk cId="3344173127" sldId="312"/>
            <ac:spMk id="2" creationId="{40F46077-B1A9-3B53-0E31-05901AE03297}"/>
          </ac:spMkLst>
        </pc:spChg>
        <pc:spChg chg="mod">
          <ac:chgData name="Parodi, Sasha" userId="S::sparodi_mapc.org#ext#@massgov.onmicrosoft.com::16587afd-2dc1-4635-a6f1-2223e7652d60" providerId="AD" clId="Web-{3148D522-8549-7115-4047-A43C977732BD}" dt="2026-02-06T17:09:55.934" v="67" actId="20577"/>
          <ac:spMkLst>
            <pc:docMk/>
            <pc:sldMk cId="3344173127" sldId="312"/>
            <ac:spMk id="6" creationId="{3039BAE6-F040-A227-3D37-7B59BA0E19DF}"/>
          </ac:spMkLst>
        </pc:spChg>
      </pc:sldChg>
      <pc:sldChg chg="modSp new">
        <pc:chgData name="Parodi, Sasha" userId="S::sparodi_mapc.org#ext#@massgov.onmicrosoft.com::16587afd-2dc1-4635-a6f1-2223e7652d60" providerId="AD" clId="Web-{3148D522-8549-7115-4047-A43C977732BD}" dt="2026-02-06T17:14:22.214" v="318" actId="14100"/>
        <pc:sldMkLst>
          <pc:docMk/>
          <pc:sldMk cId="2799681554" sldId="319"/>
        </pc:sldMkLst>
        <pc:spChg chg="mod">
          <ac:chgData name="Parodi, Sasha" userId="S::sparodi_mapc.org#ext#@massgov.onmicrosoft.com::16587afd-2dc1-4635-a6f1-2223e7652d60" providerId="AD" clId="Web-{3148D522-8549-7115-4047-A43C977732BD}" dt="2026-02-06T17:10:38.230" v="80" actId="20577"/>
          <ac:spMkLst>
            <pc:docMk/>
            <pc:sldMk cId="2799681554" sldId="319"/>
            <ac:spMk id="2" creationId="{5E569E95-6E91-EF4B-3D8F-D21E5898ABD9}"/>
          </ac:spMkLst>
        </pc:spChg>
        <pc:spChg chg="mod">
          <ac:chgData name="Parodi, Sasha" userId="S::sparodi_mapc.org#ext#@massgov.onmicrosoft.com::16587afd-2dc1-4635-a6f1-2223e7652d60" providerId="AD" clId="Web-{3148D522-8549-7115-4047-A43C977732BD}" dt="2026-02-06T17:14:22.214" v="318" actId="14100"/>
          <ac:spMkLst>
            <pc:docMk/>
            <pc:sldMk cId="2799681554" sldId="319"/>
            <ac:spMk id="3" creationId="{E6F720FA-618C-E35C-FC9C-C045D49ABACF}"/>
          </ac:spMkLst>
        </pc:spChg>
      </pc:sldChg>
      <pc:sldChg chg="modSp new">
        <pc:chgData name="Parodi, Sasha" userId="S::sparodi_mapc.org#ext#@massgov.onmicrosoft.com::16587afd-2dc1-4635-a6f1-2223e7652d60" providerId="AD" clId="Web-{3148D522-8549-7115-4047-A43C977732BD}" dt="2026-02-06T17:16:29.745" v="336" actId="20577"/>
        <pc:sldMkLst>
          <pc:docMk/>
          <pc:sldMk cId="3464980660" sldId="320"/>
        </pc:sldMkLst>
        <pc:spChg chg="mod">
          <ac:chgData name="Parodi, Sasha" userId="S::sparodi_mapc.org#ext#@massgov.onmicrosoft.com::16587afd-2dc1-4635-a6f1-2223e7652d60" providerId="AD" clId="Web-{3148D522-8549-7115-4047-A43C977732BD}" dt="2026-02-06T17:16:16.901" v="331" actId="20577"/>
          <ac:spMkLst>
            <pc:docMk/>
            <pc:sldMk cId="3464980660" sldId="320"/>
            <ac:spMk id="2" creationId="{42B88431-1E66-5077-7B20-262304AFEEFF}"/>
          </ac:spMkLst>
        </pc:spChg>
        <pc:spChg chg="mod">
          <ac:chgData name="Parodi, Sasha" userId="S::sparodi_mapc.org#ext#@massgov.onmicrosoft.com::16587afd-2dc1-4635-a6f1-2223e7652d60" providerId="AD" clId="Web-{3148D522-8549-7115-4047-A43C977732BD}" dt="2026-02-06T17:16:29.745" v="336" actId="20577"/>
          <ac:spMkLst>
            <pc:docMk/>
            <pc:sldMk cId="3464980660" sldId="320"/>
            <ac:spMk id="3" creationId="{08DCC99F-91C8-0AB7-35DF-4ADD7942F3E7}"/>
          </ac:spMkLst>
        </pc:spChg>
      </pc:sldChg>
      <pc:sldChg chg="modSp new">
        <pc:chgData name="Parodi, Sasha" userId="S::sparodi_mapc.org#ext#@massgov.onmicrosoft.com::16587afd-2dc1-4635-a6f1-2223e7652d60" providerId="AD" clId="Web-{3148D522-8549-7115-4047-A43C977732BD}" dt="2026-02-06T17:30:35.818" v="351" actId="20577"/>
        <pc:sldMkLst>
          <pc:docMk/>
          <pc:sldMk cId="3877049035" sldId="321"/>
        </pc:sldMkLst>
        <pc:spChg chg="mod">
          <ac:chgData name="Parodi, Sasha" userId="S::sparodi_mapc.org#ext#@massgov.onmicrosoft.com::16587afd-2dc1-4635-a6f1-2223e7652d60" providerId="AD" clId="Web-{3148D522-8549-7115-4047-A43C977732BD}" dt="2026-02-06T17:30:35.568" v="346" actId="20577"/>
          <ac:spMkLst>
            <pc:docMk/>
            <pc:sldMk cId="3877049035" sldId="321"/>
            <ac:spMk id="2" creationId="{AD1025CD-5EA1-9E63-6B45-931DC51BE900}"/>
          </ac:spMkLst>
        </pc:spChg>
        <pc:spChg chg="mod">
          <ac:chgData name="Parodi, Sasha" userId="S::sparodi_mapc.org#ext#@massgov.onmicrosoft.com::16587afd-2dc1-4635-a6f1-2223e7652d60" providerId="AD" clId="Web-{3148D522-8549-7115-4047-A43C977732BD}" dt="2026-02-06T17:30:35.818" v="351" actId="20577"/>
          <ac:spMkLst>
            <pc:docMk/>
            <pc:sldMk cId="3877049035" sldId="321"/>
            <ac:spMk id="3" creationId="{63793A59-1EF2-1A57-EA52-34456FA03BD9}"/>
          </ac:spMkLst>
        </pc:spChg>
      </pc:sldChg>
    </pc:docChg>
  </pc:docChgLst>
  <pc:docChgLst>
    <pc:chgData name="Roy, Monika (DCR)" userId="S::monika.roy@mass.gov::cd6c4b63-5e77-48d5-b6cc-4177d9876de7" providerId="AD" clId="Web-{3FDCB50C-15D0-C157-4013-B7115A03FAB7}"/>
    <pc:docChg chg="modSld">
      <pc:chgData name="Roy, Monika (DCR)" userId="S::monika.roy@mass.gov::cd6c4b63-5e77-48d5-b6cc-4177d9876de7" providerId="AD" clId="Web-{3FDCB50C-15D0-C157-4013-B7115A03FAB7}" dt="2026-03-06T19:13:51.295" v="1" actId="20577"/>
      <pc:docMkLst>
        <pc:docMk/>
      </pc:docMkLst>
      <pc:sldChg chg="modSp">
        <pc:chgData name="Roy, Monika (DCR)" userId="S::monika.roy@mass.gov::cd6c4b63-5e77-48d5-b6cc-4177d9876de7" providerId="AD" clId="Web-{3FDCB50C-15D0-C157-4013-B7115A03FAB7}" dt="2026-03-06T19:13:46.170" v="0" actId="20577"/>
        <pc:sldMkLst>
          <pc:docMk/>
          <pc:sldMk cId="2373758309" sldId="323"/>
        </pc:sldMkLst>
        <pc:spChg chg="mod">
          <ac:chgData name="Roy, Monika (DCR)" userId="S::monika.roy@mass.gov::cd6c4b63-5e77-48d5-b6cc-4177d9876de7" providerId="AD" clId="Web-{3FDCB50C-15D0-C157-4013-B7115A03FAB7}" dt="2026-03-06T19:13:46.170" v="0" actId="20577"/>
          <ac:spMkLst>
            <pc:docMk/>
            <pc:sldMk cId="2373758309" sldId="323"/>
            <ac:spMk id="3" creationId="{9364068C-599C-6B0A-BECE-C3D2E610885D}"/>
          </ac:spMkLst>
        </pc:spChg>
      </pc:sldChg>
      <pc:sldChg chg="modSp">
        <pc:chgData name="Roy, Monika (DCR)" userId="S::monika.roy@mass.gov::cd6c4b63-5e77-48d5-b6cc-4177d9876de7" providerId="AD" clId="Web-{3FDCB50C-15D0-C157-4013-B7115A03FAB7}" dt="2026-03-06T19:13:51.295" v="1" actId="20577"/>
        <pc:sldMkLst>
          <pc:docMk/>
          <pc:sldMk cId="4148965215" sldId="324"/>
        </pc:sldMkLst>
        <pc:spChg chg="mod">
          <ac:chgData name="Roy, Monika (DCR)" userId="S::monika.roy@mass.gov::cd6c4b63-5e77-48d5-b6cc-4177d9876de7" providerId="AD" clId="Web-{3FDCB50C-15D0-C157-4013-B7115A03FAB7}" dt="2026-03-06T19:13:51.295" v="1" actId="20577"/>
          <ac:spMkLst>
            <pc:docMk/>
            <pc:sldMk cId="4148965215" sldId="324"/>
            <ac:spMk id="3" creationId="{69F75AA0-B25A-8D5C-3C92-743DE7EBDB0F}"/>
          </ac:spMkLst>
        </pc:spChg>
      </pc:sldChg>
    </pc:docChg>
  </pc:docChgLst>
  <pc:docChgLst>
    <pc:chgData name="Parodi, Sasha" userId="S::sparodi_mapc.org#ext#@massgov.onmicrosoft.com::16587afd-2dc1-4635-a6f1-2223e7652d60" providerId="AD" clId="Web-{8AB494B1-975A-EBAA-34B1-425E40912272}"/>
    <pc:docChg chg="addSld delSld modSld sldOrd">
      <pc:chgData name="Parodi, Sasha" userId="S::sparodi_mapc.org#ext#@massgov.onmicrosoft.com::16587afd-2dc1-4635-a6f1-2223e7652d60" providerId="AD" clId="Web-{8AB494B1-975A-EBAA-34B1-425E40912272}" dt="2026-02-06T18:09:08.067" v="537" actId="20577"/>
      <pc:docMkLst>
        <pc:docMk/>
      </pc:docMkLst>
      <pc:sldChg chg="addSp delSp modSp mod modClrScheme chgLayout">
        <pc:chgData name="Parodi, Sasha" userId="S::sparodi_mapc.org#ext#@massgov.onmicrosoft.com::16587afd-2dc1-4635-a6f1-2223e7652d60" providerId="AD" clId="Web-{8AB494B1-975A-EBAA-34B1-425E40912272}" dt="2026-02-06T17:43:16.079" v="57" actId="20577"/>
        <pc:sldMkLst>
          <pc:docMk/>
          <pc:sldMk cId="2800528767" sldId="282"/>
        </pc:sldMkLst>
        <pc:spChg chg="mod ord">
          <ac:chgData name="Parodi, Sasha" userId="S::sparodi_mapc.org#ext#@massgov.onmicrosoft.com::16587afd-2dc1-4635-a6f1-2223e7652d60" providerId="AD" clId="Web-{8AB494B1-975A-EBAA-34B1-425E40912272}" dt="2026-02-06T17:43:16.079" v="57" actId="20577"/>
          <ac:spMkLst>
            <pc:docMk/>
            <pc:sldMk cId="2800528767" sldId="282"/>
            <ac:spMk id="2" creationId="{4684108B-6460-0EAF-FB93-32C6D26D12AB}"/>
          </ac:spMkLst>
        </pc:spChg>
        <pc:spChg chg="mod ord">
          <ac:chgData name="Parodi, Sasha" userId="S::sparodi_mapc.org#ext#@massgov.onmicrosoft.com::16587afd-2dc1-4635-a6f1-2223e7652d60" providerId="AD" clId="Web-{8AB494B1-975A-EBAA-34B1-425E40912272}" dt="2026-02-06T17:42:39.564" v="46" actId="20577"/>
          <ac:spMkLst>
            <pc:docMk/>
            <pc:sldMk cId="2800528767" sldId="282"/>
            <ac:spMk id="4" creationId="{798509C3-E18B-9DD7-E188-730FF58E9F3C}"/>
          </ac:spMkLst>
        </pc:spChg>
        <pc:spChg chg="add mod">
          <ac:chgData name="Parodi, Sasha" userId="S::sparodi_mapc.org#ext#@massgov.onmicrosoft.com::16587afd-2dc1-4635-a6f1-2223e7652d60" providerId="AD" clId="Web-{8AB494B1-975A-EBAA-34B1-425E40912272}" dt="2026-02-06T17:42:43.595" v="47" actId="1076"/>
          <ac:spMkLst>
            <pc:docMk/>
            <pc:sldMk cId="2800528767" sldId="282"/>
            <ac:spMk id="13" creationId="{318E2053-F2AE-6AA4-23D9-6ED955C9B9F3}"/>
          </ac:spMkLst>
        </pc:spChg>
      </pc:sldChg>
      <pc:sldChg chg="modSp">
        <pc:chgData name="Parodi, Sasha" userId="S::sparodi_mapc.org#ext#@massgov.onmicrosoft.com::16587afd-2dc1-4635-a6f1-2223e7652d60" providerId="AD" clId="Web-{8AB494B1-975A-EBAA-34B1-425E40912272}" dt="2026-02-06T17:59:27.744" v="175" actId="20577"/>
        <pc:sldMkLst>
          <pc:docMk/>
          <pc:sldMk cId="1119600002" sldId="302"/>
        </pc:sldMkLst>
        <pc:spChg chg="mod">
          <ac:chgData name="Parodi, Sasha" userId="S::sparodi_mapc.org#ext#@massgov.onmicrosoft.com::16587afd-2dc1-4635-a6f1-2223e7652d60" providerId="AD" clId="Web-{8AB494B1-975A-EBAA-34B1-425E40912272}" dt="2026-02-06T17:59:27.744" v="175" actId="20577"/>
          <ac:spMkLst>
            <pc:docMk/>
            <pc:sldMk cId="1119600002" sldId="302"/>
            <ac:spMk id="3" creationId="{D98D3A1C-71C6-2D10-F8A0-DD243646A1D5}"/>
          </ac:spMkLst>
        </pc:spChg>
      </pc:sldChg>
      <pc:sldChg chg="ord">
        <pc:chgData name="Parodi, Sasha" userId="S::sparodi_mapc.org#ext#@massgov.onmicrosoft.com::16587afd-2dc1-4635-a6f1-2223e7652d60" providerId="AD" clId="Web-{8AB494B1-975A-EBAA-34B1-425E40912272}" dt="2026-02-06T17:55:08.715" v="121"/>
        <pc:sldMkLst>
          <pc:docMk/>
          <pc:sldMk cId="183746807" sldId="303"/>
        </pc:sldMkLst>
      </pc:sldChg>
      <pc:sldChg chg="modSp">
        <pc:chgData name="Parodi, Sasha" userId="S::sparodi_mapc.org#ext#@massgov.onmicrosoft.com::16587afd-2dc1-4635-a6f1-2223e7652d60" providerId="AD" clId="Web-{8AB494B1-975A-EBAA-34B1-425E40912272}" dt="2026-02-06T18:09:08.067" v="537" actId="20577"/>
        <pc:sldMkLst>
          <pc:docMk/>
          <pc:sldMk cId="3464980660" sldId="320"/>
        </pc:sldMkLst>
        <pc:spChg chg="mod">
          <ac:chgData name="Parodi, Sasha" userId="S::sparodi_mapc.org#ext#@massgov.onmicrosoft.com::16587afd-2dc1-4635-a6f1-2223e7652d60" providerId="AD" clId="Web-{8AB494B1-975A-EBAA-34B1-425E40912272}" dt="2026-02-06T18:09:08.067" v="537" actId="20577"/>
          <ac:spMkLst>
            <pc:docMk/>
            <pc:sldMk cId="3464980660" sldId="320"/>
            <ac:spMk id="3" creationId="{08DCC99F-91C8-0AB7-35DF-4ADD7942F3E7}"/>
          </ac:spMkLst>
        </pc:spChg>
      </pc:sldChg>
      <pc:sldChg chg="delSp modSp add replId">
        <pc:chgData name="Parodi, Sasha" userId="S::sparodi_mapc.org#ext#@massgov.onmicrosoft.com::16587afd-2dc1-4635-a6f1-2223e7652d60" providerId="AD" clId="Web-{8AB494B1-975A-EBAA-34B1-425E40912272}" dt="2026-02-06T17:46:30.641" v="74" actId="20577"/>
        <pc:sldMkLst>
          <pc:docMk/>
          <pc:sldMk cId="2466644075" sldId="322"/>
        </pc:sldMkLst>
        <pc:spChg chg="mod">
          <ac:chgData name="Parodi, Sasha" userId="S::sparodi_mapc.org#ext#@massgov.onmicrosoft.com::16587afd-2dc1-4635-a6f1-2223e7652d60" providerId="AD" clId="Web-{8AB494B1-975A-EBAA-34B1-425E40912272}" dt="2026-02-06T17:44:20.626" v="65" actId="20577"/>
          <ac:spMkLst>
            <pc:docMk/>
            <pc:sldMk cId="2466644075" sldId="322"/>
            <ac:spMk id="2" creationId="{8572ED83-F63E-DA27-63BF-179484FE3E09}"/>
          </ac:spMkLst>
        </pc:spChg>
        <pc:spChg chg="mod">
          <ac:chgData name="Parodi, Sasha" userId="S::sparodi_mapc.org#ext#@massgov.onmicrosoft.com::16587afd-2dc1-4635-a6f1-2223e7652d60" providerId="AD" clId="Web-{8AB494B1-975A-EBAA-34B1-425E40912272}" dt="2026-02-06T17:46:30.641" v="74" actId="20577"/>
          <ac:spMkLst>
            <pc:docMk/>
            <pc:sldMk cId="2466644075" sldId="322"/>
            <ac:spMk id="4" creationId="{C1E25132-AF6C-3647-FE32-2EF8EA7DFB95}"/>
          </ac:spMkLst>
        </pc:spChg>
      </pc:sldChg>
      <pc:sldChg chg="modSp add ord replId">
        <pc:chgData name="Parodi, Sasha" userId="S::sparodi_mapc.org#ext#@massgov.onmicrosoft.com::16587afd-2dc1-4635-a6f1-2223e7652d60" providerId="AD" clId="Web-{8AB494B1-975A-EBAA-34B1-425E40912272}" dt="2026-02-06T18:09:01.192" v="535" actId="20577"/>
        <pc:sldMkLst>
          <pc:docMk/>
          <pc:sldMk cId="2373758309" sldId="323"/>
        </pc:sldMkLst>
        <pc:spChg chg="mod">
          <ac:chgData name="Parodi, Sasha" userId="S::sparodi_mapc.org#ext#@massgov.onmicrosoft.com::16587afd-2dc1-4635-a6f1-2223e7652d60" providerId="AD" clId="Web-{8AB494B1-975A-EBAA-34B1-425E40912272}" dt="2026-02-06T17:50:29.015" v="104" actId="20577"/>
          <ac:spMkLst>
            <pc:docMk/>
            <pc:sldMk cId="2373758309" sldId="323"/>
            <ac:spMk id="2" creationId="{9365E50F-DA99-56FC-3F65-5A6A7FBB3B57}"/>
          </ac:spMkLst>
        </pc:spChg>
        <pc:spChg chg="mod">
          <ac:chgData name="Parodi, Sasha" userId="S::sparodi_mapc.org#ext#@massgov.onmicrosoft.com::16587afd-2dc1-4635-a6f1-2223e7652d60" providerId="AD" clId="Web-{8AB494B1-975A-EBAA-34B1-425E40912272}" dt="2026-02-06T18:09:01.192" v="535" actId="20577"/>
          <ac:spMkLst>
            <pc:docMk/>
            <pc:sldMk cId="2373758309" sldId="323"/>
            <ac:spMk id="3" creationId="{9364068C-599C-6B0A-BECE-C3D2E610885D}"/>
          </ac:spMkLst>
        </pc:spChg>
      </pc:sldChg>
      <pc:sldChg chg="modSp add replId">
        <pc:chgData name="Parodi, Sasha" userId="S::sparodi_mapc.org#ext#@massgov.onmicrosoft.com::16587afd-2dc1-4635-a6f1-2223e7652d60" providerId="AD" clId="Web-{8AB494B1-975A-EBAA-34B1-425E40912272}" dt="2026-02-06T18:09:03.473" v="536" actId="20577"/>
        <pc:sldMkLst>
          <pc:docMk/>
          <pc:sldMk cId="4148965215" sldId="324"/>
        </pc:sldMkLst>
        <pc:spChg chg="mod">
          <ac:chgData name="Parodi, Sasha" userId="S::sparodi_mapc.org#ext#@massgov.onmicrosoft.com::16587afd-2dc1-4635-a6f1-2223e7652d60" providerId="AD" clId="Web-{8AB494B1-975A-EBAA-34B1-425E40912272}" dt="2026-02-06T17:54:32.512" v="113" actId="20577"/>
          <ac:spMkLst>
            <pc:docMk/>
            <pc:sldMk cId="4148965215" sldId="324"/>
            <ac:spMk id="2" creationId="{CC092583-52DA-5992-0B62-03EED44C3346}"/>
          </ac:spMkLst>
        </pc:spChg>
        <pc:spChg chg="mod">
          <ac:chgData name="Parodi, Sasha" userId="S::sparodi_mapc.org#ext#@massgov.onmicrosoft.com::16587afd-2dc1-4635-a6f1-2223e7652d60" providerId="AD" clId="Web-{8AB494B1-975A-EBAA-34B1-425E40912272}" dt="2026-02-06T18:09:03.473" v="536" actId="20577"/>
          <ac:spMkLst>
            <pc:docMk/>
            <pc:sldMk cId="4148965215" sldId="324"/>
            <ac:spMk id="3" creationId="{69F75AA0-B25A-8D5C-3C92-743DE7EBDB0F}"/>
          </ac:spMkLst>
        </pc:spChg>
      </pc:sldChg>
      <pc:sldChg chg="modSp add replId">
        <pc:chgData name="Parodi, Sasha" userId="S::sparodi_mapc.org#ext#@massgov.onmicrosoft.com::16587afd-2dc1-4635-a6f1-2223e7652d60" providerId="AD" clId="Web-{8AB494B1-975A-EBAA-34B1-425E40912272}" dt="2026-02-06T17:55:10.637" v="124" actId="20577"/>
        <pc:sldMkLst>
          <pc:docMk/>
          <pc:sldMk cId="413021581" sldId="325"/>
        </pc:sldMkLst>
        <pc:spChg chg="mod">
          <ac:chgData name="Parodi, Sasha" userId="S::sparodi_mapc.org#ext#@massgov.onmicrosoft.com::16587afd-2dc1-4635-a6f1-2223e7652d60" providerId="AD" clId="Web-{8AB494B1-975A-EBAA-34B1-425E40912272}" dt="2026-02-06T17:55:10.637" v="124" actId="20577"/>
          <ac:spMkLst>
            <pc:docMk/>
            <pc:sldMk cId="413021581" sldId="325"/>
            <ac:spMk id="2" creationId="{02789EE6-F133-CCF0-9C96-499A54184163}"/>
          </ac:spMkLst>
        </pc:spChg>
      </pc:sldChg>
    </pc:docChg>
  </pc:docChgLst>
  <pc:docChgLst>
    <pc:chgData name="Du, Van" userId="S::vdu_mapc.org#ext#@massgov.onmicrosoft.com::47a6d444-42b4-4a65-aee3-c1a322a54d41" providerId="AD" clId="Web-{D259CA0E-23B1-33D8-9E8E-D5D9169702F3}"/>
    <pc:docChg chg="modSld">
      <pc:chgData name="Du, Van" userId="S::vdu_mapc.org#ext#@massgov.onmicrosoft.com::47a6d444-42b4-4a65-aee3-c1a322a54d41" providerId="AD" clId="Web-{D259CA0E-23B1-33D8-9E8E-D5D9169702F3}" dt="2026-02-25T00:00:30.704" v="371" actId="20577"/>
      <pc:docMkLst>
        <pc:docMk/>
      </pc:docMkLst>
      <pc:sldChg chg="modSp">
        <pc:chgData name="Du, Van" userId="S::vdu_mapc.org#ext#@massgov.onmicrosoft.com::47a6d444-42b4-4a65-aee3-c1a322a54d41" providerId="AD" clId="Web-{D259CA0E-23B1-33D8-9E8E-D5D9169702F3}" dt="2026-02-25T00:00:30.704" v="371" actId="20577"/>
        <pc:sldMkLst>
          <pc:docMk/>
          <pc:sldMk cId="505246541" sldId="329"/>
        </pc:sldMkLst>
        <pc:spChg chg="mod">
          <ac:chgData name="Du, Van" userId="S::vdu_mapc.org#ext#@massgov.onmicrosoft.com::47a6d444-42b4-4a65-aee3-c1a322a54d41" providerId="AD" clId="Web-{D259CA0E-23B1-33D8-9E8E-D5D9169702F3}" dt="2026-02-25T00:00:30.704" v="371" actId="20577"/>
          <ac:spMkLst>
            <pc:docMk/>
            <pc:sldMk cId="505246541" sldId="329"/>
            <ac:spMk id="3" creationId="{CB8CED1F-6245-79A0-BD33-298E994AC6FE}"/>
          </ac:spMkLst>
        </pc:spChg>
      </pc:sldChg>
    </pc:docChg>
  </pc:docChgLst>
  <pc:docChgLst>
    <pc:chgData name="Du, Van" userId="S::vdu_mapc.org#ext#@massgov.onmicrosoft.com::47a6d444-42b4-4a65-aee3-c1a322a54d41" providerId="AD" clId="Web-{72D25599-667B-A23F-F929-DC29BFA950B9}"/>
    <pc:docChg chg="modSld">
      <pc:chgData name="Du, Van" userId="S::vdu_mapc.org#ext#@massgov.onmicrosoft.com::47a6d444-42b4-4a65-aee3-c1a322a54d41" providerId="AD" clId="Web-{72D25599-667B-A23F-F929-DC29BFA950B9}" dt="2026-02-24T23:38:34.451" v="226" actId="1076"/>
      <pc:docMkLst>
        <pc:docMk/>
      </pc:docMkLst>
      <pc:sldChg chg="addSp delSp modSp">
        <pc:chgData name="Du, Van" userId="S::vdu_mapc.org#ext#@massgov.onmicrosoft.com::47a6d444-42b4-4a65-aee3-c1a322a54d41" providerId="AD" clId="Web-{72D25599-667B-A23F-F929-DC29BFA950B9}" dt="2026-02-24T23:38:34.451" v="226" actId="1076"/>
        <pc:sldMkLst>
          <pc:docMk/>
          <pc:sldMk cId="2799681554" sldId="319"/>
        </pc:sldMkLst>
        <pc:spChg chg="add mod">
          <ac:chgData name="Du, Van" userId="S::vdu_mapc.org#ext#@massgov.onmicrosoft.com::47a6d444-42b4-4a65-aee3-c1a322a54d41" providerId="AD" clId="Web-{72D25599-667B-A23F-F929-DC29BFA950B9}" dt="2026-02-24T23:38:34.451" v="226" actId="1076"/>
          <ac:spMkLst>
            <pc:docMk/>
            <pc:sldMk cId="2799681554" sldId="319"/>
            <ac:spMk id="6" creationId="{92752F42-A048-FA1B-7374-6A0FB6A2C6DB}"/>
          </ac:spMkLst>
        </pc:spChg>
      </pc:sldChg>
      <pc:sldChg chg="addSp modSp">
        <pc:chgData name="Du, Van" userId="S::vdu_mapc.org#ext#@massgov.onmicrosoft.com::47a6d444-42b4-4a65-aee3-c1a322a54d41" providerId="AD" clId="Web-{72D25599-667B-A23F-F929-DC29BFA950B9}" dt="2026-02-24T23:30:52.218" v="96" actId="20577"/>
        <pc:sldMkLst>
          <pc:docMk/>
          <pc:sldMk cId="3464980660" sldId="320"/>
        </pc:sldMkLst>
        <pc:spChg chg="mod">
          <ac:chgData name="Du, Van" userId="S::vdu_mapc.org#ext#@massgov.onmicrosoft.com::47a6d444-42b4-4a65-aee3-c1a322a54d41" providerId="AD" clId="Web-{72D25599-667B-A23F-F929-DC29BFA950B9}" dt="2026-02-24T23:28:40.048" v="8" actId="20577"/>
          <ac:spMkLst>
            <pc:docMk/>
            <pc:sldMk cId="3464980660" sldId="320"/>
            <ac:spMk id="3" creationId="{08DCC99F-91C8-0AB7-35DF-4ADD7942F3E7}"/>
          </ac:spMkLst>
        </pc:spChg>
        <pc:spChg chg="add mod">
          <ac:chgData name="Du, Van" userId="S::vdu_mapc.org#ext#@massgov.onmicrosoft.com::47a6d444-42b4-4a65-aee3-c1a322a54d41" providerId="AD" clId="Web-{72D25599-667B-A23F-F929-DC29BFA950B9}" dt="2026-02-24T23:30:52.218" v="96" actId="20577"/>
          <ac:spMkLst>
            <pc:docMk/>
            <pc:sldMk cId="3464980660" sldId="320"/>
            <ac:spMk id="5" creationId="{1C41628E-4F41-8797-C92A-97CB7FEF77AD}"/>
          </ac:spMkLst>
        </pc:spChg>
      </pc:sldChg>
    </pc:docChg>
  </pc:docChgLst>
  <pc:docChgLst>
    <pc:chgData name="Du, Van" userId="S::vdu_mapc.org#ext#@massgov.onmicrosoft.com::47a6d444-42b4-4a65-aee3-c1a322a54d41" providerId="AD" clId="Web-{FB4EED0D-CCD4-D3D1-C951-1DDBCF99DB7F}"/>
    <pc:docChg chg="addSld modSld">
      <pc:chgData name="Du, Van" userId="S::vdu_mapc.org#ext#@massgov.onmicrosoft.com::47a6d444-42b4-4a65-aee3-c1a322a54d41" providerId="AD" clId="Web-{FB4EED0D-CCD4-D3D1-C951-1DDBCF99DB7F}" dt="2026-02-24T21:31:27.778" v="112" actId="20577"/>
      <pc:docMkLst>
        <pc:docMk/>
      </pc:docMkLst>
      <pc:sldChg chg="modSp">
        <pc:chgData name="Du, Van" userId="S::vdu_mapc.org#ext#@massgov.onmicrosoft.com::47a6d444-42b4-4a65-aee3-c1a322a54d41" providerId="AD" clId="Web-{FB4EED0D-CCD4-D3D1-C951-1DDBCF99DB7F}" dt="2026-02-24T20:48:36.247" v="6" actId="14100"/>
        <pc:sldMkLst>
          <pc:docMk/>
          <pc:sldMk cId="1119600002" sldId="302"/>
        </pc:sldMkLst>
        <pc:spChg chg="mod">
          <ac:chgData name="Du, Van" userId="S::vdu_mapc.org#ext#@massgov.onmicrosoft.com::47a6d444-42b4-4a65-aee3-c1a322a54d41" providerId="AD" clId="Web-{FB4EED0D-CCD4-D3D1-C951-1DDBCF99DB7F}" dt="2026-02-24T20:48:36.247" v="6" actId="14100"/>
          <ac:spMkLst>
            <pc:docMk/>
            <pc:sldMk cId="1119600002" sldId="302"/>
            <ac:spMk id="3" creationId="{D98D3A1C-71C6-2D10-F8A0-DD243646A1D5}"/>
          </ac:spMkLst>
        </pc:spChg>
        <pc:spChg chg="mod">
          <ac:chgData name="Du, Van" userId="S::vdu_mapc.org#ext#@massgov.onmicrosoft.com::47a6d444-42b4-4a65-aee3-c1a322a54d41" providerId="AD" clId="Web-{FB4EED0D-CCD4-D3D1-C951-1DDBCF99DB7F}" dt="2026-02-24T20:48:26.669" v="4" actId="20577"/>
          <ac:spMkLst>
            <pc:docMk/>
            <pc:sldMk cId="1119600002" sldId="302"/>
            <ac:spMk id="4" creationId="{84B807C6-D848-6B7C-B78D-CE233748DD2A}"/>
          </ac:spMkLst>
        </pc:spChg>
      </pc:sldChg>
      <pc:sldChg chg="modSp">
        <pc:chgData name="Du, Van" userId="S::vdu_mapc.org#ext#@massgov.onmicrosoft.com::47a6d444-42b4-4a65-aee3-c1a322a54d41" providerId="AD" clId="Web-{FB4EED0D-CCD4-D3D1-C951-1DDBCF99DB7F}" dt="2026-02-24T21:31:27.778" v="112" actId="20577"/>
        <pc:sldMkLst>
          <pc:docMk/>
          <pc:sldMk cId="3877049035" sldId="321"/>
        </pc:sldMkLst>
        <pc:spChg chg="mod">
          <ac:chgData name="Du, Van" userId="S::vdu_mapc.org#ext#@massgov.onmicrosoft.com::47a6d444-42b4-4a65-aee3-c1a322a54d41" providerId="AD" clId="Web-{FB4EED0D-CCD4-D3D1-C951-1DDBCF99DB7F}" dt="2026-02-24T21:31:27.778" v="112" actId="20577"/>
          <ac:spMkLst>
            <pc:docMk/>
            <pc:sldMk cId="3877049035" sldId="321"/>
            <ac:spMk id="3" creationId="{63793A59-1EF2-1A57-EA52-34456FA03BD9}"/>
          </ac:spMkLst>
        </pc:spChg>
      </pc:sldChg>
      <pc:sldChg chg="modSp">
        <pc:chgData name="Du, Van" userId="S::vdu_mapc.org#ext#@massgov.onmicrosoft.com::47a6d444-42b4-4a65-aee3-c1a322a54d41" providerId="AD" clId="Web-{FB4EED0D-CCD4-D3D1-C951-1DDBCF99DB7F}" dt="2026-02-24T21:15:58.205" v="53" actId="14100"/>
        <pc:sldMkLst>
          <pc:docMk/>
          <pc:sldMk cId="2466644075" sldId="322"/>
        </pc:sldMkLst>
        <pc:spChg chg="mod">
          <ac:chgData name="Du, Van" userId="S::vdu_mapc.org#ext#@massgov.onmicrosoft.com::47a6d444-42b4-4a65-aee3-c1a322a54d41" providerId="AD" clId="Web-{FB4EED0D-CCD4-D3D1-C951-1DDBCF99DB7F}" dt="2026-02-24T21:15:58.205" v="53" actId="14100"/>
          <ac:spMkLst>
            <pc:docMk/>
            <pc:sldMk cId="2466644075" sldId="322"/>
            <ac:spMk id="4" creationId="{C1E25132-AF6C-3647-FE32-2EF8EA7DFB95}"/>
          </ac:spMkLst>
        </pc:spChg>
      </pc:sldChg>
      <pc:sldChg chg="modSp">
        <pc:chgData name="Du, Van" userId="S::vdu_mapc.org#ext#@massgov.onmicrosoft.com::47a6d444-42b4-4a65-aee3-c1a322a54d41" providerId="AD" clId="Web-{FB4EED0D-CCD4-D3D1-C951-1DDBCF99DB7F}" dt="2026-02-24T20:47:26.075" v="0" actId="1076"/>
        <pc:sldMkLst>
          <pc:docMk/>
          <pc:sldMk cId="3987872727" sldId="328"/>
        </pc:sldMkLst>
        <pc:spChg chg="mod">
          <ac:chgData name="Du, Van" userId="S::vdu_mapc.org#ext#@massgov.onmicrosoft.com::47a6d444-42b4-4a65-aee3-c1a322a54d41" providerId="AD" clId="Web-{FB4EED0D-CCD4-D3D1-C951-1DDBCF99DB7F}" dt="2026-02-24T20:47:26.075" v="0" actId="1076"/>
          <ac:spMkLst>
            <pc:docMk/>
            <pc:sldMk cId="3987872727" sldId="328"/>
            <ac:spMk id="59" creationId="{9E421854-13A0-0DCA-2593-414270BFAD66}"/>
          </ac:spMkLst>
        </pc:spChg>
      </pc:sldChg>
      <pc:sldChg chg="addSp modSp add mod replId modClrScheme modShow chgLayout">
        <pc:chgData name="Du, Van" userId="S::vdu_mapc.org#ext#@massgov.onmicrosoft.com::47a6d444-42b4-4a65-aee3-c1a322a54d41" providerId="AD" clId="Web-{FB4EED0D-CCD4-D3D1-C951-1DDBCF99DB7F}" dt="2026-02-24T21:30:04.090" v="86" actId="20577"/>
        <pc:sldMkLst>
          <pc:docMk/>
          <pc:sldMk cId="505246541" sldId="329"/>
        </pc:sldMkLst>
        <pc:spChg chg="mod ord">
          <ac:chgData name="Du, Van" userId="S::vdu_mapc.org#ext#@massgov.onmicrosoft.com::47a6d444-42b4-4a65-aee3-c1a322a54d41" providerId="AD" clId="Web-{FB4EED0D-CCD4-D3D1-C951-1DDBCF99DB7F}" dt="2026-02-24T21:14:16.298" v="40" actId="20577"/>
          <ac:spMkLst>
            <pc:docMk/>
            <pc:sldMk cId="505246541" sldId="329"/>
            <ac:spMk id="2" creationId="{06C12751-39B7-6679-2270-90E63267198F}"/>
          </ac:spMkLst>
        </pc:spChg>
        <pc:spChg chg="add mod">
          <ac:chgData name="Du, Van" userId="S::vdu_mapc.org#ext#@massgov.onmicrosoft.com::47a6d444-42b4-4a65-aee3-c1a322a54d41" providerId="AD" clId="Web-{FB4EED0D-CCD4-D3D1-C951-1DDBCF99DB7F}" dt="2026-02-24T21:30:04.090" v="86" actId="20577"/>
          <ac:spMkLst>
            <pc:docMk/>
            <pc:sldMk cId="505246541" sldId="329"/>
            <ac:spMk id="3" creationId="{CB8CED1F-6245-79A0-BD33-298E994AC6FE}"/>
          </ac:spMkLst>
        </pc:spChg>
      </pc:sldChg>
    </pc:docChg>
  </pc:docChgLst>
  <pc:docChgLst>
    <pc:chgData name="Barrera, Mila (DCR)" userId="S::mila.barrera@mass.gov::dce33d62-759b-4d0c-bd61-1bd79f9ef6e9" providerId="AD" clId="Web-{4330538B-82D4-2DC2-89CC-1013EA9509EC}"/>
    <pc:docChg chg="addSld modSld">
      <pc:chgData name="Barrera, Mila (DCR)" userId="S::mila.barrera@mass.gov::dce33d62-759b-4d0c-bd61-1bd79f9ef6e9" providerId="AD" clId="Web-{4330538B-82D4-2DC2-89CC-1013EA9509EC}" dt="2026-02-06T22:43:07.462" v="349" actId="20577"/>
      <pc:docMkLst>
        <pc:docMk/>
      </pc:docMkLst>
    </pc:docChg>
  </pc:docChgLst>
  <pc:docChgLst>
    <pc:chgData name="Roy, Monika (DCR)" userId="S::monika.roy@mass.gov::cd6c4b63-5e77-48d5-b6cc-4177d9876de7" providerId="AD" clId="Web-{4699F546-F818-3EDB-84E4-132ECDAB9DEE}"/>
    <pc:docChg chg="delSld modSld">
      <pc:chgData name="Roy, Monika (DCR)" userId="S::monika.roy@mass.gov::cd6c4b63-5e77-48d5-b6cc-4177d9876de7" providerId="AD" clId="Web-{4699F546-F818-3EDB-84E4-132ECDAB9DEE}" dt="2026-02-24T17:36:09.378" v="361"/>
      <pc:docMkLst>
        <pc:docMk/>
      </pc:docMkLst>
      <pc:sldChg chg="addSp delSp modSp">
        <pc:chgData name="Roy, Monika (DCR)" userId="S::monika.roy@mass.gov::cd6c4b63-5e77-48d5-b6cc-4177d9876de7" providerId="AD" clId="Web-{4699F546-F818-3EDB-84E4-132ECDAB9DEE}" dt="2026-02-24T17:34:41.815" v="357"/>
        <pc:sldMkLst>
          <pc:docMk/>
          <pc:sldMk cId="3987872727" sldId="328"/>
        </pc:sldMkLst>
        <pc:spChg chg="ord">
          <ac:chgData name="Roy, Monika (DCR)" userId="S::monika.roy@mass.gov::cd6c4b63-5e77-48d5-b6cc-4177d9876de7" providerId="AD" clId="Web-{4699F546-F818-3EDB-84E4-132ECDAB9DEE}" dt="2026-02-23T18:53:15.999" v="118"/>
          <ac:spMkLst>
            <pc:docMk/>
            <pc:sldMk cId="3987872727" sldId="328"/>
            <ac:spMk id="2" creationId="{9FC9A001-9664-7F1B-AA1A-1021FCC699A9}"/>
          </ac:spMkLst>
        </pc:spChg>
        <pc:spChg chg="mod">
          <ac:chgData name="Roy, Monika (DCR)" userId="S::monika.roy@mass.gov::cd6c4b63-5e77-48d5-b6cc-4177d9876de7" providerId="AD" clId="Web-{4699F546-F818-3EDB-84E4-132ECDAB9DEE}" dt="2026-02-24T17:34:37.143" v="356" actId="1076"/>
          <ac:spMkLst>
            <pc:docMk/>
            <pc:sldMk cId="3987872727" sldId="328"/>
            <ac:spMk id="3" creationId="{EDD4A3F1-D09A-0BFB-46C6-AD62542F582F}"/>
          </ac:spMkLst>
        </pc:spChg>
        <pc:spChg chg="ord">
          <ac:chgData name="Roy, Monika (DCR)" userId="S::monika.roy@mass.gov::cd6c4b63-5e77-48d5-b6cc-4177d9876de7" providerId="AD" clId="Web-{4699F546-F818-3EDB-84E4-132ECDAB9DEE}" dt="2026-02-23T18:55:45.388" v="232"/>
          <ac:spMkLst>
            <pc:docMk/>
            <pc:sldMk cId="3987872727" sldId="328"/>
            <ac:spMk id="33" creationId="{84EFF975-3D7F-2AE2-21EA-F4875D588C71}"/>
          </ac:spMkLst>
        </pc:spChg>
        <pc:spChg chg="ord">
          <ac:chgData name="Roy, Monika (DCR)" userId="S::monika.roy@mass.gov::cd6c4b63-5e77-48d5-b6cc-4177d9876de7" providerId="AD" clId="Web-{4699F546-F818-3EDB-84E4-132ECDAB9DEE}" dt="2026-02-23T18:56:04.653" v="237"/>
          <ac:spMkLst>
            <pc:docMk/>
            <pc:sldMk cId="3987872727" sldId="328"/>
            <ac:spMk id="35" creationId="{B5171EDB-53CC-B299-9751-E77B138170AC}"/>
          </ac:spMkLst>
        </pc:spChg>
        <pc:spChg chg="ord">
          <ac:chgData name="Roy, Monika (DCR)" userId="S::monika.roy@mass.gov::cd6c4b63-5e77-48d5-b6cc-4177d9876de7" providerId="AD" clId="Web-{4699F546-F818-3EDB-84E4-132ECDAB9DEE}" dt="2026-02-23T18:55:32.185" v="222"/>
          <ac:spMkLst>
            <pc:docMk/>
            <pc:sldMk cId="3987872727" sldId="328"/>
            <ac:spMk id="36" creationId="{7BB9E0AC-477A-81EF-26F7-F2C373853C1C}"/>
          </ac:spMkLst>
        </pc:spChg>
        <pc:spChg chg="ord">
          <ac:chgData name="Roy, Monika (DCR)" userId="S::monika.roy@mass.gov::cd6c4b63-5e77-48d5-b6cc-4177d9876de7" providerId="AD" clId="Web-{4699F546-F818-3EDB-84E4-132ECDAB9DEE}" dt="2026-02-23T18:56:13.059" v="238"/>
          <ac:spMkLst>
            <pc:docMk/>
            <pc:sldMk cId="3987872727" sldId="328"/>
            <ac:spMk id="37" creationId="{288F8E7D-53C7-F4ED-3B42-6929B2DAB069}"/>
          </ac:spMkLst>
        </pc:spChg>
        <pc:spChg chg="ord">
          <ac:chgData name="Roy, Monika (DCR)" userId="S::monika.roy@mass.gov::cd6c4b63-5e77-48d5-b6cc-4177d9876de7" providerId="AD" clId="Web-{4699F546-F818-3EDB-84E4-132ECDAB9DEE}" dt="2026-02-23T18:54:00.515" v="178"/>
          <ac:spMkLst>
            <pc:docMk/>
            <pc:sldMk cId="3987872727" sldId="328"/>
            <ac:spMk id="38" creationId="{A646A67F-06DD-CC7E-386C-25C8A72156B2}"/>
          </ac:spMkLst>
        </pc:spChg>
        <pc:spChg chg="mod ord">
          <ac:chgData name="Roy, Monika (DCR)" userId="S::monika.roy@mass.gov::cd6c4b63-5e77-48d5-b6cc-4177d9876de7" providerId="AD" clId="Web-{4699F546-F818-3EDB-84E4-132ECDAB9DEE}" dt="2026-02-24T17:33:18.378" v="345" actId="20577"/>
          <ac:spMkLst>
            <pc:docMk/>
            <pc:sldMk cId="3987872727" sldId="328"/>
            <ac:spMk id="43" creationId="{449765C9-75D7-81D9-8935-7E30D1E6F785}"/>
          </ac:spMkLst>
        </pc:spChg>
        <pc:spChg chg="mod ord topLvl">
          <ac:chgData name="Roy, Monika (DCR)" userId="S::monika.roy@mass.gov::cd6c4b63-5e77-48d5-b6cc-4177d9876de7" providerId="AD" clId="Web-{4699F546-F818-3EDB-84E4-132ECDAB9DEE}" dt="2026-02-24T17:32:10.628" v="327" actId="1076"/>
          <ac:spMkLst>
            <pc:docMk/>
            <pc:sldMk cId="3987872727" sldId="328"/>
            <ac:spMk id="47" creationId="{9800AACE-7613-F099-FFEA-227E3B3DA486}"/>
          </ac:spMkLst>
        </pc:spChg>
        <pc:spChg chg="mod ord">
          <ac:chgData name="Roy, Monika (DCR)" userId="S::monika.roy@mass.gov::cd6c4b63-5e77-48d5-b6cc-4177d9876de7" providerId="AD" clId="Web-{4699F546-F818-3EDB-84E4-132ECDAB9DEE}" dt="2026-02-24T17:32:29.284" v="333" actId="1076"/>
          <ac:spMkLst>
            <pc:docMk/>
            <pc:sldMk cId="3987872727" sldId="328"/>
            <ac:spMk id="50" creationId="{C42020D0-CF6A-9A4C-E984-CAA6A9ACD6BD}"/>
          </ac:spMkLst>
        </pc:spChg>
        <pc:spChg chg="mod ord">
          <ac:chgData name="Roy, Monika (DCR)" userId="S::monika.roy@mass.gov::cd6c4b63-5e77-48d5-b6cc-4177d9876de7" providerId="AD" clId="Web-{4699F546-F818-3EDB-84E4-132ECDAB9DEE}" dt="2026-02-24T17:34:18.925" v="351" actId="1076"/>
          <ac:spMkLst>
            <pc:docMk/>
            <pc:sldMk cId="3987872727" sldId="328"/>
            <ac:spMk id="55" creationId="{B7D669CF-1047-CF65-E181-F339AA5A8FDB}"/>
          </ac:spMkLst>
        </pc:spChg>
        <pc:spChg chg="add del mod ord">
          <ac:chgData name="Roy, Monika (DCR)" userId="S::monika.roy@mass.gov::cd6c4b63-5e77-48d5-b6cc-4177d9876de7" providerId="AD" clId="Web-{4699F546-F818-3EDB-84E4-132ECDAB9DEE}" dt="2026-02-24T17:32:24.331" v="332" actId="1076"/>
          <ac:spMkLst>
            <pc:docMk/>
            <pc:sldMk cId="3987872727" sldId="328"/>
            <ac:spMk id="57" creationId="{F1623107-395F-25D4-94D5-65ABD11EBC3E}"/>
          </ac:spMkLst>
        </pc:spChg>
        <pc:spChg chg="mod ord">
          <ac:chgData name="Roy, Monika (DCR)" userId="S::monika.roy@mass.gov::cd6c4b63-5e77-48d5-b6cc-4177d9876de7" providerId="AD" clId="Web-{4699F546-F818-3EDB-84E4-132ECDAB9DEE}" dt="2026-02-24T17:32:18.456" v="330" actId="14100"/>
          <ac:spMkLst>
            <pc:docMk/>
            <pc:sldMk cId="3987872727" sldId="328"/>
            <ac:spMk id="58" creationId="{3F00ABB1-F1FC-7981-BDEF-5CD89B405259}"/>
          </ac:spMkLst>
        </pc:spChg>
        <pc:spChg chg="mod ord">
          <ac:chgData name="Roy, Monika (DCR)" userId="S::monika.roy@mass.gov::cd6c4b63-5e77-48d5-b6cc-4177d9876de7" providerId="AD" clId="Web-{4699F546-F818-3EDB-84E4-132ECDAB9DEE}" dt="2026-02-24T17:28:52.785" v="283" actId="1076"/>
          <ac:spMkLst>
            <pc:docMk/>
            <pc:sldMk cId="3987872727" sldId="328"/>
            <ac:spMk id="59" creationId="{9E421854-13A0-0DCA-2593-414270BFAD66}"/>
          </ac:spMkLst>
        </pc:spChg>
        <pc:grpChg chg="mod">
          <ac:chgData name="Roy, Monika (DCR)" userId="S::monika.roy@mass.gov::cd6c4b63-5e77-48d5-b6cc-4177d9876de7" providerId="AD" clId="Web-{4699F546-F818-3EDB-84E4-132ECDAB9DEE}" dt="2026-02-23T18:49:25.594" v="3"/>
          <ac:grpSpMkLst>
            <pc:docMk/>
            <pc:sldMk cId="3987872727" sldId="328"/>
            <ac:grpSpMk id="44" creationId="{FFED7D46-BF88-CFAB-5C74-DD2B6003256A}"/>
          </ac:grpSpMkLst>
        </pc:grpChg>
        <pc:cxnChg chg="add mod">
          <ac:chgData name="Roy, Monika (DCR)" userId="S::monika.roy@mass.gov::cd6c4b63-5e77-48d5-b6cc-4177d9876de7" providerId="AD" clId="Web-{4699F546-F818-3EDB-84E4-132ECDAB9DEE}" dt="2026-02-24T17:33:45.550" v="348" actId="1076"/>
          <ac:cxnSpMkLst>
            <pc:docMk/>
            <pc:sldMk cId="3987872727" sldId="328"/>
            <ac:cxnSpMk id="5" creationId="{470886E7-5475-E082-B837-223AA6F0158D}"/>
          </ac:cxnSpMkLst>
        </pc:cxnChg>
        <pc:cxnChg chg="add mod">
          <ac:chgData name="Roy, Monika (DCR)" userId="S::monika.roy@mass.gov::cd6c4b63-5e77-48d5-b6cc-4177d9876de7" providerId="AD" clId="Web-{4699F546-F818-3EDB-84E4-132ECDAB9DEE}" dt="2026-02-24T17:34:34.065" v="355" actId="1076"/>
          <ac:cxnSpMkLst>
            <pc:docMk/>
            <pc:sldMk cId="3987872727" sldId="328"/>
            <ac:cxnSpMk id="6" creationId="{8C09BE29-DEDE-7832-48E9-F7637FF86DF8}"/>
          </ac:cxnSpMkLst>
        </pc:cxnChg>
        <pc:cxnChg chg="mod topLvl modVis">
          <ac:chgData name="Roy, Monika (DCR)" userId="S::monika.roy@mass.gov::cd6c4b63-5e77-48d5-b6cc-4177d9876de7" providerId="AD" clId="Web-{4699F546-F818-3EDB-84E4-132ECDAB9DEE}" dt="2026-02-24T17:30:11.566" v="301" actId="1076"/>
          <ac:cxnSpMkLst>
            <pc:docMk/>
            <pc:sldMk cId="3987872727" sldId="328"/>
            <ac:cxnSpMk id="46" creationId="{3AA9376D-DDA0-8D47-B282-9BB3B37FB8B7}"/>
          </ac:cxnSpMkLst>
        </pc:cxnChg>
        <pc:cxnChg chg="mod modVis">
          <ac:chgData name="Roy, Monika (DCR)" userId="S::monika.roy@mass.gov::cd6c4b63-5e77-48d5-b6cc-4177d9876de7" providerId="AD" clId="Web-{4699F546-F818-3EDB-84E4-132ECDAB9DEE}" dt="2026-02-24T17:30:08.550" v="300" actId="1076"/>
          <ac:cxnSpMkLst>
            <pc:docMk/>
            <pc:sldMk cId="3987872727" sldId="328"/>
            <ac:cxnSpMk id="52" creationId="{BBAA784E-F757-B6E6-19D4-8C161C5CC0BA}"/>
          </ac:cxnSpMkLst>
        </pc:cxnChg>
        <pc:cxnChg chg="mod modVis">
          <ac:chgData name="Roy, Monika (DCR)" userId="S::monika.roy@mass.gov::cd6c4b63-5e77-48d5-b6cc-4177d9876de7" providerId="AD" clId="Web-{4699F546-F818-3EDB-84E4-132ECDAB9DEE}" dt="2026-02-24T17:34:04.128" v="350" actId="14100"/>
          <ac:cxnSpMkLst>
            <pc:docMk/>
            <pc:sldMk cId="3987872727" sldId="328"/>
            <ac:cxnSpMk id="53" creationId="{B170001D-86B8-A3E6-535B-F5CDCB549781}"/>
          </ac:cxnSpMkLst>
        </pc:cxnChg>
        <pc:cxnChg chg="mod ord modVis">
          <ac:chgData name="Roy, Monika (DCR)" userId="S::monika.roy@mass.gov::cd6c4b63-5e77-48d5-b6cc-4177d9876de7" providerId="AD" clId="Web-{4699F546-F818-3EDB-84E4-132ECDAB9DEE}" dt="2026-02-24T17:30:04.878" v="299" actId="1076"/>
          <ac:cxnSpMkLst>
            <pc:docMk/>
            <pc:sldMk cId="3987872727" sldId="328"/>
            <ac:cxnSpMk id="54" creationId="{B827B5C9-9B0B-A430-3FEF-79E4AD6BDCA7}"/>
          </ac:cxnSpMkLst>
        </pc:cxnChg>
        <pc:cxnChg chg="mod ord">
          <ac:chgData name="Roy, Monika (DCR)" userId="S::monika.roy@mass.gov::cd6c4b63-5e77-48d5-b6cc-4177d9876de7" providerId="AD" clId="Web-{4699F546-F818-3EDB-84E4-132ECDAB9DEE}" dt="2026-02-24T17:30:18.410" v="302" actId="1076"/>
          <ac:cxnSpMkLst>
            <pc:docMk/>
            <pc:sldMk cId="3987872727" sldId="328"/>
            <ac:cxnSpMk id="56" creationId="{1F520162-D799-34B1-B386-1AACA3C92587}"/>
          </ac:cxnSpMkLst>
        </pc:cxnChg>
      </pc:sldChg>
    </pc:docChg>
  </pc:docChgLst>
  <pc:docChgLst>
    <pc:chgData name="Roy, Monika (DCR)" userId="S::monika.roy@mass.gov::cd6c4b63-5e77-48d5-b6cc-4177d9876de7" providerId="AD" clId="Web-{374606C0-6118-9D92-F367-114EBD6FBB1A}"/>
    <pc:docChg chg="modSld">
      <pc:chgData name="Roy, Monika (DCR)" userId="S::monika.roy@mass.gov::cd6c4b63-5e77-48d5-b6cc-4177d9876de7" providerId="AD" clId="Web-{374606C0-6118-9D92-F367-114EBD6FBB1A}" dt="2026-03-02T22:03:53.531" v="51"/>
      <pc:docMkLst>
        <pc:docMk/>
      </pc:docMkLst>
      <pc:sldChg chg="modSp">
        <pc:chgData name="Roy, Monika (DCR)" userId="S::monika.roy@mass.gov::cd6c4b63-5e77-48d5-b6cc-4177d9876de7" providerId="AD" clId="Web-{374606C0-6118-9D92-F367-114EBD6FBB1A}" dt="2026-03-02T22:03:53.531" v="51"/>
        <pc:sldMkLst>
          <pc:docMk/>
          <pc:sldMk cId="3987872727" sldId="328"/>
        </pc:sldMkLst>
        <pc:spChg chg="ord">
          <ac:chgData name="Roy, Monika (DCR)" userId="S::monika.roy@mass.gov::cd6c4b63-5e77-48d5-b6cc-4177d9876de7" providerId="AD" clId="Web-{374606C0-6118-9D92-F367-114EBD6FBB1A}" dt="2026-03-02T22:02:31.437" v="13"/>
          <ac:spMkLst>
            <pc:docMk/>
            <pc:sldMk cId="3987872727" sldId="328"/>
            <ac:spMk id="2" creationId="{9FC9A001-9664-7F1B-AA1A-1021FCC699A9}"/>
          </ac:spMkLst>
        </pc:spChg>
        <pc:spChg chg="ord">
          <ac:chgData name="Roy, Monika (DCR)" userId="S::monika.roy@mass.gov::cd6c4b63-5e77-48d5-b6cc-4177d9876de7" providerId="AD" clId="Web-{374606C0-6118-9D92-F367-114EBD6FBB1A}" dt="2026-03-02T22:03:08.828" v="36"/>
          <ac:spMkLst>
            <pc:docMk/>
            <pc:sldMk cId="3987872727" sldId="328"/>
            <ac:spMk id="3" creationId="{EDD4A3F1-D09A-0BFB-46C6-AD62542F582F}"/>
          </ac:spMkLst>
        </pc:spChg>
        <pc:spChg chg="ord">
          <ac:chgData name="Roy, Monika (DCR)" userId="S::monika.roy@mass.gov::cd6c4b63-5e77-48d5-b6cc-4177d9876de7" providerId="AD" clId="Web-{374606C0-6118-9D92-F367-114EBD6FBB1A}" dt="2026-03-02T22:02:38" v="16"/>
          <ac:spMkLst>
            <pc:docMk/>
            <pc:sldMk cId="3987872727" sldId="328"/>
            <ac:spMk id="33" creationId="{84EFF975-3D7F-2AE2-21EA-F4875D588C71}"/>
          </ac:spMkLst>
        </pc:spChg>
        <pc:spChg chg="ord">
          <ac:chgData name="Roy, Monika (DCR)" userId="S::monika.roy@mass.gov::cd6c4b63-5e77-48d5-b6cc-4177d9876de7" providerId="AD" clId="Web-{374606C0-6118-9D92-F367-114EBD6FBB1A}" dt="2026-03-02T22:02:46.422" v="22"/>
          <ac:spMkLst>
            <pc:docMk/>
            <pc:sldMk cId="3987872727" sldId="328"/>
            <ac:spMk id="35" creationId="{B5171EDB-53CC-B299-9751-E77B138170AC}"/>
          </ac:spMkLst>
        </pc:spChg>
        <pc:spChg chg="ord">
          <ac:chgData name="Roy, Monika (DCR)" userId="S::monika.roy@mass.gov::cd6c4b63-5e77-48d5-b6cc-4177d9876de7" providerId="AD" clId="Web-{374606C0-6118-9D92-F367-114EBD6FBB1A}" dt="2026-03-02T22:02:53.125" v="28"/>
          <ac:spMkLst>
            <pc:docMk/>
            <pc:sldMk cId="3987872727" sldId="328"/>
            <ac:spMk id="36" creationId="{7BB9E0AC-477A-81EF-26F7-F2C373853C1C}"/>
          </ac:spMkLst>
        </pc:spChg>
        <pc:spChg chg="ord">
          <ac:chgData name="Roy, Monika (DCR)" userId="S::monika.roy@mass.gov::cd6c4b63-5e77-48d5-b6cc-4177d9876de7" providerId="AD" clId="Web-{374606C0-6118-9D92-F367-114EBD6FBB1A}" dt="2026-03-02T22:03:11.812" v="39"/>
          <ac:spMkLst>
            <pc:docMk/>
            <pc:sldMk cId="3987872727" sldId="328"/>
            <ac:spMk id="37" creationId="{288F8E7D-53C7-F4ED-3B42-6929B2DAB069}"/>
          </ac:spMkLst>
        </pc:spChg>
        <pc:spChg chg="ord">
          <ac:chgData name="Roy, Monika (DCR)" userId="S::monika.roy@mass.gov::cd6c4b63-5e77-48d5-b6cc-4177d9876de7" providerId="AD" clId="Web-{374606C0-6118-9D92-F367-114EBD6FBB1A}" dt="2026-03-02T22:03:20.734" v="43"/>
          <ac:spMkLst>
            <pc:docMk/>
            <pc:sldMk cId="3987872727" sldId="328"/>
            <ac:spMk id="38" creationId="{A646A67F-06DD-CC7E-386C-25C8A72156B2}"/>
          </ac:spMkLst>
        </pc:spChg>
        <pc:spChg chg="ord">
          <ac:chgData name="Roy, Monika (DCR)" userId="S::monika.roy@mass.gov::cd6c4b63-5e77-48d5-b6cc-4177d9876de7" providerId="AD" clId="Web-{374606C0-6118-9D92-F367-114EBD6FBB1A}" dt="2026-03-02T22:02:42.500" v="19"/>
          <ac:spMkLst>
            <pc:docMk/>
            <pc:sldMk cId="3987872727" sldId="328"/>
            <ac:spMk id="43" creationId="{449765C9-75D7-81D9-8935-7E30D1E6F785}"/>
          </ac:spMkLst>
        </pc:spChg>
        <pc:spChg chg="ord">
          <ac:chgData name="Roy, Monika (DCR)" userId="S::monika.roy@mass.gov::cd6c4b63-5e77-48d5-b6cc-4177d9876de7" providerId="AD" clId="Web-{374606C0-6118-9D92-F367-114EBD6FBB1A}" dt="2026-03-02T22:02:49.797" v="25"/>
          <ac:spMkLst>
            <pc:docMk/>
            <pc:sldMk cId="3987872727" sldId="328"/>
            <ac:spMk id="47" creationId="{9800AACE-7613-F099-FFEA-227E3B3DA486}"/>
          </ac:spMkLst>
        </pc:spChg>
        <pc:spChg chg="ord">
          <ac:chgData name="Roy, Monika (DCR)" userId="S::monika.roy@mass.gov::cd6c4b63-5e77-48d5-b6cc-4177d9876de7" providerId="AD" clId="Web-{374606C0-6118-9D92-F367-114EBD6FBB1A}" dt="2026-03-02T22:02:56.656" v="31"/>
          <ac:spMkLst>
            <pc:docMk/>
            <pc:sldMk cId="3987872727" sldId="328"/>
            <ac:spMk id="50" creationId="{C42020D0-CF6A-9A4C-E984-CAA6A9ACD6BD}"/>
          </ac:spMkLst>
        </pc:spChg>
        <pc:spChg chg="ord">
          <ac:chgData name="Roy, Monika (DCR)" userId="S::monika.roy@mass.gov::cd6c4b63-5e77-48d5-b6cc-4177d9876de7" providerId="AD" clId="Web-{374606C0-6118-9D92-F367-114EBD6FBB1A}" dt="2026-03-02T22:03:05.078" v="34"/>
          <ac:spMkLst>
            <pc:docMk/>
            <pc:sldMk cId="3987872727" sldId="328"/>
            <ac:spMk id="55" creationId="{B7D669CF-1047-CF65-E181-F339AA5A8FDB}"/>
          </ac:spMkLst>
        </pc:spChg>
        <pc:spChg chg="ord">
          <ac:chgData name="Roy, Monika (DCR)" userId="S::monika.roy@mass.gov::cd6c4b63-5e77-48d5-b6cc-4177d9876de7" providerId="AD" clId="Web-{374606C0-6118-9D92-F367-114EBD6FBB1A}" dt="2026-03-02T22:03:16.750" v="41"/>
          <ac:spMkLst>
            <pc:docMk/>
            <pc:sldMk cId="3987872727" sldId="328"/>
            <ac:spMk id="57" creationId="{F1623107-395F-25D4-94D5-65ABD11EBC3E}"/>
          </ac:spMkLst>
        </pc:spChg>
        <pc:spChg chg="ord">
          <ac:chgData name="Roy, Monika (DCR)" userId="S::monika.roy@mass.gov::cd6c4b63-5e77-48d5-b6cc-4177d9876de7" providerId="AD" clId="Web-{374606C0-6118-9D92-F367-114EBD6FBB1A}" dt="2026-03-02T22:03:25.109" v="45"/>
          <ac:spMkLst>
            <pc:docMk/>
            <pc:sldMk cId="3987872727" sldId="328"/>
            <ac:spMk id="58" creationId="{3F00ABB1-F1FC-7981-BDEF-5CD89B405259}"/>
          </ac:spMkLst>
        </pc:spChg>
        <pc:spChg chg="ord">
          <ac:chgData name="Roy, Monika (DCR)" userId="S::monika.roy@mass.gov::cd6c4b63-5e77-48d5-b6cc-4177d9876de7" providerId="AD" clId="Web-{374606C0-6118-9D92-F367-114EBD6FBB1A}" dt="2026-03-02T22:03:53.531" v="51"/>
          <ac:spMkLst>
            <pc:docMk/>
            <pc:sldMk cId="3987872727" sldId="328"/>
            <ac:spMk id="59" creationId="{9E421854-13A0-0DCA-2593-414270BFAD66}"/>
          </ac:spMkLst>
        </pc:spChg>
        <pc:cxnChg chg="ord">
          <ac:chgData name="Roy, Monika (DCR)" userId="S::monika.roy@mass.gov::cd6c4b63-5e77-48d5-b6cc-4177d9876de7" providerId="AD" clId="Web-{374606C0-6118-9D92-F367-114EBD6FBB1A}" dt="2026-03-02T22:03:48" v="49"/>
          <ac:cxnSpMkLst>
            <pc:docMk/>
            <pc:sldMk cId="3987872727" sldId="328"/>
            <ac:cxnSpMk id="6" creationId="{8C09BE29-DEDE-7832-48E9-F7637FF86DF8}"/>
          </ac:cxnSpMkLst>
        </pc:cxnChg>
      </pc:sldChg>
      <pc:sldChg chg="delSp modSp">
        <pc:chgData name="Roy, Monika (DCR)" userId="S::monika.roy@mass.gov::cd6c4b63-5e77-48d5-b6cc-4177d9876de7" providerId="AD" clId="Web-{374606C0-6118-9D92-F367-114EBD6FBB1A}" dt="2026-03-02T22:02:06.765" v="12" actId="20577"/>
        <pc:sldMkLst>
          <pc:docMk/>
          <pc:sldMk cId="505246541" sldId="329"/>
        </pc:sldMkLst>
        <pc:spChg chg="mod">
          <ac:chgData name="Roy, Monika (DCR)" userId="S::monika.roy@mass.gov::cd6c4b63-5e77-48d5-b6cc-4177d9876de7" providerId="AD" clId="Web-{374606C0-6118-9D92-F367-114EBD6FBB1A}" dt="2026-03-02T22:02:06.765" v="12" actId="20577"/>
          <ac:spMkLst>
            <pc:docMk/>
            <pc:sldMk cId="505246541" sldId="329"/>
            <ac:spMk id="3" creationId="{CB8CED1F-6245-79A0-BD33-298E994AC6FE}"/>
          </ac:spMkLst>
        </pc:spChg>
      </pc:sldChg>
    </pc:docChg>
  </pc:docChgLst>
  <pc:docChgLst>
    <pc:chgData name="Barrera, Mila (DCR)" userId="S::mila.barrera@mass.gov::dce33d62-759b-4d0c-bd61-1bd79f9ef6e9" providerId="AD" clId="Web-{211C1318-0A8B-E56A-EB93-49A5E625013C}"/>
    <pc:docChg chg="modSld">
      <pc:chgData name="Barrera, Mila (DCR)" userId="S::mila.barrera@mass.gov::dce33d62-759b-4d0c-bd61-1bd79f9ef6e9" providerId="AD" clId="Web-{211C1318-0A8B-E56A-EB93-49A5E625013C}" dt="2026-02-24T17:33:12.542" v="163" actId="1076"/>
      <pc:docMkLst>
        <pc:docMk/>
      </pc:docMkLst>
      <pc:sldChg chg="addSp modSp">
        <pc:chgData name="Barrera, Mila (DCR)" userId="S::mila.barrera@mass.gov::dce33d62-759b-4d0c-bd61-1bd79f9ef6e9" providerId="AD" clId="Web-{211C1318-0A8B-E56A-EB93-49A5E625013C}" dt="2026-02-24T17:33:12.542" v="163" actId="1076"/>
        <pc:sldMkLst>
          <pc:docMk/>
          <pc:sldMk cId="3987872727" sldId="328"/>
        </pc:sldMkLst>
        <pc:spChg chg="add mod">
          <ac:chgData name="Barrera, Mila (DCR)" userId="S::mila.barrera@mass.gov::dce33d62-759b-4d0c-bd61-1bd79f9ef6e9" providerId="AD" clId="Web-{211C1318-0A8B-E56A-EB93-49A5E625013C}" dt="2026-02-24T17:31:38.087" v="154"/>
          <ac:spMkLst>
            <pc:docMk/>
            <pc:sldMk cId="3987872727" sldId="328"/>
            <ac:spMk id="3" creationId="{EDD4A3F1-D09A-0BFB-46C6-AD62542F582F}"/>
          </ac:spMkLst>
        </pc:spChg>
        <pc:spChg chg="mod">
          <ac:chgData name="Barrera, Mila (DCR)" userId="S::mila.barrera@mass.gov::dce33d62-759b-4d0c-bd61-1bd79f9ef6e9" providerId="AD" clId="Web-{211C1318-0A8B-E56A-EB93-49A5E625013C}" dt="2026-02-24T17:30:48.197" v="147" actId="1076"/>
          <ac:spMkLst>
            <pc:docMk/>
            <pc:sldMk cId="3987872727" sldId="328"/>
            <ac:spMk id="37" creationId="{288F8E7D-53C7-F4ED-3B42-6929B2DAB069}"/>
          </ac:spMkLst>
        </pc:spChg>
        <pc:spChg chg="mod">
          <ac:chgData name="Barrera, Mila (DCR)" userId="S::mila.barrera@mass.gov::dce33d62-759b-4d0c-bd61-1bd79f9ef6e9" providerId="AD" clId="Web-{211C1318-0A8B-E56A-EB93-49A5E625013C}" dt="2026-02-24T17:31:58.525" v="158"/>
          <ac:spMkLst>
            <pc:docMk/>
            <pc:sldMk cId="3987872727" sldId="328"/>
            <ac:spMk id="43" creationId="{449765C9-75D7-81D9-8935-7E30D1E6F785}"/>
          </ac:spMkLst>
        </pc:spChg>
        <pc:spChg chg="mod">
          <ac:chgData name="Barrera, Mila (DCR)" userId="S::mila.barrera@mass.gov::dce33d62-759b-4d0c-bd61-1bd79f9ef6e9" providerId="AD" clId="Web-{211C1318-0A8B-E56A-EB93-49A5E625013C}" dt="2026-02-24T17:26:12.212" v="9" actId="20577"/>
          <ac:spMkLst>
            <pc:docMk/>
            <pc:sldMk cId="3987872727" sldId="328"/>
            <ac:spMk id="47" creationId="{9800AACE-7613-F099-FFEA-227E3B3DA486}"/>
          </ac:spMkLst>
        </pc:spChg>
        <pc:spChg chg="mod">
          <ac:chgData name="Barrera, Mila (DCR)" userId="S::mila.barrera@mass.gov::dce33d62-759b-4d0c-bd61-1bd79f9ef6e9" providerId="AD" clId="Web-{211C1318-0A8B-E56A-EB93-49A5E625013C}" dt="2026-02-24T17:26:35.697" v="24" actId="20577"/>
          <ac:spMkLst>
            <pc:docMk/>
            <pc:sldMk cId="3987872727" sldId="328"/>
            <ac:spMk id="50" creationId="{C42020D0-CF6A-9A4C-E984-CAA6A9ACD6BD}"/>
          </ac:spMkLst>
        </pc:spChg>
        <pc:spChg chg="mod">
          <ac:chgData name="Barrera, Mila (DCR)" userId="S::mila.barrera@mass.gov::dce33d62-759b-4d0c-bd61-1bd79f9ef6e9" providerId="AD" clId="Web-{211C1318-0A8B-E56A-EB93-49A5E625013C}" dt="2026-02-24T17:31:48.087" v="156"/>
          <ac:spMkLst>
            <pc:docMk/>
            <pc:sldMk cId="3987872727" sldId="328"/>
            <ac:spMk id="55" creationId="{B7D669CF-1047-CF65-E181-F339AA5A8FDB}"/>
          </ac:spMkLst>
        </pc:spChg>
        <pc:spChg chg="mod">
          <ac:chgData name="Barrera, Mila (DCR)" userId="S::mila.barrera@mass.gov::dce33d62-759b-4d0c-bd61-1bd79f9ef6e9" providerId="AD" clId="Web-{211C1318-0A8B-E56A-EB93-49A5E625013C}" dt="2026-02-24T17:31:28.540" v="152"/>
          <ac:spMkLst>
            <pc:docMk/>
            <pc:sldMk cId="3987872727" sldId="328"/>
            <ac:spMk id="57" creationId="{F1623107-395F-25D4-94D5-65ABD11EBC3E}"/>
          </ac:spMkLst>
        </pc:spChg>
        <pc:spChg chg="mod">
          <ac:chgData name="Barrera, Mila (DCR)" userId="S::mila.barrera@mass.gov::dce33d62-759b-4d0c-bd61-1bd79f9ef6e9" providerId="AD" clId="Web-{211C1318-0A8B-E56A-EB93-49A5E625013C}" dt="2026-02-24T17:31:10.243" v="150"/>
          <ac:spMkLst>
            <pc:docMk/>
            <pc:sldMk cId="3987872727" sldId="328"/>
            <ac:spMk id="58" creationId="{3F00ABB1-F1FC-7981-BDEF-5CD89B405259}"/>
          </ac:spMkLst>
        </pc:spChg>
        <pc:spChg chg="mod">
          <ac:chgData name="Barrera, Mila (DCR)" userId="S::mila.barrera@mass.gov::dce33d62-759b-4d0c-bd61-1bd79f9ef6e9" providerId="AD" clId="Web-{211C1318-0A8B-E56A-EB93-49A5E625013C}" dt="2026-02-24T17:33:12.542" v="163" actId="1076"/>
          <ac:spMkLst>
            <pc:docMk/>
            <pc:sldMk cId="3987872727" sldId="328"/>
            <ac:spMk id="59" creationId="{9E421854-13A0-0DCA-2593-414270BFAD66}"/>
          </ac:spMkLst>
        </pc:spChg>
        <pc:cxnChg chg="mod">
          <ac:chgData name="Barrera, Mila (DCR)" userId="S::mila.barrera@mass.gov::dce33d62-759b-4d0c-bd61-1bd79f9ef6e9" providerId="AD" clId="Web-{211C1318-0A8B-E56A-EB93-49A5E625013C}" dt="2026-02-24T17:30:35.493" v="144" actId="14100"/>
          <ac:cxnSpMkLst>
            <pc:docMk/>
            <pc:sldMk cId="3987872727" sldId="328"/>
            <ac:cxnSpMk id="53" creationId="{B170001D-86B8-A3E6-535B-F5CDCB549781}"/>
          </ac:cxnSpMkLst>
        </pc:cxnChg>
      </pc:sldChg>
    </pc:docChg>
  </pc:docChgLst>
  <pc:docChgLst>
    <pc:chgData name="Du, Van" userId="S::vdu_mapc.org#ext#@massgov.onmicrosoft.com::47a6d444-42b4-4a65-aee3-c1a322a54d41" providerId="AD" clId="Web-{F70F10A6-8376-E048-9C82-6472D282FC85}"/>
    <pc:docChg chg="modSld">
      <pc:chgData name="Du, Van" userId="S::vdu_mapc.org#ext#@massgov.onmicrosoft.com::47a6d444-42b4-4a65-aee3-c1a322a54d41" providerId="AD" clId="Web-{F70F10A6-8376-E048-9C82-6472D282FC85}" dt="2026-02-24T22:59:49.434" v="2" actId="20577"/>
      <pc:docMkLst>
        <pc:docMk/>
      </pc:docMkLst>
      <pc:sldChg chg="modSp">
        <pc:chgData name="Du, Van" userId="S::vdu_mapc.org#ext#@massgov.onmicrosoft.com::47a6d444-42b4-4a65-aee3-c1a322a54d41" providerId="AD" clId="Web-{F70F10A6-8376-E048-9C82-6472D282FC85}" dt="2026-02-24T22:59:49.434" v="2" actId="20577"/>
        <pc:sldMkLst>
          <pc:docMk/>
          <pc:sldMk cId="505246541" sldId="329"/>
        </pc:sldMkLst>
        <pc:spChg chg="mod">
          <ac:chgData name="Du, Van" userId="S::vdu_mapc.org#ext#@massgov.onmicrosoft.com::47a6d444-42b4-4a65-aee3-c1a322a54d41" providerId="AD" clId="Web-{F70F10A6-8376-E048-9C82-6472D282FC85}" dt="2026-02-24T22:59:49.434" v="2" actId="20577"/>
          <ac:spMkLst>
            <pc:docMk/>
            <pc:sldMk cId="505246541" sldId="329"/>
            <ac:spMk id="3" creationId="{CB8CED1F-6245-79A0-BD33-298E994AC6FE}"/>
          </ac:spMkLst>
        </pc:spChg>
      </pc:sldChg>
    </pc:docChg>
  </pc:docChgLst>
  <pc:docChgLst>
    <pc:chgData name="Du, Van" userId="S::vdu_mapc.org#ext#@massgov.onmicrosoft.com::47a6d444-42b4-4a65-aee3-c1a322a54d41" providerId="AD" clId="Web-{29531041-2861-3D02-F6C2-43F1931B0308}"/>
    <pc:docChg chg="modSld">
      <pc:chgData name="Du, Van" userId="S::vdu_mapc.org#ext#@massgov.onmicrosoft.com::47a6d444-42b4-4a65-aee3-c1a322a54d41" providerId="AD" clId="Web-{29531041-2861-3D02-F6C2-43F1931B0308}" dt="2026-02-24T23:39:44.721" v="9" actId="14100"/>
      <pc:docMkLst>
        <pc:docMk/>
      </pc:docMkLst>
      <pc:sldChg chg="modSp">
        <pc:chgData name="Du, Van" userId="S::vdu_mapc.org#ext#@massgov.onmicrosoft.com::47a6d444-42b4-4a65-aee3-c1a322a54d41" providerId="AD" clId="Web-{29531041-2861-3D02-F6C2-43F1931B0308}" dt="2026-02-24T23:39:44.721" v="9" actId="14100"/>
        <pc:sldMkLst>
          <pc:docMk/>
          <pc:sldMk cId="3464980660" sldId="320"/>
        </pc:sldMkLst>
        <pc:spChg chg="mod">
          <ac:chgData name="Du, Van" userId="S::vdu_mapc.org#ext#@massgov.onmicrosoft.com::47a6d444-42b4-4a65-aee3-c1a322a54d41" providerId="AD" clId="Web-{29531041-2861-3D02-F6C2-43F1931B0308}" dt="2026-02-24T23:39:44.721" v="9" actId="14100"/>
          <ac:spMkLst>
            <pc:docMk/>
            <pc:sldMk cId="3464980660" sldId="320"/>
            <ac:spMk id="5" creationId="{1C41628E-4F41-8797-C92A-97CB7FEF77AD}"/>
          </ac:spMkLst>
        </pc:spChg>
      </pc:sldChg>
    </pc:docChg>
  </pc:docChgLst>
  <pc:docChgLst>
    <pc:chgData name="Parodi, Sasha" userId="S::sparodi_mapc.org#ext#@massgov.onmicrosoft.com::16587afd-2dc1-4635-a6f1-2223e7652d60" providerId="AD" clId="Web-{D80903E8-6A5F-4DAD-CC6B-551C8ED66DA9}"/>
    <pc:docChg chg="modSld">
      <pc:chgData name="Parodi, Sasha" userId="S::sparodi_mapc.org#ext#@massgov.onmicrosoft.com::16587afd-2dc1-4635-a6f1-2223e7652d60" providerId="AD" clId="Web-{D80903E8-6A5F-4DAD-CC6B-551C8ED66DA9}" dt="2026-02-24T23:41:07.193" v="39" actId="14100"/>
      <pc:docMkLst>
        <pc:docMk/>
      </pc:docMkLst>
      <pc:sldChg chg="modSp">
        <pc:chgData name="Parodi, Sasha" userId="S::sparodi_mapc.org#ext#@massgov.onmicrosoft.com::16587afd-2dc1-4635-a6f1-2223e7652d60" providerId="AD" clId="Web-{D80903E8-6A5F-4DAD-CC6B-551C8ED66DA9}" dt="2026-02-24T23:41:07.193" v="39" actId="14100"/>
        <pc:sldMkLst>
          <pc:docMk/>
          <pc:sldMk cId="3464980660" sldId="320"/>
        </pc:sldMkLst>
        <pc:spChg chg="mod">
          <ac:chgData name="Parodi, Sasha" userId="S::sparodi_mapc.org#ext#@massgov.onmicrosoft.com::16587afd-2dc1-4635-a6f1-2223e7652d60" providerId="AD" clId="Web-{D80903E8-6A5F-4DAD-CC6B-551C8ED66DA9}" dt="2026-02-24T23:41:07.193" v="39" actId="14100"/>
          <ac:spMkLst>
            <pc:docMk/>
            <pc:sldMk cId="3464980660" sldId="320"/>
            <ac:spMk id="5" creationId="{1C41628E-4F41-8797-C92A-97CB7FEF77AD}"/>
          </ac:spMkLst>
        </pc:spChg>
      </pc:sldChg>
      <pc:sldChg chg="modSp">
        <pc:chgData name="Parodi, Sasha" userId="S::sparodi_mapc.org#ext#@massgov.onmicrosoft.com::16587afd-2dc1-4635-a6f1-2223e7652d60" providerId="AD" clId="Web-{D80903E8-6A5F-4DAD-CC6B-551C8ED66DA9}" dt="2026-02-24T21:30:39.404" v="21" actId="20577"/>
        <pc:sldMkLst>
          <pc:docMk/>
          <pc:sldMk cId="3877049035" sldId="321"/>
        </pc:sldMkLst>
        <pc:spChg chg="mod">
          <ac:chgData name="Parodi, Sasha" userId="S::sparodi_mapc.org#ext#@massgov.onmicrosoft.com::16587afd-2dc1-4635-a6f1-2223e7652d60" providerId="AD" clId="Web-{D80903E8-6A5F-4DAD-CC6B-551C8ED66DA9}" dt="2026-02-24T20:49:21.944" v="2" actId="20577"/>
          <ac:spMkLst>
            <pc:docMk/>
            <pc:sldMk cId="3877049035" sldId="321"/>
            <ac:spMk id="2" creationId="{AD1025CD-5EA1-9E63-6B45-931DC51BE900}"/>
          </ac:spMkLst>
        </pc:spChg>
        <pc:spChg chg="mod">
          <ac:chgData name="Parodi, Sasha" userId="S::sparodi_mapc.org#ext#@massgov.onmicrosoft.com::16587afd-2dc1-4635-a6f1-2223e7652d60" providerId="AD" clId="Web-{D80903E8-6A5F-4DAD-CC6B-551C8ED66DA9}" dt="2026-02-24T21:30:39.404" v="21" actId="20577"/>
          <ac:spMkLst>
            <pc:docMk/>
            <pc:sldMk cId="3877049035" sldId="321"/>
            <ac:spMk id="3" creationId="{63793A59-1EF2-1A57-EA52-34456FA03BD9}"/>
          </ac:spMkLst>
        </pc:spChg>
      </pc:sldChg>
    </pc:docChg>
  </pc:docChgLst>
  <pc:docChgLst>
    <pc:chgData name="Du, Van" userId="S::vdu_mapc.org#ext#@massgov.onmicrosoft.com::47a6d444-42b4-4a65-aee3-c1a322a54d41" providerId="AD" clId="Web-{EB655FA8-A98B-8805-46C6-EA7A87AEA075}"/>
    <pc:docChg chg="modSld">
      <pc:chgData name="Du, Van" userId="S::vdu_mapc.org#ext#@massgov.onmicrosoft.com::47a6d444-42b4-4a65-aee3-c1a322a54d41" providerId="AD" clId="Web-{EB655FA8-A98B-8805-46C6-EA7A87AEA075}" dt="2026-03-02T20:37:41.981" v="0"/>
      <pc:docMkLst>
        <pc:docMk/>
      </pc:docMkLst>
      <pc:sldChg chg="mod modShow">
        <pc:chgData name="Du, Van" userId="S::vdu_mapc.org#ext#@massgov.onmicrosoft.com::47a6d444-42b4-4a65-aee3-c1a322a54d41" providerId="AD" clId="Web-{EB655FA8-A98B-8805-46C6-EA7A87AEA075}" dt="2026-03-02T20:37:41.981" v="0"/>
        <pc:sldMkLst>
          <pc:docMk/>
          <pc:sldMk cId="505246541" sldId="329"/>
        </pc:sldMkLst>
      </pc:sldChg>
    </pc:docChg>
  </pc:docChgLst>
  <pc:docChgLst>
    <pc:chgData name="Du, Van" userId="S::vdu_mapc.org#ext#@massgov.onmicrosoft.com::47a6d444-42b4-4a65-aee3-c1a322a54d41" providerId="AD" clId="Web-{29C487C3-5706-A624-5CAF-D3FEDA99A1B8}"/>
    <pc:docChg chg="addSld delSld modSld">
      <pc:chgData name="Du, Van" userId="S::vdu_mapc.org#ext#@massgov.onmicrosoft.com::47a6d444-42b4-4a65-aee3-c1a322a54d41" providerId="AD" clId="Web-{29C487C3-5706-A624-5CAF-D3FEDA99A1B8}" dt="2026-02-09T21:47:56.055" v="482"/>
      <pc:docMkLst>
        <pc:docMk/>
      </pc:docMkLst>
      <pc:sldChg chg="modSp">
        <pc:chgData name="Du, Van" userId="S::vdu_mapc.org#ext#@massgov.onmicrosoft.com::47a6d444-42b4-4a65-aee3-c1a322a54d41" providerId="AD" clId="Web-{29C487C3-5706-A624-5CAF-D3FEDA99A1B8}" dt="2026-02-09T15:14:01.550" v="1" actId="20577"/>
        <pc:sldMkLst>
          <pc:docMk/>
          <pc:sldMk cId="641829337" sldId="279"/>
        </pc:sldMkLst>
        <pc:spChg chg="mod">
          <ac:chgData name="Du, Van" userId="S::vdu_mapc.org#ext#@massgov.onmicrosoft.com::47a6d444-42b4-4a65-aee3-c1a322a54d41" providerId="AD" clId="Web-{29C487C3-5706-A624-5CAF-D3FEDA99A1B8}" dt="2026-02-09T15:14:01.550" v="1" actId="20577"/>
          <ac:spMkLst>
            <pc:docMk/>
            <pc:sldMk cId="641829337" sldId="279"/>
            <ac:spMk id="3" creationId="{A1FFCB0C-E411-3654-AD68-F5BF68F8EC61}"/>
          </ac:spMkLst>
        </pc:spChg>
      </pc:sldChg>
      <pc:sldChg chg="modSp">
        <pc:chgData name="Du, Van" userId="S::vdu_mapc.org#ext#@massgov.onmicrosoft.com::47a6d444-42b4-4a65-aee3-c1a322a54d41" providerId="AD" clId="Web-{29C487C3-5706-A624-5CAF-D3FEDA99A1B8}" dt="2026-02-09T15:16:33.158" v="18" actId="20577"/>
        <pc:sldMkLst>
          <pc:docMk/>
          <pc:sldMk cId="3344173127" sldId="312"/>
        </pc:sldMkLst>
        <pc:spChg chg="mod">
          <ac:chgData name="Du, Van" userId="S::vdu_mapc.org#ext#@massgov.onmicrosoft.com::47a6d444-42b4-4a65-aee3-c1a322a54d41" providerId="AD" clId="Web-{29C487C3-5706-A624-5CAF-D3FEDA99A1B8}" dt="2026-02-09T15:16:33.158" v="18" actId="20577"/>
          <ac:spMkLst>
            <pc:docMk/>
            <pc:sldMk cId="3344173127" sldId="312"/>
            <ac:spMk id="6" creationId="{3039BAE6-F040-A227-3D37-7B59BA0E19DF}"/>
          </ac:spMkLst>
        </pc:spChg>
      </pc:sldChg>
      <pc:sldChg chg="modSp">
        <pc:chgData name="Du, Van" userId="S::vdu_mapc.org#ext#@massgov.onmicrosoft.com::47a6d444-42b4-4a65-aee3-c1a322a54d41" providerId="AD" clId="Web-{29C487C3-5706-A624-5CAF-D3FEDA99A1B8}" dt="2026-02-09T15:14:56.065" v="7" actId="20577"/>
        <pc:sldMkLst>
          <pc:docMk/>
          <pc:sldMk cId="3877049035" sldId="321"/>
        </pc:sldMkLst>
        <pc:spChg chg="mod">
          <ac:chgData name="Du, Van" userId="S::vdu_mapc.org#ext#@massgov.onmicrosoft.com::47a6d444-42b4-4a65-aee3-c1a322a54d41" providerId="AD" clId="Web-{29C487C3-5706-A624-5CAF-D3FEDA99A1B8}" dt="2026-02-09T15:14:56.065" v="7" actId="20577"/>
          <ac:spMkLst>
            <pc:docMk/>
            <pc:sldMk cId="3877049035" sldId="321"/>
            <ac:spMk id="3" creationId="{63793A59-1EF2-1A57-EA52-34456FA03BD9}"/>
          </ac:spMkLst>
        </pc:spChg>
      </pc:sldChg>
      <pc:sldChg chg="addSp delSp modSp add replId">
        <pc:chgData name="Du, Van" userId="S::vdu_mapc.org#ext#@massgov.onmicrosoft.com::47a6d444-42b4-4a65-aee3-c1a322a54d41" providerId="AD" clId="Web-{29C487C3-5706-A624-5CAF-D3FEDA99A1B8}" dt="2026-02-09T21:47:40.211" v="481" actId="1076"/>
        <pc:sldMkLst>
          <pc:docMk/>
          <pc:sldMk cId="3987872727" sldId="328"/>
        </pc:sldMkLst>
        <pc:spChg chg="add mod">
          <ac:chgData name="Du, Van" userId="S::vdu_mapc.org#ext#@massgov.onmicrosoft.com::47a6d444-42b4-4a65-aee3-c1a322a54d41" providerId="AD" clId="Web-{29C487C3-5706-A624-5CAF-D3FEDA99A1B8}" dt="2026-02-09T18:59:14.486" v="31" actId="1076"/>
          <ac:spMkLst>
            <pc:docMk/>
            <pc:sldMk cId="3987872727" sldId="328"/>
            <ac:spMk id="28" creationId="{C4724301-1DC9-5DF5-5444-CD5588A1C959}"/>
          </ac:spMkLst>
        </pc:spChg>
        <pc:spChg chg="add mod">
          <ac:chgData name="Du, Van" userId="S::vdu_mapc.org#ext#@massgov.onmicrosoft.com::47a6d444-42b4-4a65-aee3-c1a322a54d41" providerId="AD" clId="Web-{29C487C3-5706-A624-5CAF-D3FEDA99A1B8}" dt="2026-02-09T19:00:54.673" v="46" actId="1076"/>
          <ac:spMkLst>
            <pc:docMk/>
            <pc:sldMk cId="3987872727" sldId="328"/>
            <ac:spMk id="29" creationId="{DB3671F5-EC97-A1BF-AD86-9AE210C39DC0}"/>
          </ac:spMkLst>
        </pc:spChg>
        <pc:spChg chg="add mod">
          <ac:chgData name="Du, Van" userId="S::vdu_mapc.org#ext#@massgov.onmicrosoft.com::47a6d444-42b4-4a65-aee3-c1a322a54d41" providerId="AD" clId="Web-{29C487C3-5706-A624-5CAF-D3FEDA99A1B8}" dt="2026-02-09T19:01:04.876" v="47" actId="1076"/>
          <ac:spMkLst>
            <pc:docMk/>
            <pc:sldMk cId="3987872727" sldId="328"/>
            <ac:spMk id="30" creationId="{CCF38ADD-09CA-0052-64C2-FAC4B75B81BB}"/>
          </ac:spMkLst>
        </pc:spChg>
        <pc:spChg chg="add mod">
          <ac:chgData name="Du, Van" userId="S::vdu_mapc.org#ext#@massgov.onmicrosoft.com::47a6d444-42b4-4a65-aee3-c1a322a54d41" providerId="AD" clId="Web-{29C487C3-5706-A624-5CAF-D3FEDA99A1B8}" dt="2026-02-09T19:00:48.157" v="45" actId="1076"/>
          <ac:spMkLst>
            <pc:docMk/>
            <pc:sldMk cId="3987872727" sldId="328"/>
            <ac:spMk id="31" creationId="{0E944288-5339-C41A-41FA-AFDBF42EFAB8}"/>
          </ac:spMkLst>
        </pc:spChg>
        <pc:spChg chg="add mod">
          <ac:chgData name="Du, Van" userId="S::vdu_mapc.org#ext#@massgov.onmicrosoft.com::47a6d444-42b4-4a65-aee3-c1a322a54d41" providerId="AD" clId="Web-{29C487C3-5706-A624-5CAF-D3FEDA99A1B8}" dt="2026-02-09T19:00:33.689" v="44" actId="1076"/>
          <ac:spMkLst>
            <pc:docMk/>
            <pc:sldMk cId="3987872727" sldId="328"/>
            <ac:spMk id="32" creationId="{5C211A56-1806-7DF8-3BD1-53F2161C6CC7}"/>
          </ac:spMkLst>
        </pc:spChg>
        <pc:spChg chg="add mod">
          <ac:chgData name="Du, Van" userId="S::vdu_mapc.org#ext#@massgov.onmicrosoft.com::47a6d444-42b4-4a65-aee3-c1a322a54d41" providerId="AD" clId="Web-{29C487C3-5706-A624-5CAF-D3FEDA99A1B8}" dt="2026-02-09T20:14:36.107" v="401" actId="1076"/>
          <ac:spMkLst>
            <pc:docMk/>
            <pc:sldMk cId="3987872727" sldId="328"/>
            <ac:spMk id="33" creationId="{84EFF975-3D7F-2AE2-21EA-F4875D588C71}"/>
          </ac:spMkLst>
        </pc:spChg>
        <pc:spChg chg="add mod">
          <ac:chgData name="Du, Van" userId="S::vdu_mapc.org#ext#@massgov.onmicrosoft.com::47a6d444-42b4-4a65-aee3-c1a322a54d41" providerId="AD" clId="Web-{29C487C3-5706-A624-5CAF-D3FEDA99A1B8}" dt="2026-02-09T20:14:36.123" v="402" actId="1076"/>
          <ac:spMkLst>
            <pc:docMk/>
            <pc:sldMk cId="3987872727" sldId="328"/>
            <ac:spMk id="35" creationId="{B5171EDB-53CC-B299-9751-E77B138170AC}"/>
          </ac:spMkLst>
        </pc:spChg>
        <pc:spChg chg="add mod">
          <ac:chgData name="Du, Van" userId="S::vdu_mapc.org#ext#@massgov.onmicrosoft.com::47a6d444-42b4-4a65-aee3-c1a322a54d41" providerId="AD" clId="Web-{29C487C3-5706-A624-5CAF-D3FEDA99A1B8}" dt="2026-02-09T20:14:36.138" v="403" actId="1076"/>
          <ac:spMkLst>
            <pc:docMk/>
            <pc:sldMk cId="3987872727" sldId="328"/>
            <ac:spMk id="36" creationId="{7BB9E0AC-477A-81EF-26F7-F2C373853C1C}"/>
          </ac:spMkLst>
        </pc:spChg>
        <pc:spChg chg="add mod">
          <ac:chgData name="Du, Van" userId="S::vdu_mapc.org#ext#@massgov.onmicrosoft.com::47a6d444-42b4-4a65-aee3-c1a322a54d41" providerId="AD" clId="Web-{29C487C3-5706-A624-5CAF-D3FEDA99A1B8}" dt="2026-02-09T20:14:36.138" v="404" actId="1076"/>
          <ac:spMkLst>
            <pc:docMk/>
            <pc:sldMk cId="3987872727" sldId="328"/>
            <ac:spMk id="37" creationId="{288F8E7D-53C7-F4ED-3B42-6929B2DAB069}"/>
          </ac:spMkLst>
        </pc:spChg>
        <pc:spChg chg="add mod">
          <ac:chgData name="Du, Van" userId="S::vdu_mapc.org#ext#@massgov.onmicrosoft.com::47a6d444-42b4-4a65-aee3-c1a322a54d41" providerId="AD" clId="Web-{29C487C3-5706-A624-5CAF-D3FEDA99A1B8}" dt="2026-02-09T20:14:36.154" v="405" actId="1076"/>
          <ac:spMkLst>
            <pc:docMk/>
            <pc:sldMk cId="3987872727" sldId="328"/>
            <ac:spMk id="38" creationId="{A646A67F-06DD-CC7E-386C-25C8A72156B2}"/>
          </ac:spMkLst>
        </pc:spChg>
        <pc:spChg chg="add mod">
          <ac:chgData name="Du, Van" userId="S::vdu_mapc.org#ext#@massgov.onmicrosoft.com::47a6d444-42b4-4a65-aee3-c1a322a54d41" providerId="AD" clId="Web-{29C487C3-5706-A624-5CAF-D3FEDA99A1B8}" dt="2026-02-09T20:15:45.591" v="416" actId="1076"/>
          <ac:spMkLst>
            <pc:docMk/>
            <pc:sldMk cId="3987872727" sldId="328"/>
            <ac:spMk id="43" creationId="{449765C9-75D7-81D9-8935-7E30D1E6F785}"/>
          </ac:spMkLst>
        </pc:spChg>
        <pc:spChg chg="add mod">
          <ac:chgData name="Du, Van" userId="S::vdu_mapc.org#ext#@massgov.onmicrosoft.com::47a6d444-42b4-4a65-aee3-c1a322a54d41" providerId="AD" clId="Web-{29C487C3-5706-A624-5CAF-D3FEDA99A1B8}" dt="2026-02-09T21:43:52.833" v="451" actId="1076"/>
          <ac:spMkLst>
            <pc:docMk/>
            <pc:sldMk cId="3987872727" sldId="328"/>
            <ac:spMk id="47" creationId="{9800AACE-7613-F099-FFEA-227E3B3DA486}"/>
          </ac:spMkLst>
        </pc:spChg>
        <pc:spChg chg="add mod">
          <ac:chgData name="Du, Van" userId="S::vdu_mapc.org#ext#@massgov.onmicrosoft.com::47a6d444-42b4-4a65-aee3-c1a322a54d41" providerId="AD" clId="Web-{29C487C3-5706-A624-5CAF-D3FEDA99A1B8}" dt="2026-02-09T20:14:59.420" v="410" actId="1076"/>
          <ac:spMkLst>
            <pc:docMk/>
            <pc:sldMk cId="3987872727" sldId="328"/>
            <ac:spMk id="50" creationId="{C42020D0-CF6A-9A4C-E984-CAA6A9ACD6BD}"/>
          </ac:spMkLst>
        </pc:spChg>
        <pc:spChg chg="add mod">
          <ac:chgData name="Du, Van" userId="S::vdu_mapc.org#ext#@massgov.onmicrosoft.com::47a6d444-42b4-4a65-aee3-c1a322a54d41" providerId="AD" clId="Web-{29C487C3-5706-A624-5CAF-D3FEDA99A1B8}" dt="2026-02-09T21:47:32.398" v="479" actId="1076"/>
          <ac:spMkLst>
            <pc:docMk/>
            <pc:sldMk cId="3987872727" sldId="328"/>
            <ac:spMk id="55" creationId="{B7D669CF-1047-CF65-E181-F339AA5A8FDB}"/>
          </ac:spMkLst>
        </pc:spChg>
        <pc:spChg chg="add mod">
          <ac:chgData name="Du, Van" userId="S::vdu_mapc.org#ext#@massgov.onmicrosoft.com::47a6d444-42b4-4a65-aee3-c1a322a54d41" providerId="AD" clId="Web-{29C487C3-5706-A624-5CAF-D3FEDA99A1B8}" dt="2026-02-09T21:41:26.017" v="445" actId="14100"/>
          <ac:spMkLst>
            <pc:docMk/>
            <pc:sldMk cId="3987872727" sldId="328"/>
            <ac:spMk id="57" creationId="{F1623107-395F-25D4-94D5-65ABD11EBC3E}"/>
          </ac:spMkLst>
        </pc:spChg>
        <pc:spChg chg="add mod">
          <ac:chgData name="Du, Van" userId="S::vdu_mapc.org#ext#@massgov.onmicrosoft.com::47a6d444-42b4-4a65-aee3-c1a322a54d41" providerId="AD" clId="Web-{29C487C3-5706-A624-5CAF-D3FEDA99A1B8}" dt="2026-02-09T21:47:40.211" v="481" actId="1076"/>
          <ac:spMkLst>
            <pc:docMk/>
            <pc:sldMk cId="3987872727" sldId="328"/>
            <ac:spMk id="58" creationId="{3F00ABB1-F1FC-7981-BDEF-5CD89B405259}"/>
          </ac:spMkLst>
        </pc:spChg>
        <pc:spChg chg="add mod">
          <ac:chgData name="Du, Van" userId="S::vdu_mapc.org#ext#@massgov.onmicrosoft.com::47a6d444-42b4-4a65-aee3-c1a322a54d41" providerId="AD" clId="Web-{29C487C3-5706-A624-5CAF-D3FEDA99A1B8}" dt="2026-02-09T20:20:40.669" v="441" actId="1076"/>
          <ac:spMkLst>
            <pc:docMk/>
            <pc:sldMk cId="3987872727" sldId="328"/>
            <ac:spMk id="59" creationId="{9E421854-13A0-0DCA-2593-414270BFAD66}"/>
          </ac:spMkLst>
        </pc:spChg>
        <pc:grpChg chg="add mod">
          <ac:chgData name="Du, Van" userId="S::vdu_mapc.org#ext#@massgov.onmicrosoft.com::47a6d444-42b4-4a65-aee3-c1a322a54d41" providerId="AD" clId="Web-{29C487C3-5706-A624-5CAF-D3FEDA99A1B8}" dt="2026-02-09T20:14:20.170" v="390" actId="1076"/>
          <ac:grpSpMkLst>
            <pc:docMk/>
            <pc:sldMk cId="3987872727" sldId="328"/>
            <ac:grpSpMk id="44" creationId="{FFED7D46-BF88-CFAB-5C74-DD2B6003256A}"/>
          </ac:grpSpMkLst>
        </pc:grpChg>
        <pc:cxnChg chg="add mod">
          <ac:chgData name="Du, Van" userId="S::vdu_mapc.org#ext#@massgov.onmicrosoft.com::47a6d444-42b4-4a65-aee3-c1a322a54d41" providerId="AD" clId="Web-{29C487C3-5706-A624-5CAF-D3FEDA99A1B8}" dt="2026-02-09T18:59:24.251" v="32"/>
          <ac:cxnSpMkLst>
            <pc:docMk/>
            <pc:sldMk cId="3987872727" sldId="328"/>
            <ac:cxnSpMk id="27" creationId="{3650F441-4539-DE51-45EC-BA2CE88BA2F1}"/>
          </ac:cxnSpMkLst>
        </pc:cxnChg>
        <pc:cxnChg chg="add mod">
          <ac:chgData name="Du, Van" userId="S::vdu_mapc.org#ext#@massgov.onmicrosoft.com::47a6d444-42b4-4a65-aee3-c1a322a54d41" providerId="AD" clId="Web-{29C487C3-5706-A624-5CAF-D3FEDA99A1B8}" dt="2026-02-09T21:43:52.817" v="450" actId="1076"/>
          <ac:cxnSpMkLst>
            <pc:docMk/>
            <pc:sldMk cId="3987872727" sldId="328"/>
            <ac:cxnSpMk id="46" creationId="{3AA9376D-DDA0-8D47-B282-9BB3B37FB8B7}"/>
          </ac:cxnSpMkLst>
        </pc:cxnChg>
        <pc:cxnChg chg="add mod">
          <ac:chgData name="Du, Van" userId="S::vdu_mapc.org#ext#@massgov.onmicrosoft.com::47a6d444-42b4-4a65-aee3-c1a322a54d41" providerId="AD" clId="Web-{29C487C3-5706-A624-5CAF-D3FEDA99A1B8}" dt="2026-02-09T20:14:20.217" v="395" actId="1076"/>
          <ac:cxnSpMkLst>
            <pc:docMk/>
            <pc:sldMk cId="3987872727" sldId="328"/>
            <ac:cxnSpMk id="52" creationId="{BBAA784E-F757-B6E6-19D4-8C161C5CC0BA}"/>
          </ac:cxnSpMkLst>
        </pc:cxnChg>
        <pc:cxnChg chg="add mod">
          <ac:chgData name="Du, Van" userId="S::vdu_mapc.org#ext#@massgov.onmicrosoft.com::47a6d444-42b4-4a65-aee3-c1a322a54d41" providerId="AD" clId="Web-{29C487C3-5706-A624-5CAF-D3FEDA99A1B8}" dt="2026-02-09T21:47:32.383" v="478" actId="1076"/>
          <ac:cxnSpMkLst>
            <pc:docMk/>
            <pc:sldMk cId="3987872727" sldId="328"/>
            <ac:cxnSpMk id="53" creationId="{B170001D-86B8-A3E6-535B-F5CDCB549781}"/>
          </ac:cxnSpMkLst>
        </pc:cxnChg>
        <pc:cxnChg chg="add mod">
          <ac:chgData name="Du, Van" userId="S::vdu_mapc.org#ext#@massgov.onmicrosoft.com::47a6d444-42b4-4a65-aee3-c1a322a54d41" providerId="AD" clId="Web-{29C487C3-5706-A624-5CAF-D3FEDA99A1B8}" dt="2026-02-09T20:14:54.357" v="408" actId="1076"/>
          <ac:cxnSpMkLst>
            <pc:docMk/>
            <pc:sldMk cId="3987872727" sldId="328"/>
            <ac:cxnSpMk id="54" creationId="{B827B5C9-9B0B-A430-3FEF-79E4AD6BDCA7}"/>
          </ac:cxnSpMkLst>
        </pc:cxnChg>
        <pc:cxnChg chg="add mod">
          <ac:chgData name="Du, Van" userId="S::vdu_mapc.org#ext#@massgov.onmicrosoft.com::47a6d444-42b4-4a65-aee3-c1a322a54d41" providerId="AD" clId="Web-{29C487C3-5706-A624-5CAF-D3FEDA99A1B8}" dt="2026-02-09T21:47:40.195" v="480" actId="1076"/>
          <ac:cxnSpMkLst>
            <pc:docMk/>
            <pc:sldMk cId="3987872727" sldId="328"/>
            <ac:cxnSpMk id="56" creationId="{1F520162-D799-34B1-B386-1AACA3C92587}"/>
          </ac:cxnSpMkLst>
        </pc:cxnChg>
      </pc:sldChg>
    </pc:docChg>
  </pc:docChgLst>
  <pc:docChgLst>
    <pc:chgData name="Roy, Monika (DCR)" userId="S::monika.roy@mass.gov::cd6c4b63-5e77-48d5-b6cc-4177d9876de7" providerId="AD" clId="Web-{B8AC08F8-6AFE-D75B-C4BA-EF20F914002D}"/>
    <pc:docChg chg="modSld">
      <pc:chgData name="Roy, Monika (DCR)" userId="S::monika.roy@mass.gov::cd6c4b63-5e77-48d5-b6cc-4177d9876de7" providerId="AD" clId="Web-{B8AC08F8-6AFE-D75B-C4BA-EF20F914002D}" dt="2026-02-20T13:24:03.368" v="9" actId="1076"/>
      <pc:docMkLst>
        <pc:docMk/>
      </pc:docMkLst>
      <pc:sldChg chg="modSp">
        <pc:chgData name="Roy, Monika (DCR)" userId="S::monika.roy@mass.gov::cd6c4b63-5e77-48d5-b6cc-4177d9876de7" providerId="AD" clId="Web-{B8AC08F8-6AFE-D75B-C4BA-EF20F914002D}" dt="2026-02-20T13:23:14.134" v="1" actId="20577"/>
        <pc:sldMkLst>
          <pc:docMk/>
          <pc:sldMk cId="2803271780" sldId="257"/>
        </pc:sldMkLst>
        <pc:spChg chg="mod">
          <ac:chgData name="Roy, Monika (DCR)" userId="S::monika.roy@mass.gov::cd6c4b63-5e77-48d5-b6cc-4177d9876de7" providerId="AD" clId="Web-{B8AC08F8-6AFE-D75B-C4BA-EF20F914002D}" dt="2026-02-20T13:23:14.134" v="1" actId="20577"/>
          <ac:spMkLst>
            <pc:docMk/>
            <pc:sldMk cId="2803271780" sldId="257"/>
            <ac:spMk id="3" creationId="{00000000-0000-0000-0000-000000000000}"/>
          </ac:spMkLst>
        </pc:spChg>
      </pc:sldChg>
      <pc:sldChg chg="modSp">
        <pc:chgData name="Roy, Monika (DCR)" userId="S::monika.roy@mass.gov::cd6c4b63-5e77-48d5-b6cc-4177d9876de7" providerId="AD" clId="Web-{B8AC08F8-6AFE-D75B-C4BA-EF20F914002D}" dt="2026-02-20T13:24:03.368" v="9" actId="1076"/>
        <pc:sldMkLst>
          <pc:docMk/>
          <pc:sldMk cId="3987872727" sldId="328"/>
        </pc:sldMkLst>
        <pc:spChg chg="mod">
          <ac:chgData name="Roy, Monika (DCR)" userId="S::monika.roy@mass.gov::cd6c4b63-5e77-48d5-b6cc-4177d9876de7" providerId="AD" clId="Web-{B8AC08F8-6AFE-D75B-C4BA-EF20F914002D}" dt="2026-02-20T13:24:03.368" v="9" actId="1076"/>
          <ac:spMkLst>
            <pc:docMk/>
            <pc:sldMk cId="3987872727" sldId="328"/>
            <ac:spMk id="59" creationId="{9E421854-13A0-0DCA-2593-414270BFAD66}"/>
          </ac:spMkLst>
        </pc:spChg>
        <pc:grpChg chg="mod">
          <ac:chgData name="Roy, Monika (DCR)" userId="S::monika.roy@mass.gov::cd6c4b63-5e77-48d5-b6cc-4177d9876de7" providerId="AD" clId="Web-{B8AC08F8-6AFE-D75B-C4BA-EF20F914002D}" dt="2026-02-20T13:23:57.399" v="8" actId="14100"/>
          <ac:grpSpMkLst>
            <pc:docMk/>
            <pc:sldMk cId="3987872727" sldId="328"/>
            <ac:grpSpMk id="44" creationId="{FFED7D46-BF88-CFAB-5C74-DD2B6003256A}"/>
          </ac:grpSpMkLst>
        </pc:grpChg>
      </pc:sldChg>
    </pc:docChg>
  </pc:docChgLst>
  <pc:docChgLst>
    <pc:chgData name="Parodi, Sasha" userId="S::sparodi_mapc.org#ext#@massgov.onmicrosoft.com::16587afd-2dc1-4635-a6f1-2223e7652d60" providerId="AD" clId="Web-{9294B2E3-2760-3AF4-9A1F-1DCE329DE37E}"/>
    <pc:docChg chg="modSld">
      <pc:chgData name="Parodi, Sasha" userId="S::sparodi_mapc.org#ext#@massgov.onmicrosoft.com::16587afd-2dc1-4635-a6f1-2223e7652d60" providerId="AD" clId="Web-{9294B2E3-2760-3AF4-9A1F-1DCE329DE37E}" dt="2026-02-06T17:39:17.160" v="152" actId="20577"/>
      <pc:docMkLst>
        <pc:docMk/>
      </pc:docMkLst>
      <pc:sldChg chg="addSp delSp modSp mod modClrScheme chgLayout">
        <pc:chgData name="Parodi, Sasha" userId="S::sparodi_mapc.org#ext#@massgov.onmicrosoft.com::16587afd-2dc1-4635-a6f1-2223e7652d60" providerId="AD" clId="Web-{9294B2E3-2760-3AF4-9A1F-1DCE329DE37E}" dt="2026-02-06T17:39:17.160" v="152" actId="20577"/>
        <pc:sldMkLst>
          <pc:docMk/>
          <pc:sldMk cId="2800528767" sldId="282"/>
        </pc:sldMkLst>
        <pc:spChg chg="mod ord">
          <ac:chgData name="Parodi, Sasha" userId="S::sparodi_mapc.org#ext#@massgov.onmicrosoft.com::16587afd-2dc1-4635-a6f1-2223e7652d60" providerId="AD" clId="Web-{9294B2E3-2760-3AF4-9A1F-1DCE329DE37E}" dt="2026-02-06T17:38:41.223" v="143" actId="14100"/>
          <ac:spMkLst>
            <pc:docMk/>
            <pc:sldMk cId="2800528767" sldId="282"/>
            <ac:spMk id="2" creationId="{4684108B-6460-0EAF-FB93-32C6D26D12AB}"/>
          </ac:spMkLst>
        </pc:spChg>
        <pc:spChg chg="add mod ord">
          <ac:chgData name="Parodi, Sasha" userId="S::sparodi_mapc.org#ext#@massgov.onmicrosoft.com::16587afd-2dc1-4635-a6f1-2223e7652d60" providerId="AD" clId="Web-{9294B2E3-2760-3AF4-9A1F-1DCE329DE37E}" dt="2026-02-06T17:39:12.160" v="151" actId="20577"/>
          <ac:spMkLst>
            <pc:docMk/>
            <pc:sldMk cId="2800528767" sldId="282"/>
            <ac:spMk id="4" creationId="{798509C3-E18B-9DD7-E188-730FF58E9F3C}"/>
          </ac:spMkLst>
        </pc:spChg>
      </pc:sldChg>
      <pc:sldChg chg="modSp">
        <pc:chgData name="Parodi, Sasha" userId="S::sparodi_mapc.org#ext#@massgov.onmicrosoft.com::16587afd-2dc1-4635-a6f1-2223e7652d60" providerId="AD" clId="Web-{9294B2E3-2760-3AF4-9A1F-1DCE329DE37E}" dt="2026-02-06T17:33:37.082" v="43" actId="20577"/>
        <pc:sldMkLst>
          <pc:docMk/>
          <pc:sldMk cId="2799681554" sldId="319"/>
        </pc:sldMkLst>
        <pc:spChg chg="mod">
          <ac:chgData name="Parodi, Sasha" userId="S::sparodi_mapc.org#ext#@massgov.onmicrosoft.com::16587afd-2dc1-4635-a6f1-2223e7652d60" providerId="AD" clId="Web-{9294B2E3-2760-3AF4-9A1F-1DCE329DE37E}" dt="2026-02-06T17:33:37.082" v="43" actId="20577"/>
          <ac:spMkLst>
            <pc:docMk/>
            <pc:sldMk cId="2799681554" sldId="319"/>
            <ac:spMk id="3" creationId="{E6F720FA-618C-E35C-FC9C-C045D49ABACF}"/>
          </ac:spMkLst>
        </pc:spChg>
      </pc:sldChg>
    </pc:docChg>
  </pc:docChgLst>
  <pc:docChgLst>
    <pc:chgData name="Roy, Monika (DCR)" userId="S::monika.roy@mass.gov::cd6c4b63-5e77-48d5-b6cc-4177d9876de7" providerId="AD" clId="Web-{E8F466A8-619E-9BA5-9C0E-189ACE3A9AC3}"/>
    <pc:docChg chg="delSld modSld sldOrd">
      <pc:chgData name="Roy, Monika (DCR)" userId="S::monika.roy@mass.gov::cd6c4b63-5e77-48d5-b6cc-4177d9876de7" providerId="AD" clId="Web-{E8F466A8-619E-9BA5-9C0E-189ACE3A9AC3}" dt="2026-02-06T22:55:48.166" v="531" actId="20577"/>
      <pc:docMkLst>
        <pc:docMk/>
      </pc:docMkLst>
      <pc:sldChg chg="modSp">
        <pc:chgData name="Roy, Monika (DCR)" userId="S::monika.roy@mass.gov::cd6c4b63-5e77-48d5-b6cc-4177d9876de7" providerId="AD" clId="Web-{E8F466A8-619E-9BA5-9C0E-189ACE3A9AC3}" dt="2026-02-06T21:46:33.974" v="52" actId="20577"/>
        <pc:sldMkLst>
          <pc:docMk/>
          <pc:sldMk cId="1899753760" sldId="288"/>
        </pc:sldMkLst>
        <pc:spChg chg="mod">
          <ac:chgData name="Roy, Monika (DCR)" userId="S::monika.roy@mass.gov::cd6c4b63-5e77-48d5-b6cc-4177d9876de7" providerId="AD" clId="Web-{E8F466A8-619E-9BA5-9C0E-189ACE3A9AC3}" dt="2026-02-06T21:46:15.177" v="50" actId="20577"/>
          <ac:spMkLst>
            <pc:docMk/>
            <pc:sldMk cId="1899753760" sldId="288"/>
            <ac:spMk id="2" creationId="{8F41268C-D8A9-B8D6-C176-4382FEF53B40}"/>
          </ac:spMkLst>
        </pc:spChg>
        <pc:spChg chg="mod">
          <ac:chgData name="Roy, Monika (DCR)" userId="S::monika.roy@mass.gov::cd6c4b63-5e77-48d5-b6cc-4177d9876de7" providerId="AD" clId="Web-{E8F466A8-619E-9BA5-9C0E-189ACE3A9AC3}" dt="2026-02-06T21:46:33.974" v="52" actId="20577"/>
          <ac:spMkLst>
            <pc:docMk/>
            <pc:sldMk cId="1899753760" sldId="288"/>
            <ac:spMk id="5" creationId="{69C73ACE-61FC-A6E5-509B-9AFAC69E7415}"/>
          </ac:spMkLst>
        </pc:spChg>
      </pc:sldChg>
      <pc:sldChg chg="modSp">
        <pc:chgData name="Roy, Monika (DCR)" userId="S::monika.roy@mass.gov::cd6c4b63-5e77-48d5-b6cc-4177d9876de7" providerId="AD" clId="Web-{E8F466A8-619E-9BA5-9C0E-189ACE3A9AC3}" dt="2026-02-06T21:42:23.127" v="3" actId="20577"/>
        <pc:sldMkLst>
          <pc:docMk/>
          <pc:sldMk cId="1270496509" sldId="297"/>
        </pc:sldMkLst>
        <pc:spChg chg="mod">
          <ac:chgData name="Roy, Monika (DCR)" userId="S::monika.roy@mass.gov::cd6c4b63-5e77-48d5-b6cc-4177d9876de7" providerId="AD" clId="Web-{E8F466A8-619E-9BA5-9C0E-189ACE3A9AC3}" dt="2026-02-06T21:42:23.127" v="3" actId="20577"/>
          <ac:spMkLst>
            <pc:docMk/>
            <pc:sldMk cId="1270496509" sldId="297"/>
            <ac:spMk id="3" creationId="{BC1572BA-D598-50DE-7D74-DDB10DB9263C}"/>
          </ac:spMkLst>
        </pc:spChg>
      </pc:sldChg>
      <pc:sldChg chg="addSp delSp modSp">
        <pc:chgData name="Roy, Monika (DCR)" userId="S::monika.roy@mass.gov::cd6c4b63-5e77-48d5-b6cc-4177d9876de7" providerId="AD" clId="Web-{E8F466A8-619E-9BA5-9C0E-189ACE3A9AC3}" dt="2026-02-06T22:54:55.292" v="527" actId="20577"/>
        <pc:sldMkLst>
          <pc:docMk/>
          <pc:sldMk cId="1119600002" sldId="302"/>
        </pc:sldMkLst>
        <pc:spChg chg="mod">
          <ac:chgData name="Roy, Monika (DCR)" userId="S::monika.roy@mass.gov::cd6c4b63-5e77-48d5-b6cc-4177d9876de7" providerId="AD" clId="Web-{E8F466A8-619E-9BA5-9C0E-189ACE3A9AC3}" dt="2026-02-06T22:47:30.303" v="289" actId="20577"/>
          <ac:spMkLst>
            <pc:docMk/>
            <pc:sldMk cId="1119600002" sldId="302"/>
            <ac:spMk id="2" creationId="{CA51F8E4-8F89-56C9-12F3-7A807295EA56}"/>
          </ac:spMkLst>
        </pc:spChg>
        <pc:spChg chg="mod">
          <ac:chgData name="Roy, Monika (DCR)" userId="S::monika.roy@mass.gov::cd6c4b63-5e77-48d5-b6cc-4177d9876de7" providerId="AD" clId="Web-{E8F466A8-619E-9BA5-9C0E-189ACE3A9AC3}" dt="2026-02-06T22:54:09.230" v="516" actId="20577"/>
          <ac:spMkLst>
            <pc:docMk/>
            <pc:sldMk cId="1119600002" sldId="302"/>
            <ac:spMk id="3" creationId="{D98D3A1C-71C6-2D10-F8A0-DD243646A1D5}"/>
          </ac:spMkLst>
        </pc:spChg>
        <pc:spChg chg="add mod">
          <ac:chgData name="Roy, Monika (DCR)" userId="S::monika.roy@mass.gov::cd6c4b63-5e77-48d5-b6cc-4177d9876de7" providerId="AD" clId="Web-{E8F466A8-619E-9BA5-9C0E-189ACE3A9AC3}" dt="2026-02-06T22:54:55.292" v="527" actId="20577"/>
          <ac:spMkLst>
            <pc:docMk/>
            <pc:sldMk cId="1119600002" sldId="302"/>
            <ac:spMk id="4" creationId="{84B807C6-D848-6B7C-B78D-CE233748DD2A}"/>
          </ac:spMkLst>
        </pc:spChg>
      </pc:sldChg>
      <pc:sldChg chg="modSp">
        <pc:chgData name="Roy, Monika (DCR)" userId="S::monika.roy@mass.gov::cd6c4b63-5e77-48d5-b6cc-4177d9876de7" providerId="AD" clId="Web-{E8F466A8-619E-9BA5-9C0E-189ACE3A9AC3}" dt="2026-02-06T22:05:47.561" v="54" actId="20577"/>
        <pc:sldMkLst>
          <pc:docMk/>
          <pc:sldMk cId="3464980660" sldId="320"/>
        </pc:sldMkLst>
        <pc:spChg chg="mod">
          <ac:chgData name="Roy, Monika (DCR)" userId="S::monika.roy@mass.gov::cd6c4b63-5e77-48d5-b6cc-4177d9876de7" providerId="AD" clId="Web-{E8F466A8-619E-9BA5-9C0E-189ACE3A9AC3}" dt="2026-02-06T22:05:47.561" v="54" actId="20577"/>
          <ac:spMkLst>
            <pc:docMk/>
            <pc:sldMk cId="3464980660" sldId="320"/>
            <ac:spMk id="3" creationId="{08DCC99F-91C8-0AB7-35DF-4ADD7942F3E7}"/>
          </ac:spMkLst>
        </pc:spChg>
      </pc:sldChg>
      <pc:sldChg chg="modSp">
        <pc:chgData name="Roy, Monika (DCR)" userId="S::monika.roy@mass.gov::cd6c4b63-5e77-48d5-b6cc-4177d9876de7" providerId="AD" clId="Web-{E8F466A8-619E-9BA5-9C0E-189ACE3A9AC3}" dt="2026-02-06T21:46:42.537" v="53" actId="20577"/>
        <pc:sldMkLst>
          <pc:docMk/>
          <pc:sldMk cId="3877049035" sldId="321"/>
        </pc:sldMkLst>
        <pc:spChg chg="mod">
          <ac:chgData name="Roy, Monika (DCR)" userId="S::monika.roy@mass.gov::cd6c4b63-5e77-48d5-b6cc-4177d9876de7" providerId="AD" clId="Web-{E8F466A8-619E-9BA5-9C0E-189ACE3A9AC3}" dt="2026-02-06T21:46:23.005" v="51" actId="20577"/>
          <ac:spMkLst>
            <pc:docMk/>
            <pc:sldMk cId="3877049035" sldId="321"/>
            <ac:spMk id="2" creationId="{AD1025CD-5EA1-9E63-6B45-931DC51BE900}"/>
          </ac:spMkLst>
        </pc:spChg>
        <pc:spChg chg="mod">
          <ac:chgData name="Roy, Monika (DCR)" userId="S::monika.roy@mass.gov::cd6c4b63-5e77-48d5-b6cc-4177d9876de7" providerId="AD" clId="Web-{E8F466A8-619E-9BA5-9C0E-189ACE3A9AC3}" dt="2026-02-06T21:46:42.537" v="53" actId="20577"/>
          <ac:spMkLst>
            <pc:docMk/>
            <pc:sldMk cId="3877049035" sldId="321"/>
            <ac:spMk id="3" creationId="{63793A59-1EF2-1A57-EA52-34456FA03BD9}"/>
          </ac:spMkLst>
        </pc:spChg>
      </pc:sldChg>
    </pc:docChg>
  </pc:docChgLst>
</pc:chgInfo>
</file>

<file path=ppt/comments/modernComment_120_713BF12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BD95ED67-3A5F-42B6-AD76-0323BA0E4CFA}" authorId="{7FE267EE-50AC-8DCC-5C55-8F210B1B959F}" status="resolved" created="2026-01-28T12:43:29.787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899753760" sldId="288"/>
      <ac:spMk id="2" creationId="{8F41268C-D8A9-B8D6-C176-4382FEF53B40}"/>
      <ac:txMk cp="0" len="6">
        <ac:context len="7" hash="2200860749"/>
      </ac:txMk>
    </ac:txMkLst>
    <p188:pos x="2231571" y="914400"/>
    <p188:txBody>
      <a:bodyPr/>
      <a:lstStyle/>
      <a:p>
        <a:r>
          <a:rPr lang="en-US"/>
          <a:t>should we update this w/ the new timing re: visioning section or just leave it? 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20_713BF120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00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Charles River Task Force on </a:t>
            </a:r>
            <a:br>
              <a:rPr lang="en-US" sz="500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</a:br>
            <a:r>
              <a:rPr lang="en-US" sz="500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Equitable River Access</a:t>
            </a:r>
            <a:endParaRPr lang="en-US" sz="5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/>
          </a:p>
          <a:p>
            <a:r>
              <a:rPr lang="en-US" sz="2800" cap="none">
                <a:solidFill>
                  <a:srgbClr val="004B24"/>
                </a:solidFill>
                <a:latin typeface="Arial"/>
                <a:cs typeface="Arial"/>
              </a:rPr>
              <a:t>Meeting 7 | February 24, 2026</a:t>
            </a:r>
          </a:p>
        </p:txBody>
      </p:sp>
    </p:spTree>
    <p:extLst>
      <p:ext uri="{BB962C8B-B14F-4D97-AF65-F5344CB8AC3E}">
        <p14:creationId xmlns:p14="http://schemas.microsoft.com/office/powerpoint/2010/main" val="2803271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1EE347-B4BF-29B7-F75B-3EA50674B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46077-B1A9-3B53-0E31-05901AE03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Focus Groups Purpose: 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039BAE6-F040-A227-3D37-7B59BA0E19DF}"/>
              </a:ext>
            </a:extLst>
          </p:cNvPr>
          <p:cNvSpPr>
            <a:spLocks noGrp="1"/>
          </p:cNvSpPr>
          <p:nvPr/>
        </p:nvSpPr>
        <p:spPr>
          <a:xfrm>
            <a:off x="985520" y="2160694"/>
            <a:ext cx="10058400" cy="418791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400" i="1">
                <a:solidFill>
                  <a:srgbClr val="000000"/>
                </a:solidFill>
                <a:highlight>
                  <a:srgbClr val="FFFFFF"/>
                </a:highlight>
                <a:latin typeface="Aptos"/>
              </a:rPr>
              <a:t>To connect with those who have historically not been reached by DCR for public outreach/engagement and build up to the public hearings. </a:t>
            </a: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400">
              <a:latin typeface="Aptos Narrow"/>
            </a:endParaRPr>
          </a:p>
        </p:txBody>
      </p:sp>
    </p:spTree>
    <p:extLst>
      <p:ext uri="{BB962C8B-B14F-4D97-AF65-F5344CB8AC3E}">
        <p14:creationId xmlns:p14="http://schemas.microsoft.com/office/powerpoint/2010/main" val="33441731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69E95-6E91-EF4B-3D8F-D21E5898A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 Light"/>
                <a:cs typeface="Calibri Light"/>
              </a:rPr>
              <a:t>Who are we trying to reach? 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720FA-618C-E35C-FC9C-C045D49AB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70784"/>
            <a:ext cx="10058400" cy="4622965"/>
          </a:xfrm>
        </p:spPr>
        <p:txBody>
          <a:bodyPr vert="horz" lIns="0" tIns="45720" rIns="0" bIns="45720" rtlCol="0" anchor="t">
            <a:normAutofit fontScale="92500" lnSpcReduction="20000"/>
          </a:bodyPr>
          <a:lstStyle/>
          <a:p>
            <a:pPr marL="457200" indent="-457200">
              <a:buAutoNum type="arabicPeriod"/>
            </a:pPr>
            <a:r>
              <a:rPr lang="en-US" sz="3500">
                <a:ea typeface="Calibri"/>
                <a:cs typeface="Calibri"/>
              </a:rPr>
              <a:t>Confirmed: </a:t>
            </a:r>
          </a:p>
          <a:p>
            <a:pPr marL="749300" lvl="1" indent="-457200"/>
            <a:r>
              <a:rPr lang="en-US" sz="2600">
                <a:ea typeface="Calibri"/>
                <a:cs typeface="Calibri"/>
              </a:rPr>
              <a:t>Cambridge Housing Authority (Aiming to reach residents in public housing and older adults): </a:t>
            </a:r>
            <a:endParaRPr lang="en-US" sz="2600">
              <a:solidFill>
                <a:srgbClr val="000000"/>
              </a:solidFill>
              <a:ea typeface="Calibri"/>
              <a:cs typeface="Calibri"/>
            </a:endParaRPr>
          </a:p>
          <a:p>
            <a:pPr marL="932180" lvl="2" indent="-457200"/>
            <a:r>
              <a:rPr lang="en-US" sz="2600">
                <a:ea typeface="Calibri"/>
                <a:cs typeface="Calibri"/>
              </a:rPr>
              <a:t>Daytime Focus Group at LBJ</a:t>
            </a:r>
            <a:endParaRPr lang="en-US" sz="2600">
              <a:solidFill>
                <a:srgbClr val="000000"/>
              </a:solidFill>
              <a:ea typeface="Calibri"/>
              <a:cs typeface="Calibri"/>
            </a:endParaRPr>
          </a:p>
          <a:p>
            <a:pPr marL="932180" lvl="2" indent="-457200"/>
            <a:r>
              <a:rPr lang="en-US" sz="2600">
                <a:ea typeface="Calibri"/>
                <a:cs typeface="Calibri"/>
              </a:rPr>
              <a:t>Evening Focus Group at Putnam Gardens </a:t>
            </a:r>
            <a:br>
              <a:rPr lang="en-US" sz="2600">
                <a:ea typeface="Calibri"/>
                <a:cs typeface="Calibri"/>
              </a:rPr>
            </a:br>
            <a:endParaRPr lang="en-US" sz="2600">
              <a:ea typeface="Calibri"/>
              <a:cs typeface="Calibri"/>
            </a:endParaRPr>
          </a:p>
          <a:p>
            <a:pPr marL="457200" indent="-457200">
              <a:buAutoNum type="arabicPeriod"/>
            </a:pPr>
            <a:r>
              <a:rPr lang="en-US" sz="3500">
                <a:ea typeface="Calibri"/>
                <a:cs typeface="Calibri"/>
              </a:rPr>
              <a:t>Potential Groups to Reach: </a:t>
            </a:r>
          </a:p>
          <a:p>
            <a:pPr marL="749300" lvl="3"/>
            <a:r>
              <a:rPr lang="en-US" sz="2200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Ideas from January 28 Meeting: </a:t>
            </a:r>
          </a:p>
          <a:p>
            <a:pPr marL="932180" lvl="4"/>
            <a:r>
              <a:rPr lang="en-US" sz="2200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Youth Focus Group (via school or youth centers) </a:t>
            </a:r>
            <a:endParaRPr lang="en-US" sz="2200">
              <a:ea typeface="Calibri"/>
              <a:cs typeface="Calibri"/>
            </a:endParaRPr>
          </a:p>
          <a:p>
            <a:pPr marL="932180" lvl="4"/>
            <a:r>
              <a:rPr lang="en-US" sz="2200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Church Focus Group</a:t>
            </a:r>
          </a:p>
          <a:p>
            <a:pPr marL="932180" lvl="4"/>
            <a:r>
              <a:rPr lang="en-US" sz="2200">
                <a:highlight>
                  <a:srgbClr val="FFFFFF"/>
                </a:highlight>
                <a:latin typeface="Aptos"/>
                <a:ea typeface="Calibri"/>
                <a:cs typeface="Calibri"/>
              </a:rPr>
              <a:t>Coordinating with Cambridge Health Alliance</a:t>
            </a:r>
            <a:br>
              <a:rPr lang="en-US" sz="2000">
                <a:highlight>
                  <a:srgbClr val="FFFFFF"/>
                </a:highlight>
                <a:latin typeface="Aptos"/>
                <a:ea typeface="Calibri"/>
                <a:cs typeface="Calibri"/>
              </a:rPr>
            </a:br>
            <a:endParaRPr lang="en-US" sz="2000">
              <a:highlight>
                <a:srgbClr val="FFFFFF"/>
              </a:highlight>
              <a:latin typeface="Aptos"/>
              <a:ea typeface="Calibri"/>
              <a:cs typeface="Calibri"/>
            </a:endParaRPr>
          </a:p>
          <a:p>
            <a:pPr marL="292100" lvl="1" indent="0">
              <a:buNone/>
            </a:pPr>
            <a:r>
              <a:rPr lang="en-US" sz="2800" b="1" i="1">
                <a:solidFill>
                  <a:schemeClr val="accent1"/>
                </a:solidFill>
                <a:ea typeface="Calibri"/>
                <a:cs typeface="Calibri"/>
              </a:rPr>
              <a:t>What other groups do we want to prioritize? </a:t>
            </a:r>
          </a:p>
          <a:p>
            <a:pPr marL="932180" lvl="2" indent="-457200"/>
            <a:endParaRPr lang="en-US" sz="2000">
              <a:ea typeface="Calibri"/>
              <a:cs typeface="Calibri"/>
            </a:endParaRPr>
          </a:p>
          <a:p>
            <a:pPr marL="0" indent="0">
              <a:buNone/>
            </a:pPr>
            <a:endParaRPr lang="en-US" sz="2600">
              <a:ea typeface="Calibri"/>
              <a:cs typeface="Calibri"/>
            </a:endParaRPr>
          </a:p>
          <a:p>
            <a:pPr marL="932180" lvl="2" indent="-457200">
              <a:buAutoNum type="arabicPeriod"/>
            </a:pPr>
            <a:endParaRPr lang="en-US">
              <a:ea typeface="Calibri"/>
              <a:cs typeface="Calibri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2752F42-A048-FA1B-7374-6A0FB6A2C6DB}"/>
              </a:ext>
            </a:extLst>
          </p:cNvPr>
          <p:cNvSpPr txBox="1">
            <a:spLocks/>
          </p:cNvSpPr>
          <p:nvPr/>
        </p:nvSpPr>
        <p:spPr>
          <a:xfrm>
            <a:off x="8165189" y="3709040"/>
            <a:ext cx="3775496" cy="2384340"/>
          </a:xfrm>
          <a:prstGeom prst="rect">
            <a:avLst/>
          </a:prstGeom>
        </p:spPr>
        <p:txBody>
          <a:bodyPr vert="horz" lIns="0" tIns="45720" rIns="0" bIns="45720" rtlCol="0" anchor="t">
            <a:normAutofit fontScale="925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r>
              <a:rPr lang="en-US" sz="2400">
                <a:solidFill>
                  <a:srgbClr val="404040"/>
                </a:solidFill>
                <a:latin typeface="Aptos Narrow"/>
              </a:rPr>
              <a:t>Home-owners</a:t>
            </a:r>
            <a:endParaRPr lang="en-US" sz="2400">
              <a:latin typeface="Aptos Narrow"/>
            </a:endParaRPr>
          </a:p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r>
              <a:rPr lang="en-US" sz="2400">
                <a:solidFill>
                  <a:srgbClr val="404040"/>
                </a:solidFill>
                <a:latin typeface="Aptos Narrow"/>
              </a:rPr>
              <a:t>Non-public housing tenants</a:t>
            </a:r>
          </a:p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r>
              <a:rPr lang="en-US" sz="2400">
                <a:solidFill>
                  <a:srgbClr val="404040"/>
                </a:solidFill>
                <a:latin typeface="Aptos Narrow"/>
              </a:rPr>
              <a:t>Willis-Moore Youth Center (with active teen program)</a:t>
            </a:r>
          </a:p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r>
              <a:rPr lang="en-US" sz="2400">
                <a:solidFill>
                  <a:srgbClr val="404040"/>
                </a:solidFill>
                <a:latin typeface="Aptos Narrow"/>
              </a:rPr>
              <a:t>Other CHA locations</a:t>
            </a:r>
          </a:p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endParaRPr lang="en-US" sz="2400">
              <a:solidFill>
                <a:srgbClr val="404040"/>
              </a:solidFill>
              <a:latin typeface="Aptos Narrow"/>
            </a:endParaRPr>
          </a:p>
          <a:p>
            <a:pPr marL="571500" indent="-571500">
              <a:buFont typeface="Wingdings,Sans-Serif" panose="020F0502020204030204" pitchFamily="34" charset="0"/>
              <a:buChar char="§"/>
            </a:pPr>
            <a:endParaRPr lang="en-US" sz="2400">
              <a:solidFill>
                <a:srgbClr val="404040"/>
              </a:solidFill>
              <a:latin typeface="Aptos Narrow"/>
            </a:endParaRPr>
          </a:p>
          <a:p>
            <a:pPr marL="571500" indent="-571500">
              <a:buFont typeface="Wingdings,Sans-Serif" panose="020F0502020204030204" pitchFamily="34" charset="0"/>
              <a:buChar char="§"/>
            </a:pPr>
            <a:endParaRPr lang="en-US" sz="2400">
              <a:solidFill>
                <a:srgbClr val="404040"/>
              </a:solidFill>
              <a:latin typeface="Aptos Narrow"/>
            </a:endParaRPr>
          </a:p>
        </p:txBody>
      </p:sp>
    </p:spTree>
    <p:extLst>
      <p:ext uri="{BB962C8B-B14F-4D97-AF65-F5344CB8AC3E}">
        <p14:creationId xmlns:p14="http://schemas.microsoft.com/office/powerpoint/2010/main" val="27996815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88431-1E66-5077-7B20-262304AFE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 Light"/>
                <a:cs typeface="Calibri Light"/>
              </a:rPr>
              <a:t>Potential Focus Group List [Vote]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CC99F-91C8-0AB7-35DF-4ADD7942F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73848"/>
            <a:ext cx="3459193" cy="4095246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n-US" sz="2400">
                <a:latin typeface="Aptos Narrow"/>
              </a:rPr>
              <a:t>Any amendments?</a:t>
            </a:r>
            <a:endParaRPr lang="en-US" sz="2400">
              <a:solidFill>
                <a:srgbClr val="000000"/>
              </a:solidFill>
              <a:latin typeface="Aptos Narrow"/>
            </a:endParaRPr>
          </a:p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n-US" sz="2400">
                <a:latin typeface="Aptos Narrow"/>
              </a:rPr>
              <a:t>Vote</a:t>
            </a:r>
            <a:endParaRPr lang="en-US" sz="240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C41628E-4F41-8797-C92A-97CB7FEF77AD}"/>
              </a:ext>
            </a:extLst>
          </p:cNvPr>
          <p:cNvSpPr txBox="1">
            <a:spLocks/>
          </p:cNvSpPr>
          <p:nvPr/>
        </p:nvSpPr>
        <p:spPr>
          <a:xfrm>
            <a:off x="4190204" y="1778257"/>
            <a:ext cx="7350035" cy="4095438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n-US" sz="1600">
                <a:solidFill>
                  <a:srgbClr val="404040"/>
                </a:solidFill>
                <a:latin typeface="Aptos Narrow"/>
              </a:rPr>
              <a:t>CHA – LBJ</a:t>
            </a:r>
          </a:p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n-US" sz="1600">
                <a:latin typeface="Aptos Narrow"/>
              </a:rPr>
              <a:t>CHA – Putnam Gardens</a:t>
            </a:r>
          </a:p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r>
              <a:rPr lang="en-US" sz="1600">
                <a:solidFill>
                  <a:srgbClr val="404040"/>
                </a:solidFill>
                <a:latin typeface="Aptos Narrow"/>
              </a:rPr>
              <a:t>Home-owners</a:t>
            </a:r>
            <a:endParaRPr lang="en-US" sz="1600">
              <a:solidFill>
                <a:srgbClr val="000000"/>
              </a:solidFill>
              <a:latin typeface="Aptos Narrow"/>
            </a:endParaRPr>
          </a:p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r>
              <a:rPr lang="en-US" sz="1600">
                <a:solidFill>
                  <a:srgbClr val="404040"/>
                </a:solidFill>
                <a:latin typeface="Aptos Narrow"/>
              </a:rPr>
              <a:t>Non-public housing tenants</a:t>
            </a:r>
            <a:endParaRPr lang="en-US" sz="1600">
              <a:solidFill>
                <a:srgbClr val="000000"/>
              </a:solidFill>
              <a:latin typeface="Aptos Narrow"/>
            </a:endParaRPr>
          </a:p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r>
              <a:rPr lang="en-US" sz="1600">
                <a:solidFill>
                  <a:srgbClr val="404040"/>
                </a:solidFill>
                <a:latin typeface="Aptos Narrow"/>
              </a:rPr>
              <a:t>Willis-Moore Youth Center (with active teen program)</a:t>
            </a:r>
            <a:endParaRPr lang="en-US" sz="1600">
              <a:solidFill>
                <a:srgbClr val="000000"/>
              </a:solidFill>
              <a:latin typeface="Aptos Narrow"/>
            </a:endParaRPr>
          </a:p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r>
              <a:rPr lang="en-US" sz="1600">
                <a:solidFill>
                  <a:srgbClr val="404040"/>
                </a:solidFill>
                <a:latin typeface="Aptos Narrow"/>
              </a:rPr>
              <a:t>Other CHA locations</a:t>
            </a:r>
            <a:endParaRPr lang="en-US" sz="1600">
              <a:ea typeface="Calibri"/>
              <a:cs typeface="Calibri"/>
            </a:endParaRPr>
          </a:p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n-US" sz="1600">
                <a:solidFill>
                  <a:srgbClr val="404040"/>
                </a:solidFill>
                <a:latin typeface="Aptos Narrow"/>
              </a:rPr>
              <a:t>Youth Focus Group (via school or youth centers) </a:t>
            </a:r>
          </a:p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n-US" sz="1600">
                <a:solidFill>
                  <a:srgbClr val="404040"/>
                </a:solidFill>
                <a:latin typeface="Aptos Narrow"/>
              </a:rPr>
              <a:t>Church Focus Group</a:t>
            </a:r>
          </a:p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r>
              <a:rPr lang="en-US" sz="1600">
                <a:solidFill>
                  <a:srgbClr val="404040"/>
                </a:solidFill>
                <a:latin typeface="Aptos Narrow"/>
              </a:rPr>
              <a:t>Coordinating with Cambridge Health Alliance</a:t>
            </a:r>
            <a:endParaRPr lang="en-US" sz="1600">
              <a:latin typeface="Aptos Narrow"/>
            </a:endParaRPr>
          </a:p>
          <a:p>
            <a:pPr marL="571500" indent="-571500">
              <a:lnSpc>
                <a:spcPct val="110000"/>
              </a:lnSpc>
              <a:buFont typeface="Wingdings,Sans-Serif" panose="020F0502020204030204" pitchFamily="34" charset="0"/>
              <a:buChar char="§"/>
            </a:pPr>
            <a:r>
              <a:rPr lang="en-US" sz="1600">
                <a:solidFill>
                  <a:srgbClr val="404040"/>
                </a:solidFill>
                <a:latin typeface="Aptos Narrow"/>
              </a:rPr>
              <a:t>Additional Public Housing Sites </a:t>
            </a:r>
          </a:p>
          <a:p>
            <a:pPr marL="571500" indent="-571500">
              <a:buFont typeface="Wingdings,Sans-Serif" panose="020F0502020204030204" pitchFamily="34" charset="0"/>
              <a:buChar char="§"/>
            </a:pPr>
            <a:endParaRPr lang="en-US" sz="2400">
              <a:solidFill>
                <a:srgbClr val="404040"/>
              </a:solidFill>
              <a:latin typeface="Aptos Narrow"/>
            </a:endParaRPr>
          </a:p>
        </p:txBody>
      </p:sp>
    </p:spTree>
    <p:extLst>
      <p:ext uri="{BB962C8B-B14F-4D97-AF65-F5344CB8AC3E}">
        <p14:creationId xmlns:p14="http://schemas.microsoft.com/office/powerpoint/2010/main" val="34649806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4108B-6460-0EAF-FB93-32C6D26D1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What are the Focus Group Questions? </a:t>
            </a:r>
            <a:br>
              <a:rPr lang="en-US">
                <a:latin typeface="Aptos Display"/>
                <a:ea typeface="Calibri Light"/>
                <a:cs typeface="Calibri Light"/>
              </a:rPr>
            </a:br>
            <a:r>
              <a:rPr lang="en-US">
                <a:latin typeface="Aptos Display"/>
                <a:ea typeface="Calibri Light"/>
                <a:cs typeface="Calibri Light"/>
              </a:rPr>
              <a:t>January 28 Ideas: 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8509C3-E18B-9DD7-E188-730FF58E9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89376" y="2058095"/>
            <a:ext cx="6485745" cy="4023360"/>
          </a:xfrm>
        </p:spPr>
        <p:txBody>
          <a:bodyPr vert="horz" lIns="0" tIns="45720" rIns="0" bIns="45720" rtlCol="0" anchor="t">
            <a:noAutofit/>
          </a:bodyPr>
          <a:lstStyle/>
          <a:p>
            <a:pPr marL="566420" lvl="2"/>
            <a:r>
              <a:rPr lang="en-US" sz="2400">
                <a:highlight>
                  <a:srgbClr val="FFFFFF"/>
                </a:highlight>
                <a:latin typeface="Aptos"/>
                <a:cs typeface="Segoe UI"/>
              </a:rPr>
              <a:t>How can we reach you before decisions are made? </a:t>
            </a:r>
          </a:p>
          <a:p>
            <a:pPr marL="566420" lvl="2"/>
            <a:r>
              <a:rPr lang="en-US" sz="2400">
                <a:highlight>
                  <a:srgbClr val="FFFFFF"/>
                </a:highlight>
                <a:latin typeface="Aptos"/>
                <a:cs typeface="Segoe UI"/>
              </a:rPr>
              <a:t>Do you know who to contact at DCR? </a:t>
            </a:r>
          </a:p>
          <a:p>
            <a:pPr marL="566420" lvl="2"/>
            <a:r>
              <a:rPr lang="en-US" sz="2400">
                <a:highlight>
                  <a:srgbClr val="FFFFFF"/>
                </a:highlight>
                <a:latin typeface="Aptos"/>
                <a:cs typeface="Segoe UI"/>
              </a:rPr>
              <a:t>Are you aware? Do you care? </a:t>
            </a:r>
          </a:p>
          <a:p>
            <a:pPr marL="566420" lvl="2"/>
            <a:r>
              <a:rPr lang="en-US" sz="2400">
                <a:highlight>
                  <a:srgbClr val="FFFFFF"/>
                </a:highlight>
                <a:latin typeface="Aptos"/>
                <a:cs typeface="Segoe UI"/>
              </a:rPr>
              <a:t>Do you know you can have a voice? </a:t>
            </a:r>
          </a:p>
          <a:p>
            <a:pPr marL="566420" lvl="2"/>
            <a:r>
              <a:rPr lang="en-US" sz="2400">
                <a:highlight>
                  <a:srgbClr val="FFFFFF"/>
                </a:highlight>
                <a:latin typeface="Aptos"/>
                <a:cs typeface="Segoe UI"/>
              </a:rPr>
              <a:t>How do you want your voice to be heard? </a:t>
            </a:r>
            <a:endParaRPr lang="en-US" sz="2400">
              <a:highlight>
                <a:srgbClr val="FFFFFF"/>
              </a:highlight>
              <a:latin typeface="Aptos"/>
              <a:ea typeface="Calibri" panose="020F0502020204030204"/>
              <a:cs typeface="Calibri" panose="020F0502020204030204"/>
            </a:endParaRPr>
          </a:p>
          <a:p>
            <a:pPr marL="566420" lvl="2"/>
            <a:r>
              <a:rPr lang="en-US" sz="2400">
                <a:highlight>
                  <a:srgbClr val="FFFFFF"/>
                </a:highlight>
                <a:latin typeface="Aptos"/>
                <a:cs typeface="Segoe UI"/>
              </a:rPr>
              <a:t>How do DCR/EEA remove/address the pain felt in communities? </a:t>
            </a:r>
          </a:p>
          <a:p>
            <a:pPr marL="566420" lvl="2"/>
            <a:r>
              <a:rPr lang="en-US" sz="2400">
                <a:highlight>
                  <a:srgbClr val="FFFFFF"/>
                </a:highlight>
                <a:latin typeface="Aptos"/>
                <a:cs typeface="Segoe UI"/>
              </a:rPr>
              <a:t>Do you know what DCR is and what they do? </a:t>
            </a:r>
            <a:endParaRPr lang="en-US" sz="2400">
              <a:solidFill>
                <a:srgbClr val="000000"/>
              </a:solidFill>
              <a:highlight>
                <a:srgbClr val="FFFFFF"/>
              </a:highlight>
              <a:latin typeface="Aptos"/>
              <a:cs typeface="Segoe UI"/>
            </a:endParaRPr>
          </a:p>
          <a:p>
            <a:pPr marL="566420" lvl="2"/>
            <a:endParaRPr lang="en-US" sz="2400">
              <a:highlight>
                <a:srgbClr val="FFFFFF"/>
              </a:highlight>
              <a:latin typeface="Aptos"/>
              <a:cs typeface="Segoe UI"/>
            </a:endParaRPr>
          </a:p>
          <a:p>
            <a:pPr marL="566420" lvl="2"/>
            <a:endParaRPr lang="en-US" sz="2400">
              <a:highlight>
                <a:srgbClr val="FFFFFF"/>
              </a:highlight>
              <a:latin typeface="Aptos"/>
              <a:cs typeface="Segoe UI"/>
            </a:endParaRPr>
          </a:p>
          <a:p>
            <a:endParaRPr lang="en-US" sz="1600">
              <a:solidFill>
                <a:srgbClr val="333333"/>
              </a:solidFill>
              <a:highlight>
                <a:srgbClr val="FFFFFF"/>
              </a:highlight>
              <a:latin typeface="Segoe UI"/>
              <a:ea typeface="Calibri" panose="020F0502020204030204"/>
              <a:cs typeface="Segoe UI"/>
            </a:endParaRPr>
          </a:p>
          <a:p>
            <a:endParaRPr lang="en-US">
              <a:solidFill>
                <a:srgbClr val="404040"/>
              </a:solidFill>
              <a:latin typeface="Calibri" panose="020F0502020204030204"/>
              <a:ea typeface="Calibri" panose="020F0502020204030204"/>
              <a:cs typeface="Calibri"/>
            </a:endParaRP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318E2053-F2AE-6AA4-23D9-6ED955C9B9F3}"/>
              </a:ext>
            </a:extLst>
          </p:cNvPr>
          <p:cNvSpPr txBox="1">
            <a:spLocks/>
          </p:cNvSpPr>
          <p:nvPr/>
        </p:nvSpPr>
        <p:spPr>
          <a:xfrm>
            <a:off x="5971582" y="1710823"/>
            <a:ext cx="6223417" cy="4023360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66420" lvl="2"/>
            <a:endParaRPr lang="en-US" sz="2000">
              <a:highlight>
                <a:srgbClr val="FFFFFF"/>
              </a:highlight>
              <a:latin typeface="Aptos"/>
              <a:cs typeface="Segoe UI"/>
            </a:endParaRPr>
          </a:p>
          <a:p>
            <a:pPr marL="566420" lvl="2"/>
            <a:r>
              <a:rPr lang="en-US" sz="2400">
                <a:highlight>
                  <a:srgbClr val="FFFFFF"/>
                </a:highlight>
                <a:latin typeface="Aptos"/>
                <a:cs typeface="Segoe UI"/>
              </a:rPr>
              <a:t>Do you know what activities are available to you? </a:t>
            </a:r>
          </a:p>
          <a:p>
            <a:pPr marL="566420" lvl="2"/>
            <a:r>
              <a:rPr lang="en-US" sz="2400">
                <a:highlight>
                  <a:srgbClr val="FFFFFF"/>
                </a:highlight>
                <a:latin typeface="Aptos"/>
                <a:cs typeface="Segoe UI"/>
              </a:rPr>
              <a:t>What would get you to show up? </a:t>
            </a:r>
            <a:endParaRPr lang="en-US" sz="2400">
              <a:highlight>
                <a:srgbClr val="FFFFFF"/>
              </a:highlight>
              <a:latin typeface="Aptos"/>
              <a:ea typeface="Calibri" panose="020F0502020204030204"/>
              <a:cs typeface="Calibri" panose="020F0502020204030204"/>
            </a:endParaRPr>
          </a:p>
          <a:p>
            <a:pPr marL="566420" lvl="2"/>
            <a:r>
              <a:rPr lang="en-US" sz="2400">
                <a:highlight>
                  <a:srgbClr val="FFFFFF"/>
                </a:highlight>
                <a:latin typeface="Aptos"/>
                <a:cs typeface="Segoe UI"/>
              </a:rPr>
              <a:t>Question about sense of belonging</a:t>
            </a:r>
          </a:p>
          <a:p>
            <a:pPr marL="566420" lvl="2"/>
            <a:r>
              <a:rPr lang="en-US" sz="2400">
                <a:highlight>
                  <a:srgbClr val="FFFFFF"/>
                </a:highlight>
                <a:latin typeface="Aptos"/>
                <a:cs typeface="Segoe UI"/>
              </a:rPr>
              <a:t>Review of past processes, such as Magazine Beach Masterplan: How did that occur? What needs to change? How? </a:t>
            </a:r>
          </a:p>
          <a:p>
            <a:pPr marL="566420" lvl="2"/>
            <a:r>
              <a:rPr lang="en-US" sz="2400">
                <a:highlight>
                  <a:srgbClr val="FFFFFF"/>
                </a:highlight>
                <a:latin typeface="Aptos"/>
                <a:cs typeface="Segoe UI"/>
              </a:rPr>
              <a:t>Address schism between longer term and newer residents</a:t>
            </a:r>
          </a:p>
          <a:p>
            <a:pPr marL="566420" lvl="2"/>
            <a:endParaRPr lang="en-US" sz="2400">
              <a:highlight>
                <a:srgbClr val="FFFFFF"/>
              </a:highlight>
              <a:latin typeface="Aptos"/>
              <a:cs typeface="Segoe UI"/>
            </a:endParaRPr>
          </a:p>
          <a:p>
            <a:pPr marL="566420" lvl="2"/>
            <a:endParaRPr lang="en-US" sz="2400">
              <a:highlight>
                <a:srgbClr val="FFFFFF"/>
              </a:highlight>
              <a:latin typeface="Aptos"/>
              <a:cs typeface="Segoe UI"/>
            </a:endParaRPr>
          </a:p>
          <a:p>
            <a:endParaRPr lang="en-US" sz="1600">
              <a:solidFill>
                <a:srgbClr val="333333"/>
              </a:solidFill>
              <a:highlight>
                <a:srgbClr val="FFFFFF"/>
              </a:highlight>
              <a:latin typeface="Segoe UI"/>
              <a:ea typeface="Calibri" panose="020F0502020204030204"/>
              <a:cs typeface="Segoe UI"/>
            </a:endParaRPr>
          </a:p>
          <a:p>
            <a:endParaRPr lang="en-US">
              <a:solidFill>
                <a:srgbClr val="404040"/>
              </a:solidFill>
              <a:latin typeface="Calibri" panose="020F0502020204030204"/>
              <a:ea typeface="Calibri" panose="020F0502020204030204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05287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8A3D4-87AF-8B23-86C6-B295F92BF9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2ED83-F63E-DA27-63BF-179484FE3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What are the Focus Group Questions? </a:t>
            </a:r>
            <a:br>
              <a:rPr lang="en-US">
                <a:latin typeface="Aptos Display"/>
                <a:ea typeface="Calibri Light"/>
                <a:cs typeface="Calibri Light"/>
              </a:rPr>
            </a:br>
            <a:r>
              <a:rPr lang="en-US">
                <a:latin typeface="Aptos Display"/>
                <a:ea typeface="Calibri Light"/>
                <a:cs typeface="Calibri Light"/>
              </a:rPr>
              <a:t>Email Ideas: 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E25132-AF6C-3647-FE32-2EF8EA7DF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457" y="2008128"/>
            <a:ext cx="10938304" cy="4023360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2" indent="0">
              <a:buNone/>
            </a:pPr>
            <a:r>
              <a:rPr lang="en-US" sz="240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1. How familiar are you with decisions DCR makes about the use of Memorial Drive (e.g., events, traffic, recreation)?</a:t>
            </a:r>
            <a:endParaRPr lang="en-US" sz="2400">
              <a:solidFill>
                <a:srgbClr val="000000"/>
              </a:solidFill>
              <a:highlight>
                <a:srgbClr val="FFFFFF"/>
              </a:highlight>
              <a:latin typeface="Aptos"/>
              <a:ea typeface="+mn-lt"/>
              <a:cs typeface="Segoe UI"/>
            </a:endParaRPr>
          </a:p>
          <a:p>
            <a:pPr marL="383540" lvl="2" indent="0">
              <a:buNone/>
            </a:pPr>
            <a:r>
              <a:rPr lang="en-US" sz="240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2. In what ways do DCR decisions about Memorial Drive affect your quality of life? </a:t>
            </a:r>
            <a:endParaRPr lang="en-US" sz="2400">
              <a:solidFill>
                <a:srgbClr val="000000"/>
              </a:solidFill>
              <a:highlight>
                <a:srgbClr val="FFFFFF"/>
              </a:highlight>
              <a:latin typeface="Aptos"/>
              <a:ea typeface="+mn-lt"/>
              <a:cs typeface="Segoe UI"/>
            </a:endParaRPr>
          </a:p>
          <a:p>
            <a:pPr marL="383540" lvl="2" indent="0">
              <a:buNone/>
            </a:pPr>
            <a:r>
              <a:rPr lang="en-US" sz="240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3. What are effective ways for community members to stay informed and connected with DCR? </a:t>
            </a:r>
            <a:endParaRPr lang="en-US" sz="2400">
              <a:solidFill>
                <a:srgbClr val="000000"/>
              </a:solidFill>
              <a:highlight>
                <a:srgbClr val="FFFFFF"/>
              </a:highlight>
              <a:latin typeface="Aptos"/>
              <a:ea typeface="+mn-lt"/>
              <a:cs typeface="Segoe UI"/>
            </a:endParaRPr>
          </a:p>
          <a:p>
            <a:pPr marL="383540" lvl="2" indent="0">
              <a:buNone/>
            </a:pPr>
            <a:r>
              <a:rPr lang="en-US" sz="240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4. If there were ongoing opportunities for community involvement with DCR, what would you like that to look like? </a:t>
            </a:r>
            <a:endParaRPr lang="en-US" sz="2400">
              <a:solidFill>
                <a:srgbClr val="000000"/>
              </a:solidFill>
              <a:highlight>
                <a:srgbClr val="FFFFFF"/>
              </a:highlight>
              <a:latin typeface="Aptos"/>
              <a:ea typeface="+mn-lt"/>
              <a:cs typeface="Segoe UI"/>
            </a:endParaRPr>
          </a:p>
          <a:p>
            <a:pPr marL="383540" lvl="2" indent="0">
              <a:buNone/>
            </a:pPr>
            <a:r>
              <a:rPr lang="en-US" sz="2400">
                <a:highlight>
                  <a:srgbClr val="FFFFFF"/>
                </a:highlight>
                <a:latin typeface="Aptos"/>
                <a:ea typeface="+mn-lt"/>
                <a:cs typeface="Segoe UI"/>
              </a:rPr>
              <a:t>5. Are you aware of programs offered by DCR and its affiliated organizations? If so, which ones?</a:t>
            </a:r>
            <a:endParaRPr lang="en-US" sz="2400">
              <a:solidFill>
                <a:srgbClr val="000000"/>
              </a:solidFill>
              <a:highlight>
                <a:srgbClr val="FFFFFF"/>
              </a:highlight>
              <a:latin typeface="Aptos"/>
              <a:cs typeface="Segoe UI"/>
            </a:endParaRPr>
          </a:p>
          <a:p>
            <a:pPr marL="566420" lvl="2"/>
            <a:endParaRPr lang="en-US" sz="2400">
              <a:highlight>
                <a:srgbClr val="FFFFFF"/>
              </a:highlight>
              <a:latin typeface="Aptos"/>
              <a:cs typeface="Segoe UI"/>
            </a:endParaRPr>
          </a:p>
          <a:p>
            <a:pPr marL="566420" lvl="2"/>
            <a:endParaRPr lang="en-US" sz="2400">
              <a:highlight>
                <a:srgbClr val="FFFFFF"/>
              </a:highlight>
              <a:latin typeface="Aptos"/>
              <a:cs typeface="Segoe UI"/>
            </a:endParaRPr>
          </a:p>
          <a:p>
            <a:endParaRPr lang="en-US" sz="1600">
              <a:solidFill>
                <a:srgbClr val="333333"/>
              </a:solidFill>
              <a:highlight>
                <a:srgbClr val="FFFFFF"/>
              </a:highlight>
              <a:latin typeface="Segoe UI"/>
              <a:ea typeface="Calibri" panose="020F0502020204030204"/>
              <a:cs typeface="Segoe UI"/>
            </a:endParaRPr>
          </a:p>
          <a:p>
            <a:endParaRPr lang="en-US">
              <a:solidFill>
                <a:srgbClr val="404040"/>
              </a:solidFill>
              <a:latin typeface="Calibri" panose="020F0502020204030204"/>
              <a:ea typeface="Calibri" panose="020F0502020204030204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66440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0F7C8D-5830-4ADB-6315-F2EEE4A3DA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12751-39B7-6679-2270-90E63267198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0038" y="276900"/>
            <a:ext cx="10058400" cy="687387"/>
          </a:xfrm>
        </p:spPr>
        <p:txBody>
          <a:bodyPr>
            <a:normAutofit fontScale="90000"/>
          </a:bodyPr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Additional Input on Focus Group Questions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8CED1F-6245-79A0-BD33-298E994AC6FE}"/>
              </a:ext>
            </a:extLst>
          </p:cNvPr>
          <p:cNvSpPr txBox="1"/>
          <p:nvPr/>
        </p:nvSpPr>
        <p:spPr>
          <a:xfrm>
            <a:off x="203548" y="1323062"/>
            <a:ext cx="11438349" cy="46028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83540" lvl="2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</a:pPr>
            <a:endParaRPr lang="en-US">
              <a:solidFill>
                <a:srgbClr val="404040"/>
              </a:solidFill>
              <a:highlight>
                <a:srgbClr val="FFFFFF"/>
              </a:highlight>
              <a:latin typeface="Aptos"/>
            </a:endParaRPr>
          </a:p>
          <a:p>
            <a:pPr marL="726440" lvl="2" indent="-3429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AutoNum type="arabicPeriod"/>
            </a:pPr>
            <a:r>
              <a:rPr lang="en-US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How familiar are you with decisions DCR makes about the use of Memorial Drive (e.g., events, traffic, recreation)?</a:t>
            </a:r>
            <a:endParaRPr lang="en-US">
              <a:solidFill>
                <a:srgbClr val="000000"/>
              </a:solidFill>
              <a:latin typeface="Aptos"/>
            </a:endParaRPr>
          </a:p>
          <a:p>
            <a:pPr marL="726440" lvl="2" indent="-3429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AutoNum type="arabicPeriod"/>
            </a:pPr>
            <a:r>
              <a:rPr lang="en-US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In what ways do DCR decisions about Memorial Drive affect your quality of life? </a:t>
            </a:r>
            <a:endParaRPr lang="en-US">
              <a:solidFill>
                <a:srgbClr val="000000"/>
              </a:solidFill>
              <a:latin typeface="Aptos"/>
            </a:endParaRPr>
          </a:p>
          <a:p>
            <a:pPr marL="726440" lvl="2" indent="-3429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AutoNum type="arabicPeriod"/>
            </a:pPr>
            <a:r>
              <a:rPr lang="en-US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What are effective ways for community members to stay informed and connected with DCR? </a:t>
            </a:r>
            <a:endParaRPr lang="en-US">
              <a:solidFill>
                <a:srgbClr val="000000"/>
              </a:solidFill>
              <a:latin typeface="Aptos"/>
            </a:endParaRPr>
          </a:p>
          <a:p>
            <a:pPr marL="726440" lvl="2" indent="-3429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AutoNum type="arabicPeriod"/>
            </a:pPr>
            <a:r>
              <a:rPr lang="en-US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If there were ongoing opportunities for community involvement with DCR, what would you like that to look like? </a:t>
            </a:r>
            <a:endParaRPr lang="en-US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 marL="726440" lvl="2" indent="-3429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AutoNum type="arabicPeriod"/>
            </a:pPr>
            <a:r>
              <a:rPr lang="en-US">
                <a:solidFill>
                  <a:srgbClr val="404040"/>
                </a:solidFill>
                <a:highlight>
                  <a:srgbClr val="FFFFFF"/>
                </a:highlight>
                <a:latin typeface="Aptos"/>
              </a:rPr>
              <a:t>Are you aware of programs offered by DCR and its affiliated organizations? If so, which ones?</a:t>
            </a:r>
          </a:p>
          <a:p>
            <a:pPr marL="1126490" lvl="3" indent="-28575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Font typeface="Calibri"/>
              <a:buChar char="-"/>
            </a:pPr>
            <a:r>
              <a:rPr lang="en-US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Proposed change: DCR is..... and provide [A-Z] programs, etc. Are you aware of any of these? If so, which ones?</a:t>
            </a:r>
          </a:p>
          <a:p>
            <a:pPr marL="726440" lvl="2" indent="-3429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AutoNum type="arabicPeriod"/>
            </a:pPr>
            <a:r>
              <a:rPr lang="en-US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How do people want to use Memorial Drive? What do people want to do  and/or be connected in this space?</a:t>
            </a:r>
          </a:p>
          <a:p>
            <a:pPr marL="383540" lvl="2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</a:pPr>
            <a:endParaRPr lang="en-US">
              <a:solidFill>
                <a:srgbClr val="0070C0"/>
              </a:solidFill>
              <a:highlight>
                <a:srgbClr val="FFFFFF"/>
              </a:highlight>
              <a:latin typeface="Aptos"/>
              <a:ea typeface="Calibri"/>
              <a:cs typeface="Calibri"/>
            </a:endParaRPr>
          </a:p>
          <a:p>
            <a:pPr marL="383540" lvl="2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</a:pPr>
            <a:r>
              <a:rPr lang="en-US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Feedback notes from TF:</a:t>
            </a:r>
          </a:p>
          <a:p>
            <a:pPr marL="669290" lvl="2" indent="-28575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Font typeface="Calibri"/>
              <a:buChar char="-"/>
            </a:pPr>
            <a:r>
              <a:rPr lang="en-US">
                <a:solidFill>
                  <a:srgbClr val="0070C0"/>
                </a:solidFill>
                <a:highlight>
                  <a:srgbClr val="FFFFFF"/>
                </a:highlight>
                <a:latin typeface="Aptos"/>
                <a:ea typeface="Calibri"/>
                <a:cs typeface="Calibri"/>
              </a:rPr>
              <a:t>Reiterate in intro remarks of focus group: Why are we here? Why are we doing this work? Reference Section 205</a:t>
            </a:r>
          </a:p>
        </p:txBody>
      </p:sp>
    </p:spTree>
    <p:extLst>
      <p:ext uri="{BB962C8B-B14F-4D97-AF65-F5344CB8AC3E}">
        <p14:creationId xmlns:p14="http://schemas.microsoft.com/office/powerpoint/2010/main" val="5052465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A6B5EB-5F35-DD90-A91A-C9BFD18741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5E50F-DA99-56FC-3F65-5A6A7FBB3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 Light"/>
                <a:cs typeface="Calibri Light"/>
              </a:rPr>
              <a:t>Focus Group Content [Vote] 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4068C-599C-6B0A-BECE-C3D2E6108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n-US" sz="2800" dirty="0">
                <a:latin typeface="Aptos Narrow"/>
              </a:rPr>
              <a:t>Any amendments?</a:t>
            </a:r>
            <a:endParaRPr lang="en-US" sz="2800" dirty="0">
              <a:solidFill>
                <a:srgbClr val="000000"/>
              </a:solidFill>
              <a:latin typeface="Aptos Narrow"/>
            </a:endParaRPr>
          </a:p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n-US" sz="2800" dirty="0">
                <a:latin typeface="Aptos Narrow"/>
              </a:rPr>
              <a:t>Vote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737583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06729A-6517-BD19-3D58-FAFEE79A73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92583-52DA-5992-0B62-03EED44C3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 Light"/>
                <a:cs typeface="Calibri Light"/>
              </a:rPr>
              <a:t>Focus Outreach [Vote] 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75AA0-B25A-8D5C-3C92-743DE7EBD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n-US" sz="2800" dirty="0">
                <a:latin typeface="Aptos Narrow"/>
              </a:rPr>
              <a:t>Any amendments?</a:t>
            </a:r>
            <a:endParaRPr lang="en-US" sz="2800" dirty="0">
              <a:solidFill>
                <a:srgbClr val="000000"/>
              </a:solidFill>
              <a:latin typeface="Aptos Narrow"/>
            </a:endParaRPr>
          </a:p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n-US" sz="2800" dirty="0">
                <a:latin typeface="Aptos Narrow"/>
              </a:rPr>
              <a:t>Vote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489652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77E42-DAA5-AED2-D4E5-AA0EDD5DF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EE6CB-316B-E627-ACD2-9E6CBFABB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Review of 12/1 Meeting 5 Minutes [Vote]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12995-1C1D-5D77-78FC-BB0BE8E07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Any amendments?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Vote</a:t>
            </a:r>
          </a:p>
          <a:p>
            <a:pPr>
              <a:buFont typeface="Wingdings,Sans-Serif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7468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599BB-8ABA-4FA5-17DB-073D8A6B0F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89EE6-F133-CCF0-9C96-499A54184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Review of 1/28 Meeting 6 Minutes [Vote]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920FDA-0CFE-1D61-C3EF-6E2D593B9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Any amendments?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Vote</a:t>
            </a:r>
          </a:p>
          <a:p>
            <a:pPr>
              <a:buFont typeface="Wingdings,Sans-Serif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3021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904C7-DD89-9BBC-5A8E-4CCCC34B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Notification of Recording</a:t>
            </a: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D2958-6488-46D4-057D-E913179DD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48934"/>
            <a:ext cx="10058400" cy="3820160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en-US" sz="2400">
                <a:solidFill>
                  <a:srgbClr val="000000"/>
                </a:solidFill>
                <a:latin typeface="Aptos Narrow"/>
                <a:cs typeface="Arial"/>
              </a:rPr>
              <a:t>This meeting will be recorded, and the Department of Conservation and Recreation and/or the Executive Office of Energy &amp; Environmental Affairs may choose to distribute the video, still images, audio, and/or the chat transcript. </a:t>
            </a:r>
            <a:br>
              <a:rPr lang="en-US" sz="2400">
                <a:latin typeface="Aptos Narrow"/>
                <a:cs typeface="Arial" panose="020B0604020202020204" pitchFamily="34" charset="0"/>
              </a:rPr>
            </a:br>
            <a:br>
              <a:rPr lang="en-US" sz="2400">
                <a:latin typeface="Aptos Narrow"/>
                <a:cs typeface="Arial" panose="020B0604020202020204" pitchFamily="34" charset="0"/>
              </a:rPr>
            </a:br>
            <a:r>
              <a:rPr lang="en-US" sz="2400">
                <a:solidFill>
                  <a:srgbClr val="000000"/>
                </a:solidFill>
                <a:latin typeface="Aptos Narrow"/>
                <a:cs typeface="Arial"/>
              </a:rPr>
              <a:t>By continuing with this virtual meeting, you are agreeing to be part of a recorded event. The recordings and chat transcripts may be treated as public records.</a:t>
            </a:r>
          </a:p>
        </p:txBody>
      </p:sp>
    </p:spTree>
    <p:extLst>
      <p:ext uri="{BB962C8B-B14F-4D97-AF65-F5344CB8AC3E}">
        <p14:creationId xmlns:p14="http://schemas.microsoft.com/office/powerpoint/2010/main" val="20758460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A52C8-F4BB-C6C6-3C31-76861C7B7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>
            <a:extLst>
              <a:ext uri="{FF2B5EF4-FFF2-40B4-BE49-F238E27FC236}">
                <a16:creationId xmlns:a16="http://schemas.microsoft.com/office/drawing/2014/main" id="{FFED7D46-BF88-CFAB-5C74-DD2B60032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51664" y="4120827"/>
            <a:ext cx="9687258" cy="184848"/>
            <a:chOff x="1051664" y="3431606"/>
            <a:chExt cx="10110591" cy="216597"/>
          </a:xfrm>
        </p:grpSpPr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3650F441-4539-DE51-45EC-BA2CE88BA2F1}"/>
                </a:ext>
              </a:extLst>
            </p:cNvPr>
            <p:cNvCxnSpPr/>
            <p:nvPr/>
          </p:nvCxnSpPr>
          <p:spPr>
            <a:xfrm>
              <a:off x="1093416" y="3543821"/>
              <a:ext cx="10068839" cy="1670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C4724301-1DC9-5DF5-5444-CD5588A1C959}"/>
                </a:ext>
              </a:extLst>
            </p:cNvPr>
            <p:cNvSpPr/>
            <p:nvPr/>
          </p:nvSpPr>
          <p:spPr>
            <a:xfrm flipV="1">
              <a:off x="1051664" y="3473362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DB3671F5-EC97-A1BF-AD86-9AE210C39DC0}"/>
                </a:ext>
              </a:extLst>
            </p:cNvPr>
            <p:cNvSpPr/>
            <p:nvPr/>
          </p:nvSpPr>
          <p:spPr>
            <a:xfrm flipV="1">
              <a:off x="3139334" y="3452484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CCF38ADD-09CA-0052-64C2-FAC4B75B81BB}"/>
                </a:ext>
              </a:extLst>
            </p:cNvPr>
            <p:cNvSpPr/>
            <p:nvPr/>
          </p:nvSpPr>
          <p:spPr>
            <a:xfrm flipV="1">
              <a:off x="9214457" y="3452483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0E944288-5339-C41A-41FA-AFDBF42EFAB8}"/>
                </a:ext>
              </a:extLst>
            </p:cNvPr>
            <p:cNvSpPr/>
            <p:nvPr/>
          </p:nvSpPr>
          <p:spPr>
            <a:xfrm flipV="1">
              <a:off x="5080867" y="3431606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5C211A56-1806-7DF8-3BD1-53F2161C6CC7}"/>
                </a:ext>
              </a:extLst>
            </p:cNvPr>
            <p:cNvSpPr/>
            <p:nvPr/>
          </p:nvSpPr>
          <p:spPr>
            <a:xfrm flipV="1">
              <a:off x="7147662" y="3473360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1F520162-D799-34B1-B386-1AACA3C92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10168000" y="3702906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3AA9376D-DDA0-8D47-B282-9BB3B37FB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 flipV="1">
            <a:off x="4089816" y="3689653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BBAA784E-F757-B6E6-19D4-8C161C5CC0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 flipV="1">
            <a:off x="6003097" y="3706355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170001D-86B8-A3E6-535B-F5CDCB5497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6359109" y="4223387"/>
            <a:ext cx="4732" cy="797678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B827B5C9-9B0B-A430-3FEF-79E4AD6BD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8225852" y="3700520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70886E7-5475-E082-B837-223AA6F015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1871050" y="3700858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C09BE29-DEDE-7832-48E9-F7637FF8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8051197" y="4234593"/>
            <a:ext cx="4732" cy="797678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9E421854-13A0-0DCA-2593-414270BFAD66}"/>
              </a:ext>
            </a:extLst>
          </p:cNvPr>
          <p:cNvSpPr txBox="1"/>
          <p:nvPr/>
        </p:nvSpPr>
        <p:spPr>
          <a:xfrm>
            <a:off x="10583363" y="3857414"/>
            <a:ext cx="1409700" cy="92333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solidFill>
                  <a:srgbClr val="00B050"/>
                </a:solidFill>
                <a:ea typeface="Calibri"/>
                <a:cs typeface="Calibri"/>
              </a:rPr>
              <a:t>Final Report due June 30th </a:t>
            </a:r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F00ABB1-F1FC-7981-BDEF-5CD89B405259}"/>
              </a:ext>
            </a:extLst>
          </p:cNvPr>
          <p:cNvSpPr txBox="1"/>
          <p:nvPr/>
        </p:nvSpPr>
        <p:spPr>
          <a:xfrm>
            <a:off x="9156708" y="2771741"/>
            <a:ext cx="1870061" cy="923330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ea typeface="Calibri"/>
                <a:cs typeface="Calibri"/>
              </a:rPr>
              <a:t>June 17</a:t>
            </a:r>
            <a:br>
              <a:rPr lang="en-US">
                <a:ea typeface="Calibri"/>
                <a:cs typeface="Calibri"/>
              </a:rPr>
            </a:br>
            <a:r>
              <a:rPr lang="en-US">
                <a:ea typeface="Calibri"/>
                <a:cs typeface="Calibri"/>
              </a:rPr>
              <a:t>Meeting #11</a:t>
            </a:r>
          </a:p>
          <a:p>
            <a:pPr algn="ctr"/>
            <a:r>
              <a:rPr lang="en-US">
                <a:ea typeface="Calibri"/>
                <a:cs typeface="Calibri"/>
              </a:rPr>
              <a:t>(6-8 PM Hybrid)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646A67F-06DD-CC7E-386C-25C8A72156B2}"/>
              </a:ext>
            </a:extLst>
          </p:cNvPr>
          <p:cNvSpPr txBox="1"/>
          <p:nvPr/>
        </p:nvSpPr>
        <p:spPr>
          <a:xfrm>
            <a:off x="8992641" y="4311040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>
                <a:ea typeface="Calibri"/>
                <a:cs typeface="Calibri"/>
              </a:rPr>
              <a:t>June</a:t>
            </a:r>
            <a:endParaRPr lang="en-US" b="1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1623107-395F-25D4-94D5-65ABD11EBC3E}"/>
              </a:ext>
            </a:extLst>
          </p:cNvPr>
          <p:cNvSpPr txBox="1"/>
          <p:nvPr/>
        </p:nvSpPr>
        <p:spPr>
          <a:xfrm>
            <a:off x="7151951" y="2773652"/>
            <a:ext cx="1871479" cy="923330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ea typeface="Calibri"/>
                <a:cs typeface="Calibri"/>
              </a:rPr>
              <a:t>May 13</a:t>
            </a:r>
            <a:endParaRPr lang="en-US"/>
          </a:p>
          <a:p>
            <a:pPr algn="ctr"/>
            <a:r>
              <a:rPr lang="en-US">
                <a:ea typeface="Calibri"/>
                <a:cs typeface="Calibri"/>
              </a:rPr>
              <a:t>Meeting #10</a:t>
            </a:r>
            <a:endParaRPr lang="en-US"/>
          </a:p>
          <a:p>
            <a:pPr algn="ctr"/>
            <a:r>
              <a:rPr lang="en-US">
                <a:ea typeface="Calibri"/>
                <a:cs typeface="Calibri"/>
              </a:rPr>
              <a:t>(6-8 PM Hybrid)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D4A3F1-D09A-0BFB-46C6-AD62542F582F}"/>
              </a:ext>
            </a:extLst>
          </p:cNvPr>
          <p:cNvSpPr txBox="1"/>
          <p:nvPr/>
        </p:nvSpPr>
        <p:spPr>
          <a:xfrm>
            <a:off x="7466755" y="5047928"/>
            <a:ext cx="2392681" cy="923330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ea typeface="Calibri"/>
                <a:cs typeface="Calibri"/>
              </a:rPr>
              <a:t>May 4 or May 5</a:t>
            </a:r>
          </a:p>
          <a:p>
            <a:pPr algn="ctr"/>
            <a:r>
              <a:rPr lang="en-US">
                <a:ea typeface="Calibri"/>
                <a:cs typeface="Calibri"/>
              </a:rPr>
              <a:t>Public Hearing #4</a:t>
            </a:r>
          </a:p>
          <a:p>
            <a:pPr algn="ctr"/>
            <a:r>
              <a:rPr lang="en-US">
                <a:ea typeface="Calibri"/>
                <a:cs typeface="Calibri"/>
              </a:rPr>
              <a:t>6-8  PM Virtual Only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88F8E7D-53C7-F4ED-3B42-6929B2DAB069}"/>
              </a:ext>
            </a:extLst>
          </p:cNvPr>
          <p:cNvSpPr txBox="1"/>
          <p:nvPr/>
        </p:nvSpPr>
        <p:spPr>
          <a:xfrm>
            <a:off x="7120316" y="4499814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>
                <a:ea typeface="Calibri"/>
                <a:cs typeface="Calibri"/>
              </a:rPr>
              <a:t>May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7D669CF-1047-CF65-E181-F339AA5A8FDB}"/>
              </a:ext>
            </a:extLst>
          </p:cNvPr>
          <p:cNvSpPr txBox="1"/>
          <p:nvPr/>
        </p:nvSpPr>
        <p:spPr>
          <a:xfrm>
            <a:off x="4721672" y="5036724"/>
            <a:ext cx="2394955" cy="923330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ea typeface="Calibri"/>
                <a:cs typeface="Calibri"/>
              </a:rPr>
              <a:t>April 28 or April 29</a:t>
            </a:r>
          </a:p>
          <a:p>
            <a:pPr algn="ctr"/>
            <a:r>
              <a:rPr lang="en-US">
                <a:ea typeface="Calibri"/>
                <a:cs typeface="Calibri"/>
              </a:rPr>
              <a:t>Public Hearing #3</a:t>
            </a:r>
          </a:p>
          <a:p>
            <a:pPr algn="ctr"/>
            <a:r>
              <a:rPr lang="en-US">
                <a:ea typeface="Calibri"/>
                <a:cs typeface="Calibri"/>
              </a:rPr>
              <a:t>6-8 PM In-Person Only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42020D0-CF6A-9A4C-E984-CAA6A9ACD6BD}"/>
              </a:ext>
            </a:extLst>
          </p:cNvPr>
          <p:cNvSpPr txBox="1"/>
          <p:nvPr/>
        </p:nvSpPr>
        <p:spPr>
          <a:xfrm>
            <a:off x="5125508" y="2776878"/>
            <a:ext cx="1870061" cy="92333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ea typeface="Calibri"/>
                <a:cs typeface="Calibri"/>
              </a:rPr>
              <a:t>April 6 </a:t>
            </a:r>
            <a:endParaRPr lang="en-US"/>
          </a:p>
          <a:p>
            <a:pPr algn="ctr"/>
            <a:r>
              <a:rPr lang="en-US">
                <a:ea typeface="Calibri"/>
                <a:cs typeface="Calibri"/>
              </a:rPr>
              <a:t>Meeting #9</a:t>
            </a:r>
            <a:endParaRPr lang="en-US"/>
          </a:p>
          <a:p>
            <a:pPr algn="ctr"/>
            <a:r>
              <a:rPr lang="en-US">
                <a:ea typeface="Calibri"/>
                <a:cs typeface="Calibri"/>
              </a:rPr>
              <a:t>(6-8 PM Hybrid)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BB9E0AC-477A-81EF-26F7-F2C373853C1C}"/>
              </a:ext>
            </a:extLst>
          </p:cNvPr>
          <p:cNvSpPr txBox="1"/>
          <p:nvPr/>
        </p:nvSpPr>
        <p:spPr>
          <a:xfrm>
            <a:off x="4859053" y="4311040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ea typeface="Calibri"/>
                <a:cs typeface="Calibri"/>
              </a:rPr>
              <a:t>April 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800AACE-7613-F099-FFEA-227E3B3DA486}"/>
              </a:ext>
            </a:extLst>
          </p:cNvPr>
          <p:cNvSpPr txBox="1"/>
          <p:nvPr/>
        </p:nvSpPr>
        <p:spPr>
          <a:xfrm>
            <a:off x="2989645" y="2771689"/>
            <a:ext cx="1870061" cy="92333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ea typeface="Calibri"/>
                <a:cs typeface="Calibri"/>
              </a:rPr>
              <a:t>March 18 Meeting #8 </a:t>
            </a:r>
            <a:endParaRPr lang="en-US"/>
          </a:p>
          <a:p>
            <a:pPr algn="ctr"/>
            <a:r>
              <a:rPr lang="en-US">
                <a:ea typeface="Calibri"/>
                <a:cs typeface="Calibri"/>
              </a:rPr>
              <a:t>(6-8 PM Hybrid)</a:t>
            </a:r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5171EDB-53CC-B299-9751-E77B138170AC}"/>
              </a:ext>
            </a:extLst>
          </p:cNvPr>
          <p:cNvSpPr txBox="1"/>
          <p:nvPr/>
        </p:nvSpPr>
        <p:spPr>
          <a:xfrm>
            <a:off x="2917518" y="4311040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>
                <a:ea typeface="Calibri"/>
                <a:cs typeface="Calibri"/>
              </a:rPr>
              <a:t>March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49765C9-75D7-81D9-8935-7E30D1E6F785}"/>
              </a:ext>
            </a:extLst>
          </p:cNvPr>
          <p:cNvSpPr txBox="1"/>
          <p:nvPr/>
        </p:nvSpPr>
        <p:spPr>
          <a:xfrm>
            <a:off x="936861" y="2788365"/>
            <a:ext cx="1881267" cy="923330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ea typeface="Calibri"/>
                <a:cs typeface="Calibri"/>
              </a:rPr>
              <a:t>We are here! TF Meeting #7</a:t>
            </a:r>
            <a:endParaRPr lang="en-US"/>
          </a:p>
          <a:p>
            <a:pPr algn="ctr"/>
            <a:r>
              <a:rPr lang="en-US">
                <a:ea typeface="Calibri"/>
                <a:cs typeface="Calibri"/>
              </a:rPr>
              <a:t>(6-8 PM Hybrid)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4EFF975-3D7F-2AE2-21EA-F4875D588C71}"/>
              </a:ext>
            </a:extLst>
          </p:cNvPr>
          <p:cNvSpPr txBox="1"/>
          <p:nvPr/>
        </p:nvSpPr>
        <p:spPr>
          <a:xfrm>
            <a:off x="527136" y="4311041"/>
            <a:ext cx="106262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>
                <a:ea typeface="Calibri"/>
                <a:cs typeface="Calibri"/>
              </a:rPr>
              <a:t>February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C9A001-9664-7F1B-AA1A-1021FCC69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Timeline Overview to June </a:t>
            </a:r>
            <a:endParaRPr lang="en-US">
              <a:latin typeface="Aptos Display"/>
            </a:endParaRPr>
          </a:p>
        </p:txBody>
      </p:sp>
    </p:spTree>
    <p:extLst>
      <p:ext uri="{BB962C8B-B14F-4D97-AF65-F5344CB8AC3E}">
        <p14:creationId xmlns:p14="http://schemas.microsoft.com/office/powerpoint/2010/main" val="39878727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6EE84-EC84-ACA4-5095-9AAC13BFA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1F8E4-8F89-56C9-12F3-7A807295E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Over the Next Month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D3A1C-71C6-2D10-F8A0-DD243646A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175910" cy="410464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200" b="1">
                <a:solidFill>
                  <a:schemeClr val="accent3">
                    <a:lumMod val="76000"/>
                  </a:schemeClr>
                </a:solidFill>
                <a:latin typeface="Aptos Narrow"/>
                <a:ea typeface="Calibri"/>
                <a:cs typeface="Calibri"/>
              </a:rPr>
              <a:t>MILESTONES FOR FEBRUARY TASK FORCE MEETING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ea typeface="+mn-lt"/>
                <a:cs typeface="+mn-lt"/>
              </a:rPr>
              <a:t>Vote on content, outreach and potential list of focus groups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Calibri" panose="020F0502020204030204"/>
                <a:ea typeface="Calibri"/>
                <a:cs typeface="Calibri"/>
              </a:rPr>
              <a:t>Vote on the flyer design for the focus groups</a:t>
            </a:r>
          </a:p>
          <a:p>
            <a:pPr marL="0" indent="0">
              <a:buClr>
                <a:srgbClr val="99CB38"/>
              </a:buClr>
              <a:buNone/>
            </a:pPr>
            <a:endParaRPr lang="en-US" sz="2800">
              <a:latin typeface="Aptos Narrow"/>
              <a:ea typeface="Calibri"/>
              <a:cs typeface="Calibri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591C77D-070D-3A13-149D-0209B873ED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4B807C6-D848-6B7C-B78D-CE233748DD2A}"/>
              </a:ext>
            </a:extLst>
          </p:cNvPr>
          <p:cNvSpPr>
            <a:spLocks noGrp="1"/>
          </p:cNvSpPr>
          <p:nvPr/>
        </p:nvSpPr>
        <p:spPr>
          <a:xfrm>
            <a:off x="6916189" y="2151670"/>
            <a:ext cx="4500880" cy="4104640"/>
          </a:xfrm>
          <a:prstGeom prst="rect">
            <a:avLst/>
          </a:prstGeom>
        </p:spPr>
        <p:txBody>
          <a:bodyPr vert="horz" lIns="0" tIns="45720" rIns="0" bIns="45720" rtlCol="0" anchor="t">
            <a:normAutofit fontScale="925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>
                <a:solidFill>
                  <a:schemeClr val="accent3">
                    <a:lumMod val="76000"/>
                  </a:schemeClr>
                </a:solidFill>
                <a:latin typeface="Aptos Narrow"/>
                <a:ea typeface="Calibri"/>
                <a:cs typeface="Calibri"/>
              </a:rPr>
              <a:t>MILESTONES FOR MARCH TASK FORCE MEETING</a:t>
            </a:r>
            <a:endParaRPr lang="en-US">
              <a:solidFill>
                <a:schemeClr val="accent3">
                  <a:lumMod val="76000"/>
                </a:schemeClr>
              </a:solidFill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Design outreach materials for the public hearings </a:t>
            </a:r>
            <a:endParaRPr lang="en-US" sz="2800">
              <a:solidFill>
                <a:srgbClr val="404040"/>
              </a:solidFill>
              <a:latin typeface="Aptos Narrow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Draft Agendas for Public Hearings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Draft Survey to parallel Public Hearings 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Discuss Draft Recommendations </a:t>
            </a:r>
          </a:p>
          <a:p>
            <a:pPr marL="0" indent="0">
              <a:buClr>
                <a:srgbClr val="99CB38"/>
              </a:buClr>
              <a:buNone/>
            </a:pPr>
            <a:endParaRPr lang="en-US" sz="2800">
              <a:latin typeface="Aptos Narrow"/>
              <a:ea typeface="Calibri" panose="020F0502020204030204"/>
              <a:cs typeface="Calibri" panose="020F0502020204030204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19600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D4489-4B64-FD82-E0AB-95CAC0728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5325D-C86A-0380-8FEA-26DDB1F4D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Interpretation Logistics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572BA-D598-50DE-7D74-DDB10DB92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indent="-18288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4B24"/>
              </a:buClr>
              <a:buSzTx/>
              <a:buFont typeface="Wingdings" panose="05000000000000000000" pitchFamily="2" charset="2"/>
              <a:buChar char="§"/>
            </a:pPr>
            <a:r>
              <a:rPr lang="en-US" sz="240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40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Language Interpretation is being offered in: Spanish, Brazilian Portuguese, Haitian Creole, Mandarin, Cantonese, Amharic, Arabic, and American Sign Language (ASL)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To participate in your desired language, click the “Interpretation” globe icon and select your language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Please speak slowly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All attendees must select a language channel, even if participating in English</a:t>
            </a:r>
            <a:endParaRPr lang="en-US" sz="2400"/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  <p:pic>
        <p:nvPicPr>
          <p:cNvPr id="4" name="Picture 3" descr="How to Use Language Interpretation in Zoom Meetings | Notta">
            <a:extLst>
              <a:ext uri="{FF2B5EF4-FFF2-40B4-BE49-F238E27FC236}">
                <a16:creationId xmlns:a16="http://schemas.microsoft.com/office/drawing/2014/main" id="{6A41E644-DE47-8E50-4FAB-93B11643B5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3460" t="77709" r="13634" b="962"/>
          <a:stretch>
            <a:fillRect/>
          </a:stretch>
        </p:blipFill>
        <p:spPr>
          <a:xfrm>
            <a:off x="12852222" y="14288866"/>
            <a:ext cx="628369" cy="276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496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4CAF5-3A6D-62D7-BA8B-B14D9A06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Zoom Logistics</a:t>
            </a:r>
            <a:endParaRPr lang="en-US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FCB0C-E411-3654-AD68-F5BF68F8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3870960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latin typeface="Aptos Narrow"/>
                <a:ea typeface="Calibri Light"/>
                <a:cs typeface="Calibri Light"/>
              </a:rPr>
              <a:t>Chat is available for members to provide comments and pose questions (s</a:t>
            </a:r>
            <a:r>
              <a:rPr lang="en-US" sz="2800">
                <a:latin typeface="Aptos Narrow"/>
                <a:ea typeface="Calibri"/>
                <a:cs typeface="Calibri"/>
              </a:rPr>
              <a:t>ubject</a:t>
            </a:r>
            <a:r>
              <a:rPr lang="en-US" sz="2800">
                <a:latin typeface="Aptos Narrow"/>
                <a:ea typeface="+mn-lt"/>
                <a:cs typeface="+mn-lt"/>
              </a:rPr>
              <a:t> to public record)</a:t>
            </a:r>
            <a:endParaRPr lang="en-US">
              <a:latin typeface="Aptos Narrow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latin typeface="Aptos Narrow"/>
                <a:ea typeface="+mn-lt"/>
                <a:cs typeface="+mn-lt"/>
              </a:rPr>
              <a:t>Please do not use the private messaging function</a:t>
            </a:r>
            <a:endParaRPr lang="en-US">
              <a:latin typeface="Aptos Narrow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latin typeface="Aptos Narrow"/>
                <a:ea typeface="+mn-lt"/>
                <a:cs typeface="+mn-lt"/>
              </a:rPr>
              <a:t>Kindly mute your microphone unless you are actively addressing the Task Force to minimize background noise</a:t>
            </a:r>
            <a:endParaRPr lang="en-US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571500" indent="-571500">
              <a:buFont typeface="Wingdings" panose="020F0502020204030204" pitchFamily="34" charset="0"/>
              <a:buChar char="§"/>
            </a:pPr>
            <a:endParaRPr lang="en-US" sz="2800">
              <a:latin typeface="Aptos Narrow"/>
              <a:ea typeface="Calibri" panose="020F0502020204030204"/>
              <a:cs typeface="Calibri" panose="020F0502020204030204"/>
            </a:endParaRPr>
          </a:p>
          <a:p>
            <a:endParaRPr lang="en-US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41829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00D3D-45BC-1CC0-0010-25C945E71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710B-F314-BC3B-76A7-5EB82C3C5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 Roll Call</a:t>
            </a:r>
            <a:endParaRPr lang="en-US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C0F33-13F8-9C8C-0C6D-0C8D8EFD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9339" y="1660684"/>
            <a:ext cx="5464894" cy="4573710"/>
          </a:xfrm>
        </p:spPr>
        <p:txBody>
          <a:bodyPr vert="horz" lIns="0" tIns="45720" rIns="0" bIns="45720" rtlCol="0" anchor="t">
            <a:noAutofit/>
          </a:bodyPr>
          <a:lstStyle/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EEA Co-Chair: 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María Belén Power, Undersecretary of Environmental Justice &amp; Equity 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DCR Co-Chair: 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Nicole LaChapelle, Commissioner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Director</a:t>
            </a: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of the Bureau of Climate and Environmental Health within the Department of Public Health, or a designee: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Logan Bailey, Lead Scientist, Toxicology Division, Bureau of Climate and Environmental Health, Department of Public Health</a:t>
            </a:r>
            <a:endParaRPr lang="en-US" sz="1700">
              <a:solidFill>
                <a:schemeClr val="tx1"/>
              </a:solidFill>
              <a:latin typeface="Aptos Narrow"/>
              <a:ea typeface="Calibri Light"/>
              <a:cs typeface="Calibri Ligh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Cambridge Health Alliance: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Derrick Neal, Chief Public Health Officer, City of Cambridge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Cambridge Redevelopment Authority: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Kyle Vangel, Director of Projects and Planning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Cambridge branch of the NAACP: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Ken Reeves, President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Cambridge Black Pastors Alliance, Inc.: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Jeremy D. Battle, Pastor, Western Avenue Church</a:t>
            </a:r>
            <a:endParaRPr lang="en-US" sz="1700">
              <a:solidFill>
                <a:schemeClr val="tx1"/>
              </a:solidFill>
              <a:latin typeface="Aptos Narrow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C0AC1-D072-2F30-C89B-BB83919E70CE}"/>
              </a:ext>
            </a:extLst>
          </p:cNvPr>
          <p:cNvSpPr txBox="1">
            <a:spLocks/>
          </p:cNvSpPr>
          <p:nvPr/>
        </p:nvSpPr>
        <p:spPr>
          <a:xfrm>
            <a:off x="6681311" y="1746757"/>
            <a:ext cx="5034174" cy="449282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Massachusetts Bicycle Coalition, Inc.: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Galen Mook, Executive Director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Charles River Conservancy, Inc.: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Laura Jasinski, Executive Director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Cambridge Mothers Out Front: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Angela DeSousa, Member and Leadership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The People for Riverbend Park Trust: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Franziska "Fran" Amacher, Trustee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Individual: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Lawrence Adkins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Individual: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Sheila Headley-Burwell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Individual: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Steven Miller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Individual: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Thomas Leonard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Individual: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Denise Haynes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 Individual:</a:t>
            </a:r>
            <a:r>
              <a:rPr lang="en-US" sz="170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 David English</a:t>
            </a:r>
          </a:p>
        </p:txBody>
      </p:sp>
    </p:spTree>
    <p:extLst>
      <p:ext uri="{BB962C8B-B14F-4D97-AF65-F5344CB8AC3E}">
        <p14:creationId xmlns:p14="http://schemas.microsoft.com/office/powerpoint/2010/main" val="2318505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 panose="020B0004020202020204" pitchFamily="34" charset="0"/>
              </a:rPr>
              <a:t>Task Force Norms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All meeting notices will be publicly posted in accordance with Open Meeting Law requirements. </a:t>
            </a:r>
            <a:endParaRPr lang="en-US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Agendas will be distributed at least 48 hours in advance and include clear discussion topics.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Meeting minutes will be made publicly available within a reasonable timeframe.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No deliberation or decision-making will occur outside of publicly posted meetings.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Members will listen actively and respectfully to all speakers, including public comments.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Disagreements will be expressed constructively, focusing on ideas rather than individuals.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Interruptions will be minimized to ensure equitable participation by co-leads.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Time will be allocated for public comment, with clear guidelines on duration and format.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Members will acknowledge and consider public input as part of the decision-making process. </a:t>
            </a:r>
            <a:endParaRPr lang="en-US" sz="2000">
              <a:solidFill>
                <a:schemeClr val="tx1"/>
              </a:solidFill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</a:rPr>
              <a:t>Task Force Norms (continued)</a:t>
            </a:r>
            <a:endParaRPr lang="en-US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549" y="1902599"/>
            <a:ext cx="10990996" cy="439867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Language access and accommodations will be provided to ensure inclusive participation.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Meetings will be held in accessible locations and/or virtually to accommodate diverse needs.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Materials will be shared in plain language and translated.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Members will strive to uplift voices from the frontline and historically marginalized communities.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Members will review materials in advance and come prepared to engage thoughtfully.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Attendance and punctuality are expected; members will notify the co-leads in advance if they are unable to attend. Members may send someone to attend the meetings in a public capacity, but that individual does not hold voting rights or formal standing within the task force.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Conflicts of interest will be disclosed and managed in accordance with applicable guidance.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Norms will be revisited periodically to reflect evolving needs and feedback.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Members are encouraged to suggest improvements to meeting processes and accessibility.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endParaRPr lang="en-US"/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40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cs typeface="Arial"/>
              </a:rPr>
              <a:t>Agenda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9C73ACE-61FC-A6E5-509B-9AFAC69E7415}"/>
              </a:ext>
            </a:extLst>
          </p:cNvPr>
          <p:cNvSpPr txBox="1">
            <a:spLocks/>
          </p:cNvSpPr>
          <p:nvPr/>
        </p:nvSpPr>
        <p:spPr>
          <a:xfrm>
            <a:off x="1177813" y="1820633"/>
            <a:ext cx="10506161" cy="4286934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Clr>
                <a:srgbClr val="99CB38"/>
              </a:buClr>
              <a:buAutoNum type="arabicPeriod"/>
            </a:pPr>
            <a:r>
              <a:rPr lang="en-US" sz="240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Welcome and Roll call (suggested time: 10 min)</a:t>
            </a:r>
          </a:p>
          <a:p>
            <a:pPr marL="457200" indent="-457200">
              <a:buAutoNum type="arabicPeriod"/>
            </a:pPr>
            <a:r>
              <a:rPr lang="en-US" sz="240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Discussion &amp; Vote on Focus Group Content (suggested time: 40 min) </a:t>
            </a:r>
            <a:endParaRPr lang="en-US">
              <a:solidFill>
                <a:schemeClr val="tx1"/>
              </a:solidFill>
              <a:latin typeface="Aptos Narrow"/>
              <a:ea typeface="Calibri" panose="020F0502020204030204"/>
              <a:cs typeface="Calibri" panose="020F0502020204030204"/>
            </a:endParaRPr>
          </a:p>
          <a:p>
            <a:pPr marL="400050" indent="-400050">
              <a:buAutoNum type="arabicPeriod"/>
            </a:pPr>
            <a:r>
              <a:rPr lang="en-US" sz="240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 Discussion &amp; Vote on Focus Group Outreach Strategy &amp; Materials (suggested time: 30 min) </a:t>
            </a:r>
          </a:p>
          <a:p>
            <a:pPr marL="400050" indent="-400050">
              <a:buAutoNum type="arabicPeriod"/>
            </a:pPr>
            <a:r>
              <a:rPr lang="en-US" sz="240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 Review of December 1 Meeting #5 minutes [Vote] (suggested time: 5 min)</a:t>
            </a:r>
          </a:p>
          <a:p>
            <a:pPr marL="400050" indent="-400050">
              <a:buAutoNum type="arabicPeriod"/>
            </a:pPr>
            <a:r>
              <a:rPr lang="en-US" sz="240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 Review of January 28 Meeting #6 minutes [Vote] (suggested time: 10 min)</a:t>
            </a:r>
          </a:p>
          <a:p>
            <a:pPr marL="400050" indent="-400050">
              <a:buAutoNum type="arabicPeriod"/>
            </a:pPr>
            <a:r>
              <a:rPr lang="en-US" sz="240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 Task Force Timeline moving forward (15 mins)</a:t>
            </a:r>
          </a:p>
          <a:p>
            <a:pPr marL="400050" indent="-400050">
              <a:buAutoNum type="arabicPeriod"/>
            </a:pPr>
            <a:r>
              <a:rPr lang="en-US" sz="240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 Public comments (as time is permissible)</a:t>
            </a:r>
          </a:p>
          <a:p>
            <a:pPr marL="400050" indent="-400050">
              <a:buAutoNum type="arabicPeriod"/>
            </a:pPr>
            <a:r>
              <a:rPr lang="en-US" sz="240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+mn-lt"/>
                <a:cs typeface="Times New Roman"/>
              </a:rPr>
              <a:t> Adjourn [Vote] (suggested time: 5 min)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AutoNum type="arabicPeriod"/>
            </a:pPr>
            <a:endParaRPr lang="en-US" sz="1900">
              <a:solidFill>
                <a:schemeClr val="tx1"/>
              </a:solidFill>
              <a:latin typeface="Aptos Narrow"/>
              <a:ea typeface="+mn-lt"/>
              <a:cs typeface="+mn-lt"/>
            </a:endParaRPr>
          </a:p>
          <a:p>
            <a:pPr marL="383540" lvl="1">
              <a:buClr>
                <a:srgbClr val="99CB38"/>
              </a:buClr>
            </a:pPr>
            <a:endParaRPr lang="en-US">
              <a:solidFill>
                <a:schemeClr val="tx1"/>
              </a:solidFill>
              <a:latin typeface="Aptos Narrow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025CD-5EA1-9E63-6B45-931DC51BE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Goal of February 24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93A59-1EF2-1A57-EA52-34456FA03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59094"/>
            <a:ext cx="10058400" cy="3810000"/>
          </a:xfrm>
        </p:spPr>
        <p:txBody>
          <a:bodyPr vert="horz" lIns="0" tIns="45720" rIns="0" bIns="45720" rtlCol="0" anchor="t">
            <a:noAutofit/>
          </a:bodyPr>
          <a:lstStyle/>
          <a:p>
            <a:pPr marL="742950" indent="-742950">
              <a:buAutoNum type="arabicPeriod"/>
            </a:pPr>
            <a:r>
              <a:rPr lang="en-US" sz="4000">
                <a:highlight>
                  <a:srgbClr val="FFFFFF"/>
                </a:highlight>
                <a:latin typeface="Aptos Narrow"/>
              </a:rPr>
              <a:t>Get agreement on focus group list, content and outreach so that MAPC can move forward with conducting focus groups </a:t>
            </a:r>
          </a:p>
          <a:p>
            <a:pPr marL="742950" indent="-742950">
              <a:buAutoNum type="arabicPeriod"/>
            </a:pPr>
            <a:r>
              <a:rPr lang="en-US" sz="4000">
                <a:highlight>
                  <a:srgbClr val="FFFFFF"/>
                </a:highlight>
                <a:latin typeface="Aptos Narrow"/>
              </a:rPr>
              <a:t>Clarify timeline so that Task Force members know what to expect moving forward </a:t>
            </a:r>
            <a:endParaRPr lang="en-US" sz="3200">
              <a:highlight>
                <a:srgbClr val="FFFFFF"/>
              </a:highlight>
              <a:latin typeface="Aptos Narrow"/>
            </a:endParaRPr>
          </a:p>
          <a:p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704903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5" ma:contentTypeDescription="Create a new document." ma:contentTypeScope="" ma:versionID="72a2f2d3193ec56d4fb2c356de615c25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cd70fe20db7356ce93e04af07d3fd734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F6FF82-FE7A-41E4-9095-CE55FAD4DF4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DF1B4A7-2522-4C55-B0CA-8B68D827813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3A0BFB8-30F4-4602-8850-AAF437458C50}">
  <ds:schemaRefs>
    <ds:schemaRef ds:uri="699ac1d4-ca39-4946-aa46-a9cdf037dbb3"/>
    <ds:schemaRef ds:uri="cfac202d-5dfe-4943-8fc4-9115dd8079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21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Retrospect</vt:lpstr>
      <vt:lpstr>Charles River Task Force on  Equitable River Access</vt:lpstr>
      <vt:lpstr>Notification of Recording</vt:lpstr>
      <vt:lpstr>Interpretation Logistics</vt:lpstr>
      <vt:lpstr>Zoom Logistics</vt:lpstr>
      <vt:lpstr> Roll Call</vt:lpstr>
      <vt:lpstr>Task Force Norms</vt:lpstr>
      <vt:lpstr>Task Force Norms (continued)</vt:lpstr>
      <vt:lpstr>Agenda</vt:lpstr>
      <vt:lpstr>Goal of February 24 Meeting</vt:lpstr>
      <vt:lpstr>Focus Groups Purpose: </vt:lpstr>
      <vt:lpstr>Who are we trying to reach? </vt:lpstr>
      <vt:lpstr>Potential Focus Group List [Vote]</vt:lpstr>
      <vt:lpstr>What are the Focus Group Questions?  January 28 Ideas: </vt:lpstr>
      <vt:lpstr>What are the Focus Group Questions?  Email Ideas: </vt:lpstr>
      <vt:lpstr>Additional Input on Focus Group Questions</vt:lpstr>
      <vt:lpstr>Focus Group Content [Vote] </vt:lpstr>
      <vt:lpstr>Focus Outreach [Vote] </vt:lpstr>
      <vt:lpstr>Review of 12/1 Meeting 5 Minutes [Vote]</vt:lpstr>
      <vt:lpstr>Review of 1/28 Meeting 6 Minutes [Vote]</vt:lpstr>
      <vt:lpstr>Timeline Overview to June </vt:lpstr>
      <vt:lpstr>Over the Next Month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3</cp:revision>
  <dcterms:created xsi:type="dcterms:W3CDTF">2025-11-26T14:59:35Z</dcterms:created>
  <dcterms:modified xsi:type="dcterms:W3CDTF">2026-03-06T19:13:56Z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</Properties>
</file>