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903661-5AEE-46C0-B037-D1EAEAB16087}" v="255" dt="2021-04-02T00:31:09.281"/>
    <p1510:client id="{8244CEE8-6A1D-4806-BCAA-DAFFB3438FA5}" v="5" dt="2021-04-01T22:02:39.297"/>
    <p1510:client id="{D86A96C1-F9CD-4D09-811A-FFF8A0E90C3D}" v="14" dt="2021-04-01T12:56:10.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D86A96C1-F9CD-4D09-811A-FFF8A0E90C3D}"/>
    <pc:docChg chg="custSel modSld">
      <pc:chgData name="Coq, Arielle T (DPH)" userId="4aac495c-e6bc-4871-991b-5cbd029c71f4" providerId="ADAL" clId="{D86A96C1-F9CD-4D09-811A-FFF8A0E90C3D}" dt="2021-04-01T12:56:10.227" v="9" actId="207"/>
      <pc:docMkLst>
        <pc:docMk/>
      </pc:docMkLst>
      <pc:sldChg chg="modSp mod">
        <pc:chgData name="Coq, Arielle T (DPH)" userId="4aac495c-e6bc-4871-991b-5cbd029c71f4" providerId="ADAL" clId="{D86A96C1-F9CD-4D09-811A-FFF8A0E90C3D}" dt="2021-04-01T12:55:23.659" v="3" actId="207"/>
        <pc:sldMkLst>
          <pc:docMk/>
          <pc:sldMk cId="1806575864" sldId="267"/>
        </pc:sldMkLst>
        <pc:graphicFrameChg chg="modGraphic">
          <ac:chgData name="Coq, Arielle T (DPH)" userId="4aac495c-e6bc-4871-991b-5cbd029c71f4" providerId="ADAL" clId="{D86A96C1-F9CD-4D09-811A-FFF8A0E90C3D}" dt="2021-04-01T12:55:23.659" v="3" actId="207"/>
          <ac:graphicFrameMkLst>
            <pc:docMk/>
            <pc:sldMk cId="1806575864" sldId="267"/>
            <ac:graphicFrameMk id="5" creationId="{A7DF9D62-E3BE-4E6C-93D2-9B56ACF2148B}"/>
          </ac:graphicFrameMkLst>
        </pc:graphicFrameChg>
      </pc:sldChg>
      <pc:sldChg chg="modSp mod">
        <pc:chgData name="Coq, Arielle T (DPH)" userId="4aac495c-e6bc-4871-991b-5cbd029c71f4" providerId="ADAL" clId="{D86A96C1-F9CD-4D09-811A-FFF8A0E90C3D}" dt="2021-04-01T12:56:10.227" v="9" actId="207"/>
        <pc:sldMkLst>
          <pc:docMk/>
          <pc:sldMk cId="2321371490" sldId="269"/>
        </pc:sldMkLst>
        <pc:graphicFrameChg chg="modGraphic">
          <ac:chgData name="Coq, Arielle T (DPH)" userId="4aac495c-e6bc-4871-991b-5cbd029c71f4" providerId="ADAL" clId="{D86A96C1-F9CD-4D09-811A-FFF8A0E90C3D}" dt="2021-04-01T12:56:10.227" v="9" actId="207"/>
          <ac:graphicFrameMkLst>
            <pc:docMk/>
            <pc:sldMk cId="2321371490" sldId="269"/>
            <ac:graphicFrameMk id="8" creationId="{785F5116-8A2B-48E4-A4AC-832746306D59}"/>
          </ac:graphicFrameMkLst>
        </pc:graphicFrameChg>
      </pc:sldChg>
      <pc:sldChg chg="modSp mod">
        <pc:chgData name="Coq, Arielle T (DPH)" userId="4aac495c-e6bc-4871-991b-5cbd029c71f4" providerId="ADAL" clId="{D86A96C1-F9CD-4D09-811A-FFF8A0E90C3D}" dt="2021-04-01T12:55:11.679" v="1" actId="207"/>
        <pc:sldMkLst>
          <pc:docMk/>
          <pc:sldMk cId="1302456838" sldId="293"/>
        </pc:sldMkLst>
        <pc:graphicFrameChg chg="modGraphic">
          <ac:chgData name="Coq, Arielle T (DPH)" userId="4aac495c-e6bc-4871-991b-5cbd029c71f4" providerId="ADAL" clId="{D86A96C1-F9CD-4D09-811A-FFF8A0E90C3D}" dt="2021-04-01T12:55:11.679" v="1" actId="207"/>
          <ac:graphicFrameMkLst>
            <pc:docMk/>
            <pc:sldMk cId="1302456838" sldId="293"/>
            <ac:graphicFrameMk id="4" creationId="{BC20003E-469A-492B-9470-6DF6BE43AB33}"/>
          </ac:graphicFrameMkLst>
        </pc:graphicFrameChg>
      </pc:sldChg>
      <pc:sldChg chg="modSp mod">
        <pc:chgData name="Coq, Arielle T (DPH)" userId="4aac495c-e6bc-4871-991b-5cbd029c71f4" providerId="ADAL" clId="{D86A96C1-F9CD-4D09-811A-FFF8A0E90C3D}" dt="2021-04-01T12:55:41.959" v="5" actId="207"/>
        <pc:sldMkLst>
          <pc:docMk/>
          <pc:sldMk cId="638870137" sldId="294"/>
        </pc:sldMkLst>
        <pc:graphicFrameChg chg="modGraphic">
          <ac:chgData name="Coq, Arielle T (DPH)" userId="4aac495c-e6bc-4871-991b-5cbd029c71f4" providerId="ADAL" clId="{D86A96C1-F9CD-4D09-811A-FFF8A0E90C3D}" dt="2021-04-01T12:55:41.959" v="5" actId="207"/>
          <ac:graphicFrameMkLst>
            <pc:docMk/>
            <pc:sldMk cId="638870137" sldId="294"/>
            <ac:graphicFrameMk id="5" creationId="{A7DF9D62-E3BE-4E6C-93D2-9B56ACF2148B}"/>
          </ac:graphicFrameMkLst>
        </pc:graphicFrameChg>
      </pc:sldChg>
      <pc:sldChg chg="modSp mod">
        <pc:chgData name="Coq, Arielle T (DPH)" userId="4aac495c-e6bc-4871-991b-5cbd029c71f4" providerId="ADAL" clId="{D86A96C1-F9CD-4D09-811A-FFF8A0E90C3D}" dt="2021-04-01T12:55:51.921" v="7" actId="207"/>
        <pc:sldMkLst>
          <pc:docMk/>
          <pc:sldMk cId="310562512" sldId="295"/>
        </pc:sldMkLst>
        <pc:graphicFrameChg chg="modGraphic">
          <ac:chgData name="Coq, Arielle T (DPH)" userId="4aac495c-e6bc-4871-991b-5cbd029c71f4" providerId="ADAL" clId="{D86A96C1-F9CD-4D09-811A-FFF8A0E90C3D}" dt="2021-04-01T12:55:51.921" v="7" actId="207"/>
          <ac:graphicFrameMkLst>
            <pc:docMk/>
            <pc:sldMk cId="310562512" sldId="295"/>
            <ac:graphicFrameMk id="7" creationId="{605E144A-8B73-4509-B5A1-46BDBC416354}"/>
          </ac:graphicFrameMkLst>
        </pc:graphicFrameChg>
      </pc:sldChg>
    </pc:docChg>
  </pc:docChgLst>
  <pc:docChgLst>
    <pc:chgData name="Michelle" userId="3afdc34b-dadf-4ab5-ad26-84f6332c48e3" providerId="ADAL" clId="{8244CEE8-6A1D-4806-BCAA-DAFFB3438FA5}"/>
    <pc:docChg chg="modSld">
      <pc:chgData name="Michelle" userId="3afdc34b-dadf-4ab5-ad26-84f6332c48e3" providerId="ADAL" clId="{8244CEE8-6A1D-4806-BCAA-DAFFB3438FA5}" dt="2021-04-01T22:02:39.297" v="29" actId="122"/>
      <pc:docMkLst>
        <pc:docMk/>
      </pc:docMkLst>
      <pc:sldChg chg="modSp mod">
        <pc:chgData name="Michelle" userId="3afdc34b-dadf-4ab5-ad26-84f6332c48e3" providerId="ADAL" clId="{8244CEE8-6A1D-4806-BCAA-DAFFB3438FA5}" dt="2021-04-01T15:54:24.363" v="0" actId="121"/>
        <pc:sldMkLst>
          <pc:docMk/>
          <pc:sldMk cId="1806575864" sldId="267"/>
        </pc:sldMkLst>
        <pc:graphicFrameChg chg="modGraphic">
          <ac:chgData name="Michelle" userId="3afdc34b-dadf-4ab5-ad26-84f6332c48e3" providerId="ADAL" clId="{8244CEE8-6A1D-4806-BCAA-DAFFB3438FA5}" dt="2021-04-01T15:54:24.363"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8244CEE8-6A1D-4806-BCAA-DAFFB3438FA5}" dt="2021-04-01T22:02:08.200" v="27" actId="3064"/>
        <pc:sldMkLst>
          <pc:docMk/>
          <pc:sldMk cId="2692492634" sldId="268"/>
        </pc:sldMkLst>
        <pc:graphicFrameChg chg="modGraphic">
          <ac:chgData name="Michelle" userId="3afdc34b-dadf-4ab5-ad26-84f6332c48e3" providerId="ADAL" clId="{8244CEE8-6A1D-4806-BCAA-DAFFB3438FA5}" dt="2021-04-01T22:02:08.200" v="27"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8244CEE8-6A1D-4806-BCAA-DAFFB3438FA5}" dt="2021-04-01T17:12:41.888" v="26" actId="20577"/>
        <pc:sldMkLst>
          <pc:docMk/>
          <pc:sldMk cId="2321371490" sldId="269"/>
        </pc:sldMkLst>
        <pc:graphicFrameChg chg="modGraphic">
          <ac:chgData name="Michelle" userId="3afdc34b-dadf-4ab5-ad26-84f6332c48e3" providerId="ADAL" clId="{8244CEE8-6A1D-4806-BCAA-DAFFB3438FA5}" dt="2021-04-01T17:12:41.888" v="26" actId="20577"/>
          <ac:graphicFrameMkLst>
            <pc:docMk/>
            <pc:sldMk cId="2321371490" sldId="269"/>
            <ac:graphicFrameMk id="10" creationId="{B1091EA0-7D02-4BC6-8EF4-10915C87438A}"/>
          </ac:graphicFrameMkLst>
        </pc:graphicFrameChg>
      </pc:sldChg>
      <pc:sldChg chg="modSp mod">
        <pc:chgData name="Michelle" userId="3afdc34b-dadf-4ab5-ad26-84f6332c48e3" providerId="ADAL" clId="{8244CEE8-6A1D-4806-BCAA-DAFFB3438FA5}" dt="2021-04-01T22:02:39.297" v="29" actId="122"/>
        <pc:sldMkLst>
          <pc:docMk/>
          <pc:sldMk cId="1776995749" sldId="274"/>
        </pc:sldMkLst>
        <pc:graphicFrameChg chg="modGraphic">
          <ac:chgData name="Michelle" userId="3afdc34b-dadf-4ab5-ad26-84f6332c48e3" providerId="ADAL" clId="{8244CEE8-6A1D-4806-BCAA-DAFFB3438FA5}" dt="2021-04-01T22:02:39.297" v="29" actId="122"/>
          <ac:graphicFrameMkLst>
            <pc:docMk/>
            <pc:sldMk cId="1776995749" sldId="274"/>
            <ac:graphicFrameMk id="11" creationId="{47ED8090-04B7-4114-AD90-C6F58068DFC4}"/>
          </ac:graphicFrameMkLst>
        </pc:graphicFrameChg>
      </pc:sldChg>
      <pc:sldChg chg="modSp mod">
        <pc:chgData name="Michelle" userId="3afdc34b-dadf-4ab5-ad26-84f6332c48e3" providerId="ADAL" clId="{8244CEE8-6A1D-4806-BCAA-DAFFB3438FA5}" dt="2021-04-01T22:02:23.263" v="28" actId="3064"/>
        <pc:sldMkLst>
          <pc:docMk/>
          <pc:sldMk cId="310562512" sldId="295"/>
        </pc:sldMkLst>
        <pc:graphicFrameChg chg="modGraphic">
          <ac:chgData name="Michelle" userId="3afdc34b-dadf-4ab5-ad26-84f6332c48e3" providerId="ADAL" clId="{8244CEE8-6A1D-4806-BCAA-DAFFB3438FA5}" dt="2021-04-01T22:02:23.263" v="28" actId="3064"/>
          <ac:graphicFrameMkLst>
            <pc:docMk/>
            <pc:sldMk cId="310562512" sldId="295"/>
            <ac:graphicFrameMk id="7" creationId="{605E144A-8B73-4509-B5A1-46BDBC416354}"/>
          </ac:graphicFrameMkLst>
        </pc:graphicFrameChg>
      </pc:sldChg>
    </pc:docChg>
  </pc:docChgLst>
  <pc:docChgLst>
    <pc:chgData name="Reid, Michelle (DPH)" userId="S::michelle.reid2@mass.gov::3afdc34b-dadf-4ab5-ad26-84f6332c48e3" providerId="AD" clId="Web-{29903661-5AEE-46C0-B037-D1EAEAB16087}"/>
    <pc:docChg chg="modSld">
      <pc:chgData name="Reid, Michelle (DPH)" userId="S::michelle.reid2@mass.gov::3afdc34b-dadf-4ab5-ad26-84f6332c48e3" providerId="AD" clId="Web-{29903661-5AEE-46C0-B037-D1EAEAB16087}" dt="2021-04-02T00:31:06.249" v="126"/>
      <pc:docMkLst>
        <pc:docMk/>
      </pc:docMkLst>
      <pc:sldChg chg="modSp">
        <pc:chgData name="Reid, Michelle (DPH)" userId="S::michelle.reid2@mass.gov::3afdc34b-dadf-4ab5-ad26-84f6332c48e3" providerId="AD" clId="Web-{29903661-5AEE-46C0-B037-D1EAEAB16087}" dt="2021-04-02T00:31:06.249" v="126"/>
        <pc:sldMkLst>
          <pc:docMk/>
          <pc:sldMk cId="1776995749" sldId="274"/>
        </pc:sldMkLst>
        <pc:graphicFrameChg chg="mod modGraphic">
          <ac:chgData name="Reid, Michelle (DPH)" userId="S::michelle.reid2@mass.gov::3afdc34b-dadf-4ab5-ad26-84f6332c48e3" providerId="AD" clId="Web-{29903661-5AEE-46C0-B037-D1EAEAB16087}" dt="2021-04-02T00:31:06.249" v="126"/>
          <ac:graphicFrameMkLst>
            <pc:docMk/>
            <pc:sldMk cId="1776995749" sldId="274"/>
            <ac:graphicFrameMk id="11" creationId="{47ED8090-04B7-4114-AD90-C6F58068DFC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726248"/>
          </a:xfrm>
        </p:spPr>
        <p:txBody>
          <a:bodyPr/>
          <a:lstStyle/>
          <a:p>
            <a:pPr algn="ctr"/>
            <a:r>
              <a:rPr lang="en-US" sz="6000"/>
              <a:t>Vaccination Data Report</a:t>
            </a:r>
            <a:br>
              <a:rPr lang="en-US" sz="6000"/>
            </a:br>
            <a:r>
              <a:rPr lang="en-US" sz="6000"/>
              <a:t>Chelsea</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156814127"/>
              </p:ext>
            </p:extLst>
          </p:nvPr>
        </p:nvGraphicFramePr>
        <p:xfrm>
          <a:off x="1091014" y="3969850"/>
          <a:ext cx="9737630" cy="11794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3,038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30808" y="1138304"/>
            <a:ext cx="12089821" cy="2708434"/>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38826"/>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15537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735479430"/>
              </p:ext>
            </p:extLst>
          </p:nvPr>
        </p:nvGraphicFramePr>
        <p:xfrm>
          <a:off x="6132008" y="1338778"/>
          <a:ext cx="5951871" cy="14182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7519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a:solidFill>
                            <a:schemeClr val="tx1"/>
                          </a:solidFill>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2,007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1,715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07944294"/>
              </p:ext>
            </p:extLst>
          </p:nvPr>
        </p:nvGraphicFramePr>
        <p:xfrm>
          <a:off x="144685" y="371584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a:solidFill>
                            <a:schemeClr val="tx1"/>
                          </a:solidFill>
                        </a:rPr>
                        <a:t>Chelsea</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02627"/>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887342"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04843"/>
            <a:ext cx="12089822" cy="2508379"/>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 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567779293"/>
              </p:ext>
            </p:extLst>
          </p:nvPr>
        </p:nvGraphicFramePr>
        <p:xfrm>
          <a:off x="940038" y="3757553"/>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1,043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3157"/>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a:solidFill>
                  <a:srgbClr val="0F1C32"/>
                </a:solidFill>
                <a:latin typeface="Calibri"/>
              </a:rPr>
              <a:t>Vaccine Administration Benchmark</a:t>
            </a:r>
          </a:p>
          <a:p>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812199116"/>
              </p:ext>
            </p:extLst>
          </p:nvPr>
        </p:nvGraphicFramePr>
        <p:xfrm>
          <a:off x="135767"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a:solidFill>
                            <a:schemeClr val="tx1"/>
                          </a:solidFill>
                        </a:rPr>
                        <a:t>Chelsea</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495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319599326"/>
              </p:ext>
            </p:extLst>
          </p:nvPr>
        </p:nvGraphicFramePr>
        <p:xfrm>
          <a:off x="2607624"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24965">
                <a:tc>
                  <a:txBody>
                    <a:bodyPr/>
                    <a:lstStyle/>
                    <a:p>
                      <a:pPr marL="0" marR="0" algn="ctr">
                        <a:spcBef>
                          <a:spcPts val="0"/>
                        </a:spcBef>
                        <a:spcAft>
                          <a:spcPts val="0"/>
                        </a:spcAft>
                      </a:pPr>
                      <a:r>
                        <a:rPr lang="en-US" sz="1200">
                          <a:solidFill>
                            <a:schemeClr val="tx1"/>
                          </a:solidFill>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99663"/>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20686640"/>
              </p:ext>
            </p:extLst>
          </p:nvPr>
        </p:nvGraphicFramePr>
        <p:xfrm>
          <a:off x="789617" y="2511752"/>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411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0" y="5721333"/>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463327"/>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47ED8090-04B7-4114-AD90-C6F58068DFC4}"/>
              </a:ext>
            </a:extLst>
          </p:cNvPr>
          <p:cNvGraphicFramePr>
            <a:graphicFrameLocks noGrp="1"/>
          </p:cNvGraphicFramePr>
          <p:nvPr>
            <p:extLst>
              <p:ext uri="{D42A27DB-BD31-4B8C-83A1-F6EECF244321}">
                <p14:modId xmlns:p14="http://schemas.microsoft.com/office/powerpoint/2010/main" val="3512736224"/>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36,686 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8,013 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7,079 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2,522 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4,681 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723 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414 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2,116 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1,966 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1,758 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718 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1,413 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325 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1,151 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1,837 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37690"/>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Chelsea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Chelsea</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Chelsea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Chelsea</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Chelsea</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16601" y="6026757"/>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673047730"/>
              </p:ext>
            </p:extLst>
          </p:nvPr>
        </p:nvGraphicFramePr>
        <p:xfrm>
          <a:off x="268453" y="2136350"/>
          <a:ext cx="11655094" cy="160670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0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a:solidFill>
                            <a:schemeClr val="tx1"/>
                          </a:solidFill>
                        </a:rPr>
                        <a:t>Chelsea</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42126">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rPr>
              <a:t>Chelsea</a:t>
            </a:r>
            <a:r>
              <a:rPr lang="en-US" sz="3600">
                <a:solidFill>
                  <a:schemeClr val="bg2"/>
                </a:solidFill>
                <a:latin typeface="Segoe UI" panose="020B0502040204020203" pitchFamily="34" charset="0"/>
                <a:cs typeface="Segoe UI" panose="020B0502040204020203" pitchFamily="34" charset="0"/>
              </a:rPr>
              <a: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Chelsea 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88909476"/>
              </p:ext>
            </p:extLst>
          </p:nvPr>
        </p:nvGraphicFramePr>
        <p:xfrm>
          <a:off x="1413350" y="3202339"/>
          <a:ext cx="9055735" cy="1166253"/>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141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11021">
                <a:tc>
                  <a:txBody>
                    <a:bodyPr/>
                    <a:lstStyle/>
                    <a:p>
                      <a:pPr marL="0" marR="0" algn="ctr">
                        <a:spcBef>
                          <a:spcPts val="0"/>
                        </a:spcBef>
                        <a:spcAft>
                          <a:spcPts val="0"/>
                        </a:spcAft>
                      </a:pPr>
                      <a:r>
                        <a:rPr lang="en-US" sz="1600">
                          <a:solidFill>
                            <a:schemeClr val="tx1"/>
                          </a:solidFill>
                        </a:rPr>
                        <a:t>Chelsea</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14,472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39,200.0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66153">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71859" y="1191658"/>
            <a:ext cx="11338719" cy="1754326"/>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2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Chelsea </a:t>
            </a:r>
            <a:r>
              <a:rPr lang="en-US">
                <a:solidFill>
                  <a:srgbClr val="0F1C32"/>
                </a:solidFill>
                <a:latin typeface="Calibri" panose="020F0502020204030204"/>
              </a:rPr>
              <a:t>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Chelsea has not met or exceeded the overall state average.</a:t>
            </a:r>
          </a:p>
          <a:p>
            <a:pPr lvl="1">
              <a:defRPr/>
            </a:pPr>
            <a:endParaRPr lang="en-US" b="1">
              <a:solidFill>
                <a:srgbClr val="5B9BD5">
                  <a:lumMod val="75000"/>
                </a:srgbClr>
              </a:solidFill>
              <a:latin typeface="Calibri" panose="020F0502020204030204"/>
            </a:endParaRPr>
          </a:p>
          <a:p>
            <a:pPr lvl="1">
              <a:defRPr/>
            </a:pPr>
            <a:endParaRPr lang="en-US">
              <a:solidFill>
                <a:prstClr val="black"/>
              </a:solidFill>
              <a:latin typeface="Calibri" panose="020F0502020204030204"/>
            </a:endParaRPr>
          </a:p>
          <a:p>
            <a:pPr>
              <a:defRPr/>
            </a:pPr>
            <a:endParaRPr lang="en-US">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38326106"/>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8289" y="815421"/>
            <a:ext cx="12462676"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Chelsea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Chelsea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Chelsea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Chelsea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829379596"/>
              </p:ext>
            </p:extLst>
          </p:nvPr>
        </p:nvGraphicFramePr>
        <p:xfrm>
          <a:off x="3046854" y="2845703"/>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Chelsea 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6401D2A-E8C4-4B89-9200-820DE4403815}"/>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265369"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58013" y="1059120"/>
            <a:ext cx="11996656"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90825631"/>
              </p:ext>
            </p:extLst>
          </p:nvPr>
        </p:nvGraphicFramePr>
        <p:xfrm>
          <a:off x="1224590" y="367241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6,606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9887"/>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94441191"/>
              </p:ext>
            </p:extLst>
          </p:nvPr>
        </p:nvGraphicFramePr>
        <p:xfrm>
          <a:off x="57485" y="3979885"/>
          <a:ext cx="12077029" cy="1381856"/>
        </p:xfrm>
        <a:graphic>
          <a:graphicData uri="http://schemas.openxmlformats.org/drawingml/2006/table">
            <a:tbl>
              <a:tblPr firstRow="1" firstCol="1" bandRow="1">
                <a:tableStyleId>{5C22544A-7EE6-4342-B048-85BDC9FD1C3A}</a:tableStyleId>
              </a:tblPr>
              <a:tblGrid>
                <a:gridCol w="992322">
                  <a:extLst>
                    <a:ext uri="{9D8B030D-6E8A-4147-A177-3AD203B41FA5}">
                      <a16:colId xmlns:a16="http://schemas.microsoft.com/office/drawing/2014/main" val="4075951014"/>
                    </a:ext>
                  </a:extLst>
                </a:gridCol>
                <a:gridCol w="639879">
                  <a:extLst>
                    <a:ext uri="{9D8B030D-6E8A-4147-A177-3AD203B41FA5}">
                      <a16:colId xmlns:a16="http://schemas.microsoft.com/office/drawing/2014/main" val="3719797945"/>
                    </a:ext>
                  </a:extLst>
                </a:gridCol>
                <a:gridCol w="833699">
                  <a:extLst>
                    <a:ext uri="{9D8B030D-6E8A-4147-A177-3AD203B41FA5}">
                      <a16:colId xmlns:a16="http://schemas.microsoft.com/office/drawing/2014/main" val="2111895905"/>
                    </a:ext>
                  </a:extLst>
                </a:gridCol>
                <a:gridCol w="601739">
                  <a:extLst>
                    <a:ext uri="{9D8B030D-6E8A-4147-A177-3AD203B41FA5}">
                      <a16:colId xmlns:a16="http://schemas.microsoft.com/office/drawing/2014/main" val="1228260744"/>
                    </a:ext>
                  </a:extLst>
                </a:gridCol>
                <a:gridCol w="863862">
                  <a:extLst>
                    <a:ext uri="{9D8B030D-6E8A-4147-A177-3AD203B41FA5}">
                      <a16:colId xmlns:a16="http://schemas.microsoft.com/office/drawing/2014/main" val="3870552715"/>
                    </a:ext>
                  </a:extLst>
                </a:gridCol>
                <a:gridCol w="689198">
                  <a:extLst>
                    <a:ext uri="{9D8B030D-6E8A-4147-A177-3AD203B41FA5}">
                      <a16:colId xmlns:a16="http://schemas.microsoft.com/office/drawing/2014/main" val="2196486683"/>
                    </a:ext>
                  </a:extLst>
                </a:gridCol>
                <a:gridCol w="843762">
                  <a:extLst>
                    <a:ext uri="{9D8B030D-6E8A-4147-A177-3AD203B41FA5}">
                      <a16:colId xmlns:a16="http://schemas.microsoft.com/office/drawing/2014/main" val="2808071338"/>
                    </a:ext>
                  </a:extLst>
                </a:gridCol>
                <a:gridCol w="494899">
                  <a:extLst>
                    <a:ext uri="{9D8B030D-6E8A-4147-A177-3AD203B41FA5}">
                      <a16:colId xmlns:a16="http://schemas.microsoft.com/office/drawing/2014/main" val="2266782108"/>
                    </a:ext>
                  </a:extLst>
                </a:gridCol>
                <a:gridCol w="803196">
                  <a:extLst>
                    <a:ext uri="{9D8B030D-6E8A-4147-A177-3AD203B41FA5}">
                      <a16:colId xmlns:a16="http://schemas.microsoft.com/office/drawing/2014/main" val="1400057223"/>
                    </a:ext>
                  </a:extLst>
                </a:gridCol>
                <a:gridCol w="567917">
                  <a:extLst>
                    <a:ext uri="{9D8B030D-6E8A-4147-A177-3AD203B41FA5}">
                      <a16:colId xmlns:a16="http://schemas.microsoft.com/office/drawing/2014/main" val="607151320"/>
                    </a:ext>
                  </a:extLst>
                </a:gridCol>
                <a:gridCol w="819424">
                  <a:extLst>
                    <a:ext uri="{9D8B030D-6E8A-4147-A177-3AD203B41FA5}">
                      <a16:colId xmlns:a16="http://schemas.microsoft.com/office/drawing/2014/main" val="1732447710"/>
                    </a:ext>
                  </a:extLst>
                </a:gridCol>
                <a:gridCol w="579643">
                  <a:extLst>
                    <a:ext uri="{9D8B030D-6E8A-4147-A177-3AD203B41FA5}">
                      <a16:colId xmlns:a16="http://schemas.microsoft.com/office/drawing/2014/main" val="1497268532"/>
                    </a:ext>
                  </a:extLst>
                </a:gridCol>
                <a:gridCol w="710338">
                  <a:extLst>
                    <a:ext uri="{9D8B030D-6E8A-4147-A177-3AD203B41FA5}">
                      <a16:colId xmlns:a16="http://schemas.microsoft.com/office/drawing/2014/main" val="743602275"/>
                    </a:ext>
                  </a:extLst>
                </a:gridCol>
                <a:gridCol w="752396">
                  <a:extLst>
                    <a:ext uri="{9D8B030D-6E8A-4147-A177-3AD203B41FA5}">
                      <a16:colId xmlns:a16="http://schemas.microsoft.com/office/drawing/2014/main" val="1994207196"/>
                    </a:ext>
                  </a:extLst>
                </a:gridCol>
                <a:gridCol w="811309">
                  <a:extLst>
                    <a:ext uri="{9D8B030D-6E8A-4147-A177-3AD203B41FA5}">
                      <a16:colId xmlns:a16="http://schemas.microsoft.com/office/drawing/2014/main" val="3921377560"/>
                    </a:ext>
                  </a:extLst>
                </a:gridCol>
                <a:gridCol w="571668">
                  <a:extLst>
                    <a:ext uri="{9D8B030D-6E8A-4147-A177-3AD203B41FA5}">
                      <a16:colId xmlns:a16="http://schemas.microsoft.com/office/drawing/2014/main" val="3578839088"/>
                    </a:ext>
                  </a:extLst>
                </a:gridCol>
                <a:gridCol w="501778">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230">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a:solidFill>
                            <a:schemeClr val="tx1"/>
                          </a:solidFill>
                        </a:rPr>
                        <a:t>Chelsea</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777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58965022"/>
              </p:ext>
            </p:extLst>
          </p:nvPr>
        </p:nvGraphicFramePr>
        <p:xfrm>
          <a:off x="2498122" y="2237529"/>
          <a:ext cx="7195756" cy="1387339"/>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9081">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41018">
                <a:tc>
                  <a:txBody>
                    <a:bodyPr/>
                    <a:lstStyle/>
                    <a:p>
                      <a:pPr marL="0" marR="0" algn="ctr">
                        <a:spcBef>
                          <a:spcPts val="0"/>
                        </a:spcBef>
                        <a:spcAft>
                          <a:spcPts val="0"/>
                        </a:spcAft>
                      </a:pPr>
                      <a:r>
                        <a:rPr lang="en-US" sz="1400">
                          <a:solidFill>
                            <a:schemeClr val="tx1"/>
                          </a:solidFill>
                        </a:rPr>
                        <a:t>Chelsea</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795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46577"/>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a:t>
            </a:r>
            <a:r>
              <a:rPr lang="en-US" sz="2000">
                <a:latin typeface="Segoe UI" panose="020B0502040204020203" pitchFamily="34" charset="0"/>
              </a:rPr>
              <a:t>Chelsea</a:t>
            </a:r>
            <a:r>
              <a:rPr lang="en-US" sz="2000">
                <a:latin typeface="Segoe UI" panose="020B0502040204020203" pitchFamily="34" charset="0"/>
                <a:cs typeface="Segoe UI" panose="020B0502040204020203" pitchFamily="34" charset="0"/>
              </a:rPr>
              <a:t>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9475F4F-38B0-4225-9086-0C74E6AE579E}"/>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Chelsea</vt:lpstr>
      <vt:lpstr>Chelsea – Benchmarks</vt:lpstr>
      <vt:lpstr>PowerPoint Presentation</vt:lpstr>
      <vt:lpstr>Vaccine Administration </vt:lpstr>
      <vt:lpstr>Total Doses and Dose Administration Rate/100,000 Population for Chelsea Compared to Statewide as of 3/31/2021</vt:lpstr>
      <vt:lpstr>Count and Percentage of Population for First Dose, Partially, and Fully Vaccinated for Chelsea Compared to Statewide as of 3/31/2021</vt:lpstr>
      <vt:lpstr>First Dose</vt:lpstr>
      <vt:lpstr>Counts and Percentages of Population with a First Dose by Demographics for Chelsea Compared to Statewide as of 3/31/2021  contd.</vt:lpstr>
      <vt:lpstr>Counts and Percentages of Population with a First Dose by Demographics for Chelsea Compared to Statewide as of 3/31/2021 </vt:lpstr>
      <vt:lpstr>Partially vaccinated</vt:lpstr>
      <vt:lpstr>Counts and Percentages of Population Partially Vaccinated by Demographics for Chelsea Compared to Statewide as of 3/31/2021 contd.</vt:lpstr>
      <vt:lpstr>Counts and Percentages of Population Partially Vaccinated by Demographics for Chelsea Compared to Statewide as of 3/31/2021</vt:lpstr>
      <vt:lpstr>Fully vaccinated</vt:lpstr>
      <vt:lpstr>Counts and Percentages of Population Fully Vaccinated by Demographics for Chelsea Compared to Statewide as of 3/31/2021 contd. </vt:lpstr>
      <vt:lpstr>Counts and Percentages of Population Fully Vaccinated by Demographics for Chelsea Compared to Statewide as of 3/31/2021</vt:lpstr>
      <vt:lpstr>Missing Race/Ethnicity Count and Percentage of Population Vaccinated for Chelsea Compared to Statewide as of 3/31/2021</vt:lpstr>
      <vt:lpstr>PowerPoint Presentation</vt:lpstr>
      <vt:lpstr>COVID-19 Case Counts and Rates for 20 Prioritized Communities</vt:lpstr>
      <vt:lpstr>Background </vt:lpstr>
      <vt:lpstr> Profile of Chelsea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3</cp:revision>
  <dcterms:created xsi:type="dcterms:W3CDTF">2021-02-06T16:00:27Z</dcterms:created>
  <dcterms:modified xsi:type="dcterms:W3CDTF">2021-04-02T00:31:17Z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