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A17FB9-2C44-4000-8B72-1FA1162194C7}" v="1" dt="2021-04-09T13:12:13.319"/>
    <p1510:client id="{558C7CE5-0F71-471C-A9C1-62558E6B195A}" v="12" dt="2021-04-08T13:49:35.1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bert, Stefanie (DPH)" userId="1fd7a82a-328a-44e4-aa6b-f75e2f5d88ee" providerId="ADAL" clId="{558C7CE5-0F71-471C-A9C1-62558E6B195A}"/>
    <pc:docChg chg="custSel modSld">
      <pc:chgData name="Albert, Stefanie (DPH)" userId="1fd7a82a-328a-44e4-aa6b-f75e2f5d88ee" providerId="ADAL" clId="{558C7CE5-0F71-471C-A9C1-62558E6B195A}" dt="2021-04-08T13:55:32.024" v="12" actId="207"/>
      <pc:docMkLst>
        <pc:docMk/>
      </pc:docMkLst>
      <pc:sldChg chg="modSp mod">
        <pc:chgData name="Albert, Stefanie (DPH)" userId="1fd7a82a-328a-44e4-aa6b-f75e2f5d88ee" providerId="ADAL" clId="{558C7CE5-0F71-471C-A9C1-62558E6B195A}" dt="2021-04-08T13:48:37.816" v="3" actId="207"/>
        <pc:sldMkLst>
          <pc:docMk/>
          <pc:sldMk cId="1806575864" sldId="267"/>
        </pc:sldMkLst>
        <pc:graphicFrameChg chg="modGraphic">
          <ac:chgData name="Albert, Stefanie (DPH)" userId="1fd7a82a-328a-44e4-aa6b-f75e2f5d88ee" providerId="ADAL" clId="{558C7CE5-0F71-471C-A9C1-62558E6B195A}" dt="2021-04-08T13:48:37.816" v="3" actId="207"/>
          <ac:graphicFrameMkLst>
            <pc:docMk/>
            <pc:sldMk cId="1806575864" sldId="267"/>
            <ac:graphicFrameMk id="5" creationId="{A7DF9D62-E3BE-4E6C-93D2-9B56ACF2148B}"/>
          </ac:graphicFrameMkLst>
        </pc:graphicFrameChg>
      </pc:sldChg>
      <pc:sldChg chg="modSp mod">
        <pc:chgData name="Albert, Stefanie (DPH)" userId="1fd7a82a-328a-44e4-aa6b-f75e2f5d88ee" providerId="ADAL" clId="{558C7CE5-0F71-471C-A9C1-62558E6B195A}" dt="2021-04-08T13:54:49.847" v="9" actId="207"/>
        <pc:sldMkLst>
          <pc:docMk/>
          <pc:sldMk cId="2692492634" sldId="268"/>
        </pc:sldMkLst>
        <pc:graphicFrameChg chg="modGraphic">
          <ac:chgData name="Albert, Stefanie (DPH)" userId="1fd7a82a-328a-44e4-aa6b-f75e2f5d88ee" providerId="ADAL" clId="{558C7CE5-0F71-471C-A9C1-62558E6B195A}" dt="2021-04-08T13:54:49.847" v="9" actId="207"/>
          <ac:graphicFrameMkLst>
            <pc:docMk/>
            <pc:sldMk cId="2692492634" sldId="268"/>
            <ac:graphicFrameMk id="11" creationId="{92744045-DF14-4CCE-BA71-9B1B7F3FC193}"/>
          </ac:graphicFrameMkLst>
        </pc:graphicFrameChg>
      </pc:sldChg>
      <pc:sldChg chg="modSp mod">
        <pc:chgData name="Albert, Stefanie (DPH)" userId="1fd7a82a-328a-44e4-aa6b-f75e2f5d88ee" providerId="ADAL" clId="{558C7CE5-0F71-471C-A9C1-62558E6B195A}" dt="2021-04-08T13:49:35.102" v="7" actId="207"/>
        <pc:sldMkLst>
          <pc:docMk/>
          <pc:sldMk cId="2321371490" sldId="269"/>
        </pc:sldMkLst>
        <pc:graphicFrameChg chg="modGraphic">
          <ac:chgData name="Albert, Stefanie (DPH)" userId="1fd7a82a-328a-44e4-aa6b-f75e2f5d88ee" providerId="ADAL" clId="{558C7CE5-0F71-471C-A9C1-62558E6B195A}" dt="2021-04-08T13:49:35.102" v="7" actId="207"/>
          <ac:graphicFrameMkLst>
            <pc:docMk/>
            <pc:sldMk cId="2321371490" sldId="269"/>
            <ac:graphicFrameMk id="8" creationId="{785F5116-8A2B-48E4-A4AC-832746306D59}"/>
          </ac:graphicFrameMkLst>
        </pc:graphicFrameChg>
      </pc:sldChg>
      <pc:sldChg chg="modSp mod">
        <pc:chgData name="Albert, Stefanie (DPH)" userId="1fd7a82a-328a-44e4-aa6b-f75e2f5d88ee" providerId="ADAL" clId="{558C7CE5-0F71-471C-A9C1-62558E6B195A}" dt="2021-04-08T13:48:15.728" v="1" actId="207"/>
        <pc:sldMkLst>
          <pc:docMk/>
          <pc:sldMk cId="1302456838" sldId="293"/>
        </pc:sldMkLst>
        <pc:graphicFrameChg chg="modGraphic">
          <ac:chgData name="Albert, Stefanie (DPH)" userId="1fd7a82a-328a-44e4-aa6b-f75e2f5d88ee" providerId="ADAL" clId="{558C7CE5-0F71-471C-A9C1-62558E6B195A}" dt="2021-04-08T13:48:15.728" v="1" actId="207"/>
          <ac:graphicFrameMkLst>
            <pc:docMk/>
            <pc:sldMk cId="1302456838" sldId="293"/>
            <ac:graphicFrameMk id="4" creationId="{BC20003E-469A-492B-9470-6DF6BE43AB33}"/>
          </ac:graphicFrameMkLst>
        </pc:graphicFrameChg>
      </pc:sldChg>
      <pc:sldChg chg="modSp mod">
        <pc:chgData name="Albert, Stefanie (DPH)" userId="1fd7a82a-328a-44e4-aa6b-f75e2f5d88ee" providerId="ADAL" clId="{558C7CE5-0F71-471C-A9C1-62558E6B195A}" dt="2021-04-08T13:55:17.595" v="11" actId="207"/>
        <pc:sldMkLst>
          <pc:docMk/>
          <pc:sldMk cId="638870137" sldId="294"/>
        </pc:sldMkLst>
        <pc:graphicFrameChg chg="modGraphic">
          <ac:chgData name="Albert, Stefanie (DPH)" userId="1fd7a82a-328a-44e4-aa6b-f75e2f5d88ee" providerId="ADAL" clId="{558C7CE5-0F71-471C-A9C1-62558E6B195A}" dt="2021-04-08T13:55:17.595" v="11" actId="207"/>
          <ac:graphicFrameMkLst>
            <pc:docMk/>
            <pc:sldMk cId="638870137" sldId="294"/>
            <ac:graphicFrameMk id="5" creationId="{A7DF9D62-E3BE-4E6C-93D2-9B56ACF2148B}"/>
          </ac:graphicFrameMkLst>
        </pc:graphicFrameChg>
      </pc:sldChg>
      <pc:sldChg chg="modSp mod">
        <pc:chgData name="Albert, Stefanie (DPH)" userId="1fd7a82a-328a-44e4-aa6b-f75e2f5d88ee" providerId="ADAL" clId="{558C7CE5-0F71-471C-A9C1-62558E6B195A}" dt="2021-04-08T13:55:32.024" v="12" actId="207"/>
        <pc:sldMkLst>
          <pc:docMk/>
          <pc:sldMk cId="310562512" sldId="295"/>
        </pc:sldMkLst>
        <pc:graphicFrameChg chg="modGraphic">
          <ac:chgData name="Albert, Stefanie (DPH)" userId="1fd7a82a-328a-44e4-aa6b-f75e2f5d88ee" providerId="ADAL" clId="{558C7CE5-0F71-471C-A9C1-62558E6B195A}" dt="2021-04-08T13:55:32.024" v="12" actId="207"/>
          <ac:graphicFrameMkLst>
            <pc:docMk/>
            <pc:sldMk cId="310562512" sldId="295"/>
            <ac:graphicFrameMk id="7" creationId="{605E144A-8B73-4509-B5A1-46BDBC416354}"/>
          </ac:graphicFrameMkLst>
        </pc:graphicFrameChg>
      </pc:sldChg>
    </pc:docChg>
  </pc:docChgLst>
  <pc:docChgLst>
    <pc:chgData name="Reid, Michelle (DPH)" userId="3afdc34b-dadf-4ab5-ad26-84f6332c48e3" providerId="ADAL" clId="{000DC41D-B33A-423F-98DA-37D015911AAE}"/>
    <pc:docChg chg="modSld">
      <pc:chgData name="Reid, Michelle (DPH)" userId="3afdc34b-dadf-4ab5-ad26-84f6332c48e3" providerId="ADAL" clId="{000DC41D-B33A-423F-98DA-37D015911AAE}" dt="2021-04-08T16:38:52.821" v="13" actId="3064"/>
      <pc:docMkLst>
        <pc:docMk/>
      </pc:docMkLst>
      <pc:sldChg chg="modSp mod">
        <pc:chgData name="Reid, Michelle (DPH)" userId="3afdc34b-dadf-4ab5-ad26-84f6332c48e3" providerId="ADAL" clId="{000DC41D-B33A-423F-98DA-37D015911AAE}" dt="2021-04-08T16:34:42.822" v="5" actId="20577"/>
        <pc:sldMkLst>
          <pc:docMk/>
          <pc:sldMk cId="3437272428" sldId="266"/>
        </pc:sldMkLst>
        <pc:spChg chg="mod">
          <ac:chgData name="Reid, Michelle (DPH)" userId="3afdc34b-dadf-4ab5-ad26-84f6332c48e3" providerId="ADAL" clId="{000DC41D-B33A-423F-98DA-37D015911AAE}" dt="2021-04-08T16:33:37.121" v="1" actId="13926"/>
          <ac:spMkLst>
            <pc:docMk/>
            <pc:sldMk cId="3437272428" sldId="266"/>
            <ac:spMk id="3" creationId="{ED7907DD-4508-46A8-B98F-0FDEF5ED0337}"/>
          </ac:spMkLst>
        </pc:spChg>
        <pc:graphicFrameChg chg="modGraphic">
          <ac:chgData name="Reid, Michelle (DPH)" userId="3afdc34b-dadf-4ab5-ad26-84f6332c48e3" providerId="ADAL" clId="{000DC41D-B33A-423F-98DA-37D015911AAE}" dt="2021-04-08T16:34:42.822" v="5" actId="20577"/>
          <ac:graphicFrameMkLst>
            <pc:docMk/>
            <pc:sldMk cId="3437272428" sldId="266"/>
            <ac:graphicFrameMk id="5" creationId="{A7DF9D62-E3BE-4E6C-93D2-9B56ACF2148B}"/>
          </ac:graphicFrameMkLst>
        </pc:graphicFrameChg>
      </pc:sldChg>
      <pc:sldChg chg="modSp mod">
        <pc:chgData name="Reid, Michelle (DPH)" userId="3afdc34b-dadf-4ab5-ad26-84f6332c48e3" providerId="ADAL" clId="{000DC41D-B33A-423F-98DA-37D015911AAE}" dt="2021-04-08T16:36:39.971" v="8" actId="20577"/>
        <pc:sldMkLst>
          <pc:docMk/>
          <pc:sldMk cId="1806575864" sldId="267"/>
        </pc:sldMkLst>
        <pc:graphicFrameChg chg="modGraphic">
          <ac:chgData name="Reid, Michelle (DPH)" userId="3afdc34b-dadf-4ab5-ad26-84f6332c48e3" providerId="ADAL" clId="{000DC41D-B33A-423F-98DA-37D015911AAE}" dt="2021-04-08T16:36:39.971" v="8" actId="20577"/>
          <ac:graphicFrameMkLst>
            <pc:docMk/>
            <pc:sldMk cId="1806575864" sldId="267"/>
            <ac:graphicFrameMk id="8" creationId="{419AB310-8C51-4D69-BE96-9462006A06C3}"/>
          </ac:graphicFrameMkLst>
        </pc:graphicFrameChg>
      </pc:sldChg>
      <pc:sldChg chg="modSp mod">
        <pc:chgData name="Reid, Michelle (DPH)" userId="3afdc34b-dadf-4ab5-ad26-84f6332c48e3" providerId="ADAL" clId="{000DC41D-B33A-423F-98DA-37D015911AAE}" dt="2021-04-08T16:37:10.951" v="9" actId="3064"/>
        <pc:sldMkLst>
          <pc:docMk/>
          <pc:sldMk cId="2692492634" sldId="268"/>
        </pc:sldMkLst>
        <pc:graphicFrameChg chg="modGraphic">
          <ac:chgData name="Reid, Michelle (DPH)" userId="3afdc34b-dadf-4ab5-ad26-84f6332c48e3" providerId="ADAL" clId="{000DC41D-B33A-423F-98DA-37D015911AAE}" dt="2021-04-08T16:37:10.951" v="9" actId="3064"/>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000DC41D-B33A-423F-98DA-37D015911AAE}" dt="2021-04-08T16:32:58.233" v="0" actId="13926"/>
        <pc:sldMkLst>
          <pc:docMk/>
          <pc:sldMk cId="2887077757" sldId="292"/>
        </pc:sldMkLst>
        <pc:spChg chg="mod">
          <ac:chgData name="Reid, Michelle (DPH)" userId="3afdc34b-dadf-4ab5-ad26-84f6332c48e3" providerId="ADAL" clId="{000DC41D-B33A-423F-98DA-37D015911AAE}" dt="2021-04-08T16:32:58.233" v="0" actId="13926"/>
          <ac:spMkLst>
            <pc:docMk/>
            <pc:sldMk cId="2887077757" sldId="292"/>
            <ac:spMk id="6" creationId="{1969D6DE-8958-4FC5-99C7-55A7F881A900}"/>
          </ac:spMkLst>
        </pc:spChg>
      </pc:sldChg>
      <pc:sldChg chg="modSp mod">
        <pc:chgData name="Reid, Michelle (DPH)" userId="3afdc34b-dadf-4ab5-ad26-84f6332c48e3" providerId="ADAL" clId="{000DC41D-B33A-423F-98DA-37D015911AAE}" dt="2021-04-08T16:38:32.707" v="12" actId="20577"/>
        <pc:sldMkLst>
          <pc:docMk/>
          <pc:sldMk cId="638870137" sldId="294"/>
        </pc:sldMkLst>
        <pc:graphicFrameChg chg="modGraphic">
          <ac:chgData name="Reid, Michelle (DPH)" userId="3afdc34b-dadf-4ab5-ad26-84f6332c48e3" providerId="ADAL" clId="{000DC41D-B33A-423F-98DA-37D015911AAE}" dt="2021-04-08T16:38:32.707" v="12" actId="20577"/>
          <ac:graphicFrameMkLst>
            <pc:docMk/>
            <pc:sldMk cId="638870137" sldId="294"/>
            <ac:graphicFrameMk id="4" creationId="{4CB58B0C-C94E-4495-951A-A31C1D283971}"/>
          </ac:graphicFrameMkLst>
        </pc:graphicFrameChg>
      </pc:sldChg>
      <pc:sldChg chg="modSp mod">
        <pc:chgData name="Reid, Michelle (DPH)" userId="3afdc34b-dadf-4ab5-ad26-84f6332c48e3" providerId="ADAL" clId="{000DC41D-B33A-423F-98DA-37D015911AAE}" dt="2021-04-08T16:38:52.821" v="13" actId="3064"/>
        <pc:sldMkLst>
          <pc:docMk/>
          <pc:sldMk cId="310562512" sldId="295"/>
        </pc:sldMkLst>
        <pc:graphicFrameChg chg="modGraphic">
          <ac:chgData name="Reid, Michelle (DPH)" userId="3afdc34b-dadf-4ab5-ad26-84f6332c48e3" providerId="ADAL" clId="{000DC41D-B33A-423F-98DA-37D015911AAE}" dt="2021-04-08T16:38:52.821" v="13" actId="3064"/>
          <ac:graphicFrameMkLst>
            <pc:docMk/>
            <pc:sldMk cId="310562512" sldId="295"/>
            <ac:graphicFrameMk id="7" creationId="{605E144A-8B73-4509-B5A1-46BDBC416354}"/>
          </ac:graphicFrameMkLst>
        </pc:graphicFrameChg>
      </pc:sldChg>
    </pc:docChg>
  </pc:docChgLst>
  <pc:docChgLst>
    <pc:chgData name="Coq, Arielle T (DPH)" userId="4aac495c-e6bc-4871-991b-5cbd029c71f4" providerId="ADAL" clId="{3BA17FB9-2C44-4000-8B72-1FA1162194C7}"/>
    <pc:docChg chg="modSld">
      <pc:chgData name="Coq, Arielle T (DPH)" userId="4aac495c-e6bc-4871-991b-5cbd029c71f4" providerId="ADAL" clId="{3BA17FB9-2C44-4000-8B72-1FA1162194C7}" dt="2021-04-09T13:12:22.449" v="1" actId="1076"/>
      <pc:docMkLst>
        <pc:docMk/>
      </pc:docMkLst>
      <pc:sldChg chg="addSp modSp mod">
        <pc:chgData name="Coq, Arielle T (DPH)" userId="4aac495c-e6bc-4871-991b-5cbd029c71f4" providerId="ADAL" clId="{3BA17FB9-2C44-4000-8B72-1FA1162194C7}" dt="2021-04-09T13:12:22.449" v="1" actId="1076"/>
        <pc:sldMkLst>
          <pc:docMk/>
          <pc:sldMk cId="1776995749" sldId="274"/>
        </pc:sldMkLst>
        <pc:graphicFrameChg chg="add mod">
          <ac:chgData name="Coq, Arielle T (DPH)" userId="4aac495c-e6bc-4871-991b-5cbd029c71f4" providerId="ADAL" clId="{3BA17FB9-2C44-4000-8B72-1FA1162194C7}" dt="2021-04-09T13:12:22.449" v="1" actId="1076"/>
          <ac:graphicFrameMkLst>
            <pc:docMk/>
            <pc:sldMk cId="1776995749" sldId="274"/>
            <ac:graphicFrameMk id="2" creationId="{F611C32E-47AD-4F15-8533-0A39871F483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219" y="1871531"/>
            <a:ext cx="10337562" cy="3341404"/>
          </a:xfrm>
        </p:spPr>
        <p:txBody>
          <a:bodyPr/>
          <a:lstStyle/>
          <a:p>
            <a:pPr algn="ctr"/>
            <a:r>
              <a:rPr lang="en-US" sz="6000" dirty="0"/>
              <a:t>Vaccination Data Report</a:t>
            </a:r>
            <a:br>
              <a:rPr lang="en-US" sz="6000" dirty="0"/>
            </a:br>
            <a:r>
              <a:rPr lang="en-US" sz="6000" dirty="0"/>
              <a:t>Chelsea</a:t>
            </a:r>
            <a:br>
              <a:rPr lang="en-US" sz="6000" dirty="0"/>
            </a:br>
            <a:r>
              <a:rPr lang="en-US" dirty="0"/>
              <a:t>4/9/2021</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dirty="0">
                <a:latin typeface="Calibri"/>
              </a:rPr>
              <a:t>Anyone who has received only the 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867915864"/>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4,218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algn="r" fontAlgn="b"/>
                      <a:r>
                        <a:rPr lang="en-US" sz="1100" b="0" i="0" u="none" strike="noStrike" dirty="0">
                          <a:solidFill>
                            <a:srgbClr val="000000"/>
                          </a:solidFill>
                          <a:effectLst/>
                          <a:latin typeface="Calibri" panose="020F0502020204030204" pitchFamily="34" charset="0"/>
                        </a:rPr>
                        <a:t>               491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14.7</a:t>
            </a:r>
            <a:r>
              <a:rPr lang="en-US" b="1" dirty="0">
                <a:solidFill>
                  <a:srgbClr val="5B9BD5">
                    <a:lumMod val="75000"/>
                  </a:srgbClr>
                </a:solidFill>
                <a:latin typeface="Calibri"/>
              </a:rPr>
              <a:t>% </a:t>
            </a:r>
            <a:r>
              <a:rPr lang="en-US"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24.0</a:t>
            </a:r>
            <a:r>
              <a:rPr lang="en-US" b="1" dirty="0">
                <a:solidFill>
                  <a:srgbClr val="5B9BD5">
                    <a:lumMod val="75000"/>
                  </a:srgbClr>
                </a:solidFill>
                <a:latin typeface="Calibri"/>
              </a:rPr>
              <a:t>% </a:t>
            </a:r>
            <a:r>
              <a:rPr lang="en-US"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13.8</a:t>
            </a:r>
            <a:r>
              <a:rPr lang="en-US" b="1" dirty="0">
                <a:solidFill>
                  <a:srgbClr val="5B9BD5">
                    <a:lumMod val="75000"/>
                  </a:srgbClr>
                </a:solidFill>
                <a:latin typeface="Calibri"/>
              </a:rPr>
              <a:t>%</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Chelsea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Chelsea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15.5</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349299258"/>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dirty="0">
                          <a:solidFill>
                            <a:srgbClr val="0F1C32"/>
                          </a:solidFill>
                          <a:latin typeface="+mn-l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2,625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75491520"/>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dirty="0">
                          <a:solidFill>
                            <a:srgbClr val="0F1C32"/>
                          </a:solidFill>
                          <a:latin typeface="+mn-lt"/>
                        </a:rPr>
                        <a:t>Chelsea</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dirty="0">
                <a:latin typeface="Calibri"/>
              </a:rPr>
              <a:t>Anyone who has received the 2</a:t>
            </a:r>
            <a:r>
              <a:rPr lang="en-US" sz="2000" baseline="30000" dirty="0">
                <a:latin typeface="Calibri"/>
              </a:rPr>
              <a:t>nd</a:t>
            </a:r>
            <a:r>
              <a:rPr lang="en-US" sz="2000" dirty="0">
                <a:latin typeface="Calibri"/>
              </a:rPr>
              <a:t> dose of </a:t>
            </a:r>
            <a:r>
              <a:rPr lang="en-US" sz="2000" dirty="0" err="1">
                <a:latin typeface="Calibri"/>
              </a:rPr>
              <a:t>Moderna</a:t>
            </a:r>
            <a:r>
              <a:rPr lang="en-US" sz="2000" dirty="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Chelsea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14.5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56.3</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69.8</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97566453"/>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dirty="0">
                          <a:solidFill>
                            <a:srgbClr val="0F1C32"/>
                          </a:solidFill>
                          <a:latin typeface="+mn-lt"/>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59.1%</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22.6</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177636245"/>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dirty="0">
                          <a:solidFill>
                            <a:srgbClr val="0F1C32"/>
                          </a:solidFill>
                          <a:latin typeface="+mn-lt"/>
                        </a:rPr>
                        <a:t>Chelsea</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833021935"/>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Chelsea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34564295"/>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Chelsea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F611C32E-47AD-4F15-8533-0A39871F4833}"/>
              </a:ext>
            </a:extLst>
          </p:cNvPr>
          <p:cNvGraphicFramePr>
            <a:graphicFrameLocks noGrp="1"/>
          </p:cNvGraphicFramePr>
          <p:nvPr>
            <p:extLst>
              <p:ext uri="{D42A27DB-BD31-4B8C-83A1-F6EECF244321}">
                <p14:modId xmlns:p14="http://schemas.microsoft.com/office/powerpoint/2010/main" val="580277349"/>
              </p:ext>
            </p:extLst>
          </p:nvPr>
        </p:nvGraphicFramePr>
        <p:xfrm>
          <a:off x="4297019" y="1058704"/>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609120939"/>
                    </a:ext>
                  </a:extLst>
                </a:gridCol>
                <a:gridCol w="1000158">
                  <a:extLst>
                    <a:ext uri="{9D8B030D-6E8A-4147-A177-3AD203B41FA5}">
                      <a16:colId xmlns:a16="http://schemas.microsoft.com/office/drawing/2014/main" val="2005000032"/>
                    </a:ext>
                  </a:extLst>
                </a:gridCol>
                <a:gridCol w="893840">
                  <a:extLst>
                    <a:ext uri="{9D8B030D-6E8A-4147-A177-3AD203B41FA5}">
                      <a16:colId xmlns:a16="http://schemas.microsoft.com/office/drawing/2014/main" val="2133784529"/>
                    </a:ext>
                  </a:extLst>
                </a:gridCol>
                <a:gridCol w="1077903">
                  <a:extLst>
                    <a:ext uri="{9D8B030D-6E8A-4147-A177-3AD203B41FA5}">
                      <a16:colId xmlns:a16="http://schemas.microsoft.com/office/drawing/2014/main" val="2825086910"/>
                    </a:ext>
                  </a:extLst>
                </a:gridCol>
                <a:gridCol w="1208320">
                  <a:extLst>
                    <a:ext uri="{9D8B030D-6E8A-4147-A177-3AD203B41FA5}">
                      <a16:colId xmlns:a16="http://schemas.microsoft.com/office/drawing/2014/main" val="1837607885"/>
                    </a:ext>
                  </a:extLst>
                </a:gridCol>
                <a:gridCol w="784825">
                  <a:extLst>
                    <a:ext uri="{9D8B030D-6E8A-4147-A177-3AD203B41FA5}">
                      <a16:colId xmlns:a16="http://schemas.microsoft.com/office/drawing/2014/main" val="2075867332"/>
                    </a:ext>
                  </a:extLst>
                </a:gridCol>
                <a:gridCol w="1730929">
                  <a:extLst>
                    <a:ext uri="{9D8B030D-6E8A-4147-A177-3AD203B41FA5}">
                      <a16:colId xmlns:a16="http://schemas.microsoft.com/office/drawing/2014/main" val="193851102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889292"/>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18343952"/>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9456152"/>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76520123"/>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75567482"/>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582610830"/>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280920474"/>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76433152"/>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60689198"/>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3984666"/>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7518890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7082667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07068974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240613566"/>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204390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06041245"/>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6735990"/>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3354137"/>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70472375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70751169"/>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042951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177982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Chelsea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Chelsea</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Chelsea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Chelsea</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Chelsea</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881621027"/>
              </p:ext>
            </p:extLst>
          </p:nvPr>
        </p:nvGraphicFramePr>
        <p:xfrm>
          <a:off x="391865" y="2127113"/>
          <a:ext cx="11655094" cy="1468656"/>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2868">
                <a:tc>
                  <a:txBody>
                    <a:bodyPr/>
                    <a:lstStyle/>
                    <a:p>
                      <a:pPr marL="0" marR="0" algn="l">
                        <a:spcBef>
                          <a:spcPts val="0"/>
                        </a:spcBef>
                        <a:spcAft>
                          <a:spcPts val="0"/>
                        </a:spcAft>
                      </a:pPr>
                      <a:r>
                        <a:rPr lang="en-US" sz="1100" dirty="0">
                          <a:solidFill>
                            <a:srgbClr val="0F1C32"/>
                          </a:solidFill>
                          <a:latin typeface="+mn-lt"/>
                        </a:rPr>
                        <a:t>Chelsea</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36,918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Chelsea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t>Chelsea </a:t>
            </a:r>
            <a:r>
              <a:rPr lang="en-US" sz="2400" dirty="0">
                <a:latin typeface="Segoe UI" panose="020B0502040204020203" pitchFamily="34" charset="0"/>
              </a:rPr>
              <a:t>Compared to Statewide as of 4/7/2021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965046711"/>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dirty="0">
                          <a:solidFill>
                            <a:schemeClr val="tx1"/>
                          </a:solidFill>
                          <a:effectLst/>
                          <a:latin typeface="+mn-lt"/>
                        </a:rPr>
                        <a:t>Community</a:t>
                      </a:r>
                    </a:p>
                    <a:p>
                      <a:pPr marL="0" marR="0" algn="ctr">
                        <a:spcBef>
                          <a:spcPts val="0"/>
                        </a:spcBef>
                        <a:spcAft>
                          <a:spcPts val="0"/>
                        </a:spcAft>
                      </a:pPr>
                      <a:endParaRPr lang="en-US" sz="1600" u="sng"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dirty="0">
                          <a:solidFill>
                            <a:schemeClr val="tx1"/>
                          </a:solidFill>
                        </a:rPr>
                        <a:t>Chelsea</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16,769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45,421.9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1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Chelsea</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dirty="0">
                <a:solidFill>
                  <a:prstClr val="black"/>
                </a:solidFill>
                <a:latin typeface="Calibri" panose="020F0502020204030204"/>
              </a:rPr>
              <a:t>Chelsea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03835420"/>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4,899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6,396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Chelsea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38.1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Chelsea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15.5</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Chelsea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22.6</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Chelsea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4/7/2021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234380296"/>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dirty="0">
                          <a:solidFill>
                            <a:srgbClr val="0F1C32"/>
                          </a:solidFill>
                          <a:latin typeface="+mn-lt"/>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11,295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Chelsea Compared to Statewide as of </a:t>
            </a:r>
            <a:r>
              <a:rPr lang="en-US" sz="2000" dirty="0">
                <a:solidFill>
                  <a:schemeClr val="bg1">
                    <a:lumMod val="95000"/>
                  </a:schemeClr>
                </a:solidFill>
                <a:latin typeface="Segoe UI" panose="020B0502040204020203" pitchFamily="34" charset="0"/>
              </a:rPr>
              <a:t>4/7/2021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dirty="0">
                <a:latin typeface="Calibri"/>
              </a:rPr>
              <a:t>Anyone who has received any vaccine</a:t>
            </a:r>
            <a:r>
              <a:rPr lang="en-US" sz="2000" b="1" dirty="0">
                <a:latin typeface="Calibri"/>
              </a:rPr>
              <a:t> </a:t>
            </a:r>
            <a:r>
              <a:rPr lang="en-US" sz="2000" dirty="0">
                <a:latin typeface="Calibri"/>
              </a:rPr>
              <a:t>(1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 or Johnson &amp; Johnson vaccine</a:t>
            </a:r>
            <a:r>
              <a:rPr lang="en-US" dirty="0">
                <a:latin typeface="Calibri"/>
              </a:rPr>
              <a:t>)</a:t>
            </a:r>
            <a:endParaRPr lang="en-US" dirty="0"/>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Chelsea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dirty="0">
                <a:solidFill>
                  <a:srgbClr val="5B9BD5">
                    <a:lumMod val="75000"/>
                  </a:srgbClr>
                </a:solidFill>
                <a:latin typeface="Calibri"/>
              </a:rPr>
              <a:t> 29.2</a:t>
            </a:r>
            <a:r>
              <a:rPr lang="en-US" b="1" dirty="0">
                <a:solidFill>
                  <a:srgbClr val="5B9BD5">
                    <a:lumMod val="75000"/>
                  </a:srgbClr>
                </a:solidFill>
                <a:latin typeface="Calibri"/>
              </a:rPr>
              <a:t>% </a:t>
            </a:r>
            <a:r>
              <a:rPr lang="en-US" b="1" dirty="0">
                <a:solidFill>
                  <a:srgbClr val="0F1C32"/>
                </a:solidFill>
                <a:latin typeface="Calibri"/>
              </a:rPr>
              <a:t>for ages 0-64</a:t>
            </a:r>
            <a:r>
              <a:rPr lang="en-US" dirty="0">
                <a:solidFill>
                  <a:srgbClr val="0F1C32"/>
                </a:solidFill>
                <a:latin typeface="Calibri"/>
              </a:rPr>
              <a:t>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80.3%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83.6%</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565416637"/>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Chelsea</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4/7/2021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82343845"/>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Chelsea</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690906526"/>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dirty="0">
                          <a:solidFill>
                            <a:srgbClr val="0F1C32"/>
                          </a:solidFill>
                          <a:latin typeface="+mn-lt"/>
                        </a:rPr>
                        <a:t>Chelsea</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6,263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38.1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Chelsea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E3CD3B4C-DDAC-429F-812D-05D996BBD83E}"/>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microsoft.com/office/infopath/2007/PartnerControls"/>
    <ds:schemaRef ds:uri="http://purl.org/dc/dcmitype/"/>
    <ds:schemaRef ds:uri="http://purl.org/dc/elements/1.1/"/>
    <ds:schemaRef ds:uri="http://schemas.microsoft.com/office/2006/metadata/properties"/>
    <ds:schemaRef ds:uri="http://schemas.openxmlformats.org/package/2006/metadata/core-properties"/>
    <ds:schemaRef ds:uri="acf54e11-0fc9-471c-b6ed-0b00911b414f"/>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9728</TotalTime>
  <Words>3555</Words>
  <Application>Microsoft Office PowerPoint</Application>
  <PresentationFormat>Widescreen</PresentationFormat>
  <Paragraphs>758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Chelsea 4/9/2021</vt:lpstr>
      <vt:lpstr>Chelsea – Benchmarks</vt:lpstr>
      <vt:lpstr>PowerPoint Presentation</vt:lpstr>
      <vt:lpstr>Vaccine Administration </vt:lpstr>
      <vt:lpstr>Total Doses and Dose Administration Rate/100,000 Population for Chelsea Compared to Statewide as of 4/7/2021</vt:lpstr>
      <vt:lpstr>Count and Percentage of Population for First Dose, Partially, and Fully Vaccinated for Chelsea Compared to Statewide as of 4/7/2021</vt:lpstr>
      <vt:lpstr>First Dose</vt:lpstr>
      <vt:lpstr>Counts and Percentages of Population with a First Dose by Demographics for Chelsea Compared to Statewide as of 4/7/2021  contd.</vt:lpstr>
      <vt:lpstr>Counts and Percentages of Population with a First Dose by Demographics for Chelsea Compared to Statewide as of 4/7/2021 </vt:lpstr>
      <vt:lpstr>Partially vaccinated</vt:lpstr>
      <vt:lpstr>Counts and Percentages of Population Partially Vaccinated by Demographics for Chelsea Compared to Statewide as of 4/7/2021 contd.</vt:lpstr>
      <vt:lpstr>Counts and Percentages of Population Partially Vaccinated by Demographics for Chelsea Compared to Statewide as of 4/7/2021</vt:lpstr>
      <vt:lpstr>Fully vaccinated</vt:lpstr>
      <vt:lpstr>Counts and Percentages of Population Fully Vaccinated by Demographics for Chelsea Compared to Statewide as of 4/7/2021 contd. </vt:lpstr>
      <vt:lpstr>Counts and Percentages of Population Fully Vaccinated by Demographics for Chelsea Compared to Statewide as of 4/7/2021</vt:lpstr>
      <vt:lpstr>Missing Race/Ethnicity Count and Percentage of Population Vaccinated for Chelsea Compared to Statewide as of 4/7/2021</vt:lpstr>
      <vt:lpstr>PowerPoint Presentation</vt:lpstr>
      <vt:lpstr>COVID-19 Case Counts and Rates for 20 Prioritized Communities</vt:lpstr>
      <vt:lpstr>Background </vt:lpstr>
      <vt:lpstr> Profile of Chelsea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449</cp:revision>
  <dcterms:created xsi:type="dcterms:W3CDTF">2021-02-06T16:00:27Z</dcterms:created>
  <dcterms:modified xsi:type="dcterms:W3CDTF">2021-04-09T13:12:24Z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