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4.xml" ContentType="application/vnd.openxmlformats-officedocument.theme+xml"/>
  <Override PartName="/ppt/slideLayouts/slideLayout11.xml" ContentType="application/vnd.openxmlformats-officedocument.presentationml.slideLayout+xml"/>
  <Override PartName="/ppt/theme/theme5.xml" ContentType="application/vnd.openxmlformats-officedocument.theme+xml"/>
  <Override PartName="/ppt/slideLayouts/slideLayout12.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0" r:id="rId2"/>
    <p:sldMasterId id="2147483652" r:id="rId3"/>
    <p:sldMasterId id="2147483654" r:id="rId4"/>
    <p:sldMasterId id="2147483662" r:id="rId5"/>
    <p:sldMasterId id="2147483665" r:id="rId6"/>
  </p:sldMasterIdLst>
  <p:notesMasterIdLst>
    <p:notesMasterId r:id="rId30"/>
  </p:notesMasterIdLst>
  <p:sldIdLst>
    <p:sldId id="300" r:id="rId7"/>
    <p:sldId id="260" r:id="rId8"/>
    <p:sldId id="269" r:id="rId9"/>
    <p:sldId id="261" r:id="rId10"/>
    <p:sldId id="274" r:id="rId11"/>
    <p:sldId id="283" r:id="rId12"/>
    <p:sldId id="277" r:id="rId13"/>
    <p:sldId id="276" r:id="rId14"/>
    <p:sldId id="275" r:id="rId15"/>
    <p:sldId id="292" r:id="rId16"/>
    <p:sldId id="297" r:id="rId17"/>
    <p:sldId id="308" r:id="rId18"/>
    <p:sldId id="281" r:id="rId19"/>
    <p:sldId id="282" r:id="rId20"/>
    <p:sldId id="296" r:id="rId21"/>
    <p:sldId id="278" r:id="rId22"/>
    <p:sldId id="301" r:id="rId23"/>
    <p:sldId id="293" r:id="rId24"/>
    <p:sldId id="302" r:id="rId25"/>
    <p:sldId id="309" r:id="rId26"/>
    <p:sldId id="311" r:id="rId27"/>
    <p:sldId id="271" r:id="rId28"/>
    <p:sldId id="312"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 userDrawn="1">
          <p15:clr>
            <a:srgbClr val="A4A3A4"/>
          </p15:clr>
        </p15:guide>
        <p15:guide id="2" orient="horz" pos="432" userDrawn="1">
          <p15:clr>
            <a:srgbClr val="A4A3A4"/>
          </p15:clr>
        </p15:guide>
        <p15:guide id="3" pos="2856" userDrawn="1">
          <p15:clr>
            <a:srgbClr val="A4A3A4"/>
          </p15:clr>
        </p15:guide>
        <p15:guide id="4" orient="horz" pos="3840" userDrawn="1">
          <p15:clr>
            <a:srgbClr val="A4A3A4"/>
          </p15:clr>
        </p15:guide>
        <p15:guide id="5" pos="36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8F40F1A-25CF-9F63-868A-4EFBFD18810D}" name="Emma Enteado" initials="EE" userId="S::EEnteado@hshassoc.com::c0759346-dda4-46c4-934f-2357f264ae5b" providerId="AD"/>
  <p188:author id="{D8C3775E-4A42-9460-FBC2-35257E13C4E6}" name="Nicole Sharma" initials="NS" userId="Nicole Sharma" providerId="None"/>
  <p188:author id="{4E8791D6-A743-665A-A3E4-E83D2455C49F}" name="Erin Reed" initials="ER" userId="Erin Reed" providerId="None"/>
  <p188:author id="{61470EFF-64A7-A69F-E90A-3A08D9789977}" name="Ziomara Ayala-Mendoza" initials="ZA" userId="S::zayala-mendoza@hshassoc.com::b174d39e-7c85-43f5-8cbb-cf2ea29e23d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5E5049"/>
    <a:srgbClr val="1A1615"/>
    <a:srgbClr val="F5BF5C"/>
    <a:srgbClr val="E3E895"/>
    <a:srgbClr val="039C49"/>
    <a:srgbClr val="15608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5" autoAdjust="0"/>
    <p:restoredTop sz="86364" autoAdjust="0"/>
  </p:normalViewPr>
  <p:slideViewPr>
    <p:cSldViewPr snapToGrid="0">
      <p:cViewPr varScale="1">
        <p:scale>
          <a:sx n="109" d="100"/>
          <a:sy n="109" d="100"/>
        </p:scale>
        <p:origin x="498" y="114"/>
      </p:cViewPr>
      <p:guideLst>
        <p:guide orient="horz" pos="216"/>
        <p:guide orient="horz" pos="432"/>
        <p:guide pos="2856"/>
        <p:guide orient="horz" pos="3840"/>
        <p:guide pos="360"/>
      </p:guideLst>
    </p:cSldViewPr>
  </p:slideViewPr>
  <p:outlineViewPr>
    <p:cViewPr>
      <p:scale>
        <a:sx n="33" d="100"/>
        <a:sy n="33" d="100"/>
      </p:scale>
      <p:origin x="0" y="-590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microsoft.com/office/2018/10/relationships/authors" Target="author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cole Sharma" userId="/50IM1vLsPy9u4QQ9eTDOYA5/sBN+K+kK47UQVhufUk=" providerId="None" clId="Web-{805ED9A3-B8DE-45C6-958D-99B16FDCF69C}"/>
    <pc:docChg chg="modSld">
      <pc:chgData name="Nicole Sharma" userId="/50IM1vLsPy9u4QQ9eTDOYA5/sBN+K+kK47UQVhufUk=" providerId="None" clId="Web-{805ED9A3-B8DE-45C6-958D-99B16FDCF69C}" dt="2026-04-13T17:08:33.825" v="17" actId="20577"/>
      <pc:docMkLst>
        <pc:docMk/>
      </pc:docMkLst>
      <pc:sldChg chg="modSp">
        <pc:chgData name="Nicole Sharma" userId="/50IM1vLsPy9u4QQ9eTDOYA5/sBN+K+kK47UQVhufUk=" providerId="None" clId="Web-{805ED9A3-B8DE-45C6-958D-99B16FDCF69C}" dt="2026-04-13T17:07:33.121" v="6" actId="20577"/>
        <pc:sldMkLst>
          <pc:docMk/>
          <pc:sldMk cId="2479124803" sldId="275"/>
        </pc:sldMkLst>
        <pc:spChg chg="mod">
          <ac:chgData name="Nicole Sharma" userId="/50IM1vLsPy9u4QQ9eTDOYA5/sBN+K+kK47UQVhufUk=" providerId="None" clId="Web-{805ED9A3-B8DE-45C6-958D-99B16FDCF69C}" dt="2026-04-13T17:07:33.121" v="6" actId="20577"/>
          <ac:spMkLst>
            <pc:docMk/>
            <pc:sldMk cId="2479124803" sldId="275"/>
            <ac:spMk id="2" creationId="{CE7CC754-8ADD-BC54-88E9-0DAEAFEFE4E2}"/>
          </ac:spMkLst>
        </pc:spChg>
      </pc:sldChg>
      <pc:sldChg chg="modSp">
        <pc:chgData name="Nicole Sharma" userId="/50IM1vLsPy9u4QQ9eTDOYA5/sBN+K+kK47UQVhufUk=" providerId="None" clId="Web-{805ED9A3-B8DE-45C6-958D-99B16FDCF69C}" dt="2026-04-13T17:07:22.636" v="4" actId="20577"/>
        <pc:sldMkLst>
          <pc:docMk/>
          <pc:sldMk cId="1321443464" sldId="292"/>
        </pc:sldMkLst>
        <pc:spChg chg="mod">
          <ac:chgData name="Nicole Sharma" userId="/50IM1vLsPy9u4QQ9eTDOYA5/sBN+K+kK47UQVhufUk=" providerId="None" clId="Web-{805ED9A3-B8DE-45C6-958D-99B16FDCF69C}" dt="2026-04-13T17:07:22.636" v="4" actId="20577"/>
          <ac:spMkLst>
            <pc:docMk/>
            <pc:sldMk cId="1321443464" sldId="292"/>
            <ac:spMk id="2" creationId="{FF287539-144F-3DBE-03A3-C12D509AD7C8}"/>
          </ac:spMkLst>
        </pc:spChg>
      </pc:sldChg>
      <pc:sldChg chg="modSp">
        <pc:chgData name="Nicole Sharma" userId="/50IM1vLsPy9u4QQ9eTDOYA5/sBN+K+kK47UQVhufUk=" providerId="None" clId="Web-{805ED9A3-B8DE-45C6-958D-99B16FDCF69C}" dt="2026-04-13T17:07:56.652" v="9" actId="20577"/>
        <pc:sldMkLst>
          <pc:docMk/>
          <pc:sldMk cId="3618110188" sldId="293"/>
        </pc:sldMkLst>
        <pc:spChg chg="mod">
          <ac:chgData name="Nicole Sharma" userId="/50IM1vLsPy9u4QQ9eTDOYA5/sBN+K+kK47UQVhufUk=" providerId="None" clId="Web-{805ED9A3-B8DE-45C6-958D-99B16FDCF69C}" dt="2026-04-13T17:07:56.652" v="9" actId="20577"/>
          <ac:spMkLst>
            <pc:docMk/>
            <pc:sldMk cId="3618110188" sldId="293"/>
            <ac:spMk id="2" creationId="{BC186AE6-7E04-1176-7DF0-C49BA1184500}"/>
          </ac:spMkLst>
        </pc:spChg>
      </pc:sldChg>
      <pc:sldChg chg="modSp">
        <pc:chgData name="Nicole Sharma" userId="/50IM1vLsPy9u4QQ9eTDOYA5/sBN+K+kK47UQVhufUk=" providerId="None" clId="Web-{805ED9A3-B8DE-45C6-958D-99B16FDCF69C}" dt="2026-04-13T17:08:33.825" v="17" actId="20577"/>
        <pc:sldMkLst>
          <pc:docMk/>
          <pc:sldMk cId="4007862782" sldId="297"/>
        </pc:sldMkLst>
        <pc:spChg chg="mod">
          <ac:chgData name="Nicole Sharma" userId="/50IM1vLsPy9u4QQ9eTDOYA5/sBN+K+kK47UQVhufUk=" providerId="None" clId="Web-{805ED9A3-B8DE-45C6-958D-99B16FDCF69C}" dt="2026-04-13T17:08:33.825" v="17" actId="20577"/>
          <ac:spMkLst>
            <pc:docMk/>
            <pc:sldMk cId="4007862782" sldId="297"/>
            <ac:spMk id="3" creationId="{085BCEB5-F137-455D-2996-93A5180C4FEF}"/>
          </ac:spMkLst>
        </pc:spChg>
      </pc:sldChg>
      <pc:sldChg chg="modSp">
        <pc:chgData name="Nicole Sharma" userId="/50IM1vLsPy9u4QQ9eTDOYA5/sBN+K+kK47UQVhufUk=" providerId="None" clId="Web-{805ED9A3-B8DE-45C6-958D-99B16FDCF69C}" dt="2026-04-13T17:08:17.200" v="14" actId="20577"/>
        <pc:sldMkLst>
          <pc:docMk/>
          <pc:sldMk cId="378937188" sldId="298"/>
        </pc:sldMkLst>
        <pc:spChg chg="mod">
          <ac:chgData name="Nicole Sharma" userId="/50IM1vLsPy9u4QQ9eTDOYA5/sBN+K+kK47UQVhufUk=" providerId="None" clId="Web-{805ED9A3-B8DE-45C6-958D-99B16FDCF69C}" dt="2026-04-13T17:08:14.668" v="13" actId="20577"/>
          <ac:spMkLst>
            <pc:docMk/>
            <pc:sldMk cId="378937188" sldId="298"/>
            <ac:spMk id="3" creationId="{1400D818-FFF7-DBEE-B6F3-879E320F4D85}"/>
          </ac:spMkLst>
        </pc:spChg>
        <pc:spChg chg="mod">
          <ac:chgData name="Nicole Sharma" userId="/50IM1vLsPy9u4QQ9eTDOYA5/sBN+K+kK47UQVhufUk=" providerId="None" clId="Web-{805ED9A3-B8DE-45C6-958D-99B16FDCF69C}" dt="2026-04-13T17:08:17.200" v="14" actId="20577"/>
          <ac:spMkLst>
            <pc:docMk/>
            <pc:sldMk cId="378937188" sldId="298"/>
            <ac:spMk id="4" creationId="{D28880EF-5C89-529C-F73E-FD1CC87011E2}"/>
          </ac:spMkLst>
        </pc:spChg>
      </pc:sldChg>
    </pc:docChg>
  </pc:docChgLst>
  <pc:docChgLst>
    <pc:chgData name="Nicole Sharma" userId="147.hshassoc.egnyte.com_tp_egnyte_plus" providerId="OAuth2" clId="{63440009-F4F8-45F4-986E-B0D88129B2A9}"/>
    <pc:docChg chg="undo redo custSel addSld delSld modSld sldOrd modMainMaster">
      <pc:chgData name="Nicole Sharma" userId="147.hshassoc.egnyte.com_tp_egnyte_plus" providerId="OAuth2" clId="{63440009-F4F8-45F4-986E-B0D88129B2A9}" dt="2026-04-17T14:41:01.720" v="8871" actId="20577"/>
      <pc:docMkLst>
        <pc:docMk/>
      </pc:docMkLst>
      <pc:sldChg chg="addSp delSp modSp new mod">
        <pc:chgData name="Nicole Sharma" userId="147.hshassoc.egnyte.com_tp_egnyte_plus" providerId="OAuth2" clId="{63440009-F4F8-45F4-986E-B0D88129B2A9}" dt="2026-04-10T19:23:16.210" v="5373" actId="2711"/>
        <pc:sldMkLst>
          <pc:docMk/>
          <pc:sldMk cId="3573213788" sldId="265"/>
        </pc:sldMkLst>
        <pc:spChg chg="mod">
          <ac:chgData name="Nicole Sharma" userId="147.hshassoc.egnyte.com_tp_egnyte_plus" providerId="OAuth2" clId="{63440009-F4F8-45F4-986E-B0D88129B2A9}" dt="2026-04-10T19:23:16.210" v="5373" actId="2711"/>
          <ac:spMkLst>
            <pc:docMk/>
            <pc:sldMk cId="3573213788" sldId="265"/>
            <ac:spMk id="2" creationId="{06AC501C-9C91-9C13-2B5A-DA3052CC2C4A}"/>
          </ac:spMkLst>
        </pc:spChg>
        <pc:picChg chg="add mod ord">
          <ac:chgData name="Nicole Sharma" userId="147.hshassoc.egnyte.com_tp_egnyte_plus" providerId="OAuth2" clId="{63440009-F4F8-45F4-986E-B0D88129B2A9}" dt="2026-04-09T15:50:25.226" v="39" actId="931"/>
          <ac:picMkLst>
            <pc:docMk/>
            <pc:sldMk cId="3573213788" sldId="265"/>
            <ac:picMk id="5" creationId="{DB5960B8-592A-A506-9EDB-16C3A2A627F1}"/>
          </ac:picMkLst>
        </pc:picChg>
      </pc:sldChg>
      <pc:sldChg chg="add ord">
        <pc:chgData name="Nicole Sharma" userId="147.hshassoc.egnyte.com_tp_egnyte_plus" providerId="OAuth2" clId="{63440009-F4F8-45F4-986E-B0D88129B2A9}" dt="2026-04-09T15:52:46.349" v="58"/>
        <pc:sldMkLst>
          <pc:docMk/>
          <pc:sldMk cId="3533827721" sldId="269"/>
        </pc:sldMkLst>
      </pc:sldChg>
      <pc:sldChg chg="modSp add mod">
        <pc:chgData name="Nicole Sharma" userId="147.hshassoc.egnyte.com_tp_egnyte_plus" providerId="OAuth2" clId="{63440009-F4F8-45F4-986E-B0D88129B2A9}" dt="2026-04-14T22:50:04.150" v="6597" actId="13926"/>
        <pc:sldMkLst>
          <pc:docMk/>
          <pc:sldMk cId="491629073" sldId="271"/>
        </pc:sldMkLst>
        <pc:spChg chg="mod">
          <ac:chgData name="Nicole Sharma" userId="147.hshassoc.egnyte.com_tp_egnyte_plus" providerId="OAuth2" clId="{63440009-F4F8-45F4-986E-B0D88129B2A9}" dt="2026-04-14T22:50:04.150" v="6597" actId="13926"/>
          <ac:spMkLst>
            <pc:docMk/>
            <pc:sldMk cId="491629073" sldId="271"/>
            <ac:spMk id="2" creationId="{B3030E32-0AE5-4386-BE80-A4AF7CF6E971}"/>
          </ac:spMkLst>
        </pc:spChg>
      </pc:sldChg>
      <pc:sldChg chg="modSp new mod ord">
        <pc:chgData name="Nicole Sharma" userId="147.hshassoc.egnyte.com_tp_egnyte_plus" providerId="OAuth2" clId="{63440009-F4F8-45F4-986E-B0D88129B2A9}" dt="2026-04-09T16:02:22.186" v="581"/>
        <pc:sldMkLst>
          <pc:docMk/>
          <pc:sldMk cId="1354723331" sldId="273"/>
        </pc:sldMkLst>
        <pc:spChg chg="mod">
          <ac:chgData name="Nicole Sharma" userId="147.hshassoc.egnyte.com_tp_egnyte_plus" providerId="OAuth2" clId="{63440009-F4F8-45F4-986E-B0D88129B2A9}" dt="2026-04-09T16:02:19.349" v="579" actId="20577"/>
          <ac:spMkLst>
            <pc:docMk/>
            <pc:sldMk cId="1354723331" sldId="273"/>
            <ac:spMk id="2" creationId="{C651C3E3-F28B-4964-DDB5-B67F15425B75}"/>
          </ac:spMkLst>
        </pc:spChg>
      </pc:sldChg>
      <pc:sldChg chg="addSp modSp new mod ord">
        <pc:chgData name="Nicole Sharma" userId="147.hshassoc.egnyte.com_tp_egnyte_plus" providerId="OAuth2" clId="{63440009-F4F8-45F4-986E-B0D88129B2A9}" dt="2026-04-14T22:44:57.994" v="6521" actId="114"/>
        <pc:sldMkLst>
          <pc:docMk/>
          <pc:sldMk cId="3016665752" sldId="274"/>
        </pc:sldMkLst>
        <pc:spChg chg="mod">
          <ac:chgData name="Nicole Sharma" userId="147.hshassoc.egnyte.com_tp_egnyte_plus" providerId="OAuth2" clId="{63440009-F4F8-45F4-986E-B0D88129B2A9}" dt="2026-04-09T16:02:30.739" v="596" actId="20577"/>
          <ac:spMkLst>
            <pc:docMk/>
            <pc:sldMk cId="3016665752" sldId="274"/>
            <ac:spMk id="2" creationId="{F0929F97-AA65-E7C4-A8B7-142FDA97C223}"/>
          </ac:spMkLst>
        </pc:spChg>
        <pc:spChg chg="add mod">
          <ac:chgData name="Nicole Sharma" userId="147.hshassoc.egnyte.com_tp_egnyte_plus" providerId="OAuth2" clId="{63440009-F4F8-45F4-986E-B0D88129B2A9}" dt="2026-04-10T17:02:06.756" v="5203" actId="113"/>
          <ac:spMkLst>
            <pc:docMk/>
            <pc:sldMk cId="3016665752" sldId="274"/>
            <ac:spMk id="3" creationId="{FC3EC6B7-1F56-3B29-F577-992D4416EB5B}"/>
          </ac:spMkLst>
        </pc:spChg>
        <pc:spChg chg="add mod">
          <ac:chgData name="Nicole Sharma" userId="147.hshassoc.egnyte.com_tp_egnyte_plus" providerId="OAuth2" clId="{63440009-F4F8-45F4-986E-B0D88129B2A9}" dt="2026-04-14T22:44:57.994" v="6521" actId="114"/>
          <ac:spMkLst>
            <pc:docMk/>
            <pc:sldMk cId="3016665752" sldId="274"/>
            <ac:spMk id="4" creationId="{C9900DB4-D5E0-4828-48A2-F858BE2990C0}"/>
          </ac:spMkLst>
        </pc:spChg>
      </pc:sldChg>
      <pc:sldChg chg="modSp new mod chgLayout">
        <pc:chgData name="Nicole Sharma" userId="147.hshassoc.egnyte.com_tp_egnyte_plus" providerId="OAuth2" clId="{63440009-F4F8-45F4-986E-B0D88129B2A9}" dt="2026-04-15T00:35:40.954" v="7099" actId="948"/>
        <pc:sldMkLst>
          <pc:docMk/>
          <pc:sldMk cId="2479124803" sldId="275"/>
        </pc:sldMkLst>
        <pc:spChg chg="mod ord">
          <ac:chgData name="Nicole Sharma" userId="147.hshassoc.egnyte.com_tp_egnyte_plus" providerId="OAuth2" clId="{63440009-F4F8-45F4-986E-B0D88129B2A9}" dt="2026-04-10T17:03:56.733" v="5254" actId="20577"/>
          <ac:spMkLst>
            <pc:docMk/>
            <pc:sldMk cId="2479124803" sldId="275"/>
            <ac:spMk id="2" creationId="{CE7CC754-8ADD-BC54-88E9-0DAEAFEFE4E2}"/>
          </ac:spMkLst>
        </pc:spChg>
        <pc:spChg chg="mod">
          <ac:chgData name="Nicole Sharma" userId="147.hshassoc.egnyte.com_tp_egnyte_plus" providerId="OAuth2" clId="{63440009-F4F8-45F4-986E-B0D88129B2A9}" dt="2026-04-15T00:35:40.954" v="7099" actId="948"/>
          <ac:spMkLst>
            <pc:docMk/>
            <pc:sldMk cId="2479124803" sldId="275"/>
            <ac:spMk id="3" creationId="{8F9F091E-3834-7878-6C3F-70CB890DF4C0}"/>
          </ac:spMkLst>
        </pc:spChg>
      </pc:sldChg>
      <pc:sldChg chg="modSp new mod chgLayout">
        <pc:chgData name="Nicole Sharma" userId="147.hshassoc.egnyte.com_tp_egnyte_plus" providerId="OAuth2" clId="{63440009-F4F8-45F4-986E-B0D88129B2A9}" dt="2026-04-10T19:23:24.815" v="5374" actId="2711"/>
        <pc:sldMkLst>
          <pc:docMk/>
          <pc:sldMk cId="4247314134" sldId="276"/>
        </pc:sldMkLst>
        <pc:spChg chg="mod ord">
          <ac:chgData name="Nicole Sharma" userId="147.hshassoc.egnyte.com_tp_egnyte_plus" providerId="OAuth2" clId="{63440009-F4F8-45F4-986E-B0D88129B2A9}" dt="2026-04-10T15:50:22.964" v="4849" actId="2711"/>
          <ac:spMkLst>
            <pc:docMk/>
            <pc:sldMk cId="4247314134" sldId="276"/>
            <ac:spMk id="3" creationId="{2D1EB353-201A-32E7-325B-FBACD692CB18}"/>
          </ac:spMkLst>
        </pc:spChg>
        <pc:spChg chg="mod">
          <ac:chgData name="Nicole Sharma" userId="147.hshassoc.egnyte.com_tp_egnyte_plus" providerId="OAuth2" clId="{63440009-F4F8-45F4-986E-B0D88129B2A9}" dt="2026-04-10T19:23:24.815" v="5374" actId="2711"/>
          <ac:spMkLst>
            <pc:docMk/>
            <pc:sldMk cId="4247314134" sldId="276"/>
            <ac:spMk id="4" creationId="{C00C3CAE-3A14-E608-9E2B-7A13FBFC6DCE}"/>
          </ac:spMkLst>
        </pc:spChg>
      </pc:sldChg>
      <pc:sldChg chg="modSp new mod">
        <pc:chgData name="Nicole Sharma" userId="147.hshassoc.egnyte.com_tp_egnyte_plus" providerId="OAuth2" clId="{63440009-F4F8-45F4-986E-B0D88129B2A9}" dt="2026-04-09T16:10:08.448" v="1430" actId="20577"/>
        <pc:sldMkLst>
          <pc:docMk/>
          <pc:sldMk cId="2421162819" sldId="277"/>
        </pc:sldMkLst>
        <pc:spChg chg="mod">
          <ac:chgData name="Nicole Sharma" userId="147.hshassoc.egnyte.com_tp_egnyte_plus" providerId="OAuth2" clId="{63440009-F4F8-45F4-986E-B0D88129B2A9}" dt="2026-04-09T16:10:08.448" v="1430" actId="20577"/>
          <ac:spMkLst>
            <pc:docMk/>
            <pc:sldMk cId="2421162819" sldId="277"/>
            <ac:spMk id="2" creationId="{A5C59556-CCF9-ED1D-28C4-C77005331ABA}"/>
          </ac:spMkLst>
        </pc:spChg>
      </pc:sldChg>
      <pc:sldChg chg="modSp new mod modCm">
        <pc:chgData name="Nicole Sharma" userId="147.hshassoc.egnyte.com_tp_egnyte_plus" providerId="OAuth2" clId="{63440009-F4F8-45F4-986E-B0D88129B2A9}" dt="2026-04-10T15:53:53.072" v="4861" actId="20577"/>
        <pc:sldMkLst>
          <pc:docMk/>
          <pc:sldMk cId="119193537" sldId="278"/>
        </pc:sldMkLst>
        <pc:spChg chg="mod">
          <ac:chgData name="Nicole Sharma" userId="147.hshassoc.egnyte.com_tp_egnyte_plus" providerId="OAuth2" clId="{63440009-F4F8-45F4-986E-B0D88129B2A9}" dt="2026-04-10T15:53:53.072" v="4861" actId="20577"/>
          <ac:spMkLst>
            <pc:docMk/>
            <pc:sldMk cId="119193537" sldId="278"/>
            <ac:spMk id="2" creationId="{B76BFB09-BEE4-BFDD-C570-D27B3ED8C650}"/>
          </ac:spMkLst>
        </pc:spChg>
        <pc:extLst>
          <p:ext xmlns:p="http://schemas.openxmlformats.org/presentationml/2006/main" uri="{D6D511B9-2390-475A-947B-AFAB55BFBCF1}">
            <pc226:cmChg xmlns:pc226="http://schemas.microsoft.com/office/powerpoint/2022/06/main/command" chg="mod">
              <pc226:chgData name="Nicole Sharma" userId="147.hshassoc.egnyte.com_tp_egnyte_plus" providerId="OAuth2" clId="{63440009-F4F8-45F4-986E-B0D88129B2A9}" dt="2026-04-10T15:53:53.072" v="4861" actId="20577"/>
              <pc2:cmMkLst xmlns:pc2="http://schemas.microsoft.com/office/powerpoint/2019/9/main/command">
                <pc:docMk/>
                <pc:sldMk cId="119193537" sldId="278"/>
                <pc2:cmMk id="{BB065D35-DD43-4DA4-B91A-ED83AB4241AB}"/>
              </pc2:cmMkLst>
            </pc226:cmChg>
          </p:ext>
        </pc:extLst>
      </pc:sldChg>
      <pc:sldChg chg="modSp new mod">
        <pc:chgData name="Nicole Sharma" userId="147.hshassoc.egnyte.com_tp_egnyte_plus" providerId="OAuth2" clId="{63440009-F4F8-45F4-986E-B0D88129B2A9}" dt="2026-04-15T15:06:02.950" v="7126" actId="20577"/>
        <pc:sldMkLst>
          <pc:docMk/>
          <pc:sldMk cId="1945897920" sldId="279"/>
        </pc:sldMkLst>
        <pc:spChg chg="mod">
          <ac:chgData name="Nicole Sharma" userId="147.hshassoc.egnyte.com_tp_egnyte_plus" providerId="OAuth2" clId="{63440009-F4F8-45F4-986E-B0D88129B2A9}" dt="2026-04-15T15:06:02.950" v="7126" actId="20577"/>
          <ac:spMkLst>
            <pc:docMk/>
            <pc:sldMk cId="1945897920" sldId="279"/>
            <ac:spMk id="3" creationId="{BEF5CFB4-8A72-5EBF-162D-086869227C1A}"/>
          </ac:spMkLst>
        </pc:spChg>
        <pc:spChg chg="mod">
          <ac:chgData name="Nicole Sharma" userId="147.hshassoc.egnyte.com_tp_egnyte_plus" providerId="OAuth2" clId="{63440009-F4F8-45F4-986E-B0D88129B2A9}" dt="2026-04-10T19:23:04.776" v="5371" actId="2711"/>
          <ac:spMkLst>
            <pc:docMk/>
            <pc:sldMk cId="1945897920" sldId="279"/>
            <ac:spMk id="4" creationId="{FBFFDE06-8D19-3D0B-4578-7AD513059A8A}"/>
          </ac:spMkLst>
        </pc:spChg>
      </pc:sldChg>
      <pc:sldChg chg="modSp new mod">
        <pc:chgData name="Nicole Sharma" userId="147.hshassoc.egnyte.com_tp_egnyte_plus" providerId="OAuth2" clId="{63440009-F4F8-45F4-986E-B0D88129B2A9}" dt="2026-04-09T17:02:01.762" v="2290" actId="20577"/>
        <pc:sldMkLst>
          <pc:docMk/>
          <pc:sldMk cId="2991644190" sldId="281"/>
        </pc:sldMkLst>
        <pc:spChg chg="mod">
          <ac:chgData name="Nicole Sharma" userId="147.hshassoc.egnyte.com_tp_egnyte_plus" providerId="OAuth2" clId="{63440009-F4F8-45F4-986E-B0D88129B2A9}" dt="2026-04-09T17:02:01.762" v="2290" actId="20577"/>
          <ac:spMkLst>
            <pc:docMk/>
            <pc:sldMk cId="2991644190" sldId="281"/>
            <ac:spMk id="2" creationId="{BACBE0EF-3707-1791-59FD-0CFBB662AEC8}"/>
          </ac:spMkLst>
        </pc:spChg>
      </pc:sldChg>
      <pc:sldChg chg="addSp delSp modSp new mod ord">
        <pc:chgData name="Nicole Sharma" userId="147.hshassoc.egnyte.com_tp_egnyte_plus" providerId="OAuth2" clId="{63440009-F4F8-45F4-986E-B0D88129B2A9}" dt="2026-04-10T21:01:10.638" v="5694" actId="14826"/>
        <pc:sldMkLst>
          <pc:docMk/>
          <pc:sldMk cId="1629207783" sldId="282"/>
        </pc:sldMkLst>
        <pc:spChg chg="mod">
          <ac:chgData name="Nicole Sharma" userId="147.hshassoc.egnyte.com_tp_egnyte_plus" providerId="OAuth2" clId="{63440009-F4F8-45F4-986E-B0D88129B2A9}" dt="2026-04-10T19:25:24.423" v="5395" actId="14100"/>
          <ac:spMkLst>
            <pc:docMk/>
            <pc:sldMk cId="1629207783" sldId="282"/>
            <ac:spMk id="2" creationId="{35E07E6B-4EB8-07B9-EFF0-0C4B73077B03}"/>
          </ac:spMkLst>
        </pc:spChg>
        <pc:picChg chg="add mod ord">
          <ac:chgData name="Nicole Sharma" userId="147.hshassoc.egnyte.com_tp_egnyte_plus" providerId="OAuth2" clId="{63440009-F4F8-45F4-986E-B0D88129B2A9}" dt="2026-04-10T21:01:10.638" v="5694" actId="14826"/>
          <ac:picMkLst>
            <pc:docMk/>
            <pc:sldMk cId="1629207783" sldId="282"/>
            <ac:picMk id="5" creationId="{6A9BCF3A-1F80-140A-D67A-3E1451ECEB77}"/>
          </ac:picMkLst>
        </pc:picChg>
      </pc:sldChg>
      <pc:sldChg chg="addSp delSp modSp new mod">
        <pc:chgData name="Nicole Sharma" userId="147.hshassoc.egnyte.com_tp_egnyte_plus" providerId="OAuth2" clId="{63440009-F4F8-45F4-986E-B0D88129B2A9}" dt="2026-04-09T17:01:53.488" v="2283" actId="20577"/>
        <pc:sldMkLst>
          <pc:docMk/>
          <pc:sldMk cId="4231866897" sldId="283"/>
        </pc:sldMkLst>
        <pc:spChg chg="add mod">
          <ac:chgData name="Nicole Sharma" userId="147.hshassoc.egnyte.com_tp_egnyte_plus" providerId="OAuth2" clId="{63440009-F4F8-45F4-986E-B0D88129B2A9}" dt="2026-04-09T17:01:53.488" v="2283" actId="20577"/>
          <ac:spMkLst>
            <pc:docMk/>
            <pc:sldMk cId="4231866897" sldId="283"/>
            <ac:spMk id="4" creationId="{176B5C02-4726-4BE3-E7E2-A41D3ADF972D}"/>
          </ac:spMkLst>
        </pc:spChg>
      </pc:sldChg>
      <pc:sldChg chg="modSp new mod ord">
        <pc:chgData name="Nicole Sharma" userId="147.hshassoc.egnyte.com_tp_egnyte_plus" providerId="OAuth2" clId="{63440009-F4F8-45F4-986E-B0D88129B2A9}" dt="2026-04-09T17:11:49.051" v="3156"/>
        <pc:sldMkLst>
          <pc:docMk/>
          <pc:sldMk cId="3706640096" sldId="285"/>
        </pc:sldMkLst>
        <pc:spChg chg="mod">
          <ac:chgData name="Nicole Sharma" userId="147.hshassoc.egnyte.com_tp_egnyte_plus" providerId="OAuth2" clId="{63440009-F4F8-45F4-986E-B0D88129B2A9}" dt="2026-04-09T16:56:48.138" v="2089" actId="20577"/>
          <ac:spMkLst>
            <pc:docMk/>
            <pc:sldMk cId="3706640096" sldId="285"/>
            <ac:spMk id="2" creationId="{25E22B90-2601-D448-8851-101DC8D97E92}"/>
          </ac:spMkLst>
        </pc:spChg>
      </pc:sldChg>
      <pc:sldChg chg="modSp new mod">
        <pc:chgData name="Nicole Sharma" userId="147.hshassoc.egnyte.com_tp_egnyte_plus" providerId="OAuth2" clId="{63440009-F4F8-45F4-986E-B0D88129B2A9}" dt="2026-04-09T16:57:16.443" v="2125" actId="20577"/>
        <pc:sldMkLst>
          <pc:docMk/>
          <pc:sldMk cId="3878792200" sldId="286"/>
        </pc:sldMkLst>
        <pc:spChg chg="mod">
          <ac:chgData name="Nicole Sharma" userId="147.hshassoc.egnyte.com_tp_egnyte_plus" providerId="OAuth2" clId="{63440009-F4F8-45F4-986E-B0D88129B2A9}" dt="2026-04-09T16:57:16.443" v="2125" actId="20577"/>
          <ac:spMkLst>
            <pc:docMk/>
            <pc:sldMk cId="3878792200" sldId="286"/>
            <ac:spMk id="2" creationId="{2C806D91-4468-B73E-C481-3D8B331CCA63}"/>
          </ac:spMkLst>
        </pc:spChg>
      </pc:sldChg>
      <pc:sldChg chg="addSp modSp new mod modCm">
        <pc:chgData name="Nicole Sharma" userId="147.hshassoc.egnyte.com_tp_egnyte_plus" providerId="OAuth2" clId="{63440009-F4F8-45F4-986E-B0D88129B2A9}" dt="2026-04-16T19:41:44.129" v="8793" actId="20577"/>
        <pc:sldMkLst>
          <pc:docMk/>
          <pc:sldMk cId="1238917066" sldId="287"/>
        </pc:sldMkLst>
        <pc:spChg chg="mod">
          <ac:chgData name="Nicole Sharma" userId="147.hshassoc.egnyte.com_tp_egnyte_plus" providerId="OAuth2" clId="{63440009-F4F8-45F4-986E-B0D88129B2A9}" dt="2026-04-16T19:41:44.129" v="8793" actId="20577"/>
          <ac:spMkLst>
            <pc:docMk/>
            <pc:sldMk cId="1238917066" sldId="287"/>
            <ac:spMk id="3" creationId="{19993331-01EA-9745-F4E2-43665E667154}"/>
          </ac:spMkLst>
        </pc:spChg>
        <pc:spChg chg="mod">
          <ac:chgData name="Nicole Sharma" userId="147.hshassoc.egnyte.com_tp_egnyte_plus" providerId="OAuth2" clId="{63440009-F4F8-45F4-986E-B0D88129B2A9}" dt="2026-04-10T19:24:59.997" v="5389" actId="2711"/>
          <ac:spMkLst>
            <pc:docMk/>
            <pc:sldMk cId="1238917066" sldId="287"/>
            <ac:spMk id="4" creationId="{4BA9C192-9DC7-6186-CB8C-087241B37235}"/>
          </ac:spMkLst>
        </pc:spChg>
        <pc:extLst>
          <p:ext xmlns:p="http://schemas.openxmlformats.org/presentationml/2006/main" uri="{D6D511B9-2390-475A-947B-AFAB55BFBCF1}">
            <pc226:cmChg xmlns:pc226="http://schemas.microsoft.com/office/powerpoint/2022/06/main/command" chg="mod">
              <pc226:chgData name="Nicole Sharma" userId="147.hshassoc.egnyte.com_tp_egnyte_plus" providerId="OAuth2" clId="{63440009-F4F8-45F4-986E-B0D88129B2A9}" dt="2026-04-15T15:07:06.370" v="7136" actId="20577"/>
              <pc2:cmMkLst xmlns:pc2="http://schemas.microsoft.com/office/powerpoint/2019/9/main/command">
                <pc:docMk/>
                <pc:sldMk cId="1238917066" sldId="287"/>
                <pc2:cmMk id="{142AF5DE-4B45-43A9-9957-888A0C210DAB}"/>
              </pc2:cmMkLst>
            </pc226:cmChg>
          </p:ext>
        </pc:extLst>
      </pc:sldChg>
      <pc:sldChg chg="modSp new mod">
        <pc:chgData name="Nicole Sharma" userId="147.hshassoc.egnyte.com_tp_egnyte_plus" providerId="OAuth2" clId="{63440009-F4F8-45F4-986E-B0D88129B2A9}" dt="2026-04-15T18:30:39.142" v="8108" actId="20577"/>
        <pc:sldMkLst>
          <pc:docMk/>
          <pc:sldMk cId="3293937421" sldId="290"/>
        </pc:sldMkLst>
        <pc:spChg chg="mod">
          <ac:chgData name="Nicole Sharma" userId="147.hshassoc.egnyte.com_tp_egnyte_plus" providerId="OAuth2" clId="{63440009-F4F8-45F4-986E-B0D88129B2A9}" dt="2026-04-15T18:30:39.142" v="8108" actId="20577"/>
          <ac:spMkLst>
            <pc:docMk/>
            <pc:sldMk cId="3293937421" sldId="290"/>
            <ac:spMk id="3" creationId="{107F5F8E-6FF0-0AF6-6401-4E08C9A28864}"/>
          </ac:spMkLst>
        </pc:spChg>
        <pc:spChg chg="mod">
          <ac:chgData name="Nicole Sharma" userId="147.hshassoc.egnyte.com_tp_egnyte_plus" providerId="OAuth2" clId="{63440009-F4F8-45F4-986E-B0D88129B2A9}" dt="2026-04-15T18:08:48.032" v="7398" actId="20577"/>
          <ac:spMkLst>
            <pc:docMk/>
            <pc:sldMk cId="3293937421" sldId="290"/>
            <ac:spMk id="4" creationId="{5D0F1B3D-241D-9001-ED53-FD7163321FD0}"/>
          </ac:spMkLst>
        </pc:spChg>
      </pc:sldChg>
      <pc:sldChg chg="modSp new mod">
        <pc:chgData name="Nicole Sharma" userId="147.hshassoc.egnyte.com_tp_egnyte_plus" providerId="OAuth2" clId="{63440009-F4F8-45F4-986E-B0D88129B2A9}" dt="2026-04-15T15:05:46.812" v="7125" actId="20577"/>
        <pc:sldMkLst>
          <pc:docMk/>
          <pc:sldMk cId="1321443464" sldId="292"/>
        </pc:sldMkLst>
        <pc:spChg chg="mod">
          <ac:chgData name="Nicole Sharma" userId="147.hshassoc.egnyte.com_tp_egnyte_plus" providerId="OAuth2" clId="{63440009-F4F8-45F4-986E-B0D88129B2A9}" dt="2026-04-10T19:23:33.385" v="5375" actId="2711"/>
          <ac:spMkLst>
            <pc:docMk/>
            <pc:sldMk cId="1321443464" sldId="292"/>
            <ac:spMk id="2" creationId="{FF287539-144F-3DBE-03A3-C12D509AD7C8}"/>
          </ac:spMkLst>
        </pc:spChg>
        <pc:spChg chg="mod">
          <ac:chgData name="Nicole Sharma" userId="147.hshassoc.egnyte.com_tp_egnyte_plus" providerId="OAuth2" clId="{63440009-F4F8-45F4-986E-B0D88129B2A9}" dt="2026-04-15T15:05:46.812" v="7125" actId="20577"/>
          <ac:spMkLst>
            <pc:docMk/>
            <pc:sldMk cId="1321443464" sldId="292"/>
            <ac:spMk id="3" creationId="{30CACD93-F078-20D6-F6FA-CD7380D8F85E}"/>
          </ac:spMkLst>
        </pc:spChg>
      </pc:sldChg>
      <pc:sldChg chg="modSp new mod">
        <pc:chgData name="Nicole Sharma" userId="147.hshassoc.egnyte.com_tp_egnyte_plus" providerId="OAuth2" clId="{63440009-F4F8-45F4-986E-B0D88129B2A9}" dt="2026-04-15T18:30:27.144" v="8101" actId="20577"/>
        <pc:sldMkLst>
          <pc:docMk/>
          <pc:sldMk cId="3618110188" sldId="293"/>
        </pc:sldMkLst>
        <pc:spChg chg="mod">
          <ac:chgData name="Nicole Sharma" userId="147.hshassoc.egnyte.com_tp_egnyte_plus" providerId="OAuth2" clId="{63440009-F4F8-45F4-986E-B0D88129B2A9}" dt="2026-04-10T19:25:52.422" v="5406" actId="948"/>
          <ac:spMkLst>
            <pc:docMk/>
            <pc:sldMk cId="3618110188" sldId="293"/>
            <ac:spMk id="2" creationId="{BC186AE6-7E04-1176-7DF0-C49BA1184500}"/>
          </ac:spMkLst>
        </pc:spChg>
        <pc:spChg chg="mod">
          <ac:chgData name="Nicole Sharma" userId="147.hshassoc.egnyte.com_tp_egnyte_plus" providerId="OAuth2" clId="{63440009-F4F8-45F4-986E-B0D88129B2A9}" dt="2026-04-15T18:30:27.144" v="8101" actId="20577"/>
          <ac:spMkLst>
            <pc:docMk/>
            <pc:sldMk cId="3618110188" sldId="293"/>
            <ac:spMk id="3" creationId="{AA90B19A-E92E-F672-C6AE-9B7010ED5D09}"/>
          </ac:spMkLst>
        </pc:spChg>
      </pc:sldChg>
      <pc:sldChg chg="addSp delSp modSp mod modCm chgLayout">
        <pc:chgData name="Nicole Sharma" userId="147.hshassoc.egnyte.com_tp_egnyte_plus" providerId="OAuth2" clId="{63440009-F4F8-45F4-986E-B0D88129B2A9}" dt="2026-04-16T16:20:02.576" v="8110" actId="14826"/>
        <pc:sldMkLst>
          <pc:docMk/>
          <pc:sldMk cId="1700583505" sldId="296"/>
        </pc:sldMkLst>
        <pc:spChg chg="mod ord">
          <ac:chgData name="Nicole Sharma" userId="147.hshassoc.egnyte.com_tp_egnyte_plus" providerId="OAuth2" clId="{63440009-F4F8-45F4-986E-B0D88129B2A9}" dt="2026-04-14T22:48:06.604" v="6569" actId="700"/>
          <ac:spMkLst>
            <pc:docMk/>
            <pc:sldMk cId="1700583505" sldId="296"/>
            <ac:spMk id="2" creationId="{B9A2A04B-03F5-36E7-AAEE-370CC5382897}"/>
          </ac:spMkLst>
        </pc:spChg>
        <pc:picChg chg="add mod ord">
          <ac:chgData name="Nicole Sharma" userId="147.hshassoc.egnyte.com_tp_egnyte_plus" providerId="OAuth2" clId="{63440009-F4F8-45F4-986E-B0D88129B2A9}" dt="2026-04-16T16:20:02.576" v="8110" actId="14826"/>
          <ac:picMkLst>
            <pc:docMk/>
            <pc:sldMk cId="1700583505" sldId="296"/>
            <ac:picMk id="8" creationId="{7E87A821-E58A-17A4-78C5-12CEAFDF395F}"/>
          </ac:picMkLst>
        </pc:picChg>
        <pc:extLst>
          <p:ext xmlns:p="http://schemas.openxmlformats.org/presentationml/2006/main" uri="{D6D511B9-2390-475A-947B-AFAB55BFBCF1}">
            <pc226:cmChg xmlns:pc226="http://schemas.microsoft.com/office/powerpoint/2022/06/main/command" chg="mod">
              <pc226:chgData name="Nicole Sharma" userId="147.hshassoc.egnyte.com_tp_egnyte_plus" providerId="OAuth2" clId="{63440009-F4F8-45F4-986E-B0D88129B2A9}" dt="2026-04-14T22:47:57.266" v="6566" actId="478"/>
              <pc2:cmMkLst xmlns:pc2="http://schemas.microsoft.com/office/powerpoint/2019/9/main/command">
                <pc:docMk/>
                <pc:sldMk cId="1700583505" sldId="296"/>
                <pc2:cmMk id="{A6B3A16C-DCCF-49D5-B1B6-FE0DBC780596}"/>
              </pc2:cmMkLst>
            </pc226:cmChg>
          </p:ext>
        </pc:extLst>
      </pc:sldChg>
      <pc:sldChg chg="addSp delSp modSp new mod chgLayout">
        <pc:chgData name="Nicole Sharma" userId="147.hshassoc.egnyte.com_tp_egnyte_plus" providerId="OAuth2" clId="{63440009-F4F8-45F4-986E-B0D88129B2A9}" dt="2026-04-16T16:18:16.778" v="8109" actId="14826"/>
        <pc:sldMkLst>
          <pc:docMk/>
          <pc:sldMk cId="4007862782" sldId="297"/>
        </pc:sldMkLst>
        <pc:spChg chg="mod ord">
          <ac:chgData name="Nicole Sharma" userId="147.hshassoc.egnyte.com_tp_egnyte_plus" providerId="OAuth2" clId="{63440009-F4F8-45F4-986E-B0D88129B2A9}" dt="2026-04-14T23:14:07.091" v="7083" actId="20577"/>
          <ac:spMkLst>
            <pc:docMk/>
            <pc:sldMk cId="4007862782" sldId="297"/>
            <ac:spMk id="3" creationId="{085BCEB5-F137-455D-2996-93A5180C4FEF}"/>
          </ac:spMkLst>
        </pc:spChg>
        <pc:picChg chg="add mod ord">
          <ac:chgData name="Nicole Sharma" userId="147.hshassoc.egnyte.com_tp_egnyte_plus" providerId="OAuth2" clId="{63440009-F4F8-45F4-986E-B0D88129B2A9}" dt="2026-04-16T16:18:16.778" v="8109" actId="14826"/>
          <ac:picMkLst>
            <pc:docMk/>
            <pc:sldMk cId="4007862782" sldId="297"/>
            <ac:picMk id="6" creationId="{735DA0D8-8702-E62F-4A3D-CF15EC950FB1}"/>
          </ac:picMkLst>
        </pc:picChg>
      </pc:sldChg>
      <pc:sldChg chg="addSp delSp modSp new mod chgLayout">
        <pc:chgData name="Nicole Sharma" userId="147.hshassoc.egnyte.com_tp_egnyte_plus" providerId="OAuth2" clId="{63440009-F4F8-45F4-986E-B0D88129B2A9}" dt="2026-04-15T15:07:28.935" v="7139" actId="700"/>
        <pc:sldMkLst>
          <pc:docMk/>
          <pc:sldMk cId="378937188" sldId="298"/>
        </pc:sldMkLst>
        <pc:spChg chg="mod">
          <ac:chgData name="Nicole Sharma" userId="147.hshassoc.egnyte.com_tp_egnyte_plus" providerId="OAuth2" clId="{63440009-F4F8-45F4-986E-B0D88129B2A9}" dt="2026-04-15T15:07:28.935" v="7139" actId="700"/>
          <ac:spMkLst>
            <pc:docMk/>
            <pc:sldMk cId="378937188" sldId="298"/>
            <ac:spMk id="3" creationId="{1400D818-FFF7-DBEE-B6F3-879E320F4D85}"/>
          </ac:spMkLst>
        </pc:spChg>
        <pc:spChg chg="mod">
          <ac:chgData name="Nicole Sharma" userId="147.hshassoc.egnyte.com_tp_egnyte_plus" providerId="OAuth2" clId="{63440009-F4F8-45F4-986E-B0D88129B2A9}" dt="2026-04-15T15:07:28.935" v="7139" actId="700"/>
          <ac:spMkLst>
            <pc:docMk/>
            <pc:sldMk cId="378937188" sldId="298"/>
            <ac:spMk id="4" creationId="{D28880EF-5C89-529C-F73E-FD1CC87011E2}"/>
          </ac:spMkLst>
        </pc:spChg>
        <pc:picChg chg="add mod ord">
          <ac:chgData name="Nicole Sharma" userId="147.hshassoc.egnyte.com_tp_egnyte_plus" providerId="OAuth2" clId="{63440009-F4F8-45F4-986E-B0D88129B2A9}" dt="2026-04-15T15:07:28.935" v="7139" actId="700"/>
          <ac:picMkLst>
            <pc:docMk/>
            <pc:sldMk cId="378937188" sldId="298"/>
            <ac:picMk id="6" creationId="{0165982F-3DC2-18BA-4688-9AC3ECD00B5E}"/>
          </ac:picMkLst>
        </pc:picChg>
      </pc:sldChg>
      <pc:sldChg chg="addSp delSp modSp mod modClrScheme modCm chgLayout">
        <pc:chgData name="Nicole Sharma" userId="147.hshassoc.egnyte.com_tp_egnyte_plus" providerId="OAuth2" clId="{63440009-F4F8-45F4-986E-B0D88129B2A9}" dt="2026-04-17T14:41:01.720" v="8871" actId="20577"/>
        <pc:sldMkLst>
          <pc:docMk/>
          <pc:sldMk cId="2466020995" sldId="299"/>
        </pc:sldMkLst>
        <pc:spChg chg="mod ord">
          <ac:chgData name="Nicole Sharma" userId="147.hshassoc.egnyte.com_tp_egnyte_plus" providerId="OAuth2" clId="{63440009-F4F8-45F4-986E-B0D88129B2A9}" dt="2026-04-16T18:46:18.079" v="8721" actId="700"/>
          <ac:spMkLst>
            <pc:docMk/>
            <pc:sldMk cId="2466020995" sldId="299"/>
            <ac:spMk id="2" creationId="{BBD7BEFA-A3DD-2C04-61AF-392DA75CCA5E}"/>
          </ac:spMkLst>
        </pc:spChg>
        <pc:spChg chg="add mod">
          <ac:chgData name="Nicole Sharma" userId="147.hshassoc.egnyte.com_tp_egnyte_plus" providerId="OAuth2" clId="{63440009-F4F8-45F4-986E-B0D88129B2A9}" dt="2026-04-16T19:43:43.743" v="8839" actId="12"/>
          <ac:spMkLst>
            <pc:docMk/>
            <pc:sldMk cId="2466020995" sldId="299"/>
            <ac:spMk id="6" creationId="{47EC48A1-9F7C-8E6E-FD62-C725AAEF6CA4}"/>
          </ac:spMkLst>
        </pc:spChg>
        <pc:graphicFrameChg chg="add mod modGraphic">
          <ac:chgData name="Nicole Sharma" userId="147.hshassoc.egnyte.com_tp_egnyte_plus" providerId="OAuth2" clId="{63440009-F4F8-45F4-986E-B0D88129B2A9}" dt="2026-04-17T14:41:01.720" v="8871" actId="20577"/>
          <ac:graphicFrameMkLst>
            <pc:docMk/>
            <pc:sldMk cId="2466020995" sldId="299"/>
            <ac:graphicFrameMk id="5" creationId="{1B67E589-6CCF-A31F-6876-850D9290556C}"/>
          </ac:graphicFrameMkLst>
        </pc:graphicFrameChg>
        <pc:extLst>
          <p:ext xmlns:p="http://schemas.openxmlformats.org/presentationml/2006/main" uri="{D6D511B9-2390-475A-947B-AFAB55BFBCF1}">
            <pc226:cmChg xmlns:pc226="http://schemas.microsoft.com/office/powerpoint/2022/06/main/command" chg="mod">
              <pc226:chgData name="Nicole Sharma" userId="147.hshassoc.egnyte.com_tp_egnyte_plus" providerId="OAuth2" clId="{63440009-F4F8-45F4-986E-B0D88129B2A9}" dt="2026-04-16T18:46:26.345" v="8723" actId="21"/>
              <pc2:cmMkLst xmlns:pc2="http://schemas.microsoft.com/office/powerpoint/2019/9/main/command">
                <pc:docMk/>
                <pc:sldMk cId="2466020995" sldId="299"/>
                <pc2:cmMk id="{C4E06AA0-1EB8-425A-889F-B8C9B9A09352}"/>
              </pc2:cmMkLst>
            </pc226:cmChg>
          </p:ext>
        </pc:extLst>
      </pc:sldChg>
      <pc:sldChg chg="addSp delSp modSp new mod">
        <pc:chgData name="Nicole Sharma" userId="147.hshassoc.egnyte.com_tp_egnyte_plus" providerId="OAuth2" clId="{63440009-F4F8-45F4-986E-B0D88129B2A9}" dt="2026-04-15T15:05:12.281" v="7122" actId="478"/>
        <pc:sldMkLst>
          <pc:docMk/>
          <pc:sldMk cId="3563942053" sldId="300"/>
        </pc:sldMkLst>
        <pc:spChg chg="mod">
          <ac:chgData name="Nicole Sharma" userId="147.hshassoc.egnyte.com_tp_egnyte_plus" providerId="OAuth2" clId="{63440009-F4F8-45F4-986E-B0D88129B2A9}" dt="2026-04-15T15:04:20.070" v="7112" actId="255"/>
          <ac:spMkLst>
            <pc:docMk/>
            <pc:sldMk cId="3563942053" sldId="300"/>
            <ac:spMk id="3" creationId="{BD169A8B-B1DC-94BC-50C8-2B97853E90BE}"/>
          </ac:spMkLst>
        </pc:spChg>
        <pc:spChg chg="mod">
          <ac:chgData name="Nicole Sharma" userId="147.hshassoc.egnyte.com_tp_egnyte_plus" providerId="OAuth2" clId="{63440009-F4F8-45F4-986E-B0D88129B2A9}" dt="2026-04-15T15:04:16.111" v="7111" actId="255"/>
          <ac:spMkLst>
            <pc:docMk/>
            <pc:sldMk cId="3563942053" sldId="300"/>
            <ac:spMk id="4" creationId="{551DCC2F-3762-2A04-EBB9-79C3AA6A8F6C}"/>
          </ac:spMkLst>
        </pc:spChg>
        <pc:spChg chg="mod">
          <ac:chgData name="Nicole Sharma" userId="147.hshassoc.egnyte.com_tp_egnyte_plus" providerId="OAuth2" clId="{63440009-F4F8-45F4-986E-B0D88129B2A9}" dt="2026-04-15T15:04:49.856" v="7120" actId="122"/>
          <ac:spMkLst>
            <pc:docMk/>
            <pc:sldMk cId="3563942053" sldId="300"/>
            <ac:spMk id="6" creationId="{BA1077D9-5094-7255-2C3B-AB82F7522A5D}"/>
          </ac:spMkLst>
        </pc:spChg>
        <pc:spChg chg="mod">
          <ac:chgData name="Nicole Sharma" userId="147.hshassoc.egnyte.com_tp_egnyte_plus" providerId="OAuth2" clId="{63440009-F4F8-45F4-986E-B0D88129B2A9}" dt="2026-04-15T15:04:53.994" v="7121" actId="255"/>
          <ac:spMkLst>
            <pc:docMk/>
            <pc:sldMk cId="3563942053" sldId="300"/>
            <ac:spMk id="7" creationId="{8DD813FF-83A1-84AB-C8A0-3FEC29878D5D}"/>
          </ac:spMkLst>
        </pc:spChg>
        <pc:picChg chg="add mod ord">
          <ac:chgData name="Nicole Sharma" userId="147.hshassoc.egnyte.com_tp_egnyte_plus" providerId="OAuth2" clId="{63440009-F4F8-45F4-986E-B0D88129B2A9}" dt="2026-04-14T22:01:25.593" v="6426" actId="22"/>
          <ac:picMkLst>
            <pc:docMk/>
            <pc:sldMk cId="3563942053" sldId="300"/>
            <ac:picMk id="9" creationId="{63C5788F-B988-79C1-0487-DEE3D23102D3}"/>
          </ac:picMkLst>
        </pc:picChg>
      </pc:sldChg>
      <pc:sldChg chg="addSp delSp modSp new mod">
        <pc:chgData name="Nicole Sharma" userId="147.hshassoc.egnyte.com_tp_egnyte_plus" providerId="OAuth2" clId="{63440009-F4F8-45F4-986E-B0D88129B2A9}" dt="2026-04-14T23:13:56.150" v="7081" actId="948"/>
        <pc:sldMkLst>
          <pc:docMk/>
          <pc:sldMk cId="681504161" sldId="301"/>
        </pc:sldMkLst>
        <pc:spChg chg="mod">
          <ac:chgData name="Nicole Sharma" userId="147.hshassoc.egnyte.com_tp_egnyte_plus" providerId="OAuth2" clId="{63440009-F4F8-45F4-986E-B0D88129B2A9}" dt="2026-04-14T23:13:56.150" v="7081" actId="948"/>
          <ac:spMkLst>
            <pc:docMk/>
            <pc:sldMk cId="681504161" sldId="301"/>
            <ac:spMk id="3" creationId="{54534361-A28E-BE02-374F-68D2BCB0D90C}"/>
          </ac:spMkLst>
        </pc:spChg>
        <pc:picChg chg="add mod ord">
          <ac:chgData name="Nicole Sharma" userId="147.hshassoc.egnyte.com_tp_egnyte_plus" providerId="OAuth2" clId="{63440009-F4F8-45F4-986E-B0D88129B2A9}" dt="2026-04-14T22:45:39.768" v="6523" actId="931"/>
          <ac:picMkLst>
            <pc:docMk/>
            <pc:sldMk cId="681504161" sldId="301"/>
            <ac:picMk id="5" creationId="{5D7E7AC8-AB46-156A-B8C5-159298F7FE0A}"/>
          </ac:picMkLst>
        </pc:picChg>
      </pc:sldChg>
      <pc:sldChg chg="addSp delSp modSp add mod">
        <pc:chgData name="Nicole Sharma" userId="147.hshassoc.egnyte.com_tp_egnyte_plus" providerId="OAuth2" clId="{63440009-F4F8-45F4-986E-B0D88129B2A9}" dt="2026-04-15T15:08:12.203" v="7144" actId="12788"/>
        <pc:sldMkLst>
          <pc:docMk/>
          <pc:sldMk cId="3845207901" sldId="302"/>
        </pc:sldMkLst>
        <pc:spChg chg="add mod">
          <ac:chgData name="Nicole Sharma" userId="147.hshassoc.egnyte.com_tp_egnyte_plus" providerId="OAuth2" clId="{63440009-F4F8-45F4-986E-B0D88129B2A9}" dt="2026-04-15T15:07:58.200" v="7141" actId="164"/>
          <ac:spMkLst>
            <pc:docMk/>
            <pc:sldMk cId="3845207901" sldId="302"/>
            <ac:spMk id="7" creationId="{9DFB9B0B-3B99-50F5-802D-96834E4C9185}"/>
          </ac:spMkLst>
        </pc:spChg>
        <pc:spChg chg="add mod">
          <ac:chgData name="Nicole Sharma" userId="147.hshassoc.egnyte.com_tp_egnyte_plus" providerId="OAuth2" clId="{63440009-F4F8-45F4-986E-B0D88129B2A9}" dt="2026-04-15T15:07:58.200" v="7141" actId="164"/>
          <ac:spMkLst>
            <pc:docMk/>
            <pc:sldMk cId="3845207901" sldId="302"/>
            <ac:spMk id="8" creationId="{7B91EBD8-2FBB-D363-35CF-A34168CD607A}"/>
          </ac:spMkLst>
        </pc:spChg>
        <pc:spChg chg="add mod">
          <ac:chgData name="Nicole Sharma" userId="147.hshassoc.egnyte.com_tp_egnyte_plus" providerId="OAuth2" clId="{63440009-F4F8-45F4-986E-B0D88129B2A9}" dt="2026-04-15T15:07:58.200" v="7141" actId="164"/>
          <ac:spMkLst>
            <pc:docMk/>
            <pc:sldMk cId="3845207901" sldId="302"/>
            <ac:spMk id="9" creationId="{6E3453C9-27B5-4949-4A6C-4AE02883C8C4}"/>
          </ac:spMkLst>
        </pc:spChg>
        <pc:spChg chg="add mod">
          <ac:chgData name="Nicole Sharma" userId="147.hshassoc.egnyte.com_tp_egnyte_plus" providerId="OAuth2" clId="{63440009-F4F8-45F4-986E-B0D88129B2A9}" dt="2026-04-15T15:07:58.200" v="7141" actId="164"/>
          <ac:spMkLst>
            <pc:docMk/>
            <pc:sldMk cId="3845207901" sldId="302"/>
            <ac:spMk id="10" creationId="{31A6500F-7A81-89E0-0F6C-4F89FBD91AD2}"/>
          </ac:spMkLst>
        </pc:spChg>
        <pc:spChg chg="add mod">
          <ac:chgData name="Nicole Sharma" userId="147.hshassoc.egnyte.com_tp_egnyte_plus" providerId="OAuth2" clId="{63440009-F4F8-45F4-986E-B0D88129B2A9}" dt="2026-04-15T15:07:58.200" v="7141" actId="164"/>
          <ac:spMkLst>
            <pc:docMk/>
            <pc:sldMk cId="3845207901" sldId="302"/>
            <ac:spMk id="11" creationId="{C636C633-B02A-C8FF-0124-35B1566C5BA4}"/>
          </ac:spMkLst>
        </pc:spChg>
        <pc:spChg chg="add mod">
          <ac:chgData name="Nicole Sharma" userId="147.hshassoc.egnyte.com_tp_egnyte_plus" providerId="OAuth2" clId="{63440009-F4F8-45F4-986E-B0D88129B2A9}" dt="2026-04-15T15:07:58.200" v="7141" actId="164"/>
          <ac:spMkLst>
            <pc:docMk/>
            <pc:sldMk cId="3845207901" sldId="302"/>
            <ac:spMk id="13" creationId="{E66F4A81-D0E9-EAD1-E44D-CFE89EFB2F09}"/>
          </ac:spMkLst>
        </pc:spChg>
        <pc:spChg chg="add mod">
          <ac:chgData name="Nicole Sharma" userId="147.hshassoc.egnyte.com_tp_egnyte_plus" providerId="OAuth2" clId="{63440009-F4F8-45F4-986E-B0D88129B2A9}" dt="2026-04-15T15:07:58.200" v="7141" actId="164"/>
          <ac:spMkLst>
            <pc:docMk/>
            <pc:sldMk cId="3845207901" sldId="302"/>
            <ac:spMk id="14" creationId="{D4527155-8E33-A295-F880-C7FB4C429416}"/>
          </ac:spMkLst>
        </pc:spChg>
        <pc:spChg chg="add mod">
          <ac:chgData name="Nicole Sharma" userId="147.hshassoc.egnyte.com_tp_egnyte_plus" providerId="OAuth2" clId="{63440009-F4F8-45F4-986E-B0D88129B2A9}" dt="2026-04-15T15:07:58.200" v="7141" actId="164"/>
          <ac:spMkLst>
            <pc:docMk/>
            <pc:sldMk cId="3845207901" sldId="302"/>
            <ac:spMk id="15" creationId="{9B6912C1-C60A-FDAA-75D5-72B12AD46D2B}"/>
          </ac:spMkLst>
        </pc:spChg>
        <pc:spChg chg="add mod">
          <ac:chgData name="Nicole Sharma" userId="147.hshassoc.egnyte.com_tp_egnyte_plus" providerId="OAuth2" clId="{63440009-F4F8-45F4-986E-B0D88129B2A9}" dt="2026-04-15T15:07:58.200" v="7141" actId="164"/>
          <ac:spMkLst>
            <pc:docMk/>
            <pc:sldMk cId="3845207901" sldId="302"/>
            <ac:spMk id="16" creationId="{40069D10-78F5-6D00-8FB4-D23681115AE6}"/>
          </ac:spMkLst>
        </pc:spChg>
        <pc:spChg chg="add mod">
          <ac:chgData name="Nicole Sharma" userId="147.hshassoc.egnyte.com_tp_egnyte_plus" providerId="OAuth2" clId="{63440009-F4F8-45F4-986E-B0D88129B2A9}" dt="2026-04-15T15:07:58.200" v="7141" actId="164"/>
          <ac:spMkLst>
            <pc:docMk/>
            <pc:sldMk cId="3845207901" sldId="302"/>
            <ac:spMk id="17" creationId="{F806F6EA-36EB-3485-EA4F-5CC58DE47E9E}"/>
          </ac:spMkLst>
        </pc:spChg>
        <pc:grpChg chg="mod">
          <ac:chgData name="Nicole Sharma" userId="147.hshassoc.egnyte.com_tp_egnyte_plus" providerId="OAuth2" clId="{63440009-F4F8-45F4-986E-B0D88129B2A9}" dt="2026-04-15T15:08:12.203" v="7144" actId="12788"/>
          <ac:grpSpMkLst>
            <pc:docMk/>
            <pc:sldMk cId="3845207901" sldId="302"/>
            <ac:grpSpMk id="3" creationId="{5B256317-2B71-E5FB-1615-70D3A42BB9AC}"/>
          </ac:grpSpMkLst>
        </pc:grpChg>
        <pc:cxnChg chg="add mod">
          <ac:chgData name="Nicole Sharma" userId="147.hshassoc.egnyte.com_tp_egnyte_plus" providerId="OAuth2" clId="{63440009-F4F8-45F4-986E-B0D88129B2A9}" dt="2026-04-14T22:58:21.919" v="6678" actId="14100"/>
          <ac:cxnSpMkLst>
            <pc:docMk/>
            <pc:sldMk cId="3845207901" sldId="302"/>
            <ac:cxnSpMk id="5" creationId="{22FF493B-6C2A-8BB9-A746-D1D2B95AC62C}"/>
          </ac:cxnSpMkLst>
        </pc:cxnChg>
      </pc:sldChg>
      <pc:sldChg chg="modSp new mod">
        <pc:chgData name="Nicole Sharma" userId="147.hshassoc.egnyte.com_tp_egnyte_plus" providerId="OAuth2" clId="{63440009-F4F8-45F4-986E-B0D88129B2A9}" dt="2026-04-16T19:43:10.972" v="8837" actId="20577"/>
        <pc:sldMkLst>
          <pc:docMk/>
          <pc:sldMk cId="2159914407" sldId="306"/>
        </pc:sldMkLst>
        <pc:spChg chg="mod">
          <ac:chgData name="Nicole Sharma" userId="147.hshassoc.egnyte.com_tp_egnyte_plus" providerId="OAuth2" clId="{63440009-F4F8-45F4-986E-B0D88129B2A9}" dt="2026-04-16T19:43:10.972" v="8837" actId="20577"/>
          <ac:spMkLst>
            <pc:docMk/>
            <pc:sldMk cId="2159914407" sldId="306"/>
            <ac:spMk id="3" creationId="{84CEEDA1-1FC3-E4B5-338E-9BAA0B619FB6}"/>
          </ac:spMkLst>
        </pc:spChg>
      </pc:sldChg>
      <pc:sldMasterChg chg="addSldLayout delSldLayout modSldLayout">
        <pc:chgData name="Nicole Sharma" userId="147.hshassoc.egnyte.com_tp_egnyte_plus" providerId="OAuth2" clId="{63440009-F4F8-45F4-986E-B0D88129B2A9}" dt="2026-04-09T15:54:47.718" v="102" actId="2890"/>
        <pc:sldMasterMkLst>
          <pc:docMk/>
          <pc:sldMasterMk cId="0" sldId="2147483652"/>
        </pc:sldMasterMkLst>
      </pc:sldMasterChg>
      <pc:sldMasterChg chg="delSldLayout">
        <pc:chgData name="Nicole Sharma" userId="147.hshassoc.egnyte.com_tp_egnyte_plus" providerId="OAuth2" clId="{63440009-F4F8-45F4-986E-B0D88129B2A9}" dt="2026-04-09T15:53:07.859" v="61" actId="47"/>
        <pc:sldMasterMkLst>
          <pc:docMk/>
          <pc:sldMasterMk cId="0" sldId="2147483654"/>
        </pc:sldMasterMkLst>
      </pc:sldMasterChg>
    </pc:docChg>
  </pc:docChgLst>
  <pc:docChgLst>
    <pc:chgData name="Erin Reed" userId="79.hshassoc.egnyte.com_tp_egnyte_plus" providerId="OAuth2" clId="{384F364A-9BB8-4681-B9DE-15B8A5C696F8}"/>
    <pc:docChg chg="undo custSel addSld delSld modSld sldOrd">
      <pc:chgData name="Erin Reed" userId="79.hshassoc.egnyte.com_tp_egnyte_plus" providerId="OAuth2" clId="{384F364A-9BB8-4681-B9DE-15B8A5C696F8}" dt="2026-04-27T15:59:04.185" v="2125" actId="20577"/>
      <pc:docMkLst>
        <pc:docMk/>
      </pc:docMkLst>
      <pc:sldChg chg="modSp mod">
        <pc:chgData name="Erin Reed" userId="79.hshassoc.egnyte.com_tp_egnyte_plus" providerId="OAuth2" clId="{384F364A-9BB8-4681-B9DE-15B8A5C696F8}" dt="2026-04-27T15:09:40.873" v="2109" actId="20577"/>
        <pc:sldMkLst>
          <pc:docMk/>
          <pc:sldMk cId="491629073" sldId="271"/>
        </pc:sldMkLst>
        <pc:spChg chg="mod">
          <ac:chgData name="Erin Reed" userId="79.hshassoc.egnyte.com_tp_egnyte_plus" providerId="OAuth2" clId="{384F364A-9BB8-4681-B9DE-15B8A5C696F8}" dt="2026-04-27T15:09:40.873" v="2109" actId="20577"/>
          <ac:spMkLst>
            <pc:docMk/>
            <pc:sldMk cId="491629073" sldId="271"/>
            <ac:spMk id="2" creationId="{B3030E32-0AE5-4386-BE80-A4AF7CF6E971}"/>
          </ac:spMkLst>
        </pc:spChg>
      </pc:sldChg>
      <pc:sldChg chg="modSp mod">
        <pc:chgData name="Erin Reed" userId="79.hshassoc.egnyte.com_tp_egnyte_plus" providerId="OAuth2" clId="{384F364A-9BB8-4681-B9DE-15B8A5C696F8}" dt="2026-04-16T12:39:23.048" v="1767" actId="114"/>
        <pc:sldMkLst>
          <pc:docMk/>
          <pc:sldMk cId="3016665752" sldId="274"/>
        </pc:sldMkLst>
        <pc:spChg chg="mod">
          <ac:chgData name="Erin Reed" userId="79.hshassoc.egnyte.com_tp_egnyte_plus" providerId="OAuth2" clId="{384F364A-9BB8-4681-B9DE-15B8A5C696F8}" dt="2026-04-16T12:39:23.048" v="1767" actId="114"/>
          <ac:spMkLst>
            <pc:docMk/>
            <pc:sldMk cId="3016665752" sldId="274"/>
            <ac:spMk id="3" creationId="{FC3EC6B7-1F56-3B29-F577-992D4416EB5B}"/>
          </ac:spMkLst>
        </pc:spChg>
        <pc:spChg chg="mod">
          <ac:chgData name="Erin Reed" userId="79.hshassoc.egnyte.com_tp_egnyte_plus" providerId="OAuth2" clId="{384F364A-9BB8-4681-B9DE-15B8A5C696F8}" dt="2026-04-15T13:23:35.273" v="880" actId="20577"/>
          <ac:spMkLst>
            <pc:docMk/>
            <pc:sldMk cId="3016665752" sldId="274"/>
            <ac:spMk id="4" creationId="{C9900DB4-D5E0-4828-48A2-F858BE2990C0}"/>
          </ac:spMkLst>
        </pc:spChg>
      </pc:sldChg>
      <pc:sldChg chg="modSp mod">
        <pc:chgData name="Erin Reed" userId="79.hshassoc.egnyte.com_tp_egnyte_plus" providerId="OAuth2" clId="{384F364A-9BB8-4681-B9DE-15B8A5C696F8}" dt="2026-04-17T15:42:40.076" v="2103" actId="6549"/>
        <pc:sldMkLst>
          <pc:docMk/>
          <pc:sldMk cId="2479124803" sldId="275"/>
        </pc:sldMkLst>
        <pc:spChg chg="mod">
          <ac:chgData name="Erin Reed" userId="79.hshassoc.egnyte.com_tp_egnyte_plus" providerId="OAuth2" clId="{384F364A-9BB8-4681-B9DE-15B8A5C696F8}" dt="2026-04-17T15:42:40.076" v="2103" actId="6549"/>
          <ac:spMkLst>
            <pc:docMk/>
            <pc:sldMk cId="2479124803" sldId="275"/>
            <ac:spMk id="3" creationId="{8F9F091E-3834-7878-6C3F-70CB890DF4C0}"/>
          </ac:spMkLst>
        </pc:spChg>
      </pc:sldChg>
      <pc:sldChg chg="modSp mod">
        <pc:chgData name="Erin Reed" userId="79.hshassoc.egnyte.com_tp_egnyte_plus" providerId="OAuth2" clId="{384F364A-9BB8-4681-B9DE-15B8A5C696F8}" dt="2026-04-16T19:33:48.398" v="2043" actId="255"/>
        <pc:sldMkLst>
          <pc:docMk/>
          <pc:sldMk cId="4247314134" sldId="276"/>
        </pc:sldMkLst>
        <pc:spChg chg="mod">
          <ac:chgData name="Erin Reed" userId="79.hshassoc.egnyte.com_tp_egnyte_plus" providerId="OAuth2" clId="{384F364A-9BB8-4681-B9DE-15B8A5C696F8}" dt="2026-04-16T19:33:48.398" v="2043" actId="255"/>
          <ac:spMkLst>
            <pc:docMk/>
            <pc:sldMk cId="4247314134" sldId="276"/>
            <ac:spMk id="3" creationId="{2D1EB353-201A-32E7-325B-FBACD692CB18}"/>
          </ac:spMkLst>
        </pc:spChg>
      </pc:sldChg>
      <pc:sldChg chg="modSp mod modCm">
        <pc:chgData name="Erin Reed" userId="79.hshassoc.egnyte.com_tp_egnyte_plus" providerId="OAuth2" clId="{384F364A-9BB8-4681-B9DE-15B8A5C696F8}" dt="2026-04-15T13:31:52.771" v="965" actId="20577"/>
        <pc:sldMkLst>
          <pc:docMk/>
          <pc:sldMk cId="119193537" sldId="278"/>
        </pc:sldMkLst>
        <pc:spChg chg="mod">
          <ac:chgData name="Erin Reed" userId="79.hshassoc.egnyte.com_tp_egnyte_plus" providerId="OAuth2" clId="{384F364A-9BB8-4681-B9DE-15B8A5C696F8}" dt="2026-04-15T13:31:52.771" v="965" actId="20577"/>
          <ac:spMkLst>
            <pc:docMk/>
            <pc:sldMk cId="119193537" sldId="278"/>
            <ac:spMk id="2" creationId="{B76BFB09-BEE4-BFDD-C570-D27B3ED8C650}"/>
          </ac:spMkLst>
        </pc:spChg>
        <pc:extLst>
          <p:ext xmlns:p="http://schemas.openxmlformats.org/presentationml/2006/main" uri="{D6D511B9-2390-475A-947B-AFAB55BFBCF1}">
            <pc226:cmChg xmlns:pc226="http://schemas.microsoft.com/office/powerpoint/2022/06/main/command" chg="mod">
              <pc226:chgData name="Erin Reed" userId="79.hshassoc.egnyte.com_tp_egnyte_plus" providerId="OAuth2" clId="{384F364A-9BB8-4681-B9DE-15B8A5C696F8}" dt="2026-04-15T13:31:52.771" v="965" actId="20577"/>
              <pc2:cmMkLst xmlns:pc2="http://schemas.microsoft.com/office/powerpoint/2019/9/main/command">
                <pc:docMk/>
                <pc:sldMk cId="119193537" sldId="278"/>
                <pc2:cmMk id="{BB065D35-DD43-4DA4-B91A-ED83AB4241AB}"/>
              </pc2:cmMkLst>
            </pc226:cmChg>
          </p:ext>
        </pc:extLst>
      </pc:sldChg>
      <pc:sldChg chg="modSp mod">
        <pc:chgData name="Erin Reed" userId="79.hshassoc.egnyte.com_tp_egnyte_plus" providerId="OAuth2" clId="{384F364A-9BB8-4681-B9DE-15B8A5C696F8}" dt="2026-04-15T13:36:43.283" v="1052" actId="20577"/>
        <pc:sldMkLst>
          <pc:docMk/>
          <pc:sldMk cId="1945897920" sldId="279"/>
        </pc:sldMkLst>
        <pc:spChg chg="mod">
          <ac:chgData name="Erin Reed" userId="79.hshassoc.egnyte.com_tp_egnyte_plus" providerId="OAuth2" clId="{384F364A-9BB8-4681-B9DE-15B8A5C696F8}" dt="2026-04-15T13:36:43.283" v="1052" actId="20577"/>
          <ac:spMkLst>
            <pc:docMk/>
            <pc:sldMk cId="1945897920" sldId="279"/>
            <ac:spMk id="3" creationId="{BEF5CFB4-8A72-5EBF-162D-086869227C1A}"/>
          </ac:spMkLst>
        </pc:spChg>
        <pc:spChg chg="mod">
          <ac:chgData name="Erin Reed" userId="79.hshassoc.egnyte.com_tp_egnyte_plus" providerId="OAuth2" clId="{384F364A-9BB8-4681-B9DE-15B8A5C696F8}" dt="2026-04-15T13:34:14.337" v="971" actId="20577"/>
          <ac:spMkLst>
            <pc:docMk/>
            <pc:sldMk cId="1945897920" sldId="279"/>
            <ac:spMk id="4" creationId="{FBFFDE06-8D19-3D0B-4578-7AD513059A8A}"/>
          </ac:spMkLst>
        </pc:spChg>
      </pc:sldChg>
      <pc:sldChg chg="modSp mod">
        <pc:chgData name="Erin Reed" userId="79.hshassoc.egnyte.com_tp_egnyte_plus" providerId="OAuth2" clId="{384F364A-9BB8-4681-B9DE-15B8A5C696F8}" dt="2026-04-10T17:28:38.260" v="500" actId="20577"/>
        <pc:sldMkLst>
          <pc:docMk/>
          <pc:sldMk cId="2991644190" sldId="281"/>
        </pc:sldMkLst>
        <pc:spChg chg="mod">
          <ac:chgData name="Erin Reed" userId="79.hshassoc.egnyte.com_tp_egnyte_plus" providerId="OAuth2" clId="{384F364A-9BB8-4681-B9DE-15B8A5C696F8}" dt="2026-04-10T17:28:38.260" v="500" actId="20577"/>
          <ac:spMkLst>
            <pc:docMk/>
            <pc:sldMk cId="2991644190" sldId="281"/>
            <ac:spMk id="2" creationId="{BACBE0EF-3707-1791-59FD-0CFBB662AEC8}"/>
          </ac:spMkLst>
        </pc:spChg>
      </pc:sldChg>
      <pc:sldChg chg="ord">
        <pc:chgData name="Erin Reed" userId="79.hshassoc.egnyte.com_tp_egnyte_plus" providerId="OAuth2" clId="{384F364A-9BB8-4681-B9DE-15B8A5C696F8}" dt="2026-04-10T17:32:11.731" v="522"/>
        <pc:sldMkLst>
          <pc:docMk/>
          <pc:sldMk cId="1629207783" sldId="282"/>
        </pc:sldMkLst>
      </pc:sldChg>
      <pc:sldChg chg="modSp mod">
        <pc:chgData name="Erin Reed" userId="79.hshassoc.egnyte.com_tp_egnyte_plus" providerId="OAuth2" clId="{384F364A-9BB8-4681-B9DE-15B8A5C696F8}" dt="2026-04-10T18:43:45.070" v="603" actId="20577"/>
        <pc:sldMkLst>
          <pc:docMk/>
          <pc:sldMk cId="4231866897" sldId="283"/>
        </pc:sldMkLst>
        <pc:spChg chg="mod">
          <ac:chgData name="Erin Reed" userId="79.hshassoc.egnyte.com_tp_egnyte_plus" providerId="OAuth2" clId="{384F364A-9BB8-4681-B9DE-15B8A5C696F8}" dt="2026-04-10T18:43:45.070" v="603" actId="20577"/>
          <ac:spMkLst>
            <pc:docMk/>
            <pc:sldMk cId="4231866897" sldId="283"/>
            <ac:spMk id="4" creationId="{176B5C02-4726-4BE3-E7E2-A41D3ADF972D}"/>
          </ac:spMkLst>
        </pc:spChg>
      </pc:sldChg>
      <pc:sldChg chg="modSp mod modCm">
        <pc:chgData name="Erin Reed" userId="79.hshassoc.egnyte.com_tp_egnyte_plus" providerId="OAuth2" clId="{384F364A-9BB8-4681-B9DE-15B8A5C696F8}" dt="2026-04-10T16:50:05.258" v="232" actId="6549"/>
        <pc:sldMkLst>
          <pc:docMk/>
          <pc:sldMk cId="3706640096" sldId="285"/>
        </pc:sldMkLst>
        <pc:spChg chg="mod">
          <ac:chgData name="Erin Reed" userId="79.hshassoc.egnyte.com_tp_egnyte_plus" providerId="OAuth2" clId="{384F364A-9BB8-4681-B9DE-15B8A5C696F8}" dt="2026-04-10T16:50:05.258" v="232" actId="6549"/>
          <ac:spMkLst>
            <pc:docMk/>
            <pc:sldMk cId="3706640096" sldId="285"/>
            <ac:spMk id="2" creationId="{25E22B90-2601-D448-8851-101DC8D97E92}"/>
          </ac:spMkLst>
        </pc:spChg>
        <pc:extLst>
          <p:ext xmlns:p="http://schemas.openxmlformats.org/presentationml/2006/main" uri="{D6D511B9-2390-475A-947B-AFAB55BFBCF1}">
            <pc226:cmChg xmlns:pc226="http://schemas.microsoft.com/office/powerpoint/2022/06/main/command" chg="mod">
              <pc226:chgData name="Erin Reed" userId="79.hshassoc.egnyte.com_tp_egnyte_plus" providerId="OAuth2" clId="{384F364A-9BB8-4681-B9DE-15B8A5C696F8}" dt="2026-04-10T16:50:05.258" v="232" actId="6549"/>
              <pc2:cmMkLst xmlns:pc2="http://schemas.microsoft.com/office/powerpoint/2019/9/main/command">
                <pc:docMk/>
                <pc:sldMk cId="3706640096" sldId="285"/>
                <pc2:cmMk id="{B4E6F718-F758-497A-9521-75ACDDFFC2E7}"/>
              </pc2:cmMkLst>
            </pc226:cmChg>
          </p:ext>
        </pc:extLst>
      </pc:sldChg>
      <pc:sldChg chg="modSp mod modCm modNotes">
        <pc:chgData name="Erin Reed" userId="79.hshassoc.egnyte.com_tp_egnyte_plus" providerId="OAuth2" clId="{384F364A-9BB8-4681-B9DE-15B8A5C696F8}" dt="2026-04-16T19:36:16.975" v="2049" actId="6549"/>
        <pc:sldMkLst>
          <pc:docMk/>
          <pc:sldMk cId="1238917066" sldId="287"/>
        </pc:sldMkLst>
        <pc:spChg chg="mod">
          <ac:chgData name="Erin Reed" userId="79.hshassoc.egnyte.com_tp_egnyte_plus" providerId="OAuth2" clId="{384F364A-9BB8-4681-B9DE-15B8A5C696F8}" dt="2026-04-16T19:36:16.975" v="2049" actId="6549"/>
          <ac:spMkLst>
            <pc:docMk/>
            <pc:sldMk cId="1238917066" sldId="287"/>
            <ac:spMk id="3" creationId="{19993331-01EA-9745-F4E2-43665E667154}"/>
          </ac:spMkLst>
        </pc:spChg>
        <pc:extLst>
          <p:ext xmlns:p="http://schemas.openxmlformats.org/presentationml/2006/main" uri="{D6D511B9-2390-475A-947B-AFAB55BFBCF1}">
            <pc226:cmChg xmlns:pc226="http://schemas.microsoft.com/office/powerpoint/2022/06/main/command" chg="mod">
              <pc226:chgData name="Erin Reed" userId="79.hshassoc.egnyte.com_tp_egnyte_plus" providerId="OAuth2" clId="{384F364A-9BB8-4681-B9DE-15B8A5C696F8}" dt="2026-04-16T13:27:23.571" v="1842" actId="6549"/>
              <pc2:cmMkLst xmlns:pc2="http://schemas.microsoft.com/office/powerpoint/2019/9/main/command">
                <pc:docMk/>
                <pc:sldMk cId="1238917066" sldId="287"/>
                <pc2:cmMk id="{142AF5DE-4B45-43A9-9957-888A0C210DAB}"/>
              </pc2:cmMkLst>
            </pc226:cmChg>
          </p:ext>
        </pc:extLst>
      </pc:sldChg>
      <pc:sldChg chg="modSp mod modCm">
        <pc:chgData name="Erin Reed" userId="79.hshassoc.egnyte.com_tp_egnyte_plus" providerId="OAuth2" clId="{384F364A-9BB8-4681-B9DE-15B8A5C696F8}" dt="2026-04-17T13:35:49.347" v="2101" actId="20577"/>
        <pc:sldMkLst>
          <pc:docMk/>
          <pc:sldMk cId="3293937421" sldId="290"/>
        </pc:sldMkLst>
        <pc:spChg chg="mod">
          <ac:chgData name="Erin Reed" userId="79.hshassoc.egnyte.com_tp_egnyte_plus" providerId="OAuth2" clId="{384F364A-9BB8-4681-B9DE-15B8A5C696F8}" dt="2026-04-17T13:35:49.347" v="2101" actId="20577"/>
          <ac:spMkLst>
            <pc:docMk/>
            <pc:sldMk cId="3293937421" sldId="290"/>
            <ac:spMk id="3" creationId="{107F5F8E-6FF0-0AF6-6401-4E08C9A28864}"/>
          </ac:spMkLst>
        </pc:spChg>
        <pc:spChg chg="mod">
          <ac:chgData name="Erin Reed" userId="79.hshassoc.egnyte.com_tp_egnyte_plus" providerId="OAuth2" clId="{384F364A-9BB8-4681-B9DE-15B8A5C696F8}" dt="2026-04-16T19:27:54.237" v="1933" actId="6549"/>
          <ac:spMkLst>
            <pc:docMk/>
            <pc:sldMk cId="3293937421" sldId="290"/>
            <ac:spMk id="4" creationId="{5D0F1B3D-241D-9001-ED53-FD7163321FD0}"/>
          </ac:spMkLst>
        </pc:spChg>
        <pc:extLst>
          <p:ext xmlns:p="http://schemas.openxmlformats.org/presentationml/2006/main" uri="{D6D511B9-2390-475A-947B-AFAB55BFBCF1}">
            <pc226:cmChg xmlns:pc226="http://schemas.microsoft.com/office/powerpoint/2022/06/main/command" chg="mod">
              <pc226:chgData name="Erin Reed" userId="79.hshassoc.egnyte.com_tp_egnyte_plus" providerId="OAuth2" clId="{384F364A-9BB8-4681-B9DE-15B8A5C696F8}" dt="2026-04-17T13:35:49.347" v="2101" actId="20577"/>
              <pc2:cmMkLst xmlns:pc2="http://schemas.microsoft.com/office/powerpoint/2019/9/main/command">
                <pc:docMk/>
                <pc:sldMk cId="3293937421" sldId="290"/>
                <pc2:cmMk id="{87EF5058-9EF0-4EF6-B6AB-F21CE08F0450}"/>
              </pc2:cmMkLst>
            </pc226:cmChg>
          </p:ext>
        </pc:extLst>
      </pc:sldChg>
      <pc:sldChg chg="modSp mod">
        <pc:chgData name="Erin Reed" userId="79.hshassoc.egnyte.com_tp_egnyte_plus" providerId="OAuth2" clId="{384F364A-9BB8-4681-B9DE-15B8A5C696F8}" dt="2026-04-15T13:29:05.164" v="927" actId="20577"/>
        <pc:sldMkLst>
          <pc:docMk/>
          <pc:sldMk cId="1321443464" sldId="292"/>
        </pc:sldMkLst>
        <pc:spChg chg="mod">
          <ac:chgData name="Erin Reed" userId="79.hshassoc.egnyte.com_tp_egnyte_plus" providerId="OAuth2" clId="{384F364A-9BB8-4681-B9DE-15B8A5C696F8}" dt="2026-04-10T18:48:51.283" v="667" actId="113"/>
          <ac:spMkLst>
            <pc:docMk/>
            <pc:sldMk cId="1321443464" sldId="292"/>
            <ac:spMk id="2" creationId="{FF287539-144F-3DBE-03A3-C12D509AD7C8}"/>
          </ac:spMkLst>
        </pc:spChg>
        <pc:spChg chg="mod">
          <ac:chgData name="Erin Reed" userId="79.hshassoc.egnyte.com_tp_egnyte_plus" providerId="OAuth2" clId="{384F364A-9BB8-4681-B9DE-15B8A5C696F8}" dt="2026-04-15T13:29:05.164" v="927" actId="20577"/>
          <ac:spMkLst>
            <pc:docMk/>
            <pc:sldMk cId="1321443464" sldId="292"/>
            <ac:spMk id="3" creationId="{30CACD93-F078-20D6-F6FA-CD7380D8F85E}"/>
          </ac:spMkLst>
        </pc:spChg>
      </pc:sldChg>
      <pc:sldChg chg="modSp mod">
        <pc:chgData name="Erin Reed" userId="79.hshassoc.egnyte.com_tp_egnyte_plus" providerId="OAuth2" clId="{384F364A-9BB8-4681-B9DE-15B8A5C696F8}" dt="2026-04-16T17:25:06.008" v="1843" actId="21"/>
        <pc:sldMkLst>
          <pc:docMk/>
          <pc:sldMk cId="3618110188" sldId="293"/>
        </pc:sldMkLst>
        <pc:spChg chg="mod">
          <ac:chgData name="Erin Reed" userId="79.hshassoc.egnyte.com_tp_egnyte_plus" providerId="OAuth2" clId="{384F364A-9BB8-4681-B9DE-15B8A5C696F8}" dt="2026-04-16T17:25:06.008" v="1843" actId="21"/>
          <ac:spMkLst>
            <pc:docMk/>
            <pc:sldMk cId="3618110188" sldId="293"/>
            <ac:spMk id="3" creationId="{AA90B19A-E92E-F672-C6AE-9B7010ED5D09}"/>
          </ac:spMkLst>
        </pc:spChg>
      </pc:sldChg>
      <pc:sldChg chg="modSp add mod">
        <pc:chgData name="Erin Reed" userId="79.hshassoc.egnyte.com_tp_egnyte_plus" providerId="OAuth2" clId="{384F364A-9BB8-4681-B9DE-15B8A5C696F8}" dt="2026-04-15T13:39:50.058" v="1104" actId="6549"/>
        <pc:sldMkLst>
          <pc:docMk/>
          <pc:sldMk cId="1700583505" sldId="296"/>
        </pc:sldMkLst>
        <pc:spChg chg="mod">
          <ac:chgData name="Erin Reed" userId="79.hshassoc.egnyte.com_tp_egnyte_plus" providerId="OAuth2" clId="{384F364A-9BB8-4681-B9DE-15B8A5C696F8}" dt="2026-04-15T13:39:50.058" v="1104" actId="6549"/>
          <ac:spMkLst>
            <pc:docMk/>
            <pc:sldMk cId="1700583505" sldId="296"/>
            <ac:spMk id="2" creationId="{B9A2A04B-03F5-36E7-AAEE-370CC5382897}"/>
          </ac:spMkLst>
        </pc:spChg>
      </pc:sldChg>
      <pc:sldChg chg="modSp mod modNotesTx">
        <pc:chgData name="Erin Reed" userId="79.hshassoc.egnyte.com_tp_egnyte_plus" providerId="OAuth2" clId="{384F364A-9BB8-4681-B9DE-15B8A5C696F8}" dt="2026-04-15T13:55:24.582" v="1547" actId="20577"/>
        <pc:sldMkLst>
          <pc:docMk/>
          <pc:sldMk cId="378937188" sldId="298"/>
        </pc:sldMkLst>
        <pc:spChg chg="mod">
          <ac:chgData name="Erin Reed" userId="79.hshassoc.egnyte.com_tp_egnyte_plus" providerId="OAuth2" clId="{384F364A-9BB8-4681-B9DE-15B8A5C696F8}" dt="2026-04-15T13:55:21.310" v="1546" actId="21"/>
          <ac:spMkLst>
            <pc:docMk/>
            <pc:sldMk cId="378937188" sldId="298"/>
            <ac:spMk id="4" creationId="{D28880EF-5C89-529C-F73E-FD1CC87011E2}"/>
          </ac:spMkLst>
        </pc:spChg>
      </pc:sldChg>
      <pc:sldChg chg="addSp delSp modSp add mod">
        <pc:chgData name="Erin Reed" userId="79.hshassoc.egnyte.com_tp_egnyte_plus" providerId="OAuth2" clId="{384F364A-9BB8-4681-B9DE-15B8A5C696F8}" dt="2026-04-17T13:34:14.441" v="2097"/>
        <pc:sldMkLst>
          <pc:docMk/>
          <pc:sldMk cId="2466020995" sldId="299"/>
        </pc:sldMkLst>
        <pc:spChg chg="mod">
          <ac:chgData name="Erin Reed" userId="79.hshassoc.egnyte.com_tp_egnyte_plus" providerId="OAuth2" clId="{384F364A-9BB8-4681-B9DE-15B8A5C696F8}" dt="2026-04-13T12:41:41.577" v="744" actId="20577"/>
          <ac:spMkLst>
            <pc:docMk/>
            <pc:sldMk cId="2466020995" sldId="299"/>
            <ac:spMk id="2" creationId="{BBD7BEFA-A3DD-2C04-61AF-392DA75CCA5E}"/>
          </ac:spMkLst>
        </pc:spChg>
        <pc:spChg chg="mod">
          <ac:chgData name="Erin Reed" userId="79.hshassoc.egnyte.com_tp_egnyte_plus" providerId="OAuth2" clId="{384F364A-9BB8-4681-B9DE-15B8A5C696F8}" dt="2026-04-16T19:34:08.395" v="2044" actId="255"/>
          <ac:spMkLst>
            <pc:docMk/>
            <pc:sldMk cId="2466020995" sldId="299"/>
            <ac:spMk id="6" creationId="{47EC48A1-9F7C-8E6E-FD62-C725AAEF6CA4}"/>
          </ac:spMkLst>
        </pc:spChg>
        <pc:graphicFrameChg chg="mod modGraphic">
          <ac:chgData name="Erin Reed" userId="79.hshassoc.egnyte.com_tp_egnyte_plus" providerId="OAuth2" clId="{384F364A-9BB8-4681-B9DE-15B8A5C696F8}" dt="2026-04-17T13:34:14.441" v="2097"/>
          <ac:graphicFrameMkLst>
            <pc:docMk/>
            <pc:sldMk cId="2466020995" sldId="299"/>
            <ac:graphicFrameMk id="5" creationId="{1B67E589-6CCF-A31F-6876-850D9290556C}"/>
          </ac:graphicFrameMkLst>
        </pc:graphicFrameChg>
      </pc:sldChg>
      <pc:sldChg chg="modSp mod ord">
        <pc:chgData name="Erin Reed" userId="79.hshassoc.egnyte.com_tp_egnyte_plus" providerId="OAuth2" clId="{384F364A-9BB8-4681-B9DE-15B8A5C696F8}" dt="2026-04-27T15:59:04.185" v="2125" actId="20577"/>
        <pc:sldMkLst>
          <pc:docMk/>
          <pc:sldMk cId="3563942053" sldId="300"/>
        </pc:sldMkLst>
        <pc:spChg chg="mod">
          <ac:chgData name="Erin Reed" userId="79.hshassoc.egnyte.com_tp_egnyte_plus" providerId="OAuth2" clId="{384F364A-9BB8-4681-B9DE-15B8A5C696F8}" dt="2026-04-27T15:59:04.185" v="2125" actId="20577"/>
          <ac:spMkLst>
            <pc:docMk/>
            <pc:sldMk cId="3563942053" sldId="300"/>
            <ac:spMk id="3" creationId="{BD169A8B-B1DC-94BC-50C8-2B97853E90BE}"/>
          </ac:spMkLst>
        </pc:spChg>
        <pc:spChg chg="mod">
          <ac:chgData name="Erin Reed" userId="79.hshassoc.egnyte.com_tp_egnyte_plus" providerId="OAuth2" clId="{384F364A-9BB8-4681-B9DE-15B8A5C696F8}" dt="2026-04-27T15:09:16.445" v="2107" actId="20577"/>
          <ac:spMkLst>
            <pc:docMk/>
            <pc:sldMk cId="3563942053" sldId="300"/>
            <ac:spMk id="6" creationId="{BA1077D9-5094-7255-2C3B-AB82F7522A5D}"/>
          </ac:spMkLst>
        </pc:spChg>
      </pc:sldChg>
      <pc:sldChg chg="modSp mod">
        <pc:chgData name="Erin Reed" userId="79.hshassoc.egnyte.com_tp_egnyte_plus" providerId="OAuth2" clId="{384F364A-9BB8-4681-B9DE-15B8A5C696F8}" dt="2026-04-15T12:59:22.789" v="800" actId="108"/>
        <pc:sldMkLst>
          <pc:docMk/>
          <pc:sldMk cId="681504161" sldId="301"/>
        </pc:sldMkLst>
        <pc:spChg chg="mod">
          <ac:chgData name="Erin Reed" userId="79.hshassoc.egnyte.com_tp_egnyte_plus" providerId="OAuth2" clId="{384F364A-9BB8-4681-B9DE-15B8A5C696F8}" dt="2026-04-15T12:59:22.789" v="800" actId="108"/>
          <ac:spMkLst>
            <pc:docMk/>
            <pc:sldMk cId="681504161" sldId="301"/>
            <ac:spMk id="3" creationId="{54534361-A28E-BE02-374F-68D2BCB0D90C}"/>
          </ac:spMkLst>
        </pc:spChg>
      </pc:sldChg>
      <pc:sldChg chg="modSp mod">
        <pc:chgData name="Erin Reed" userId="79.hshassoc.egnyte.com_tp_egnyte_plus" providerId="OAuth2" clId="{384F364A-9BB8-4681-B9DE-15B8A5C696F8}" dt="2026-04-15T14:04:02.140" v="1766" actId="20577"/>
        <pc:sldMkLst>
          <pc:docMk/>
          <pc:sldMk cId="3845207901" sldId="302"/>
        </pc:sldMkLst>
        <pc:spChg chg="mod">
          <ac:chgData name="Erin Reed" userId="79.hshassoc.egnyte.com_tp_egnyte_plus" providerId="OAuth2" clId="{384F364A-9BB8-4681-B9DE-15B8A5C696F8}" dt="2026-04-15T14:04:02.140" v="1766" actId="20577"/>
          <ac:spMkLst>
            <pc:docMk/>
            <pc:sldMk cId="3845207901" sldId="302"/>
            <ac:spMk id="17" creationId="{F806F6EA-36EB-3485-EA4F-5CC58DE47E9E}"/>
          </ac:spMkLst>
        </pc:spChg>
      </pc:sldChg>
      <pc:sldChg chg="modSp add mod modShow modCm">
        <pc:chgData name="Erin Reed" userId="79.hshassoc.egnyte.com_tp_egnyte_plus" providerId="OAuth2" clId="{384F364A-9BB8-4681-B9DE-15B8A5C696F8}" dt="2026-04-17T13:35:33.883" v="2099" actId="20577"/>
        <pc:sldMkLst>
          <pc:docMk/>
          <pc:sldMk cId="468579902" sldId="303"/>
        </pc:sldMkLst>
        <pc:spChg chg="mod">
          <ac:chgData name="Erin Reed" userId="79.hshassoc.egnyte.com_tp_egnyte_plus" providerId="OAuth2" clId="{384F364A-9BB8-4681-B9DE-15B8A5C696F8}" dt="2026-04-17T13:35:33.883" v="2099" actId="20577"/>
          <ac:spMkLst>
            <pc:docMk/>
            <pc:sldMk cId="468579902" sldId="303"/>
            <ac:spMk id="3" creationId="{81D7266B-7995-0FD7-EB57-178DECF3A380}"/>
          </ac:spMkLst>
        </pc:spChg>
        <pc:extLst>
          <p:ext xmlns:p="http://schemas.openxmlformats.org/presentationml/2006/main" uri="{D6D511B9-2390-475A-947B-AFAB55BFBCF1}">
            <pc226:cmChg xmlns:pc226="http://schemas.microsoft.com/office/powerpoint/2022/06/main/command" chg="mod">
              <pc226:chgData name="Erin Reed" userId="79.hshassoc.egnyte.com_tp_egnyte_plus" providerId="OAuth2" clId="{384F364A-9BB8-4681-B9DE-15B8A5C696F8}" dt="2026-04-17T13:35:33.883" v="2099" actId="20577"/>
              <pc2:cmMkLst xmlns:pc2="http://schemas.microsoft.com/office/powerpoint/2019/9/main/command">
                <pc:docMk/>
                <pc:sldMk cId="468579902" sldId="303"/>
                <pc2:cmMk id="{16A3E6CE-4201-459D-8324-1AFF14B9B5C1}"/>
              </pc2:cmMkLst>
            </pc226:cmChg>
          </p:ext>
        </pc:extLst>
      </pc:sldChg>
    </pc:docChg>
  </pc:docChgLst>
  <pc:docChgLst>
    <pc:chgData name="Tyler Catalano" userId="32.hshassoc.egnyte.com_tp_egnyte_plus" providerId="OAuth2" clId="{9DA35BC9-0A40-5BA8-9ED7-93F29F9F1213}"/>
    <pc:docChg chg="undo custSel modSld">
      <pc:chgData name="Tyler Catalano" userId="32.hshassoc.egnyte.com_tp_egnyte_plus" providerId="OAuth2" clId="{9DA35BC9-0A40-5BA8-9ED7-93F29F9F1213}" dt="2026-04-16T20:19:17.489" v="62" actId="14826"/>
      <pc:docMkLst>
        <pc:docMk/>
      </pc:docMkLst>
      <pc:sldChg chg="modSp">
        <pc:chgData name="Tyler Catalano" userId="32.hshassoc.egnyte.com_tp_egnyte_plus" providerId="OAuth2" clId="{9DA35BC9-0A40-5BA8-9ED7-93F29F9F1213}" dt="2026-04-16T17:48:31.104" v="6" actId="14826"/>
        <pc:sldMkLst>
          <pc:docMk/>
          <pc:sldMk cId="3573213788" sldId="265"/>
        </pc:sldMkLst>
        <pc:picChg chg="mod">
          <ac:chgData name="Tyler Catalano" userId="32.hshassoc.egnyte.com_tp_egnyte_plus" providerId="OAuth2" clId="{9DA35BC9-0A40-5BA8-9ED7-93F29F9F1213}" dt="2026-04-16T17:48:31.104" v="6" actId="14826"/>
          <ac:picMkLst>
            <pc:docMk/>
            <pc:sldMk cId="3573213788" sldId="265"/>
            <ac:picMk id="5" creationId="{DB5960B8-592A-A506-9EDB-16C3A2A627F1}"/>
          </ac:picMkLst>
        </pc:picChg>
      </pc:sldChg>
      <pc:sldChg chg="modSp mod">
        <pc:chgData name="Tyler Catalano" userId="32.hshassoc.egnyte.com_tp_egnyte_plus" providerId="OAuth2" clId="{9DA35BC9-0A40-5BA8-9ED7-93F29F9F1213}" dt="2026-04-16T20:13:07.183" v="11" actId="14100"/>
        <pc:sldMkLst>
          <pc:docMk/>
          <pc:sldMk cId="1629207783" sldId="282"/>
        </pc:sldMkLst>
        <pc:spChg chg="mod">
          <ac:chgData name="Tyler Catalano" userId="32.hshassoc.egnyte.com_tp_egnyte_plus" providerId="OAuth2" clId="{9DA35BC9-0A40-5BA8-9ED7-93F29F9F1213}" dt="2026-04-16T20:13:07.183" v="11" actId="14100"/>
          <ac:spMkLst>
            <pc:docMk/>
            <pc:sldMk cId="1629207783" sldId="282"/>
            <ac:spMk id="2" creationId="{35E07E6B-4EB8-07B9-EFF0-0C4B73077B03}"/>
          </ac:spMkLst>
        </pc:spChg>
        <pc:picChg chg="mod">
          <ac:chgData name="Tyler Catalano" userId="32.hshassoc.egnyte.com_tp_egnyte_plus" providerId="OAuth2" clId="{9DA35BC9-0A40-5BA8-9ED7-93F29F9F1213}" dt="2026-04-16T17:48:51.355" v="9" actId="14826"/>
          <ac:picMkLst>
            <pc:docMk/>
            <pc:sldMk cId="1629207783" sldId="282"/>
            <ac:picMk id="5" creationId="{6A9BCF3A-1F80-140A-D67A-3E1451ECEB77}"/>
          </ac:picMkLst>
        </pc:picChg>
      </pc:sldChg>
      <pc:sldChg chg="modSp">
        <pc:chgData name="Tyler Catalano" userId="32.hshassoc.egnyte.com_tp_egnyte_plus" providerId="OAuth2" clId="{9DA35BC9-0A40-5BA8-9ED7-93F29F9F1213}" dt="2026-04-16T17:48:57.659" v="10" actId="14826"/>
        <pc:sldMkLst>
          <pc:docMk/>
          <pc:sldMk cId="1700583505" sldId="296"/>
        </pc:sldMkLst>
        <pc:picChg chg="mod">
          <ac:chgData name="Tyler Catalano" userId="32.hshassoc.egnyte.com_tp_egnyte_plus" providerId="OAuth2" clId="{9DA35BC9-0A40-5BA8-9ED7-93F29F9F1213}" dt="2026-04-16T17:48:57.659" v="10" actId="14826"/>
          <ac:picMkLst>
            <pc:docMk/>
            <pc:sldMk cId="1700583505" sldId="296"/>
            <ac:picMk id="8" creationId="{7E87A821-E58A-17A4-78C5-12CEAFDF395F}"/>
          </ac:picMkLst>
        </pc:picChg>
      </pc:sldChg>
      <pc:sldChg chg="modSp">
        <pc:chgData name="Tyler Catalano" userId="32.hshassoc.egnyte.com_tp_egnyte_plus" providerId="OAuth2" clId="{9DA35BC9-0A40-5BA8-9ED7-93F29F9F1213}" dt="2026-04-16T17:48:44.072" v="8" actId="14826"/>
        <pc:sldMkLst>
          <pc:docMk/>
          <pc:sldMk cId="4007862782" sldId="297"/>
        </pc:sldMkLst>
        <pc:picChg chg="mod">
          <ac:chgData name="Tyler Catalano" userId="32.hshassoc.egnyte.com_tp_egnyte_plus" providerId="OAuth2" clId="{9DA35BC9-0A40-5BA8-9ED7-93F29F9F1213}" dt="2026-04-16T17:48:44.072" v="8" actId="14826"/>
          <ac:picMkLst>
            <pc:docMk/>
            <pc:sldMk cId="4007862782" sldId="297"/>
            <ac:picMk id="6" creationId="{735DA0D8-8702-E62F-4A3D-CF15EC950FB1}"/>
          </ac:picMkLst>
        </pc:picChg>
      </pc:sldChg>
      <pc:sldChg chg="modSp">
        <pc:chgData name="Tyler Catalano" userId="32.hshassoc.egnyte.com_tp_egnyte_plus" providerId="OAuth2" clId="{9DA35BC9-0A40-5BA8-9ED7-93F29F9F1213}" dt="2026-04-16T20:19:17.489" v="62" actId="14826"/>
        <pc:sldMkLst>
          <pc:docMk/>
          <pc:sldMk cId="681504161" sldId="301"/>
        </pc:sldMkLst>
        <pc:picChg chg="mod">
          <ac:chgData name="Tyler Catalano" userId="32.hshassoc.egnyte.com_tp_egnyte_plus" providerId="OAuth2" clId="{9DA35BC9-0A40-5BA8-9ED7-93F29F9F1213}" dt="2026-04-16T20:19:17.489" v="62" actId="14826"/>
          <ac:picMkLst>
            <pc:docMk/>
            <pc:sldMk cId="681504161" sldId="301"/>
            <ac:picMk id="5" creationId="{5D7E7AC8-AB46-156A-B8C5-159298F7FE0A}"/>
          </ac:picMkLst>
        </pc:picChg>
      </pc:sldChg>
      <pc:sldChg chg="modSp mod">
        <pc:chgData name="Tyler Catalano" userId="32.hshassoc.egnyte.com_tp_egnyte_plus" providerId="OAuth2" clId="{9DA35BC9-0A40-5BA8-9ED7-93F29F9F1213}" dt="2026-04-16T20:14:05.824" v="12" actId="14100"/>
        <pc:sldMkLst>
          <pc:docMk/>
          <pc:sldMk cId="468579902" sldId="303"/>
        </pc:sldMkLst>
        <pc:spChg chg="mod">
          <ac:chgData name="Tyler Catalano" userId="32.hshassoc.egnyte.com_tp_egnyte_plus" providerId="OAuth2" clId="{9DA35BC9-0A40-5BA8-9ED7-93F29F9F1213}" dt="2026-04-16T20:14:05.824" v="12" actId="14100"/>
          <ac:spMkLst>
            <pc:docMk/>
            <pc:sldMk cId="468579902" sldId="303"/>
            <ac:spMk id="4" creationId="{10EA8107-9FBB-1178-1404-4D4B3E442E22}"/>
          </ac:spMkLst>
        </pc:spChg>
      </pc:sldChg>
      <pc:sldChg chg="addSp modSp mod">
        <pc:chgData name="Tyler Catalano" userId="32.hshassoc.egnyte.com_tp_egnyte_plus" providerId="OAuth2" clId="{9DA35BC9-0A40-5BA8-9ED7-93F29F9F1213}" dt="2026-04-16T20:15:19.168" v="61" actId="255"/>
        <pc:sldMkLst>
          <pc:docMk/>
          <pc:sldMk cId="2159914407" sldId="306"/>
        </pc:sldMkLst>
        <pc:spChg chg="add mod">
          <ac:chgData name="Tyler Catalano" userId="32.hshassoc.egnyte.com_tp_egnyte_plus" providerId="OAuth2" clId="{9DA35BC9-0A40-5BA8-9ED7-93F29F9F1213}" dt="2026-04-16T20:15:19.168" v="61" actId="255"/>
          <ac:spMkLst>
            <pc:docMk/>
            <pc:sldMk cId="2159914407" sldId="306"/>
            <ac:spMk id="4" creationId="{1E8CCD05-D551-8C15-0657-994B802E7FA9}"/>
          </ac:spMkLst>
        </pc:spChg>
      </pc:sldChg>
    </pc:docChg>
  </pc:docChgLst>
  <pc:docChgLst>
    <pc:chgData name="Amanda Rosenthal" userId="294.hshassoc.egnyte.com_tp_egnyte_plus" providerId="OAuth2" clId="{6C3ECDEC-4AA5-489A-8948-613B9B2209EE}"/>
    <pc:docChg chg="undo custSel modSld addMainMaster delMainMaster modMainMaster">
      <pc:chgData name="Amanda Rosenthal" userId="294.hshassoc.egnyte.com_tp_egnyte_plus" providerId="OAuth2" clId="{6C3ECDEC-4AA5-489A-8948-613B9B2209EE}" dt="2026-04-09T18:40:28.029" v="258" actId="20577"/>
      <pc:docMkLst>
        <pc:docMk/>
      </pc:docMkLst>
      <pc:sldChg chg="addSp delSp modSp mod">
        <pc:chgData name="Amanda Rosenthal" userId="294.hshassoc.egnyte.com_tp_egnyte_plus" providerId="OAuth2" clId="{6C3ECDEC-4AA5-489A-8948-613B9B2209EE}" dt="2026-04-09T18:38:14.009" v="113" actId="14100"/>
        <pc:sldMkLst>
          <pc:docMk/>
          <pc:sldMk cId="3573213788" sldId="265"/>
        </pc:sldMkLst>
        <pc:spChg chg="add mod">
          <ac:chgData name="Amanda Rosenthal" userId="294.hshassoc.egnyte.com_tp_egnyte_plus" providerId="OAuth2" clId="{6C3ECDEC-4AA5-489A-8948-613B9B2209EE}" dt="2026-04-09T18:38:14.009" v="113" actId="14100"/>
          <ac:spMkLst>
            <pc:docMk/>
            <pc:sldMk cId="3573213788" sldId="265"/>
            <ac:spMk id="2" creationId="{06AC501C-9C91-9C13-2B5A-DA3052CC2C4A}"/>
          </ac:spMkLst>
        </pc:spChg>
      </pc:sldChg>
      <pc:sldChg chg="modSp mod">
        <pc:chgData name="Amanda Rosenthal" userId="294.hshassoc.egnyte.com_tp_egnyte_plus" providerId="OAuth2" clId="{6C3ECDEC-4AA5-489A-8948-613B9B2209EE}" dt="2026-04-09T18:34:15.386" v="57" actId="1076"/>
        <pc:sldMkLst>
          <pc:docMk/>
          <pc:sldMk cId="1354723331" sldId="273"/>
        </pc:sldMkLst>
        <pc:spChg chg="mod">
          <ac:chgData name="Amanda Rosenthal" userId="294.hshassoc.egnyte.com_tp_egnyte_plus" providerId="OAuth2" clId="{6C3ECDEC-4AA5-489A-8948-613B9B2209EE}" dt="2026-04-09T18:34:15.386" v="57" actId="1076"/>
          <ac:spMkLst>
            <pc:docMk/>
            <pc:sldMk cId="1354723331" sldId="273"/>
            <ac:spMk id="2" creationId="{C651C3E3-F28B-4964-DDB5-B67F15425B75}"/>
          </ac:spMkLst>
        </pc:spChg>
      </pc:sldChg>
      <pc:sldChg chg="modSp mod">
        <pc:chgData name="Amanda Rosenthal" userId="294.hshassoc.egnyte.com_tp_egnyte_plus" providerId="OAuth2" clId="{6C3ECDEC-4AA5-489A-8948-613B9B2209EE}" dt="2026-04-09T18:36:05.857" v="68" actId="948"/>
        <pc:sldMkLst>
          <pc:docMk/>
          <pc:sldMk cId="2479124803" sldId="275"/>
        </pc:sldMkLst>
        <pc:spChg chg="mod">
          <ac:chgData name="Amanda Rosenthal" userId="294.hshassoc.egnyte.com_tp_egnyte_plus" providerId="OAuth2" clId="{6C3ECDEC-4AA5-489A-8948-613B9B2209EE}" dt="2026-04-09T18:34:50.796" v="64" actId="113"/>
          <ac:spMkLst>
            <pc:docMk/>
            <pc:sldMk cId="2479124803" sldId="275"/>
            <ac:spMk id="2" creationId="{CE7CC754-8ADD-BC54-88E9-0DAEAFEFE4E2}"/>
          </ac:spMkLst>
        </pc:spChg>
        <pc:spChg chg="mod">
          <ac:chgData name="Amanda Rosenthal" userId="294.hshassoc.egnyte.com_tp_egnyte_plus" providerId="OAuth2" clId="{6C3ECDEC-4AA5-489A-8948-613B9B2209EE}" dt="2026-04-09T18:36:05.857" v="68" actId="948"/>
          <ac:spMkLst>
            <pc:docMk/>
            <pc:sldMk cId="2479124803" sldId="275"/>
            <ac:spMk id="3" creationId="{8F9F091E-3834-7878-6C3F-70CB890DF4C0}"/>
          </ac:spMkLst>
        </pc:spChg>
      </pc:sldChg>
      <pc:sldChg chg="addSp delSp modSp mod">
        <pc:chgData name="Amanda Rosenthal" userId="294.hshassoc.egnyte.com_tp_egnyte_plus" providerId="OAuth2" clId="{6C3ECDEC-4AA5-489A-8948-613B9B2209EE}" dt="2026-04-09T18:37:12.840" v="86" actId="20577"/>
        <pc:sldMkLst>
          <pc:docMk/>
          <pc:sldMk cId="4247314134" sldId="276"/>
        </pc:sldMkLst>
        <pc:spChg chg="add mod">
          <ac:chgData name="Amanda Rosenthal" userId="294.hshassoc.egnyte.com_tp_egnyte_plus" providerId="OAuth2" clId="{6C3ECDEC-4AA5-489A-8948-613B9B2209EE}" dt="2026-04-09T18:37:12.840" v="86" actId="20577"/>
          <ac:spMkLst>
            <pc:docMk/>
            <pc:sldMk cId="4247314134" sldId="276"/>
            <ac:spMk id="4" creationId="{C00C3CAE-3A14-E608-9E2B-7A13FBFC6DCE}"/>
          </ac:spMkLst>
        </pc:spChg>
      </pc:sldChg>
      <pc:sldChg chg="modSp mod">
        <pc:chgData name="Amanda Rosenthal" userId="294.hshassoc.egnyte.com_tp_egnyte_plus" providerId="OAuth2" clId="{6C3ECDEC-4AA5-489A-8948-613B9B2209EE}" dt="2026-04-09T18:36:24.097" v="69" actId="242"/>
        <pc:sldMkLst>
          <pc:docMk/>
          <pc:sldMk cId="2421162819" sldId="277"/>
        </pc:sldMkLst>
        <pc:spChg chg="mod">
          <ac:chgData name="Amanda Rosenthal" userId="294.hshassoc.egnyte.com_tp_egnyte_plus" providerId="OAuth2" clId="{6C3ECDEC-4AA5-489A-8948-613B9B2209EE}" dt="2026-04-09T18:36:24.097" v="69" actId="242"/>
          <ac:spMkLst>
            <pc:docMk/>
            <pc:sldMk cId="2421162819" sldId="277"/>
            <ac:spMk id="2" creationId="{A5C59556-CCF9-ED1D-28C4-C77005331ABA}"/>
          </ac:spMkLst>
        </pc:spChg>
      </pc:sldChg>
      <pc:sldChg chg="modSp mod">
        <pc:chgData name="Amanda Rosenthal" userId="294.hshassoc.egnyte.com_tp_egnyte_plus" providerId="OAuth2" clId="{6C3ECDEC-4AA5-489A-8948-613B9B2209EE}" dt="2026-04-09T18:36:30.127" v="70" actId="242"/>
        <pc:sldMkLst>
          <pc:docMk/>
          <pc:sldMk cId="119193537" sldId="278"/>
        </pc:sldMkLst>
        <pc:spChg chg="mod">
          <ac:chgData name="Amanda Rosenthal" userId="294.hshassoc.egnyte.com_tp_egnyte_plus" providerId="OAuth2" clId="{6C3ECDEC-4AA5-489A-8948-613B9B2209EE}" dt="2026-04-09T18:36:30.127" v="70" actId="242"/>
          <ac:spMkLst>
            <pc:docMk/>
            <pc:sldMk cId="119193537" sldId="278"/>
            <ac:spMk id="2" creationId="{B76BFB09-BEE4-BFDD-C570-D27B3ED8C650}"/>
          </ac:spMkLst>
        </pc:spChg>
      </pc:sldChg>
      <pc:sldChg chg="addSp delSp modSp mod">
        <pc:chgData name="Amanda Rosenthal" userId="294.hshassoc.egnyte.com_tp_egnyte_plus" providerId="OAuth2" clId="{6C3ECDEC-4AA5-489A-8948-613B9B2209EE}" dt="2026-04-09T18:38:20.879" v="115"/>
        <pc:sldMkLst>
          <pc:docMk/>
          <pc:sldMk cId="1945897920" sldId="279"/>
        </pc:sldMkLst>
        <pc:spChg chg="add mod">
          <ac:chgData name="Amanda Rosenthal" userId="294.hshassoc.egnyte.com_tp_egnyte_plus" providerId="OAuth2" clId="{6C3ECDEC-4AA5-489A-8948-613B9B2209EE}" dt="2026-04-09T18:38:20.879" v="115"/>
          <ac:spMkLst>
            <pc:docMk/>
            <pc:sldMk cId="1945897920" sldId="279"/>
            <ac:spMk id="4" creationId="{FBFFDE06-8D19-3D0B-4578-7AD513059A8A}"/>
          </ac:spMkLst>
        </pc:spChg>
      </pc:sldChg>
      <pc:sldChg chg="modSp mod">
        <pc:chgData name="Amanda Rosenthal" userId="294.hshassoc.egnyte.com_tp_egnyte_plus" providerId="OAuth2" clId="{6C3ECDEC-4AA5-489A-8948-613B9B2209EE}" dt="2026-04-09T18:36:37.428" v="72" actId="1076"/>
        <pc:sldMkLst>
          <pc:docMk/>
          <pc:sldMk cId="2991644190" sldId="281"/>
        </pc:sldMkLst>
        <pc:spChg chg="mod">
          <ac:chgData name="Amanda Rosenthal" userId="294.hshassoc.egnyte.com_tp_egnyte_plus" providerId="OAuth2" clId="{6C3ECDEC-4AA5-489A-8948-613B9B2209EE}" dt="2026-04-09T18:36:37.428" v="72" actId="1076"/>
          <ac:spMkLst>
            <pc:docMk/>
            <pc:sldMk cId="2991644190" sldId="281"/>
            <ac:spMk id="2" creationId="{BACBE0EF-3707-1791-59FD-0CFBB662AEC8}"/>
          </ac:spMkLst>
        </pc:spChg>
      </pc:sldChg>
      <pc:sldChg chg="addSp delSp modSp mod">
        <pc:chgData name="Amanda Rosenthal" userId="294.hshassoc.egnyte.com_tp_egnyte_plus" providerId="OAuth2" clId="{6C3ECDEC-4AA5-489A-8948-613B9B2209EE}" dt="2026-04-09T18:38:54.809" v="158" actId="14100"/>
        <pc:sldMkLst>
          <pc:docMk/>
          <pc:sldMk cId="1629207783" sldId="282"/>
        </pc:sldMkLst>
        <pc:spChg chg="add mod">
          <ac:chgData name="Amanda Rosenthal" userId="294.hshassoc.egnyte.com_tp_egnyte_plus" providerId="OAuth2" clId="{6C3ECDEC-4AA5-489A-8948-613B9B2209EE}" dt="2026-04-09T18:38:54.809" v="158" actId="14100"/>
          <ac:spMkLst>
            <pc:docMk/>
            <pc:sldMk cId="1629207783" sldId="282"/>
            <ac:spMk id="2" creationId="{35E07E6B-4EB8-07B9-EFF0-0C4B73077B03}"/>
          </ac:spMkLst>
        </pc:spChg>
      </pc:sldChg>
      <pc:sldChg chg="addSp delSp modSp mod">
        <pc:chgData name="Amanda Rosenthal" userId="294.hshassoc.egnyte.com_tp_egnyte_plus" providerId="OAuth2" clId="{6C3ECDEC-4AA5-489A-8948-613B9B2209EE}" dt="2026-04-09T18:34:27.132" v="58" actId="207"/>
        <pc:sldMkLst>
          <pc:docMk/>
          <pc:sldMk cId="4231866897" sldId="283"/>
        </pc:sldMkLst>
        <pc:spChg chg="mod">
          <ac:chgData name="Amanda Rosenthal" userId="294.hshassoc.egnyte.com_tp_egnyte_plus" providerId="OAuth2" clId="{6C3ECDEC-4AA5-489A-8948-613B9B2209EE}" dt="2026-04-09T18:34:27.132" v="58" actId="207"/>
          <ac:spMkLst>
            <pc:docMk/>
            <pc:sldMk cId="4231866897" sldId="283"/>
            <ac:spMk id="4" creationId="{176B5C02-4726-4BE3-E7E2-A41D3ADF972D}"/>
          </ac:spMkLst>
        </pc:spChg>
        <pc:spChg chg="add mod">
          <ac:chgData name="Amanda Rosenthal" userId="294.hshassoc.egnyte.com_tp_egnyte_plus" providerId="OAuth2" clId="{6C3ECDEC-4AA5-489A-8948-613B9B2209EE}" dt="2026-04-09T18:34:27.132" v="58" actId="207"/>
          <ac:spMkLst>
            <pc:docMk/>
            <pc:sldMk cId="4231866897" sldId="283"/>
            <ac:spMk id="6" creationId="{F9151C2D-11CB-A3E7-CCAE-E55278BD01A7}"/>
          </ac:spMkLst>
        </pc:spChg>
      </pc:sldChg>
      <pc:sldChg chg="modSp mod">
        <pc:chgData name="Amanda Rosenthal" userId="294.hshassoc.egnyte.com_tp_egnyte_plus" providerId="OAuth2" clId="{6C3ECDEC-4AA5-489A-8948-613B9B2209EE}" dt="2026-04-09T18:36:42.538" v="73" actId="242"/>
        <pc:sldMkLst>
          <pc:docMk/>
          <pc:sldMk cId="3706640096" sldId="285"/>
        </pc:sldMkLst>
        <pc:spChg chg="mod">
          <ac:chgData name="Amanda Rosenthal" userId="294.hshassoc.egnyte.com_tp_egnyte_plus" providerId="OAuth2" clId="{6C3ECDEC-4AA5-489A-8948-613B9B2209EE}" dt="2026-04-09T18:36:42.538" v="73" actId="242"/>
          <ac:spMkLst>
            <pc:docMk/>
            <pc:sldMk cId="3706640096" sldId="285"/>
            <ac:spMk id="2" creationId="{25E22B90-2601-D448-8851-101DC8D97E92}"/>
          </ac:spMkLst>
        </pc:spChg>
      </pc:sldChg>
      <pc:sldChg chg="modSp mod">
        <pc:chgData name="Amanda Rosenthal" userId="294.hshassoc.egnyte.com_tp_egnyte_plus" providerId="OAuth2" clId="{6C3ECDEC-4AA5-489A-8948-613B9B2209EE}" dt="2026-04-09T18:36:48.778" v="74" actId="242"/>
        <pc:sldMkLst>
          <pc:docMk/>
          <pc:sldMk cId="3878792200" sldId="286"/>
        </pc:sldMkLst>
        <pc:spChg chg="mod">
          <ac:chgData name="Amanda Rosenthal" userId="294.hshassoc.egnyte.com_tp_egnyte_plus" providerId="OAuth2" clId="{6C3ECDEC-4AA5-489A-8948-613B9B2209EE}" dt="2026-04-09T18:36:48.778" v="74" actId="242"/>
          <ac:spMkLst>
            <pc:docMk/>
            <pc:sldMk cId="3878792200" sldId="286"/>
            <ac:spMk id="2" creationId="{2C806D91-4468-B73E-C481-3D8B331CCA63}"/>
          </ac:spMkLst>
        </pc:spChg>
      </pc:sldChg>
      <pc:sldChg chg="addSp delSp modSp mod">
        <pc:chgData name="Amanda Rosenthal" userId="294.hshassoc.egnyte.com_tp_egnyte_plus" providerId="OAuth2" clId="{6C3ECDEC-4AA5-489A-8948-613B9B2209EE}" dt="2026-04-09T18:38:41.498" v="140" actId="14100"/>
        <pc:sldMkLst>
          <pc:docMk/>
          <pc:sldMk cId="1238917066" sldId="287"/>
        </pc:sldMkLst>
        <pc:spChg chg="add mod">
          <ac:chgData name="Amanda Rosenthal" userId="294.hshassoc.egnyte.com_tp_egnyte_plus" providerId="OAuth2" clId="{6C3ECDEC-4AA5-489A-8948-613B9B2209EE}" dt="2026-04-09T18:38:41.498" v="140" actId="14100"/>
          <ac:spMkLst>
            <pc:docMk/>
            <pc:sldMk cId="1238917066" sldId="287"/>
            <ac:spMk id="4" creationId="{4BA9C192-9DC7-6186-CB8C-087241B37235}"/>
          </ac:spMkLst>
        </pc:spChg>
      </pc:sldChg>
      <pc:sldChg chg="addSp delSp modSp mod">
        <pc:chgData name="Amanda Rosenthal" userId="294.hshassoc.egnyte.com_tp_egnyte_plus" providerId="OAuth2" clId="{6C3ECDEC-4AA5-489A-8948-613B9B2209EE}" dt="2026-04-09T18:40:28.029" v="258" actId="20577"/>
        <pc:sldMkLst>
          <pc:docMk/>
          <pc:sldMk cId="3293937421" sldId="290"/>
        </pc:sldMkLst>
        <pc:spChg chg="add mod">
          <ac:chgData name="Amanda Rosenthal" userId="294.hshassoc.egnyte.com_tp_egnyte_plus" providerId="OAuth2" clId="{6C3ECDEC-4AA5-489A-8948-613B9B2209EE}" dt="2026-04-09T18:40:28.029" v="258" actId="20577"/>
          <ac:spMkLst>
            <pc:docMk/>
            <pc:sldMk cId="3293937421" sldId="290"/>
            <ac:spMk id="4" creationId="{5D0F1B3D-241D-9001-ED53-FD7163321FD0}"/>
          </ac:spMkLst>
        </pc:spChg>
      </pc:sldChg>
      <pc:sldMasterChg chg="modSp mod">
        <pc:chgData name="Amanda Rosenthal" userId="294.hshassoc.egnyte.com_tp_egnyte_plus" providerId="OAuth2" clId="{6C3ECDEC-4AA5-489A-8948-613B9B2209EE}" dt="2026-04-09T18:31:06.974" v="19" actId="113"/>
        <pc:sldMasterMkLst>
          <pc:docMk/>
          <pc:sldMasterMk cId="23480103" sldId="2147483662"/>
        </pc:sldMasterMkLst>
        <pc:spChg chg="mod">
          <ac:chgData name="Amanda Rosenthal" userId="294.hshassoc.egnyte.com_tp_egnyte_plus" providerId="OAuth2" clId="{6C3ECDEC-4AA5-489A-8948-613B9B2209EE}" dt="2026-04-09T18:28:36.545" v="0" actId="948"/>
          <ac:spMkLst>
            <pc:docMk/>
            <pc:sldMasterMk cId="23480103" sldId="2147483662"/>
            <ac:spMk id="4" creationId="{35A8E619-E6A8-5BD0-C30C-8BDBBD020A6D}"/>
          </ac:spMkLst>
        </pc:spChg>
        <pc:spChg chg="mod">
          <ac:chgData name="Amanda Rosenthal" userId="294.hshassoc.egnyte.com_tp_egnyte_plus" providerId="OAuth2" clId="{6C3ECDEC-4AA5-489A-8948-613B9B2209EE}" dt="2026-04-09T18:31:06.974" v="19" actId="113"/>
          <ac:spMkLst>
            <pc:docMk/>
            <pc:sldMasterMk cId="23480103" sldId="2147483662"/>
            <ac:spMk id="5" creationId="{0913A55F-6F14-DCB0-D963-F81ABCD9CAB6}"/>
          </ac:spMkLst>
        </pc:sp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3DA7090-9244-76DC-1373-9EDE7C63AEA1}"/>
              </a:ext>
            </a:extLst>
          </p:cNvPr>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Aptos"/>
              </a:defRPr>
            </a:lvl1pPr>
          </a:lstStyle>
          <a:p>
            <a:pPr lvl="0"/>
            <a:endParaRPr lang="en-US"/>
          </a:p>
        </p:txBody>
      </p:sp>
      <p:sp>
        <p:nvSpPr>
          <p:cNvPr id="3" name="Date Placeholder 2">
            <a:extLst>
              <a:ext uri="{FF2B5EF4-FFF2-40B4-BE49-F238E27FC236}">
                <a16:creationId xmlns:a16="http://schemas.microsoft.com/office/drawing/2014/main" id="{3CEE5D7B-57C9-575B-78B2-66EBD3953523}"/>
              </a:ext>
            </a:extLst>
          </p:cNvPr>
          <p:cNvSpPr txBox="1">
            <a:spLocks noGrp="1"/>
          </p:cNvSpPr>
          <p:nvPr>
            <p:ph type="dt"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Aptos"/>
              </a:defRPr>
            </a:lvl1pPr>
          </a:lstStyle>
          <a:p>
            <a:pPr lvl="0"/>
            <a:fld id="{1ECF826E-7A4A-47AC-A449-35AE7739AA79}" type="datetime1">
              <a:rPr lang="en-US"/>
              <a:pPr lvl="0"/>
              <a:t>7/15/2026</a:t>
            </a:fld>
            <a:endParaRPr lang="en-US"/>
          </a:p>
        </p:txBody>
      </p:sp>
      <p:sp>
        <p:nvSpPr>
          <p:cNvPr id="4" name="Slide Image Placeholder 3">
            <a:extLst>
              <a:ext uri="{FF2B5EF4-FFF2-40B4-BE49-F238E27FC236}">
                <a16:creationId xmlns:a16="http://schemas.microsoft.com/office/drawing/2014/main" id="{C153A7EA-C4A5-597F-DE49-6F6A60F04B25}"/>
              </a:ext>
            </a:extLst>
          </p:cNvPr>
          <p:cNvSpPr>
            <a:spLocks noGrp="1" noRot="1" noChangeAspect="1"/>
          </p:cNvSpPr>
          <p:nvPr>
            <p:ph type="sldImg" idx="2"/>
          </p:nvPr>
        </p:nvSpPr>
        <p:spPr>
          <a:xfrm>
            <a:off x="685800" y="1143000"/>
            <a:ext cx="5486400" cy="3086099"/>
          </a:xfrm>
          <a:prstGeom prst="rect">
            <a:avLst/>
          </a:prstGeom>
          <a:noFill/>
          <a:ln w="12701">
            <a:solidFill>
              <a:srgbClr val="000000"/>
            </a:solidFill>
            <a:prstDash val="solid"/>
          </a:ln>
        </p:spPr>
      </p:sp>
      <p:sp>
        <p:nvSpPr>
          <p:cNvPr id="5" name="Notes Placeholder 4">
            <a:extLst>
              <a:ext uri="{FF2B5EF4-FFF2-40B4-BE49-F238E27FC236}">
                <a16:creationId xmlns:a16="http://schemas.microsoft.com/office/drawing/2014/main" id="{AE3C7C0B-51E3-CC2E-166D-892FD126A37C}"/>
              </a:ext>
            </a:extLst>
          </p:cNvPr>
          <p:cNvSpPr txBox="1">
            <a:spLocks noGrp="1"/>
          </p:cNvSpPr>
          <p:nvPr>
            <p:ph type="body" sz="quarter" idx="3"/>
          </p:nvPr>
        </p:nvSpPr>
        <p:spPr>
          <a:xfrm>
            <a:off x="685800" y="4400549"/>
            <a:ext cx="5486400" cy="3600450"/>
          </a:xfrm>
          <a:prstGeom prst="rect">
            <a:avLst/>
          </a:prstGeom>
          <a:noFill/>
          <a:ln>
            <a:noFill/>
          </a:ln>
        </p:spPr>
        <p:txBody>
          <a:bodyPr vert="horz" wrap="square" lIns="91440" tIns="45720" rIns="91440" bIns="45720" anchor="t" anchorCtr="0" compatLnSpc="1">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2C5A6E94-15A5-736E-AE39-03413295806A}"/>
              </a:ext>
            </a:extLst>
          </p:cNvPr>
          <p:cNvSpPr txBox="1">
            <a:spLocks noGrp="1"/>
          </p:cNvSpPr>
          <p:nvPr>
            <p:ph type="ftr" sz="quarter" idx="4"/>
          </p:nvPr>
        </p:nvSpPr>
        <p:spPr>
          <a:xfrm>
            <a:off x="0"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Aptos"/>
              </a:defRPr>
            </a:lvl1pPr>
          </a:lstStyle>
          <a:p>
            <a:pPr lvl="0"/>
            <a:endParaRPr lang="en-US"/>
          </a:p>
        </p:txBody>
      </p:sp>
      <p:sp>
        <p:nvSpPr>
          <p:cNvPr id="7" name="Slide Number Placeholder 6">
            <a:extLst>
              <a:ext uri="{FF2B5EF4-FFF2-40B4-BE49-F238E27FC236}">
                <a16:creationId xmlns:a16="http://schemas.microsoft.com/office/drawing/2014/main" id="{920216B3-8369-0BD6-36B5-0361BB818287}"/>
              </a:ext>
            </a:extLst>
          </p:cNvPr>
          <p:cNvSpPr txBox="1">
            <a:spLocks noGrp="1"/>
          </p:cNvSpPr>
          <p:nvPr>
            <p:ph type="sldNum" sz="quarter" idx="5"/>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Aptos"/>
              </a:defRPr>
            </a:lvl1pPr>
          </a:lstStyle>
          <a:p>
            <a:pPr lvl="0"/>
            <a:fld id="{6CCD8D0F-DBAB-4845-A1ED-ED2A62771CE5}" type="slidenum">
              <a:t>‹#›</a:t>
            </a:fld>
            <a:endParaRPr lang="en-US"/>
          </a:p>
        </p:txBody>
      </p:sp>
    </p:spTree>
    <p:extLst>
      <p:ext uri="{BB962C8B-B14F-4D97-AF65-F5344CB8AC3E}">
        <p14:creationId xmlns:p14="http://schemas.microsoft.com/office/powerpoint/2010/main" val="1943720068"/>
      </p:ext>
    </p:extLst>
  </p:cSld>
  <p:clrMap bg1="lt1" tx1="dk1" bg2="lt2" tx2="dk2" accent1="accent1" accent2="accent2" accent3="accent3" accent4="accent4" accent5="accent5" accent6="accent6" hlink="hlink" folHlink="folHlink"/>
  <p:notes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Aptos"/>
      </a:defRPr>
    </a:lvl1pPr>
    <a:lvl2pPr marL="457200" marR="0" lvl="1"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Aptos"/>
      </a:defRPr>
    </a:lvl2pPr>
    <a:lvl3pPr marL="914400" marR="0" lvl="2"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Aptos"/>
      </a:defRPr>
    </a:lvl3pPr>
    <a:lvl4pPr marL="1371600" marR="0" lvl="3"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Aptos"/>
      </a:defRPr>
    </a:lvl4pPr>
    <a:lvl5pPr marL="1828800" marR="0" lvl="4"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Apto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a:p>
        </p:txBody>
      </p:sp>
      <p:sp>
        <p:nvSpPr>
          <p:cNvPr id="3" name="Notes Placeholder 2"/>
          <p:cNvSpPr>
            <a:spLocks noGrp="1"/>
          </p:cNvSpPr>
          <p:nvPr>
            <p:ph type="body" idx="1"/>
          </p:nvPr>
        </p:nvSpPr>
        <p:spPr/>
        <p:txBody>
          <a:bodyPr/>
          <a:lstStyle/>
          <a:p>
            <a:r>
              <a:rPr lang="en-US" dirty="0"/>
              <a:t>Dan introduction</a:t>
            </a:r>
          </a:p>
        </p:txBody>
      </p:sp>
      <p:sp>
        <p:nvSpPr>
          <p:cNvPr id="4" name="Slide Number Placeholder 3"/>
          <p:cNvSpPr>
            <a:spLocks noGrp="1"/>
          </p:cNvSpPr>
          <p:nvPr>
            <p:ph type="sldNum" sz="quarter" idx="5"/>
          </p:nvPr>
        </p:nvSpPr>
        <p:spPr/>
        <p:txBody>
          <a:bodyPr/>
          <a:lstStyle/>
          <a:p>
            <a:pPr lvl="0"/>
            <a:fld id="{6CCD8D0F-DBAB-4845-A1ED-ED2A62771CE5}" type="slidenum">
              <a:rPr lang="en-US" smtClean="0"/>
              <a:t>1</a:t>
            </a:fld>
            <a:endParaRPr lang="en-US"/>
          </a:p>
        </p:txBody>
      </p:sp>
    </p:spTree>
    <p:extLst>
      <p:ext uri="{BB962C8B-B14F-4D97-AF65-F5344CB8AC3E}">
        <p14:creationId xmlns:p14="http://schemas.microsoft.com/office/powerpoint/2010/main" val="15229546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a:p>
        </p:txBody>
      </p:sp>
      <p:sp>
        <p:nvSpPr>
          <p:cNvPr id="3" name="Notes Placeholder 2"/>
          <p:cNvSpPr>
            <a:spLocks noGrp="1"/>
          </p:cNvSpPr>
          <p:nvPr>
            <p:ph type="body" idx="1"/>
          </p:nvPr>
        </p:nvSpPr>
        <p:spPr/>
        <p:txBody>
          <a:bodyPr/>
          <a:lstStyle/>
          <a:p>
            <a:r>
              <a:rPr lang="en-US" dirty="0"/>
              <a:t>Dan </a:t>
            </a:r>
          </a:p>
        </p:txBody>
      </p:sp>
      <p:sp>
        <p:nvSpPr>
          <p:cNvPr id="4" name="Slide Number Placeholder 3"/>
          <p:cNvSpPr>
            <a:spLocks noGrp="1"/>
          </p:cNvSpPr>
          <p:nvPr>
            <p:ph type="sldNum" sz="quarter" idx="5"/>
          </p:nvPr>
        </p:nvSpPr>
        <p:spPr/>
        <p:txBody>
          <a:bodyPr/>
          <a:lstStyle/>
          <a:p>
            <a:pPr lvl="0"/>
            <a:fld id="{6CCD8D0F-DBAB-4845-A1ED-ED2A62771CE5}" type="slidenum">
              <a:rPr lang="en-US" smtClean="0"/>
              <a:t>2</a:t>
            </a:fld>
            <a:endParaRPr lang="en-US"/>
          </a:p>
        </p:txBody>
      </p:sp>
    </p:spTree>
    <p:extLst>
      <p:ext uri="{BB962C8B-B14F-4D97-AF65-F5344CB8AC3E}">
        <p14:creationId xmlns:p14="http://schemas.microsoft.com/office/powerpoint/2010/main" val="297342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a:p>
        </p:txBody>
      </p:sp>
      <p:sp>
        <p:nvSpPr>
          <p:cNvPr id="3" name="Notes Placeholder 2"/>
          <p:cNvSpPr>
            <a:spLocks noGrp="1"/>
          </p:cNvSpPr>
          <p:nvPr>
            <p:ph type="body" idx="1"/>
          </p:nvPr>
        </p:nvSpPr>
        <p:spPr/>
        <p:txBody>
          <a:bodyPr/>
          <a:lstStyle/>
          <a:p>
            <a:r>
              <a:rPr lang="en-US" dirty="0"/>
              <a:t>Dan </a:t>
            </a:r>
          </a:p>
        </p:txBody>
      </p:sp>
      <p:sp>
        <p:nvSpPr>
          <p:cNvPr id="4" name="Slide Number Placeholder 3"/>
          <p:cNvSpPr>
            <a:spLocks noGrp="1"/>
          </p:cNvSpPr>
          <p:nvPr>
            <p:ph type="sldNum" sz="quarter" idx="5"/>
          </p:nvPr>
        </p:nvSpPr>
        <p:spPr/>
        <p:txBody>
          <a:bodyPr/>
          <a:lstStyle/>
          <a:p>
            <a:pPr lvl="0"/>
            <a:fld id="{6CCD8D0F-DBAB-4845-A1ED-ED2A62771CE5}" type="slidenum">
              <a:rPr lang="en-US" smtClean="0"/>
              <a:t>3</a:t>
            </a:fld>
            <a:endParaRPr lang="en-US"/>
          </a:p>
        </p:txBody>
      </p:sp>
    </p:spTree>
    <p:extLst>
      <p:ext uri="{BB962C8B-B14F-4D97-AF65-F5344CB8AC3E}">
        <p14:creationId xmlns:p14="http://schemas.microsoft.com/office/powerpoint/2010/main" val="11485167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a:p>
        </p:txBody>
      </p:sp>
      <p:sp>
        <p:nvSpPr>
          <p:cNvPr id="3" name="Notes Placeholder 2"/>
          <p:cNvSpPr>
            <a:spLocks noGrp="1"/>
          </p:cNvSpPr>
          <p:nvPr>
            <p:ph type="body" idx="1"/>
          </p:nvPr>
        </p:nvSpPr>
        <p:spPr/>
        <p:txBody>
          <a:bodyPr/>
          <a:lstStyle/>
          <a:p>
            <a:r>
              <a:rPr lang="en-US" dirty="0"/>
              <a:t>Dan </a:t>
            </a:r>
          </a:p>
        </p:txBody>
      </p:sp>
      <p:sp>
        <p:nvSpPr>
          <p:cNvPr id="4" name="Slide Number Placeholder 3"/>
          <p:cNvSpPr>
            <a:spLocks noGrp="1"/>
          </p:cNvSpPr>
          <p:nvPr>
            <p:ph type="sldNum" sz="quarter" idx="5"/>
          </p:nvPr>
        </p:nvSpPr>
        <p:spPr/>
        <p:txBody>
          <a:bodyPr/>
          <a:lstStyle/>
          <a:p>
            <a:pPr lvl="0"/>
            <a:fld id="{6CCD8D0F-DBAB-4845-A1ED-ED2A62771CE5}" type="slidenum">
              <a:rPr lang="en-US" smtClean="0"/>
              <a:t>4</a:t>
            </a:fld>
            <a:endParaRPr lang="en-US"/>
          </a:p>
        </p:txBody>
      </p:sp>
    </p:spTree>
    <p:extLst>
      <p:ext uri="{BB962C8B-B14F-4D97-AF65-F5344CB8AC3E}">
        <p14:creationId xmlns:p14="http://schemas.microsoft.com/office/powerpoint/2010/main" val="22656972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a:p>
        </p:txBody>
      </p:sp>
      <p:sp>
        <p:nvSpPr>
          <p:cNvPr id="3" name="Notes Placeholder 2"/>
          <p:cNvSpPr>
            <a:spLocks noGrp="1"/>
          </p:cNvSpPr>
          <p:nvPr>
            <p:ph type="body" idx="1"/>
          </p:nvPr>
        </p:nvSpPr>
        <p:spPr/>
        <p:txBody>
          <a:bodyPr/>
          <a:lstStyle/>
          <a:p>
            <a:r>
              <a:rPr lang="en-US" dirty="0"/>
              <a:t>Jason</a:t>
            </a:r>
          </a:p>
        </p:txBody>
      </p:sp>
      <p:sp>
        <p:nvSpPr>
          <p:cNvPr id="4" name="Slide Number Placeholder 3"/>
          <p:cNvSpPr>
            <a:spLocks noGrp="1"/>
          </p:cNvSpPr>
          <p:nvPr>
            <p:ph type="sldNum" sz="quarter" idx="5"/>
          </p:nvPr>
        </p:nvSpPr>
        <p:spPr/>
        <p:txBody>
          <a:bodyPr/>
          <a:lstStyle/>
          <a:p>
            <a:pPr lvl="0"/>
            <a:fld id="{6CCD8D0F-DBAB-4845-A1ED-ED2A62771CE5}" type="slidenum">
              <a:rPr lang="en-US" smtClean="0"/>
              <a:t>5</a:t>
            </a:fld>
            <a:endParaRPr lang="en-US"/>
          </a:p>
        </p:txBody>
      </p:sp>
    </p:spTree>
    <p:extLst>
      <p:ext uri="{BB962C8B-B14F-4D97-AF65-F5344CB8AC3E}">
        <p14:creationId xmlns:p14="http://schemas.microsoft.com/office/powerpoint/2010/main" val="31066148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a:p>
        </p:txBody>
      </p:sp>
      <p:sp>
        <p:nvSpPr>
          <p:cNvPr id="3" name="Notes Placeholder 2"/>
          <p:cNvSpPr>
            <a:spLocks noGrp="1"/>
          </p:cNvSpPr>
          <p:nvPr>
            <p:ph type="body" idx="1"/>
          </p:nvPr>
        </p:nvSpPr>
        <p:spPr/>
        <p:txBody>
          <a:bodyPr/>
          <a:lstStyle/>
          <a:p>
            <a:r>
              <a:rPr lang="en-US" dirty="0"/>
              <a:t>Jason </a:t>
            </a:r>
          </a:p>
          <a:p>
            <a:endParaRPr lang="en-US" dirty="0"/>
          </a:p>
        </p:txBody>
      </p:sp>
      <p:sp>
        <p:nvSpPr>
          <p:cNvPr id="4" name="Slide Number Placeholder 3"/>
          <p:cNvSpPr>
            <a:spLocks noGrp="1"/>
          </p:cNvSpPr>
          <p:nvPr>
            <p:ph type="sldNum" sz="quarter" idx="5"/>
          </p:nvPr>
        </p:nvSpPr>
        <p:spPr/>
        <p:txBody>
          <a:bodyPr/>
          <a:lstStyle/>
          <a:p>
            <a:pPr lvl="0"/>
            <a:fld id="{6CCD8D0F-DBAB-4845-A1ED-ED2A62771CE5}" type="slidenum">
              <a:rPr lang="en-US" smtClean="0"/>
              <a:t>6</a:t>
            </a:fld>
            <a:endParaRPr lang="en-US"/>
          </a:p>
        </p:txBody>
      </p:sp>
    </p:spTree>
    <p:extLst>
      <p:ext uri="{BB962C8B-B14F-4D97-AF65-F5344CB8AC3E}">
        <p14:creationId xmlns:p14="http://schemas.microsoft.com/office/powerpoint/2010/main" val="21149059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a:p>
        </p:txBody>
      </p:sp>
      <p:sp>
        <p:nvSpPr>
          <p:cNvPr id="3" name="Notes Placeholder 2"/>
          <p:cNvSpPr>
            <a:spLocks noGrp="1"/>
          </p:cNvSpPr>
          <p:nvPr>
            <p:ph type="body" idx="1"/>
          </p:nvPr>
        </p:nvSpPr>
        <p:spPr/>
        <p:txBody>
          <a:bodyPr/>
          <a:lstStyle/>
          <a:p>
            <a:r>
              <a:rPr lang="en-US" dirty="0"/>
              <a:t>Jason </a:t>
            </a:r>
          </a:p>
          <a:p>
            <a:endParaRPr lang="en-US" dirty="0"/>
          </a:p>
        </p:txBody>
      </p:sp>
      <p:sp>
        <p:nvSpPr>
          <p:cNvPr id="4" name="Slide Number Placeholder 3"/>
          <p:cNvSpPr>
            <a:spLocks noGrp="1"/>
          </p:cNvSpPr>
          <p:nvPr>
            <p:ph type="sldNum" sz="quarter" idx="5"/>
          </p:nvPr>
        </p:nvSpPr>
        <p:spPr/>
        <p:txBody>
          <a:bodyPr/>
          <a:lstStyle/>
          <a:p>
            <a:pPr lvl="0"/>
            <a:fld id="{6CCD8D0F-DBAB-4845-A1ED-ED2A62771CE5}" type="slidenum">
              <a:rPr lang="en-US" smtClean="0"/>
              <a:t>7</a:t>
            </a:fld>
            <a:endParaRPr lang="en-US"/>
          </a:p>
        </p:txBody>
      </p:sp>
    </p:spTree>
    <p:extLst>
      <p:ext uri="{BB962C8B-B14F-4D97-AF65-F5344CB8AC3E}">
        <p14:creationId xmlns:p14="http://schemas.microsoft.com/office/powerpoint/2010/main" val="21495879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a:p>
        </p:txBody>
      </p:sp>
      <p:sp>
        <p:nvSpPr>
          <p:cNvPr id="3" name="Notes Placeholder 2"/>
          <p:cNvSpPr>
            <a:spLocks noGrp="1"/>
          </p:cNvSpPr>
          <p:nvPr>
            <p:ph type="body" idx="1"/>
          </p:nvPr>
        </p:nvSpPr>
        <p:spPr/>
        <p:txBody>
          <a:bodyPr/>
          <a:lstStyle/>
          <a:p>
            <a:r>
              <a:rPr lang="en-US" dirty="0"/>
              <a:t>Jason </a:t>
            </a:r>
          </a:p>
          <a:p>
            <a:endParaRPr lang="en-US" dirty="0"/>
          </a:p>
          <a:p>
            <a:r>
              <a:rPr lang="en-US" dirty="0"/>
              <a:t>- Primary goals of the pilot</a:t>
            </a:r>
          </a:p>
        </p:txBody>
      </p:sp>
      <p:sp>
        <p:nvSpPr>
          <p:cNvPr id="4" name="Slide Number Placeholder 3"/>
          <p:cNvSpPr>
            <a:spLocks noGrp="1"/>
          </p:cNvSpPr>
          <p:nvPr>
            <p:ph type="sldNum" sz="quarter" idx="5"/>
          </p:nvPr>
        </p:nvSpPr>
        <p:spPr/>
        <p:txBody>
          <a:bodyPr/>
          <a:lstStyle/>
          <a:p>
            <a:pPr lvl="0"/>
            <a:fld id="{6CCD8D0F-DBAB-4845-A1ED-ED2A62771CE5}" type="slidenum">
              <a:rPr lang="en-US" smtClean="0"/>
              <a:t>8</a:t>
            </a:fld>
            <a:endParaRPr lang="en-US"/>
          </a:p>
        </p:txBody>
      </p:sp>
    </p:spTree>
    <p:extLst>
      <p:ext uri="{BB962C8B-B14F-4D97-AF65-F5344CB8AC3E}">
        <p14:creationId xmlns:p14="http://schemas.microsoft.com/office/powerpoint/2010/main" val="8624649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a:p>
        </p:txBody>
      </p:sp>
      <p:sp>
        <p:nvSpPr>
          <p:cNvPr id="3" name="Notes Placeholder 2"/>
          <p:cNvSpPr>
            <a:spLocks noGrp="1"/>
          </p:cNvSpPr>
          <p:nvPr>
            <p:ph type="body" idx="1"/>
          </p:nvPr>
        </p:nvSpPr>
        <p:spPr/>
        <p:txBody>
          <a:bodyPr/>
          <a:lstStyle/>
          <a:p>
            <a:r>
              <a:rPr lang="en-US" dirty="0"/>
              <a:t>Jason </a:t>
            </a:r>
          </a:p>
          <a:p>
            <a:endParaRPr lang="en-US" dirty="0"/>
          </a:p>
          <a:p>
            <a:r>
              <a:rPr lang="en-US" dirty="0"/>
              <a:t>- Reports of disruptive activity</a:t>
            </a:r>
          </a:p>
        </p:txBody>
      </p:sp>
      <p:sp>
        <p:nvSpPr>
          <p:cNvPr id="4" name="Slide Number Placeholder 3"/>
          <p:cNvSpPr>
            <a:spLocks noGrp="1"/>
          </p:cNvSpPr>
          <p:nvPr>
            <p:ph type="sldNum" sz="quarter" idx="5"/>
          </p:nvPr>
        </p:nvSpPr>
        <p:spPr/>
        <p:txBody>
          <a:bodyPr/>
          <a:lstStyle/>
          <a:p>
            <a:pPr lvl="0"/>
            <a:fld id="{6CCD8D0F-DBAB-4845-A1ED-ED2A62771CE5}" type="slidenum">
              <a:rPr lang="en-US" smtClean="0"/>
              <a:t>9</a:t>
            </a:fld>
            <a:endParaRPr lang="en-US"/>
          </a:p>
        </p:txBody>
      </p:sp>
    </p:spTree>
    <p:extLst>
      <p:ext uri="{BB962C8B-B14F-4D97-AF65-F5344CB8AC3E}">
        <p14:creationId xmlns:p14="http://schemas.microsoft.com/office/powerpoint/2010/main" val="9055509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a:p>
        </p:txBody>
      </p:sp>
      <p:sp>
        <p:nvSpPr>
          <p:cNvPr id="3" name="Notes Placeholder 2"/>
          <p:cNvSpPr>
            <a:spLocks noGrp="1"/>
          </p:cNvSpPr>
          <p:nvPr>
            <p:ph type="body" idx="1"/>
          </p:nvPr>
        </p:nvSpPr>
        <p:spPr/>
        <p:txBody>
          <a:bodyPr/>
          <a:lstStyle/>
          <a:p>
            <a:r>
              <a:rPr lang="en-US" dirty="0"/>
              <a:t>Jason </a:t>
            </a:r>
          </a:p>
          <a:p>
            <a:endParaRPr lang="en-US" dirty="0"/>
          </a:p>
          <a:p>
            <a:r>
              <a:rPr lang="en-US" dirty="0"/>
              <a:t>- DCR’s obligation to protect endangered species that live in Blue Hills Reservation</a:t>
            </a:r>
          </a:p>
        </p:txBody>
      </p:sp>
      <p:sp>
        <p:nvSpPr>
          <p:cNvPr id="4" name="Slide Number Placeholder 3"/>
          <p:cNvSpPr>
            <a:spLocks noGrp="1"/>
          </p:cNvSpPr>
          <p:nvPr>
            <p:ph type="sldNum" sz="quarter" idx="5"/>
          </p:nvPr>
        </p:nvSpPr>
        <p:spPr/>
        <p:txBody>
          <a:bodyPr/>
          <a:lstStyle/>
          <a:p>
            <a:pPr lvl="0"/>
            <a:fld id="{6CCD8D0F-DBAB-4845-A1ED-ED2A62771CE5}" type="slidenum">
              <a:rPr lang="en-US" smtClean="0"/>
              <a:t>10</a:t>
            </a:fld>
            <a:endParaRPr lang="en-US"/>
          </a:p>
        </p:txBody>
      </p:sp>
    </p:spTree>
    <p:extLst>
      <p:ext uri="{BB962C8B-B14F-4D97-AF65-F5344CB8AC3E}">
        <p14:creationId xmlns:p14="http://schemas.microsoft.com/office/powerpoint/2010/main" val="5082848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a:p>
        </p:txBody>
      </p:sp>
      <p:sp>
        <p:nvSpPr>
          <p:cNvPr id="3" name="Notes Placeholder 2"/>
          <p:cNvSpPr>
            <a:spLocks noGrp="1"/>
          </p:cNvSpPr>
          <p:nvPr>
            <p:ph type="body" idx="1"/>
          </p:nvPr>
        </p:nvSpPr>
        <p:spPr/>
        <p:txBody>
          <a:bodyPr/>
          <a:lstStyle/>
          <a:p>
            <a:pPr marL="457200" indent="-457200">
              <a:spcBef>
                <a:spcPts val="600"/>
              </a:spcBef>
            </a:pPr>
            <a:r>
              <a:rPr lang="en-US" dirty="0">
                <a:latin typeface="Lato" panose="020F0502020204030203" pitchFamily="34" charset="0"/>
                <a:ea typeface="Lato" panose="020F0502020204030203" pitchFamily="34" charset="0"/>
                <a:cs typeface="Lato" panose="020F0502020204030203" pitchFamily="34" charset="0"/>
              </a:rPr>
              <a:t>Emma </a:t>
            </a:r>
          </a:p>
          <a:p>
            <a:pPr marL="457200" indent="-457200">
              <a:spcBef>
                <a:spcPts val="600"/>
              </a:spcBef>
            </a:pPr>
            <a:endParaRPr lang="en-US" dirty="0">
              <a:latin typeface="Lato" panose="020F0502020204030203" pitchFamily="34" charset="0"/>
              <a:ea typeface="Lato" panose="020F0502020204030203" pitchFamily="34" charset="0"/>
              <a:cs typeface="Lato" panose="020F0502020204030203" pitchFamily="34" charset="0"/>
            </a:endParaRPr>
          </a:p>
          <a:p>
            <a:pPr marL="457200" marR="0" lvl="0" indent="-457200" algn="l" defTabSz="914400" rtl="0" eaLnBrk="1" fontAlgn="auto" latinLnBrk="0" hangingPunct="1">
              <a:lnSpc>
                <a:spcPct val="100000"/>
              </a:lnSpc>
              <a:spcBef>
                <a:spcPts val="600"/>
              </a:spcBef>
              <a:spcAft>
                <a:spcPts val="0"/>
              </a:spcAft>
              <a:buClrTx/>
              <a:buSzTx/>
              <a:buFontTx/>
              <a:buNone/>
              <a:tabLst/>
              <a:defRPr/>
            </a:pPr>
            <a:r>
              <a:rPr lang="en-US" dirty="0"/>
              <a:t>- Speed data indicates a higher number of vehicles exceeding 50 mph on Chickatawbut Road on Saturdays despite lower overall volume, even though the posted speed limit within this area is 30 mph. </a:t>
            </a:r>
            <a:endParaRPr lang="en-US" dirty="0">
              <a:latin typeface="Lato" panose="020F0502020204030203" pitchFamily="34" charset="0"/>
              <a:ea typeface="Lato" panose="020F0502020204030203" pitchFamily="34" charset="0"/>
              <a:cs typeface="Lato" panose="020F0502020204030203" pitchFamily="34" charset="0"/>
            </a:endParaRPr>
          </a:p>
          <a:p>
            <a:pPr marL="457200" indent="-457200">
              <a:spcBef>
                <a:spcPts val="600"/>
              </a:spcBef>
            </a:pPr>
            <a:r>
              <a:rPr lang="en-US" dirty="0">
                <a:latin typeface="Lato" panose="020F0502020204030203" pitchFamily="34" charset="0"/>
                <a:ea typeface="Lato" panose="020F0502020204030203" pitchFamily="34" charset="0"/>
                <a:cs typeface="Lato" panose="020F0502020204030203" pitchFamily="34" charset="0"/>
              </a:rPr>
              <a:t>- The project team reviewed crashes within the area from 2018 to 2021 and found that the predominant collision type within the area was single vehicle collisions. Reports often indicated that these were associated with a driver losing control of a vehicle and striking a roadside object, which aligns with the speeding concern in the area. </a:t>
            </a:r>
          </a:p>
          <a:p>
            <a:endParaRPr lang="en-US" dirty="0"/>
          </a:p>
        </p:txBody>
      </p:sp>
      <p:sp>
        <p:nvSpPr>
          <p:cNvPr id="4" name="Slide Number Placeholder 3"/>
          <p:cNvSpPr>
            <a:spLocks noGrp="1"/>
          </p:cNvSpPr>
          <p:nvPr>
            <p:ph type="sldNum" sz="quarter" idx="5"/>
          </p:nvPr>
        </p:nvSpPr>
        <p:spPr/>
        <p:txBody>
          <a:bodyPr/>
          <a:lstStyle/>
          <a:p>
            <a:pPr lvl="0"/>
            <a:fld id="{6CCD8D0F-DBAB-4845-A1ED-ED2A62771CE5}" type="slidenum">
              <a:rPr lang="en-US" smtClean="0"/>
              <a:t>11</a:t>
            </a:fld>
            <a:endParaRPr lang="en-US"/>
          </a:p>
        </p:txBody>
      </p:sp>
    </p:spTree>
    <p:extLst>
      <p:ext uri="{BB962C8B-B14F-4D97-AF65-F5344CB8AC3E}">
        <p14:creationId xmlns:p14="http://schemas.microsoft.com/office/powerpoint/2010/main" val="25965738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a:p>
        </p:txBody>
      </p:sp>
      <p:sp>
        <p:nvSpPr>
          <p:cNvPr id="3" name="Notes Placeholder 2"/>
          <p:cNvSpPr>
            <a:spLocks noGrp="1"/>
          </p:cNvSpPr>
          <p:nvPr>
            <p:ph type="body" idx="1"/>
          </p:nvPr>
        </p:nvSpPr>
        <p:spPr/>
        <p:txBody>
          <a:bodyPr/>
          <a:lstStyle/>
          <a:p>
            <a:r>
              <a:rPr lang="en-US" dirty="0"/>
              <a:t>Jason </a:t>
            </a:r>
          </a:p>
          <a:p>
            <a:endParaRPr lang="en-US" dirty="0"/>
          </a:p>
          <a:p>
            <a:r>
              <a:rPr lang="en-US" dirty="0"/>
              <a:t>- Highlight groups that have been coordinated with leading up to this point</a:t>
            </a:r>
          </a:p>
        </p:txBody>
      </p:sp>
      <p:sp>
        <p:nvSpPr>
          <p:cNvPr id="4" name="Slide Number Placeholder 3"/>
          <p:cNvSpPr>
            <a:spLocks noGrp="1"/>
          </p:cNvSpPr>
          <p:nvPr>
            <p:ph type="sldNum" sz="quarter" idx="5"/>
          </p:nvPr>
        </p:nvSpPr>
        <p:spPr/>
        <p:txBody>
          <a:bodyPr/>
          <a:lstStyle/>
          <a:p>
            <a:pPr lvl="0"/>
            <a:fld id="{6CCD8D0F-DBAB-4845-A1ED-ED2A62771CE5}" type="slidenum">
              <a:rPr lang="en-US" smtClean="0"/>
              <a:t>12</a:t>
            </a:fld>
            <a:endParaRPr lang="en-US"/>
          </a:p>
        </p:txBody>
      </p:sp>
    </p:spTree>
    <p:extLst>
      <p:ext uri="{BB962C8B-B14F-4D97-AF65-F5344CB8AC3E}">
        <p14:creationId xmlns:p14="http://schemas.microsoft.com/office/powerpoint/2010/main" val="15335486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a:p>
        </p:txBody>
      </p:sp>
      <p:sp>
        <p:nvSpPr>
          <p:cNvPr id="3" name="Notes Placeholder 2"/>
          <p:cNvSpPr>
            <a:spLocks noGrp="1"/>
          </p:cNvSpPr>
          <p:nvPr>
            <p:ph type="body" idx="1"/>
          </p:nvPr>
        </p:nvSpPr>
        <p:spPr/>
        <p:txBody>
          <a:bodyPr/>
          <a:lstStyle/>
          <a:p>
            <a:r>
              <a:rPr lang="en-US" dirty="0"/>
              <a:t>Jason </a:t>
            </a:r>
          </a:p>
          <a:p>
            <a:endParaRPr lang="en-US" dirty="0"/>
          </a:p>
          <a:p>
            <a:r>
              <a:rPr lang="en-US" dirty="0"/>
              <a:t>Provide details on the closure</a:t>
            </a:r>
          </a:p>
        </p:txBody>
      </p:sp>
      <p:sp>
        <p:nvSpPr>
          <p:cNvPr id="4" name="Slide Number Placeholder 3"/>
          <p:cNvSpPr>
            <a:spLocks noGrp="1"/>
          </p:cNvSpPr>
          <p:nvPr>
            <p:ph type="sldNum" sz="quarter" idx="5"/>
          </p:nvPr>
        </p:nvSpPr>
        <p:spPr/>
        <p:txBody>
          <a:bodyPr/>
          <a:lstStyle/>
          <a:p>
            <a:pPr lvl="0"/>
            <a:fld id="{6CCD8D0F-DBAB-4845-A1ED-ED2A62771CE5}" type="slidenum">
              <a:rPr lang="en-US" smtClean="0"/>
              <a:t>13</a:t>
            </a:fld>
            <a:endParaRPr lang="en-US"/>
          </a:p>
        </p:txBody>
      </p:sp>
    </p:spTree>
    <p:extLst>
      <p:ext uri="{BB962C8B-B14F-4D97-AF65-F5344CB8AC3E}">
        <p14:creationId xmlns:p14="http://schemas.microsoft.com/office/powerpoint/2010/main" val="42664336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a:p>
        </p:txBody>
      </p:sp>
      <p:sp>
        <p:nvSpPr>
          <p:cNvPr id="3" name="Notes Placeholder 2"/>
          <p:cNvSpPr>
            <a:spLocks noGrp="1"/>
          </p:cNvSpPr>
          <p:nvPr>
            <p:ph type="body" idx="1"/>
          </p:nvPr>
        </p:nvSpPr>
        <p:spPr/>
        <p:txBody>
          <a:bodyPr/>
          <a:lstStyle/>
          <a:p>
            <a:r>
              <a:rPr lang="en-US" dirty="0"/>
              <a:t>Jason </a:t>
            </a:r>
          </a:p>
          <a:p>
            <a:endParaRPr lang="en-US" dirty="0"/>
          </a:p>
          <a:p>
            <a:pPr marL="171450" indent="-171450">
              <a:buFontTx/>
              <a:buChar char="-"/>
            </a:pPr>
            <a:r>
              <a:rPr lang="en-US" dirty="0"/>
              <a:t>The closure will be in effect on weekends from late July to labor day to general vehicle traffic</a:t>
            </a:r>
          </a:p>
          <a:p>
            <a:pPr marL="171450" indent="-171450">
              <a:buFontTx/>
              <a:buChar char="-"/>
            </a:pPr>
            <a:r>
              <a:rPr lang="en-US" dirty="0"/>
              <a:t>Gate closure will begin 5 pm on Fridays, and open by 6 pm on Sundays</a:t>
            </a:r>
          </a:p>
          <a:p>
            <a:pPr marL="171450" indent="-171450">
              <a:buFontTx/>
              <a:buChar char="-"/>
            </a:pPr>
            <a:r>
              <a:rPr lang="en-US" dirty="0"/>
              <a:t>GPS companies will be notified</a:t>
            </a:r>
          </a:p>
          <a:p>
            <a:pPr marL="171450" indent="-171450">
              <a:buFontTx/>
              <a:buChar char="-"/>
            </a:pPr>
            <a:r>
              <a:rPr lang="en-US" dirty="0"/>
              <a:t>Signs and message boards will be posted in advance of the closure to notify those in the area</a:t>
            </a:r>
          </a:p>
        </p:txBody>
      </p:sp>
      <p:sp>
        <p:nvSpPr>
          <p:cNvPr id="4" name="Slide Number Placeholder 3"/>
          <p:cNvSpPr>
            <a:spLocks noGrp="1"/>
          </p:cNvSpPr>
          <p:nvPr>
            <p:ph type="sldNum" sz="quarter" idx="5"/>
          </p:nvPr>
        </p:nvSpPr>
        <p:spPr/>
        <p:txBody>
          <a:bodyPr/>
          <a:lstStyle/>
          <a:p>
            <a:pPr lvl="0"/>
            <a:fld id="{6CCD8D0F-DBAB-4845-A1ED-ED2A62771CE5}" type="slidenum">
              <a:rPr lang="en-US" smtClean="0"/>
              <a:t>14</a:t>
            </a:fld>
            <a:endParaRPr lang="en-US"/>
          </a:p>
        </p:txBody>
      </p:sp>
    </p:spTree>
    <p:extLst>
      <p:ext uri="{BB962C8B-B14F-4D97-AF65-F5344CB8AC3E}">
        <p14:creationId xmlns:p14="http://schemas.microsoft.com/office/powerpoint/2010/main" val="24388202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a:p>
        </p:txBody>
      </p:sp>
      <p:sp>
        <p:nvSpPr>
          <p:cNvPr id="3" name="Notes Placeholder 2"/>
          <p:cNvSpPr>
            <a:spLocks noGrp="1"/>
          </p:cNvSpPr>
          <p:nvPr>
            <p:ph type="body" idx="1"/>
          </p:nvPr>
        </p:nvSpPr>
        <p:spPr/>
        <p:txBody>
          <a:bodyPr/>
          <a:lstStyle/>
          <a:p>
            <a:r>
              <a:rPr lang="en-US" dirty="0"/>
              <a:t>Jason </a:t>
            </a:r>
          </a:p>
          <a:p>
            <a:endParaRPr lang="en-US" dirty="0"/>
          </a:p>
          <a:p>
            <a:pPr marL="171450" indent="-171450">
              <a:buFontTx/>
              <a:buChar char="-"/>
            </a:pPr>
            <a:r>
              <a:rPr lang="en-US" dirty="0"/>
              <a:t>Closure maintains access for peds, bikes, hikers</a:t>
            </a:r>
          </a:p>
          <a:p>
            <a:pPr marL="171450" indent="-171450">
              <a:buFontTx/>
              <a:buChar char="-"/>
            </a:pPr>
            <a:r>
              <a:rPr lang="en-US" dirty="0"/>
              <a:t>Parking lots remain open </a:t>
            </a:r>
          </a:p>
          <a:p>
            <a:pPr marL="171450" indent="-171450">
              <a:buFontTx/>
              <a:buChar char="-"/>
            </a:pPr>
            <a:r>
              <a:rPr lang="en-US" dirty="0"/>
              <a:t>Emergency services will have access to the area and all public safety groups are being given keys</a:t>
            </a:r>
          </a:p>
        </p:txBody>
      </p:sp>
      <p:sp>
        <p:nvSpPr>
          <p:cNvPr id="4" name="Slide Number Placeholder 3"/>
          <p:cNvSpPr>
            <a:spLocks noGrp="1"/>
          </p:cNvSpPr>
          <p:nvPr>
            <p:ph type="sldNum" sz="quarter" idx="5"/>
          </p:nvPr>
        </p:nvSpPr>
        <p:spPr/>
        <p:txBody>
          <a:bodyPr/>
          <a:lstStyle/>
          <a:p>
            <a:pPr lvl="0"/>
            <a:fld id="{6CCD8D0F-DBAB-4845-A1ED-ED2A62771CE5}" type="slidenum">
              <a:rPr lang="en-US" smtClean="0"/>
              <a:t>15</a:t>
            </a:fld>
            <a:endParaRPr lang="en-US"/>
          </a:p>
        </p:txBody>
      </p:sp>
    </p:spTree>
    <p:extLst>
      <p:ext uri="{BB962C8B-B14F-4D97-AF65-F5344CB8AC3E}">
        <p14:creationId xmlns:p14="http://schemas.microsoft.com/office/powerpoint/2010/main" val="27838720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a:p>
        </p:txBody>
      </p:sp>
      <p:sp>
        <p:nvSpPr>
          <p:cNvPr id="3" name="Notes Placeholder 2"/>
          <p:cNvSpPr>
            <a:spLocks noGrp="1"/>
          </p:cNvSpPr>
          <p:nvPr>
            <p:ph type="body" idx="1"/>
          </p:nvPr>
        </p:nvSpPr>
        <p:spPr/>
        <p:txBody>
          <a:bodyPr/>
          <a:lstStyle/>
          <a:p>
            <a:r>
              <a:rPr lang="en-US" dirty="0"/>
              <a:t>Jason </a:t>
            </a:r>
          </a:p>
          <a:p>
            <a:endParaRPr lang="en-US" dirty="0"/>
          </a:p>
          <a:p>
            <a:endParaRPr lang="en-US" dirty="0"/>
          </a:p>
        </p:txBody>
      </p:sp>
      <p:sp>
        <p:nvSpPr>
          <p:cNvPr id="4" name="Slide Number Placeholder 3"/>
          <p:cNvSpPr>
            <a:spLocks noGrp="1"/>
          </p:cNvSpPr>
          <p:nvPr>
            <p:ph type="sldNum" sz="quarter" idx="5"/>
          </p:nvPr>
        </p:nvSpPr>
        <p:spPr/>
        <p:txBody>
          <a:bodyPr/>
          <a:lstStyle/>
          <a:p>
            <a:pPr lvl="0"/>
            <a:fld id="{6CCD8D0F-DBAB-4845-A1ED-ED2A62771CE5}" type="slidenum">
              <a:rPr lang="en-US" smtClean="0"/>
              <a:t>16</a:t>
            </a:fld>
            <a:endParaRPr lang="en-US"/>
          </a:p>
        </p:txBody>
      </p:sp>
    </p:spTree>
    <p:extLst>
      <p:ext uri="{BB962C8B-B14F-4D97-AF65-F5344CB8AC3E}">
        <p14:creationId xmlns:p14="http://schemas.microsoft.com/office/powerpoint/2010/main" val="22404008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a:p>
        </p:txBody>
      </p:sp>
      <p:sp>
        <p:nvSpPr>
          <p:cNvPr id="3" name="Notes Placeholder 2"/>
          <p:cNvSpPr>
            <a:spLocks noGrp="1"/>
          </p:cNvSpPr>
          <p:nvPr>
            <p:ph type="body" idx="1"/>
          </p:nvPr>
        </p:nvSpPr>
        <p:spPr/>
        <p:txBody>
          <a:bodyPr/>
          <a:lstStyle/>
          <a:p>
            <a:r>
              <a:rPr lang="en-US" dirty="0"/>
              <a:t>Emma</a:t>
            </a:r>
          </a:p>
          <a:p>
            <a:endParaRPr lang="en-US" dirty="0"/>
          </a:p>
          <a:p>
            <a:pPr marL="171450" indent="-171450">
              <a:buFontTx/>
              <a:buChar char="-"/>
            </a:pPr>
            <a:r>
              <a:rPr lang="en-US" dirty="0"/>
              <a:t>The team has been reviewing traffic count data in the area, and will be collecting additional data one weekend before the pilot and one weekend during the pilot to inform DCR on the impacts of the closure </a:t>
            </a:r>
          </a:p>
          <a:p>
            <a:pPr marL="171450" indent="-171450">
              <a:buFontTx/>
              <a:buChar char="-"/>
            </a:pPr>
            <a:r>
              <a:rPr lang="en-US" dirty="0"/>
              <a:t>The project team will also be collecting travel times on key corridors in the area to compare before and during the pilot to inform DCR on any travel time impacts on the surrounding corridors</a:t>
            </a:r>
          </a:p>
          <a:p>
            <a:pPr marL="171450" indent="-171450">
              <a:buFontTx/>
              <a:buChar char="-"/>
            </a:pP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lvl="0"/>
            <a:fld id="{6CCD8D0F-DBAB-4845-A1ED-ED2A62771CE5}" type="slidenum">
              <a:rPr lang="en-US" smtClean="0"/>
              <a:t>17</a:t>
            </a:fld>
            <a:endParaRPr lang="en-US"/>
          </a:p>
        </p:txBody>
      </p:sp>
    </p:spTree>
    <p:extLst>
      <p:ext uri="{BB962C8B-B14F-4D97-AF65-F5344CB8AC3E}">
        <p14:creationId xmlns:p14="http://schemas.microsoft.com/office/powerpoint/2010/main" val="35623075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Jason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Review all the aspects of the pilot evaluation: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Coordination on the conservation efforts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Collect the same traffic count program during the pilot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Public comment forum</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Continued traffic monitoring in coordination with MassDOT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Coordination with public safety groups regarding response time</a:t>
            </a:r>
          </a:p>
          <a:p>
            <a:endParaRPr lang="en-US" dirty="0"/>
          </a:p>
        </p:txBody>
      </p:sp>
      <p:sp>
        <p:nvSpPr>
          <p:cNvPr id="4" name="Slide Number Placeholder 3"/>
          <p:cNvSpPr>
            <a:spLocks noGrp="1"/>
          </p:cNvSpPr>
          <p:nvPr>
            <p:ph type="sldNum" sz="quarter" idx="5"/>
          </p:nvPr>
        </p:nvSpPr>
        <p:spPr/>
        <p:txBody>
          <a:bodyPr/>
          <a:lstStyle/>
          <a:p>
            <a:pPr lvl="0"/>
            <a:fld id="{6CCD8D0F-DBAB-4845-A1ED-ED2A62771CE5}" type="slidenum">
              <a:rPr lang="en-US" smtClean="0"/>
              <a:t>18</a:t>
            </a:fld>
            <a:endParaRPr lang="en-US"/>
          </a:p>
        </p:txBody>
      </p:sp>
    </p:spTree>
    <p:extLst>
      <p:ext uri="{BB962C8B-B14F-4D97-AF65-F5344CB8AC3E}">
        <p14:creationId xmlns:p14="http://schemas.microsoft.com/office/powerpoint/2010/main" val="32957387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a:p>
        </p:txBody>
      </p:sp>
      <p:sp>
        <p:nvSpPr>
          <p:cNvPr id="3" name="Notes Placeholder 2"/>
          <p:cNvSpPr>
            <a:spLocks noGrp="1"/>
          </p:cNvSpPr>
          <p:nvPr>
            <p:ph type="body" idx="1"/>
          </p:nvPr>
        </p:nvSpPr>
        <p:spPr/>
        <p:txBody>
          <a:bodyPr/>
          <a:lstStyle/>
          <a:p>
            <a:r>
              <a:rPr lang="en-US" dirty="0"/>
              <a:t>Jason </a:t>
            </a:r>
          </a:p>
          <a:p>
            <a:endParaRPr lang="en-US" dirty="0"/>
          </a:p>
          <a:p>
            <a:r>
              <a:rPr lang="en-US" dirty="0"/>
              <a:t>Timeline</a:t>
            </a:r>
          </a:p>
        </p:txBody>
      </p:sp>
      <p:sp>
        <p:nvSpPr>
          <p:cNvPr id="4" name="Slide Number Placeholder 3"/>
          <p:cNvSpPr>
            <a:spLocks noGrp="1"/>
          </p:cNvSpPr>
          <p:nvPr>
            <p:ph type="sldNum" sz="quarter" idx="5"/>
          </p:nvPr>
        </p:nvSpPr>
        <p:spPr/>
        <p:txBody>
          <a:bodyPr/>
          <a:lstStyle/>
          <a:p>
            <a:pPr lvl="0"/>
            <a:fld id="{6CCD8D0F-DBAB-4845-A1ED-ED2A62771CE5}" type="slidenum">
              <a:rPr lang="en-US" smtClean="0"/>
              <a:t>19</a:t>
            </a:fld>
            <a:endParaRPr lang="en-US"/>
          </a:p>
        </p:txBody>
      </p:sp>
    </p:spTree>
    <p:extLst>
      <p:ext uri="{BB962C8B-B14F-4D97-AF65-F5344CB8AC3E}">
        <p14:creationId xmlns:p14="http://schemas.microsoft.com/office/powerpoint/2010/main" val="1709988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a:p>
        </p:txBody>
      </p:sp>
      <p:sp>
        <p:nvSpPr>
          <p:cNvPr id="3" name="Notes Placeholder 2"/>
          <p:cNvSpPr>
            <a:spLocks noGrp="1"/>
          </p:cNvSpPr>
          <p:nvPr>
            <p:ph type="body" idx="1"/>
          </p:nvPr>
        </p:nvSpPr>
        <p:spPr/>
        <p:txBody>
          <a:bodyPr/>
          <a:lstStyle/>
          <a:p>
            <a:r>
              <a:rPr lang="en-US" dirty="0"/>
              <a:t>Jason</a:t>
            </a:r>
          </a:p>
        </p:txBody>
      </p:sp>
      <p:sp>
        <p:nvSpPr>
          <p:cNvPr id="4" name="Slide Number Placeholder 3"/>
          <p:cNvSpPr>
            <a:spLocks noGrp="1"/>
          </p:cNvSpPr>
          <p:nvPr>
            <p:ph type="sldNum" sz="quarter" idx="5"/>
          </p:nvPr>
        </p:nvSpPr>
        <p:spPr/>
        <p:txBody>
          <a:bodyPr/>
          <a:lstStyle/>
          <a:p>
            <a:pPr lvl="0"/>
            <a:fld id="{6CCD8D0F-DBAB-4845-A1ED-ED2A62771CE5}" type="slidenum">
              <a:rPr lang="en-US" smtClean="0"/>
              <a:t>20</a:t>
            </a:fld>
            <a:endParaRPr lang="en-US"/>
          </a:p>
        </p:txBody>
      </p:sp>
    </p:spTree>
    <p:extLst>
      <p:ext uri="{BB962C8B-B14F-4D97-AF65-F5344CB8AC3E}">
        <p14:creationId xmlns:p14="http://schemas.microsoft.com/office/powerpoint/2010/main" val="38403087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F68243-AA57-9119-3E46-4655867DCA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EF0B5E-FE2E-2454-C80B-D22FBF580BAD}"/>
              </a:ext>
            </a:extLst>
          </p:cNvPr>
          <p:cNvSpPr>
            <a:spLocks noGrp="1" noRot="1" noChangeAspect="1"/>
          </p:cNvSpPr>
          <p:nvPr>
            <p:ph type="sldImg"/>
          </p:nvPr>
        </p:nvSpPr>
        <p:spPr>
          <a:xfrm>
            <a:off x="685800" y="1143000"/>
            <a:ext cx="5486400" cy="3086100"/>
          </a:xfrm>
        </p:spPr>
        <p:txBody>
          <a:bodyPr/>
          <a:lstStyle/>
          <a:p>
            <a:endParaRPr lang="en-US"/>
          </a:p>
        </p:txBody>
      </p:sp>
      <p:sp>
        <p:nvSpPr>
          <p:cNvPr id="3" name="Notes Placeholder 2">
            <a:extLst>
              <a:ext uri="{FF2B5EF4-FFF2-40B4-BE49-F238E27FC236}">
                <a16:creationId xmlns:a16="http://schemas.microsoft.com/office/drawing/2014/main" id="{CBDA4B13-4FFD-62C7-0EF4-B7AA401890EF}"/>
              </a:ext>
            </a:extLst>
          </p:cNvPr>
          <p:cNvSpPr>
            <a:spLocks noGrp="1"/>
          </p:cNvSpPr>
          <p:nvPr>
            <p:ph type="body" idx="1"/>
          </p:nvPr>
        </p:nvSpPr>
        <p:spPr/>
        <p:txBody>
          <a:bodyPr/>
          <a:lstStyle/>
          <a:p>
            <a:r>
              <a:rPr lang="en-US" dirty="0"/>
              <a:t>Jason </a:t>
            </a:r>
          </a:p>
          <a:p>
            <a:endParaRPr lang="en-US" dirty="0"/>
          </a:p>
          <a:p>
            <a:r>
              <a:rPr lang="en-US" dirty="0"/>
              <a:t>How feedback can be submitted</a:t>
            </a:r>
          </a:p>
          <a:p>
            <a:endParaRPr lang="en-US" dirty="0"/>
          </a:p>
        </p:txBody>
      </p:sp>
      <p:sp>
        <p:nvSpPr>
          <p:cNvPr id="4" name="Slide Number Placeholder 3">
            <a:extLst>
              <a:ext uri="{FF2B5EF4-FFF2-40B4-BE49-F238E27FC236}">
                <a16:creationId xmlns:a16="http://schemas.microsoft.com/office/drawing/2014/main" id="{7508F0D3-F6CA-2603-A523-312006839BA7}"/>
              </a:ext>
            </a:extLst>
          </p:cNvPr>
          <p:cNvSpPr>
            <a:spLocks noGrp="1"/>
          </p:cNvSpPr>
          <p:nvPr>
            <p:ph type="sldNum" sz="quarter" idx="5"/>
          </p:nvPr>
        </p:nvSpPr>
        <p:spPr/>
        <p:txBody>
          <a:bodyPr/>
          <a:lstStyle/>
          <a:p>
            <a:pPr lvl="0"/>
            <a:fld id="{6CCD8D0F-DBAB-4845-A1ED-ED2A62771CE5}" type="slidenum">
              <a:rPr lang="en-US" smtClean="0"/>
              <a:t>21</a:t>
            </a:fld>
            <a:endParaRPr lang="en-US"/>
          </a:p>
        </p:txBody>
      </p:sp>
    </p:spTree>
    <p:extLst>
      <p:ext uri="{BB962C8B-B14F-4D97-AF65-F5344CB8AC3E}">
        <p14:creationId xmlns:p14="http://schemas.microsoft.com/office/powerpoint/2010/main" val="41549409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a:p>
        </p:txBody>
      </p:sp>
      <p:sp>
        <p:nvSpPr>
          <p:cNvPr id="3" name="Notes Placeholder 2"/>
          <p:cNvSpPr>
            <a:spLocks noGrp="1"/>
          </p:cNvSpPr>
          <p:nvPr>
            <p:ph type="body" idx="1"/>
          </p:nvPr>
        </p:nvSpPr>
        <p:spPr/>
        <p:txBody>
          <a:bodyPr/>
          <a:lstStyle/>
          <a:p>
            <a:r>
              <a:rPr lang="en-US" dirty="0"/>
              <a:t>Dan can field Q&amp;A</a:t>
            </a:r>
          </a:p>
        </p:txBody>
      </p:sp>
      <p:sp>
        <p:nvSpPr>
          <p:cNvPr id="4" name="Slide Number Placeholder 3"/>
          <p:cNvSpPr>
            <a:spLocks noGrp="1"/>
          </p:cNvSpPr>
          <p:nvPr>
            <p:ph type="sldNum" sz="quarter" idx="5"/>
          </p:nvPr>
        </p:nvSpPr>
        <p:spPr/>
        <p:txBody>
          <a:bodyPr/>
          <a:lstStyle/>
          <a:p>
            <a:pPr lvl="0"/>
            <a:fld id="{6CCD8D0F-DBAB-4845-A1ED-ED2A62771CE5}" type="slidenum">
              <a:rPr lang="en-US" smtClean="0"/>
              <a:t>22</a:t>
            </a:fld>
            <a:endParaRPr lang="en-US"/>
          </a:p>
        </p:txBody>
      </p:sp>
    </p:spTree>
    <p:extLst>
      <p:ext uri="{BB962C8B-B14F-4D97-AF65-F5344CB8AC3E}">
        <p14:creationId xmlns:p14="http://schemas.microsoft.com/office/powerpoint/2010/main" val="17783579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lvl="0"/>
            <a:fld id="{6CCD8D0F-DBAB-4845-A1ED-ED2A62771CE5}" type="slidenum">
              <a:rPr lang="en-US" smtClean="0"/>
              <a:t>23</a:t>
            </a:fld>
            <a:endParaRPr lang="en-US"/>
          </a:p>
        </p:txBody>
      </p:sp>
    </p:spTree>
    <p:extLst>
      <p:ext uri="{BB962C8B-B14F-4D97-AF65-F5344CB8AC3E}">
        <p14:creationId xmlns:p14="http://schemas.microsoft.com/office/powerpoint/2010/main" val="13178704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F2E08AC4-A1C5-DA01-DC1B-24291D947469}"/>
              </a:ext>
            </a:extLst>
          </p:cNvPr>
          <p:cNvSpPr txBox="1"/>
          <p:nvPr/>
        </p:nvSpPr>
        <p:spPr>
          <a:xfrm>
            <a:off x="7790212" y="4920340"/>
            <a:ext cx="4116080" cy="1013429"/>
          </a:xfrm>
          <a:prstGeom prst="rect">
            <a:avLst/>
          </a:prstGeom>
          <a:noFill/>
          <a:ln cap="flat">
            <a:noFill/>
          </a:ln>
        </p:spPr>
        <p:txBody>
          <a:bodyPr vert="horz" wrap="square" lIns="91440" tIns="45720" rIns="91440" bIns="45720" anchor="t" anchorCtr="1" compatLnSpc="1">
            <a:noAutofit/>
          </a:bodyPr>
          <a:lstStyle/>
          <a:p>
            <a:pPr marL="0" marR="0" lvl="0" indent="0" algn="ctr" defTabSz="914400" rtl="0" fontAlgn="auto" hangingPunct="1">
              <a:lnSpc>
                <a:spcPct val="90000"/>
              </a:lnSpc>
              <a:spcBef>
                <a:spcPts val="100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3B434B"/>
              </a:solidFill>
              <a:uFillTx/>
              <a:latin typeface="Lato Black" pitchFamily="34"/>
            </a:endParaRPr>
          </a:p>
        </p:txBody>
      </p:sp>
      <p:sp>
        <p:nvSpPr>
          <p:cNvPr id="3" name="Picture Placeholder 2">
            <a:extLst>
              <a:ext uri="{FF2B5EF4-FFF2-40B4-BE49-F238E27FC236}">
                <a16:creationId xmlns:a16="http://schemas.microsoft.com/office/drawing/2014/main" id="{667E507B-2FA0-A7E9-0212-525837054B31}"/>
              </a:ext>
            </a:extLst>
          </p:cNvPr>
          <p:cNvSpPr txBox="1">
            <a:spLocks noGrp="1"/>
          </p:cNvSpPr>
          <p:nvPr>
            <p:ph type="pic" sz="quarter" idx="4294967295"/>
          </p:nvPr>
        </p:nvSpPr>
        <p:spPr>
          <a:xfrm>
            <a:off x="381003" y="2895603"/>
            <a:ext cx="7408861" cy="3644898"/>
          </a:xfrm>
          <a:prstGeom prst="rect">
            <a:avLst/>
          </a:prstGeom>
          <a:noFill/>
          <a:ln>
            <a:noFill/>
          </a:ln>
        </p:spPr>
        <p:txBody>
          <a:bodyPr vert="horz" wrap="square" lIns="91440" tIns="45720" rIns="91440" bIns="45720" anchor="t" anchorCtr="0" compatLnSpc="1">
            <a:noAutofit/>
          </a:bodyPr>
          <a:lstStyle>
            <a:lvl1pPr marR="0" lvl="0" fontAlgn="auto">
              <a:spcAft>
                <a:spcPts val="0"/>
              </a:spcAft>
              <a:buSzPct val="100000"/>
              <a:buFont typeface="Arial" pitchFamily="34"/>
              <a:tabLst/>
              <a:defRPr lang="en-US" b="0" i="0" u="none" strike="noStrike" cap="none" spc="0" baseline="0">
                <a:solidFill>
                  <a:srgbClr val="000000"/>
                </a:solidFill>
                <a:uFillTx/>
                <a:latin typeface="Lato"/>
              </a:defRPr>
            </a:lvl1pPr>
          </a:lstStyle>
          <a:p>
            <a:pPr lvl="0"/>
            <a:r>
              <a:rPr lang="en-US"/>
              <a:t>Click icon to add picture</a:t>
            </a:r>
          </a:p>
        </p:txBody>
      </p:sp>
      <p:sp>
        <p:nvSpPr>
          <p:cNvPr id="4" name="Text Placeholder 4">
            <a:extLst>
              <a:ext uri="{FF2B5EF4-FFF2-40B4-BE49-F238E27FC236}">
                <a16:creationId xmlns:a16="http://schemas.microsoft.com/office/drawing/2014/main" id="{CEB92529-7F4F-02A9-8E3F-322CCF123F68}"/>
              </a:ext>
            </a:extLst>
          </p:cNvPr>
          <p:cNvSpPr txBox="1">
            <a:spLocks noGrp="1"/>
          </p:cNvSpPr>
          <p:nvPr>
            <p:ph type="body" sz="quarter" idx="4294967295"/>
          </p:nvPr>
        </p:nvSpPr>
        <p:spPr>
          <a:xfrm>
            <a:off x="381003" y="330198"/>
            <a:ext cx="8699501" cy="1430341"/>
          </a:xfrm>
          <a:prstGeom prst="rect">
            <a:avLst/>
          </a:prstGeom>
          <a:noFill/>
          <a:ln>
            <a:noFill/>
          </a:ln>
        </p:spPr>
        <p:txBody>
          <a:bodyPr vert="horz" wrap="square" lIns="91440" tIns="45720" rIns="91440" bIns="45720" anchor="t" anchorCtr="0" compatLnSpc="1">
            <a:noAutofit/>
          </a:bodyPr>
          <a:lstStyle>
            <a:lvl1pPr marL="0" marR="0" lvl="0" indent="0" fontAlgn="auto">
              <a:lnSpc>
                <a:spcPct val="100000"/>
              </a:lnSpc>
              <a:spcBef>
                <a:spcPts val="0"/>
              </a:spcBef>
              <a:spcAft>
                <a:spcPts val="0"/>
              </a:spcAft>
              <a:buNone/>
              <a:tabLst/>
              <a:defRPr lang="en-US" sz="4400" b="0" i="0" u="none" strike="noStrike" cap="none" spc="0" baseline="0">
                <a:solidFill>
                  <a:srgbClr val="000000"/>
                </a:solidFill>
                <a:uFillTx/>
                <a:latin typeface="Lato ExtraBold"/>
              </a:defRPr>
            </a:lvl1pPr>
          </a:lstStyle>
          <a:p>
            <a:pPr lvl="0"/>
            <a:r>
              <a:rPr lang="en-US"/>
              <a:t>Click to edit headline</a:t>
            </a:r>
          </a:p>
        </p:txBody>
      </p:sp>
      <p:sp>
        <p:nvSpPr>
          <p:cNvPr id="5" name="Text Placeholder 6">
            <a:extLst>
              <a:ext uri="{FF2B5EF4-FFF2-40B4-BE49-F238E27FC236}">
                <a16:creationId xmlns:a16="http://schemas.microsoft.com/office/drawing/2014/main" id="{F8BDC8FA-8478-B790-8BC0-65D91C15CC7C}"/>
              </a:ext>
            </a:extLst>
          </p:cNvPr>
          <p:cNvSpPr txBox="1">
            <a:spLocks noGrp="1"/>
          </p:cNvSpPr>
          <p:nvPr>
            <p:ph type="body" sz="quarter" idx="4294967295"/>
          </p:nvPr>
        </p:nvSpPr>
        <p:spPr>
          <a:xfrm>
            <a:off x="381003" y="1760540"/>
            <a:ext cx="11525253" cy="957257"/>
          </a:xfrm>
          <a:prstGeom prst="rect">
            <a:avLst/>
          </a:prstGeom>
          <a:noFill/>
          <a:ln>
            <a:noFill/>
          </a:ln>
        </p:spPr>
        <p:txBody>
          <a:bodyPr vert="horz" wrap="square" lIns="91440" tIns="45720" rIns="91440" bIns="45720" anchor="t" anchorCtr="0" compatLnSpc="1">
            <a:noAutofit/>
          </a:bodyPr>
          <a:lstStyle>
            <a:lvl1pPr marL="0" marR="0" lvl="0" indent="0" fontAlgn="auto">
              <a:lnSpc>
                <a:spcPct val="100000"/>
              </a:lnSpc>
              <a:spcBef>
                <a:spcPts val="0"/>
              </a:spcBef>
              <a:spcAft>
                <a:spcPts val="0"/>
              </a:spcAft>
              <a:buNone/>
              <a:tabLst/>
              <a:defRPr lang="en-US" sz="4400" b="0" i="0" u="none" strike="noStrike" cap="none" spc="0" baseline="0">
                <a:solidFill>
                  <a:srgbClr val="000000"/>
                </a:solidFill>
                <a:uFillTx/>
                <a:latin typeface="Lato"/>
              </a:defRPr>
            </a:lvl1pPr>
          </a:lstStyle>
          <a:p>
            <a:pPr lvl="0"/>
            <a:r>
              <a:rPr lang="en-US"/>
              <a:t>Click to edit subhead</a:t>
            </a:r>
          </a:p>
        </p:txBody>
      </p:sp>
      <p:sp>
        <p:nvSpPr>
          <p:cNvPr id="6" name="Text Placeholder 8">
            <a:extLst>
              <a:ext uri="{FF2B5EF4-FFF2-40B4-BE49-F238E27FC236}">
                <a16:creationId xmlns:a16="http://schemas.microsoft.com/office/drawing/2014/main" id="{2CA84098-94B6-D4CC-8C0D-E5D192848973}"/>
              </a:ext>
            </a:extLst>
          </p:cNvPr>
          <p:cNvSpPr txBox="1">
            <a:spLocks noGrp="1"/>
          </p:cNvSpPr>
          <p:nvPr>
            <p:ph type="body" sz="quarter" idx="4294967295"/>
          </p:nvPr>
        </p:nvSpPr>
        <p:spPr>
          <a:xfrm>
            <a:off x="8039103" y="3124203"/>
            <a:ext cx="3594104" cy="1356320"/>
          </a:xfrm>
          <a:prstGeom prst="rect">
            <a:avLst/>
          </a:prstGeom>
          <a:noFill/>
          <a:ln>
            <a:noFill/>
          </a:ln>
        </p:spPr>
        <p:txBody>
          <a:bodyPr vert="horz" wrap="square" lIns="91440" tIns="45720" rIns="91440" bIns="45720" anchor="t" anchorCtr="1" compatLnSpc="1">
            <a:noAutofit/>
          </a:bodyPr>
          <a:lstStyle>
            <a:lvl1pPr marL="0" marR="0" lvl="0" indent="0" algn="ctr" fontAlgn="auto">
              <a:lnSpc>
                <a:spcPct val="100000"/>
              </a:lnSpc>
              <a:spcBef>
                <a:spcPts val="0"/>
              </a:spcBef>
              <a:spcAft>
                <a:spcPts val="0"/>
              </a:spcAft>
              <a:buNone/>
              <a:tabLst/>
              <a:defRPr lang="en-US" sz="1800" b="0" i="0" u="none" strike="noStrike" cap="none" spc="0" baseline="0">
                <a:solidFill>
                  <a:srgbClr val="000000"/>
                </a:solidFill>
                <a:uFillTx/>
                <a:latin typeface="Lato Black" pitchFamily="34"/>
              </a:defRPr>
            </a:lvl1pPr>
          </a:lstStyle>
          <a:p>
            <a:pPr lvl="0"/>
            <a:r>
              <a:rPr lang="en-US"/>
              <a:t>Click to edit meeting information</a:t>
            </a:r>
          </a:p>
        </p:txBody>
      </p:sp>
      <p:sp>
        <p:nvSpPr>
          <p:cNvPr id="7" name="Text Placeholder 10">
            <a:extLst>
              <a:ext uri="{FF2B5EF4-FFF2-40B4-BE49-F238E27FC236}">
                <a16:creationId xmlns:a16="http://schemas.microsoft.com/office/drawing/2014/main" id="{C363AADA-523D-497D-B9CA-F04F8CF560E4}"/>
              </a:ext>
            </a:extLst>
          </p:cNvPr>
          <p:cNvSpPr txBox="1">
            <a:spLocks noGrp="1"/>
          </p:cNvSpPr>
          <p:nvPr>
            <p:ph type="body" sz="quarter" idx="4294967295"/>
          </p:nvPr>
        </p:nvSpPr>
        <p:spPr>
          <a:xfrm>
            <a:off x="8039103" y="4660897"/>
            <a:ext cx="3594104" cy="699259"/>
          </a:xfrm>
          <a:prstGeom prst="rect">
            <a:avLst/>
          </a:prstGeom>
          <a:noFill/>
          <a:ln>
            <a:noFill/>
          </a:ln>
        </p:spPr>
        <p:txBody>
          <a:bodyPr vert="horz" wrap="square" lIns="91440" tIns="45720" rIns="91440" bIns="45720" anchor="t" anchorCtr="1" compatLnSpc="1">
            <a:noAutofit/>
          </a:bodyPr>
          <a:lstStyle>
            <a:lvl1pPr marL="0" marR="0" lvl="0" indent="0" algn="ctr" fontAlgn="auto">
              <a:lnSpc>
                <a:spcPct val="100000"/>
              </a:lnSpc>
              <a:spcBef>
                <a:spcPts val="0"/>
              </a:spcBef>
              <a:spcAft>
                <a:spcPts val="0"/>
              </a:spcAft>
              <a:buNone/>
              <a:tabLst/>
              <a:defRPr lang="en-US" sz="1800" b="0" i="0" u="none" strike="noStrike" cap="none" spc="0" baseline="0">
                <a:solidFill>
                  <a:srgbClr val="000000"/>
                </a:solidFill>
                <a:uFillTx/>
                <a:latin typeface="Lato Black" pitchFamily="34"/>
              </a:defRPr>
            </a:lvl1pPr>
          </a:lstStyle>
          <a:p>
            <a:pPr lvl="0"/>
            <a:r>
              <a:rPr lang="en-US"/>
              <a:t>Massachusetts Department of Conservation and Recreation</a:t>
            </a:r>
          </a:p>
        </p:txBody>
      </p:sp>
      <p:sp>
        <p:nvSpPr>
          <p:cNvPr id="8" name="Text Placeholder 10">
            <a:extLst>
              <a:ext uri="{FF2B5EF4-FFF2-40B4-BE49-F238E27FC236}">
                <a16:creationId xmlns:a16="http://schemas.microsoft.com/office/drawing/2014/main" id="{6F326AE2-5A78-6DAB-E0DF-297E79AAA62D}"/>
              </a:ext>
            </a:extLst>
          </p:cNvPr>
          <p:cNvSpPr txBox="1">
            <a:spLocks noGrp="1"/>
          </p:cNvSpPr>
          <p:nvPr>
            <p:ph type="body" sz="quarter" idx="4294967295"/>
          </p:nvPr>
        </p:nvSpPr>
        <p:spPr>
          <a:xfrm>
            <a:off x="8039103" y="5360157"/>
            <a:ext cx="3594104" cy="1013429"/>
          </a:xfrm>
          <a:prstGeom prst="rect">
            <a:avLst/>
          </a:prstGeom>
          <a:noFill/>
          <a:ln>
            <a:noFill/>
          </a:ln>
        </p:spPr>
        <p:txBody>
          <a:bodyPr vert="horz" wrap="square" lIns="91440" tIns="45720" rIns="91440" bIns="45720" anchor="t" anchorCtr="1" compatLnSpc="1">
            <a:noAutofit/>
          </a:bodyPr>
          <a:lstStyle>
            <a:lvl1pPr marL="0" marR="0" lvl="0" indent="0" algn="ctr" fontAlgn="auto">
              <a:lnSpc>
                <a:spcPct val="100000"/>
              </a:lnSpc>
              <a:spcBef>
                <a:spcPts val="0"/>
              </a:spcBef>
              <a:spcAft>
                <a:spcPts val="0"/>
              </a:spcAft>
              <a:buNone/>
              <a:tabLst/>
              <a:defRPr lang="en-US" sz="1800" b="0" i="0" u="none" strike="noStrike" cap="none" spc="0" baseline="0">
                <a:solidFill>
                  <a:srgbClr val="000000"/>
                </a:solidFill>
                <a:uFillTx/>
                <a:latin typeface="Lato"/>
              </a:defRPr>
            </a:lvl1pPr>
            <a:lvl2pPr marL="0" marR="0" lvl="0" indent="0" algn="ctr" fontAlgn="auto">
              <a:lnSpc>
                <a:spcPct val="100000"/>
              </a:lnSpc>
              <a:spcBef>
                <a:spcPts val="0"/>
              </a:spcBef>
              <a:spcAft>
                <a:spcPts val="0"/>
              </a:spcAft>
              <a:buNone/>
              <a:tabLst/>
              <a:defRPr lang="en-US" sz="1800" b="0" i="0" u="none" strike="noStrike" cap="none" spc="0" baseline="0">
                <a:solidFill>
                  <a:srgbClr val="000000"/>
                </a:solidFill>
                <a:uFillTx/>
                <a:latin typeface="Lato"/>
              </a:defRPr>
            </a:lvl2pPr>
          </a:lstStyle>
          <a:p>
            <a:pPr lvl="0"/>
            <a:r>
              <a:rPr lang="en-US"/>
              <a:t>Click here to edit name </a:t>
            </a:r>
          </a:p>
          <a:p>
            <a:pPr lvl="0"/>
            <a:r>
              <a:rPr lang="en-US"/>
              <a:t>and title</a:t>
            </a:r>
          </a:p>
        </p:txBody>
      </p:sp>
    </p:spTree>
    <p:extLst>
      <p:ext uri="{BB962C8B-B14F-4D97-AF65-F5344CB8AC3E}">
        <p14:creationId xmlns:p14="http://schemas.microsoft.com/office/powerpoint/2010/main" val="3301589744"/>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61804299"/>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6892764"/>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874B90C0-7FC4-EF2D-AE2F-085BA00B0D49}"/>
              </a:ext>
            </a:extLst>
          </p:cNvPr>
          <p:cNvSpPr/>
          <p:nvPr/>
        </p:nvSpPr>
        <p:spPr>
          <a:xfrm>
            <a:off x="0" y="0"/>
            <a:ext cx="4122389" cy="6096003"/>
          </a:xfrm>
          <a:prstGeom prst="rect">
            <a:avLst/>
          </a:prstGeom>
          <a:solidFill>
            <a:srgbClr val="F5BF5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Lato"/>
            </a:endParaRPr>
          </a:p>
        </p:txBody>
      </p:sp>
      <p:sp>
        <p:nvSpPr>
          <p:cNvPr id="3" name="Online Image Placeholder 6">
            <a:extLst>
              <a:ext uri="{FF2B5EF4-FFF2-40B4-BE49-F238E27FC236}">
                <a16:creationId xmlns:a16="http://schemas.microsoft.com/office/drawing/2014/main" id="{A0AA2E36-4D00-5802-CB09-8DEA4D0F8A07}"/>
              </a:ext>
            </a:extLst>
          </p:cNvPr>
          <p:cNvSpPr txBox="1">
            <a:spLocks noGrp="1"/>
          </p:cNvSpPr>
          <p:nvPr>
            <p:ph type="pic" sz="quarter" idx="4294967295"/>
          </p:nvPr>
        </p:nvSpPr>
        <p:spPr>
          <a:xfrm>
            <a:off x="0" y="2794004"/>
            <a:ext cx="4122389" cy="3301998"/>
          </a:xfrm>
          <a:prstGeom prst="rect">
            <a:avLst/>
          </a:prstGeom>
          <a:noFill/>
          <a:ln>
            <a:noFill/>
          </a:ln>
        </p:spPr>
        <p:txBody>
          <a:bodyPr vert="horz" wrap="square" lIns="91440" tIns="45720" rIns="91440" bIns="45720" anchor="t" anchorCtr="0" compatLnSpc="1">
            <a:noAutofit/>
          </a:bodyPr>
          <a:lstStyle>
            <a:lvl1pPr marR="0" lvl="0" fontAlgn="auto">
              <a:spcAft>
                <a:spcPts val="0"/>
              </a:spcAft>
              <a:buSzPct val="100000"/>
              <a:buFont typeface="Arial" pitchFamily="34"/>
              <a:tabLst/>
              <a:defRPr lang="en-US" b="0" i="0" u="none" strike="noStrike" cap="none" spc="0" baseline="0">
                <a:solidFill>
                  <a:srgbClr val="000000"/>
                </a:solidFill>
                <a:uFillTx/>
                <a:latin typeface="Lato"/>
              </a:defRPr>
            </a:lvl1pPr>
          </a:lstStyle>
          <a:p>
            <a:pPr lvl="0"/>
            <a:endParaRPr lang="en-US"/>
          </a:p>
        </p:txBody>
      </p:sp>
      <p:sp>
        <p:nvSpPr>
          <p:cNvPr id="4" name="Picture Placeholder 9">
            <a:extLst>
              <a:ext uri="{FF2B5EF4-FFF2-40B4-BE49-F238E27FC236}">
                <a16:creationId xmlns:a16="http://schemas.microsoft.com/office/drawing/2014/main" id="{5127A921-4EDF-AA11-982E-B1D5F3F3D393}"/>
              </a:ext>
            </a:extLst>
          </p:cNvPr>
          <p:cNvSpPr txBox="1">
            <a:spLocks noGrp="1"/>
          </p:cNvSpPr>
          <p:nvPr>
            <p:ph type="pic" sz="quarter" idx="4294967295"/>
          </p:nvPr>
        </p:nvSpPr>
        <p:spPr>
          <a:xfrm>
            <a:off x="4317997" y="3429000"/>
            <a:ext cx="2400300" cy="2654302"/>
          </a:xfrm>
          <a:prstGeom prst="rect">
            <a:avLst/>
          </a:prstGeom>
          <a:noFill/>
          <a:ln>
            <a:noFill/>
          </a:ln>
        </p:spPr>
        <p:txBody>
          <a:bodyPr vert="horz" wrap="square" lIns="91440" tIns="45720" rIns="91440" bIns="45720" anchor="t" anchorCtr="0" compatLnSpc="1">
            <a:noAutofit/>
          </a:bodyPr>
          <a:lstStyle>
            <a:lvl1pPr marR="0" lvl="0" fontAlgn="auto">
              <a:spcAft>
                <a:spcPts val="0"/>
              </a:spcAft>
              <a:buSzPct val="100000"/>
              <a:buFont typeface="Arial" pitchFamily="34"/>
              <a:tabLst/>
              <a:defRPr lang="en-US" b="0" i="0" u="none" strike="noStrike" cap="none" spc="0" baseline="0">
                <a:solidFill>
                  <a:srgbClr val="000000"/>
                </a:solidFill>
                <a:uFillTx/>
                <a:latin typeface="Lato"/>
              </a:defRPr>
            </a:lvl1pPr>
          </a:lstStyle>
          <a:p>
            <a:pPr lvl="0"/>
            <a:endParaRPr lang="en-US"/>
          </a:p>
        </p:txBody>
      </p:sp>
      <p:sp>
        <p:nvSpPr>
          <p:cNvPr id="5" name="Picture Placeholder 9">
            <a:extLst>
              <a:ext uri="{FF2B5EF4-FFF2-40B4-BE49-F238E27FC236}">
                <a16:creationId xmlns:a16="http://schemas.microsoft.com/office/drawing/2014/main" id="{91E37605-9FEB-5C70-76C8-AFE4975A8254}"/>
              </a:ext>
            </a:extLst>
          </p:cNvPr>
          <p:cNvSpPr txBox="1">
            <a:spLocks noGrp="1"/>
          </p:cNvSpPr>
          <p:nvPr>
            <p:ph type="pic" sz="quarter" idx="4294967295"/>
          </p:nvPr>
        </p:nvSpPr>
        <p:spPr>
          <a:xfrm>
            <a:off x="6927851" y="3429000"/>
            <a:ext cx="2400300" cy="2654302"/>
          </a:xfrm>
          <a:prstGeom prst="rect">
            <a:avLst/>
          </a:prstGeom>
          <a:noFill/>
          <a:ln>
            <a:noFill/>
          </a:ln>
        </p:spPr>
        <p:txBody>
          <a:bodyPr vert="horz" wrap="square" lIns="91440" tIns="45720" rIns="91440" bIns="45720" anchor="t" anchorCtr="0" compatLnSpc="1">
            <a:noAutofit/>
          </a:bodyPr>
          <a:lstStyle>
            <a:lvl1pPr marR="0" lvl="0" fontAlgn="auto">
              <a:spcAft>
                <a:spcPts val="0"/>
              </a:spcAft>
              <a:buSzPct val="100000"/>
              <a:buFont typeface="Arial" pitchFamily="34"/>
              <a:tabLst/>
              <a:defRPr lang="en-US" b="0" i="0" u="none" strike="noStrike" cap="none" spc="0" baseline="0">
                <a:solidFill>
                  <a:srgbClr val="000000"/>
                </a:solidFill>
                <a:uFillTx/>
                <a:latin typeface="Lato"/>
              </a:defRPr>
            </a:lvl1pPr>
          </a:lstStyle>
          <a:p>
            <a:pPr lvl="0"/>
            <a:endParaRPr lang="en-US"/>
          </a:p>
        </p:txBody>
      </p:sp>
      <p:sp>
        <p:nvSpPr>
          <p:cNvPr id="6" name="Picture Placeholder 9">
            <a:extLst>
              <a:ext uri="{FF2B5EF4-FFF2-40B4-BE49-F238E27FC236}">
                <a16:creationId xmlns:a16="http://schemas.microsoft.com/office/drawing/2014/main" id="{B0EA7477-B55D-4C8D-D2B5-EA2A8121D04C}"/>
              </a:ext>
            </a:extLst>
          </p:cNvPr>
          <p:cNvSpPr txBox="1">
            <a:spLocks noGrp="1"/>
          </p:cNvSpPr>
          <p:nvPr>
            <p:ph type="pic" sz="quarter" idx="4294967295"/>
          </p:nvPr>
        </p:nvSpPr>
        <p:spPr>
          <a:xfrm>
            <a:off x="9537704" y="3429000"/>
            <a:ext cx="2400300" cy="2654302"/>
          </a:xfrm>
          <a:prstGeom prst="rect">
            <a:avLst/>
          </a:prstGeom>
          <a:noFill/>
          <a:ln>
            <a:noFill/>
          </a:ln>
        </p:spPr>
        <p:txBody>
          <a:bodyPr vert="horz" wrap="square" lIns="91440" tIns="45720" rIns="91440" bIns="45720" anchor="t" anchorCtr="0" compatLnSpc="1">
            <a:noAutofit/>
          </a:bodyPr>
          <a:lstStyle>
            <a:lvl1pPr marR="0" lvl="0" fontAlgn="auto">
              <a:spcAft>
                <a:spcPts val="0"/>
              </a:spcAft>
              <a:buSzPct val="100000"/>
              <a:buFont typeface="Arial" pitchFamily="34"/>
              <a:tabLst/>
              <a:defRPr lang="en-US" b="0" i="0" u="none" strike="noStrike" cap="none" spc="0" baseline="0">
                <a:solidFill>
                  <a:srgbClr val="000000"/>
                </a:solidFill>
                <a:uFillTx/>
                <a:latin typeface="Lato"/>
              </a:defRPr>
            </a:lvl1pPr>
          </a:lstStyle>
          <a:p>
            <a:pPr lvl="0"/>
            <a:endParaRPr lang="en-US"/>
          </a:p>
        </p:txBody>
      </p:sp>
      <p:sp>
        <p:nvSpPr>
          <p:cNvPr id="7" name="Content Placeholder 13">
            <a:extLst>
              <a:ext uri="{FF2B5EF4-FFF2-40B4-BE49-F238E27FC236}">
                <a16:creationId xmlns:a16="http://schemas.microsoft.com/office/drawing/2014/main" id="{D052F64D-7257-8D60-27FC-5146A13FD463}"/>
              </a:ext>
            </a:extLst>
          </p:cNvPr>
          <p:cNvSpPr txBox="1">
            <a:spLocks noGrp="1"/>
          </p:cNvSpPr>
          <p:nvPr>
            <p:ph sz="quarter" idx="4294967295"/>
          </p:nvPr>
        </p:nvSpPr>
        <p:spPr>
          <a:xfrm>
            <a:off x="4940302" y="546097"/>
            <a:ext cx="6845298" cy="2387598"/>
          </a:xfrm>
          <a:prstGeom prst="rect">
            <a:avLst/>
          </a:prstGeom>
          <a:noFill/>
          <a:ln>
            <a:noFill/>
          </a:ln>
        </p:spPr>
        <p:txBody>
          <a:bodyPr vert="horz" wrap="square" lIns="91440" tIns="45720" rIns="91440" bIns="45720" anchor="t" anchorCtr="0" compatLnSpc="1">
            <a:noAutofit/>
          </a:bodyPr>
          <a:lstStyle>
            <a:lvl1pPr marR="0" lvl="0" fontAlgn="auto">
              <a:spcAft>
                <a:spcPts val="0"/>
              </a:spcAft>
              <a:buSzPct val="100000"/>
              <a:buFont typeface="Lato ExtraBold"/>
              <a:buAutoNum type="arabicPeriod"/>
              <a:tabLst/>
              <a:defRPr lang="en-US" sz="2400" b="0" i="0" u="none" strike="noStrike" cap="none" spc="0" baseline="0">
                <a:solidFill>
                  <a:srgbClr val="000000"/>
                </a:solidFill>
                <a:uFillTx/>
                <a:latin typeface="Lato"/>
              </a:defRPr>
            </a:lvl1pPr>
            <a:lvl2pPr marL="228600" marR="0" lvl="0" fontAlgn="auto">
              <a:spcBef>
                <a:spcPts val="1000"/>
              </a:spcBef>
              <a:spcAft>
                <a:spcPts val="0"/>
              </a:spcAft>
              <a:buSzPct val="100000"/>
              <a:buFont typeface="Lato ExtraBold"/>
              <a:buAutoNum type="arabicPeriod"/>
              <a:tabLst/>
              <a:defRPr lang="en-US" b="0" i="0" u="none" strike="noStrike" cap="none" spc="0" baseline="0">
                <a:solidFill>
                  <a:srgbClr val="000000"/>
                </a:solidFill>
                <a:uFillTx/>
                <a:latin typeface="Lato"/>
              </a:defRPr>
            </a:lvl2pPr>
            <a:lvl3pPr marL="228600" marR="0" lvl="0" fontAlgn="auto">
              <a:spcBef>
                <a:spcPts val="1000"/>
              </a:spcBef>
              <a:spcAft>
                <a:spcPts val="0"/>
              </a:spcAft>
              <a:buSzPct val="100000"/>
              <a:buFont typeface="Lato ExtraBold"/>
              <a:buAutoNum type="arabicPeriod"/>
              <a:tabLst/>
              <a:defRPr lang="en-US" sz="2400" b="0" i="0" u="none" strike="noStrike" cap="none" spc="0" baseline="0">
                <a:solidFill>
                  <a:srgbClr val="000000"/>
                </a:solidFill>
                <a:uFillTx/>
                <a:latin typeface="Lato"/>
              </a:defRPr>
            </a:lvl3pPr>
            <a:lvl4pPr marL="228600" marR="0" lvl="0" fontAlgn="auto">
              <a:spcBef>
                <a:spcPts val="1000"/>
              </a:spcBef>
              <a:spcAft>
                <a:spcPts val="0"/>
              </a:spcAft>
              <a:buSzPct val="100000"/>
              <a:buFont typeface="Lato ExtraBold"/>
              <a:buAutoNum type="arabicPeriod"/>
              <a:tabLst/>
              <a:defRPr lang="en-US" sz="2400" b="0" i="0" u="none" strike="noStrike" cap="none" spc="0" baseline="0">
                <a:solidFill>
                  <a:srgbClr val="000000"/>
                </a:solidFill>
                <a:uFillTx/>
                <a:latin typeface="Lato"/>
              </a:defRPr>
            </a:lvl4pPr>
            <a:lvl5pPr marL="228600" marR="0" lvl="0" fontAlgn="auto">
              <a:spcBef>
                <a:spcPts val="1000"/>
              </a:spcBef>
              <a:spcAft>
                <a:spcPts val="0"/>
              </a:spcAft>
              <a:buSzPct val="100000"/>
              <a:buFont typeface="Lato ExtraBold"/>
              <a:buAutoNum type="arabicPeriod"/>
              <a:tabLst/>
              <a:defRPr lang="en-US" sz="2400" b="0" i="0" u="none" strike="noStrike" cap="none" spc="0" baseline="0">
                <a:solidFill>
                  <a:srgbClr val="000000"/>
                </a:solidFill>
                <a:uFillTx/>
                <a:latin typeface="Lato"/>
              </a:defRPr>
            </a:lvl5pPr>
          </a:lstStyle>
          <a:p>
            <a:pPr lvl="0"/>
            <a:r>
              <a:rPr lang="en-US"/>
              <a:t>Click to edit Master text styles</a:t>
            </a:r>
          </a:p>
          <a:p>
            <a:pPr lvl="0"/>
            <a:r>
              <a:rPr lang="en-US"/>
              <a:t> Click to edit Master text styles</a:t>
            </a:r>
          </a:p>
          <a:p>
            <a:pPr lvl="0"/>
            <a:r>
              <a:rPr lang="en-US"/>
              <a:t>Click to edit Master text styles</a:t>
            </a:r>
          </a:p>
          <a:p>
            <a:pPr lvl="0"/>
            <a:r>
              <a:rPr lang="en-US"/>
              <a:t>Click to edit Master text styles</a:t>
            </a:r>
          </a:p>
          <a:p>
            <a:pPr lvl="0"/>
            <a:endParaRPr lang="en-US"/>
          </a:p>
        </p:txBody>
      </p:sp>
      <p:sp>
        <p:nvSpPr>
          <p:cNvPr id="8" name="Text Placeholder 15">
            <a:extLst>
              <a:ext uri="{FF2B5EF4-FFF2-40B4-BE49-F238E27FC236}">
                <a16:creationId xmlns:a16="http://schemas.microsoft.com/office/drawing/2014/main" id="{A7BD61EA-C561-E4CD-D4A1-41930C0CC6C2}"/>
              </a:ext>
            </a:extLst>
          </p:cNvPr>
          <p:cNvSpPr txBox="1">
            <a:spLocks noGrp="1"/>
          </p:cNvSpPr>
          <p:nvPr>
            <p:ph type="body" sz="quarter" idx="4294967295"/>
          </p:nvPr>
        </p:nvSpPr>
        <p:spPr>
          <a:xfrm>
            <a:off x="406395" y="434970"/>
            <a:ext cx="3238503" cy="2070101"/>
          </a:xfrm>
          <a:prstGeom prst="rect">
            <a:avLst/>
          </a:prstGeom>
          <a:noFill/>
          <a:ln>
            <a:noFill/>
          </a:ln>
        </p:spPr>
        <p:txBody>
          <a:bodyPr vert="horz" wrap="square" lIns="91440" tIns="45720" rIns="91440" bIns="45720" anchor="t" anchorCtr="0" compatLnSpc="1">
            <a:noAutofit/>
          </a:bodyPr>
          <a:lstStyle>
            <a:lvl1pPr marL="0" marR="0" lvl="0" indent="0" fontAlgn="auto">
              <a:lnSpc>
                <a:spcPct val="100000"/>
              </a:lnSpc>
              <a:spcBef>
                <a:spcPts val="0"/>
              </a:spcBef>
              <a:spcAft>
                <a:spcPts val="0"/>
              </a:spcAft>
              <a:buNone/>
              <a:tabLst/>
              <a:defRPr lang="en-US" sz="4400" b="0" i="0" u="none" strike="noStrike" cap="none" spc="0" baseline="0">
                <a:solidFill>
                  <a:srgbClr val="000000"/>
                </a:solidFill>
                <a:uFillTx/>
                <a:latin typeface="Lato ExtraBold"/>
              </a:defRPr>
            </a:lvl1pPr>
            <a:lvl2pPr marL="0" marR="0" lvl="0" indent="0" fontAlgn="auto">
              <a:lnSpc>
                <a:spcPct val="100000"/>
              </a:lnSpc>
              <a:spcBef>
                <a:spcPts val="0"/>
              </a:spcBef>
              <a:spcAft>
                <a:spcPts val="0"/>
              </a:spcAft>
              <a:buNone/>
              <a:tabLst/>
              <a:defRPr lang="en-US" sz="4400" b="0" i="0" u="none" strike="noStrike" cap="none" spc="0" baseline="0">
                <a:solidFill>
                  <a:srgbClr val="000000"/>
                </a:solidFill>
                <a:uFillTx/>
                <a:latin typeface="Lato ExtraBold"/>
              </a:defRPr>
            </a:lvl2pPr>
          </a:lstStyle>
          <a:p>
            <a:pPr lvl="0"/>
            <a:r>
              <a:rPr lang="en-US"/>
              <a:t>Meeting Agenda</a:t>
            </a:r>
          </a:p>
          <a:p>
            <a:pPr lvl="0"/>
            <a:r>
              <a:rPr lang="en-US"/>
              <a:t>Headline</a:t>
            </a:r>
          </a:p>
        </p:txBody>
      </p:sp>
      <p:sp>
        <p:nvSpPr>
          <p:cNvPr id="9" name="TextBox 14">
            <a:extLst>
              <a:ext uri="{FF2B5EF4-FFF2-40B4-BE49-F238E27FC236}">
                <a16:creationId xmlns:a16="http://schemas.microsoft.com/office/drawing/2014/main" id="{D2F30B84-3819-5432-AA54-D7534E379F74}"/>
              </a:ext>
            </a:extLst>
          </p:cNvPr>
          <p:cNvSpPr txBox="1"/>
          <p:nvPr/>
        </p:nvSpPr>
        <p:spPr>
          <a:xfrm>
            <a:off x="10820396" y="6341382"/>
            <a:ext cx="612666" cy="369335"/>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D74570E5-2A3B-4555-BDB1-D8417009D69A}" type="slidenum">
              <a:t>‹#›</a:t>
            </a:fld>
            <a:endParaRPr lang="en-US" sz="1800" b="0" i="0" u="none" strike="noStrike" kern="1200" cap="none" spc="0" baseline="0">
              <a:solidFill>
                <a:srgbClr val="000000"/>
              </a:solidFill>
              <a:uFillTx/>
              <a:latin typeface="Lato"/>
            </a:endParaRPr>
          </a:p>
        </p:txBody>
      </p:sp>
      <p:sp>
        <p:nvSpPr>
          <p:cNvPr id="10" name="Slide Number Placeholder 17">
            <a:extLst>
              <a:ext uri="{FF2B5EF4-FFF2-40B4-BE49-F238E27FC236}">
                <a16:creationId xmlns:a16="http://schemas.microsoft.com/office/drawing/2014/main" id="{4DC5F3EE-1DEC-B857-8EDE-F4AD6A887097}"/>
              </a:ext>
            </a:extLst>
          </p:cNvPr>
          <p:cNvSpPr txBox="1">
            <a:spLocks noGrp="1"/>
          </p:cNvSpPr>
          <p:nvPr>
            <p:ph type="sldNum" sz="quarter" idx="8"/>
          </p:nvPr>
        </p:nvSpPr>
        <p:spPr>
          <a:xfrm>
            <a:off x="10503676" y="6356351"/>
            <a:ext cx="850126" cy="365119"/>
          </a:xfrm>
        </p:spPr>
        <p:txBody>
          <a:bodyPr/>
          <a:lstStyle>
            <a:lvl1pPr>
              <a:defRPr>
                <a:solidFill>
                  <a:srgbClr val="3B434B"/>
                </a:solidFill>
              </a:defRPr>
            </a:lvl1pPr>
          </a:lstStyle>
          <a:p>
            <a:pPr lvl="0"/>
            <a:endParaRPr lang="en-US"/>
          </a:p>
        </p:txBody>
      </p:sp>
    </p:spTree>
    <p:extLst>
      <p:ext uri="{BB962C8B-B14F-4D97-AF65-F5344CB8AC3E}">
        <p14:creationId xmlns:p14="http://schemas.microsoft.com/office/powerpoint/2010/main" val="411183207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Rectangle 12">
            <a:extLst>
              <a:ext uri="{FF2B5EF4-FFF2-40B4-BE49-F238E27FC236}">
                <a16:creationId xmlns:a16="http://schemas.microsoft.com/office/drawing/2014/main" id="{E9444838-9E74-5A54-E684-E4226AFE631C}"/>
              </a:ext>
            </a:extLst>
          </p:cNvPr>
          <p:cNvSpPr/>
          <p:nvPr/>
        </p:nvSpPr>
        <p:spPr>
          <a:xfrm>
            <a:off x="0" y="0"/>
            <a:ext cx="4122389" cy="6096003"/>
          </a:xfrm>
          <a:prstGeom prst="rect">
            <a:avLst/>
          </a:prstGeom>
          <a:solidFill>
            <a:srgbClr val="F5BF5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Lato"/>
            </a:endParaRPr>
          </a:p>
        </p:txBody>
      </p:sp>
      <p:sp>
        <p:nvSpPr>
          <p:cNvPr id="3" name="Picture Placeholder 8">
            <a:extLst>
              <a:ext uri="{FF2B5EF4-FFF2-40B4-BE49-F238E27FC236}">
                <a16:creationId xmlns:a16="http://schemas.microsoft.com/office/drawing/2014/main" id="{0531E11B-A4CD-87FF-A6CB-5ACF57D2B941}"/>
              </a:ext>
            </a:extLst>
          </p:cNvPr>
          <p:cNvSpPr txBox="1">
            <a:spLocks noGrp="1"/>
          </p:cNvSpPr>
          <p:nvPr>
            <p:ph type="pic" sz="quarter" idx="4294967295"/>
          </p:nvPr>
        </p:nvSpPr>
        <p:spPr>
          <a:xfrm>
            <a:off x="4419596" y="368302"/>
            <a:ext cx="7442201" cy="5727701"/>
          </a:xfrm>
          <a:prstGeom prst="rect">
            <a:avLst/>
          </a:prstGeom>
          <a:noFill/>
          <a:ln>
            <a:noFill/>
          </a:ln>
        </p:spPr>
        <p:txBody>
          <a:bodyPr vert="horz" wrap="square" lIns="91440" tIns="45720" rIns="91440" bIns="45720" anchor="t" anchorCtr="0" compatLnSpc="1">
            <a:noAutofit/>
          </a:bodyPr>
          <a:lstStyle>
            <a:lvl1pPr marR="0" lvl="0" fontAlgn="auto">
              <a:spcAft>
                <a:spcPts val="0"/>
              </a:spcAft>
              <a:buSzPct val="100000"/>
              <a:buFont typeface="Arial" pitchFamily="34"/>
              <a:tabLst/>
              <a:defRPr lang="en-US" b="0" i="0" u="none" strike="noStrike" cap="none" spc="0" baseline="0">
                <a:solidFill>
                  <a:srgbClr val="000000"/>
                </a:solidFill>
                <a:uFillTx/>
                <a:latin typeface="Lato"/>
              </a:defRPr>
            </a:lvl1pPr>
          </a:lstStyle>
          <a:p>
            <a:pPr lvl="0"/>
            <a:endParaRPr lang="en-US"/>
          </a:p>
        </p:txBody>
      </p:sp>
      <p:sp>
        <p:nvSpPr>
          <p:cNvPr id="4" name="Text Placeholder 14">
            <a:extLst>
              <a:ext uri="{FF2B5EF4-FFF2-40B4-BE49-F238E27FC236}">
                <a16:creationId xmlns:a16="http://schemas.microsoft.com/office/drawing/2014/main" id="{BFB5B610-BDC5-634E-FFBB-FA1877B62CDF}"/>
              </a:ext>
            </a:extLst>
          </p:cNvPr>
          <p:cNvSpPr txBox="1">
            <a:spLocks noGrp="1"/>
          </p:cNvSpPr>
          <p:nvPr>
            <p:ph type="body" sz="quarter" idx="4294967295"/>
          </p:nvPr>
        </p:nvSpPr>
        <p:spPr>
          <a:xfrm>
            <a:off x="469901" y="596902"/>
            <a:ext cx="3263895" cy="2743200"/>
          </a:xfrm>
          <a:prstGeom prst="rect">
            <a:avLst/>
          </a:prstGeom>
          <a:noFill/>
          <a:ln>
            <a:noFill/>
          </a:ln>
        </p:spPr>
        <p:txBody>
          <a:bodyPr vert="horz" wrap="square" lIns="91440" tIns="45720" rIns="91440" bIns="45720" anchor="t" anchorCtr="0" compatLnSpc="1">
            <a:noAutofit/>
          </a:bodyPr>
          <a:lstStyle>
            <a:lvl1pPr marR="0" lvl="0" fontAlgn="auto">
              <a:spcAft>
                <a:spcPts val="0"/>
              </a:spcAft>
              <a:buNone/>
              <a:tabLst/>
              <a:defRPr lang="en-US" sz="4400" b="0" i="0" u="none" strike="noStrike" cap="none" spc="0" baseline="0">
                <a:solidFill>
                  <a:srgbClr val="000000"/>
                </a:solidFill>
                <a:uFillTx/>
                <a:latin typeface="Lato ExtraBold"/>
              </a:defRPr>
            </a:lvl1pPr>
          </a:lstStyle>
          <a:p>
            <a:pPr lvl="0"/>
            <a:r>
              <a:rPr lang="en-US"/>
              <a:t>Click to edit</a:t>
            </a:r>
          </a:p>
        </p:txBody>
      </p:sp>
      <p:sp>
        <p:nvSpPr>
          <p:cNvPr id="5" name="Slide Number Placeholder 2">
            <a:extLst>
              <a:ext uri="{FF2B5EF4-FFF2-40B4-BE49-F238E27FC236}">
                <a16:creationId xmlns:a16="http://schemas.microsoft.com/office/drawing/2014/main" id="{BB1582A1-A788-2B1E-9E6F-9298F9BC7738}"/>
              </a:ext>
            </a:extLst>
          </p:cNvPr>
          <p:cNvSpPr txBox="1">
            <a:spLocks noGrp="1"/>
          </p:cNvSpPr>
          <p:nvPr>
            <p:ph type="sldNum" sz="quarter" idx="8"/>
          </p:nvPr>
        </p:nvSpPr>
        <p:spPr/>
        <p:txBody>
          <a:bodyPr/>
          <a:lstStyle>
            <a:lvl1pPr>
              <a:defRPr/>
            </a:lvl1pPr>
          </a:lstStyle>
          <a:p>
            <a:pPr lvl="0"/>
            <a:fld id="{DBF04B11-5BF8-4FBA-843F-967185A15822}" type="slidenum">
              <a:t>‹#›</a:t>
            </a:fld>
            <a:endParaRPr lang="en-US"/>
          </a:p>
        </p:txBody>
      </p:sp>
    </p:spTree>
    <p:extLst>
      <p:ext uri="{BB962C8B-B14F-4D97-AF65-F5344CB8AC3E}">
        <p14:creationId xmlns:p14="http://schemas.microsoft.com/office/powerpoint/2010/main" val="3531665920"/>
      </p:ext>
    </p:extLst>
  </p:cSld>
  <p:clrMapOvr>
    <a:masterClrMapping/>
  </p:clrMapOvr>
  <p:hf sldNum="0" hdr="0" ftr="0" dt="0"/>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5_Custom Layout">
    <p:spTree>
      <p:nvGrpSpPr>
        <p:cNvPr id="1" name=""/>
        <p:cNvGrpSpPr/>
        <p:nvPr/>
      </p:nvGrpSpPr>
      <p:grpSpPr>
        <a:xfrm>
          <a:off x="0" y="0"/>
          <a:ext cx="0" cy="0"/>
          <a:chOff x="0" y="0"/>
          <a:chExt cx="0" cy="0"/>
        </a:xfrm>
      </p:grpSpPr>
      <p:sp>
        <p:nvSpPr>
          <p:cNvPr id="2" name="Rectangle 12">
            <a:extLst>
              <a:ext uri="{FF2B5EF4-FFF2-40B4-BE49-F238E27FC236}">
                <a16:creationId xmlns:a16="http://schemas.microsoft.com/office/drawing/2014/main" id="{1176C76F-2BE7-915B-4039-B6A3EFC99118}"/>
              </a:ext>
            </a:extLst>
          </p:cNvPr>
          <p:cNvSpPr/>
          <p:nvPr/>
        </p:nvSpPr>
        <p:spPr>
          <a:xfrm>
            <a:off x="0" y="0"/>
            <a:ext cx="4122389" cy="6096003"/>
          </a:xfrm>
          <a:prstGeom prst="rect">
            <a:avLst/>
          </a:prstGeom>
          <a:solidFill>
            <a:srgbClr val="F5BF5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Lato"/>
            </a:endParaRPr>
          </a:p>
        </p:txBody>
      </p:sp>
      <p:sp>
        <p:nvSpPr>
          <p:cNvPr id="3" name="Text Placeholder 14">
            <a:extLst>
              <a:ext uri="{FF2B5EF4-FFF2-40B4-BE49-F238E27FC236}">
                <a16:creationId xmlns:a16="http://schemas.microsoft.com/office/drawing/2014/main" id="{3B0198B3-4DB4-44D1-264E-346A82A39F11}"/>
              </a:ext>
            </a:extLst>
          </p:cNvPr>
          <p:cNvSpPr txBox="1">
            <a:spLocks noGrp="1"/>
          </p:cNvSpPr>
          <p:nvPr>
            <p:ph type="body" sz="quarter" idx="4294967295"/>
          </p:nvPr>
        </p:nvSpPr>
        <p:spPr>
          <a:xfrm>
            <a:off x="469901" y="596902"/>
            <a:ext cx="3263895" cy="2743200"/>
          </a:xfrm>
          <a:prstGeom prst="rect">
            <a:avLst/>
          </a:prstGeom>
          <a:noFill/>
          <a:ln>
            <a:noFill/>
          </a:ln>
        </p:spPr>
        <p:txBody>
          <a:bodyPr vert="horz" wrap="square" lIns="91440" tIns="45720" rIns="91440" bIns="45720" anchor="t" anchorCtr="0" compatLnSpc="1">
            <a:noAutofit/>
          </a:bodyPr>
          <a:lstStyle>
            <a:lvl1pPr marR="0" lvl="0" fontAlgn="auto">
              <a:spcAft>
                <a:spcPts val="0"/>
              </a:spcAft>
              <a:buNone/>
              <a:tabLst/>
              <a:defRPr lang="en-US" sz="4400" b="0" i="0" u="none" strike="noStrike" cap="none" spc="0" baseline="0">
                <a:solidFill>
                  <a:srgbClr val="000000"/>
                </a:solidFill>
                <a:uFillTx/>
                <a:latin typeface="Lato ExtraBold"/>
              </a:defRPr>
            </a:lvl1pPr>
          </a:lstStyle>
          <a:p>
            <a:pPr lvl="0"/>
            <a:r>
              <a:rPr lang="en-US"/>
              <a:t>Click to edit</a:t>
            </a:r>
          </a:p>
        </p:txBody>
      </p:sp>
      <p:sp>
        <p:nvSpPr>
          <p:cNvPr id="4" name="Slide Number Placeholder 2">
            <a:extLst>
              <a:ext uri="{FF2B5EF4-FFF2-40B4-BE49-F238E27FC236}">
                <a16:creationId xmlns:a16="http://schemas.microsoft.com/office/drawing/2014/main" id="{B3159D30-DB30-FD2D-89A1-BE6CE36595ED}"/>
              </a:ext>
            </a:extLst>
          </p:cNvPr>
          <p:cNvSpPr txBox="1">
            <a:spLocks noGrp="1"/>
          </p:cNvSpPr>
          <p:nvPr>
            <p:ph type="sldNum" sz="quarter" idx="8"/>
          </p:nvPr>
        </p:nvSpPr>
        <p:spPr/>
        <p:txBody>
          <a:bodyPr/>
          <a:lstStyle>
            <a:lvl1pPr>
              <a:defRPr/>
            </a:lvl1pPr>
          </a:lstStyle>
          <a:p>
            <a:pPr lvl="0"/>
            <a:fld id="{4A6CD051-ED51-4883-A968-3DE1CC18CAEA}" type="slidenum">
              <a:t>‹#›</a:t>
            </a:fld>
            <a:endParaRPr lang="en-US"/>
          </a:p>
        </p:txBody>
      </p:sp>
      <p:sp>
        <p:nvSpPr>
          <p:cNvPr id="5" name="Text Placeholder 3">
            <a:extLst>
              <a:ext uri="{FF2B5EF4-FFF2-40B4-BE49-F238E27FC236}">
                <a16:creationId xmlns:a16="http://schemas.microsoft.com/office/drawing/2014/main" id="{C796C069-FA53-C30F-0523-A6B8523C2768}"/>
              </a:ext>
            </a:extLst>
          </p:cNvPr>
          <p:cNvSpPr txBox="1">
            <a:spLocks noGrp="1"/>
          </p:cNvSpPr>
          <p:nvPr>
            <p:ph type="body" sz="quarter" idx="4294967295"/>
          </p:nvPr>
        </p:nvSpPr>
        <p:spPr>
          <a:xfrm>
            <a:off x="4475750" y="596902"/>
            <a:ext cx="7246354" cy="5499101"/>
          </a:xfrm>
          <a:prstGeom prst="rect">
            <a:avLst/>
          </a:prstGeom>
          <a:noFill/>
          <a:ln>
            <a:noFill/>
          </a:ln>
        </p:spPr>
        <p:txBody>
          <a:bodyPr vert="horz" wrap="square" lIns="91440" tIns="45720" rIns="91440" bIns="45720" anchor="t" anchorCtr="0" compatLnSpc="1">
            <a:noAutofit/>
          </a:bodyPr>
          <a:lstStyle>
            <a:lvl1pPr marR="0" lvl="0" fontAlgn="auto">
              <a:spcAft>
                <a:spcPts val="0"/>
              </a:spcAft>
              <a:buNone/>
              <a:tabLst/>
              <a:defRPr lang="en-US" b="0" i="0" u="none" strike="noStrike" cap="none" spc="0" baseline="0">
                <a:solidFill>
                  <a:srgbClr val="000000"/>
                </a:solidFill>
                <a:uFillTx/>
                <a:latin typeface="Lato"/>
              </a:defRPr>
            </a:lvl1pPr>
          </a:lstStyle>
          <a:p>
            <a:pPr lvl="0"/>
            <a:r>
              <a:rPr lang="en-US"/>
              <a:t>Click to edit Master text styles</a:t>
            </a:r>
          </a:p>
        </p:txBody>
      </p:sp>
    </p:spTree>
    <p:extLst>
      <p:ext uri="{BB962C8B-B14F-4D97-AF65-F5344CB8AC3E}">
        <p14:creationId xmlns:p14="http://schemas.microsoft.com/office/powerpoint/2010/main" val="2120200548"/>
      </p:ext>
    </p:extLst>
  </p:cSld>
  <p:clrMapOvr>
    <a:masterClrMapping/>
  </p:clrMapOvr>
  <p:hf sldNum="0" hdr="0" ftr="0" dt="0"/>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2" name="Rectangle 12">
            <a:extLst>
              <a:ext uri="{FF2B5EF4-FFF2-40B4-BE49-F238E27FC236}">
                <a16:creationId xmlns:a16="http://schemas.microsoft.com/office/drawing/2014/main" id="{1E059C00-5EBD-1C7D-D21D-3DE59810E558}"/>
              </a:ext>
            </a:extLst>
          </p:cNvPr>
          <p:cNvSpPr/>
          <p:nvPr/>
        </p:nvSpPr>
        <p:spPr>
          <a:xfrm>
            <a:off x="0" y="1752603"/>
            <a:ext cx="4122389" cy="4343400"/>
          </a:xfrm>
          <a:prstGeom prst="rect">
            <a:avLst/>
          </a:prstGeom>
          <a:solidFill>
            <a:srgbClr val="F5BF5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Lato"/>
            </a:endParaRPr>
          </a:p>
        </p:txBody>
      </p:sp>
      <p:sp>
        <p:nvSpPr>
          <p:cNvPr id="3" name="Picture Placeholder 8">
            <a:extLst>
              <a:ext uri="{FF2B5EF4-FFF2-40B4-BE49-F238E27FC236}">
                <a16:creationId xmlns:a16="http://schemas.microsoft.com/office/drawing/2014/main" id="{440B1C67-BE76-2EF2-05F7-8C1570ED38B5}"/>
              </a:ext>
            </a:extLst>
          </p:cNvPr>
          <p:cNvSpPr txBox="1">
            <a:spLocks noGrp="1"/>
          </p:cNvSpPr>
          <p:nvPr>
            <p:ph type="pic" sz="quarter" idx="4294967295"/>
          </p:nvPr>
        </p:nvSpPr>
        <p:spPr>
          <a:xfrm>
            <a:off x="4267203" y="1752603"/>
            <a:ext cx="7619996" cy="4343400"/>
          </a:xfrm>
          <a:prstGeom prst="rect">
            <a:avLst/>
          </a:prstGeom>
          <a:noFill/>
          <a:ln>
            <a:noFill/>
          </a:ln>
        </p:spPr>
        <p:txBody>
          <a:bodyPr vert="horz" wrap="square" lIns="91440" tIns="45720" rIns="91440" bIns="45720" anchor="t" anchorCtr="0" compatLnSpc="1">
            <a:noAutofit/>
          </a:bodyPr>
          <a:lstStyle>
            <a:lvl1pPr marR="0" lvl="0" fontAlgn="auto">
              <a:spcAft>
                <a:spcPts val="0"/>
              </a:spcAft>
              <a:buSzPct val="100000"/>
              <a:buFont typeface="Arial" pitchFamily="34"/>
              <a:tabLst/>
              <a:defRPr lang="en-US" b="0" i="0" u="none" strike="noStrike" cap="none" spc="0" baseline="0">
                <a:solidFill>
                  <a:srgbClr val="000000"/>
                </a:solidFill>
                <a:uFillTx/>
                <a:latin typeface="Lato"/>
              </a:defRPr>
            </a:lvl1pPr>
          </a:lstStyle>
          <a:p>
            <a:pPr lvl="0"/>
            <a:endParaRPr lang="en-US"/>
          </a:p>
        </p:txBody>
      </p:sp>
      <p:sp>
        <p:nvSpPr>
          <p:cNvPr id="4" name="Text Placeholder 7">
            <a:extLst>
              <a:ext uri="{FF2B5EF4-FFF2-40B4-BE49-F238E27FC236}">
                <a16:creationId xmlns:a16="http://schemas.microsoft.com/office/drawing/2014/main" id="{3A84A833-3171-24D6-10C1-3D7F6BD7DE29}"/>
              </a:ext>
            </a:extLst>
          </p:cNvPr>
          <p:cNvSpPr txBox="1">
            <a:spLocks noGrp="1"/>
          </p:cNvSpPr>
          <p:nvPr>
            <p:ph type="body" sz="quarter" idx="4294967295"/>
          </p:nvPr>
        </p:nvSpPr>
        <p:spPr>
          <a:xfrm>
            <a:off x="444498" y="228600"/>
            <a:ext cx="11442701" cy="787398"/>
          </a:xfrm>
          <a:prstGeom prst="rect">
            <a:avLst/>
          </a:prstGeom>
          <a:noFill/>
          <a:ln>
            <a:noFill/>
          </a:ln>
        </p:spPr>
        <p:txBody>
          <a:bodyPr vert="horz" wrap="square" lIns="91440" tIns="45720" rIns="91440" bIns="45720" anchor="t" anchorCtr="0" compatLnSpc="1">
            <a:noAutofit/>
          </a:bodyPr>
          <a:lstStyle>
            <a:lvl1pPr marR="0" lvl="0" fontAlgn="auto">
              <a:spcAft>
                <a:spcPts val="0"/>
              </a:spcAft>
              <a:buNone/>
              <a:tabLst/>
              <a:defRPr lang="en-US" sz="4400" b="0" i="0" u="none" strike="noStrike" cap="none" spc="0" baseline="0">
                <a:solidFill>
                  <a:srgbClr val="000000"/>
                </a:solidFill>
                <a:uFillTx/>
                <a:latin typeface="Lato ExtraBold"/>
              </a:defRPr>
            </a:lvl1pPr>
          </a:lstStyle>
          <a:p>
            <a:pPr lvl="0"/>
            <a:r>
              <a:rPr lang="en-US"/>
              <a:t>Longer headline here</a:t>
            </a:r>
          </a:p>
        </p:txBody>
      </p:sp>
      <p:sp>
        <p:nvSpPr>
          <p:cNvPr id="5" name="Text Placeholder 10">
            <a:extLst>
              <a:ext uri="{FF2B5EF4-FFF2-40B4-BE49-F238E27FC236}">
                <a16:creationId xmlns:a16="http://schemas.microsoft.com/office/drawing/2014/main" id="{9283C01C-40BA-2DDA-6CD3-37E63F81B3D7}"/>
              </a:ext>
            </a:extLst>
          </p:cNvPr>
          <p:cNvSpPr txBox="1">
            <a:spLocks noGrp="1"/>
          </p:cNvSpPr>
          <p:nvPr>
            <p:ph type="body" sz="quarter" idx="4294967295"/>
          </p:nvPr>
        </p:nvSpPr>
        <p:spPr>
          <a:xfrm>
            <a:off x="444498" y="1015998"/>
            <a:ext cx="11442701" cy="622304"/>
          </a:xfrm>
          <a:prstGeom prst="rect">
            <a:avLst/>
          </a:prstGeom>
          <a:noFill/>
          <a:ln>
            <a:noFill/>
          </a:ln>
        </p:spPr>
        <p:txBody>
          <a:bodyPr vert="horz" wrap="square" lIns="91440" tIns="45720" rIns="91440" bIns="45720" anchor="t" anchorCtr="0" compatLnSpc="1">
            <a:noAutofit/>
          </a:bodyPr>
          <a:lstStyle>
            <a:lvl1pPr marR="0" lvl="0" fontAlgn="auto">
              <a:spcAft>
                <a:spcPts val="0"/>
              </a:spcAft>
              <a:buNone/>
              <a:tabLst/>
              <a:defRPr lang="en-US" b="0" i="0" u="none" strike="noStrike" cap="none" spc="0" baseline="0">
                <a:solidFill>
                  <a:srgbClr val="000000"/>
                </a:solidFill>
                <a:uFillTx/>
                <a:latin typeface="Lato"/>
              </a:defRPr>
            </a:lvl1pPr>
          </a:lstStyle>
          <a:p>
            <a:pPr lvl="0"/>
            <a:r>
              <a:rPr lang="en-US"/>
              <a:t>Longer subhead here</a:t>
            </a:r>
          </a:p>
        </p:txBody>
      </p:sp>
      <p:sp>
        <p:nvSpPr>
          <p:cNvPr id="6" name="Slide Number Placeholder 1">
            <a:extLst>
              <a:ext uri="{FF2B5EF4-FFF2-40B4-BE49-F238E27FC236}">
                <a16:creationId xmlns:a16="http://schemas.microsoft.com/office/drawing/2014/main" id="{9314C619-B6DB-69DE-3685-94626A21197B}"/>
              </a:ext>
            </a:extLst>
          </p:cNvPr>
          <p:cNvSpPr txBox="1">
            <a:spLocks noGrp="1"/>
          </p:cNvSpPr>
          <p:nvPr>
            <p:ph type="sldNum" sz="quarter" idx="8"/>
          </p:nvPr>
        </p:nvSpPr>
        <p:spPr/>
        <p:txBody>
          <a:bodyPr/>
          <a:lstStyle>
            <a:lvl1pPr>
              <a:defRPr/>
            </a:lvl1pPr>
          </a:lstStyle>
          <a:p>
            <a:pPr lvl="0"/>
            <a:fld id="{DE76B693-D2B5-496B-BB7A-942486688C08}" type="slidenum">
              <a:t>‹#›</a:t>
            </a:fld>
            <a:endParaRPr lang="en-US"/>
          </a:p>
        </p:txBody>
      </p:sp>
    </p:spTree>
    <p:extLst>
      <p:ext uri="{BB962C8B-B14F-4D97-AF65-F5344CB8AC3E}">
        <p14:creationId xmlns:p14="http://schemas.microsoft.com/office/powerpoint/2010/main" val="29845060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F30C2-5E0A-218F-8D04-50C5557532E1}"/>
              </a:ext>
            </a:extLst>
          </p:cNvPr>
          <p:cNvSpPr txBox="1">
            <a:spLocks noGrp="1"/>
          </p:cNvSpPr>
          <p:nvPr>
            <p:ph type="title"/>
          </p:nvPr>
        </p:nvSpPr>
        <p:spPr>
          <a:xfrm>
            <a:off x="838203" y="397023"/>
            <a:ext cx="10515600" cy="1325559"/>
          </a:xfrm>
          <a:prstGeom prst="rect">
            <a:avLst/>
          </a:prstGeom>
          <a:noFill/>
          <a:ln>
            <a:noFill/>
          </a:ln>
        </p:spPr>
        <p:txBody>
          <a:bodyPr vert="horz" wrap="square" lIns="91440" tIns="45720" rIns="91440" bIns="45720" anchor="t" anchorCtr="0" compatLnSpc="1">
            <a:noAutofit/>
          </a:bodyPr>
          <a:lstStyle>
            <a:lvl1pPr marL="0" marR="0" lvl="0" indent="0" fontAlgn="auto">
              <a:spcBef>
                <a:spcPts val="0"/>
              </a:spcBef>
              <a:spcAft>
                <a:spcPts val="0"/>
              </a:spcAft>
              <a:tabLst/>
              <a:defRPr lang="en-US" b="0" i="0" u="none" strike="noStrike" cap="none" spc="0" baseline="0">
                <a:solidFill>
                  <a:srgbClr val="000000"/>
                </a:solidFill>
                <a:uFillTx/>
                <a:latin typeface="Lato ExtraBold" pitchFamily="34"/>
                <a:ea typeface="Lato ExtraBold" pitchFamily="34"/>
                <a:cs typeface="Lato ExtraBold" pitchFamily="34"/>
              </a:defRPr>
            </a:lvl1pPr>
          </a:lstStyle>
          <a:p>
            <a:pPr lvl="0"/>
            <a:r>
              <a:rPr lang="en-US"/>
              <a:t>Click to edit</a:t>
            </a:r>
          </a:p>
        </p:txBody>
      </p:sp>
      <p:sp>
        <p:nvSpPr>
          <p:cNvPr id="3" name="Slide Number Placeholder 2">
            <a:extLst>
              <a:ext uri="{FF2B5EF4-FFF2-40B4-BE49-F238E27FC236}">
                <a16:creationId xmlns:a16="http://schemas.microsoft.com/office/drawing/2014/main" id="{F7196994-9C9A-F07B-9318-552D65A03D30}"/>
              </a:ext>
            </a:extLst>
          </p:cNvPr>
          <p:cNvSpPr txBox="1">
            <a:spLocks noGrp="1"/>
          </p:cNvSpPr>
          <p:nvPr>
            <p:ph type="sldNum" sz="quarter" idx="8"/>
          </p:nvPr>
        </p:nvSpPr>
        <p:spPr/>
        <p:txBody>
          <a:bodyPr/>
          <a:lstStyle>
            <a:lvl1pPr>
              <a:defRPr/>
            </a:lvl1pPr>
          </a:lstStyle>
          <a:p>
            <a:pPr lvl="0"/>
            <a:fld id="{5207CD5B-6EC8-4FF7-8202-A72EF3B75E4B}" type="slidenum">
              <a:t>‹#›</a:t>
            </a:fld>
            <a:endParaRPr lang="en-US"/>
          </a:p>
        </p:txBody>
      </p:sp>
    </p:spTree>
    <p:extLst>
      <p:ext uri="{BB962C8B-B14F-4D97-AF65-F5344CB8AC3E}">
        <p14:creationId xmlns:p14="http://schemas.microsoft.com/office/powerpoint/2010/main" val="417567737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_Custom Layout">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15657640-51F1-035D-0FC5-6288828AFC1E}"/>
              </a:ext>
            </a:extLst>
          </p:cNvPr>
          <p:cNvSpPr/>
          <p:nvPr/>
        </p:nvSpPr>
        <p:spPr>
          <a:xfrm>
            <a:off x="0" y="0"/>
            <a:ext cx="12191996" cy="6858000"/>
          </a:xfrm>
          <a:prstGeom prst="rect">
            <a:avLst/>
          </a:prstGeom>
          <a:solidFill>
            <a:srgbClr val="F5BF5C"/>
          </a:solidFill>
          <a:ln w="19046" cap="flat">
            <a:solidFill>
              <a:srgbClr val="04243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Lato"/>
            </a:endParaRPr>
          </a:p>
        </p:txBody>
      </p:sp>
      <p:sp>
        <p:nvSpPr>
          <p:cNvPr id="3" name="Title 1">
            <a:extLst>
              <a:ext uri="{FF2B5EF4-FFF2-40B4-BE49-F238E27FC236}">
                <a16:creationId xmlns:a16="http://schemas.microsoft.com/office/drawing/2014/main" id="{EEA56B77-5C57-2BE3-A0B2-11DA4492B427}"/>
              </a:ext>
            </a:extLst>
          </p:cNvPr>
          <p:cNvSpPr txBox="1">
            <a:spLocks noGrp="1"/>
          </p:cNvSpPr>
          <p:nvPr>
            <p:ph type="title"/>
          </p:nvPr>
        </p:nvSpPr>
        <p:spPr>
          <a:xfrm>
            <a:off x="659218" y="2766215"/>
            <a:ext cx="10885968" cy="1325559"/>
          </a:xfrm>
          <a:prstGeom prst="rect">
            <a:avLst/>
          </a:prstGeom>
          <a:noFill/>
          <a:ln>
            <a:noFill/>
          </a:ln>
        </p:spPr>
        <p:txBody>
          <a:bodyPr vert="horz" wrap="square" lIns="91440" tIns="45720" rIns="91440" bIns="45720" anchor="t" anchorCtr="1" compatLnSpc="1">
            <a:noAutofit/>
          </a:bodyPr>
          <a:lstStyle>
            <a:lvl1pPr marL="0" marR="0" lvl="0" indent="0" algn="ctr" fontAlgn="auto">
              <a:spcBef>
                <a:spcPts val="0"/>
              </a:spcBef>
              <a:spcAft>
                <a:spcPts val="0"/>
              </a:spcAft>
              <a:tabLst/>
              <a:defRPr lang="en-US" b="0" i="0" u="none" strike="noStrike" cap="none" spc="0" baseline="0">
                <a:solidFill>
                  <a:srgbClr val="000000"/>
                </a:solidFill>
                <a:uFillTx/>
                <a:latin typeface="Lato ExtraBold" pitchFamily="34"/>
                <a:ea typeface="Lato ExtraBold" pitchFamily="34"/>
                <a:cs typeface="Lato ExtraBold" pitchFamily="34"/>
              </a:defRPr>
            </a:lvl1pPr>
          </a:lstStyle>
          <a:p>
            <a:pPr lvl="0"/>
            <a:r>
              <a:rPr lang="en-US"/>
              <a:t>Section Break</a:t>
            </a:r>
          </a:p>
        </p:txBody>
      </p:sp>
    </p:spTree>
    <p:extLst>
      <p:ext uri="{BB962C8B-B14F-4D97-AF65-F5344CB8AC3E}">
        <p14:creationId xmlns:p14="http://schemas.microsoft.com/office/powerpoint/2010/main" val="3126426977"/>
      </p:ext>
    </p:extLst>
  </p:cSld>
  <p:clrMapOvr>
    <a:masterClrMapping/>
  </p:clrMapOvr>
  <p:hf sldNum="0" hdr="0" ftr="0" dt="0"/>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06556718-91B0-068E-9472-F3EE2985999B}"/>
              </a:ext>
            </a:extLst>
          </p:cNvPr>
          <p:cNvSpPr txBox="1">
            <a:spLocks noGrp="1"/>
          </p:cNvSpPr>
          <p:nvPr>
            <p:ph type="body" sz="quarter" idx="4294967295"/>
          </p:nvPr>
        </p:nvSpPr>
        <p:spPr>
          <a:xfrm>
            <a:off x="839784" y="1681160"/>
            <a:ext cx="5157782" cy="823910"/>
          </a:xfrm>
          <a:prstGeom prst="rect">
            <a:avLst/>
          </a:prstGeom>
          <a:noFill/>
          <a:ln>
            <a:noFill/>
          </a:ln>
        </p:spPr>
        <p:txBody>
          <a:bodyPr vert="horz" wrap="square" lIns="91440" tIns="45720" rIns="91440" bIns="45720" anchor="b" anchorCtr="0" compatLnSpc="1">
            <a:noAutofit/>
          </a:bodyPr>
          <a:lstStyle>
            <a:lvl1pPr marL="0" marR="0" lvl="0" indent="0" fontAlgn="auto">
              <a:spcAft>
                <a:spcPts val="0"/>
              </a:spcAft>
              <a:buNone/>
              <a:tabLst/>
              <a:defRPr lang="en-US" sz="2400" b="1" i="0" u="none" strike="noStrike" cap="none" spc="0" baseline="0">
                <a:solidFill>
                  <a:srgbClr val="000000"/>
                </a:solidFill>
                <a:uFillTx/>
                <a:latin typeface="Lato"/>
              </a:defRPr>
            </a:lvl1pPr>
          </a:lstStyle>
          <a:p>
            <a:pPr lvl="0"/>
            <a:r>
              <a:rPr lang="en-US"/>
              <a:t>Click to edit Master text styles</a:t>
            </a:r>
          </a:p>
        </p:txBody>
      </p:sp>
      <p:sp>
        <p:nvSpPr>
          <p:cNvPr id="3" name="Content Placeholder 3">
            <a:extLst>
              <a:ext uri="{FF2B5EF4-FFF2-40B4-BE49-F238E27FC236}">
                <a16:creationId xmlns:a16="http://schemas.microsoft.com/office/drawing/2014/main" id="{FC206B8F-127E-D6E5-1017-5F71571144DF}"/>
              </a:ext>
            </a:extLst>
          </p:cNvPr>
          <p:cNvSpPr txBox="1">
            <a:spLocks noGrp="1"/>
          </p:cNvSpPr>
          <p:nvPr>
            <p:ph sz="quarter" idx="4294967295"/>
          </p:nvPr>
        </p:nvSpPr>
        <p:spPr>
          <a:xfrm>
            <a:off x="839784" y="2505071"/>
            <a:ext cx="5157782" cy="3684583"/>
          </a:xfrm>
          <a:prstGeom prst="rect">
            <a:avLst/>
          </a:prstGeom>
          <a:noFill/>
          <a:ln>
            <a:noFill/>
          </a:ln>
        </p:spPr>
        <p:txBody>
          <a:bodyPr vert="horz" wrap="square" lIns="91440" tIns="45720" rIns="91440" bIns="45720" anchor="t" anchorCtr="0" compatLnSpc="1">
            <a:noAutofit/>
          </a:bodyPr>
          <a:lstStyle>
            <a:lvl1pPr marR="0" lvl="0" fontAlgn="auto">
              <a:spcAft>
                <a:spcPts val="0"/>
              </a:spcAft>
              <a:buSzPct val="100000"/>
              <a:buFont typeface="Arial" pitchFamily="34"/>
              <a:tabLst/>
              <a:defRPr lang="en-US" b="0" i="0" u="none" strike="noStrike" cap="none" spc="0" baseline="0">
                <a:solidFill>
                  <a:srgbClr val="000000"/>
                </a:solidFill>
                <a:uFillTx/>
                <a:latin typeface="Lato"/>
              </a:defRPr>
            </a:lvl1pPr>
            <a:lvl2pPr marR="0" lvl="1" fontAlgn="auto">
              <a:spcAft>
                <a:spcPts val="0"/>
              </a:spcAft>
              <a:buSzPct val="100000"/>
              <a:buFont typeface="Arial" pitchFamily="34"/>
              <a:tabLst/>
              <a:defRPr lang="en-US" b="0" i="0" u="none" strike="noStrike" cap="none" spc="0" baseline="0">
                <a:solidFill>
                  <a:srgbClr val="000000"/>
                </a:solidFill>
                <a:uFillTx/>
                <a:latin typeface="Lato"/>
              </a:defRPr>
            </a:lvl2pPr>
            <a:lvl3pPr marR="0" lvl="2" fontAlgn="auto">
              <a:spcAft>
                <a:spcPts val="0"/>
              </a:spcAft>
              <a:buSzPct val="100000"/>
              <a:buFont typeface="Arial" pitchFamily="34"/>
              <a:tabLst/>
              <a:defRPr lang="en-US" b="0" i="0" u="none" strike="noStrike" cap="none" spc="0" baseline="0">
                <a:solidFill>
                  <a:srgbClr val="000000"/>
                </a:solidFill>
                <a:uFillTx/>
                <a:latin typeface="Lato"/>
              </a:defRPr>
            </a:lvl3pPr>
            <a:lvl4pPr marR="0" lvl="3" fontAlgn="auto">
              <a:spcAft>
                <a:spcPts val="0"/>
              </a:spcAft>
              <a:buSzPct val="100000"/>
              <a:buFont typeface="Arial" pitchFamily="34"/>
              <a:tabLst/>
              <a:defRPr lang="en-US" b="0" i="0" u="none" strike="noStrike" cap="none" spc="0" baseline="0">
                <a:solidFill>
                  <a:srgbClr val="000000"/>
                </a:solidFill>
                <a:uFillTx/>
                <a:latin typeface="Lato"/>
              </a:defRPr>
            </a:lvl4pPr>
            <a:lvl5pPr marR="0" lvl="4" fontAlgn="auto">
              <a:spcAft>
                <a:spcPts val="0"/>
              </a:spcAft>
              <a:buSzPct val="100000"/>
              <a:buFont typeface="Arial" pitchFamily="34"/>
              <a:tabLst/>
              <a:defRPr lang="en-US" b="0" i="0" u="none" strike="noStrike" cap="none" spc="0" baseline="0">
                <a:solidFill>
                  <a:srgbClr val="000000"/>
                </a:solidFill>
                <a:uFillTx/>
                <a:latin typeface="Lato"/>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4">
            <a:extLst>
              <a:ext uri="{FF2B5EF4-FFF2-40B4-BE49-F238E27FC236}">
                <a16:creationId xmlns:a16="http://schemas.microsoft.com/office/drawing/2014/main" id="{65E24A7E-C6A9-9568-2B19-381997865CF2}"/>
              </a:ext>
            </a:extLst>
          </p:cNvPr>
          <p:cNvSpPr txBox="1">
            <a:spLocks noGrp="1"/>
          </p:cNvSpPr>
          <p:nvPr>
            <p:ph type="body" sz="quarter" idx="4294967295"/>
          </p:nvPr>
        </p:nvSpPr>
        <p:spPr>
          <a:xfrm>
            <a:off x="6172200" y="1681160"/>
            <a:ext cx="5183184" cy="823910"/>
          </a:xfrm>
          <a:prstGeom prst="rect">
            <a:avLst/>
          </a:prstGeom>
          <a:noFill/>
          <a:ln>
            <a:noFill/>
          </a:ln>
        </p:spPr>
        <p:txBody>
          <a:bodyPr vert="horz" wrap="square" lIns="91440" tIns="45720" rIns="91440" bIns="45720" anchor="b" anchorCtr="0" compatLnSpc="1">
            <a:noAutofit/>
          </a:bodyPr>
          <a:lstStyle>
            <a:lvl1pPr marL="0" marR="0" lvl="0" indent="0" fontAlgn="auto">
              <a:spcAft>
                <a:spcPts val="0"/>
              </a:spcAft>
              <a:buNone/>
              <a:tabLst/>
              <a:defRPr lang="en-US" sz="2400" b="1" i="0" u="none" strike="noStrike" cap="none" spc="0" baseline="0">
                <a:solidFill>
                  <a:srgbClr val="000000"/>
                </a:solidFill>
                <a:uFillTx/>
                <a:latin typeface="Lato"/>
              </a:defRPr>
            </a:lvl1pPr>
          </a:lstStyle>
          <a:p>
            <a:pPr lvl="0"/>
            <a:r>
              <a:rPr lang="en-US"/>
              <a:t>Click to edit Master text styles</a:t>
            </a:r>
          </a:p>
        </p:txBody>
      </p:sp>
      <p:sp>
        <p:nvSpPr>
          <p:cNvPr id="5" name="Content Placeholder 5">
            <a:extLst>
              <a:ext uri="{FF2B5EF4-FFF2-40B4-BE49-F238E27FC236}">
                <a16:creationId xmlns:a16="http://schemas.microsoft.com/office/drawing/2014/main" id="{33D093B5-77BA-B053-A182-9B2B7003769E}"/>
              </a:ext>
            </a:extLst>
          </p:cNvPr>
          <p:cNvSpPr txBox="1">
            <a:spLocks noGrp="1"/>
          </p:cNvSpPr>
          <p:nvPr>
            <p:ph sz="quarter" idx="4294967295"/>
          </p:nvPr>
        </p:nvSpPr>
        <p:spPr>
          <a:xfrm>
            <a:off x="6172200" y="2505071"/>
            <a:ext cx="5183184" cy="3684583"/>
          </a:xfrm>
          <a:prstGeom prst="rect">
            <a:avLst/>
          </a:prstGeom>
          <a:noFill/>
          <a:ln>
            <a:noFill/>
          </a:ln>
        </p:spPr>
        <p:txBody>
          <a:bodyPr vert="horz" wrap="square" lIns="91440" tIns="45720" rIns="91440" bIns="45720" anchor="t" anchorCtr="0" compatLnSpc="1">
            <a:noAutofit/>
          </a:bodyPr>
          <a:lstStyle>
            <a:lvl1pPr marR="0" lvl="0" fontAlgn="auto">
              <a:spcAft>
                <a:spcPts val="0"/>
              </a:spcAft>
              <a:buSzPct val="100000"/>
              <a:buFont typeface="Arial" pitchFamily="34"/>
              <a:tabLst/>
              <a:defRPr lang="en-US" b="0" i="0" u="none" strike="noStrike" cap="none" spc="0" baseline="0">
                <a:solidFill>
                  <a:srgbClr val="000000"/>
                </a:solidFill>
                <a:uFillTx/>
                <a:latin typeface="Lato"/>
              </a:defRPr>
            </a:lvl1pPr>
            <a:lvl2pPr marR="0" lvl="1" fontAlgn="auto">
              <a:spcAft>
                <a:spcPts val="0"/>
              </a:spcAft>
              <a:buSzPct val="100000"/>
              <a:buFont typeface="Arial" pitchFamily="34"/>
              <a:tabLst/>
              <a:defRPr lang="en-US" b="0" i="0" u="none" strike="noStrike" cap="none" spc="0" baseline="0">
                <a:solidFill>
                  <a:srgbClr val="000000"/>
                </a:solidFill>
                <a:uFillTx/>
                <a:latin typeface="Lato"/>
              </a:defRPr>
            </a:lvl2pPr>
            <a:lvl3pPr marR="0" lvl="2" fontAlgn="auto">
              <a:spcAft>
                <a:spcPts val="0"/>
              </a:spcAft>
              <a:buSzPct val="100000"/>
              <a:buFont typeface="Arial" pitchFamily="34"/>
              <a:tabLst/>
              <a:defRPr lang="en-US" b="0" i="0" u="none" strike="noStrike" cap="none" spc="0" baseline="0">
                <a:solidFill>
                  <a:srgbClr val="000000"/>
                </a:solidFill>
                <a:uFillTx/>
                <a:latin typeface="Lato"/>
              </a:defRPr>
            </a:lvl3pPr>
            <a:lvl4pPr marR="0" lvl="3" fontAlgn="auto">
              <a:spcAft>
                <a:spcPts val="0"/>
              </a:spcAft>
              <a:buSzPct val="100000"/>
              <a:buFont typeface="Arial" pitchFamily="34"/>
              <a:tabLst/>
              <a:defRPr lang="en-US" b="0" i="0" u="none" strike="noStrike" cap="none" spc="0" baseline="0">
                <a:solidFill>
                  <a:srgbClr val="000000"/>
                </a:solidFill>
                <a:uFillTx/>
                <a:latin typeface="Lato"/>
              </a:defRPr>
            </a:lvl4pPr>
            <a:lvl5pPr marR="0" lvl="4" fontAlgn="auto">
              <a:spcAft>
                <a:spcPts val="0"/>
              </a:spcAft>
              <a:buSzPct val="100000"/>
              <a:buFont typeface="Arial" pitchFamily="34"/>
              <a:tabLst/>
              <a:defRPr lang="en-US" b="0" i="0" u="none" strike="noStrike" cap="none" spc="0" baseline="0">
                <a:solidFill>
                  <a:srgbClr val="000000"/>
                </a:solidFill>
                <a:uFillTx/>
                <a:latin typeface="Lato"/>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9">
            <a:extLst>
              <a:ext uri="{FF2B5EF4-FFF2-40B4-BE49-F238E27FC236}">
                <a16:creationId xmlns:a16="http://schemas.microsoft.com/office/drawing/2014/main" id="{A7C94378-FCAB-F7AC-B584-5353BBECD2B9}"/>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t" anchorCtr="0" compatLnSpc="1">
            <a:noAutofit/>
          </a:bodyPr>
          <a:lstStyle>
            <a:lvl1pPr marL="0" marR="0" lvl="0" indent="0" fontAlgn="auto">
              <a:spcBef>
                <a:spcPts val="0"/>
              </a:spcBef>
              <a:spcAft>
                <a:spcPts val="0"/>
              </a:spcAft>
              <a:tabLst/>
              <a:defRPr lang="en-US" b="0" i="0" u="none" strike="noStrike" cap="none" spc="0" baseline="0">
                <a:solidFill>
                  <a:srgbClr val="000000"/>
                </a:solidFill>
                <a:uFillTx/>
                <a:latin typeface="Lato ExtraBold" pitchFamily="34"/>
                <a:ea typeface="Lato ExtraBold" pitchFamily="34"/>
                <a:cs typeface="Lato ExtraBold" pitchFamily="34"/>
              </a:defRPr>
            </a:lvl1pPr>
          </a:lstStyle>
          <a:p>
            <a:pPr lvl="0"/>
            <a:r>
              <a:rPr lang="en-US"/>
              <a:t>Click to edit Master title style</a:t>
            </a:r>
          </a:p>
        </p:txBody>
      </p:sp>
      <p:sp>
        <p:nvSpPr>
          <p:cNvPr id="7" name="Slide Number Placeholder 10">
            <a:extLst>
              <a:ext uri="{FF2B5EF4-FFF2-40B4-BE49-F238E27FC236}">
                <a16:creationId xmlns:a16="http://schemas.microsoft.com/office/drawing/2014/main" id="{783DD588-4C14-865D-9FD6-24E89E7F2E8D}"/>
              </a:ext>
            </a:extLst>
          </p:cNvPr>
          <p:cNvSpPr txBox="1">
            <a:spLocks noGrp="1"/>
          </p:cNvSpPr>
          <p:nvPr>
            <p:ph type="sldNum" sz="quarter" idx="8"/>
          </p:nvPr>
        </p:nvSpPr>
        <p:spPr/>
        <p:txBody>
          <a:bodyPr/>
          <a:lstStyle>
            <a:lvl1pPr>
              <a:defRPr/>
            </a:lvl1pPr>
          </a:lstStyle>
          <a:p>
            <a:pPr lvl="0"/>
            <a:fld id="{7EACDE8F-FD81-4A05-9860-CD87F9F907DB}" type="slidenum">
              <a:t>‹#›</a:t>
            </a:fld>
            <a:endParaRPr lang="en-US"/>
          </a:p>
        </p:txBody>
      </p:sp>
    </p:spTree>
    <p:extLst>
      <p:ext uri="{BB962C8B-B14F-4D97-AF65-F5344CB8AC3E}">
        <p14:creationId xmlns:p14="http://schemas.microsoft.com/office/powerpoint/2010/main" val="293888198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164891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ext Placeholder 5">
            <a:extLst>
              <a:ext uri="{FF2B5EF4-FFF2-40B4-BE49-F238E27FC236}">
                <a16:creationId xmlns:a16="http://schemas.microsoft.com/office/drawing/2014/main" id="{E1EFE7D7-FED3-42E2-2BB2-12A7818EFF94}"/>
              </a:ext>
            </a:extLst>
          </p:cNvPr>
          <p:cNvSpPr txBox="1">
            <a:spLocks noGrp="1"/>
          </p:cNvSpPr>
          <p:nvPr>
            <p:ph type="body" sz="quarter" idx="4294967295"/>
          </p:nvPr>
        </p:nvSpPr>
        <p:spPr>
          <a:xfrm>
            <a:off x="3124203" y="2527301"/>
            <a:ext cx="5943600" cy="1930398"/>
          </a:xfrm>
          <a:prstGeom prst="rect">
            <a:avLst/>
          </a:prstGeom>
          <a:noFill/>
          <a:ln>
            <a:noFill/>
          </a:ln>
        </p:spPr>
        <p:txBody>
          <a:bodyPr vert="horz" wrap="square" lIns="91440" tIns="45720" rIns="91440" bIns="45720" anchor="t" anchorCtr="1" compatLnSpc="1">
            <a:noAutofit/>
          </a:bodyPr>
          <a:lstStyle>
            <a:lvl1pPr marL="0" marR="0" lvl="0" indent="0" algn="ctr" fontAlgn="auto">
              <a:lnSpc>
                <a:spcPct val="100000"/>
              </a:lnSpc>
              <a:spcBef>
                <a:spcPts val="0"/>
              </a:spcBef>
              <a:spcAft>
                <a:spcPts val="0"/>
              </a:spcAft>
              <a:buNone/>
              <a:tabLst/>
              <a:defRPr lang="en-US" sz="1400" b="0" i="0" u="none" strike="noStrike" cap="none" spc="0" baseline="0">
                <a:solidFill>
                  <a:srgbClr val="FFFFFF"/>
                </a:solidFill>
                <a:uFillTx/>
                <a:latin typeface="Lato Black"/>
              </a:defRPr>
            </a:lvl1pPr>
            <a:lvl2pPr marL="0" marR="0" lvl="0" indent="0" algn="ctr" fontAlgn="auto">
              <a:lnSpc>
                <a:spcPct val="100000"/>
              </a:lnSpc>
              <a:spcBef>
                <a:spcPts val="0"/>
              </a:spcBef>
              <a:spcAft>
                <a:spcPts val="0"/>
              </a:spcAft>
              <a:buNone/>
              <a:tabLst/>
              <a:defRPr lang="en-US" sz="1400" b="0" i="0" u="none" strike="noStrike" cap="none" spc="0" baseline="0">
                <a:solidFill>
                  <a:srgbClr val="FFFFFF"/>
                </a:solidFill>
                <a:uFillTx/>
                <a:latin typeface="Lato Black"/>
              </a:defRPr>
            </a:lvl2pPr>
            <a:lvl3pPr marL="0" marR="0" lvl="0" indent="0" algn="ctr" fontAlgn="auto">
              <a:lnSpc>
                <a:spcPct val="100000"/>
              </a:lnSpc>
              <a:spcBef>
                <a:spcPts val="0"/>
              </a:spcBef>
              <a:spcAft>
                <a:spcPts val="0"/>
              </a:spcAft>
              <a:buNone/>
              <a:tabLst/>
              <a:defRPr lang="en-US" sz="1400" b="0" i="0" u="none" strike="noStrike" cap="none" spc="0" baseline="0">
                <a:solidFill>
                  <a:srgbClr val="FFFFFF"/>
                </a:solidFill>
                <a:uFillTx/>
                <a:latin typeface="Lato Black"/>
              </a:defRPr>
            </a:lvl3pPr>
            <a:lvl4pPr marL="0" marR="0" lvl="0" indent="0" algn="ctr" fontAlgn="auto">
              <a:lnSpc>
                <a:spcPct val="100000"/>
              </a:lnSpc>
              <a:spcBef>
                <a:spcPts val="0"/>
              </a:spcBef>
              <a:spcAft>
                <a:spcPts val="0"/>
              </a:spcAft>
              <a:buNone/>
              <a:tabLst/>
              <a:defRPr lang="en-US" sz="1400" b="0" i="0" u="none" strike="noStrike" cap="none" spc="0" baseline="0">
                <a:solidFill>
                  <a:srgbClr val="FFFFFF"/>
                </a:solidFill>
                <a:uFillTx/>
                <a:latin typeface="Lato Black"/>
              </a:defRPr>
            </a:lvl4pPr>
          </a:lstStyle>
          <a:p>
            <a:pPr lvl="0"/>
            <a:r>
              <a:rPr lang="en-US"/>
              <a:t>Please Contact:</a:t>
            </a:r>
          </a:p>
          <a:p>
            <a:pPr lvl="0"/>
            <a:r>
              <a:rPr lang="en-US"/>
              <a:t>Name</a:t>
            </a:r>
          </a:p>
          <a:p>
            <a:pPr lvl="0"/>
            <a:r>
              <a:rPr lang="en-US"/>
              <a:t>Phone</a:t>
            </a:r>
          </a:p>
          <a:p>
            <a:pPr lvl="0"/>
            <a:r>
              <a:rPr lang="en-US"/>
              <a:t>Email</a:t>
            </a:r>
          </a:p>
        </p:txBody>
      </p:sp>
    </p:spTree>
    <p:extLst>
      <p:ext uri="{BB962C8B-B14F-4D97-AF65-F5344CB8AC3E}">
        <p14:creationId xmlns:p14="http://schemas.microsoft.com/office/powerpoint/2010/main" val="160546378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5" Type="http://schemas.openxmlformats.org/officeDocument/2006/relationships/slideLayout" Target="../slideLayouts/slideLayout8.xml"/><Relationship Id="rId4" Type="http://schemas.openxmlformats.org/officeDocument/2006/relationships/slideLayout" Target="../slideLayouts/slideLayout7.xml"/><Relationship Id="rId9" Type="http://schemas.openxmlformats.org/officeDocument/2006/relationships/image" Target="../media/image1.jpe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5.xml"/><Relationship Id="rId1" Type="http://schemas.openxmlformats.org/officeDocument/2006/relationships/slideLayout" Target="../slideLayouts/slideLayout11.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6.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82D583C1-5FD6-144E-8C6C-1311F0136FD8}"/>
              </a:ext>
            </a:extLst>
          </p:cNvPr>
          <p:cNvSpPr/>
          <p:nvPr/>
        </p:nvSpPr>
        <p:spPr>
          <a:xfrm>
            <a:off x="7790212" y="2868820"/>
            <a:ext cx="4122389" cy="3694386"/>
          </a:xfrm>
          <a:prstGeom prst="rect">
            <a:avLst/>
          </a:prstGeom>
          <a:solidFill>
            <a:srgbClr val="F5BF5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Lato"/>
            </a:endParaRPr>
          </a:p>
        </p:txBody>
      </p:sp>
      <p:pic>
        <p:nvPicPr>
          <p:cNvPr id="3" name="Picture 7" descr="Logo&#10;&#10;AI-generated content may be incorrect.">
            <a:extLst>
              <a:ext uri="{FF2B5EF4-FFF2-40B4-BE49-F238E27FC236}">
                <a16:creationId xmlns:a16="http://schemas.microsoft.com/office/drawing/2014/main" id="{217D36CA-BAC6-8812-8FA8-8188B8D205D7}"/>
              </a:ext>
            </a:extLst>
          </p:cNvPr>
          <p:cNvPicPr>
            <a:picLocks noChangeAspect="1"/>
          </p:cNvPicPr>
          <p:nvPr/>
        </p:nvPicPr>
        <p:blipFill>
          <a:blip r:embed="rId3"/>
          <a:stretch>
            <a:fillRect/>
          </a:stretch>
        </p:blipFill>
        <p:spPr>
          <a:xfrm>
            <a:off x="9217462" y="381688"/>
            <a:ext cx="2469392" cy="852668"/>
          </a:xfrm>
          <a:prstGeom prst="rect">
            <a:avLst/>
          </a:prstGeom>
          <a:noFill/>
          <a:ln cap="flat">
            <a:noFill/>
          </a:ln>
        </p:spPr>
      </p:pic>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7313FB8-3ED2-B935-C19D-E28C74F56655}"/>
              </a:ext>
            </a:extLst>
          </p:cNvPr>
          <p:cNvSpPr/>
          <p:nvPr/>
        </p:nvSpPr>
        <p:spPr>
          <a:xfrm>
            <a:off x="0" y="0"/>
            <a:ext cx="12191996" cy="6858000"/>
          </a:xfrm>
          <a:prstGeom prst="rect">
            <a:avLst/>
          </a:prstGeom>
          <a:solidFill>
            <a:srgbClr val="5E5049"/>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
        <p:nvSpPr>
          <p:cNvPr id="3" name="TextBox 3">
            <a:extLst>
              <a:ext uri="{FF2B5EF4-FFF2-40B4-BE49-F238E27FC236}">
                <a16:creationId xmlns:a16="http://schemas.microsoft.com/office/drawing/2014/main" id="{32E616AF-BF44-894C-5B9A-39288FAFA48B}"/>
              </a:ext>
            </a:extLst>
          </p:cNvPr>
          <p:cNvSpPr txBox="1"/>
          <p:nvPr/>
        </p:nvSpPr>
        <p:spPr>
          <a:xfrm>
            <a:off x="612236" y="559429"/>
            <a:ext cx="11129628" cy="923333"/>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5400" b="0" i="0" u="none" strike="noStrike" kern="1200" cap="none" spc="0" baseline="0">
                <a:solidFill>
                  <a:srgbClr val="E3E895"/>
                </a:solidFill>
                <a:uFillTx/>
                <a:latin typeface="Lato Black" pitchFamily="34"/>
              </a:rPr>
              <a:t>Commonwealth of Massachusetts</a:t>
            </a:r>
          </a:p>
        </p:txBody>
      </p:sp>
      <p:pic>
        <p:nvPicPr>
          <p:cNvPr id="4" name="Picture 7">
            <a:extLst>
              <a:ext uri="{FF2B5EF4-FFF2-40B4-BE49-F238E27FC236}">
                <a16:creationId xmlns:a16="http://schemas.microsoft.com/office/drawing/2014/main" id="{1336F176-BAD2-7DC9-134D-3F68A18C7766}"/>
              </a:ext>
            </a:extLst>
          </p:cNvPr>
          <p:cNvPicPr>
            <a:picLocks noChangeAspect="1"/>
          </p:cNvPicPr>
          <p:nvPr/>
        </p:nvPicPr>
        <p:blipFill>
          <a:blip r:embed="rId3"/>
          <a:stretch>
            <a:fillRect/>
          </a:stretch>
        </p:blipFill>
        <p:spPr>
          <a:xfrm>
            <a:off x="1323703" y="2394502"/>
            <a:ext cx="3122703" cy="3122703"/>
          </a:xfrm>
          <a:prstGeom prst="rect">
            <a:avLst/>
          </a:prstGeom>
          <a:noFill/>
          <a:ln cap="flat">
            <a:noFill/>
          </a:ln>
        </p:spPr>
      </p:pic>
      <p:sp>
        <p:nvSpPr>
          <p:cNvPr id="5" name="TextBox 8">
            <a:extLst>
              <a:ext uri="{FF2B5EF4-FFF2-40B4-BE49-F238E27FC236}">
                <a16:creationId xmlns:a16="http://schemas.microsoft.com/office/drawing/2014/main" id="{933F9CCC-17B3-CC99-9F2B-3EC093CD8B04}"/>
              </a:ext>
            </a:extLst>
          </p:cNvPr>
          <p:cNvSpPr txBox="1"/>
          <p:nvPr/>
        </p:nvSpPr>
        <p:spPr>
          <a:xfrm>
            <a:off x="5637568" y="1965493"/>
            <a:ext cx="3689494" cy="913074"/>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200" b="1" i="0" u="none" strike="noStrike" kern="1200" cap="none" spc="0" baseline="30000">
                <a:solidFill>
                  <a:srgbClr val="E3E895"/>
                </a:solidFill>
                <a:uFillTx/>
                <a:latin typeface="Lato" pitchFamily="34"/>
              </a:rPr>
              <a:t>Governor</a:t>
            </a:r>
            <a:endParaRPr lang="en-US" sz="3200" b="0" i="0" u="none" strike="noStrike" kern="1200" cap="none" spc="0" baseline="0">
              <a:solidFill>
                <a:srgbClr val="E3E895"/>
              </a:solidFill>
              <a:uFillTx/>
              <a:latin typeface="Lato" pitchFamily="34"/>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200" b="1" i="0" u="none" strike="noStrike" kern="1200" cap="none" spc="0" baseline="30000">
                <a:solidFill>
                  <a:srgbClr val="E3E895"/>
                </a:solidFill>
                <a:uFillTx/>
                <a:latin typeface="Lato Black" pitchFamily="34"/>
              </a:rPr>
              <a:t>Maura T. Healey</a:t>
            </a:r>
          </a:p>
        </p:txBody>
      </p:sp>
      <p:sp>
        <p:nvSpPr>
          <p:cNvPr id="6" name="TextBox 9">
            <a:extLst>
              <a:ext uri="{FF2B5EF4-FFF2-40B4-BE49-F238E27FC236}">
                <a16:creationId xmlns:a16="http://schemas.microsoft.com/office/drawing/2014/main" id="{B96AF16A-402E-6215-2DA2-9C69924CC549}"/>
              </a:ext>
            </a:extLst>
          </p:cNvPr>
          <p:cNvSpPr txBox="1"/>
          <p:nvPr/>
        </p:nvSpPr>
        <p:spPr>
          <a:xfrm>
            <a:off x="5637568" y="3115488"/>
            <a:ext cx="3689494" cy="748921"/>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200" b="0" i="0" u="none" strike="noStrike" kern="1200" cap="none" spc="0" baseline="30000">
                <a:solidFill>
                  <a:srgbClr val="E3E895"/>
                </a:solidFill>
                <a:uFillTx/>
                <a:latin typeface="Lato" pitchFamily="34"/>
              </a:rPr>
              <a:t>Lieutenant Governor</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200" b="1" i="0" u="none" strike="noStrike" kern="1200" cap="none" spc="0" baseline="30000">
                <a:solidFill>
                  <a:srgbClr val="E3E895"/>
                </a:solidFill>
                <a:uFillTx/>
                <a:latin typeface="Lato Black" pitchFamily="34"/>
              </a:rPr>
              <a:t>Kimberley Driscoll</a:t>
            </a:r>
          </a:p>
        </p:txBody>
      </p:sp>
      <p:sp>
        <p:nvSpPr>
          <p:cNvPr id="7" name="TextBox 10">
            <a:extLst>
              <a:ext uri="{FF2B5EF4-FFF2-40B4-BE49-F238E27FC236}">
                <a16:creationId xmlns:a16="http://schemas.microsoft.com/office/drawing/2014/main" id="{4284195C-F744-25B3-23BC-0BC63F31608F}"/>
              </a:ext>
            </a:extLst>
          </p:cNvPr>
          <p:cNvSpPr txBox="1"/>
          <p:nvPr/>
        </p:nvSpPr>
        <p:spPr>
          <a:xfrm>
            <a:off x="5637568" y="4120249"/>
            <a:ext cx="5688153" cy="748921"/>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200" b="0" i="0" u="none" strike="noStrike" kern="1200" cap="none" spc="0" baseline="30000">
                <a:solidFill>
                  <a:srgbClr val="E3E895"/>
                </a:solidFill>
                <a:uFillTx/>
                <a:latin typeface="Lato" pitchFamily="34"/>
              </a:rPr>
              <a:t>Energy and Environmental Affairs Secretary</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200" b="1" i="0" u="none" strike="noStrike" kern="1200" cap="none" spc="0" baseline="30000">
                <a:solidFill>
                  <a:srgbClr val="E3E895"/>
                </a:solidFill>
                <a:uFillTx/>
                <a:latin typeface="Lato Black" pitchFamily="34"/>
              </a:rPr>
              <a:t>Rebecca L. Tepper</a:t>
            </a:r>
          </a:p>
        </p:txBody>
      </p:sp>
      <p:sp>
        <p:nvSpPr>
          <p:cNvPr id="8" name="TextBox 11">
            <a:extLst>
              <a:ext uri="{FF2B5EF4-FFF2-40B4-BE49-F238E27FC236}">
                <a16:creationId xmlns:a16="http://schemas.microsoft.com/office/drawing/2014/main" id="{2689AA14-136B-6445-EADD-89229229CF06}"/>
              </a:ext>
            </a:extLst>
          </p:cNvPr>
          <p:cNvSpPr txBox="1"/>
          <p:nvPr/>
        </p:nvSpPr>
        <p:spPr>
          <a:xfrm>
            <a:off x="5637568" y="5150568"/>
            <a:ext cx="5688153" cy="1077218"/>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200" b="0" i="0" u="none" strike="noStrike" kern="1200" cap="none" spc="0" baseline="30000">
                <a:solidFill>
                  <a:srgbClr val="E3E895"/>
                </a:solidFill>
                <a:uFillTx/>
                <a:latin typeface="Lato" pitchFamily="34"/>
              </a:rPr>
              <a:t>Department of Conservation and Recreation Commissioner</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200" b="1" i="0" u="none" strike="noStrike" kern="1200" cap="none" spc="0" baseline="30000">
                <a:solidFill>
                  <a:srgbClr val="E3E895"/>
                </a:solidFill>
                <a:uFillTx/>
                <a:latin typeface="Lato Black" pitchFamily="34"/>
              </a:rPr>
              <a:t>Nicole LaChapelle</a:t>
            </a:r>
          </a:p>
        </p:txBody>
      </p:sp>
    </p:spTree>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71CE7D4-F046-B96C-5837-61DA94B85E5A}"/>
              </a:ext>
            </a:extLst>
          </p:cNvPr>
          <p:cNvSpPr/>
          <p:nvPr/>
        </p:nvSpPr>
        <p:spPr>
          <a:xfrm>
            <a:off x="0" y="0"/>
            <a:ext cx="12191996" cy="6858000"/>
          </a:xfrm>
          <a:prstGeom prst="rect">
            <a:avLst/>
          </a:prstGeom>
          <a:solidFill>
            <a:srgbClr val="5E5049"/>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pic>
        <p:nvPicPr>
          <p:cNvPr id="3" name="Picture 2" descr="A black and white logo&#10;&#10;AI-generated content may be incorrect.">
            <a:extLst>
              <a:ext uri="{FF2B5EF4-FFF2-40B4-BE49-F238E27FC236}">
                <a16:creationId xmlns:a16="http://schemas.microsoft.com/office/drawing/2014/main" id="{8AC6652B-D975-C968-9FF5-A3E0FF3B118C}"/>
              </a:ext>
            </a:extLst>
          </p:cNvPr>
          <p:cNvPicPr>
            <a:picLocks noChangeAspect="1"/>
          </p:cNvPicPr>
          <p:nvPr/>
        </p:nvPicPr>
        <p:blipFill>
          <a:blip r:embed="rId3"/>
          <a:stretch>
            <a:fillRect/>
          </a:stretch>
        </p:blipFill>
        <p:spPr>
          <a:xfrm>
            <a:off x="765553" y="615674"/>
            <a:ext cx="3920746" cy="1138025"/>
          </a:xfrm>
          <a:prstGeom prst="rect">
            <a:avLst/>
          </a:prstGeom>
          <a:noFill/>
          <a:ln cap="flat">
            <a:noFill/>
          </a:ln>
        </p:spPr>
      </p:pic>
      <p:sp>
        <p:nvSpPr>
          <p:cNvPr id="4" name="TextBox 3">
            <a:extLst>
              <a:ext uri="{FF2B5EF4-FFF2-40B4-BE49-F238E27FC236}">
                <a16:creationId xmlns:a16="http://schemas.microsoft.com/office/drawing/2014/main" id="{C829660F-DD69-C597-2C6A-D7756F33A588}"/>
              </a:ext>
            </a:extLst>
          </p:cNvPr>
          <p:cNvSpPr txBox="1"/>
          <p:nvPr/>
        </p:nvSpPr>
        <p:spPr>
          <a:xfrm>
            <a:off x="5626102" y="374602"/>
            <a:ext cx="6337304" cy="1661995"/>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000" b="0" i="0" u="none" strike="noStrike" kern="1200" cap="none" spc="0" baseline="0">
                <a:solidFill>
                  <a:srgbClr val="E3E895"/>
                </a:solidFill>
                <a:uFillTx/>
                <a:latin typeface="Lato Black" pitchFamily="34"/>
              </a:rPr>
              <a:t>MEETING LOGISTICS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400" b="0" i="0" u="none" strike="noStrike" kern="1200" cap="none" spc="0" baseline="0">
                <a:solidFill>
                  <a:srgbClr val="FFFFFF"/>
                </a:solidFill>
                <a:uFillTx/>
                <a:latin typeface="Lato" pitchFamily="34"/>
              </a:rPr>
              <a:t>The project team will give a presentation,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400" b="0" i="0" u="none" strike="noStrike" kern="1200" cap="none" spc="0" baseline="0">
                <a:solidFill>
                  <a:srgbClr val="FFFFFF"/>
                </a:solidFill>
                <a:uFillTx/>
                <a:latin typeface="Lato" pitchFamily="34"/>
              </a:rPr>
              <a:t>then the public can ask questions and provide feedback live during the meeting by:</a:t>
            </a:r>
          </a:p>
        </p:txBody>
      </p:sp>
      <p:sp>
        <p:nvSpPr>
          <p:cNvPr id="5" name="TextBox 5">
            <a:extLst>
              <a:ext uri="{FF2B5EF4-FFF2-40B4-BE49-F238E27FC236}">
                <a16:creationId xmlns:a16="http://schemas.microsoft.com/office/drawing/2014/main" id="{84F91745-FC5F-DD51-8534-05217D638C07}"/>
              </a:ext>
            </a:extLst>
          </p:cNvPr>
          <p:cNvSpPr txBox="1"/>
          <p:nvPr/>
        </p:nvSpPr>
        <p:spPr>
          <a:xfrm>
            <a:off x="6007095" y="2334993"/>
            <a:ext cx="5232397" cy="3046991"/>
          </a:xfrm>
          <a:prstGeom prst="rect">
            <a:avLst/>
          </a:prstGeom>
          <a:noFill/>
          <a:ln cap="flat">
            <a:noFill/>
          </a:ln>
        </p:spPr>
        <p:txBody>
          <a:bodyPr vert="horz" wrap="square" lIns="91440" tIns="45720" rIns="91440" bIns="45720" anchor="t" anchorCtr="0" compatLnSpc="1">
            <a:spAutoFit/>
          </a:bodyPr>
          <a:lstStyle/>
          <a:p>
            <a:pPr marL="342900" marR="0" lvl="0" indent="-34290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US" sz="2400" b="0" i="0" u="none" strike="noStrike" kern="1200" cap="none" spc="0" baseline="0">
                <a:solidFill>
                  <a:srgbClr val="FFFFFF"/>
                </a:solidFill>
                <a:uFillTx/>
                <a:latin typeface="Lato" pitchFamily="34"/>
              </a:rPr>
              <a:t>Using the Q&amp; A feature, where comments will be sent to the moderator.</a:t>
            </a:r>
          </a:p>
          <a:p>
            <a:pPr marL="342900" marR="0" lvl="0" indent="-34290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endParaRPr lang="en-US" sz="2400" b="0" i="0" u="none" strike="noStrike" kern="1200" cap="none" spc="0" baseline="0">
              <a:solidFill>
                <a:srgbClr val="FFFFFF"/>
              </a:solidFill>
              <a:uFillTx/>
              <a:latin typeface="Lato" pitchFamily="34"/>
            </a:endParaRPr>
          </a:p>
          <a:p>
            <a:pPr marL="342900" marR="0" lvl="0" indent="-342900" algn="l" defTabSz="9144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US" sz="2400" b="0" i="0" u="none" strike="noStrike" kern="1200" cap="none" spc="0" baseline="0">
                <a:solidFill>
                  <a:srgbClr val="FFFFFF"/>
                </a:solidFill>
                <a:uFillTx/>
                <a:latin typeface="Lato" pitchFamily="34"/>
              </a:rPr>
              <a:t>Raising your hand using the ‘raise your hand’ feature on Zoom. You will be given permission to unmute and speak.</a:t>
            </a:r>
          </a:p>
        </p:txBody>
      </p:sp>
      <p:sp>
        <p:nvSpPr>
          <p:cNvPr id="6" name="TextBox 6">
            <a:extLst>
              <a:ext uri="{FF2B5EF4-FFF2-40B4-BE49-F238E27FC236}">
                <a16:creationId xmlns:a16="http://schemas.microsoft.com/office/drawing/2014/main" id="{83582C81-B502-B14F-BE59-D2ACCFED1F29}"/>
              </a:ext>
            </a:extLst>
          </p:cNvPr>
          <p:cNvSpPr txBox="1"/>
          <p:nvPr/>
        </p:nvSpPr>
        <p:spPr>
          <a:xfrm>
            <a:off x="5626102" y="5689597"/>
            <a:ext cx="6159498" cy="830997"/>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400" b="0" i="1" u="none" strike="noStrike" kern="1200" cap="none" spc="0" baseline="0">
                <a:solidFill>
                  <a:srgbClr val="FFFFFF"/>
                </a:solidFill>
                <a:uFillTx/>
                <a:latin typeface="Lato" pitchFamily="34"/>
              </a:rPr>
              <a:t>Please note that this meeting is being recorded: the recording will be public record.</a:t>
            </a:r>
          </a:p>
        </p:txBody>
      </p:sp>
    </p:spTree>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99B8F956-DE62-80B4-4325-B834BE909EEE}"/>
              </a:ext>
            </a:extLst>
          </p:cNvPr>
          <p:cNvSpPr txBox="1">
            <a:spLocks noGrp="1"/>
          </p:cNvSpPr>
          <p:nvPr>
            <p:ph type="sldNum" sz="quarter" idx="4"/>
          </p:nvPr>
        </p:nvSpPr>
        <p:spPr>
          <a:xfrm>
            <a:off x="10668003" y="6356351"/>
            <a:ext cx="685800" cy="365119"/>
          </a:xfrm>
          <a:prstGeom prst="rect">
            <a:avLst/>
          </a:prstGeom>
          <a:noFill/>
          <a:ln>
            <a:noFill/>
          </a:ln>
        </p:spPr>
        <p:txBody>
          <a:bodyPr vert="horz" wrap="square" lIns="91440" tIns="45720" rIns="91440" bIns="45720" anchor="ctr"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767676"/>
                </a:solidFill>
                <a:uFillTx/>
                <a:latin typeface="Lato Black" pitchFamily="34"/>
              </a:defRPr>
            </a:lvl1pPr>
          </a:lstStyle>
          <a:p>
            <a:pPr lvl="0"/>
            <a:fld id="{3B56BC75-4958-45CB-916E-D2537FE30AE6}" type="slidenum">
              <a:t>‹#›</a:t>
            </a:fld>
            <a:endParaRPr lang="en-US"/>
          </a:p>
        </p:txBody>
      </p:sp>
      <p:pic>
        <p:nvPicPr>
          <p:cNvPr id="3" name="Picture 6" descr="Logo&#10;&#10;AI-generated content may be incorrect.">
            <a:extLst>
              <a:ext uri="{FF2B5EF4-FFF2-40B4-BE49-F238E27FC236}">
                <a16:creationId xmlns:a16="http://schemas.microsoft.com/office/drawing/2014/main" id="{E62D7BB6-53E1-4F79-495C-EF4A4504E906}"/>
              </a:ext>
            </a:extLst>
          </p:cNvPr>
          <p:cNvPicPr>
            <a:picLocks noChangeAspect="1"/>
          </p:cNvPicPr>
          <p:nvPr/>
        </p:nvPicPr>
        <p:blipFill>
          <a:blip r:embed="rId9"/>
          <a:stretch>
            <a:fillRect/>
          </a:stretch>
        </p:blipFill>
        <p:spPr>
          <a:xfrm>
            <a:off x="838203" y="6356351"/>
            <a:ext cx="1057430" cy="365129"/>
          </a:xfrm>
          <a:prstGeom prst="rect">
            <a:avLst/>
          </a:prstGeom>
          <a:noFill/>
          <a:ln cap="flat">
            <a:noFill/>
          </a:ln>
        </p:spPr>
      </p:pic>
    </p:spTree>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 id="2147483661"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4CE37F-E41D-D9EB-D45F-C7153C4588C2}"/>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p>
        </p:txBody>
      </p:sp>
      <p:sp>
        <p:nvSpPr>
          <p:cNvPr id="3" name="Rectangle 6">
            <a:extLst>
              <a:ext uri="{FF2B5EF4-FFF2-40B4-BE49-F238E27FC236}">
                <a16:creationId xmlns:a16="http://schemas.microsoft.com/office/drawing/2014/main" id="{C64C5A86-97D8-E1AF-C3DC-29CAF1F2AAE9}"/>
              </a:ext>
            </a:extLst>
          </p:cNvPr>
          <p:cNvSpPr/>
          <p:nvPr/>
        </p:nvSpPr>
        <p:spPr>
          <a:xfrm>
            <a:off x="0" y="0"/>
            <a:ext cx="12191996" cy="6858000"/>
          </a:xfrm>
          <a:prstGeom prst="rect">
            <a:avLst/>
          </a:prstGeom>
          <a:solidFill>
            <a:srgbClr val="5E5049"/>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Lato"/>
            </a:endParaRPr>
          </a:p>
        </p:txBody>
      </p:sp>
      <p:sp>
        <p:nvSpPr>
          <p:cNvPr id="4" name="TextBox 7">
            <a:extLst>
              <a:ext uri="{FF2B5EF4-FFF2-40B4-BE49-F238E27FC236}">
                <a16:creationId xmlns:a16="http://schemas.microsoft.com/office/drawing/2014/main" id="{35A8E619-E6A8-5BD0-C30C-8BDBBD020A6D}"/>
              </a:ext>
            </a:extLst>
          </p:cNvPr>
          <p:cNvSpPr txBox="1"/>
          <p:nvPr/>
        </p:nvSpPr>
        <p:spPr>
          <a:xfrm>
            <a:off x="635873" y="2507979"/>
            <a:ext cx="5891927" cy="3541995"/>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500"/>
              </a:spcAft>
              <a:buNone/>
              <a:tabLst/>
              <a:defRPr sz="1800" b="0" i="0" u="none" strike="noStrike" kern="0" cap="none" spc="0" baseline="0">
                <a:solidFill>
                  <a:srgbClr val="000000"/>
                </a:solidFill>
                <a:uFillTx/>
              </a:defRPr>
            </a:pPr>
            <a:r>
              <a:rPr lang="en-US" sz="4000" b="1" i="0" u="none" strike="noStrike" kern="1200" cap="none" spc="0" baseline="0">
                <a:solidFill>
                  <a:srgbClr val="E3E895"/>
                </a:solidFill>
                <a:uFillTx/>
                <a:latin typeface="Lato Black" pitchFamily="34"/>
                <a:ea typeface="Lato ExtraBold" pitchFamily="34"/>
                <a:cs typeface="Lato ExtraBold" pitchFamily="34"/>
              </a:rPr>
              <a:t>OUR MISSION:</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600" b="0" i="0" u="none" strike="noStrike" kern="1200" cap="none" spc="0" baseline="0">
                <a:solidFill>
                  <a:srgbClr val="FFFFFF"/>
                </a:solidFill>
                <a:uFillTx/>
                <a:latin typeface="Lato" pitchFamily="34"/>
                <a:ea typeface="Lato ExtraBold" pitchFamily="34"/>
                <a:cs typeface="Lato ExtraBold" pitchFamily="34"/>
              </a:rPr>
              <a:t>To protect, promote, and enhance our common wealth of natural, cultural,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600" b="0" i="0" u="none" strike="noStrike" kern="1200" cap="none" spc="0" baseline="0">
                <a:solidFill>
                  <a:srgbClr val="FFFFFF"/>
                </a:solidFill>
                <a:uFillTx/>
                <a:latin typeface="Lato" pitchFamily="34"/>
                <a:ea typeface="Lato ExtraBold" pitchFamily="34"/>
                <a:cs typeface="Lato ExtraBold" pitchFamily="34"/>
              </a:rPr>
              <a:t>and recreational resources for the well-being of all.</a:t>
            </a:r>
          </a:p>
        </p:txBody>
      </p:sp>
      <p:sp>
        <p:nvSpPr>
          <p:cNvPr id="5" name="TextBox 8">
            <a:extLst>
              <a:ext uri="{FF2B5EF4-FFF2-40B4-BE49-F238E27FC236}">
                <a16:creationId xmlns:a16="http://schemas.microsoft.com/office/drawing/2014/main" id="{0913A55F-6F14-DCB0-D963-F81ABCD9CAB6}"/>
              </a:ext>
            </a:extLst>
          </p:cNvPr>
          <p:cNvSpPr txBox="1"/>
          <p:nvPr/>
        </p:nvSpPr>
        <p:spPr>
          <a:xfrm>
            <a:off x="6871569" y="365129"/>
            <a:ext cx="4976658" cy="6309420"/>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000" b="0" i="0" u="none" strike="noStrike" kern="1200" cap="none" spc="0" baseline="0">
                <a:solidFill>
                  <a:srgbClr val="E3E895"/>
                </a:solidFill>
                <a:uFillTx/>
                <a:latin typeface="Lato Black" pitchFamily="34"/>
              </a:rPr>
              <a:t>OUR CORE PRINCIPLES</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600" b="0" i="0" u="none" strike="noStrike" kern="1200" cap="none" spc="0" baseline="0">
                <a:solidFill>
                  <a:srgbClr val="E3E895"/>
                </a:solidFill>
                <a:uFillTx/>
                <a:latin typeface="Lato" pitchFamily="34"/>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700" b="1" i="0" u="none" strike="noStrike" kern="1200" cap="none" spc="0" baseline="0">
                <a:solidFill>
                  <a:srgbClr val="FFFFFF"/>
                </a:solidFill>
                <a:uFillTx/>
                <a:latin typeface="Lato" pitchFamily="34"/>
              </a:rPr>
              <a:t>Provide access to a diversity of outdoor recreational experiences and unique landscapes</a:t>
            </a:r>
            <a:r>
              <a:rPr lang="en-US" sz="1700" b="0" i="0" u="none" strike="noStrike" kern="1200" cap="none" spc="0" baseline="0">
                <a:solidFill>
                  <a:srgbClr val="FFFFFF"/>
                </a:solidFill>
                <a:uFillTx/>
                <a:latin typeface="Lato" pitchFamily="34"/>
              </a:rPr>
              <a:t> that is equitable, inclusive, and welcoming.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700" b="0" i="0" u="none" strike="noStrike" kern="1200" cap="none" spc="0" baseline="0">
              <a:solidFill>
                <a:srgbClr val="FFFFFF"/>
              </a:solidFill>
              <a:uFillTx/>
              <a:latin typeface="Lato" pitchFamily="34"/>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700" b="1" i="0" u="none" strike="noStrike" kern="1200" cap="none" spc="0" baseline="0">
                <a:solidFill>
                  <a:srgbClr val="FFFFFF"/>
                </a:solidFill>
                <a:uFillTx/>
                <a:latin typeface="Lato" pitchFamily="34"/>
              </a:rPr>
              <a:t>Conserve lands, water, and forests </a:t>
            </a:r>
            <a:r>
              <a:rPr lang="en-US" sz="1700" b="0" i="0" u="none" strike="noStrike" kern="1200" cap="none" spc="0" baseline="0">
                <a:solidFill>
                  <a:srgbClr val="FFFFFF"/>
                </a:solidFill>
                <a:uFillTx/>
                <a:latin typeface="Lato" pitchFamily="34"/>
              </a:rPr>
              <a:t>by integrating science, research, and technical expertise into the management of our natural resources.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700" b="0" i="0" u="none" strike="noStrike" kern="1200" cap="none" spc="0" baseline="0">
              <a:solidFill>
                <a:srgbClr val="FFFFFF"/>
              </a:solidFill>
              <a:uFillTx/>
              <a:latin typeface="Lato" pitchFamily="34"/>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700" b="1" i="0" u="none" strike="noStrike" kern="1200" cap="none" spc="0" baseline="0">
                <a:solidFill>
                  <a:srgbClr val="FFFFFF"/>
                </a:solidFill>
                <a:uFillTx/>
                <a:latin typeface="Lato" pitchFamily="34"/>
              </a:rPr>
              <a:t>Advance climate change mitigation and adaptation efforts</a:t>
            </a:r>
            <a:r>
              <a:rPr lang="en-US" sz="1700" b="0" i="0" u="none" strike="noStrike" kern="1200" cap="none" spc="0" baseline="0">
                <a:solidFill>
                  <a:srgbClr val="FFFFFF"/>
                </a:solidFill>
                <a:uFillTx/>
                <a:latin typeface="Lato" pitchFamily="34"/>
              </a:rPr>
              <a:t> by implementing sustainable practices and advancing resiliency across our infrastructure, assets, and resources.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700" b="0" i="0" u="none" strike="noStrike" kern="1200" cap="none" spc="0" baseline="0">
              <a:solidFill>
                <a:srgbClr val="FFFFFF"/>
              </a:solidFill>
              <a:uFillTx/>
              <a:latin typeface="Lato" pitchFamily="34"/>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700" b="1" i="0" u="none" strike="noStrike" kern="1200" cap="none" spc="0" baseline="0">
                <a:solidFill>
                  <a:srgbClr val="FFFFFF"/>
                </a:solidFill>
                <a:uFillTx/>
                <a:latin typeface="Lato" pitchFamily="34"/>
              </a:rPr>
              <a:t>Support healthy communities</a:t>
            </a:r>
            <a:r>
              <a:rPr lang="en-US" sz="1700" b="0" i="0" u="none" strike="noStrike" kern="1200" cap="none" spc="0" baseline="0">
                <a:solidFill>
                  <a:srgbClr val="FFFFFF"/>
                </a:solidFill>
                <a:uFillTx/>
                <a:latin typeface="Lato" pitchFamily="34"/>
              </a:rPr>
              <a:t> by providing places for people to connect with nature and each other.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700" b="0" i="0" u="none" strike="noStrike" kern="1200" cap="none" spc="0" baseline="0">
              <a:solidFill>
                <a:srgbClr val="FFFFFF"/>
              </a:solidFill>
              <a:uFillTx/>
              <a:latin typeface="Lato" pitchFamily="34"/>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700" b="1" i="0" u="none" strike="noStrike" kern="1200" cap="none" spc="0" baseline="0">
                <a:solidFill>
                  <a:srgbClr val="FFFFFF"/>
                </a:solidFill>
                <a:uFillTx/>
                <a:latin typeface="Lato" pitchFamily="34"/>
              </a:rPr>
              <a:t>Inspire generations of stewards</a:t>
            </a:r>
            <a:r>
              <a:rPr lang="en-US" sz="1700" b="0" i="0" u="none" strike="noStrike" kern="1200" cap="none" spc="0" baseline="0">
                <a:solidFill>
                  <a:srgbClr val="FFFFFF"/>
                </a:solidFill>
                <a:uFillTx/>
                <a:latin typeface="Lato" pitchFamily="34"/>
              </a:rPr>
              <a:t> by recognizing and honoring our legacy through partnerships, public engagement, and education</a:t>
            </a:r>
            <a:r>
              <a:rPr lang="en-US" sz="1800" b="0" i="0" u="none" strike="noStrike" kern="1200" cap="none" spc="0" baseline="0">
                <a:solidFill>
                  <a:srgbClr val="FFFFFF"/>
                </a:solidFill>
                <a:uFillTx/>
                <a:latin typeface="Lato" pitchFamily="34"/>
              </a:rPr>
              <a:t>. </a:t>
            </a:r>
          </a:p>
        </p:txBody>
      </p:sp>
      <p:pic>
        <p:nvPicPr>
          <p:cNvPr id="6" name="Picture 9" descr="A black and white logo&#10;&#10;AI-generated content may be incorrect.">
            <a:extLst>
              <a:ext uri="{FF2B5EF4-FFF2-40B4-BE49-F238E27FC236}">
                <a16:creationId xmlns:a16="http://schemas.microsoft.com/office/drawing/2014/main" id="{236B562B-D3BF-1C7A-3972-8765D9C6764B}"/>
              </a:ext>
            </a:extLst>
          </p:cNvPr>
          <p:cNvPicPr>
            <a:picLocks noChangeAspect="1"/>
          </p:cNvPicPr>
          <p:nvPr/>
        </p:nvPicPr>
        <p:blipFill>
          <a:blip r:embed="rId3"/>
          <a:stretch>
            <a:fillRect/>
          </a:stretch>
        </p:blipFill>
        <p:spPr>
          <a:xfrm>
            <a:off x="765553" y="615674"/>
            <a:ext cx="3920746" cy="1138025"/>
          </a:xfrm>
          <a:prstGeom prst="rect">
            <a:avLst/>
          </a:prstGeom>
          <a:noFill/>
          <a:ln cap="flat">
            <a:noFill/>
          </a:ln>
        </p:spPr>
      </p:pic>
    </p:spTree>
    <p:extLst>
      <p:ext uri="{BB962C8B-B14F-4D97-AF65-F5344CB8AC3E}">
        <p14:creationId xmlns:p14="http://schemas.microsoft.com/office/powerpoint/2010/main" val="23480103"/>
      </p:ext>
    </p:extLst>
  </p:cSld>
  <p:clrMap bg1="lt1" tx1="dk1" bg2="lt2" tx2="dk2" accent1="accent1" accent2="accent2" accent3="accent3" accent4="accent4" accent5="accent5" accent6="accent6" hlink="hlink" folHlink="folHlink"/>
  <p:sldLayoutIdLst>
    <p:sldLayoutId id="2147483663" r:id="rId1"/>
  </p:sldLayoutIdLst>
  <p:txStyles>
    <p:titleStyle>
      <a:lvl1pPr marL="0" marR="0" lvl="0" indent="0" algn="l" defTabSz="914400" rtl="0" fontAlgn="auto" hangingPunct="1">
        <a:lnSpc>
          <a:spcPct val="90000"/>
        </a:lnSpc>
        <a:spcBef>
          <a:spcPts val="0"/>
        </a:spcBef>
        <a:spcAft>
          <a:spcPts val="0"/>
        </a:spcAft>
        <a:buNone/>
        <a:tabLst/>
        <a:defRPr lang="en-US" sz="4400" b="0" i="0" u="none" strike="noStrike" kern="1200" cap="none" spc="0" baseline="0">
          <a:solidFill>
            <a:srgbClr val="000000"/>
          </a:solidFill>
          <a:uFillTx/>
          <a:latin typeface="Lato Black"/>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0F2E861-144B-F75E-2E4F-C3B3296F04D8}"/>
              </a:ext>
            </a:extLst>
          </p:cNvPr>
          <p:cNvSpPr/>
          <p:nvPr/>
        </p:nvSpPr>
        <p:spPr>
          <a:xfrm>
            <a:off x="0" y="0"/>
            <a:ext cx="12191996" cy="6858000"/>
          </a:xfrm>
          <a:prstGeom prst="rect">
            <a:avLst/>
          </a:prstGeom>
          <a:solidFill>
            <a:srgbClr val="5E5049"/>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Lato"/>
            </a:endParaRPr>
          </a:p>
        </p:txBody>
      </p:sp>
      <p:pic>
        <p:nvPicPr>
          <p:cNvPr id="3" name="Picture 2" descr="A black and white logo&#10;&#10;AI-generated content may be incorrect.">
            <a:extLst>
              <a:ext uri="{FF2B5EF4-FFF2-40B4-BE49-F238E27FC236}">
                <a16:creationId xmlns:a16="http://schemas.microsoft.com/office/drawing/2014/main" id="{4D0B8ABB-111A-6F27-7D24-6F354324BE30}"/>
              </a:ext>
            </a:extLst>
          </p:cNvPr>
          <p:cNvPicPr>
            <a:picLocks noChangeAspect="1"/>
          </p:cNvPicPr>
          <p:nvPr/>
        </p:nvPicPr>
        <p:blipFill>
          <a:blip r:embed="rId3"/>
          <a:stretch>
            <a:fillRect/>
          </a:stretch>
        </p:blipFill>
        <p:spPr>
          <a:xfrm>
            <a:off x="4878570" y="4887980"/>
            <a:ext cx="2434846" cy="706730"/>
          </a:xfrm>
          <a:prstGeom prst="rect">
            <a:avLst/>
          </a:prstGeom>
          <a:noFill/>
          <a:ln cap="flat">
            <a:noFill/>
          </a:ln>
        </p:spPr>
      </p:pic>
      <p:sp>
        <p:nvSpPr>
          <p:cNvPr id="4" name="TextBox 4">
            <a:extLst>
              <a:ext uri="{FF2B5EF4-FFF2-40B4-BE49-F238E27FC236}">
                <a16:creationId xmlns:a16="http://schemas.microsoft.com/office/drawing/2014/main" id="{BDDD5DC1-E6D4-5799-5E81-FF1A7C981991}"/>
              </a:ext>
            </a:extLst>
          </p:cNvPr>
          <p:cNvSpPr txBox="1"/>
          <p:nvPr/>
        </p:nvSpPr>
        <p:spPr>
          <a:xfrm>
            <a:off x="2882902" y="901698"/>
            <a:ext cx="6426202" cy="1569659"/>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9600" b="1" i="0" u="none" strike="noStrike" kern="1200" cap="none" spc="0" baseline="0">
                <a:solidFill>
                  <a:srgbClr val="E3E895"/>
                </a:solidFill>
                <a:uFillTx/>
                <a:latin typeface="Lato"/>
              </a:rPr>
              <a:t>Thank You.</a:t>
            </a:r>
            <a:endParaRPr lang="en-US" sz="9600" b="0" i="0" u="none" strike="noStrike" kern="1200" cap="none" spc="0" baseline="0">
              <a:solidFill>
                <a:srgbClr val="E3E895"/>
              </a:solidFill>
              <a:uFillTx/>
              <a:latin typeface="Lato"/>
            </a:endParaRPr>
          </a:p>
        </p:txBody>
      </p:sp>
      <p:sp>
        <p:nvSpPr>
          <p:cNvPr id="5" name="TextBox 8">
            <a:extLst>
              <a:ext uri="{FF2B5EF4-FFF2-40B4-BE49-F238E27FC236}">
                <a16:creationId xmlns:a16="http://schemas.microsoft.com/office/drawing/2014/main" id="{6CA176E4-869E-7602-CD03-843309CD531C}"/>
              </a:ext>
            </a:extLst>
          </p:cNvPr>
          <p:cNvSpPr txBox="1"/>
          <p:nvPr/>
        </p:nvSpPr>
        <p:spPr>
          <a:xfrm>
            <a:off x="3098801" y="5830790"/>
            <a:ext cx="5994404" cy="646334"/>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0" i="0" u="none" strike="noStrike" kern="1200" cap="none" spc="0" baseline="0">
                <a:solidFill>
                  <a:srgbClr val="FFFFFF"/>
                </a:solidFill>
                <a:uFillTx/>
                <a:latin typeface="Lato"/>
              </a:rPr>
              <a:t>The Massachusetts Department of Conservation and Recreation (DCR) cares for nearly half a million acres of public lands, nurturing the vital connection between people and nature while keeping these shared spaces welcoming and accessible to all. </a:t>
            </a:r>
          </a:p>
        </p:txBody>
      </p:sp>
    </p:spTree>
    <p:extLst>
      <p:ext uri="{BB962C8B-B14F-4D97-AF65-F5344CB8AC3E}">
        <p14:creationId xmlns:p14="http://schemas.microsoft.com/office/powerpoint/2010/main" val="2547543543"/>
      </p:ext>
    </p:extLst>
  </p:cSld>
  <p:clrMap bg1="lt1" tx1="dk1" bg2="lt2" tx2="dk2" accent1="accent1" accent2="accent2" accent3="accent3" accent4="accent4" accent5="accent5" accent6="accent6" hlink="hlink" folHlink="folHlink"/>
  <p:sldLayoutIdLst>
    <p:sldLayoutId id="2147483666"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hyperlink" Target="mailto:mass.parks@mass.gov" TargetMode="External"/><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D169A8B-B1DC-94BC-50C8-2B97853E90BE}"/>
              </a:ext>
            </a:extLst>
          </p:cNvPr>
          <p:cNvSpPr>
            <a:spLocks noGrp="1"/>
          </p:cNvSpPr>
          <p:nvPr>
            <p:ph type="body" sz="quarter" idx="4294967295"/>
          </p:nvPr>
        </p:nvSpPr>
        <p:spPr>
          <a:xfrm>
            <a:off x="381003" y="330198"/>
            <a:ext cx="8699501" cy="1430341"/>
          </a:xfrm>
          <a:prstGeom prst="rect">
            <a:avLst/>
          </a:prstGeom>
        </p:spPr>
        <p:txBody>
          <a:bodyPr/>
          <a:lstStyle/>
          <a:p>
            <a:pPr marL="0" indent="0">
              <a:buNone/>
            </a:pPr>
            <a:r>
              <a:rPr lang="en-US" sz="4000" dirty="0">
                <a:latin typeface="Lato" panose="020F0502020204030203" pitchFamily="34" charset="0"/>
                <a:ea typeface="Lato" panose="020F0502020204030203" pitchFamily="34" charset="0"/>
                <a:cs typeface="Lato" panose="020F0502020204030203" pitchFamily="34" charset="0"/>
              </a:rPr>
              <a:t>Public Information Meeting</a:t>
            </a:r>
          </a:p>
        </p:txBody>
      </p:sp>
      <p:sp>
        <p:nvSpPr>
          <p:cNvPr id="4" name="Text Placeholder 3">
            <a:extLst>
              <a:ext uri="{FF2B5EF4-FFF2-40B4-BE49-F238E27FC236}">
                <a16:creationId xmlns:a16="http://schemas.microsoft.com/office/drawing/2014/main" id="{551DCC2F-3762-2A04-EBB9-79C3AA6A8F6C}"/>
              </a:ext>
            </a:extLst>
          </p:cNvPr>
          <p:cNvSpPr>
            <a:spLocks noGrp="1"/>
          </p:cNvSpPr>
          <p:nvPr>
            <p:ph type="title" idx="4294967295"/>
          </p:nvPr>
        </p:nvSpPr>
        <p:spPr>
          <a:xfrm>
            <a:off x="381003" y="1463018"/>
            <a:ext cx="11525253" cy="95725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chemeClr val="tx1"/>
                </a:solidFill>
                <a:effectLst/>
                <a:uLnTx/>
                <a:uFillTx/>
                <a:latin typeface="Lato ExtraBold" panose="020F0502020204030203" pitchFamily="34" charset="0"/>
                <a:ea typeface="Lato ExtraBold" panose="020F0502020204030203" pitchFamily="34" charset="0"/>
                <a:cs typeface="Lato ExtraBold" panose="020F0502020204030203" pitchFamily="34" charset="0"/>
              </a:rPr>
              <a:t>Chickatawbut Road and Wampatuck Road Closure Pilot in </a:t>
            </a:r>
            <a:r>
              <a:rPr kumimoji="0" lang="en-US" sz="4400" b="1" i="0" u="none" strike="noStrike" kern="1200" cap="none" spc="0" normalizeH="0" baseline="0" noProof="0" dirty="0">
                <a:ln>
                  <a:noFill/>
                </a:ln>
                <a:solidFill>
                  <a:schemeClr val="tx1"/>
                </a:solidFill>
                <a:effectLst/>
                <a:uLnTx/>
                <a:uFillTx/>
                <a:latin typeface="Lato ExtraBold" panose="020F0502020204030203" pitchFamily="34" charset="0"/>
                <a:ea typeface="Lato ExtraBold" panose="020F0502020204030203" pitchFamily="34" charset="0"/>
                <a:cs typeface="Lato ExtraBold" panose="020F0502020204030203" pitchFamily="34" charset="0"/>
              </a:rPr>
              <a:t>Blue Hills Reservation</a:t>
            </a:r>
          </a:p>
        </p:txBody>
      </p:sp>
      <p:pic>
        <p:nvPicPr>
          <p:cNvPr id="9" name="Picture Placeholder 8" descr="Photograph of Wampatuck Road, a two-lane road curving through a wooded area with dense green trees on both sides. Multiple traffic signs are visible, including a speed limit of 30 mph, no left turn, and no U-turn, indicating traffic regulations for drivers.">
            <a:extLst>
              <a:ext uri="{FF2B5EF4-FFF2-40B4-BE49-F238E27FC236}">
                <a16:creationId xmlns:a16="http://schemas.microsoft.com/office/drawing/2014/main" id="{63C5788F-B988-79C1-0487-DEE3D23102D3}"/>
              </a:ext>
            </a:extLst>
          </p:cNvPr>
          <p:cNvPicPr>
            <a:picLocks noGrp="1" noChangeAspect="1"/>
          </p:cNvPicPr>
          <p:nvPr>
            <p:ph type="pic" sz="quarter" idx="4294967295"/>
          </p:nvPr>
        </p:nvPicPr>
        <p:blipFill>
          <a:blip r:embed="rId3"/>
          <a:stretch>
            <a:fillRect/>
          </a:stretch>
        </p:blipFill>
        <p:spPr>
          <a:xfrm>
            <a:off x="381003" y="2895603"/>
            <a:ext cx="7408861" cy="3644898"/>
          </a:xfrm>
          <a:prstGeom prst="rect">
            <a:avLst/>
          </a:prstGeom>
          <a:noFill/>
          <a:ln>
            <a:noFill/>
          </a:ln>
        </p:spPr>
      </p:pic>
      <p:sp>
        <p:nvSpPr>
          <p:cNvPr id="6" name="Text Placeholder 5">
            <a:extLst>
              <a:ext uri="{FF2B5EF4-FFF2-40B4-BE49-F238E27FC236}">
                <a16:creationId xmlns:a16="http://schemas.microsoft.com/office/drawing/2014/main" id="{BA1077D9-5094-7255-2C3B-AB82F7522A5D}"/>
              </a:ext>
            </a:extLst>
          </p:cNvPr>
          <p:cNvSpPr>
            <a:spLocks noGrp="1"/>
          </p:cNvSpPr>
          <p:nvPr>
            <p:ph type="body" sz="quarter" idx="4294967295"/>
          </p:nvPr>
        </p:nvSpPr>
        <p:spPr>
          <a:xfrm>
            <a:off x="8039103" y="4660897"/>
            <a:ext cx="3594104" cy="699259"/>
          </a:xfrm>
          <a:prstGeom prst="rect">
            <a:avLst/>
          </a:prstGeom>
        </p:spPr>
        <p:txBody>
          <a:bodyPr/>
          <a:lstStyle/>
          <a:p>
            <a:pPr marL="0" indent="0" algn="ctr">
              <a:buNone/>
            </a:pPr>
            <a:r>
              <a:rPr lang="en-US" sz="2000" b="1" dirty="0">
                <a:latin typeface="Lato" panose="020F0502020204030203" pitchFamily="34" charset="0"/>
                <a:ea typeface="Lato" panose="020F0502020204030203" pitchFamily="34" charset="0"/>
                <a:cs typeface="Lato" panose="020F0502020204030203" pitchFamily="34" charset="0"/>
              </a:rPr>
              <a:t>July 15, 2026 </a:t>
            </a:r>
            <a:r>
              <a:rPr lang="en-US" sz="2000" dirty="0">
                <a:latin typeface="Lato" panose="020F0502020204030203" pitchFamily="34" charset="0"/>
                <a:ea typeface="Lato" panose="020F0502020204030203" pitchFamily="34" charset="0"/>
                <a:cs typeface="Lato" panose="020F0502020204030203" pitchFamily="34" charset="0"/>
              </a:rPr>
              <a:t>| 6 PM</a:t>
            </a:r>
          </a:p>
        </p:txBody>
      </p:sp>
      <p:sp>
        <p:nvSpPr>
          <p:cNvPr id="7" name="Text Placeholder 6">
            <a:extLst>
              <a:ext uri="{FF2B5EF4-FFF2-40B4-BE49-F238E27FC236}">
                <a16:creationId xmlns:a16="http://schemas.microsoft.com/office/drawing/2014/main" id="{8DD813FF-83A1-84AB-C8A0-3FEC29878D5D}"/>
              </a:ext>
            </a:extLst>
          </p:cNvPr>
          <p:cNvSpPr>
            <a:spLocks noGrp="1"/>
          </p:cNvSpPr>
          <p:nvPr>
            <p:ph type="body" sz="quarter" idx="4294967295"/>
          </p:nvPr>
        </p:nvSpPr>
        <p:spPr>
          <a:xfrm>
            <a:off x="8039103" y="5360157"/>
            <a:ext cx="3594104" cy="1013429"/>
          </a:xfrm>
          <a:prstGeom prst="rect">
            <a:avLst/>
          </a:prstGeom>
        </p:spPr>
        <p:txBody>
          <a:bodyPr/>
          <a:lstStyle/>
          <a:p>
            <a:pPr marL="0" indent="0" algn="ctr">
              <a:buNone/>
            </a:pPr>
            <a:r>
              <a:rPr lang="en-US" sz="2000" dirty="0">
                <a:latin typeface="Lato" panose="020F0502020204030203" pitchFamily="34" charset="0"/>
                <a:ea typeface="Lato" panose="020F0502020204030203" pitchFamily="34" charset="0"/>
                <a:cs typeface="Lato" panose="020F0502020204030203" pitchFamily="34" charset="0"/>
              </a:rPr>
              <a:t>Zoom</a:t>
            </a:r>
          </a:p>
        </p:txBody>
      </p:sp>
    </p:spTree>
    <p:extLst>
      <p:ext uri="{BB962C8B-B14F-4D97-AF65-F5344CB8AC3E}">
        <p14:creationId xmlns:p14="http://schemas.microsoft.com/office/powerpoint/2010/main" val="35639420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9121565-99E1-763D-B5C3-703BC2FE35AC}"/>
              </a:ext>
            </a:extLst>
          </p:cNvPr>
          <p:cNvSpPr>
            <a:spLocks noGrp="1"/>
          </p:cNvSpPr>
          <p:nvPr>
            <p:ph type="title" idx="4294967295"/>
          </p:nvPr>
        </p:nvSpPr>
        <p:spPr>
          <a:xfrm>
            <a:off x="838200" y="-1325563"/>
            <a:ext cx="10515600" cy="1325563"/>
          </a:xfrm>
          <a:prstGeom prst="rect">
            <a:avLst/>
          </a:prstGeom>
        </p:spPr>
        <p:txBody>
          <a:bodyPr/>
          <a:lstStyle/>
          <a:p>
            <a:r>
              <a:rPr lang="en-US" dirty="0"/>
              <a:t>Commonwealth of Massachusetts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8E0CD-1C3D-8A3E-4734-A30788CEE691}"/>
              </a:ext>
            </a:extLst>
          </p:cNvPr>
          <p:cNvSpPr>
            <a:spLocks noGrp="1"/>
          </p:cNvSpPr>
          <p:nvPr>
            <p:ph type="title" idx="4294967295"/>
          </p:nvPr>
        </p:nvSpPr>
        <p:spPr>
          <a:xfrm>
            <a:off x="838200" y="-1325559"/>
            <a:ext cx="10515600" cy="1325559"/>
          </a:xfrm>
        </p:spPr>
        <p:txBody>
          <a:bodyPr/>
          <a:lstStyle/>
          <a:p>
            <a:r>
              <a:rPr lang="en-US" dirty="0"/>
              <a:t>DCR Mission and Core Principles</a:t>
            </a:r>
          </a:p>
        </p:txBody>
      </p:sp>
    </p:spTree>
    <p:extLst>
      <p:ext uri="{BB962C8B-B14F-4D97-AF65-F5344CB8AC3E}">
        <p14:creationId xmlns:p14="http://schemas.microsoft.com/office/powerpoint/2010/main" val="35338277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C6018-CB3D-0A69-8E63-7A844E41026F}"/>
              </a:ext>
            </a:extLst>
          </p:cNvPr>
          <p:cNvSpPr>
            <a:spLocks noGrp="1"/>
          </p:cNvSpPr>
          <p:nvPr>
            <p:ph type="title" idx="4294967295"/>
          </p:nvPr>
        </p:nvSpPr>
        <p:spPr>
          <a:xfrm>
            <a:off x="838200" y="-1325563"/>
            <a:ext cx="10515600" cy="1325563"/>
          </a:xfrm>
          <a:prstGeom prst="rect">
            <a:avLst/>
          </a:prstGeom>
        </p:spPr>
        <p:txBody>
          <a:bodyPr/>
          <a:lstStyle/>
          <a:p>
            <a:r>
              <a:rPr lang="en-US" dirty="0"/>
              <a:t>Meeting Logistics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29F97-AA65-E7C4-A8B7-142FDA97C223}"/>
              </a:ext>
            </a:extLst>
          </p:cNvPr>
          <p:cNvSpPr>
            <a:spLocks noGrp="1"/>
          </p:cNvSpPr>
          <p:nvPr>
            <p:ph type="title"/>
          </p:nvPr>
        </p:nvSpPr>
        <p:spPr>
          <a:xfrm>
            <a:off x="966917" y="685800"/>
            <a:ext cx="10515600" cy="1325559"/>
          </a:xfrm>
        </p:spPr>
        <p:txBody>
          <a:bodyPr/>
          <a:lstStyle/>
          <a:p>
            <a:r>
              <a:rPr lang="en-US" dirty="0"/>
              <a:t>Project Team</a:t>
            </a:r>
          </a:p>
        </p:txBody>
      </p:sp>
      <p:sp>
        <p:nvSpPr>
          <p:cNvPr id="3" name="TextBox 2">
            <a:extLst>
              <a:ext uri="{FF2B5EF4-FFF2-40B4-BE49-F238E27FC236}">
                <a16:creationId xmlns:a16="http://schemas.microsoft.com/office/drawing/2014/main" id="{FC3EC6B7-1F56-3B29-F577-992D4416EB5B}"/>
              </a:ext>
            </a:extLst>
          </p:cNvPr>
          <p:cNvSpPr txBox="1"/>
          <p:nvPr/>
        </p:nvSpPr>
        <p:spPr>
          <a:xfrm>
            <a:off x="966917" y="1674674"/>
            <a:ext cx="5471370" cy="3693319"/>
          </a:xfrm>
          <a:prstGeom prst="rect">
            <a:avLst/>
          </a:prstGeom>
          <a:noFill/>
        </p:spPr>
        <p:txBody>
          <a:bodyPr wrap="none" rtlCol="0">
            <a:spAutoFit/>
          </a:bodyPr>
          <a:lstStyle/>
          <a:p>
            <a:r>
              <a:rPr lang="en-US" b="1" dirty="0">
                <a:latin typeface="Lato" panose="020F0502020204030203" pitchFamily="34" charset="0"/>
                <a:ea typeface="Lato" panose="020F0502020204030203" pitchFamily="34" charset="0"/>
                <a:cs typeface="Lato" panose="020F0502020204030203" pitchFamily="34" charset="0"/>
              </a:rPr>
              <a:t>DCR</a:t>
            </a:r>
          </a:p>
          <a:p>
            <a:endParaRPr lang="en-US" dirty="0">
              <a:latin typeface="Lato" panose="020F0502020204030203" pitchFamily="34" charset="0"/>
              <a:ea typeface="Lato" panose="020F0502020204030203" pitchFamily="34" charset="0"/>
              <a:cs typeface="Lato" panose="020F0502020204030203" pitchFamily="34" charset="0"/>
            </a:endParaRPr>
          </a:p>
          <a:p>
            <a:r>
              <a:rPr lang="en-US" dirty="0">
                <a:latin typeface="Lato" panose="020F0502020204030203" pitchFamily="34" charset="0"/>
                <a:ea typeface="Lato" panose="020F0502020204030203" pitchFamily="34" charset="0"/>
                <a:cs typeface="Lato" panose="020F0502020204030203" pitchFamily="34" charset="0"/>
              </a:rPr>
              <a:t>Jason Santos, P.E.</a:t>
            </a:r>
          </a:p>
          <a:p>
            <a:r>
              <a:rPr lang="en-US" i="1" dirty="0">
                <a:latin typeface="Lato" panose="020F0502020204030203" pitchFamily="34" charset="0"/>
                <a:ea typeface="Lato" panose="020F0502020204030203" pitchFamily="34" charset="0"/>
                <a:cs typeface="Lato" panose="020F0502020204030203" pitchFamily="34" charset="0"/>
              </a:rPr>
              <a:t>Director of Transportation </a:t>
            </a:r>
          </a:p>
          <a:p>
            <a:endParaRPr lang="en-US" i="1" dirty="0">
              <a:latin typeface="Lato" panose="020F0502020204030203" pitchFamily="34" charset="0"/>
              <a:ea typeface="Lato" panose="020F0502020204030203" pitchFamily="34" charset="0"/>
              <a:cs typeface="Lato" panose="020F0502020204030203" pitchFamily="34" charset="0"/>
            </a:endParaRPr>
          </a:p>
          <a:p>
            <a:r>
              <a:rPr lang="en-US" dirty="0">
                <a:latin typeface="Lato" panose="020F0502020204030203" pitchFamily="34" charset="0"/>
                <a:ea typeface="Lato" panose="020F0502020204030203" pitchFamily="34" charset="0"/>
                <a:cs typeface="Lato" panose="020F0502020204030203" pitchFamily="34" charset="0"/>
              </a:rPr>
              <a:t>Eric Seaborn</a:t>
            </a:r>
          </a:p>
          <a:p>
            <a:r>
              <a:rPr lang="en-US" i="1" dirty="0">
                <a:latin typeface="Lato" panose="020F0502020204030203" pitchFamily="34" charset="0"/>
                <a:ea typeface="Lato" panose="020F0502020204030203" pitchFamily="34" charset="0"/>
                <a:cs typeface="Lato" panose="020F0502020204030203" pitchFamily="34" charset="0"/>
              </a:rPr>
              <a:t>Director of Natural Resources</a:t>
            </a:r>
          </a:p>
          <a:p>
            <a:endParaRPr lang="en-US" i="1" dirty="0">
              <a:latin typeface="Lato" panose="020F0502020204030203" pitchFamily="34" charset="0"/>
              <a:ea typeface="Lato" panose="020F0502020204030203" pitchFamily="34" charset="0"/>
              <a:cs typeface="Lato" panose="020F0502020204030203" pitchFamily="34" charset="0"/>
            </a:endParaRPr>
          </a:p>
          <a:p>
            <a:r>
              <a:rPr lang="en-US" dirty="0">
                <a:latin typeface="Lato" panose="020F0502020204030203" pitchFamily="34" charset="0"/>
                <a:ea typeface="Lato" panose="020F0502020204030203" pitchFamily="34" charset="0"/>
                <a:cs typeface="Lato" panose="020F0502020204030203" pitchFamily="34" charset="0"/>
              </a:rPr>
              <a:t>Dan Lynch</a:t>
            </a:r>
          </a:p>
          <a:p>
            <a:r>
              <a:rPr lang="en-US" i="1" dirty="0">
                <a:latin typeface="Lato" panose="020F0502020204030203" pitchFamily="34" charset="0"/>
                <a:ea typeface="Lato" panose="020F0502020204030203" pitchFamily="34" charset="0"/>
                <a:cs typeface="Lato" panose="020F0502020204030203" pitchFamily="34" charset="0"/>
              </a:rPr>
              <a:t>Legislative and Partnership Coordinator, Boston Region</a:t>
            </a:r>
          </a:p>
          <a:p>
            <a:endParaRPr lang="en-US" i="1" dirty="0">
              <a:latin typeface="Lato" panose="020F0502020204030203" pitchFamily="34" charset="0"/>
              <a:ea typeface="Lato" panose="020F0502020204030203" pitchFamily="34" charset="0"/>
              <a:cs typeface="Lato" panose="020F0502020204030203" pitchFamily="34" charset="0"/>
            </a:endParaRPr>
          </a:p>
          <a:p>
            <a:r>
              <a:rPr lang="en-US" dirty="0">
                <a:latin typeface="Lato" panose="020F0502020204030203" pitchFamily="34" charset="0"/>
                <a:ea typeface="Lato" panose="020F0502020204030203" pitchFamily="34" charset="0"/>
                <a:cs typeface="Lato" panose="020F0502020204030203" pitchFamily="34" charset="0"/>
              </a:rPr>
              <a:t>Daniel Cushing</a:t>
            </a:r>
          </a:p>
          <a:p>
            <a:r>
              <a:rPr lang="en-US" i="1" dirty="0">
                <a:latin typeface="Lato" panose="020F0502020204030203" pitchFamily="34" charset="0"/>
                <a:ea typeface="Lato" panose="020F0502020204030203" pitchFamily="34" charset="0"/>
                <a:cs typeface="Lato" panose="020F0502020204030203" pitchFamily="34" charset="0"/>
              </a:rPr>
              <a:t>Director of Public Engagement</a:t>
            </a:r>
          </a:p>
        </p:txBody>
      </p:sp>
      <p:sp>
        <p:nvSpPr>
          <p:cNvPr id="4" name="TextBox 3">
            <a:extLst>
              <a:ext uri="{FF2B5EF4-FFF2-40B4-BE49-F238E27FC236}">
                <a16:creationId xmlns:a16="http://schemas.microsoft.com/office/drawing/2014/main" id="{C9900DB4-D5E0-4828-48A2-F858BE2990C0}"/>
              </a:ext>
            </a:extLst>
          </p:cNvPr>
          <p:cNvSpPr txBox="1"/>
          <p:nvPr/>
        </p:nvSpPr>
        <p:spPr>
          <a:xfrm>
            <a:off x="6224717" y="1674674"/>
            <a:ext cx="5003293" cy="2031325"/>
          </a:xfrm>
          <a:prstGeom prst="rect">
            <a:avLst/>
          </a:prstGeom>
          <a:noFill/>
        </p:spPr>
        <p:txBody>
          <a:bodyPr wrap="square" rtlCol="0">
            <a:spAutoFit/>
          </a:bodyPr>
          <a:lstStyle/>
          <a:p>
            <a:r>
              <a:rPr lang="en-US" b="1" dirty="0">
                <a:latin typeface="Lato" panose="020F0502020204030203" pitchFamily="34" charset="0"/>
                <a:ea typeface="Lato" panose="020F0502020204030203" pitchFamily="34" charset="0"/>
                <a:cs typeface="Lato" panose="020F0502020204030203" pitchFamily="34" charset="0"/>
              </a:rPr>
              <a:t>Howard Stein Hudson</a:t>
            </a:r>
          </a:p>
          <a:p>
            <a:endParaRPr lang="en-US" dirty="0">
              <a:latin typeface="Lato" panose="020F0502020204030203" pitchFamily="34" charset="0"/>
              <a:ea typeface="Lato" panose="020F0502020204030203" pitchFamily="34" charset="0"/>
              <a:cs typeface="Lato" panose="020F0502020204030203" pitchFamily="34" charset="0"/>
            </a:endParaRPr>
          </a:p>
          <a:p>
            <a:r>
              <a:rPr lang="en-US" dirty="0">
                <a:latin typeface="Lato" panose="020F0502020204030203" pitchFamily="34" charset="0"/>
                <a:ea typeface="Lato" panose="020F0502020204030203" pitchFamily="34" charset="0"/>
                <a:cs typeface="Lato" panose="020F0502020204030203" pitchFamily="34" charset="0"/>
              </a:rPr>
              <a:t>Emma Enteado, P.E., RSP1</a:t>
            </a:r>
          </a:p>
          <a:p>
            <a:r>
              <a:rPr lang="en-US" i="1" dirty="0">
                <a:latin typeface="Lato" panose="020F0502020204030203" pitchFamily="34" charset="0"/>
                <a:ea typeface="Lato" panose="020F0502020204030203" pitchFamily="34" charset="0"/>
                <a:cs typeface="Lato" panose="020F0502020204030203" pitchFamily="34" charset="0"/>
              </a:rPr>
              <a:t>Traffic Engineer</a:t>
            </a:r>
          </a:p>
          <a:p>
            <a:endParaRPr lang="en-US" dirty="0">
              <a:latin typeface="Lato" panose="020F0502020204030203" pitchFamily="34" charset="0"/>
              <a:ea typeface="Lato" panose="020F0502020204030203" pitchFamily="34" charset="0"/>
              <a:cs typeface="Lato" panose="020F0502020204030203" pitchFamily="34" charset="0"/>
            </a:endParaRPr>
          </a:p>
          <a:p>
            <a:r>
              <a:rPr lang="en-US" dirty="0">
                <a:latin typeface="Lato" panose="020F0502020204030203" pitchFamily="34" charset="0"/>
                <a:ea typeface="Lato" panose="020F0502020204030203" pitchFamily="34" charset="0"/>
                <a:cs typeface="Lato" panose="020F0502020204030203" pitchFamily="34" charset="0"/>
              </a:rPr>
              <a:t>Nicole Sharma</a:t>
            </a:r>
          </a:p>
          <a:p>
            <a:r>
              <a:rPr lang="en-US" i="1" dirty="0">
                <a:latin typeface="Lato" panose="020F0502020204030203" pitchFamily="34" charset="0"/>
                <a:ea typeface="Lato" panose="020F0502020204030203" pitchFamily="34" charset="0"/>
                <a:cs typeface="Lato" panose="020F0502020204030203" pitchFamily="34" charset="0"/>
              </a:rPr>
              <a:t>Community Engagement Specialist</a:t>
            </a:r>
          </a:p>
        </p:txBody>
      </p:sp>
    </p:spTree>
    <p:extLst>
      <p:ext uri="{BB962C8B-B14F-4D97-AF65-F5344CB8AC3E}">
        <p14:creationId xmlns:p14="http://schemas.microsoft.com/office/powerpoint/2010/main" val="3016665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9151C2D-11CB-A3E7-CCAE-E55278BD01A7}"/>
              </a:ext>
            </a:extLst>
          </p:cNvPr>
          <p:cNvSpPr txBox="1">
            <a:spLocks noGrp="1"/>
          </p:cNvSpPr>
          <p:nvPr>
            <p:ph type="title" idx="4294967295"/>
          </p:nvPr>
        </p:nvSpPr>
        <p:spPr>
          <a:xfrm>
            <a:off x="752732" y="685800"/>
            <a:ext cx="2140985" cy="90834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1" forceAA="0" compatLnSpc="1">
            <a:prstTxWarp prst="textNoShape">
              <a:avLst/>
            </a:prstTxWarp>
            <a:noAutofit/>
          </a:bodyPr>
          <a:lstStyle>
            <a:lvl1pPr marL="0" marR="0" lvl="0" indent="0" algn="ctr" defTabSz="914400" rtl="0" eaLnBrk="1" fontAlgn="auto" latinLnBrk="0" hangingPunct="1">
              <a:lnSpc>
                <a:spcPct val="90000"/>
              </a:lnSpc>
              <a:spcBef>
                <a:spcPts val="0"/>
              </a:spcBef>
              <a:spcAft>
                <a:spcPts val="0"/>
              </a:spcAft>
              <a:buNone/>
              <a:tabLst/>
              <a:defRPr lang="en-US" sz="4400" b="0" i="0" u="none" strike="noStrike" kern="1200" cap="none" spc="0" baseline="0">
                <a:solidFill>
                  <a:srgbClr val="000000"/>
                </a:solidFill>
                <a:uFillTx/>
                <a:latin typeface="Lato ExtraBold" pitchFamily="34"/>
                <a:ea typeface="Lato ExtraBold" pitchFamily="34"/>
                <a:cs typeface="Lato ExtraBold" pitchFamily="34"/>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4400" b="0" i="0" u="none" strike="noStrike" kern="1200" cap="none" spc="0" normalizeH="0" baseline="0" noProof="0" dirty="0">
                <a:ln>
                  <a:noFill/>
                </a:ln>
                <a:solidFill>
                  <a:schemeClr val="tx1"/>
                </a:solidFill>
                <a:effectLst/>
                <a:uLnTx/>
                <a:uFillTx/>
                <a:latin typeface="Lato ExtraBold" pitchFamily="34"/>
                <a:ea typeface="Lato ExtraBold" pitchFamily="34"/>
                <a:cs typeface="Lato ExtraBold" pitchFamily="34"/>
              </a:rPr>
              <a:t>Agenda</a:t>
            </a:r>
          </a:p>
        </p:txBody>
      </p:sp>
      <p:sp>
        <p:nvSpPr>
          <p:cNvPr id="4" name="TextBox 3">
            <a:extLst>
              <a:ext uri="{FF2B5EF4-FFF2-40B4-BE49-F238E27FC236}">
                <a16:creationId xmlns:a16="http://schemas.microsoft.com/office/drawing/2014/main" id="{176B5C02-4726-4BE3-E7E2-A41D3ADF972D}"/>
              </a:ext>
            </a:extLst>
          </p:cNvPr>
          <p:cNvSpPr txBox="1"/>
          <p:nvPr/>
        </p:nvSpPr>
        <p:spPr>
          <a:xfrm>
            <a:off x="752732" y="1594147"/>
            <a:ext cx="10686536" cy="3570208"/>
          </a:xfrm>
          <a:prstGeom prst="rect">
            <a:avLst/>
          </a:prstGeom>
          <a:noFill/>
        </p:spPr>
        <p:txBody>
          <a:bodyPr wrap="square" rtlCol="0">
            <a:spAutoFit/>
          </a:bodyPr>
          <a:lstStyle/>
          <a:p>
            <a:pPr>
              <a:spcAft>
                <a:spcPts val="600"/>
              </a:spcAft>
            </a:pPr>
            <a:r>
              <a:rPr lang="en-US" sz="2800" i="1" dirty="0">
                <a:latin typeface="Lato" panose="020F0502020204030203" pitchFamily="34" charset="0"/>
                <a:ea typeface="Lato" panose="020F0502020204030203" pitchFamily="34" charset="0"/>
                <a:cs typeface="Lato" panose="020F0502020204030203" pitchFamily="34" charset="0"/>
              </a:rPr>
              <a:t>Share details of the upcoming road closure pilot with the public.</a:t>
            </a:r>
          </a:p>
          <a:p>
            <a:pPr marL="514350" indent="-514350">
              <a:spcAft>
                <a:spcPts val="600"/>
              </a:spcAft>
              <a:buAutoNum type="arabicPeriod"/>
            </a:pPr>
            <a:endParaRPr lang="en-US" sz="2800" dirty="0">
              <a:latin typeface="Lato" panose="020F0502020204030203" pitchFamily="34" charset="0"/>
              <a:ea typeface="Lato" panose="020F0502020204030203" pitchFamily="34" charset="0"/>
              <a:cs typeface="Lato" panose="020F0502020204030203" pitchFamily="34" charset="0"/>
            </a:endParaRPr>
          </a:p>
          <a:p>
            <a:pPr marL="514350" indent="-514350">
              <a:spcAft>
                <a:spcPts val="600"/>
              </a:spcAft>
              <a:buAutoNum type="arabicPeriod"/>
            </a:pPr>
            <a:r>
              <a:rPr lang="en-US" sz="2800" dirty="0">
                <a:latin typeface="Lato" panose="020F0502020204030203" pitchFamily="34" charset="0"/>
                <a:ea typeface="Lato" panose="020F0502020204030203" pitchFamily="34" charset="0"/>
                <a:cs typeface="Lato" panose="020F0502020204030203" pitchFamily="34" charset="0"/>
              </a:rPr>
              <a:t>Project Background </a:t>
            </a:r>
          </a:p>
          <a:p>
            <a:pPr marL="514350" indent="-514350">
              <a:spcAft>
                <a:spcPts val="600"/>
              </a:spcAft>
              <a:buAutoNum type="arabicPeriod"/>
            </a:pPr>
            <a:r>
              <a:rPr lang="en-US" sz="2800" dirty="0">
                <a:latin typeface="Lato" panose="020F0502020204030203" pitchFamily="34" charset="0"/>
                <a:ea typeface="Lato" panose="020F0502020204030203" pitchFamily="34" charset="0"/>
                <a:cs typeface="Lato" panose="020F0502020204030203" pitchFamily="34" charset="0"/>
              </a:rPr>
              <a:t>Pilot Closure Details</a:t>
            </a:r>
          </a:p>
          <a:p>
            <a:pPr marL="514350" indent="-514350">
              <a:spcAft>
                <a:spcPts val="600"/>
              </a:spcAft>
              <a:buAutoNum type="arabicPeriod"/>
            </a:pPr>
            <a:r>
              <a:rPr lang="en-US" sz="2800" dirty="0">
                <a:latin typeface="Lato" panose="020F0502020204030203" pitchFamily="34" charset="0"/>
                <a:ea typeface="Lato" panose="020F0502020204030203" pitchFamily="34" charset="0"/>
                <a:cs typeface="Lato" panose="020F0502020204030203" pitchFamily="34" charset="0"/>
              </a:rPr>
              <a:t>Next Steps</a:t>
            </a:r>
          </a:p>
          <a:p>
            <a:pPr marL="514350" indent="-514350">
              <a:spcAft>
                <a:spcPts val="600"/>
              </a:spcAft>
              <a:buFontTx/>
              <a:buAutoNum type="arabicPeriod"/>
            </a:pPr>
            <a:r>
              <a:rPr lang="en-US" sz="2800" dirty="0">
                <a:latin typeface="Lato" panose="020F0502020204030203" pitchFamily="34" charset="0"/>
                <a:ea typeface="Lato" panose="020F0502020204030203" pitchFamily="34" charset="0"/>
                <a:cs typeface="Lato" panose="020F0502020204030203" pitchFamily="34" charset="0"/>
              </a:rPr>
              <a:t>How to Give Feedback</a:t>
            </a:r>
          </a:p>
          <a:p>
            <a:pPr marL="514350" indent="-514350">
              <a:spcAft>
                <a:spcPts val="600"/>
              </a:spcAft>
              <a:buAutoNum type="arabicPeriod"/>
            </a:pPr>
            <a:r>
              <a:rPr lang="en-US" sz="2800" dirty="0">
                <a:latin typeface="Lato" panose="020F0502020204030203" pitchFamily="34" charset="0"/>
                <a:ea typeface="Lato" panose="020F0502020204030203" pitchFamily="34" charset="0"/>
                <a:cs typeface="Lato" panose="020F0502020204030203" pitchFamily="34" charset="0"/>
              </a:rPr>
              <a:t>Q&amp;A</a:t>
            </a:r>
          </a:p>
        </p:txBody>
      </p:sp>
    </p:spTree>
    <p:extLst>
      <p:ext uri="{BB962C8B-B14F-4D97-AF65-F5344CB8AC3E}">
        <p14:creationId xmlns:p14="http://schemas.microsoft.com/office/powerpoint/2010/main" val="42318668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59556-CCF9-ED1D-28C4-C77005331ABA}"/>
              </a:ext>
            </a:extLst>
          </p:cNvPr>
          <p:cNvSpPr>
            <a:spLocks noGrp="1"/>
          </p:cNvSpPr>
          <p:nvPr>
            <p:ph type="title"/>
          </p:nvPr>
        </p:nvSpPr>
        <p:spPr/>
        <p:txBody>
          <a:bodyPr anchor="ctr"/>
          <a:lstStyle/>
          <a:p>
            <a:r>
              <a:rPr lang="en-US" dirty="0"/>
              <a:t>Project Background</a:t>
            </a:r>
          </a:p>
        </p:txBody>
      </p:sp>
    </p:spTree>
    <p:extLst>
      <p:ext uri="{BB962C8B-B14F-4D97-AF65-F5344CB8AC3E}">
        <p14:creationId xmlns:p14="http://schemas.microsoft.com/office/powerpoint/2010/main" val="24211628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C00C3CAE-3A14-E608-9E2B-7A13FBFC6DCE}"/>
              </a:ext>
            </a:extLst>
          </p:cNvPr>
          <p:cNvSpPr>
            <a:spLocks noGrp="1"/>
          </p:cNvSpPr>
          <p:nvPr>
            <p:ph type="title" idx="4294967295"/>
          </p:nvPr>
        </p:nvSpPr>
        <p:spPr>
          <a:xfrm>
            <a:off x="469902" y="596902"/>
            <a:ext cx="3025774" cy="2743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dirty="0">
                <a:ln>
                  <a:noFill/>
                </a:ln>
                <a:solidFill>
                  <a:schemeClr val="tx1"/>
                </a:solidFill>
                <a:effectLst/>
                <a:uLnTx/>
                <a:uFillTx/>
                <a:latin typeface="Lato ExtraBold" panose="020F0502020204030203" pitchFamily="34" charset="0"/>
                <a:ea typeface="Lato ExtraBold" panose="020F0502020204030203" pitchFamily="34" charset="0"/>
                <a:cs typeface="Lato ExtraBold" panose="020F0502020204030203" pitchFamily="34" charset="0"/>
              </a:rPr>
              <a:t>Goals</a:t>
            </a:r>
          </a:p>
        </p:txBody>
      </p:sp>
      <p:sp>
        <p:nvSpPr>
          <p:cNvPr id="3" name="Text Placeholder 2">
            <a:extLst>
              <a:ext uri="{FF2B5EF4-FFF2-40B4-BE49-F238E27FC236}">
                <a16:creationId xmlns:a16="http://schemas.microsoft.com/office/drawing/2014/main" id="{2D1EB353-201A-32E7-325B-FBACD692CB18}"/>
              </a:ext>
            </a:extLst>
          </p:cNvPr>
          <p:cNvSpPr>
            <a:spLocks noGrp="1"/>
          </p:cNvSpPr>
          <p:nvPr>
            <p:ph type="body" sz="quarter" idx="4294967295"/>
          </p:nvPr>
        </p:nvSpPr>
        <p:spPr>
          <a:xfrm>
            <a:off x="4533900" y="685800"/>
            <a:ext cx="7188198" cy="5492750"/>
          </a:xfrm>
          <a:prstGeom prst="rect">
            <a:avLst/>
          </a:prstGeom>
        </p:spPr>
        <p:txBody>
          <a:bodyPr/>
          <a:lstStyle/>
          <a:p>
            <a:pPr marL="514350" indent="-514350">
              <a:spcBef>
                <a:spcPts val="2400"/>
              </a:spcBef>
              <a:buAutoNum type="arabicPeriod"/>
            </a:pPr>
            <a:r>
              <a:rPr lang="en-US" dirty="0">
                <a:latin typeface="Lato" panose="020F0502020204030203" pitchFamily="34" charset="0"/>
                <a:ea typeface="Lato" panose="020F0502020204030203" pitchFamily="34" charset="0"/>
                <a:cs typeface="Lato" panose="020F0502020204030203" pitchFamily="34" charset="0"/>
              </a:rPr>
              <a:t>Address safety concerns on weekends.</a:t>
            </a:r>
          </a:p>
          <a:p>
            <a:pPr marL="514350" indent="-514350">
              <a:spcBef>
                <a:spcPts val="2400"/>
              </a:spcBef>
              <a:buAutoNum type="arabicPeriod"/>
            </a:pPr>
            <a:r>
              <a:rPr lang="en-US" dirty="0">
                <a:latin typeface="Lato" panose="020F0502020204030203" pitchFamily="34" charset="0"/>
                <a:ea typeface="Lato" panose="020F0502020204030203" pitchFamily="34" charset="0"/>
                <a:cs typeface="Lato" panose="020F0502020204030203" pitchFamily="34" charset="0"/>
              </a:rPr>
              <a:t>Improve quality of life for abutters.</a:t>
            </a:r>
          </a:p>
          <a:p>
            <a:pPr marL="514350" indent="-514350">
              <a:spcBef>
                <a:spcPts val="2400"/>
              </a:spcBef>
              <a:buAutoNum type="arabicPeriod"/>
            </a:pPr>
            <a:r>
              <a:rPr lang="en-US" dirty="0">
                <a:latin typeface="Lato" panose="020F0502020204030203" pitchFamily="34" charset="0"/>
                <a:ea typeface="Lato" panose="020F0502020204030203" pitchFamily="34" charset="0"/>
                <a:cs typeface="Lato" panose="020F0502020204030203" pitchFamily="34" charset="0"/>
              </a:rPr>
              <a:t>Conservation efforts for critically endangered species.</a:t>
            </a:r>
          </a:p>
        </p:txBody>
      </p:sp>
    </p:spTree>
    <p:extLst>
      <p:ext uri="{BB962C8B-B14F-4D97-AF65-F5344CB8AC3E}">
        <p14:creationId xmlns:p14="http://schemas.microsoft.com/office/powerpoint/2010/main" val="42473141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E7CC754-8ADD-BC54-88E9-0DAEAFEFE4E2}"/>
              </a:ext>
            </a:extLst>
          </p:cNvPr>
          <p:cNvSpPr>
            <a:spLocks noGrp="1"/>
          </p:cNvSpPr>
          <p:nvPr>
            <p:ph type="title" idx="4294967295"/>
          </p:nvPr>
        </p:nvSpPr>
        <p:spPr>
          <a:xfrm>
            <a:off x="469901" y="596902"/>
            <a:ext cx="3263895" cy="2743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dirty="0">
                <a:ln>
                  <a:noFill/>
                </a:ln>
                <a:solidFill>
                  <a:schemeClr val="tx1"/>
                </a:solidFill>
                <a:effectLst/>
                <a:uLnTx/>
                <a:uFillTx/>
                <a:latin typeface="Lato Black"/>
                <a:ea typeface="Lato Black"/>
                <a:cs typeface="Lato Black"/>
              </a:rPr>
              <a:t>Existing Conditions: Roadway</a:t>
            </a:r>
          </a:p>
        </p:txBody>
      </p:sp>
      <p:sp>
        <p:nvSpPr>
          <p:cNvPr id="3" name="Text Placeholder 2">
            <a:extLst>
              <a:ext uri="{FF2B5EF4-FFF2-40B4-BE49-F238E27FC236}">
                <a16:creationId xmlns:a16="http://schemas.microsoft.com/office/drawing/2014/main" id="{8F9F091E-3834-7878-6C3F-70CB890DF4C0}"/>
              </a:ext>
            </a:extLst>
          </p:cNvPr>
          <p:cNvSpPr>
            <a:spLocks noGrp="1"/>
          </p:cNvSpPr>
          <p:nvPr>
            <p:ph type="body" sz="quarter" idx="4294967295"/>
          </p:nvPr>
        </p:nvSpPr>
        <p:spPr>
          <a:xfrm>
            <a:off x="4533899" y="685800"/>
            <a:ext cx="7188199" cy="5492750"/>
          </a:xfrm>
          <a:prstGeom prst="rect">
            <a:avLst/>
          </a:prstGeom>
        </p:spPr>
        <p:txBody>
          <a:bodyPr/>
          <a:lstStyle/>
          <a:p>
            <a:pPr marL="457200" indent="-457200">
              <a:spcAft>
                <a:spcPts val="600"/>
              </a:spcAft>
              <a:buFont typeface="Arial" panose="020B0604020202020204" pitchFamily="34" charset="0"/>
              <a:buChar char="•"/>
            </a:pPr>
            <a:r>
              <a:rPr lang="en-US" dirty="0">
                <a:latin typeface="Lato" panose="020F0502020204030203" pitchFamily="34" charset="0"/>
                <a:ea typeface="Lato" panose="020F0502020204030203" pitchFamily="34" charset="0"/>
                <a:cs typeface="Lato" panose="020F0502020204030203" pitchFamily="34" charset="0"/>
              </a:rPr>
              <a:t>Community members have reported to local representatives and law enforcement about disturbing late night/early morning activities on Wampatuck and Chickatawbut Roads:</a:t>
            </a:r>
          </a:p>
          <a:p>
            <a:pPr marL="914400" lvl="1" indent="-457200">
              <a:spcBef>
                <a:spcPts val="600"/>
              </a:spcBef>
              <a:buSzPct val="100000"/>
            </a:pPr>
            <a:r>
              <a:rPr lang="en-US" dirty="0">
                <a:latin typeface="Lato" panose="020F0502020204030203" pitchFamily="34" charset="0"/>
                <a:ea typeface="Lato" panose="020F0502020204030203" pitchFamily="34" charset="0"/>
                <a:cs typeface="Lato" panose="020F0502020204030203" pitchFamily="34" charset="0"/>
              </a:rPr>
              <a:t>Speeding/racing </a:t>
            </a:r>
          </a:p>
          <a:p>
            <a:pPr marL="914400" lvl="1" indent="-457200">
              <a:spcBef>
                <a:spcPts val="600"/>
              </a:spcBef>
              <a:buSzPct val="100000"/>
            </a:pPr>
            <a:r>
              <a:rPr lang="en-US" dirty="0">
                <a:latin typeface="Lato" panose="020F0502020204030203" pitchFamily="34" charset="0"/>
                <a:ea typeface="Lato" panose="020F0502020204030203" pitchFamily="34" charset="0"/>
                <a:cs typeface="Lato" panose="020F0502020204030203" pitchFamily="34" charset="0"/>
              </a:rPr>
              <a:t>Loud music and late-night disturbances</a:t>
            </a:r>
          </a:p>
          <a:p>
            <a:pPr marL="914400" lvl="1" indent="-457200">
              <a:spcBef>
                <a:spcPts val="600"/>
              </a:spcBef>
              <a:buSzPct val="100000"/>
            </a:pPr>
            <a:r>
              <a:rPr lang="en-US" dirty="0">
                <a:latin typeface="Lato" panose="020F0502020204030203" pitchFamily="34" charset="0"/>
                <a:ea typeface="Lato" panose="020F0502020204030203" pitchFamily="34" charset="0"/>
                <a:cs typeface="Lato" panose="020F0502020204030203" pitchFamily="34" charset="0"/>
              </a:rPr>
              <a:t>Revving of engines and screeching tires</a:t>
            </a:r>
          </a:p>
        </p:txBody>
      </p:sp>
    </p:spTree>
    <p:extLst>
      <p:ext uri="{BB962C8B-B14F-4D97-AF65-F5344CB8AC3E}">
        <p14:creationId xmlns:p14="http://schemas.microsoft.com/office/powerpoint/2010/main" val="24791248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F287539-144F-3DBE-03A3-C12D509AD7C8}"/>
              </a:ext>
            </a:extLst>
          </p:cNvPr>
          <p:cNvSpPr>
            <a:spLocks noGrp="1"/>
          </p:cNvSpPr>
          <p:nvPr>
            <p:ph type="title" idx="4294967295"/>
          </p:nvPr>
        </p:nvSpPr>
        <p:spPr>
          <a:xfrm>
            <a:off x="469901" y="596902"/>
            <a:ext cx="3364680" cy="2743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4400" b="1" i="0" u="none" strike="noStrike" kern="1200" cap="none" spc="0" normalizeH="0" baseline="0" noProof="0" dirty="0">
                <a:ln>
                  <a:noFill/>
                </a:ln>
                <a:solidFill>
                  <a:schemeClr val="tx1"/>
                </a:solidFill>
                <a:effectLst/>
                <a:uLnTx/>
                <a:uFillTx/>
                <a:latin typeface="Lato Black"/>
                <a:ea typeface="Lato Black"/>
                <a:cs typeface="Lato Black"/>
              </a:rPr>
              <a:t>Existing</a:t>
            </a:r>
            <a:endParaRPr kumimoji="0" lang="en-US" sz="4400" b="0" i="0" u="none" strike="noStrike" kern="1200" cap="none" spc="0" normalizeH="0" baseline="0" noProof="0" dirty="0">
              <a:ln>
                <a:noFill/>
              </a:ln>
              <a:solidFill>
                <a:schemeClr val="tx1"/>
              </a:solidFill>
              <a:effectLst/>
              <a:uLnTx/>
              <a:uFillTx/>
              <a:latin typeface="Lato Black"/>
              <a:ea typeface="Lato Black"/>
              <a:cs typeface="Lato Black"/>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4400" b="1" i="0" u="none" strike="noStrike" kern="1200" cap="none" spc="0" normalizeH="0" baseline="0" noProof="0" dirty="0">
                <a:ln>
                  <a:noFill/>
                </a:ln>
                <a:solidFill>
                  <a:schemeClr val="tx1"/>
                </a:solidFill>
                <a:effectLst/>
                <a:uLnTx/>
                <a:uFillTx/>
                <a:latin typeface="Lato Black"/>
                <a:ea typeface="Lato Black"/>
                <a:cs typeface="Lato Black"/>
              </a:rPr>
              <a:t>Conditions:</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4400" b="1" i="0" u="none" strike="noStrike" kern="1200" cap="none" spc="0" normalizeH="0" baseline="0" noProof="0" dirty="0">
                <a:ln>
                  <a:noFill/>
                </a:ln>
                <a:solidFill>
                  <a:schemeClr val="tx1"/>
                </a:solidFill>
                <a:effectLst/>
                <a:uLnTx/>
                <a:uFillTx/>
                <a:latin typeface="Lato Black"/>
                <a:ea typeface="Lato Black"/>
                <a:cs typeface="Lato Black"/>
              </a:rPr>
              <a:t>Endangered</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4400" b="1" i="0" u="none" strike="noStrike" kern="1200" cap="none" spc="0" normalizeH="0" baseline="0" noProof="0" dirty="0">
                <a:ln>
                  <a:noFill/>
                </a:ln>
                <a:solidFill>
                  <a:schemeClr val="tx1"/>
                </a:solidFill>
                <a:effectLst/>
                <a:uLnTx/>
                <a:uFillTx/>
                <a:latin typeface="Lato Black"/>
                <a:ea typeface="Lato Black"/>
                <a:cs typeface="Lato Black"/>
              </a:rPr>
              <a:t>Species</a:t>
            </a:r>
          </a:p>
        </p:txBody>
      </p:sp>
      <p:sp>
        <p:nvSpPr>
          <p:cNvPr id="3" name="Text Placeholder 2">
            <a:extLst>
              <a:ext uri="{FF2B5EF4-FFF2-40B4-BE49-F238E27FC236}">
                <a16:creationId xmlns:a16="http://schemas.microsoft.com/office/drawing/2014/main" id="{30CACD93-F078-20D6-F6FA-CD7380D8F85E}"/>
              </a:ext>
            </a:extLst>
          </p:cNvPr>
          <p:cNvSpPr>
            <a:spLocks noGrp="1"/>
          </p:cNvSpPr>
          <p:nvPr>
            <p:ph type="body" sz="quarter" idx="4294967295"/>
          </p:nvPr>
        </p:nvSpPr>
        <p:spPr>
          <a:xfrm>
            <a:off x="4533899" y="685800"/>
            <a:ext cx="7188199" cy="5499101"/>
          </a:xfrm>
          <a:prstGeom prst="rect">
            <a:avLst/>
          </a:prstGeom>
        </p:spPr>
        <p:txBody>
          <a:bodyPr/>
          <a:lstStyle/>
          <a:p>
            <a:pPr marL="457200" indent="-457200">
              <a:buFont typeface="Arial" panose="020B0604020202020204" pitchFamily="34" charset="0"/>
              <a:buChar char="•"/>
            </a:pPr>
            <a:r>
              <a:rPr lang="en-US">
                <a:latin typeface="Lato" panose="020F0502020204030203" pitchFamily="34" charset="0"/>
                <a:ea typeface="Lato" panose="020F0502020204030203" pitchFamily="34" charset="0"/>
                <a:cs typeface="Lato" panose="020F0502020204030203" pitchFamily="34" charset="0"/>
              </a:rPr>
              <a:t>Mass Wildlife's Natural Heritage and Endangered Species Program reports of fatal strikes of endangered species.</a:t>
            </a:r>
          </a:p>
          <a:p>
            <a:pPr marL="914400" lvl="1" indent="-457200">
              <a:spcBef>
                <a:spcPts val="600"/>
              </a:spcBef>
            </a:pPr>
            <a:r>
              <a:rPr lang="en-US">
                <a:latin typeface="Lato" panose="020F0502020204030203" pitchFamily="34" charset="0"/>
                <a:ea typeface="Lato" panose="020F0502020204030203" pitchFamily="34" charset="0"/>
                <a:cs typeface="Lato" panose="020F0502020204030203" pitchFamily="34" charset="0"/>
              </a:rPr>
              <a:t>Blue Hills is one of only a handful of habitats for species.</a:t>
            </a:r>
          </a:p>
          <a:p>
            <a:pPr marL="914400" lvl="1" indent="-457200">
              <a:spcBef>
                <a:spcPts val="600"/>
              </a:spcBef>
            </a:pPr>
            <a:r>
              <a:rPr lang="en-US">
                <a:latin typeface="Lato" panose="020F0502020204030203" pitchFamily="34" charset="0"/>
                <a:ea typeface="Lato" panose="020F0502020204030203" pitchFamily="34" charset="0"/>
                <a:cs typeface="Lato" panose="020F0502020204030203" pitchFamily="34" charset="0"/>
              </a:rPr>
              <a:t>Mating season June through early October.</a:t>
            </a:r>
          </a:p>
          <a:p>
            <a:pPr marL="457200" indent="-457200">
              <a:spcBef>
                <a:spcPts val="1500"/>
              </a:spcBef>
              <a:buFont typeface="Arial" panose="020B0604020202020204" pitchFamily="34" charset="0"/>
              <a:buChar char="•"/>
            </a:pPr>
            <a:r>
              <a:rPr lang="en-US">
                <a:latin typeface="Lato" panose="020F0502020204030203" pitchFamily="34" charset="0"/>
                <a:ea typeface="Lato" panose="020F0502020204030203" pitchFamily="34" charset="0"/>
                <a:cs typeface="Lato" panose="020F0502020204030203" pitchFamily="34" charset="0"/>
              </a:rPr>
              <a:t>The species is at risk of being hit by vehicles both day and evening.</a:t>
            </a:r>
          </a:p>
        </p:txBody>
      </p:sp>
    </p:spTree>
    <p:extLst>
      <p:ext uri="{BB962C8B-B14F-4D97-AF65-F5344CB8AC3E}">
        <p14:creationId xmlns:p14="http://schemas.microsoft.com/office/powerpoint/2010/main" val="13214434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85BCEB5-F137-455D-2996-93A5180C4FEF}"/>
              </a:ext>
            </a:extLst>
          </p:cNvPr>
          <p:cNvSpPr>
            <a:spLocks noGrp="1"/>
          </p:cNvSpPr>
          <p:nvPr>
            <p:ph type="title" idx="4294967295"/>
          </p:nvPr>
        </p:nvSpPr>
        <p:spPr>
          <a:xfrm>
            <a:off x="469901" y="596902"/>
            <a:ext cx="3263895" cy="2743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chemeClr val="tx1"/>
                </a:solidFill>
                <a:effectLst/>
                <a:uLnTx/>
                <a:uFillTx/>
                <a:latin typeface="Lato Black"/>
                <a:ea typeface="Lato Black"/>
                <a:cs typeface="Lato Black"/>
              </a:rPr>
              <a:t>Existing Conditions: Safety</a:t>
            </a:r>
          </a:p>
        </p:txBody>
      </p:sp>
      <p:pic>
        <p:nvPicPr>
          <p:cNvPr id="6" name="Picture Placeholder 5" descr="A heat map showing collision density along Chickatawbut Road and Wampatuck Road, with a color gradient from sparse (blue) to dense (red) indicating collision frequency. Notable clusters include roadway departure collisions at horizontal curves and recurring angle collisions at the intersection of Chickatawbut Road and Wampatuck Road, highlighted with labeled callouts.&#10;">
            <a:extLst>
              <a:ext uri="{FF2B5EF4-FFF2-40B4-BE49-F238E27FC236}">
                <a16:creationId xmlns:a16="http://schemas.microsoft.com/office/drawing/2014/main" id="{735DA0D8-8702-E62F-4A3D-CF15EC950FB1}"/>
              </a:ext>
            </a:extLst>
          </p:cNvPr>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a:stretch/>
        </p:blipFill>
        <p:spPr>
          <a:xfrm>
            <a:off x="4533900" y="342900"/>
            <a:ext cx="7442201" cy="5727701"/>
          </a:xfrm>
          <a:prstGeom prst="rect">
            <a:avLst/>
          </a:prstGeom>
          <a:noFill/>
          <a:ln>
            <a:noFill/>
          </a:ln>
        </p:spPr>
      </p:pic>
    </p:spTree>
    <p:extLst>
      <p:ext uri="{BB962C8B-B14F-4D97-AF65-F5344CB8AC3E}">
        <p14:creationId xmlns:p14="http://schemas.microsoft.com/office/powerpoint/2010/main" val="40078627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84451-FB59-B119-ADB2-DC6354104E1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1595223-BD26-FEFF-156C-DD48CC6C5EBF}"/>
              </a:ext>
            </a:extLst>
          </p:cNvPr>
          <p:cNvSpPr>
            <a:spLocks noGrp="1"/>
          </p:cNvSpPr>
          <p:nvPr>
            <p:ph type="title" idx="4294967295"/>
          </p:nvPr>
        </p:nvSpPr>
        <p:spPr>
          <a:xfrm>
            <a:off x="469901" y="596902"/>
            <a:ext cx="3548646" cy="2743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4400" b="1" i="0" u="none" strike="noStrike" kern="1200" cap="none" spc="0" normalizeH="0" baseline="0" noProof="0" dirty="0">
                <a:ln>
                  <a:noFill/>
                </a:ln>
                <a:solidFill>
                  <a:schemeClr val="tx1"/>
                </a:solidFill>
                <a:effectLst/>
                <a:uLnTx/>
                <a:uFillTx/>
                <a:latin typeface="Lato Black"/>
                <a:ea typeface="Lato Black"/>
                <a:cs typeface="Lato Black"/>
              </a:rPr>
              <a:t>Inter-Agency and Municipal Coordination</a:t>
            </a:r>
          </a:p>
        </p:txBody>
      </p:sp>
      <p:sp>
        <p:nvSpPr>
          <p:cNvPr id="3" name="Text Placeholder 2">
            <a:extLst>
              <a:ext uri="{FF2B5EF4-FFF2-40B4-BE49-F238E27FC236}">
                <a16:creationId xmlns:a16="http://schemas.microsoft.com/office/drawing/2014/main" id="{C6E66429-EDC1-471B-DAF6-3AC809282FDB}"/>
              </a:ext>
            </a:extLst>
          </p:cNvPr>
          <p:cNvSpPr>
            <a:spLocks noGrp="1"/>
          </p:cNvSpPr>
          <p:nvPr>
            <p:ph type="body" sz="quarter" idx="4294967295"/>
          </p:nvPr>
        </p:nvSpPr>
        <p:spPr>
          <a:xfrm>
            <a:off x="4533900" y="370490"/>
            <a:ext cx="7188199" cy="5499101"/>
          </a:xfrm>
          <a:prstGeom prst="rect">
            <a:avLst/>
          </a:prstGeom>
        </p:spPr>
        <p:txBody>
          <a:bodyPr/>
          <a:lstStyle/>
          <a:p>
            <a:pPr marL="0" indent="0">
              <a:lnSpc>
                <a:spcPct val="100000"/>
              </a:lnSpc>
              <a:buNone/>
            </a:pPr>
            <a:r>
              <a:rPr lang="en-US" dirty="0">
                <a:latin typeface="Lato" panose="020F0502020204030203" pitchFamily="34" charset="0"/>
                <a:ea typeface="Lato" panose="020F0502020204030203" pitchFamily="34" charset="0"/>
                <a:cs typeface="Lato" panose="020F0502020204030203" pitchFamily="34" charset="0"/>
              </a:rPr>
              <a:t>This road closure pilot plan has been coordinated with the following groups:</a:t>
            </a:r>
          </a:p>
          <a:p>
            <a:pPr marL="914400" lvl="1" indent="-457200">
              <a:lnSpc>
                <a:spcPct val="150000"/>
              </a:lnSpc>
            </a:pPr>
            <a:r>
              <a:rPr lang="en-US" dirty="0">
                <a:latin typeface="Lato" panose="020F0502020204030203" pitchFamily="34" charset="0"/>
                <a:ea typeface="Lato" panose="020F0502020204030203" pitchFamily="34" charset="0"/>
                <a:cs typeface="Lato" panose="020F0502020204030203" pitchFamily="34" charset="0"/>
              </a:rPr>
              <a:t>Legislative Officials </a:t>
            </a:r>
          </a:p>
          <a:p>
            <a:pPr marL="914400" lvl="1" indent="-457200">
              <a:lnSpc>
                <a:spcPct val="150000"/>
              </a:lnSpc>
            </a:pPr>
            <a:r>
              <a:rPr lang="en-US" dirty="0">
                <a:latin typeface="Lato" panose="020F0502020204030203" pitchFamily="34" charset="0"/>
                <a:ea typeface="Lato" panose="020F0502020204030203" pitchFamily="34" charset="0"/>
                <a:cs typeface="Lato" panose="020F0502020204030203" pitchFamily="34" charset="0"/>
              </a:rPr>
              <a:t>Public Safety Groups</a:t>
            </a:r>
          </a:p>
          <a:p>
            <a:pPr marL="1371600" lvl="2" indent="-457200">
              <a:lnSpc>
                <a:spcPct val="150000"/>
              </a:lnSpc>
            </a:pPr>
            <a:r>
              <a:rPr lang="en-US" dirty="0">
                <a:latin typeface="Lato" panose="020F0502020204030203" pitchFamily="34" charset="0"/>
                <a:ea typeface="Lato" panose="020F0502020204030203" pitchFamily="34" charset="0"/>
                <a:cs typeface="Lato" panose="020F0502020204030203" pitchFamily="34" charset="0"/>
              </a:rPr>
              <a:t>Police, Fire, EMS </a:t>
            </a:r>
          </a:p>
          <a:p>
            <a:pPr marL="914400" lvl="1" indent="-457200">
              <a:lnSpc>
                <a:spcPct val="150000"/>
              </a:lnSpc>
            </a:pPr>
            <a:r>
              <a:rPr lang="en-US" dirty="0">
                <a:latin typeface="Lato" panose="020F0502020204030203" pitchFamily="34" charset="0"/>
                <a:ea typeface="Lato" panose="020F0502020204030203" pitchFamily="34" charset="0"/>
                <a:cs typeface="Lato" panose="020F0502020204030203" pitchFamily="34" charset="0"/>
              </a:rPr>
              <a:t>MassDOT </a:t>
            </a:r>
          </a:p>
          <a:p>
            <a:pPr marL="914400" lvl="1" indent="-457200">
              <a:lnSpc>
                <a:spcPct val="150000"/>
              </a:lnSpc>
            </a:pPr>
            <a:r>
              <a:rPr lang="en-US" dirty="0" err="1">
                <a:latin typeface="Lato" panose="020F0502020204030203" pitchFamily="34" charset="0"/>
                <a:ea typeface="Lato" panose="020F0502020204030203" pitchFamily="34" charset="0"/>
                <a:cs typeface="Lato" panose="020F0502020204030203" pitchFamily="34" charset="0"/>
              </a:rPr>
              <a:t>MassWildlife</a:t>
            </a:r>
            <a:endParaRPr lang="en-US" dirty="0">
              <a:latin typeface="Lato" panose="020F0502020204030203" pitchFamily="34" charset="0"/>
              <a:ea typeface="Lato" panose="020F0502020204030203" pitchFamily="34" charset="0"/>
              <a:cs typeface="Lato" panose="020F0502020204030203" pitchFamily="34" charset="0"/>
            </a:endParaRPr>
          </a:p>
          <a:p>
            <a:pPr marL="914400" lvl="1" indent="-457200">
              <a:lnSpc>
                <a:spcPct val="150000"/>
              </a:lnSpc>
            </a:pPr>
            <a:r>
              <a:rPr lang="en-US" dirty="0">
                <a:latin typeface="Lato" panose="020F0502020204030203" pitchFamily="34" charset="0"/>
                <a:ea typeface="Lato" panose="020F0502020204030203" pitchFamily="34" charset="0"/>
                <a:cs typeface="Lato" panose="020F0502020204030203" pitchFamily="34" charset="0"/>
              </a:rPr>
              <a:t>Surrounding Municipality Representatives</a:t>
            </a:r>
          </a:p>
          <a:p>
            <a:pPr marL="914400" lvl="1" indent="-457200">
              <a:lnSpc>
                <a:spcPct val="150000"/>
              </a:lnSpc>
            </a:pPr>
            <a:r>
              <a:rPr lang="en-US" dirty="0">
                <a:latin typeface="Lato" panose="020F0502020204030203" pitchFamily="34" charset="0"/>
                <a:ea typeface="Lato" panose="020F0502020204030203" pitchFamily="34" charset="0"/>
                <a:cs typeface="Lato" panose="020F0502020204030203" pitchFamily="34" charset="0"/>
              </a:rPr>
              <a:t>Massachusetts Water Resources Authority </a:t>
            </a:r>
          </a:p>
          <a:p>
            <a:pPr marL="914400" lvl="1" indent="-457200">
              <a:lnSpc>
                <a:spcPct val="150000"/>
              </a:lnSpc>
            </a:pPr>
            <a:r>
              <a:rPr lang="en-US" dirty="0">
                <a:latin typeface="Lato" panose="020F0502020204030203" pitchFamily="34" charset="0"/>
                <a:ea typeface="Lato" panose="020F0502020204030203" pitchFamily="34" charset="0"/>
                <a:cs typeface="Lato" panose="020F0502020204030203" pitchFamily="34" charset="0"/>
              </a:rPr>
              <a:t>Mass Audubon</a:t>
            </a:r>
          </a:p>
        </p:txBody>
      </p:sp>
    </p:spTree>
    <p:extLst>
      <p:ext uri="{BB962C8B-B14F-4D97-AF65-F5344CB8AC3E}">
        <p14:creationId xmlns:p14="http://schemas.microsoft.com/office/powerpoint/2010/main" val="26601385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BE0EF-3707-1791-59FD-0CFBB662AEC8}"/>
              </a:ext>
            </a:extLst>
          </p:cNvPr>
          <p:cNvSpPr>
            <a:spLocks noGrp="1"/>
          </p:cNvSpPr>
          <p:nvPr>
            <p:ph type="title"/>
          </p:nvPr>
        </p:nvSpPr>
        <p:spPr>
          <a:xfrm>
            <a:off x="653016" y="2766220"/>
            <a:ext cx="10885968" cy="1325559"/>
          </a:xfrm>
        </p:spPr>
        <p:txBody>
          <a:bodyPr anchor="ctr"/>
          <a:lstStyle/>
          <a:p>
            <a:r>
              <a:rPr lang="en-US" dirty="0"/>
              <a:t>Pilot Closure Details</a:t>
            </a:r>
          </a:p>
        </p:txBody>
      </p:sp>
    </p:spTree>
    <p:extLst>
      <p:ext uri="{BB962C8B-B14F-4D97-AF65-F5344CB8AC3E}">
        <p14:creationId xmlns:p14="http://schemas.microsoft.com/office/powerpoint/2010/main" val="29916441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5E07E6B-4EB8-07B9-EFF0-0C4B73077B03}"/>
              </a:ext>
            </a:extLst>
          </p:cNvPr>
          <p:cNvSpPr>
            <a:spLocks noGrp="1"/>
          </p:cNvSpPr>
          <p:nvPr>
            <p:ph type="title" idx="4294967295"/>
          </p:nvPr>
        </p:nvSpPr>
        <p:spPr>
          <a:xfrm>
            <a:off x="484893" y="342900"/>
            <a:ext cx="2754561" cy="2743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dirty="0">
                <a:ln>
                  <a:noFill/>
                </a:ln>
                <a:solidFill>
                  <a:schemeClr val="tx1"/>
                </a:solidFill>
                <a:effectLst/>
                <a:uLnTx/>
                <a:uFillTx/>
                <a:latin typeface="Lato ExtraBold" panose="020F0502020204030203" pitchFamily="34" charset="0"/>
                <a:ea typeface="Lato ExtraBold" panose="020F0502020204030203" pitchFamily="34" charset="0"/>
                <a:cs typeface="Lato ExtraBold" panose="020F0502020204030203" pitchFamily="34" charset="0"/>
              </a:rPr>
              <a:t>Closure Details</a:t>
            </a:r>
          </a:p>
        </p:txBody>
      </p:sp>
      <p:sp>
        <p:nvSpPr>
          <p:cNvPr id="3" name="Text Placeholder 2">
            <a:extLst>
              <a:ext uri="{FF2B5EF4-FFF2-40B4-BE49-F238E27FC236}">
                <a16:creationId xmlns:a16="http://schemas.microsoft.com/office/drawing/2014/main" id="{F9D2B5BF-0E9C-F370-BA5A-3FC67B50102D}"/>
              </a:ext>
            </a:extLst>
          </p:cNvPr>
          <p:cNvSpPr>
            <a:spLocks noGrp="1"/>
          </p:cNvSpPr>
          <p:nvPr>
            <p:ph type="body" sz="quarter" idx="4294967295"/>
          </p:nvPr>
        </p:nvSpPr>
        <p:spPr>
          <a:xfrm>
            <a:off x="215899" y="1893596"/>
            <a:ext cx="3898901" cy="4419601"/>
          </a:xfrm>
          <a:prstGeom prst="rect">
            <a:avLst/>
          </a:prstGeom>
        </p:spPr>
        <p:txBody>
          <a:bodyPr/>
          <a:lstStyle/>
          <a:p>
            <a:pPr marL="0" indent="0">
              <a:spcBef>
                <a:spcPts val="1500"/>
              </a:spcBef>
              <a:buNone/>
            </a:pPr>
            <a:r>
              <a:rPr lang="en-US" sz="2000" dirty="0">
                <a:latin typeface="Lato" panose="020F0502020204030203" pitchFamily="34" charset="0"/>
                <a:ea typeface="Lato" panose="020F0502020204030203" pitchFamily="34" charset="0"/>
                <a:cs typeface="Lato" panose="020F0502020204030203" pitchFamily="34" charset="0"/>
              </a:rPr>
              <a:t>Weekend closure for general vehicular traffic from late July through early September. </a:t>
            </a:r>
          </a:p>
          <a:p>
            <a:pPr marL="914400" lvl="1" indent="-457200">
              <a:spcBef>
                <a:spcPts val="1500"/>
              </a:spcBef>
            </a:pPr>
            <a:r>
              <a:rPr lang="en-US" sz="2000" dirty="0">
                <a:latin typeface="Lato" panose="020F0502020204030203" pitchFamily="34" charset="0"/>
                <a:ea typeface="Lato" panose="020F0502020204030203" pitchFamily="34" charset="0"/>
                <a:cs typeface="Lato" panose="020F0502020204030203" pitchFamily="34" charset="0"/>
              </a:rPr>
              <a:t>Gate closure begins Friday 5 p.m.</a:t>
            </a:r>
          </a:p>
          <a:p>
            <a:pPr marL="914400" lvl="1" indent="-457200">
              <a:spcBef>
                <a:spcPts val="1500"/>
              </a:spcBef>
            </a:pPr>
            <a:r>
              <a:rPr lang="en-US" sz="2000" dirty="0">
                <a:latin typeface="Lato" panose="020F0502020204030203" pitchFamily="34" charset="0"/>
                <a:ea typeface="Lato" panose="020F0502020204030203" pitchFamily="34" charset="0"/>
                <a:cs typeface="Lato" panose="020F0502020204030203" pitchFamily="34" charset="0"/>
              </a:rPr>
              <a:t>Gates opened by Sunday 6 p.m.</a:t>
            </a:r>
          </a:p>
          <a:p>
            <a:pPr marL="0" indent="0">
              <a:spcBef>
                <a:spcPts val="1500"/>
              </a:spcBef>
              <a:buNone/>
            </a:pPr>
            <a:r>
              <a:rPr lang="en-US" sz="2000" dirty="0">
                <a:latin typeface="Lato" panose="020F0502020204030203" pitchFamily="34" charset="0"/>
                <a:ea typeface="Lato" panose="020F0502020204030203" pitchFamily="34" charset="0"/>
                <a:cs typeface="Lato" panose="020F0502020204030203" pitchFamily="34" charset="0"/>
              </a:rPr>
              <a:t>GPS companies will be notified.</a:t>
            </a:r>
          </a:p>
          <a:p>
            <a:pPr marL="0" indent="0">
              <a:spcBef>
                <a:spcPts val="1500"/>
              </a:spcBef>
              <a:buNone/>
            </a:pPr>
            <a:r>
              <a:rPr lang="en-US" sz="2000" dirty="0">
                <a:latin typeface="Lato" panose="020F0502020204030203" pitchFamily="34" charset="0"/>
                <a:ea typeface="Lato" panose="020F0502020204030203" pitchFamily="34" charset="0"/>
                <a:cs typeface="Lato" panose="020F0502020204030203" pitchFamily="34" charset="0"/>
              </a:rPr>
              <a:t>Signs and message boards will be posted ahead of the closure.</a:t>
            </a:r>
          </a:p>
        </p:txBody>
      </p:sp>
      <p:pic>
        <p:nvPicPr>
          <p:cNvPr id="5" name="Picture Placeholder 4" descr="Map showing closed roadway section along Chickatawbut Road and Wampatuck Road marked in red, with gate locations labeled at Observation Tower Gate, Chickatawbut Rd @ Purgatory Rd Gate, and Wampatuck Rd @ Bunker Hill Ln Gate. Parking areas indicated with blue &quot;P&quot; symbols include Chickatawbut Parking and Braintree Pass Path Parking, with major roads and highways like Randolph Ave and I-93 also displayed.">
            <a:extLst>
              <a:ext uri="{FF2B5EF4-FFF2-40B4-BE49-F238E27FC236}">
                <a16:creationId xmlns:a16="http://schemas.microsoft.com/office/drawing/2014/main" id="{6A9BCF3A-1F80-140A-D67A-3E1451ECEB77}"/>
              </a:ext>
            </a:extLst>
          </p:cNvPr>
          <p:cNvPicPr>
            <a:picLocks noGrp="1" noChangeAspect="1"/>
          </p:cNvPicPr>
          <p:nvPr>
            <p:ph type="pic" sz="quarter" idx="4294967295"/>
          </p:nvPr>
        </p:nvPicPr>
        <p:blipFill>
          <a:blip r:embed="rId3">
            <a:extLst>
              <a:ext uri="{28A0092B-C50C-407E-A947-70E740481C1C}">
                <a14:useLocalDpi xmlns:a14="http://schemas.microsoft.com/office/drawing/2010/main"/>
              </a:ext>
            </a:extLst>
          </a:blip>
          <a:srcRect/>
          <a:stretch/>
        </p:blipFill>
        <p:spPr>
          <a:xfrm>
            <a:off x="4533900" y="342900"/>
            <a:ext cx="7442201" cy="5727701"/>
          </a:xfrm>
          <a:prstGeom prst="rect">
            <a:avLst/>
          </a:prstGeom>
          <a:noFill/>
          <a:ln>
            <a:noFill/>
          </a:ln>
        </p:spPr>
      </p:pic>
    </p:spTree>
    <p:extLst>
      <p:ext uri="{BB962C8B-B14F-4D97-AF65-F5344CB8AC3E}">
        <p14:creationId xmlns:p14="http://schemas.microsoft.com/office/powerpoint/2010/main" val="16292077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174E2-A370-E7C7-585E-C62AC619234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9A2A04B-03F5-36E7-AAEE-370CC5382897}"/>
              </a:ext>
            </a:extLst>
          </p:cNvPr>
          <p:cNvSpPr>
            <a:spLocks noGrp="1"/>
          </p:cNvSpPr>
          <p:nvPr>
            <p:ph type="title" idx="4294967295"/>
          </p:nvPr>
        </p:nvSpPr>
        <p:spPr>
          <a:xfrm>
            <a:off x="469901" y="596902"/>
            <a:ext cx="3263895" cy="2743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dirty="0">
                <a:ln>
                  <a:noFill/>
                </a:ln>
                <a:solidFill>
                  <a:schemeClr val="tx1"/>
                </a:solidFill>
                <a:effectLst/>
                <a:uLnTx/>
                <a:uFillTx/>
                <a:latin typeface="Lato ExtraBold" panose="020F0502020204030203" pitchFamily="34" charset="0"/>
                <a:ea typeface="Lato ExtraBold" panose="020F0502020204030203" pitchFamily="34" charset="0"/>
                <a:cs typeface="Lato ExtraBold" panose="020F0502020204030203" pitchFamily="34" charset="0"/>
              </a:rPr>
              <a:t>Parking and Trail Access</a:t>
            </a:r>
          </a:p>
        </p:txBody>
      </p:sp>
      <p:sp>
        <p:nvSpPr>
          <p:cNvPr id="3" name="TextBox 2">
            <a:extLst>
              <a:ext uri="{FF2B5EF4-FFF2-40B4-BE49-F238E27FC236}">
                <a16:creationId xmlns:a16="http://schemas.microsoft.com/office/drawing/2014/main" id="{77BA3AD6-C23D-D7AD-CFEF-8A3BD9DB513C}"/>
              </a:ext>
            </a:extLst>
          </p:cNvPr>
          <p:cNvSpPr txBox="1"/>
          <p:nvPr/>
        </p:nvSpPr>
        <p:spPr>
          <a:xfrm>
            <a:off x="678877" y="2321960"/>
            <a:ext cx="2845941" cy="1846659"/>
          </a:xfrm>
          <a:prstGeom prst="rect">
            <a:avLst/>
          </a:prstGeom>
          <a:noFill/>
        </p:spPr>
        <p:txBody>
          <a:bodyPr wrap="square" rtlCol="0">
            <a:spAutoFit/>
          </a:bodyPr>
          <a:lstStyle/>
          <a:p>
            <a:pPr algn="ctr"/>
            <a:r>
              <a:rPr lang="en-US" sz="2400" dirty="0">
                <a:latin typeface="Lato" panose="020F0502020204030203" pitchFamily="34" charset="0"/>
                <a:ea typeface="Lato" panose="020F0502020204030203" pitchFamily="34" charset="0"/>
                <a:cs typeface="Lato" panose="020F0502020204030203" pitchFamily="34" charset="0"/>
              </a:rPr>
              <a:t>Hiker, pedestrian, bicyclist, and emergency services access maintained.</a:t>
            </a:r>
          </a:p>
          <a:p>
            <a:pPr algn="ctr"/>
            <a:endParaRPr lang="en-US" dirty="0"/>
          </a:p>
        </p:txBody>
      </p:sp>
      <p:pic>
        <p:nvPicPr>
          <p:cNvPr id="8" name="Picture Placeholder 7" descr="Map showing trail and road access for Chickatawbut Observation Tower area, highlighting closed roadway in red, Chickatawbut Observation Tower Trail in orange, and other trails in green. Key features include parking areas marked with blue &quot;P&quot; icons, gate locations labeled in blue boxes, and major roads such as Randolph Ave and I-93 for orientation.">
            <a:extLst>
              <a:ext uri="{FF2B5EF4-FFF2-40B4-BE49-F238E27FC236}">
                <a16:creationId xmlns:a16="http://schemas.microsoft.com/office/drawing/2014/main" id="{7E87A821-E58A-17A4-78C5-12CEAFDF395F}"/>
              </a:ext>
            </a:extLst>
          </p:cNvPr>
          <p:cNvPicPr>
            <a:picLocks noGrp="1" noChangeAspect="1"/>
          </p:cNvPicPr>
          <p:nvPr>
            <p:ph type="pic" sz="quarter" idx="4294967295"/>
          </p:nvPr>
        </p:nvPicPr>
        <p:blipFill>
          <a:blip r:embed="rId3">
            <a:extLst>
              <a:ext uri="{28A0092B-C50C-407E-A947-70E740481C1C}">
                <a14:useLocalDpi xmlns:a14="http://schemas.microsoft.com/office/drawing/2010/main"/>
              </a:ext>
            </a:extLst>
          </a:blip>
          <a:srcRect/>
          <a:stretch/>
        </p:blipFill>
        <p:spPr>
          <a:xfrm>
            <a:off x="4533900" y="342900"/>
            <a:ext cx="7442201" cy="5727701"/>
          </a:xfrm>
          <a:prstGeom prst="rect">
            <a:avLst/>
          </a:prstGeom>
          <a:noFill/>
          <a:ln>
            <a:noFill/>
          </a:ln>
        </p:spPr>
      </p:pic>
    </p:spTree>
    <p:extLst>
      <p:ext uri="{BB962C8B-B14F-4D97-AF65-F5344CB8AC3E}">
        <p14:creationId xmlns:p14="http://schemas.microsoft.com/office/powerpoint/2010/main" val="17005835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BFB09-BEE4-BFDD-C570-D27B3ED8C650}"/>
              </a:ext>
            </a:extLst>
          </p:cNvPr>
          <p:cNvSpPr>
            <a:spLocks noGrp="1"/>
          </p:cNvSpPr>
          <p:nvPr>
            <p:ph type="title"/>
          </p:nvPr>
        </p:nvSpPr>
        <p:spPr>
          <a:xfrm>
            <a:off x="577407" y="2766220"/>
            <a:ext cx="11037186" cy="1325559"/>
          </a:xfrm>
        </p:spPr>
        <p:txBody>
          <a:bodyPr anchor="ctr"/>
          <a:lstStyle/>
          <a:p>
            <a:r>
              <a:rPr lang="en-US" dirty="0"/>
              <a:t>Next Steps</a:t>
            </a:r>
          </a:p>
        </p:txBody>
      </p:sp>
    </p:spTree>
    <p:extLst>
      <p:ext uri="{BB962C8B-B14F-4D97-AF65-F5344CB8AC3E}">
        <p14:creationId xmlns:p14="http://schemas.microsoft.com/office/powerpoint/2010/main" val="1191935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4534361-A28E-BE02-374F-68D2BCB0D90C}"/>
              </a:ext>
            </a:extLst>
          </p:cNvPr>
          <p:cNvSpPr>
            <a:spLocks noGrp="1"/>
          </p:cNvSpPr>
          <p:nvPr>
            <p:ph type="title" idx="4294967295"/>
          </p:nvPr>
        </p:nvSpPr>
        <p:spPr>
          <a:xfrm>
            <a:off x="469901" y="596902"/>
            <a:ext cx="3263895" cy="2743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4400" b="1" i="0" u="none" strike="noStrike" kern="1200" cap="none" spc="0" normalizeH="0" baseline="0" noProof="0" dirty="0">
                <a:ln>
                  <a:noFill/>
                </a:ln>
                <a:solidFill>
                  <a:schemeClr val="tx1"/>
                </a:solidFill>
                <a:effectLst/>
                <a:uLnTx/>
                <a:uFillTx/>
                <a:latin typeface="Lato ExtraBold" panose="020F0502020204030203" pitchFamily="34" charset="0"/>
                <a:ea typeface="Lato ExtraBold" panose="020F0502020204030203" pitchFamily="34" charset="0"/>
                <a:cs typeface="Lato ExtraBold" panose="020F0502020204030203" pitchFamily="34" charset="0"/>
              </a:rPr>
              <a:t>Traffic Counts</a:t>
            </a:r>
          </a:p>
        </p:txBody>
      </p:sp>
      <p:sp>
        <p:nvSpPr>
          <p:cNvPr id="5" name="TextBox 4">
            <a:extLst>
              <a:ext uri="{FF2B5EF4-FFF2-40B4-BE49-F238E27FC236}">
                <a16:creationId xmlns:a16="http://schemas.microsoft.com/office/drawing/2014/main" id="{B7B0EEE1-41C5-2272-345C-BBB1031F25F5}"/>
              </a:ext>
            </a:extLst>
          </p:cNvPr>
          <p:cNvSpPr txBox="1"/>
          <p:nvPr/>
        </p:nvSpPr>
        <p:spPr>
          <a:xfrm>
            <a:off x="162296" y="2321960"/>
            <a:ext cx="3831734" cy="2215991"/>
          </a:xfrm>
          <a:prstGeom prst="rect">
            <a:avLst/>
          </a:prstGeom>
          <a:noFill/>
        </p:spPr>
        <p:txBody>
          <a:bodyPr wrap="square" rtlCol="0">
            <a:spAutoFit/>
          </a:bodyPr>
          <a:lstStyle/>
          <a:p>
            <a:pPr algn="ctr"/>
            <a:r>
              <a:rPr lang="en-US" sz="2400" dirty="0">
                <a:latin typeface="Lato" panose="020F0502020204030203" pitchFamily="34" charset="0"/>
                <a:ea typeface="Lato" panose="020F0502020204030203" pitchFamily="34" charset="0"/>
                <a:cs typeface="Lato" panose="020F0502020204030203" pitchFamily="34" charset="0"/>
              </a:rPr>
              <a:t>Before and during pilot traffic counts at these locations will help measure pilot impacts on surrounding streets. </a:t>
            </a:r>
          </a:p>
          <a:p>
            <a:pPr algn="ctr"/>
            <a:endParaRPr lang="en-US" dirty="0"/>
          </a:p>
        </p:txBody>
      </p:sp>
      <p:pic>
        <p:nvPicPr>
          <p:cNvPr id="4" name="Picture Placeholder 4" descr="Map showing data collection locations and closed roadways in the study area, with green lines indicating previous data collection sites, blue lines for additional data collection sites, and red lines marking closed roadways. Key roads such as Chickatawbut Rd, Wampatuck Rd, and Willard St are highlighted, with major highways I-93 and Route 1 also visible, illustrating areas affected by closures and data collection efforts.">
            <a:extLst>
              <a:ext uri="{FF2B5EF4-FFF2-40B4-BE49-F238E27FC236}">
                <a16:creationId xmlns:a16="http://schemas.microsoft.com/office/drawing/2014/main" id="{5C2B3400-BD08-9442-65C7-B104C837BA85}"/>
              </a:ext>
            </a:extLst>
          </p:cNvPr>
          <p:cNvPicPr>
            <a:picLocks noGrp="1" noChangeAspect="1"/>
          </p:cNvPicPr>
          <p:nvPr>
            <p:ph type="pic" sz="quarter" idx="4294967295"/>
          </p:nvPr>
        </p:nvPicPr>
        <p:blipFill>
          <a:blip r:embed="rId3">
            <a:extLst>
              <a:ext uri="{28A0092B-C50C-407E-A947-70E740481C1C}">
                <a14:useLocalDpi xmlns:a14="http://schemas.microsoft.com/office/drawing/2010/main"/>
              </a:ext>
            </a:extLst>
          </a:blip>
          <a:srcRect/>
          <a:stretch/>
        </p:blipFill>
        <p:spPr>
          <a:xfrm>
            <a:off x="4272563" y="118752"/>
            <a:ext cx="7757141" cy="5970087"/>
          </a:xfrm>
          <a:prstGeom prst="rect">
            <a:avLst/>
          </a:prstGeom>
          <a:noFill/>
          <a:ln>
            <a:noFill/>
          </a:ln>
        </p:spPr>
      </p:pic>
    </p:spTree>
    <p:extLst>
      <p:ext uri="{BB962C8B-B14F-4D97-AF65-F5344CB8AC3E}">
        <p14:creationId xmlns:p14="http://schemas.microsoft.com/office/powerpoint/2010/main" val="6815041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C186AE6-7E04-1176-7DF0-C49BA1184500}"/>
              </a:ext>
            </a:extLst>
          </p:cNvPr>
          <p:cNvSpPr>
            <a:spLocks noGrp="1"/>
          </p:cNvSpPr>
          <p:nvPr>
            <p:ph type="title" idx="4294967295"/>
          </p:nvPr>
        </p:nvSpPr>
        <p:spPr>
          <a:xfrm>
            <a:off x="469901" y="596902"/>
            <a:ext cx="3263895" cy="2743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chemeClr val="tx1"/>
                </a:solidFill>
                <a:effectLst/>
                <a:uLnTx/>
                <a:uFillTx/>
                <a:latin typeface="Lato Black"/>
                <a:ea typeface="Lato Black"/>
                <a:cs typeface="Lato Black"/>
              </a:rPr>
              <a:t>Pilot</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chemeClr val="tx1"/>
                </a:solidFill>
                <a:effectLst/>
                <a:uLnTx/>
                <a:uFillTx/>
                <a:latin typeface="Lato Black"/>
                <a:ea typeface="Lato Black"/>
                <a:cs typeface="Lato Black"/>
              </a:rPr>
              <a:t>Evaluation</a:t>
            </a:r>
          </a:p>
        </p:txBody>
      </p:sp>
      <p:sp>
        <p:nvSpPr>
          <p:cNvPr id="3" name="Text Placeholder 2">
            <a:extLst>
              <a:ext uri="{FF2B5EF4-FFF2-40B4-BE49-F238E27FC236}">
                <a16:creationId xmlns:a16="http://schemas.microsoft.com/office/drawing/2014/main" id="{AA90B19A-E92E-F672-C6AE-9B7010ED5D09}"/>
              </a:ext>
            </a:extLst>
          </p:cNvPr>
          <p:cNvSpPr>
            <a:spLocks noGrp="1"/>
          </p:cNvSpPr>
          <p:nvPr>
            <p:ph type="body" sz="quarter" idx="4294967295"/>
          </p:nvPr>
        </p:nvSpPr>
        <p:spPr>
          <a:xfrm>
            <a:off x="4533900" y="685800"/>
            <a:ext cx="7188204" cy="5410203"/>
          </a:xfrm>
          <a:prstGeom prst="rect">
            <a:avLst/>
          </a:prstGeom>
        </p:spPr>
        <p:txBody>
          <a:bodyPr/>
          <a:lstStyle/>
          <a:p>
            <a:pPr marL="457200" indent="-457200"/>
            <a:r>
              <a:rPr lang="en-US" dirty="0">
                <a:latin typeface="Lato" panose="020F0502020204030203" pitchFamily="34" charset="0"/>
                <a:ea typeface="Lato" panose="020F0502020204030203" pitchFamily="34" charset="0"/>
                <a:cs typeface="Lato" panose="020F0502020204030203" pitchFamily="34" charset="0"/>
              </a:rPr>
              <a:t>Coordination with Mass Wildlife on protection efforts of critically endangered species.</a:t>
            </a:r>
          </a:p>
          <a:p>
            <a:pPr marL="457200" indent="-457200">
              <a:spcBef>
                <a:spcPts val="1500"/>
              </a:spcBef>
            </a:pPr>
            <a:r>
              <a:rPr lang="en-US" dirty="0">
                <a:latin typeface="Lato" panose="020F0502020204030203" pitchFamily="34" charset="0"/>
                <a:ea typeface="Lato" panose="020F0502020204030203" pitchFamily="34" charset="0"/>
                <a:cs typeface="Lato" panose="020F0502020204030203" pitchFamily="34" charset="0"/>
              </a:rPr>
              <a:t>Recollect traffic count program to inform pilot detour impacts.</a:t>
            </a:r>
          </a:p>
          <a:p>
            <a:pPr marL="457200" indent="-457200">
              <a:spcBef>
                <a:spcPts val="1500"/>
              </a:spcBef>
            </a:pPr>
            <a:r>
              <a:rPr lang="en-US" dirty="0">
                <a:latin typeface="Lato" panose="020F0502020204030203" pitchFamily="34" charset="0"/>
                <a:ea typeface="Lato" panose="020F0502020204030203" pitchFamily="34" charset="0"/>
                <a:cs typeface="Lato" panose="020F0502020204030203" pitchFamily="34" charset="0"/>
              </a:rPr>
              <a:t>Create open forum for public comments throughout the pilot duration. Analyze key trends in September.</a:t>
            </a:r>
          </a:p>
          <a:p>
            <a:pPr marL="457200" indent="-457200">
              <a:spcBef>
                <a:spcPts val="1500"/>
              </a:spcBef>
            </a:pPr>
            <a:r>
              <a:rPr lang="en-US" dirty="0">
                <a:latin typeface="Lato" panose="020F0502020204030203" pitchFamily="34" charset="0"/>
                <a:ea typeface="Lato" panose="020F0502020204030203" pitchFamily="34" charset="0"/>
                <a:cs typeface="Lato" panose="020F0502020204030203" pitchFamily="34" charset="0"/>
              </a:rPr>
              <a:t>Continued coordination with public safety groups.</a:t>
            </a:r>
          </a:p>
          <a:p>
            <a:pPr marL="457200" indent="-457200">
              <a:spcBef>
                <a:spcPts val="1500"/>
              </a:spcBef>
            </a:pPr>
            <a:endParaRPr lang="en-US" dirty="0">
              <a:latin typeface="Lato" panose="020F0502020204030203" pitchFamily="34" charset="0"/>
              <a:ea typeface="Lato" panose="020F0502020204030203" pitchFamily="34" charset="0"/>
              <a:cs typeface="Lato" panose="020F0502020204030203" pitchFamily="34" charset="0"/>
            </a:endParaRPr>
          </a:p>
          <a:p>
            <a:endParaRPr lang="en-US" dirty="0">
              <a:latin typeface="Lato" panose="020F0502020204030203" pitchFamily="34" charset="0"/>
              <a:ea typeface="Lato" panose="020F0502020204030203" pitchFamily="34" charset="0"/>
              <a:cs typeface="Lato" panose="020F0502020204030203" pitchFamily="34" charset="0"/>
            </a:endParaRPr>
          </a:p>
          <a:p>
            <a:pPr lvl="1"/>
            <a:endParaRPr lang="en-US" dirty="0">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36181101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D00EB-51B2-4EFB-7358-5E519AE3A0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62E2DA-7207-79DD-CB88-F4C7DC71B4DE}"/>
              </a:ext>
            </a:extLst>
          </p:cNvPr>
          <p:cNvSpPr>
            <a:spLocks noGrp="1"/>
          </p:cNvSpPr>
          <p:nvPr>
            <p:ph type="title"/>
          </p:nvPr>
        </p:nvSpPr>
        <p:spPr/>
        <p:txBody>
          <a:bodyPr/>
          <a:lstStyle/>
          <a:p>
            <a:r>
              <a:rPr lang="en-US"/>
              <a:t>Project Timeline</a:t>
            </a:r>
          </a:p>
        </p:txBody>
      </p:sp>
      <p:grpSp>
        <p:nvGrpSpPr>
          <p:cNvPr id="3" name="Group 2" descr="Graphic depicting the project timeline.">
            <a:extLst>
              <a:ext uri="{FF2B5EF4-FFF2-40B4-BE49-F238E27FC236}">
                <a16:creationId xmlns:a16="http://schemas.microsoft.com/office/drawing/2014/main" id="{5B256317-2B71-E5FB-1615-70D3A42BB9AC}"/>
              </a:ext>
            </a:extLst>
          </p:cNvPr>
          <p:cNvGrpSpPr/>
          <p:nvPr/>
        </p:nvGrpSpPr>
        <p:grpSpPr>
          <a:xfrm>
            <a:off x="848322" y="1692263"/>
            <a:ext cx="10495357" cy="4342563"/>
            <a:chOff x="458393" y="1692263"/>
            <a:chExt cx="10495357" cy="4342563"/>
          </a:xfrm>
        </p:grpSpPr>
        <p:cxnSp>
          <p:nvCxnSpPr>
            <p:cNvPr id="5" name="Straight Arrow Connector 4">
              <a:extLst>
                <a:ext uri="{FF2B5EF4-FFF2-40B4-BE49-F238E27FC236}">
                  <a16:creationId xmlns:a16="http://schemas.microsoft.com/office/drawing/2014/main" id="{22FF493B-6C2A-8BB9-A746-D1D2B95AC62C}"/>
                </a:ext>
              </a:extLst>
            </p:cNvPr>
            <p:cNvCxnSpPr>
              <a:cxnSpLocks/>
            </p:cNvCxnSpPr>
            <p:nvPr/>
          </p:nvCxnSpPr>
          <p:spPr>
            <a:xfrm>
              <a:off x="1238250" y="3314700"/>
              <a:ext cx="9715500" cy="0"/>
            </a:xfrm>
            <a:prstGeom prst="straightConnector1">
              <a:avLst/>
            </a:prstGeom>
            <a:ln w="38100">
              <a:solidFill>
                <a:srgbClr val="5E5049"/>
              </a:solidFill>
              <a:tailEnd type="triangle"/>
            </a:ln>
          </p:spPr>
          <p:style>
            <a:lnRef idx="2">
              <a:schemeClr val="accent1"/>
            </a:lnRef>
            <a:fillRef idx="0">
              <a:schemeClr val="accent1"/>
            </a:fillRef>
            <a:effectRef idx="1">
              <a:schemeClr val="accent1"/>
            </a:effectRef>
            <a:fontRef idx="minor">
              <a:schemeClr val="tx1"/>
            </a:fontRef>
          </p:style>
        </p:cxnSp>
        <p:sp>
          <p:nvSpPr>
            <p:cNvPr id="7" name="Oval 6">
              <a:extLst>
                <a:ext uri="{FF2B5EF4-FFF2-40B4-BE49-F238E27FC236}">
                  <a16:creationId xmlns:a16="http://schemas.microsoft.com/office/drawing/2014/main" id="{9DFB9B0B-3B99-50F5-802D-96834E4C9185}"/>
                </a:ext>
              </a:extLst>
            </p:cNvPr>
            <p:cNvSpPr/>
            <p:nvPr/>
          </p:nvSpPr>
          <p:spPr>
            <a:xfrm>
              <a:off x="927103" y="2857499"/>
              <a:ext cx="904080" cy="904080"/>
            </a:xfrm>
            <a:prstGeom prst="ellipse">
              <a:avLst/>
            </a:prstGeom>
            <a:solidFill>
              <a:srgbClr val="E3E895"/>
            </a:solidFill>
            <a:ln>
              <a:solidFill>
                <a:srgbClr val="5E504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5E5049"/>
                </a:solidFill>
              </a:endParaRPr>
            </a:p>
          </p:txBody>
        </p:sp>
        <p:sp>
          <p:nvSpPr>
            <p:cNvPr id="8" name="TextBox 7">
              <a:extLst>
                <a:ext uri="{FF2B5EF4-FFF2-40B4-BE49-F238E27FC236}">
                  <a16:creationId xmlns:a16="http://schemas.microsoft.com/office/drawing/2014/main" id="{7B91EBD8-2FBB-D363-35CF-A34168CD607A}"/>
                </a:ext>
              </a:extLst>
            </p:cNvPr>
            <p:cNvSpPr txBox="1"/>
            <p:nvPr/>
          </p:nvSpPr>
          <p:spPr>
            <a:xfrm>
              <a:off x="458393" y="1692263"/>
              <a:ext cx="1841500" cy="1000274"/>
            </a:xfrm>
            <a:prstGeom prst="rect">
              <a:avLst/>
            </a:prstGeom>
            <a:noFill/>
          </p:spPr>
          <p:txBody>
            <a:bodyPr wrap="square" rtlCol="0">
              <a:spAutoFit/>
            </a:bodyPr>
            <a:lstStyle/>
            <a:p>
              <a:pPr algn="ctr">
                <a:spcAft>
                  <a:spcPts val="600"/>
                </a:spcAft>
              </a:pPr>
              <a:r>
                <a:rPr lang="en-US" dirty="0">
                  <a:latin typeface="Lato Black" panose="020F0502020204030203" pitchFamily="34" charset="0"/>
                  <a:ea typeface="Lato Black" panose="020F0502020204030203" pitchFamily="34" charset="0"/>
                  <a:cs typeface="Lato Black" panose="020F0502020204030203" pitchFamily="34" charset="0"/>
                </a:rPr>
                <a:t>2025 - 2026</a:t>
              </a:r>
            </a:p>
            <a:p>
              <a:pPr algn="ctr">
                <a:spcAft>
                  <a:spcPts val="600"/>
                </a:spcAft>
              </a:pPr>
              <a:r>
                <a:rPr lang="en-US" dirty="0">
                  <a:latin typeface="Lato" panose="020F0502020204030203" pitchFamily="34" charset="0"/>
                  <a:ea typeface="Lato" panose="020F0502020204030203" pitchFamily="34" charset="0"/>
                  <a:cs typeface="Lato" panose="020F0502020204030203" pitchFamily="34" charset="0"/>
                </a:rPr>
                <a:t>Data collection and analysis</a:t>
              </a:r>
            </a:p>
          </p:txBody>
        </p:sp>
        <p:sp>
          <p:nvSpPr>
            <p:cNvPr id="9" name="Oval 8">
              <a:extLst>
                <a:ext uri="{FF2B5EF4-FFF2-40B4-BE49-F238E27FC236}">
                  <a16:creationId xmlns:a16="http://schemas.microsoft.com/office/drawing/2014/main" id="{6E3453C9-27B5-4949-4A6C-4AE02883C8C4}"/>
                </a:ext>
              </a:extLst>
            </p:cNvPr>
            <p:cNvSpPr/>
            <p:nvPr/>
          </p:nvSpPr>
          <p:spPr>
            <a:xfrm>
              <a:off x="2996110" y="2857499"/>
              <a:ext cx="904080" cy="904080"/>
            </a:xfrm>
            <a:prstGeom prst="ellipse">
              <a:avLst/>
            </a:prstGeom>
            <a:solidFill>
              <a:srgbClr val="E3E895"/>
            </a:solidFill>
            <a:ln>
              <a:solidFill>
                <a:srgbClr val="5E504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5E5049"/>
                </a:solidFill>
              </a:endParaRPr>
            </a:p>
          </p:txBody>
        </p:sp>
        <p:sp>
          <p:nvSpPr>
            <p:cNvPr id="10" name="Oval 9">
              <a:extLst>
                <a:ext uri="{FF2B5EF4-FFF2-40B4-BE49-F238E27FC236}">
                  <a16:creationId xmlns:a16="http://schemas.microsoft.com/office/drawing/2014/main" id="{31A6500F-7A81-89E0-0F6C-4F89FBD91AD2}"/>
                </a:ext>
              </a:extLst>
            </p:cNvPr>
            <p:cNvSpPr/>
            <p:nvPr/>
          </p:nvSpPr>
          <p:spPr>
            <a:xfrm>
              <a:off x="5065117" y="2857499"/>
              <a:ext cx="904080" cy="904080"/>
            </a:xfrm>
            <a:prstGeom prst="ellipse">
              <a:avLst/>
            </a:prstGeom>
            <a:solidFill>
              <a:srgbClr val="E3E895"/>
            </a:solidFill>
            <a:ln>
              <a:solidFill>
                <a:srgbClr val="5E504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5E5049"/>
                </a:solidFill>
              </a:endParaRPr>
            </a:p>
          </p:txBody>
        </p:sp>
        <p:sp>
          <p:nvSpPr>
            <p:cNvPr id="11" name="Oval 10">
              <a:extLst>
                <a:ext uri="{FF2B5EF4-FFF2-40B4-BE49-F238E27FC236}">
                  <a16:creationId xmlns:a16="http://schemas.microsoft.com/office/drawing/2014/main" id="{C636C633-B02A-C8FF-0124-35B1566C5BA4}"/>
                </a:ext>
              </a:extLst>
            </p:cNvPr>
            <p:cNvSpPr/>
            <p:nvPr/>
          </p:nvSpPr>
          <p:spPr>
            <a:xfrm>
              <a:off x="7134124" y="2857499"/>
              <a:ext cx="904080" cy="904080"/>
            </a:xfrm>
            <a:prstGeom prst="ellipse">
              <a:avLst/>
            </a:prstGeom>
            <a:solidFill>
              <a:srgbClr val="E3E895"/>
            </a:solidFill>
            <a:ln>
              <a:solidFill>
                <a:srgbClr val="5E504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5E5049"/>
                </a:solidFill>
              </a:endParaRPr>
            </a:p>
          </p:txBody>
        </p:sp>
        <p:sp>
          <p:nvSpPr>
            <p:cNvPr id="13" name="TextBox 12">
              <a:extLst>
                <a:ext uri="{FF2B5EF4-FFF2-40B4-BE49-F238E27FC236}">
                  <a16:creationId xmlns:a16="http://schemas.microsoft.com/office/drawing/2014/main" id="{E66F4A81-D0E9-EAD1-E44D-CFE89EFB2F09}"/>
                </a:ext>
              </a:extLst>
            </p:cNvPr>
            <p:cNvSpPr txBox="1"/>
            <p:nvPr/>
          </p:nvSpPr>
          <p:spPr>
            <a:xfrm>
              <a:off x="2287193" y="3926557"/>
              <a:ext cx="2296514" cy="2108269"/>
            </a:xfrm>
            <a:prstGeom prst="rect">
              <a:avLst/>
            </a:prstGeom>
            <a:noFill/>
          </p:spPr>
          <p:txBody>
            <a:bodyPr wrap="square" rtlCol="0">
              <a:spAutoFit/>
            </a:bodyPr>
            <a:lstStyle/>
            <a:p>
              <a:pPr algn="ctr">
                <a:spcAft>
                  <a:spcPts val="600"/>
                </a:spcAft>
              </a:pPr>
              <a:r>
                <a:rPr lang="en-US" dirty="0">
                  <a:latin typeface="Lato Black" panose="020F0502020204030203" pitchFamily="34" charset="0"/>
                  <a:ea typeface="Lato Black" panose="020F0502020204030203" pitchFamily="34" charset="0"/>
                  <a:cs typeface="Lato Black" panose="020F0502020204030203" pitchFamily="34" charset="0"/>
                </a:rPr>
                <a:t>Spring/Summer 2026</a:t>
              </a:r>
            </a:p>
            <a:p>
              <a:pPr algn="ctr">
                <a:spcAft>
                  <a:spcPts val="600"/>
                </a:spcAft>
              </a:pPr>
              <a:r>
                <a:rPr lang="en-US" dirty="0">
                  <a:latin typeface="Lato" panose="020F0502020204030203" pitchFamily="34" charset="0"/>
                  <a:ea typeface="Lato" panose="020F0502020204030203" pitchFamily="34" charset="0"/>
                  <a:cs typeface="Lato" panose="020F0502020204030203" pitchFamily="34" charset="0"/>
                </a:rPr>
                <a:t>Public Safety, Legislative, and Municipality briefings; Public meeting</a:t>
              </a:r>
            </a:p>
          </p:txBody>
        </p:sp>
        <p:sp>
          <p:nvSpPr>
            <p:cNvPr id="14" name="TextBox 13">
              <a:extLst>
                <a:ext uri="{FF2B5EF4-FFF2-40B4-BE49-F238E27FC236}">
                  <a16:creationId xmlns:a16="http://schemas.microsoft.com/office/drawing/2014/main" id="{D4527155-8E33-A295-F880-C7FB4C429416}"/>
                </a:ext>
              </a:extLst>
            </p:cNvPr>
            <p:cNvSpPr txBox="1"/>
            <p:nvPr/>
          </p:nvSpPr>
          <p:spPr>
            <a:xfrm>
              <a:off x="4596407" y="1969262"/>
              <a:ext cx="1841500" cy="723275"/>
            </a:xfrm>
            <a:prstGeom prst="rect">
              <a:avLst/>
            </a:prstGeom>
            <a:noFill/>
          </p:spPr>
          <p:txBody>
            <a:bodyPr wrap="square" rtlCol="0">
              <a:spAutoFit/>
            </a:bodyPr>
            <a:lstStyle/>
            <a:p>
              <a:pPr algn="ctr">
                <a:spcAft>
                  <a:spcPts val="600"/>
                </a:spcAft>
              </a:pPr>
              <a:r>
                <a:rPr lang="en-US">
                  <a:latin typeface="Lato Black" panose="020F0502020204030203" pitchFamily="34" charset="0"/>
                  <a:ea typeface="Lato Black" panose="020F0502020204030203" pitchFamily="34" charset="0"/>
                  <a:cs typeface="Lato Black" panose="020F0502020204030203" pitchFamily="34" charset="0"/>
                </a:rPr>
                <a:t>Summer 2026</a:t>
              </a:r>
            </a:p>
            <a:p>
              <a:pPr algn="ctr">
                <a:spcAft>
                  <a:spcPts val="600"/>
                </a:spcAft>
              </a:pPr>
              <a:r>
                <a:rPr lang="en-US">
                  <a:latin typeface="Lato" panose="020F0502020204030203" pitchFamily="34" charset="0"/>
                  <a:ea typeface="Lato" panose="020F0502020204030203" pitchFamily="34" charset="0"/>
                  <a:cs typeface="Lato" panose="020F0502020204030203" pitchFamily="34" charset="0"/>
                </a:rPr>
                <a:t>Pilot</a:t>
              </a:r>
            </a:p>
          </p:txBody>
        </p:sp>
        <p:sp>
          <p:nvSpPr>
            <p:cNvPr id="15" name="TextBox 14">
              <a:extLst>
                <a:ext uri="{FF2B5EF4-FFF2-40B4-BE49-F238E27FC236}">
                  <a16:creationId xmlns:a16="http://schemas.microsoft.com/office/drawing/2014/main" id="{9B6912C1-C60A-FDAA-75D5-72B12AD46D2B}"/>
                </a:ext>
              </a:extLst>
            </p:cNvPr>
            <p:cNvSpPr txBox="1"/>
            <p:nvPr/>
          </p:nvSpPr>
          <p:spPr>
            <a:xfrm>
              <a:off x="6208809" y="3926557"/>
              <a:ext cx="2754710" cy="723275"/>
            </a:xfrm>
            <a:prstGeom prst="rect">
              <a:avLst/>
            </a:prstGeom>
            <a:noFill/>
          </p:spPr>
          <p:txBody>
            <a:bodyPr wrap="square" rtlCol="0">
              <a:spAutoFit/>
            </a:bodyPr>
            <a:lstStyle/>
            <a:p>
              <a:pPr algn="ctr">
                <a:spcAft>
                  <a:spcPts val="600"/>
                </a:spcAft>
              </a:pPr>
              <a:r>
                <a:rPr lang="en-US" dirty="0">
                  <a:latin typeface="Lato Black" panose="020F0502020204030203" pitchFamily="34" charset="0"/>
                  <a:ea typeface="Lato Black" panose="020F0502020204030203" pitchFamily="34" charset="0"/>
                  <a:cs typeface="Lato Black" panose="020F0502020204030203" pitchFamily="34" charset="0"/>
                </a:rPr>
                <a:t>Fall 2026</a:t>
              </a:r>
            </a:p>
            <a:p>
              <a:pPr algn="ctr">
                <a:spcAft>
                  <a:spcPts val="600"/>
                </a:spcAft>
              </a:pPr>
              <a:r>
                <a:rPr lang="en-US" dirty="0">
                  <a:latin typeface="Lato" panose="020F0502020204030203" pitchFamily="34" charset="0"/>
                  <a:ea typeface="Lato" panose="020F0502020204030203" pitchFamily="34" charset="0"/>
                  <a:cs typeface="Lato" panose="020F0502020204030203" pitchFamily="34" charset="0"/>
                </a:rPr>
                <a:t>Pilot Evaluation</a:t>
              </a:r>
            </a:p>
          </p:txBody>
        </p:sp>
        <p:sp>
          <p:nvSpPr>
            <p:cNvPr id="16" name="Oval 15">
              <a:extLst>
                <a:ext uri="{FF2B5EF4-FFF2-40B4-BE49-F238E27FC236}">
                  <a16:creationId xmlns:a16="http://schemas.microsoft.com/office/drawing/2014/main" id="{40069D10-78F5-6D00-8FB4-D23681115AE6}"/>
                </a:ext>
              </a:extLst>
            </p:cNvPr>
            <p:cNvSpPr/>
            <p:nvPr/>
          </p:nvSpPr>
          <p:spPr>
            <a:xfrm>
              <a:off x="9203133" y="2886862"/>
              <a:ext cx="904080" cy="904080"/>
            </a:xfrm>
            <a:prstGeom prst="ellipse">
              <a:avLst/>
            </a:prstGeom>
            <a:solidFill>
              <a:srgbClr val="E3E895"/>
            </a:solidFill>
            <a:ln>
              <a:solidFill>
                <a:srgbClr val="5E504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5E5049"/>
                </a:solidFill>
              </a:endParaRPr>
            </a:p>
          </p:txBody>
        </p:sp>
        <p:sp>
          <p:nvSpPr>
            <p:cNvPr id="17" name="TextBox 16">
              <a:extLst>
                <a:ext uri="{FF2B5EF4-FFF2-40B4-BE49-F238E27FC236}">
                  <a16:creationId xmlns:a16="http://schemas.microsoft.com/office/drawing/2014/main" id="{F806F6EA-36EB-3485-EA4F-5CC58DE47E9E}"/>
                </a:ext>
              </a:extLst>
            </p:cNvPr>
            <p:cNvSpPr txBox="1"/>
            <p:nvPr/>
          </p:nvSpPr>
          <p:spPr>
            <a:xfrm>
              <a:off x="8577261" y="1692263"/>
              <a:ext cx="2155823" cy="1000274"/>
            </a:xfrm>
            <a:prstGeom prst="rect">
              <a:avLst/>
            </a:prstGeom>
            <a:noFill/>
          </p:spPr>
          <p:txBody>
            <a:bodyPr wrap="square" rtlCol="0">
              <a:spAutoFit/>
            </a:bodyPr>
            <a:lstStyle/>
            <a:p>
              <a:pPr algn="ctr">
                <a:spcAft>
                  <a:spcPts val="600"/>
                </a:spcAft>
              </a:pPr>
              <a:r>
                <a:rPr lang="en-US">
                  <a:latin typeface="Lato Black" panose="020F0502020204030203" pitchFamily="34" charset="0"/>
                  <a:ea typeface="Lato Black" panose="020F0502020204030203" pitchFamily="34" charset="0"/>
                  <a:cs typeface="Lato Black" panose="020F0502020204030203" pitchFamily="34" charset="0"/>
                </a:rPr>
                <a:t>2027</a:t>
              </a:r>
            </a:p>
            <a:p>
              <a:pPr algn="ctr">
                <a:spcAft>
                  <a:spcPts val="600"/>
                </a:spcAft>
              </a:pPr>
              <a:r>
                <a:rPr lang="en-US">
                  <a:latin typeface="Lato" panose="020F0502020204030203" pitchFamily="34" charset="0"/>
                  <a:ea typeface="Lato" panose="020F0502020204030203" pitchFamily="34" charset="0"/>
                  <a:cs typeface="Lato" panose="020F0502020204030203" pitchFamily="34" charset="0"/>
                </a:rPr>
                <a:t>MassDOT to install automated gates</a:t>
              </a:r>
            </a:p>
          </p:txBody>
        </p:sp>
      </p:grpSp>
    </p:spTree>
    <p:extLst>
      <p:ext uri="{BB962C8B-B14F-4D97-AF65-F5344CB8AC3E}">
        <p14:creationId xmlns:p14="http://schemas.microsoft.com/office/powerpoint/2010/main" val="38452079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6ADDB-7EB2-7042-7B0C-25DB9C992C82}"/>
              </a:ext>
            </a:extLst>
          </p:cNvPr>
          <p:cNvSpPr>
            <a:spLocks noGrp="1"/>
          </p:cNvSpPr>
          <p:nvPr>
            <p:ph type="title"/>
          </p:nvPr>
        </p:nvSpPr>
        <p:spPr/>
        <p:txBody>
          <a:bodyPr/>
          <a:lstStyle/>
          <a:p>
            <a:r>
              <a:rPr lang="en-US" dirty="0"/>
              <a:t>How to Give Feedback</a:t>
            </a:r>
          </a:p>
        </p:txBody>
      </p:sp>
    </p:spTree>
    <p:extLst>
      <p:ext uri="{BB962C8B-B14F-4D97-AF65-F5344CB8AC3E}">
        <p14:creationId xmlns:p14="http://schemas.microsoft.com/office/powerpoint/2010/main" val="31541710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24EF4-DEA0-C403-78B3-085457BE3BB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0BFD6CD-8E72-76FF-52CD-668C61862CBB}"/>
              </a:ext>
            </a:extLst>
          </p:cNvPr>
          <p:cNvSpPr>
            <a:spLocks noGrp="1"/>
          </p:cNvSpPr>
          <p:nvPr>
            <p:ph type="title" idx="4294967295"/>
          </p:nvPr>
        </p:nvSpPr>
        <p:spPr>
          <a:xfrm>
            <a:off x="484893" y="342900"/>
            <a:ext cx="2754561" cy="2743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1" i="0" u="none" strike="noStrike" kern="1200" cap="none" spc="0" normalizeH="0" baseline="0" noProof="0" dirty="0">
                <a:ln>
                  <a:noFill/>
                </a:ln>
                <a:solidFill>
                  <a:schemeClr val="tx1"/>
                </a:solidFill>
                <a:effectLst/>
                <a:uLnTx/>
                <a:uFillTx/>
                <a:latin typeface="Lato ExtraBold" panose="020F0502020204030203" pitchFamily="34" charset="0"/>
                <a:ea typeface="Lato ExtraBold" panose="020F0502020204030203" pitchFamily="34" charset="0"/>
                <a:cs typeface="Lato ExtraBold" panose="020F0502020204030203" pitchFamily="34" charset="0"/>
              </a:rPr>
              <a:t>Public Feedback</a:t>
            </a:r>
          </a:p>
        </p:txBody>
      </p:sp>
      <p:sp>
        <p:nvSpPr>
          <p:cNvPr id="4" name="Text Placeholder 2">
            <a:extLst>
              <a:ext uri="{FF2B5EF4-FFF2-40B4-BE49-F238E27FC236}">
                <a16:creationId xmlns:a16="http://schemas.microsoft.com/office/drawing/2014/main" id="{A80CF0D7-F75B-C262-43CB-6A7CD8B661AB}"/>
              </a:ext>
            </a:extLst>
          </p:cNvPr>
          <p:cNvSpPr>
            <a:spLocks noGrp="1"/>
          </p:cNvSpPr>
          <p:nvPr>
            <p:ph type="body" sz="quarter" idx="4294967295"/>
          </p:nvPr>
        </p:nvSpPr>
        <p:spPr>
          <a:xfrm>
            <a:off x="4209670" y="236403"/>
            <a:ext cx="7857797" cy="5410203"/>
          </a:xfrm>
          <a:prstGeom prst="rect">
            <a:avLst/>
          </a:prstGeom>
        </p:spPr>
        <p:txBody>
          <a:bodyPr/>
          <a:lstStyle/>
          <a:p>
            <a:pPr marL="0" indent="0">
              <a:lnSpc>
                <a:spcPct val="150000"/>
              </a:lnSpc>
              <a:buNone/>
            </a:pPr>
            <a:r>
              <a:rPr lang="en-US" dirty="0"/>
              <a:t>If you have comments on this project:</a:t>
            </a:r>
          </a:p>
          <a:p>
            <a:pPr marL="0" indent="0">
              <a:lnSpc>
                <a:spcPct val="150000"/>
              </a:lnSpc>
              <a:buNone/>
            </a:pPr>
            <a:r>
              <a:rPr lang="en-US" sz="2400" b="1" i="1" dirty="0"/>
              <a:t>Submit online: </a:t>
            </a:r>
            <a:r>
              <a:rPr lang="en-US" sz="2400" dirty="0"/>
              <a:t>www.mass.gov/dcr/public-comment</a:t>
            </a:r>
          </a:p>
          <a:p>
            <a:pPr marL="0" indent="0">
              <a:lnSpc>
                <a:spcPct val="150000"/>
              </a:lnSpc>
              <a:buNone/>
            </a:pPr>
            <a:r>
              <a:rPr lang="en-US" sz="2000" b="1" i="1" dirty="0"/>
              <a:t>Deadline: Early September</a:t>
            </a:r>
            <a:endParaRPr lang="en-US" dirty="0"/>
          </a:p>
          <a:p>
            <a:pPr marL="0" indent="0">
              <a:lnSpc>
                <a:spcPct val="100000"/>
              </a:lnSpc>
              <a:buNone/>
            </a:pPr>
            <a:r>
              <a:rPr lang="en-US" sz="1800" i="1" dirty="0"/>
              <a:t>Please note: the contents of comments submitted to DCR, including your name, town and zip code, will be posted on DCR’s website. Additional contact information provided, notably email address, will only be used for outreach on future updates to the subject project or property.</a:t>
            </a:r>
            <a:endParaRPr lang="en-US" sz="1800" dirty="0"/>
          </a:p>
          <a:p>
            <a:pPr marL="457200" indent="-457200">
              <a:spcBef>
                <a:spcPts val="1500"/>
              </a:spcBef>
            </a:pPr>
            <a:endParaRPr lang="en-US" dirty="0">
              <a:latin typeface="Lato" panose="020F0502020204030203" pitchFamily="34" charset="0"/>
              <a:ea typeface="Lato" panose="020F0502020204030203" pitchFamily="34" charset="0"/>
              <a:cs typeface="Lato" panose="020F0502020204030203" pitchFamily="34" charset="0"/>
            </a:endParaRPr>
          </a:p>
          <a:p>
            <a:endParaRPr lang="en-US" dirty="0">
              <a:latin typeface="Lato" panose="020F0502020204030203" pitchFamily="34" charset="0"/>
              <a:ea typeface="Lato" panose="020F0502020204030203" pitchFamily="34" charset="0"/>
              <a:cs typeface="Lato" panose="020F0502020204030203" pitchFamily="34" charset="0"/>
            </a:endParaRPr>
          </a:p>
          <a:p>
            <a:pPr lvl="1"/>
            <a:endParaRPr lang="en-US" dirty="0">
              <a:latin typeface="Lato" panose="020F0502020204030203" pitchFamily="34" charset="0"/>
              <a:ea typeface="Lato" panose="020F0502020204030203" pitchFamily="34" charset="0"/>
              <a:cs typeface="Lato" panose="020F0502020204030203" pitchFamily="34" charset="0"/>
            </a:endParaRPr>
          </a:p>
        </p:txBody>
      </p:sp>
      <p:pic>
        <p:nvPicPr>
          <p:cNvPr id="5" name="Picture 4" descr="QR code graphic for link to public comment forum on DCR's website.">
            <a:extLst>
              <a:ext uri="{FF2B5EF4-FFF2-40B4-BE49-F238E27FC236}">
                <a16:creationId xmlns:a16="http://schemas.microsoft.com/office/drawing/2014/main" id="{3CFA2565-34F7-4379-DF36-48F1A6EDA1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27268" y="3429000"/>
            <a:ext cx="3022600" cy="3022600"/>
          </a:xfrm>
          <a:prstGeom prst="rect">
            <a:avLst/>
          </a:prstGeom>
        </p:spPr>
      </p:pic>
    </p:spTree>
    <p:extLst>
      <p:ext uri="{BB962C8B-B14F-4D97-AF65-F5344CB8AC3E}">
        <p14:creationId xmlns:p14="http://schemas.microsoft.com/office/powerpoint/2010/main" val="18902739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3030E32-0AE5-4386-BE80-A4AF7CF6E971}"/>
              </a:ext>
            </a:extLst>
          </p:cNvPr>
          <p:cNvSpPr>
            <a:spLocks noGrp="1"/>
          </p:cNvSpPr>
          <p:nvPr>
            <p:ph type="title" idx="4294967295"/>
          </p:nvPr>
        </p:nvSpPr>
        <p:spPr>
          <a:xfrm>
            <a:off x="3124203" y="2527301"/>
            <a:ext cx="5943600" cy="193039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chemeClr val="bg1"/>
                </a:solidFill>
                <a:effectLst/>
                <a:uLnTx/>
                <a:uFillTx/>
                <a:latin typeface="Lato Black" panose="020F0502020204030203" pitchFamily="34" charset="0"/>
                <a:ea typeface="Lato Black" panose="020F0502020204030203" pitchFamily="34" charset="0"/>
                <a:cs typeface="Lato Black" panose="020F0502020204030203" pitchFamily="34" charset="0"/>
              </a:rPr>
              <a:t>Chickatawbut Road Closure Pilot</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chemeClr val="bg1"/>
                </a:solidFill>
                <a:effectLst/>
                <a:uLnTx/>
                <a:uFillTx/>
                <a:latin typeface="Lato Black" panose="020F0502020204030203" pitchFamily="34" charset="0"/>
                <a:ea typeface="Lato Black" panose="020F0502020204030203" pitchFamily="34" charset="0"/>
                <a:cs typeface="Lato Black" panose="020F0502020204030203" pitchFamily="34" charset="0"/>
              </a:rPr>
              <a:t>July 15, 2026</a:t>
            </a:r>
          </a:p>
        </p:txBody>
      </p:sp>
    </p:spTree>
    <p:extLst>
      <p:ext uri="{BB962C8B-B14F-4D97-AF65-F5344CB8AC3E}">
        <p14:creationId xmlns:p14="http://schemas.microsoft.com/office/powerpoint/2010/main" val="4916290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196F69C-69A0-A2FC-9BAC-68C0F9D7434B}"/>
              </a:ext>
            </a:extLst>
          </p:cNvPr>
          <p:cNvSpPr>
            <a:spLocks noGrp="1"/>
          </p:cNvSpPr>
          <p:nvPr>
            <p:ph type="title" idx="4294967295"/>
          </p:nvPr>
        </p:nvSpPr>
        <p:spPr>
          <a:xfrm>
            <a:off x="2529052" y="120433"/>
            <a:ext cx="7133894" cy="2233884"/>
          </a:xfrm>
          <a:prstGeom prst="rect">
            <a:avLst/>
          </a:prstGeom>
          <a:solidFill>
            <a:srgbClr val="5E5049"/>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rgbClr val="FFFFFF"/>
                </a:solidFill>
                <a:effectLst/>
                <a:uLnTx/>
                <a:uFillTx/>
                <a:latin typeface="Lato Black" panose="020F0502020204030203" pitchFamily="34" charset="0"/>
                <a:ea typeface="Lato Black" panose="020F0502020204030203" pitchFamily="34" charset="0"/>
                <a:cs typeface="Lato Black" panose="020F0502020204030203" pitchFamily="34" charset="0"/>
              </a:rPr>
              <a:t>Additional Information</a:t>
            </a:r>
          </a:p>
        </p:txBody>
      </p:sp>
      <p:sp>
        <p:nvSpPr>
          <p:cNvPr id="3" name="Text Placeholder 2">
            <a:extLst>
              <a:ext uri="{FF2B5EF4-FFF2-40B4-BE49-F238E27FC236}">
                <a16:creationId xmlns:a16="http://schemas.microsoft.com/office/drawing/2014/main" id="{B1B14CE5-1BCB-689C-79B2-2EE8A872323D}"/>
              </a:ext>
            </a:extLst>
          </p:cNvPr>
          <p:cNvSpPr txBox="1">
            <a:spLocks/>
          </p:cNvSpPr>
          <p:nvPr/>
        </p:nvSpPr>
        <p:spPr>
          <a:xfrm>
            <a:off x="430794" y="926263"/>
            <a:ext cx="11330411" cy="3858173"/>
          </a:xfrm>
          <a:prstGeom prst="rect">
            <a:avLst/>
          </a:prstGeom>
          <a:solidFill>
            <a:srgbClr val="5E5049"/>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solidFill>
                  <a:srgbClr val="FFFFFF"/>
                </a:solidFill>
              </a:rPr>
              <a:t>Recording and tonight’s slide deck will be available at:</a:t>
            </a:r>
          </a:p>
          <a:p>
            <a:pPr marL="0" indent="0">
              <a:buFont typeface="Arial" panose="020B0604020202020204" pitchFamily="34" charset="0"/>
              <a:buNone/>
            </a:pPr>
            <a:r>
              <a:rPr lang="en-US" sz="2400" dirty="0">
                <a:solidFill>
                  <a:srgbClr val="FFFFFF"/>
                </a:solidFill>
              </a:rPr>
              <a:t>	www.mass.gov/dcr/past-public-meetings</a:t>
            </a:r>
            <a:endParaRPr lang="en-US" dirty="0">
              <a:solidFill>
                <a:srgbClr val="FFFFFF"/>
              </a:solidFill>
            </a:endParaRPr>
          </a:p>
          <a:p>
            <a:r>
              <a:rPr lang="en-US" sz="2400" dirty="0">
                <a:solidFill>
                  <a:srgbClr val="FFFFFF"/>
                </a:solidFill>
              </a:rPr>
              <a:t>If you have comments on this project:</a:t>
            </a:r>
          </a:p>
          <a:p>
            <a:pPr marL="0" indent="0">
              <a:buFont typeface="Arial" panose="020B0604020202020204" pitchFamily="34" charset="0"/>
              <a:buNone/>
            </a:pPr>
            <a:r>
              <a:rPr lang="en-US" sz="2400" i="1" dirty="0">
                <a:solidFill>
                  <a:srgbClr val="FFFFFF"/>
                </a:solidFill>
              </a:rPr>
              <a:t>	Submit online: </a:t>
            </a:r>
            <a:r>
              <a:rPr lang="en-US" sz="2400" dirty="0">
                <a:solidFill>
                  <a:srgbClr val="FFFFFF"/>
                </a:solidFill>
              </a:rPr>
              <a:t>www.mass.gov/dcr/public-comment</a:t>
            </a:r>
          </a:p>
          <a:p>
            <a:pPr marL="0" indent="0">
              <a:buFont typeface="Arial" panose="020B0604020202020204" pitchFamily="34" charset="0"/>
              <a:buNone/>
            </a:pPr>
            <a:r>
              <a:rPr lang="en-US" sz="1600" b="1" i="1" dirty="0">
                <a:solidFill>
                  <a:srgbClr val="FFFFFF"/>
                </a:solidFill>
              </a:rPr>
              <a:t>	Deadline: Early September</a:t>
            </a:r>
            <a:endParaRPr lang="en-US" sz="1600" dirty="0">
              <a:solidFill>
                <a:srgbClr val="FFFFFF"/>
              </a:solidFill>
            </a:endParaRPr>
          </a:p>
          <a:p>
            <a:pPr marL="0" indent="0">
              <a:buFont typeface="Arial" panose="020B0604020202020204" pitchFamily="34" charset="0"/>
              <a:buNone/>
            </a:pPr>
            <a:r>
              <a:rPr lang="en-US" sz="1600" i="1" dirty="0">
                <a:solidFill>
                  <a:srgbClr val="FFFFFF"/>
                </a:solidFill>
              </a:rPr>
              <a:t>	Please note: the contents of comments submitted to DCR, including your name, town and zip code, will be posted on 	DCR’s website. Additional contact information provided, notably email address, will only be used for outreach on 	future updates to the subject project or property.</a:t>
            </a:r>
            <a:endParaRPr lang="en-US" sz="1600" dirty="0">
              <a:solidFill>
                <a:srgbClr val="FFFFFF"/>
              </a:solidFill>
            </a:endParaRPr>
          </a:p>
          <a:p>
            <a:r>
              <a:rPr lang="en-US" sz="2400" dirty="0">
                <a:solidFill>
                  <a:srgbClr val="FFFFFF"/>
                </a:solidFill>
              </a:rPr>
              <a:t>If you wish to subscribe to a DCR general information or project-related listserv: contact DCR’s Office of Community Relations via email at: </a:t>
            </a:r>
            <a:r>
              <a:rPr lang="en-US" sz="2400" dirty="0">
                <a:solidFill>
                  <a:srgbClr val="FFFFFF"/>
                </a:solidFill>
                <a:hlinkClick r:id="rId3" tooltip="mailto:mass.parks@mass.gov">
                  <a:extLst>
                    <a:ext uri="{A12FA001-AC4F-418D-AE19-62706E023703}">
                      <ahyp:hlinkClr xmlns:ahyp="http://schemas.microsoft.com/office/drawing/2018/hyperlinkcolor" val="tx"/>
                    </a:ext>
                  </a:extLst>
                </a:hlinkClick>
              </a:rPr>
              <a:t>mass.parks@mass.gov</a:t>
            </a:r>
            <a:endParaRPr lang="en-US" sz="2400" dirty="0">
              <a:solidFill>
                <a:srgbClr val="FFFFFF"/>
              </a:solidFill>
            </a:endParaRPr>
          </a:p>
          <a:p>
            <a:pPr marL="457200" indent="-457200">
              <a:spcBef>
                <a:spcPts val="1500"/>
              </a:spcBef>
            </a:pPr>
            <a:endParaRPr lang="en-US" dirty="0">
              <a:latin typeface="Lato" panose="020F0502020204030203" pitchFamily="34" charset="0"/>
              <a:ea typeface="Lato" panose="020F0502020204030203" pitchFamily="34" charset="0"/>
              <a:cs typeface="Lato" panose="020F0502020204030203" pitchFamily="34" charset="0"/>
            </a:endParaRPr>
          </a:p>
          <a:p>
            <a:endParaRPr lang="en-US" dirty="0">
              <a:latin typeface="Lato" panose="020F0502020204030203" pitchFamily="34" charset="0"/>
              <a:ea typeface="Lato" panose="020F0502020204030203" pitchFamily="34" charset="0"/>
              <a:cs typeface="Lato" panose="020F0502020204030203" pitchFamily="34" charset="0"/>
            </a:endParaRPr>
          </a:p>
          <a:p>
            <a:pPr lvl="1"/>
            <a:endParaRPr lang="en-US" dirty="0">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19806769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4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2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3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DCR%20PowerPoint%20Template.Public%20Meeting</Template>
  <TotalTime>2279</TotalTime>
  <Words>1068</Words>
  <Application>Microsoft Office PowerPoint</Application>
  <PresentationFormat>Widescreen</PresentationFormat>
  <Paragraphs>195</Paragraphs>
  <Slides>23</Slides>
  <Notes>23</Notes>
  <HiddenSlides>0</HiddenSlides>
  <MMClips>0</MMClips>
  <ScaleCrop>false</ScaleCrop>
  <HeadingPairs>
    <vt:vector size="6" baseType="variant">
      <vt:variant>
        <vt:lpstr>Fonts Used</vt:lpstr>
      </vt:variant>
      <vt:variant>
        <vt:i4>5</vt:i4>
      </vt:variant>
      <vt:variant>
        <vt:lpstr>Theme</vt:lpstr>
      </vt:variant>
      <vt:variant>
        <vt:i4>6</vt:i4>
      </vt:variant>
      <vt:variant>
        <vt:lpstr>Slide Titles</vt:lpstr>
      </vt:variant>
      <vt:variant>
        <vt:i4>23</vt:i4>
      </vt:variant>
    </vt:vector>
  </HeadingPairs>
  <TitlesOfParts>
    <vt:vector size="34" baseType="lpstr">
      <vt:lpstr>Aptos</vt:lpstr>
      <vt:lpstr>Arial</vt:lpstr>
      <vt:lpstr>Lato</vt:lpstr>
      <vt:lpstr>Lato Black</vt:lpstr>
      <vt:lpstr>Lato ExtraBold</vt:lpstr>
      <vt:lpstr>Office Theme</vt:lpstr>
      <vt:lpstr>4_Custom Design</vt:lpstr>
      <vt:lpstr>1_Custom Design</vt:lpstr>
      <vt:lpstr>2_Custom Design</vt:lpstr>
      <vt:lpstr>Custom Design</vt:lpstr>
      <vt:lpstr>3_Custom Design</vt:lpstr>
      <vt:lpstr>Chickatawbut Road and Wampatuck Road Closure Pilot in Blue Hills Reservation</vt:lpstr>
      <vt:lpstr>Commonwealth of Massachusetts</vt:lpstr>
      <vt:lpstr>DCR Mission and Core Principles</vt:lpstr>
      <vt:lpstr>Meeting Logistics</vt:lpstr>
      <vt:lpstr>Project Team</vt:lpstr>
      <vt:lpstr>Agenda</vt:lpstr>
      <vt:lpstr>Project Background</vt:lpstr>
      <vt:lpstr>Goals</vt:lpstr>
      <vt:lpstr>Existing Conditions: Roadway</vt:lpstr>
      <vt:lpstr>Existing Conditions: Endangered Species</vt:lpstr>
      <vt:lpstr>Existing Conditions: Safety</vt:lpstr>
      <vt:lpstr>Inter-Agency and Municipal Coordination</vt:lpstr>
      <vt:lpstr>Pilot Closure Details</vt:lpstr>
      <vt:lpstr>Closure Details</vt:lpstr>
      <vt:lpstr>Parking and Trail Access</vt:lpstr>
      <vt:lpstr>Next Steps</vt:lpstr>
      <vt:lpstr>Traffic Counts</vt:lpstr>
      <vt:lpstr>Pilot Evaluation</vt:lpstr>
      <vt:lpstr>Project Timeline</vt:lpstr>
      <vt:lpstr>How to Give Feedback</vt:lpstr>
      <vt:lpstr>Public Feedback</vt:lpstr>
      <vt:lpstr>Chickatawbut Road Closure Pilot July 15, 2026</vt:lpstr>
      <vt:lpstr>Additional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Santos, Jason (DCR)</dc:creator>
  <cp:lastModifiedBy>Emma Enteado</cp:lastModifiedBy>
  <cp:revision>31</cp:revision>
  <cp:lastPrinted>2026-07-15T15:52:55Z</cp:lastPrinted>
  <dcterms:created xsi:type="dcterms:W3CDTF">2026-04-06T13:32:39Z</dcterms:created>
  <dcterms:modified xsi:type="dcterms:W3CDTF">2026-07-15T15:53:31Z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0x010100B7CA9E90391A2646AA9C98AD45D75167</vt:lpwstr>
  </property>
</Properties>
</file>