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sldIdLst>
    <p:sldId id="433" r:id="rId2"/>
    <p:sldId id="412" r:id="rId3"/>
    <p:sldId id="413" r:id="rId4"/>
    <p:sldId id="434" r:id="rId5"/>
    <p:sldId id="435" r:id="rId6"/>
    <p:sldId id="436" r:id="rId7"/>
    <p:sldId id="437" r:id="rId8"/>
    <p:sldId id="269" r:id="rId9"/>
    <p:sldId id="399" r:id="rId10"/>
    <p:sldId id="416" r:id="rId11"/>
    <p:sldId id="440" r:id="rId12"/>
    <p:sldId id="439" r:id="rId13"/>
    <p:sldId id="441" r:id="rId14"/>
    <p:sldId id="444" r:id="rId15"/>
    <p:sldId id="449" r:id="rId16"/>
    <p:sldId id="446" r:id="rId17"/>
    <p:sldId id="448" r:id="rId18"/>
    <p:sldId id="442" r:id="rId19"/>
    <p:sldId id="447" r:id="rId20"/>
    <p:sldId id="443" r:id="rId21"/>
    <p:sldId id="266" r:id="rId22"/>
    <p:sldId id="267" r:id="rId23"/>
    <p:sldId id="268" r:id="rId24"/>
    <p:sldId id="577" r:id="rId25"/>
    <p:sldId id="578" r:id="rId26"/>
    <p:sldId id="398" r:id="rId27"/>
    <p:sldId id="397" r:id="rId28"/>
    <p:sldId id="579" r:id="rId29"/>
    <p:sldId id="561" r:id="rId30"/>
    <p:sldId id="562" r:id="rId31"/>
    <p:sldId id="559" r:id="rId32"/>
    <p:sldId id="563" r:id="rId33"/>
    <p:sldId id="567" r:id="rId34"/>
    <p:sldId id="557" r:id="rId35"/>
    <p:sldId id="445" r:id="rId36"/>
    <p:sldId id="568" r:id="rId37"/>
    <p:sldId id="569" r:id="rId38"/>
    <p:sldId id="570" r:id="rId39"/>
    <p:sldId id="571" r:id="rId40"/>
    <p:sldId id="451" r:id="rId41"/>
    <p:sldId id="452" r:id="rId42"/>
    <p:sldId id="453" r:id="rId43"/>
    <p:sldId id="454" r:id="rId44"/>
    <p:sldId id="455" r:id="rId45"/>
    <p:sldId id="456" r:id="rId46"/>
    <p:sldId id="457" r:id="rId47"/>
    <p:sldId id="458" r:id="rId48"/>
    <p:sldId id="469" r:id="rId49"/>
    <p:sldId id="470" r:id="rId50"/>
    <p:sldId id="471" r:id="rId51"/>
    <p:sldId id="472" r:id="rId52"/>
    <p:sldId id="473" r:id="rId53"/>
    <p:sldId id="520" r:id="rId54"/>
    <p:sldId id="521" r:id="rId55"/>
    <p:sldId id="522" r:id="rId56"/>
    <p:sldId id="523" r:id="rId57"/>
    <p:sldId id="524" r:id="rId58"/>
    <p:sldId id="525" r:id="rId59"/>
    <p:sldId id="526" r:id="rId60"/>
    <p:sldId id="527" r:id="rId61"/>
    <p:sldId id="528" r:id="rId62"/>
    <p:sldId id="565" r:id="rId63"/>
    <p:sldId id="530" r:id="rId64"/>
    <p:sldId id="558" r:id="rId65"/>
    <p:sldId id="531" r:id="rId66"/>
    <p:sldId id="532" r:id="rId67"/>
    <p:sldId id="533" r:id="rId68"/>
    <p:sldId id="534" r:id="rId69"/>
    <p:sldId id="572" r:id="rId70"/>
    <p:sldId id="535" r:id="rId71"/>
    <p:sldId id="536" r:id="rId72"/>
    <p:sldId id="474" r:id="rId73"/>
    <p:sldId id="475" r:id="rId74"/>
    <p:sldId id="476" r:id="rId75"/>
    <p:sldId id="477" r:id="rId76"/>
    <p:sldId id="478" r:id="rId77"/>
    <p:sldId id="479" r:id="rId78"/>
    <p:sldId id="566" r:id="rId79"/>
    <p:sldId id="539" r:id="rId80"/>
    <p:sldId id="540" r:id="rId81"/>
    <p:sldId id="541" r:id="rId82"/>
    <p:sldId id="542" r:id="rId83"/>
    <p:sldId id="543" r:id="rId84"/>
    <p:sldId id="544" r:id="rId85"/>
    <p:sldId id="545" r:id="rId86"/>
    <p:sldId id="546" r:id="rId87"/>
    <p:sldId id="547" r:id="rId88"/>
    <p:sldId id="548" r:id="rId89"/>
    <p:sldId id="573" r:id="rId90"/>
    <p:sldId id="549" r:id="rId91"/>
    <p:sldId id="550" r:id="rId92"/>
    <p:sldId id="564" r:id="rId93"/>
    <p:sldId id="552" r:id="rId94"/>
    <p:sldId id="553" r:id="rId95"/>
    <p:sldId id="554" r:id="rId96"/>
    <p:sldId id="555" r:id="rId97"/>
    <p:sldId id="513" r:id="rId98"/>
    <p:sldId id="514" r:id="rId99"/>
    <p:sldId id="516" r:id="rId100"/>
    <p:sldId id="574" r:id="rId101"/>
    <p:sldId id="484" r:id="rId102"/>
    <p:sldId id="503" r:id="rId103"/>
    <p:sldId id="508" r:id="rId104"/>
    <p:sldId id="504" r:id="rId105"/>
    <p:sldId id="505" r:id="rId106"/>
    <p:sldId id="506" r:id="rId107"/>
    <p:sldId id="507" r:id="rId108"/>
    <p:sldId id="509" r:id="rId109"/>
    <p:sldId id="510" r:id="rId110"/>
    <p:sldId id="511" r:id="rId111"/>
    <p:sldId id="575" r:id="rId112"/>
    <p:sldId id="57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0" d="100"/>
          <a:sy n="60" d="100"/>
        </p:scale>
        <p:origin x="8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DCS)" userId="0eaa2424-5aa2-4e0b-960d-de12abb9d6fd" providerId="ADAL" clId="{754514DA-7D65-4BB4-9D51-451DDBAD73D8}"/>
    <pc:docChg chg="custSel modSld">
      <pc:chgData name="Cartier, Thomas (DCS)" userId="0eaa2424-5aa2-4e0b-960d-de12abb9d6fd" providerId="ADAL" clId="{754514DA-7D65-4BB4-9D51-451DDBAD73D8}" dt="2025-01-08T16:52:34.163" v="14" actId="20577"/>
      <pc:docMkLst>
        <pc:docMk/>
      </pc:docMkLst>
      <pc:sldChg chg="modSp mod">
        <pc:chgData name="Cartier, Thomas (DCS)" userId="0eaa2424-5aa2-4e0b-960d-de12abb9d6fd" providerId="ADAL" clId="{754514DA-7D65-4BB4-9D51-451DDBAD73D8}" dt="2025-01-08T16:52:03.141" v="6" actId="20577"/>
        <pc:sldMkLst>
          <pc:docMk/>
          <pc:sldMk cId="3508357616" sldId="433"/>
        </pc:sldMkLst>
        <pc:spChg chg="mod">
          <ac:chgData name="Cartier, Thomas (DCS)" userId="0eaa2424-5aa2-4e0b-960d-de12abb9d6fd" providerId="ADAL" clId="{754514DA-7D65-4BB4-9D51-451DDBAD73D8}" dt="2025-01-08T16:52:03.141" v="6" actId="20577"/>
          <ac:spMkLst>
            <pc:docMk/>
            <pc:sldMk cId="3508357616" sldId="433"/>
            <ac:spMk id="3" creationId="{00000000-0000-0000-0000-000000000000}"/>
          </ac:spMkLst>
        </pc:spChg>
      </pc:sldChg>
      <pc:sldChg chg="delSp mod">
        <pc:chgData name="Cartier, Thomas (DCS)" userId="0eaa2424-5aa2-4e0b-960d-de12abb9d6fd" providerId="ADAL" clId="{754514DA-7D65-4BB4-9D51-451DDBAD73D8}" dt="2025-01-08T16:52:17.463" v="7" actId="478"/>
        <pc:sldMkLst>
          <pc:docMk/>
          <pc:sldMk cId="399223688" sldId="443"/>
        </pc:sldMkLst>
        <pc:spChg chg="del">
          <ac:chgData name="Cartier, Thomas (DCS)" userId="0eaa2424-5aa2-4e0b-960d-de12abb9d6fd" providerId="ADAL" clId="{754514DA-7D65-4BB4-9D51-451DDBAD73D8}" dt="2025-01-08T16:52:17.463" v="7" actId="478"/>
          <ac:spMkLst>
            <pc:docMk/>
            <pc:sldMk cId="399223688" sldId="443"/>
            <ac:spMk id="2" creationId="{C4D035AF-A0D4-1573-089F-2E92F6DA2BD9}"/>
          </ac:spMkLst>
        </pc:spChg>
      </pc:sldChg>
      <pc:sldChg chg="modSp mod">
        <pc:chgData name="Cartier, Thomas (DCS)" userId="0eaa2424-5aa2-4e0b-960d-de12abb9d6fd" providerId="ADAL" clId="{754514DA-7D65-4BB4-9D51-451DDBAD73D8}" dt="2025-01-08T16:52:34.163" v="14" actId="20577"/>
        <pc:sldMkLst>
          <pc:docMk/>
          <pc:sldMk cId="983677619" sldId="579"/>
        </pc:sldMkLst>
        <pc:spChg chg="mod">
          <ac:chgData name="Cartier, Thomas (DCS)" userId="0eaa2424-5aa2-4e0b-960d-de12abb9d6fd" providerId="ADAL" clId="{754514DA-7D65-4BB4-9D51-451DDBAD73D8}" dt="2025-01-08T16:52:34.163" v="14" actId="20577"/>
          <ac:spMkLst>
            <pc:docMk/>
            <pc:sldMk cId="983677619" sldId="579"/>
            <ac:spMk id="2" creationId="{2DAF6C46-34CD-D61C-F272-B381D8972034}"/>
          </ac:spMkLst>
        </pc:spChg>
      </pc:sldChg>
    </pc:docChg>
  </pc:docChgLst>
  <pc:docChgLst>
    <pc:chgData name="Cartier, Thomas (DCS)" userId="0eaa2424-5aa2-4e0b-960d-de12abb9d6fd" providerId="ADAL" clId="{AEC9414B-5CEC-4CF2-8085-26E12798B520}"/>
    <pc:docChg chg="modSld">
      <pc:chgData name="Cartier, Thomas (DCS)" userId="0eaa2424-5aa2-4e0b-960d-de12abb9d6fd" providerId="ADAL" clId="{AEC9414B-5CEC-4CF2-8085-26E12798B520}" dt="2024-09-09T14:04:05.593" v="0" actId="1076"/>
      <pc:docMkLst>
        <pc:docMk/>
      </pc:docMkLst>
      <pc:sldChg chg="modSp mod">
        <pc:chgData name="Cartier, Thomas (DCS)" userId="0eaa2424-5aa2-4e0b-960d-de12abb9d6fd" providerId="ADAL" clId="{AEC9414B-5CEC-4CF2-8085-26E12798B520}" dt="2024-09-09T14:04:05.593" v="0" actId="1076"/>
        <pc:sldMkLst>
          <pc:docMk/>
          <pc:sldMk cId="2297764718" sldId="440"/>
        </pc:sldMkLst>
      </pc:sldChg>
    </pc:docChg>
  </pc:docChgLst>
  <pc:docChgLst>
    <pc:chgData name="Cartier, Thomas (EOL)" userId="0eaa2424-5aa2-4e0b-960d-de12abb9d6fd" providerId="ADAL" clId="{7FB13007-F27F-4331-A495-ED6F08AB27FA}"/>
    <pc:docChg chg="custSel addSld modSld">
      <pc:chgData name="Cartier, Thomas (EOL)" userId="0eaa2424-5aa2-4e0b-960d-de12abb9d6fd" providerId="ADAL" clId="{7FB13007-F27F-4331-A495-ED6F08AB27FA}" dt="2024-05-20T18:25:53.330" v="42" actId="1035"/>
      <pc:docMkLst>
        <pc:docMk/>
      </pc:docMkLst>
      <pc:sldChg chg="modSp mod">
        <pc:chgData name="Cartier, Thomas (EOL)" userId="0eaa2424-5aa2-4e0b-960d-de12abb9d6fd" providerId="ADAL" clId="{7FB13007-F27F-4331-A495-ED6F08AB27FA}" dt="2024-05-20T18:25:53.330" v="42" actId="1035"/>
        <pc:sldMkLst>
          <pc:docMk/>
          <pc:sldMk cId="2239095352" sldId="265"/>
        </pc:sldMkLst>
      </pc:sldChg>
      <pc:sldChg chg="addSp delSp modSp add mod">
        <pc:chgData name="Cartier, Thomas (EOL)" userId="0eaa2424-5aa2-4e0b-960d-de12abb9d6fd" providerId="ADAL" clId="{7FB13007-F27F-4331-A495-ED6F08AB27FA}" dt="2024-05-20T14:47:39.995" v="27" actId="22"/>
        <pc:sldMkLst>
          <pc:docMk/>
          <pc:sldMk cId="697378723" sldId="408"/>
        </pc:sldMkLst>
      </pc:sldChg>
      <pc:sldChg chg="modSp mod">
        <pc:chgData name="Cartier, Thomas (EOL)" userId="0eaa2424-5aa2-4e0b-960d-de12abb9d6fd" providerId="ADAL" clId="{7FB13007-F27F-4331-A495-ED6F08AB27FA}" dt="2024-05-20T18:25:27.143" v="28" actId="207"/>
        <pc:sldMkLst>
          <pc:docMk/>
          <pc:sldMk cId="2198278710" sldId="413"/>
        </pc:sldMkLst>
      </pc:sldChg>
    </pc:docChg>
  </pc:docChgLst>
  <pc:docChgLst>
    <pc:chgData name="Cartier, Thomas (DCS)" userId="0eaa2424-5aa2-4e0b-960d-de12abb9d6fd" providerId="ADAL" clId="{7FB13007-F27F-4331-A495-ED6F08AB27FA}"/>
    <pc:docChg chg="undo custSel addSld delSld modSld sldOrd">
      <pc:chgData name="Cartier, Thomas (DCS)" userId="0eaa2424-5aa2-4e0b-960d-de12abb9d6fd" providerId="ADAL" clId="{7FB13007-F27F-4331-A495-ED6F08AB27FA}" dt="2024-05-16T19:40:10.943" v="1649"/>
      <pc:docMkLst>
        <pc:docMk/>
      </pc:docMkLst>
      <pc:sldChg chg="del">
        <pc:chgData name="Cartier, Thomas (DCS)" userId="0eaa2424-5aa2-4e0b-960d-de12abb9d6fd" providerId="ADAL" clId="{7FB13007-F27F-4331-A495-ED6F08AB27FA}" dt="2024-05-16T19:19:23.887" v="1197" actId="47"/>
        <pc:sldMkLst>
          <pc:docMk/>
          <pc:sldMk cId="2474978239" sldId="259"/>
        </pc:sldMkLst>
      </pc:sldChg>
      <pc:sldChg chg="del">
        <pc:chgData name="Cartier, Thomas (DCS)" userId="0eaa2424-5aa2-4e0b-960d-de12abb9d6fd" providerId="ADAL" clId="{7FB13007-F27F-4331-A495-ED6F08AB27FA}" dt="2024-05-16T19:19:25.440" v="1198" actId="47"/>
        <pc:sldMkLst>
          <pc:docMk/>
          <pc:sldMk cId="873851518" sldId="260"/>
        </pc:sldMkLst>
      </pc:sldChg>
      <pc:sldChg chg="del">
        <pc:chgData name="Cartier, Thomas (DCS)" userId="0eaa2424-5aa2-4e0b-960d-de12abb9d6fd" providerId="ADAL" clId="{7FB13007-F27F-4331-A495-ED6F08AB27FA}" dt="2024-05-16T19:19:27.222" v="1199" actId="47"/>
        <pc:sldMkLst>
          <pc:docMk/>
          <pc:sldMk cId="1652884933" sldId="261"/>
        </pc:sldMkLst>
      </pc:sldChg>
      <pc:sldChg chg="del">
        <pc:chgData name="Cartier, Thomas (DCS)" userId="0eaa2424-5aa2-4e0b-960d-de12abb9d6fd" providerId="ADAL" clId="{7FB13007-F27F-4331-A495-ED6F08AB27FA}" dt="2024-05-16T19:19:29.467" v="1200" actId="47"/>
        <pc:sldMkLst>
          <pc:docMk/>
          <pc:sldMk cId="2624036359" sldId="263"/>
        </pc:sldMkLst>
      </pc:sldChg>
      <pc:sldChg chg="del">
        <pc:chgData name="Cartier, Thomas (DCS)" userId="0eaa2424-5aa2-4e0b-960d-de12abb9d6fd" providerId="ADAL" clId="{7FB13007-F27F-4331-A495-ED6F08AB27FA}" dt="2024-05-16T19:19:30.771" v="1201" actId="47"/>
        <pc:sldMkLst>
          <pc:docMk/>
          <pc:sldMk cId="2421949532" sldId="264"/>
        </pc:sldMkLst>
      </pc:sldChg>
      <pc:sldChg chg="modSp mod">
        <pc:chgData name="Cartier, Thomas (DCS)" userId="0eaa2424-5aa2-4e0b-960d-de12abb9d6fd" providerId="ADAL" clId="{7FB13007-F27F-4331-A495-ED6F08AB27FA}" dt="2024-05-16T19:36:21.424" v="1597" actId="1076"/>
        <pc:sldMkLst>
          <pc:docMk/>
          <pc:sldMk cId="3794057914" sldId="267"/>
        </pc:sldMkLst>
      </pc:sldChg>
      <pc:sldChg chg="modSp mod">
        <pc:chgData name="Cartier, Thomas (DCS)" userId="0eaa2424-5aa2-4e0b-960d-de12abb9d6fd" providerId="ADAL" clId="{7FB13007-F27F-4331-A495-ED6F08AB27FA}" dt="2024-05-16T19:24:25.155" v="1374" actId="14100"/>
        <pc:sldMkLst>
          <pc:docMk/>
          <pc:sldMk cId="3507847364" sldId="268"/>
        </pc:sldMkLst>
      </pc:sldChg>
      <pc:sldChg chg="ord">
        <pc:chgData name="Cartier, Thomas (DCS)" userId="0eaa2424-5aa2-4e0b-960d-de12abb9d6fd" providerId="ADAL" clId="{7FB13007-F27F-4331-A495-ED6F08AB27FA}" dt="2024-05-16T13:16:36.977" v="22"/>
        <pc:sldMkLst>
          <pc:docMk/>
          <pc:sldMk cId="2077112541" sldId="269"/>
        </pc:sldMkLst>
      </pc:sldChg>
      <pc:sldChg chg="modSp mod">
        <pc:chgData name="Cartier, Thomas (DCS)" userId="0eaa2424-5aa2-4e0b-960d-de12abb9d6fd" providerId="ADAL" clId="{7FB13007-F27F-4331-A495-ED6F08AB27FA}" dt="2024-05-16T19:16:48.701" v="1196" actId="255"/>
        <pc:sldMkLst>
          <pc:docMk/>
          <pc:sldMk cId="2246311368" sldId="333"/>
        </pc:sldMkLst>
      </pc:sldChg>
      <pc:sldChg chg="addSp delSp modSp mod">
        <pc:chgData name="Cartier, Thomas (DCS)" userId="0eaa2424-5aa2-4e0b-960d-de12abb9d6fd" providerId="ADAL" clId="{7FB13007-F27F-4331-A495-ED6F08AB27FA}" dt="2024-05-16T19:35:41.116" v="1592" actId="1035"/>
        <pc:sldMkLst>
          <pc:docMk/>
          <pc:sldMk cId="2212098001" sldId="336"/>
        </pc:sldMkLst>
      </pc:sldChg>
      <pc:sldChg chg="modSp mod">
        <pc:chgData name="Cartier, Thomas (DCS)" userId="0eaa2424-5aa2-4e0b-960d-de12abb9d6fd" providerId="ADAL" clId="{7FB13007-F27F-4331-A495-ED6F08AB27FA}" dt="2024-05-16T19:03:33.730" v="782" actId="1035"/>
        <pc:sldMkLst>
          <pc:docMk/>
          <pc:sldMk cId="3908857602" sldId="341"/>
        </pc:sldMkLst>
      </pc:sldChg>
      <pc:sldChg chg="modSp mod">
        <pc:chgData name="Cartier, Thomas (DCS)" userId="0eaa2424-5aa2-4e0b-960d-de12abb9d6fd" providerId="ADAL" clId="{7FB13007-F27F-4331-A495-ED6F08AB27FA}" dt="2024-05-16T19:03:45.933" v="808" actId="1035"/>
        <pc:sldMkLst>
          <pc:docMk/>
          <pc:sldMk cId="1812144932" sldId="342"/>
        </pc:sldMkLst>
      </pc:sldChg>
      <pc:sldChg chg="addSp delSp modSp mod">
        <pc:chgData name="Cartier, Thomas (DCS)" userId="0eaa2424-5aa2-4e0b-960d-de12abb9d6fd" providerId="ADAL" clId="{7FB13007-F27F-4331-A495-ED6F08AB27FA}" dt="2024-05-16T19:14:02.630" v="1064" actId="692"/>
        <pc:sldMkLst>
          <pc:docMk/>
          <pc:sldMk cId="3116758297" sldId="343"/>
        </pc:sldMkLst>
      </pc:sldChg>
      <pc:sldChg chg="addSp delSp modSp mod">
        <pc:chgData name="Cartier, Thomas (DCS)" userId="0eaa2424-5aa2-4e0b-960d-de12abb9d6fd" providerId="ADAL" clId="{7FB13007-F27F-4331-A495-ED6F08AB27FA}" dt="2024-05-16T19:15:59.272" v="1195" actId="692"/>
        <pc:sldMkLst>
          <pc:docMk/>
          <pc:sldMk cId="779478366" sldId="344"/>
        </pc:sldMkLst>
      </pc:sldChg>
      <pc:sldChg chg="addSp delSp modSp mod">
        <pc:chgData name="Cartier, Thomas (DCS)" userId="0eaa2424-5aa2-4e0b-960d-de12abb9d6fd" providerId="ADAL" clId="{7FB13007-F27F-4331-A495-ED6F08AB27FA}" dt="2024-05-16T19:15:07.452" v="1148" actId="692"/>
        <pc:sldMkLst>
          <pc:docMk/>
          <pc:sldMk cId="1275783144" sldId="345"/>
        </pc:sldMkLst>
      </pc:sldChg>
      <pc:sldChg chg="modSp mod">
        <pc:chgData name="Cartier, Thomas (DCS)" userId="0eaa2424-5aa2-4e0b-960d-de12abb9d6fd" providerId="ADAL" clId="{7FB13007-F27F-4331-A495-ED6F08AB27FA}" dt="2024-05-16T19:38:07.968" v="1598" actId="14100"/>
        <pc:sldMkLst>
          <pc:docMk/>
          <pc:sldMk cId="1885487418" sldId="398"/>
        </pc:sldMkLst>
      </pc:sldChg>
      <pc:sldChg chg="ord">
        <pc:chgData name="Cartier, Thomas (DCS)" userId="0eaa2424-5aa2-4e0b-960d-de12abb9d6fd" providerId="ADAL" clId="{7FB13007-F27F-4331-A495-ED6F08AB27FA}" dt="2024-05-16T13:16:43.921" v="24"/>
        <pc:sldMkLst>
          <pc:docMk/>
          <pc:sldMk cId="1528002023" sldId="399"/>
        </pc:sldMkLst>
      </pc:sldChg>
      <pc:sldChg chg="modSp mod">
        <pc:chgData name="Cartier, Thomas (DCS)" userId="0eaa2424-5aa2-4e0b-960d-de12abb9d6fd" providerId="ADAL" clId="{7FB13007-F27F-4331-A495-ED6F08AB27FA}" dt="2024-05-16T19:28:35.343" v="1442" actId="1035"/>
        <pc:sldMkLst>
          <pc:docMk/>
          <pc:sldMk cId="3909290766" sldId="412"/>
        </pc:sldMkLst>
      </pc:sldChg>
      <pc:sldChg chg="ord">
        <pc:chgData name="Cartier, Thomas (DCS)" userId="0eaa2424-5aa2-4e0b-960d-de12abb9d6fd" providerId="ADAL" clId="{7FB13007-F27F-4331-A495-ED6F08AB27FA}" dt="2024-05-16T13:21:01.696" v="151"/>
        <pc:sldMkLst>
          <pc:docMk/>
          <pc:sldMk cId="489308839" sldId="416"/>
        </pc:sldMkLst>
      </pc:sldChg>
      <pc:sldChg chg="del">
        <pc:chgData name="Cartier, Thomas (DCS)" userId="0eaa2424-5aa2-4e0b-960d-de12abb9d6fd" providerId="ADAL" clId="{7FB13007-F27F-4331-A495-ED6F08AB27FA}" dt="2024-05-16T13:16:27.277" v="20" actId="2696"/>
        <pc:sldMkLst>
          <pc:docMk/>
          <pc:sldMk cId="3350333776" sldId="417"/>
        </pc:sldMkLst>
      </pc:sldChg>
      <pc:sldChg chg="modSp mod">
        <pc:chgData name="Cartier, Thomas (DCS)" userId="0eaa2424-5aa2-4e0b-960d-de12abb9d6fd" providerId="ADAL" clId="{7FB13007-F27F-4331-A495-ED6F08AB27FA}" dt="2024-05-16T12:52:59.190" v="15" actId="20577"/>
        <pc:sldMkLst>
          <pc:docMk/>
          <pc:sldMk cId="3508357616" sldId="433"/>
        </pc:sldMkLst>
      </pc:sldChg>
      <pc:sldChg chg="modSp mod">
        <pc:chgData name="Cartier, Thomas (DCS)" userId="0eaa2424-5aa2-4e0b-960d-de12abb9d6fd" providerId="ADAL" clId="{7FB13007-F27F-4331-A495-ED6F08AB27FA}" dt="2024-05-16T19:24:56.401" v="1409" actId="1037"/>
        <pc:sldMkLst>
          <pc:docMk/>
          <pc:sldMk cId="2417244624" sldId="438"/>
        </pc:sldMkLst>
      </pc:sldChg>
      <pc:sldChg chg="addSp delSp modSp new mod ord">
        <pc:chgData name="Cartier, Thomas (DCS)" userId="0eaa2424-5aa2-4e0b-960d-de12abb9d6fd" providerId="ADAL" clId="{7FB13007-F27F-4331-A495-ED6F08AB27FA}" dt="2024-05-16T13:23:59.030" v="312" actId="20577"/>
        <pc:sldMkLst>
          <pc:docMk/>
          <pc:sldMk cId="2764521441" sldId="439"/>
        </pc:sldMkLst>
      </pc:sldChg>
      <pc:sldChg chg="addSp delSp modSp new mod ord">
        <pc:chgData name="Cartier, Thomas (DCS)" userId="0eaa2424-5aa2-4e0b-960d-de12abb9d6fd" providerId="ADAL" clId="{7FB13007-F27F-4331-A495-ED6F08AB27FA}" dt="2024-05-16T13:22:58.042" v="230" actId="1036"/>
        <pc:sldMkLst>
          <pc:docMk/>
          <pc:sldMk cId="2297764718" sldId="440"/>
        </pc:sldMkLst>
      </pc:sldChg>
      <pc:sldChg chg="addSp delSp modSp new mod">
        <pc:chgData name="Cartier, Thomas (DCS)" userId="0eaa2424-5aa2-4e0b-960d-de12abb9d6fd" providerId="ADAL" clId="{7FB13007-F27F-4331-A495-ED6F08AB27FA}" dt="2024-05-16T13:24:55.209" v="386" actId="1038"/>
        <pc:sldMkLst>
          <pc:docMk/>
          <pc:sldMk cId="3256966179" sldId="441"/>
        </pc:sldMkLst>
      </pc:sldChg>
      <pc:sldChg chg="addSp delSp modSp new mod ord">
        <pc:chgData name="Cartier, Thomas (DCS)" userId="0eaa2424-5aa2-4e0b-960d-de12abb9d6fd" providerId="ADAL" clId="{7FB13007-F27F-4331-A495-ED6F08AB27FA}" dt="2024-05-16T19:40:10.943" v="1649"/>
        <pc:sldMkLst>
          <pc:docMk/>
          <pc:sldMk cId="3955569934" sldId="442"/>
        </pc:sldMkLst>
      </pc:sldChg>
      <pc:sldChg chg="addSp delSp modSp add mod">
        <pc:chgData name="Cartier, Thomas (DCS)" userId="0eaa2424-5aa2-4e0b-960d-de12abb9d6fd" providerId="ADAL" clId="{7FB13007-F27F-4331-A495-ED6F08AB27FA}" dt="2024-05-16T19:01:53.449" v="764" actId="1037"/>
        <pc:sldMkLst>
          <pc:docMk/>
          <pc:sldMk cId="399223688" sldId="443"/>
        </pc:sldMkLst>
      </pc:sldChg>
      <pc:sldChg chg="addSp delSp modSp add mod ord">
        <pc:chgData name="Cartier, Thomas (DCS)" userId="0eaa2424-5aa2-4e0b-960d-de12abb9d6fd" providerId="ADAL" clId="{7FB13007-F27F-4331-A495-ED6F08AB27FA}" dt="2024-05-16T19:32:31.919" v="1517" actId="1076"/>
        <pc:sldMkLst>
          <pc:docMk/>
          <pc:sldMk cId="4022432642" sldId="444"/>
        </pc:sldMkLst>
      </pc:sldChg>
      <pc:sldChg chg="add del">
        <pc:chgData name="Cartier, Thomas (DCS)" userId="0eaa2424-5aa2-4e0b-960d-de12abb9d6fd" providerId="ADAL" clId="{7FB13007-F27F-4331-A495-ED6F08AB27FA}" dt="2024-05-16T19:19:48.481" v="1202" actId="47"/>
        <pc:sldMkLst>
          <pc:docMk/>
          <pc:sldMk cId="2030893906" sldId="445"/>
        </pc:sldMkLst>
      </pc:sldChg>
      <pc:sldChg chg="addSp delSp modSp add mod">
        <pc:chgData name="Cartier, Thomas (DCS)" userId="0eaa2424-5aa2-4e0b-960d-de12abb9d6fd" providerId="ADAL" clId="{7FB13007-F27F-4331-A495-ED6F08AB27FA}" dt="2024-05-16T14:20:58.813" v="549" actId="14100"/>
        <pc:sldMkLst>
          <pc:docMk/>
          <pc:sldMk cId="1909930996" sldId="446"/>
        </pc:sldMkLst>
      </pc:sldChg>
      <pc:sldChg chg="addSp delSp modSp add mod">
        <pc:chgData name="Cartier, Thomas (DCS)" userId="0eaa2424-5aa2-4e0b-960d-de12abb9d6fd" providerId="ADAL" clId="{7FB13007-F27F-4331-A495-ED6F08AB27FA}" dt="2024-05-16T19:34:34.287" v="1580" actId="20577"/>
        <pc:sldMkLst>
          <pc:docMk/>
          <pc:sldMk cId="2852401600" sldId="447"/>
        </pc:sldMkLst>
      </pc:sldChg>
      <pc:sldChg chg="addSp delSp modSp add mod ord">
        <pc:chgData name="Cartier, Thomas (DCS)" userId="0eaa2424-5aa2-4e0b-960d-de12abb9d6fd" providerId="ADAL" clId="{7FB13007-F27F-4331-A495-ED6F08AB27FA}" dt="2024-05-16T19:34:06.855" v="1564" actId="20577"/>
        <pc:sldMkLst>
          <pc:docMk/>
          <pc:sldMk cId="3642103562" sldId="448"/>
        </pc:sldMkLst>
      </pc:sldChg>
      <pc:sldChg chg="addSp delSp modSp add mod ord">
        <pc:chgData name="Cartier, Thomas (DCS)" userId="0eaa2424-5aa2-4e0b-960d-de12abb9d6fd" providerId="ADAL" clId="{7FB13007-F27F-4331-A495-ED6F08AB27FA}" dt="2024-05-16T19:33:22.323" v="1545" actId="20577"/>
        <pc:sldMkLst>
          <pc:docMk/>
          <pc:sldMk cId="2503056937" sldId="449"/>
        </pc:sldMkLst>
      </pc:sldChg>
    </pc:docChg>
  </pc:docChgLst>
  <pc:docChgLst>
    <pc:chgData name="Cartier, Thomas (DCS)" userId="0eaa2424-5aa2-4e0b-960d-de12abb9d6fd" providerId="ADAL" clId="{FA6E1CA4-A94C-418E-9976-2391B5DE179F}"/>
    <pc:docChg chg="undo custSel addSld delSld modSld">
      <pc:chgData name="Cartier, Thomas (DCS)" userId="0eaa2424-5aa2-4e0b-960d-de12abb9d6fd" providerId="ADAL" clId="{FA6E1CA4-A94C-418E-9976-2391B5DE179F}" dt="2024-12-18T13:48:05.065" v="176" actId="20577"/>
      <pc:docMkLst>
        <pc:docMk/>
      </pc:docMkLst>
      <pc:sldChg chg="del">
        <pc:chgData name="Cartier, Thomas (DCS)" userId="0eaa2424-5aa2-4e0b-960d-de12abb9d6fd" providerId="ADAL" clId="{FA6E1CA4-A94C-418E-9976-2391B5DE179F}" dt="2024-12-17T19:31:42.823" v="27" actId="47"/>
        <pc:sldMkLst>
          <pc:docMk/>
          <pc:sldMk cId="2246311368" sldId="333"/>
        </pc:sldMkLst>
      </pc:sldChg>
      <pc:sldChg chg="del">
        <pc:chgData name="Cartier, Thomas (DCS)" userId="0eaa2424-5aa2-4e0b-960d-de12abb9d6fd" providerId="ADAL" clId="{FA6E1CA4-A94C-418E-9976-2391B5DE179F}" dt="2024-12-17T19:31:34.215" v="26" actId="47"/>
        <pc:sldMkLst>
          <pc:docMk/>
          <pc:sldMk cId="3908857602" sldId="341"/>
        </pc:sldMkLst>
      </pc:sldChg>
      <pc:sldChg chg="del">
        <pc:chgData name="Cartier, Thomas (DCS)" userId="0eaa2424-5aa2-4e0b-960d-de12abb9d6fd" providerId="ADAL" clId="{FA6E1CA4-A94C-418E-9976-2391B5DE179F}" dt="2024-12-17T19:31:34.215" v="26" actId="47"/>
        <pc:sldMkLst>
          <pc:docMk/>
          <pc:sldMk cId="1812144932" sldId="342"/>
        </pc:sldMkLst>
      </pc:sldChg>
      <pc:sldChg chg="del">
        <pc:chgData name="Cartier, Thomas (DCS)" userId="0eaa2424-5aa2-4e0b-960d-de12abb9d6fd" providerId="ADAL" clId="{FA6E1CA4-A94C-418E-9976-2391B5DE179F}" dt="2024-12-17T19:31:34.215" v="26" actId="47"/>
        <pc:sldMkLst>
          <pc:docMk/>
          <pc:sldMk cId="3116758297" sldId="343"/>
        </pc:sldMkLst>
      </pc:sldChg>
      <pc:sldChg chg="del">
        <pc:chgData name="Cartier, Thomas (DCS)" userId="0eaa2424-5aa2-4e0b-960d-de12abb9d6fd" providerId="ADAL" clId="{FA6E1CA4-A94C-418E-9976-2391B5DE179F}" dt="2024-12-17T19:31:34.215" v="26" actId="47"/>
        <pc:sldMkLst>
          <pc:docMk/>
          <pc:sldMk cId="779478366" sldId="344"/>
        </pc:sldMkLst>
      </pc:sldChg>
      <pc:sldChg chg="del">
        <pc:chgData name="Cartier, Thomas (DCS)" userId="0eaa2424-5aa2-4e0b-960d-de12abb9d6fd" providerId="ADAL" clId="{FA6E1CA4-A94C-418E-9976-2391B5DE179F}" dt="2024-12-17T19:31:34.215" v="26" actId="47"/>
        <pc:sldMkLst>
          <pc:docMk/>
          <pc:sldMk cId="1275783144" sldId="345"/>
        </pc:sldMkLst>
      </pc:sldChg>
      <pc:sldChg chg="modSp">
        <pc:chgData name="Cartier, Thomas (DCS)" userId="0eaa2424-5aa2-4e0b-960d-de12abb9d6fd" providerId="ADAL" clId="{FA6E1CA4-A94C-418E-9976-2391B5DE179F}" dt="2024-12-18T13:16:43.693" v="152" actId="20577"/>
        <pc:sldMkLst>
          <pc:docMk/>
          <pc:sldMk cId="143866557" sldId="397"/>
        </pc:sldMkLst>
        <pc:spChg chg="mod">
          <ac:chgData name="Cartier, Thomas (DCS)" userId="0eaa2424-5aa2-4e0b-960d-de12abb9d6fd" providerId="ADAL" clId="{FA6E1CA4-A94C-418E-9976-2391B5DE179F}" dt="2024-12-18T13:16:43.693" v="152" actId="20577"/>
          <ac:spMkLst>
            <pc:docMk/>
            <pc:sldMk cId="143866557" sldId="397"/>
            <ac:spMk id="2" creationId="{55CB2050-87B1-9DDE-104B-396BD5F055CB}"/>
          </ac:spMkLst>
        </pc:spChg>
      </pc:sldChg>
      <pc:sldChg chg="del">
        <pc:chgData name="Cartier, Thomas (DCS)" userId="0eaa2424-5aa2-4e0b-960d-de12abb9d6fd" providerId="ADAL" clId="{FA6E1CA4-A94C-418E-9976-2391B5DE179F}" dt="2024-12-17T19:31:34.215" v="26" actId="47"/>
        <pc:sldMkLst>
          <pc:docMk/>
          <pc:sldMk cId="697378723" sldId="408"/>
        </pc:sldMkLst>
      </pc:sldChg>
      <pc:sldChg chg="modSp mod">
        <pc:chgData name="Cartier, Thomas (DCS)" userId="0eaa2424-5aa2-4e0b-960d-de12abb9d6fd" providerId="ADAL" clId="{FA6E1CA4-A94C-418E-9976-2391B5DE179F}" dt="2024-12-17T19:35:35.872" v="104" actId="20577"/>
        <pc:sldMkLst>
          <pc:docMk/>
          <pc:sldMk cId="3508357616" sldId="433"/>
        </pc:sldMkLst>
        <pc:spChg chg="mod">
          <ac:chgData name="Cartier, Thomas (DCS)" userId="0eaa2424-5aa2-4e0b-960d-de12abb9d6fd" providerId="ADAL" clId="{FA6E1CA4-A94C-418E-9976-2391B5DE179F}" dt="2024-12-17T19:35:35.872" v="104" actId="20577"/>
          <ac:spMkLst>
            <pc:docMk/>
            <pc:sldMk cId="3508357616" sldId="433"/>
            <ac:spMk id="3" creationId="{00000000-0000-0000-0000-000000000000}"/>
          </ac:spMkLst>
        </pc:spChg>
      </pc:sldChg>
      <pc:sldChg chg="addSp delSp modSp mod">
        <pc:chgData name="Cartier, Thomas (DCS)" userId="0eaa2424-5aa2-4e0b-960d-de12abb9d6fd" providerId="ADAL" clId="{FA6E1CA4-A94C-418E-9976-2391B5DE179F}" dt="2024-12-17T19:30:04.017" v="24" actId="1035"/>
        <pc:sldMkLst>
          <pc:docMk/>
          <pc:sldMk cId="2271177590" sldId="437"/>
        </pc:sldMkLst>
        <pc:picChg chg="add mod">
          <ac:chgData name="Cartier, Thomas (DCS)" userId="0eaa2424-5aa2-4e0b-960d-de12abb9d6fd" providerId="ADAL" clId="{FA6E1CA4-A94C-418E-9976-2391B5DE179F}" dt="2024-12-17T19:30:04.017" v="24" actId="1035"/>
          <ac:picMkLst>
            <pc:docMk/>
            <pc:sldMk cId="2271177590" sldId="437"/>
            <ac:picMk id="8" creationId="{DF1B6D5D-B111-F814-0FFE-1C578B9AF993}"/>
          </ac:picMkLst>
        </pc:picChg>
        <pc:picChg chg="add mod">
          <ac:chgData name="Cartier, Thomas (DCS)" userId="0eaa2424-5aa2-4e0b-960d-de12abb9d6fd" providerId="ADAL" clId="{FA6E1CA4-A94C-418E-9976-2391B5DE179F}" dt="2024-12-17T19:29:58.957" v="15" actId="1076"/>
          <ac:picMkLst>
            <pc:docMk/>
            <pc:sldMk cId="2271177590" sldId="437"/>
            <ac:picMk id="10" creationId="{CE38FA8E-8090-E5DA-897E-738952EBDC3E}"/>
          </ac:picMkLst>
        </pc:picChg>
      </pc:sldChg>
      <pc:sldChg chg="del">
        <pc:chgData name="Cartier, Thomas (DCS)" userId="0eaa2424-5aa2-4e0b-960d-de12abb9d6fd" providerId="ADAL" clId="{FA6E1CA4-A94C-418E-9976-2391B5DE179F}" dt="2024-12-17T19:31:16.900" v="25" actId="47"/>
        <pc:sldMkLst>
          <pc:docMk/>
          <pc:sldMk cId="2417244624" sldId="438"/>
        </pc:sldMkLst>
      </pc:sldChg>
      <pc:sldChg chg="add">
        <pc:chgData name="Cartier, Thomas (DCS)" userId="0eaa2424-5aa2-4e0b-960d-de12abb9d6fd" providerId="ADAL" clId="{FA6E1CA4-A94C-418E-9976-2391B5DE179F}" dt="2024-12-17T19:27:46.174" v="0"/>
        <pc:sldMkLst>
          <pc:docMk/>
          <pc:sldMk cId="2764832958" sldId="445"/>
        </pc:sldMkLst>
      </pc:sldChg>
      <pc:sldChg chg="add del">
        <pc:chgData name="Cartier, Thomas (DCS)" userId="0eaa2424-5aa2-4e0b-960d-de12abb9d6fd" providerId="ADAL" clId="{FA6E1CA4-A94C-418E-9976-2391B5DE179F}" dt="2024-12-17T19:43:12.210" v="137" actId="47"/>
        <pc:sldMkLst>
          <pc:docMk/>
          <pc:sldMk cId="1630145853" sldId="450"/>
        </pc:sldMkLst>
      </pc:sldChg>
      <pc:sldChg chg="add">
        <pc:chgData name="Cartier, Thomas (DCS)" userId="0eaa2424-5aa2-4e0b-960d-de12abb9d6fd" providerId="ADAL" clId="{FA6E1CA4-A94C-418E-9976-2391B5DE179F}" dt="2024-12-17T19:27:46.174" v="0"/>
        <pc:sldMkLst>
          <pc:docMk/>
          <pc:sldMk cId="375446033" sldId="451"/>
        </pc:sldMkLst>
      </pc:sldChg>
      <pc:sldChg chg="add">
        <pc:chgData name="Cartier, Thomas (DCS)" userId="0eaa2424-5aa2-4e0b-960d-de12abb9d6fd" providerId="ADAL" clId="{FA6E1CA4-A94C-418E-9976-2391B5DE179F}" dt="2024-12-17T19:27:46.174" v="0"/>
        <pc:sldMkLst>
          <pc:docMk/>
          <pc:sldMk cId="1648781797" sldId="452"/>
        </pc:sldMkLst>
      </pc:sldChg>
      <pc:sldChg chg="add">
        <pc:chgData name="Cartier, Thomas (DCS)" userId="0eaa2424-5aa2-4e0b-960d-de12abb9d6fd" providerId="ADAL" clId="{FA6E1CA4-A94C-418E-9976-2391B5DE179F}" dt="2024-12-17T19:27:46.174" v="0"/>
        <pc:sldMkLst>
          <pc:docMk/>
          <pc:sldMk cId="1904643756" sldId="453"/>
        </pc:sldMkLst>
      </pc:sldChg>
      <pc:sldChg chg="add">
        <pc:chgData name="Cartier, Thomas (DCS)" userId="0eaa2424-5aa2-4e0b-960d-de12abb9d6fd" providerId="ADAL" clId="{FA6E1CA4-A94C-418E-9976-2391B5DE179F}" dt="2024-12-17T19:27:46.174" v="0"/>
        <pc:sldMkLst>
          <pc:docMk/>
          <pc:sldMk cId="97616908" sldId="454"/>
        </pc:sldMkLst>
      </pc:sldChg>
      <pc:sldChg chg="add">
        <pc:chgData name="Cartier, Thomas (DCS)" userId="0eaa2424-5aa2-4e0b-960d-de12abb9d6fd" providerId="ADAL" clId="{FA6E1CA4-A94C-418E-9976-2391B5DE179F}" dt="2024-12-17T19:27:46.174" v="0"/>
        <pc:sldMkLst>
          <pc:docMk/>
          <pc:sldMk cId="173283525" sldId="455"/>
        </pc:sldMkLst>
      </pc:sldChg>
      <pc:sldChg chg="add">
        <pc:chgData name="Cartier, Thomas (DCS)" userId="0eaa2424-5aa2-4e0b-960d-de12abb9d6fd" providerId="ADAL" clId="{FA6E1CA4-A94C-418E-9976-2391B5DE179F}" dt="2024-12-17T19:27:46.174" v="0"/>
        <pc:sldMkLst>
          <pc:docMk/>
          <pc:sldMk cId="1996216909" sldId="456"/>
        </pc:sldMkLst>
      </pc:sldChg>
      <pc:sldChg chg="add">
        <pc:chgData name="Cartier, Thomas (DCS)" userId="0eaa2424-5aa2-4e0b-960d-de12abb9d6fd" providerId="ADAL" clId="{FA6E1CA4-A94C-418E-9976-2391B5DE179F}" dt="2024-12-17T19:27:46.174" v="0"/>
        <pc:sldMkLst>
          <pc:docMk/>
          <pc:sldMk cId="3431347457" sldId="457"/>
        </pc:sldMkLst>
      </pc:sldChg>
      <pc:sldChg chg="add">
        <pc:chgData name="Cartier, Thomas (DCS)" userId="0eaa2424-5aa2-4e0b-960d-de12abb9d6fd" providerId="ADAL" clId="{FA6E1CA4-A94C-418E-9976-2391B5DE179F}" dt="2024-12-17T19:27:46.174" v="0"/>
        <pc:sldMkLst>
          <pc:docMk/>
          <pc:sldMk cId="4036425682" sldId="458"/>
        </pc:sldMkLst>
      </pc:sldChg>
      <pc:sldChg chg="add">
        <pc:chgData name="Cartier, Thomas (DCS)" userId="0eaa2424-5aa2-4e0b-960d-de12abb9d6fd" providerId="ADAL" clId="{FA6E1CA4-A94C-418E-9976-2391B5DE179F}" dt="2024-12-17T19:27:46.174" v="0"/>
        <pc:sldMkLst>
          <pc:docMk/>
          <pc:sldMk cId="430566244" sldId="469"/>
        </pc:sldMkLst>
      </pc:sldChg>
      <pc:sldChg chg="add">
        <pc:chgData name="Cartier, Thomas (DCS)" userId="0eaa2424-5aa2-4e0b-960d-de12abb9d6fd" providerId="ADAL" clId="{FA6E1CA4-A94C-418E-9976-2391B5DE179F}" dt="2024-12-17T19:27:46.174" v="0"/>
        <pc:sldMkLst>
          <pc:docMk/>
          <pc:sldMk cId="3145277046" sldId="470"/>
        </pc:sldMkLst>
      </pc:sldChg>
      <pc:sldChg chg="add">
        <pc:chgData name="Cartier, Thomas (DCS)" userId="0eaa2424-5aa2-4e0b-960d-de12abb9d6fd" providerId="ADAL" clId="{FA6E1CA4-A94C-418E-9976-2391B5DE179F}" dt="2024-12-17T19:27:46.174" v="0"/>
        <pc:sldMkLst>
          <pc:docMk/>
          <pc:sldMk cId="54086225" sldId="471"/>
        </pc:sldMkLst>
      </pc:sldChg>
      <pc:sldChg chg="add">
        <pc:chgData name="Cartier, Thomas (DCS)" userId="0eaa2424-5aa2-4e0b-960d-de12abb9d6fd" providerId="ADAL" clId="{FA6E1CA4-A94C-418E-9976-2391B5DE179F}" dt="2024-12-17T19:27:46.174" v="0"/>
        <pc:sldMkLst>
          <pc:docMk/>
          <pc:sldMk cId="2506843575" sldId="472"/>
        </pc:sldMkLst>
      </pc:sldChg>
      <pc:sldChg chg="add">
        <pc:chgData name="Cartier, Thomas (DCS)" userId="0eaa2424-5aa2-4e0b-960d-de12abb9d6fd" providerId="ADAL" clId="{FA6E1CA4-A94C-418E-9976-2391B5DE179F}" dt="2024-12-17T19:27:46.174" v="0"/>
        <pc:sldMkLst>
          <pc:docMk/>
          <pc:sldMk cId="3826318942" sldId="473"/>
        </pc:sldMkLst>
      </pc:sldChg>
      <pc:sldChg chg="add">
        <pc:chgData name="Cartier, Thomas (DCS)" userId="0eaa2424-5aa2-4e0b-960d-de12abb9d6fd" providerId="ADAL" clId="{FA6E1CA4-A94C-418E-9976-2391B5DE179F}" dt="2024-12-17T19:27:46.174" v="0"/>
        <pc:sldMkLst>
          <pc:docMk/>
          <pc:sldMk cId="2713397562" sldId="474"/>
        </pc:sldMkLst>
      </pc:sldChg>
      <pc:sldChg chg="add">
        <pc:chgData name="Cartier, Thomas (DCS)" userId="0eaa2424-5aa2-4e0b-960d-de12abb9d6fd" providerId="ADAL" clId="{FA6E1CA4-A94C-418E-9976-2391B5DE179F}" dt="2024-12-17T19:27:46.174" v="0"/>
        <pc:sldMkLst>
          <pc:docMk/>
          <pc:sldMk cId="2224571170" sldId="475"/>
        </pc:sldMkLst>
      </pc:sldChg>
      <pc:sldChg chg="add">
        <pc:chgData name="Cartier, Thomas (DCS)" userId="0eaa2424-5aa2-4e0b-960d-de12abb9d6fd" providerId="ADAL" clId="{FA6E1CA4-A94C-418E-9976-2391B5DE179F}" dt="2024-12-17T19:27:46.174" v="0"/>
        <pc:sldMkLst>
          <pc:docMk/>
          <pc:sldMk cId="1635092799" sldId="476"/>
        </pc:sldMkLst>
      </pc:sldChg>
      <pc:sldChg chg="addSp delSp modSp add mod">
        <pc:chgData name="Cartier, Thomas (DCS)" userId="0eaa2424-5aa2-4e0b-960d-de12abb9d6fd" providerId="ADAL" clId="{FA6E1CA4-A94C-418E-9976-2391B5DE179F}" dt="2024-12-18T13:40:38.014" v="161" actId="1038"/>
        <pc:sldMkLst>
          <pc:docMk/>
          <pc:sldMk cId="2349791069" sldId="477"/>
        </pc:sldMkLst>
        <pc:picChg chg="add mod ord">
          <ac:chgData name="Cartier, Thomas (DCS)" userId="0eaa2424-5aa2-4e0b-960d-de12abb9d6fd" providerId="ADAL" clId="{FA6E1CA4-A94C-418E-9976-2391B5DE179F}" dt="2024-12-18T13:40:38.014" v="161" actId="1038"/>
          <ac:picMkLst>
            <pc:docMk/>
            <pc:sldMk cId="2349791069" sldId="477"/>
            <ac:picMk id="7" creationId="{D7D9B989-09D9-9A3B-D8F7-C04392734C67}"/>
          </ac:picMkLst>
        </pc:picChg>
      </pc:sldChg>
      <pc:sldChg chg="add">
        <pc:chgData name="Cartier, Thomas (DCS)" userId="0eaa2424-5aa2-4e0b-960d-de12abb9d6fd" providerId="ADAL" clId="{FA6E1CA4-A94C-418E-9976-2391B5DE179F}" dt="2024-12-17T19:27:46.174" v="0"/>
        <pc:sldMkLst>
          <pc:docMk/>
          <pc:sldMk cId="3117287518" sldId="478"/>
        </pc:sldMkLst>
      </pc:sldChg>
      <pc:sldChg chg="add">
        <pc:chgData name="Cartier, Thomas (DCS)" userId="0eaa2424-5aa2-4e0b-960d-de12abb9d6fd" providerId="ADAL" clId="{FA6E1CA4-A94C-418E-9976-2391B5DE179F}" dt="2024-12-17T19:27:46.174" v="0"/>
        <pc:sldMkLst>
          <pc:docMk/>
          <pc:sldMk cId="4111479671" sldId="479"/>
        </pc:sldMkLst>
      </pc:sldChg>
      <pc:sldChg chg="add">
        <pc:chgData name="Cartier, Thomas (DCS)" userId="0eaa2424-5aa2-4e0b-960d-de12abb9d6fd" providerId="ADAL" clId="{FA6E1CA4-A94C-418E-9976-2391B5DE179F}" dt="2024-12-17T19:27:46.174" v="0"/>
        <pc:sldMkLst>
          <pc:docMk/>
          <pc:sldMk cId="3869486328" sldId="484"/>
        </pc:sldMkLst>
      </pc:sldChg>
      <pc:sldChg chg="add">
        <pc:chgData name="Cartier, Thomas (DCS)" userId="0eaa2424-5aa2-4e0b-960d-de12abb9d6fd" providerId="ADAL" clId="{FA6E1CA4-A94C-418E-9976-2391B5DE179F}" dt="2024-12-17T19:27:46.174" v="0"/>
        <pc:sldMkLst>
          <pc:docMk/>
          <pc:sldMk cId="3255785337" sldId="503"/>
        </pc:sldMkLst>
      </pc:sldChg>
      <pc:sldChg chg="add">
        <pc:chgData name="Cartier, Thomas (DCS)" userId="0eaa2424-5aa2-4e0b-960d-de12abb9d6fd" providerId="ADAL" clId="{FA6E1CA4-A94C-418E-9976-2391B5DE179F}" dt="2024-12-17T19:27:46.174" v="0"/>
        <pc:sldMkLst>
          <pc:docMk/>
          <pc:sldMk cId="288658191" sldId="504"/>
        </pc:sldMkLst>
      </pc:sldChg>
      <pc:sldChg chg="add">
        <pc:chgData name="Cartier, Thomas (DCS)" userId="0eaa2424-5aa2-4e0b-960d-de12abb9d6fd" providerId="ADAL" clId="{FA6E1CA4-A94C-418E-9976-2391B5DE179F}" dt="2024-12-17T19:27:46.174" v="0"/>
        <pc:sldMkLst>
          <pc:docMk/>
          <pc:sldMk cId="1510898468" sldId="505"/>
        </pc:sldMkLst>
      </pc:sldChg>
      <pc:sldChg chg="add">
        <pc:chgData name="Cartier, Thomas (DCS)" userId="0eaa2424-5aa2-4e0b-960d-de12abb9d6fd" providerId="ADAL" clId="{FA6E1CA4-A94C-418E-9976-2391B5DE179F}" dt="2024-12-17T19:27:46.174" v="0"/>
        <pc:sldMkLst>
          <pc:docMk/>
          <pc:sldMk cId="2353410612" sldId="506"/>
        </pc:sldMkLst>
      </pc:sldChg>
      <pc:sldChg chg="add">
        <pc:chgData name="Cartier, Thomas (DCS)" userId="0eaa2424-5aa2-4e0b-960d-de12abb9d6fd" providerId="ADAL" clId="{FA6E1CA4-A94C-418E-9976-2391B5DE179F}" dt="2024-12-17T19:27:46.174" v="0"/>
        <pc:sldMkLst>
          <pc:docMk/>
          <pc:sldMk cId="3201376160" sldId="507"/>
        </pc:sldMkLst>
      </pc:sldChg>
      <pc:sldChg chg="add">
        <pc:chgData name="Cartier, Thomas (DCS)" userId="0eaa2424-5aa2-4e0b-960d-de12abb9d6fd" providerId="ADAL" clId="{FA6E1CA4-A94C-418E-9976-2391B5DE179F}" dt="2024-12-17T19:27:46.174" v="0"/>
        <pc:sldMkLst>
          <pc:docMk/>
          <pc:sldMk cId="889922942" sldId="508"/>
        </pc:sldMkLst>
      </pc:sldChg>
      <pc:sldChg chg="add">
        <pc:chgData name="Cartier, Thomas (DCS)" userId="0eaa2424-5aa2-4e0b-960d-de12abb9d6fd" providerId="ADAL" clId="{FA6E1CA4-A94C-418E-9976-2391B5DE179F}" dt="2024-12-17T19:27:46.174" v="0"/>
        <pc:sldMkLst>
          <pc:docMk/>
          <pc:sldMk cId="3547437222" sldId="509"/>
        </pc:sldMkLst>
      </pc:sldChg>
      <pc:sldChg chg="add">
        <pc:chgData name="Cartier, Thomas (DCS)" userId="0eaa2424-5aa2-4e0b-960d-de12abb9d6fd" providerId="ADAL" clId="{FA6E1CA4-A94C-418E-9976-2391B5DE179F}" dt="2024-12-17T19:27:46.174" v="0"/>
        <pc:sldMkLst>
          <pc:docMk/>
          <pc:sldMk cId="3725239408" sldId="510"/>
        </pc:sldMkLst>
      </pc:sldChg>
      <pc:sldChg chg="add">
        <pc:chgData name="Cartier, Thomas (DCS)" userId="0eaa2424-5aa2-4e0b-960d-de12abb9d6fd" providerId="ADAL" clId="{FA6E1CA4-A94C-418E-9976-2391B5DE179F}" dt="2024-12-17T19:27:46.174" v="0"/>
        <pc:sldMkLst>
          <pc:docMk/>
          <pc:sldMk cId="2991690214" sldId="511"/>
        </pc:sldMkLst>
      </pc:sldChg>
      <pc:sldChg chg="add">
        <pc:chgData name="Cartier, Thomas (DCS)" userId="0eaa2424-5aa2-4e0b-960d-de12abb9d6fd" providerId="ADAL" clId="{FA6E1CA4-A94C-418E-9976-2391B5DE179F}" dt="2024-12-17T19:27:46.174" v="0"/>
        <pc:sldMkLst>
          <pc:docMk/>
          <pc:sldMk cId="1414866347" sldId="513"/>
        </pc:sldMkLst>
      </pc:sldChg>
      <pc:sldChg chg="add">
        <pc:chgData name="Cartier, Thomas (DCS)" userId="0eaa2424-5aa2-4e0b-960d-de12abb9d6fd" providerId="ADAL" clId="{FA6E1CA4-A94C-418E-9976-2391B5DE179F}" dt="2024-12-17T19:27:46.174" v="0"/>
        <pc:sldMkLst>
          <pc:docMk/>
          <pc:sldMk cId="3880216788" sldId="514"/>
        </pc:sldMkLst>
      </pc:sldChg>
      <pc:sldChg chg="add">
        <pc:chgData name="Cartier, Thomas (DCS)" userId="0eaa2424-5aa2-4e0b-960d-de12abb9d6fd" providerId="ADAL" clId="{FA6E1CA4-A94C-418E-9976-2391B5DE179F}" dt="2024-12-17T19:27:46.174" v="0"/>
        <pc:sldMkLst>
          <pc:docMk/>
          <pc:sldMk cId="3871813701" sldId="516"/>
        </pc:sldMkLst>
      </pc:sldChg>
      <pc:sldChg chg="add">
        <pc:chgData name="Cartier, Thomas (DCS)" userId="0eaa2424-5aa2-4e0b-960d-de12abb9d6fd" providerId="ADAL" clId="{FA6E1CA4-A94C-418E-9976-2391B5DE179F}" dt="2024-12-17T19:27:46.174" v="0"/>
        <pc:sldMkLst>
          <pc:docMk/>
          <pc:sldMk cId="1652324054" sldId="520"/>
        </pc:sldMkLst>
      </pc:sldChg>
      <pc:sldChg chg="add">
        <pc:chgData name="Cartier, Thomas (DCS)" userId="0eaa2424-5aa2-4e0b-960d-de12abb9d6fd" providerId="ADAL" clId="{FA6E1CA4-A94C-418E-9976-2391B5DE179F}" dt="2024-12-17T19:27:46.174" v="0"/>
        <pc:sldMkLst>
          <pc:docMk/>
          <pc:sldMk cId="3925126050" sldId="521"/>
        </pc:sldMkLst>
      </pc:sldChg>
      <pc:sldChg chg="add">
        <pc:chgData name="Cartier, Thomas (DCS)" userId="0eaa2424-5aa2-4e0b-960d-de12abb9d6fd" providerId="ADAL" clId="{FA6E1CA4-A94C-418E-9976-2391B5DE179F}" dt="2024-12-17T19:27:46.174" v="0"/>
        <pc:sldMkLst>
          <pc:docMk/>
          <pc:sldMk cId="1770778595" sldId="522"/>
        </pc:sldMkLst>
      </pc:sldChg>
      <pc:sldChg chg="add">
        <pc:chgData name="Cartier, Thomas (DCS)" userId="0eaa2424-5aa2-4e0b-960d-de12abb9d6fd" providerId="ADAL" clId="{FA6E1CA4-A94C-418E-9976-2391B5DE179F}" dt="2024-12-17T19:27:46.174" v="0"/>
        <pc:sldMkLst>
          <pc:docMk/>
          <pc:sldMk cId="1360403507" sldId="523"/>
        </pc:sldMkLst>
      </pc:sldChg>
      <pc:sldChg chg="add">
        <pc:chgData name="Cartier, Thomas (DCS)" userId="0eaa2424-5aa2-4e0b-960d-de12abb9d6fd" providerId="ADAL" clId="{FA6E1CA4-A94C-418E-9976-2391B5DE179F}" dt="2024-12-17T19:27:46.174" v="0"/>
        <pc:sldMkLst>
          <pc:docMk/>
          <pc:sldMk cId="325287989" sldId="524"/>
        </pc:sldMkLst>
      </pc:sldChg>
      <pc:sldChg chg="add">
        <pc:chgData name="Cartier, Thomas (DCS)" userId="0eaa2424-5aa2-4e0b-960d-de12abb9d6fd" providerId="ADAL" clId="{FA6E1CA4-A94C-418E-9976-2391B5DE179F}" dt="2024-12-17T19:27:46.174" v="0"/>
        <pc:sldMkLst>
          <pc:docMk/>
          <pc:sldMk cId="2735181006" sldId="525"/>
        </pc:sldMkLst>
      </pc:sldChg>
      <pc:sldChg chg="add">
        <pc:chgData name="Cartier, Thomas (DCS)" userId="0eaa2424-5aa2-4e0b-960d-de12abb9d6fd" providerId="ADAL" clId="{FA6E1CA4-A94C-418E-9976-2391B5DE179F}" dt="2024-12-17T19:27:46.174" v="0"/>
        <pc:sldMkLst>
          <pc:docMk/>
          <pc:sldMk cId="1045645093" sldId="526"/>
        </pc:sldMkLst>
      </pc:sldChg>
      <pc:sldChg chg="add">
        <pc:chgData name="Cartier, Thomas (DCS)" userId="0eaa2424-5aa2-4e0b-960d-de12abb9d6fd" providerId="ADAL" clId="{FA6E1CA4-A94C-418E-9976-2391B5DE179F}" dt="2024-12-17T19:27:46.174" v="0"/>
        <pc:sldMkLst>
          <pc:docMk/>
          <pc:sldMk cId="658624722" sldId="527"/>
        </pc:sldMkLst>
      </pc:sldChg>
      <pc:sldChg chg="add">
        <pc:chgData name="Cartier, Thomas (DCS)" userId="0eaa2424-5aa2-4e0b-960d-de12abb9d6fd" providerId="ADAL" clId="{FA6E1CA4-A94C-418E-9976-2391B5DE179F}" dt="2024-12-17T19:27:46.174" v="0"/>
        <pc:sldMkLst>
          <pc:docMk/>
          <pc:sldMk cId="1825580647" sldId="528"/>
        </pc:sldMkLst>
      </pc:sldChg>
      <pc:sldChg chg="add">
        <pc:chgData name="Cartier, Thomas (DCS)" userId="0eaa2424-5aa2-4e0b-960d-de12abb9d6fd" providerId="ADAL" clId="{FA6E1CA4-A94C-418E-9976-2391B5DE179F}" dt="2024-12-17T19:27:46.174" v="0"/>
        <pc:sldMkLst>
          <pc:docMk/>
          <pc:sldMk cId="2593626093" sldId="530"/>
        </pc:sldMkLst>
      </pc:sldChg>
      <pc:sldChg chg="add">
        <pc:chgData name="Cartier, Thomas (DCS)" userId="0eaa2424-5aa2-4e0b-960d-de12abb9d6fd" providerId="ADAL" clId="{FA6E1CA4-A94C-418E-9976-2391B5DE179F}" dt="2024-12-17T19:27:46.174" v="0"/>
        <pc:sldMkLst>
          <pc:docMk/>
          <pc:sldMk cId="2571248464" sldId="531"/>
        </pc:sldMkLst>
      </pc:sldChg>
      <pc:sldChg chg="add">
        <pc:chgData name="Cartier, Thomas (DCS)" userId="0eaa2424-5aa2-4e0b-960d-de12abb9d6fd" providerId="ADAL" clId="{FA6E1CA4-A94C-418E-9976-2391B5DE179F}" dt="2024-12-17T19:27:46.174" v="0"/>
        <pc:sldMkLst>
          <pc:docMk/>
          <pc:sldMk cId="880785125" sldId="532"/>
        </pc:sldMkLst>
      </pc:sldChg>
      <pc:sldChg chg="add">
        <pc:chgData name="Cartier, Thomas (DCS)" userId="0eaa2424-5aa2-4e0b-960d-de12abb9d6fd" providerId="ADAL" clId="{FA6E1CA4-A94C-418E-9976-2391B5DE179F}" dt="2024-12-17T19:27:46.174" v="0"/>
        <pc:sldMkLst>
          <pc:docMk/>
          <pc:sldMk cId="3293228333" sldId="533"/>
        </pc:sldMkLst>
      </pc:sldChg>
      <pc:sldChg chg="add">
        <pc:chgData name="Cartier, Thomas (DCS)" userId="0eaa2424-5aa2-4e0b-960d-de12abb9d6fd" providerId="ADAL" clId="{FA6E1CA4-A94C-418E-9976-2391B5DE179F}" dt="2024-12-17T19:27:46.174" v="0"/>
        <pc:sldMkLst>
          <pc:docMk/>
          <pc:sldMk cId="3840185994" sldId="534"/>
        </pc:sldMkLst>
      </pc:sldChg>
      <pc:sldChg chg="add">
        <pc:chgData name="Cartier, Thomas (DCS)" userId="0eaa2424-5aa2-4e0b-960d-de12abb9d6fd" providerId="ADAL" clId="{FA6E1CA4-A94C-418E-9976-2391B5DE179F}" dt="2024-12-17T19:27:46.174" v="0"/>
        <pc:sldMkLst>
          <pc:docMk/>
          <pc:sldMk cId="3013645980" sldId="535"/>
        </pc:sldMkLst>
      </pc:sldChg>
      <pc:sldChg chg="add">
        <pc:chgData name="Cartier, Thomas (DCS)" userId="0eaa2424-5aa2-4e0b-960d-de12abb9d6fd" providerId="ADAL" clId="{FA6E1CA4-A94C-418E-9976-2391B5DE179F}" dt="2024-12-17T19:27:46.174" v="0"/>
        <pc:sldMkLst>
          <pc:docMk/>
          <pc:sldMk cId="2886442555" sldId="536"/>
        </pc:sldMkLst>
      </pc:sldChg>
      <pc:sldChg chg="add">
        <pc:chgData name="Cartier, Thomas (DCS)" userId="0eaa2424-5aa2-4e0b-960d-de12abb9d6fd" providerId="ADAL" clId="{FA6E1CA4-A94C-418E-9976-2391B5DE179F}" dt="2024-12-17T19:27:46.174" v="0"/>
        <pc:sldMkLst>
          <pc:docMk/>
          <pc:sldMk cId="1080884460" sldId="539"/>
        </pc:sldMkLst>
      </pc:sldChg>
      <pc:sldChg chg="add">
        <pc:chgData name="Cartier, Thomas (DCS)" userId="0eaa2424-5aa2-4e0b-960d-de12abb9d6fd" providerId="ADAL" clId="{FA6E1CA4-A94C-418E-9976-2391B5DE179F}" dt="2024-12-17T19:27:46.174" v="0"/>
        <pc:sldMkLst>
          <pc:docMk/>
          <pc:sldMk cId="1310975319" sldId="540"/>
        </pc:sldMkLst>
      </pc:sldChg>
      <pc:sldChg chg="add">
        <pc:chgData name="Cartier, Thomas (DCS)" userId="0eaa2424-5aa2-4e0b-960d-de12abb9d6fd" providerId="ADAL" clId="{FA6E1CA4-A94C-418E-9976-2391B5DE179F}" dt="2024-12-17T19:27:46.174" v="0"/>
        <pc:sldMkLst>
          <pc:docMk/>
          <pc:sldMk cId="2351645707" sldId="541"/>
        </pc:sldMkLst>
      </pc:sldChg>
      <pc:sldChg chg="add">
        <pc:chgData name="Cartier, Thomas (DCS)" userId="0eaa2424-5aa2-4e0b-960d-de12abb9d6fd" providerId="ADAL" clId="{FA6E1CA4-A94C-418E-9976-2391B5DE179F}" dt="2024-12-17T19:27:46.174" v="0"/>
        <pc:sldMkLst>
          <pc:docMk/>
          <pc:sldMk cId="2160277973" sldId="542"/>
        </pc:sldMkLst>
      </pc:sldChg>
      <pc:sldChg chg="add">
        <pc:chgData name="Cartier, Thomas (DCS)" userId="0eaa2424-5aa2-4e0b-960d-de12abb9d6fd" providerId="ADAL" clId="{FA6E1CA4-A94C-418E-9976-2391B5DE179F}" dt="2024-12-17T19:27:46.174" v="0"/>
        <pc:sldMkLst>
          <pc:docMk/>
          <pc:sldMk cId="4121173596" sldId="543"/>
        </pc:sldMkLst>
      </pc:sldChg>
      <pc:sldChg chg="add">
        <pc:chgData name="Cartier, Thomas (DCS)" userId="0eaa2424-5aa2-4e0b-960d-de12abb9d6fd" providerId="ADAL" clId="{FA6E1CA4-A94C-418E-9976-2391B5DE179F}" dt="2024-12-17T19:27:46.174" v="0"/>
        <pc:sldMkLst>
          <pc:docMk/>
          <pc:sldMk cId="104898224" sldId="544"/>
        </pc:sldMkLst>
      </pc:sldChg>
      <pc:sldChg chg="add">
        <pc:chgData name="Cartier, Thomas (DCS)" userId="0eaa2424-5aa2-4e0b-960d-de12abb9d6fd" providerId="ADAL" clId="{FA6E1CA4-A94C-418E-9976-2391B5DE179F}" dt="2024-12-17T19:27:46.174" v="0"/>
        <pc:sldMkLst>
          <pc:docMk/>
          <pc:sldMk cId="1234360057" sldId="545"/>
        </pc:sldMkLst>
      </pc:sldChg>
      <pc:sldChg chg="add">
        <pc:chgData name="Cartier, Thomas (DCS)" userId="0eaa2424-5aa2-4e0b-960d-de12abb9d6fd" providerId="ADAL" clId="{FA6E1CA4-A94C-418E-9976-2391B5DE179F}" dt="2024-12-17T19:27:46.174" v="0"/>
        <pc:sldMkLst>
          <pc:docMk/>
          <pc:sldMk cId="984091687" sldId="546"/>
        </pc:sldMkLst>
      </pc:sldChg>
      <pc:sldChg chg="add">
        <pc:chgData name="Cartier, Thomas (DCS)" userId="0eaa2424-5aa2-4e0b-960d-de12abb9d6fd" providerId="ADAL" clId="{FA6E1CA4-A94C-418E-9976-2391B5DE179F}" dt="2024-12-17T19:27:46.174" v="0"/>
        <pc:sldMkLst>
          <pc:docMk/>
          <pc:sldMk cId="3344133066" sldId="547"/>
        </pc:sldMkLst>
      </pc:sldChg>
      <pc:sldChg chg="add">
        <pc:chgData name="Cartier, Thomas (DCS)" userId="0eaa2424-5aa2-4e0b-960d-de12abb9d6fd" providerId="ADAL" clId="{FA6E1CA4-A94C-418E-9976-2391B5DE179F}" dt="2024-12-17T19:27:46.174" v="0"/>
        <pc:sldMkLst>
          <pc:docMk/>
          <pc:sldMk cId="188489721" sldId="548"/>
        </pc:sldMkLst>
      </pc:sldChg>
      <pc:sldChg chg="add">
        <pc:chgData name="Cartier, Thomas (DCS)" userId="0eaa2424-5aa2-4e0b-960d-de12abb9d6fd" providerId="ADAL" clId="{FA6E1CA4-A94C-418E-9976-2391B5DE179F}" dt="2024-12-17T19:27:46.174" v="0"/>
        <pc:sldMkLst>
          <pc:docMk/>
          <pc:sldMk cId="1535573331" sldId="549"/>
        </pc:sldMkLst>
      </pc:sldChg>
      <pc:sldChg chg="add">
        <pc:chgData name="Cartier, Thomas (DCS)" userId="0eaa2424-5aa2-4e0b-960d-de12abb9d6fd" providerId="ADAL" clId="{FA6E1CA4-A94C-418E-9976-2391B5DE179F}" dt="2024-12-17T19:27:46.174" v="0"/>
        <pc:sldMkLst>
          <pc:docMk/>
          <pc:sldMk cId="1482814328" sldId="550"/>
        </pc:sldMkLst>
      </pc:sldChg>
      <pc:sldChg chg="add">
        <pc:chgData name="Cartier, Thomas (DCS)" userId="0eaa2424-5aa2-4e0b-960d-de12abb9d6fd" providerId="ADAL" clId="{FA6E1CA4-A94C-418E-9976-2391B5DE179F}" dt="2024-12-17T19:27:46.174" v="0"/>
        <pc:sldMkLst>
          <pc:docMk/>
          <pc:sldMk cId="3368273329" sldId="552"/>
        </pc:sldMkLst>
      </pc:sldChg>
      <pc:sldChg chg="add">
        <pc:chgData name="Cartier, Thomas (DCS)" userId="0eaa2424-5aa2-4e0b-960d-de12abb9d6fd" providerId="ADAL" clId="{FA6E1CA4-A94C-418E-9976-2391B5DE179F}" dt="2024-12-17T19:27:46.174" v="0"/>
        <pc:sldMkLst>
          <pc:docMk/>
          <pc:sldMk cId="823381090" sldId="553"/>
        </pc:sldMkLst>
      </pc:sldChg>
      <pc:sldChg chg="add">
        <pc:chgData name="Cartier, Thomas (DCS)" userId="0eaa2424-5aa2-4e0b-960d-de12abb9d6fd" providerId="ADAL" clId="{FA6E1CA4-A94C-418E-9976-2391B5DE179F}" dt="2024-12-17T19:27:46.174" v="0"/>
        <pc:sldMkLst>
          <pc:docMk/>
          <pc:sldMk cId="36459692" sldId="554"/>
        </pc:sldMkLst>
      </pc:sldChg>
      <pc:sldChg chg="add">
        <pc:chgData name="Cartier, Thomas (DCS)" userId="0eaa2424-5aa2-4e0b-960d-de12abb9d6fd" providerId="ADAL" clId="{FA6E1CA4-A94C-418E-9976-2391B5DE179F}" dt="2024-12-17T19:27:46.174" v="0"/>
        <pc:sldMkLst>
          <pc:docMk/>
          <pc:sldMk cId="1509195482" sldId="555"/>
        </pc:sldMkLst>
      </pc:sldChg>
      <pc:sldChg chg="add">
        <pc:chgData name="Cartier, Thomas (DCS)" userId="0eaa2424-5aa2-4e0b-960d-de12abb9d6fd" providerId="ADAL" clId="{FA6E1CA4-A94C-418E-9976-2391B5DE179F}" dt="2024-12-17T19:27:46.174" v="0"/>
        <pc:sldMkLst>
          <pc:docMk/>
          <pc:sldMk cId="1083084828" sldId="557"/>
        </pc:sldMkLst>
      </pc:sldChg>
      <pc:sldChg chg="add">
        <pc:chgData name="Cartier, Thomas (DCS)" userId="0eaa2424-5aa2-4e0b-960d-de12abb9d6fd" providerId="ADAL" clId="{FA6E1CA4-A94C-418E-9976-2391B5DE179F}" dt="2024-12-17T19:27:46.174" v="0"/>
        <pc:sldMkLst>
          <pc:docMk/>
          <pc:sldMk cId="1330812259" sldId="558"/>
        </pc:sldMkLst>
      </pc:sldChg>
      <pc:sldChg chg="add">
        <pc:chgData name="Cartier, Thomas (DCS)" userId="0eaa2424-5aa2-4e0b-960d-de12abb9d6fd" providerId="ADAL" clId="{FA6E1CA4-A94C-418E-9976-2391B5DE179F}" dt="2024-12-17T19:27:46.174" v="0"/>
        <pc:sldMkLst>
          <pc:docMk/>
          <pc:sldMk cId="3383016499" sldId="559"/>
        </pc:sldMkLst>
      </pc:sldChg>
      <pc:sldChg chg="add">
        <pc:chgData name="Cartier, Thomas (DCS)" userId="0eaa2424-5aa2-4e0b-960d-de12abb9d6fd" providerId="ADAL" clId="{FA6E1CA4-A94C-418E-9976-2391B5DE179F}" dt="2024-12-17T19:27:46.174" v="0"/>
        <pc:sldMkLst>
          <pc:docMk/>
          <pc:sldMk cId="2630209897" sldId="561"/>
        </pc:sldMkLst>
      </pc:sldChg>
      <pc:sldChg chg="modSp add mod">
        <pc:chgData name="Cartier, Thomas (DCS)" userId="0eaa2424-5aa2-4e0b-960d-de12abb9d6fd" providerId="ADAL" clId="{FA6E1CA4-A94C-418E-9976-2391B5DE179F}" dt="2024-12-18T13:18:49.752" v="153" actId="33524"/>
        <pc:sldMkLst>
          <pc:docMk/>
          <pc:sldMk cId="642122508" sldId="562"/>
        </pc:sldMkLst>
        <pc:spChg chg="mod">
          <ac:chgData name="Cartier, Thomas (DCS)" userId="0eaa2424-5aa2-4e0b-960d-de12abb9d6fd" providerId="ADAL" clId="{FA6E1CA4-A94C-418E-9976-2391B5DE179F}" dt="2024-12-18T13:18:49.752" v="153" actId="33524"/>
          <ac:spMkLst>
            <pc:docMk/>
            <pc:sldMk cId="642122508" sldId="562"/>
            <ac:spMk id="3" creationId="{5EB32467-8CE5-B28D-8E21-41ED4E21D3CB}"/>
          </ac:spMkLst>
        </pc:spChg>
      </pc:sldChg>
      <pc:sldChg chg="add">
        <pc:chgData name="Cartier, Thomas (DCS)" userId="0eaa2424-5aa2-4e0b-960d-de12abb9d6fd" providerId="ADAL" clId="{FA6E1CA4-A94C-418E-9976-2391B5DE179F}" dt="2024-12-17T19:27:46.174" v="0"/>
        <pc:sldMkLst>
          <pc:docMk/>
          <pc:sldMk cId="3666342819" sldId="563"/>
        </pc:sldMkLst>
      </pc:sldChg>
      <pc:sldChg chg="add">
        <pc:chgData name="Cartier, Thomas (DCS)" userId="0eaa2424-5aa2-4e0b-960d-de12abb9d6fd" providerId="ADAL" clId="{FA6E1CA4-A94C-418E-9976-2391B5DE179F}" dt="2024-12-17T19:27:46.174" v="0"/>
        <pc:sldMkLst>
          <pc:docMk/>
          <pc:sldMk cId="1070671115" sldId="564"/>
        </pc:sldMkLst>
      </pc:sldChg>
      <pc:sldChg chg="add">
        <pc:chgData name="Cartier, Thomas (DCS)" userId="0eaa2424-5aa2-4e0b-960d-de12abb9d6fd" providerId="ADAL" clId="{FA6E1CA4-A94C-418E-9976-2391B5DE179F}" dt="2024-12-17T19:27:46.174" v="0"/>
        <pc:sldMkLst>
          <pc:docMk/>
          <pc:sldMk cId="3929168917" sldId="565"/>
        </pc:sldMkLst>
      </pc:sldChg>
      <pc:sldChg chg="add">
        <pc:chgData name="Cartier, Thomas (DCS)" userId="0eaa2424-5aa2-4e0b-960d-de12abb9d6fd" providerId="ADAL" clId="{FA6E1CA4-A94C-418E-9976-2391B5DE179F}" dt="2024-12-17T19:27:46.174" v="0"/>
        <pc:sldMkLst>
          <pc:docMk/>
          <pc:sldMk cId="2903416365" sldId="566"/>
        </pc:sldMkLst>
      </pc:sldChg>
      <pc:sldChg chg="add">
        <pc:chgData name="Cartier, Thomas (DCS)" userId="0eaa2424-5aa2-4e0b-960d-de12abb9d6fd" providerId="ADAL" clId="{FA6E1CA4-A94C-418E-9976-2391B5DE179F}" dt="2024-12-17T19:27:46.174" v="0"/>
        <pc:sldMkLst>
          <pc:docMk/>
          <pc:sldMk cId="3190105467" sldId="567"/>
        </pc:sldMkLst>
      </pc:sldChg>
      <pc:sldChg chg="add">
        <pc:chgData name="Cartier, Thomas (DCS)" userId="0eaa2424-5aa2-4e0b-960d-de12abb9d6fd" providerId="ADAL" clId="{FA6E1CA4-A94C-418E-9976-2391B5DE179F}" dt="2024-12-17T19:27:46.174" v="0"/>
        <pc:sldMkLst>
          <pc:docMk/>
          <pc:sldMk cId="3645476478" sldId="568"/>
        </pc:sldMkLst>
      </pc:sldChg>
      <pc:sldChg chg="add">
        <pc:chgData name="Cartier, Thomas (DCS)" userId="0eaa2424-5aa2-4e0b-960d-de12abb9d6fd" providerId="ADAL" clId="{FA6E1CA4-A94C-418E-9976-2391B5DE179F}" dt="2024-12-17T19:27:46.174" v="0"/>
        <pc:sldMkLst>
          <pc:docMk/>
          <pc:sldMk cId="2391516471" sldId="569"/>
        </pc:sldMkLst>
      </pc:sldChg>
      <pc:sldChg chg="add">
        <pc:chgData name="Cartier, Thomas (DCS)" userId="0eaa2424-5aa2-4e0b-960d-de12abb9d6fd" providerId="ADAL" clId="{FA6E1CA4-A94C-418E-9976-2391B5DE179F}" dt="2024-12-17T19:27:46.174" v="0"/>
        <pc:sldMkLst>
          <pc:docMk/>
          <pc:sldMk cId="868300657" sldId="570"/>
        </pc:sldMkLst>
      </pc:sldChg>
      <pc:sldChg chg="add">
        <pc:chgData name="Cartier, Thomas (DCS)" userId="0eaa2424-5aa2-4e0b-960d-de12abb9d6fd" providerId="ADAL" clId="{FA6E1CA4-A94C-418E-9976-2391B5DE179F}" dt="2024-12-17T19:27:46.174" v="0"/>
        <pc:sldMkLst>
          <pc:docMk/>
          <pc:sldMk cId="957436224" sldId="571"/>
        </pc:sldMkLst>
      </pc:sldChg>
      <pc:sldChg chg="add">
        <pc:chgData name="Cartier, Thomas (DCS)" userId="0eaa2424-5aa2-4e0b-960d-de12abb9d6fd" providerId="ADAL" clId="{FA6E1CA4-A94C-418E-9976-2391B5DE179F}" dt="2024-12-17T19:27:46.174" v="0"/>
        <pc:sldMkLst>
          <pc:docMk/>
          <pc:sldMk cId="1879215927" sldId="572"/>
        </pc:sldMkLst>
      </pc:sldChg>
      <pc:sldChg chg="add">
        <pc:chgData name="Cartier, Thomas (DCS)" userId="0eaa2424-5aa2-4e0b-960d-de12abb9d6fd" providerId="ADAL" clId="{FA6E1CA4-A94C-418E-9976-2391B5DE179F}" dt="2024-12-17T19:27:46.174" v="0"/>
        <pc:sldMkLst>
          <pc:docMk/>
          <pc:sldMk cId="2788667102" sldId="573"/>
        </pc:sldMkLst>
      </pc:sldChg>
      <pc:sldChg chg="modSp add">
        <pc:chgData name="Cartier, Thomas (DCS)" userId="0eaa2424-5aa2-4e0b-960d-de12abb9d6fd" providerId="ADAL" clId="{FA6E1CA4-A94C-418E-9976-2391B5DE179F}" dt="2024-12-18T13:45:56.163" v="163" actId="20577"/>
        <pc:sldMkLst>
          <pc:docMk/>
          <pc:sldMk cId="541551198" sldId="574"/>
        </pc:sldMkLst>
        <pc:spChg chg="mod">
          <ac:chgData name="Cartier, Thomas (DCS)" userId="0eaa2424-5aa2-4e0b-960d-de12abb9d6fd" providerId="ADAL" clId="{FA6E1CA4-A94C-418E-9976-2391B5DE179F}" dt="2024-12-18T13:45:56.163" v="163" actId="20577"/>
          <ac:spMkLst>
            <pc:docMk/>
            <pc:sldMk cId="541551198" sldId="574"/>
            <ac:spMk id="2" creationId="{55CB2050-87B1-9DDE-104B-396BD5F055CB}"/>
          </ac:spMkLst>
        </pc:spChg>
      </pc:sldChg>
      <pc:sldChg chg="add">
        <pc:chgData name="Cartier, Thomas (DCS)" userId="0eaa2424-5aa2-4e0b-960d-de12abb9d6fd" providerId="ADAL" clId="{FA6E1CA4-A94C-418E-9976-2391B5DE179F}" dt="2024-12-17T19:27:46.174" v="0"/>
        <pc:sldMkLst>
          <pc:docMk/>
          <pc:sldMk cId="1945652709" sldId="575"/>
        </pc:sldMkLst>
      </pc:sldChg>
      <pc:sldChg chg="modSp add mod">
        <pc:chgData name="Cartier, Thomas (DCS)" userId="0eaa2424-5aa2-4e0b-960d-de12abb9d6fd" providerId="ADAL" clId="{FA6E1CA4-A94C-418E-9976-2391B5DE179F}" dt="2024-12-18T13:48:05.065" v="176" actId="20577"/>
        <pc:sldMkLst>
          <pc:docMk/>
          <pc:sldMk cId="764203089" sldId="576"/>
        </pc:sldMkLst>
        <pc:spChg chg="mod">
          <ac:chgData name="Cartier, Thomas (DCS)" userId="0eaa2424-5aa2-4e0b-960d-de12abb9d6fd" providerId="ADAL" clId="{FA6E1CA4-A94C-418E-9976-2391B5DE179F}" dt="2024-12-18T13:48:05.065" v="176" actId="20577"/>
          <ac:spMkLst>
            <pc:docMk/>
            <pc:sldMk cId="764203089" sldId="576"/>
            <ac:spMk id="2" creationId="{55CB2050-87B1-9DDE-104B-396BD5F055CB}"/>
          </ac:spMkLst>
        </pc:spChg>
        <pc:picChg chg="mod">
          <ac:chgData name="Cartier, Thomas (DCS)" userId="0eaa2424-5aa2-4e0b-960d-de12abb9d6fd" providerId="ADAL" clId="{FA6E1CA4-A94C-418E-9976-2391B5DE179F}" dt="2024-12-18T13:47:56.851" v="164" actId="1076"/>
          <ac:picMkLst>
            <pc:docMk/>
            <pc:sldMk cId="764203089" sldId="576"/>
            <ac:picMk id="3" creationId="{7AD507EC-B326-0CE1-BFD5-B2326EDD958F}"/>
          </ac:picMkLst>
        </pc:picChg>
      </pc:sldChg>
      <pc:sldChg chg="addSp delSp modSp new mod">
        <pc:chgData name="Cartier, Thomas (DCS)" userId="0eaa2424-5aa2-4e0b-960d-de12abb9d6fd" providerId="ADAL" clId="{FA6E1CA4-A94C-418E-9976-2391B5DE179F}" dt="2024-12-17T19:34:54.463" v="75" actId="1036"/>
        <pc:sldMkLst>
          <pc:docMk/>
          <pc:sldMk cId="3311252647" sldId="577"/>
        </pc:sldMkLst>
        <pc:spChg chg="mod">
          <ac:chgData name="Cartier, Thomas (DCS)" userId="0eaa2424-5aa2-4e0b-960d-de12abb9d6fd" providerId="ADAL" clId="{FA6E1CA4-A94C-418E-9976-2391B5DE179F}" dt="2024-12-17T19:33:29.737" v="59" actId="20577"/>
          <ac:spMkLst>
            <pc:docMk/>
            <pc:sldMk cId="3311252647" sldId="577"/>
            <ac:spMk id="2" creationId="{7A5D47E5-7AEC-863F-76A3-6972412A64EB}"/>
          </ac:spMkLst>
        </pc:spChg>
        <pc:picChg chg="add mod">
          <ac:chgData name="Cartier, Thomas (DCS)" userId="0eaa2424-5aa2-4e0b-960d-de12abb9d6fd" providerId="ADAL" clId="{FA6E1CA4-A94C-418E-9976-2391B5DE179F}" dt="2024-12-17T19:33:12.127" v="30" actId="692"/>
          <ac:picMkLst>
            <pc:docMk/>
            <pc:sldMk cId="3311252647" sldId="577"/>
            <ac:picMk id="6" creationId="{C3D0366D-A74A-63CB-BBC7-231D1AE7B819}"/>
          </ac:picMkLst>
        </pc:picChg>
        <pc:picChg chg="add mod">
          <ac:chgData name="Cartier, Thomas (DCS)" userId="0eaa2424-5aa2-4e0b-960d-de12abb9d6fd" providerId="ADAL" clId="{FA6E1CA4-A94C-418E-9976-2391B5DE179F}" dt="2024-12-17T19:34:54.463" v="75" actId="1036"/>
          <ac:picMkLst>
            <pc:docMk/>
            <pc:sldMk cId="3311252647" sldId="577"/>
            <ac:picMk id="7" creationId="{ED3AA8EB-C040-B81A-7D5A-092F43AB119C}"/>
          </ac:picMkLst>
        </pc:picChg>
        <pc:picChg chg="add mod">
          <ac:chgData name="Cartier, Thomas (DCS)" userId="0eaa2424-5aa2-4e0b-960d-de12abb9d6fd" providerId="ADAL" clId="{FA6E1CA4-A94C-418E-9976-2391B5DE179F}" dt="2024-12-17T19:34:49.792" v="64" actId="1076"/>
          <ac:picMkLst>
            <pc:docMk/>
            <pc:sldMk cId="3311252647" sldId="577"/>
            <ac:picMk id="9" creationId="{E4C4A2EA-0138-7B3E-AE46-26D70A775387}"/>
          </ac:picMkLst>
        </pc:picChg>
      </pc:sldChg>
      <pc:sldChg chg="add">
        <pc:chgData name="Cartier, Thomas (DCS)" userId="0eaa2424-5aa2-4e0b-960d-de12abb9d6fd" providerId="ADAL" clId="{FA6E1CA4-A94C-418E-9976-2391B5DE179F}" dt="2024-12-17T19:36:08.913" v="105"/>
        <pc:sldMkLst>
          <pc:docMk/>
          <pc:sldMk cId="373346977" sldId="578"/>
        </pc:sldMkLst>
      </pc:sldChg>
      <pc:sldChg chg="modSp new mod">
        <pc:chgData name="Cartier, Thomas (DCS)" userId="0eaa2424-5aa2-4e0b-960d-de12abb9d6fd" providerId="ADAL" clId="{FA6E1CA4-A94C-418E-9976-2391B5DE179F}" dt="2024-12-17T19:37:08.870" v="136" actId="20577"/>
        <pc:sldMkLst>
          <pc:docMk/>
          <pc:sldMk cId="983677619" sldId="579"/>
        </pc:sldMkLst>
        <pc:spChg chg="mod">
          <ac:chgData name="Cartier, Thomas (DCS)" userId="0eaa2424-5aa2-4e0b-960d-de12abb9d6fd" providerId="ADAL" clId="{FA6E1CA4-A94C-418E-9976-2391B5DE179F}" dt="2024-12-17T19:37:08.870" v="136" actId="20577"/>
          <ac:spMkLst>
            <pc:docMk/>
            <pc:sldMk cId="983677619" sldId="579"/>
            <ac:spMk id="2" creationId="{2DAF6C46-34CD-D61C-F272-B381D8972034}"/>
          </ac:spMkLst>
        </pc:spChg>
      </pc:sldChg>
      <pc:sldMasterChg chg="delSldLayout">
        <pc:chgData name="Cartier, Thomas (DCS)" userId="0eaa2424-5aa2-4e0b-960d-de12abb9d6fd" providerId="ADAL" clId="{FA6E1CA4-A94C-418E-9976-2391B5DE179F}" dt="2024-12-17T19:31:34.215" v="26" actId="47"/>
        <pc:sldMasterMkLst>
          <pc:docMk/>
          <pc:sldMasterMk cId="2099778992" sldId="2147483660"/>
        </pc:sldMasterMkLst>
        <pc:sldLayoutChg chg="del">
          <pc:chgData name="Cartier, Thomas (DCS)" userId="0eaa2424-5aa2-4e0b-960d-de12abb9d6fd" providerId="ADAL" clId="{FA6E1CA4-A94C-418E-9976-2391B5DE179F}" dt="2024-12-17T19:31:34.215" v="26" actId="47"/>
          <pc:sldLayoutMkLst>
            <pc:docMk/>
            <pc:sldMasterMk cId="2099778992" sldId="2147483660"/>
            <pc:sldLayoutMk cId="3998928033"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1/8/2025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0">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portal.ma.cis360.org/"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hyperlink" Target="https://portal.ma.cis360.org/" TargetMode="External"/><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upcoming-labor-market-information-lmi-trainings"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ss.gov/info-details/masshire-cis-360-material" TargetMode="Externa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Part 1:  Account Creation +</a:t>
            </a:r>
          </a:p>
          <a:p>
            <a:pPr algn="ctr">
              <a:lnSpc>
                <a:spcPct val="100000"/>
              </a:lnSpc>
              <a:spcBef>
                <a:spcPts val="600"/>
              </a:spcBef>
            </a:pPr>
            <a:r>
              <a:rPr lang="en-US" sz="3600" b="1" dirty="0">
                <a:solidFill>
                  <a:schemeClr val="bg1"/>
                </a:solidFill>
                <a:latin typeface="Century Gothic"/>
                <a:cs typeface="Calibri"/>
              </a:rPr>
              <a:t>Career Planning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2095125"/>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t>
            </a:r>
          </a:p>
          <a:p>
            <a:pPr algn="ctr">
              <a:lnSpc>
                <a:spcPct val="90000"/>
              </a:lnSpc>
              <a:spcBef>
                <a:spcPct val="0"/>
              </a:spcBef>
              <a:spcAft>
                <a:spcPts val="600"/>
              </a:spcAft>
            </a:pPr>
            <a:r>
              <a:rPr lang="en-US" sz="6000" b="1" dirty="0">
                <a:solidFill>
                  <a:srgbClr val="009876"/>
                </a:solidFill>
                <a:latin typeface="+mj-lt"/>
                <a:ea typeface="+mj-ea"/>
                <a:cs typeface="+mj-cs"/>
              </a:rPr>
              <a:t>On the</a:t>
            </a:r>
          </a:p>
          <a:p>
            <a:pPr algn="ctr">
              <a:lnSpc>
                <a:spcPct val="90000"/>
              </a:lnSpc>
              <a:spcBef>
                <a:spcPct val="0"/>
              </a:spcBef>
              <a:spcAft>
                <a:spcPts val="600"/>
              </a:spcAft>
            </a:pPr>
            <a:r>
              <a:rPr lang="en-US" sz="6000" b="1" dirty="0">
                <a:solidFill>
                  <a:srgbClr val="009876"/>
                </a:solidFill>
                <a:latin typeface="+mj-lt"/>
                <a:ea typeface="+mj-ea"/>
                <a:cs typeface="+mj-cs"/>
              </a:rPr>
              <a:t>Adult Career Plan </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360639">
            <a:off x="8663922" y="4306765"/>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5415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YOUTH</a:t>
            </a:r>
          </a:p>
        </p:txBody>
      </p:sp>
      <p:sp>
        <p:nvSpPr>
          <p:cNvPr id="5" name="Content Placeholder 4">
            <a:extLst>
              <a:ext uri="{FF2B5EF4-FFF2-40B4-BE49-F238E27FC236}">
                <a16:creationId xmlns:a16="http://schemas.microsoft.com/office/drawing/2014/main" id="{3518341D-2D63-A52E-C0E8-6D316C060C63}"/>
              </a:ext>
            </a:extLst>
          </p:cNvPr>
          <p:cNvSpPr>
            <a:spLocks noGrp="1"/>
          </p:cNvSpPr>
          <p:nvPr>
            <p:ph idx="1"/>
          </p:nvPr>
        </p:nvSpPr>
        <p:spPr/>
        <p:txBody>
          <a:bodyPr/>
          <a:lstStyle/>
          <a:p>
            <a:pPr marL="0" indent="0">
              <a:buNone/>
            </a:pPr>
            <a:r>
              <a:rPr lang="en-US" dirty="0">
                <a:solidFill>
                  <a:schemeClr val="tx1"/>
                </a:solidFill>
              </a:rPr>
              <a:t>Youth</a:t>
            </a:r>
          </a:p>
          <a:p>
            <a:pPr marL="0" indent="0">
              <a:buNone/>
            </a:pPr>
            <a:endParaRPr lang="en-US" dirty="0">
              <a:solidFill>
                <a:schemeClr val="tx1"/>
              </a:solidFill>
            </a:endParaRPr>
          </a:p>
          <a:p>
            <a:pPr marL="0" indent="0">
              <a:buNone/>
            </a:pPr>
            <a:r>
              <a:rPr lang="en-US" dirty="0">
                <a:solidFill>
                  <a:schemeClr val="tx1"/>
                </a:solidFill>
              </a:rPr>
              <a:t>Youth Career Plans are a combination of Custom Activities, Components, and Self-Surveys. </a:t>
            </a:r>
          </a:p>
          <a:p>
            <a:pPr marL="0" indent="0">
              <a:buNone/>
            </a:pPr>
            <a:r>
              <a:rPr lang="en-US" dirty="0">
                <a:solidFill>
                  <a:schemeClr val="tx1"/>
                </a:solidFill>
              </a:rPr>
              <a:t>They are designed for audiences at different stages of their academic life (</a:t>
            </a:r>
            <a:r>
              <a:rPr lang="en-US" i="1" dirty="0">
                <a:solidFill>
                  <a:schemeClr val="tx1"/>
                </a:solidFill>
              </a:rPr>
              <a:t>by grade level</a:t>
            </a:r>
            <a:r>
              <a:rPr lang="en-US" dirty="0">
                <a:solidFill>
                  <a:schemeClr val="tx1"/>
                </a:solidFill>
              </a:rPr>
              <a:t>) , be theme specific, and will track user progress.</a:t>
            </a:r>
          </a:p>
          <a:p>
            <a:pPr marL="0" indent="0">
              <a:buNone/>
            </a:pPr>
            <a:r>
              <a:rPr lang="en-US" dirty="0">
                <a:solidFill>
                  <a:schemeClr val="tx1"/>
                </a:solidFill>
              </a:rPr>
              <a:t>Each grade level builds upon the </a:t>
            </a:r>
            <a:r>
              <a:rPr lang="en-US" i="1" dirty="0">
                <a:solidFill>
                  <a:schemeClr val="tx1"/>
                </a:solidFill>
              </a:rPr>
              <a:t>previous</a:t>
            </a:r>
            <a:r>
              <a:rPr lang="en-US" dirty="0">
                <a:solidFill>
                  <a:schemeClr val="tx1"/>
                </a:solidFill>
              </a:rPr>
              <a:t> grade level.</a:t>
            </a:r>
          </a:p>
        </p:txBody>
      </p:sp>
    </p:spTree>
    <p:extLst>
      <p:ext uri="{BB962C8B-B14F-4D97-AF65-F5344CB8AC3E}">
        <p14:creationId xmlns:p14="http://schemas.microsoft.com/office/powerpoint/2010/main" val="3869486328"/>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Youth</a:t>
            </a:r>
          </a:p>
        </p:txBody>
      </p:sp>
      <p:pic>
        <p:nvPicPr>
          <p:cNvPr id="4" name="Content Placeholder 3">
            <a:extLst>
              <a:ext uri="{FF2B5EF4-FFF2-40B4-BE49-F238E27FC236}">
                <a16:creationId xmlns:a16="http://schemas.microsoft.com/office/drawing/2014/main" id="{61E3A64F-E93F-8041-FFCC-1EE343347292}"/>
              </a:ext>
            </a:extLst>
          </p:cNvPr>
          <p:cNvPicPr>
            <a:picLocks noGrp="1" noChangeAspect="1"/>
          </p:cNvPicPr>
          <p:nvPr>
            <p:ph idx="1"/>
          </p:nvPr>
        </p:nvPicPr>
        <p:blipFill>
          <a:blip r:embed="rId2"/>
          <a:stretch>
            <a:fillRect/>
          </a:stretch>
        </p:blipFill>
        <p:spPr>
          <a:xfrm>
            <a:off x="2606807" y="1446213"/>
            <a:ext cx="6978385" cy="4525962"/>
          </a:xfrm>
        </p:spPr>
      </p:pic>
      <p:sp>
        <p:nvSpPr>
          <p:cNvPr id="3" name="TextBox 2">
            <a:extLst>
              <a:ext uri="{FF2B5EF4-FFF2-40B4-BE49-F238E27FC236}">
                <a16:creationId xmlns:a16="http://schemas.microsoft.com/office/drawing/2014/main" id="{075C1FF1-982E-52FB-5AC5-7F2DF709FFC0}"/>
              </a:ext>
            </a:extLst>
          </p:cNvPr>
          <p:cNvSpPr txBox="1"/>
          <p:nvPr/>
        </p:nvSpPr>
        <p:spPr>
          <a:xfrm>
            <a:off x="600084" y="3143056"/>
            <a:ext cx="1600200" cy="1200329"/>
          </a:xfrm>
          <a:prstGeom prst="rect">
            <a:avLst/>
          </a:prstGeom>
          <a:noFill/>
        </p:spPr>
        <p:txBody>
          <a:bodyPr wrap="square" rtlCol="0">
            <a:spAutoFit/>
          </a:bodyPr>
          <a:lstStyle/>
          <a:p>
            <a:r>
              <a:rPr lang="en-US" sz="2400" dirty="0"/>
              <a:t>6</a:t>
            </a:r>
            <a:r>
              <a:rPr lang="en-US" sz="2400" baseline="30000" dirty="0"/>
              <a:t>th</a:t>
            </a:r>
            <a:r>
              <a:rPr lang="en-US" sz="2400" dirty="0"/>
              <a:t> grade to </a:t>
            </a:r>
          </a:p>
          <a:p>
            <a:r>
              <a:rPr lang="en-US" sz="2400" dirty="0"/>
              <a:t>12</a:t>
            </a:r>
            <a:r>
              <a:rPr lang="en-US" sz="2400" baseline="30000" dirty="0"/>
              <a:t>th</a:t>
            </a:r>
            <a:r>
              <a:rPr lang="en-US" sz="2400" dirty="0"/>
              <a:t> grade</a:t>
            </a:r>
          </a:p>
        </p:txBody>
      </p:sp>
    </p:spTree>
    <p:extLst>
      <p:ext uri="{BB962C8B-B14F-4D97-AF65-F5344CB8AC3E}">
        <p14:creationId xmlns:p14="http://schemas.microsoft.com/office/powerpoint/2010/main" val="3255785337"/>
      </p:ext>
    </p:extLst>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a:t>
            </a:r>
          </a:p>
        </p:txBody>
      </p:sp>
      <p:pic>
        <p:nvPicPr>
          <p:cNvPr id="4" name="Content Placeholder 3">
            <a:extLst>
              <a:ext uri="{FF2B5EF4-FFF2-40B4-BE49-F238E27FC236}">
                <a16:creationId xmlns:a16="http://schemas.microsoft.com/office/drawing/2014/main" id="{AC1DD705-775B-C7E6-0E84-978DDB735A3F}"/>
              </a:ext>
            </a:extLst>
          </p:cNvPr>
          <p:cNvPicPr>
            <a:picLocks noGrp="1" noChangeAspect="1"/>
          </p:cNvPicPr>
          <p:nvPr>
            <p:ph idx="1"/>
          </p:nvPr>
        </p:nvPicPr>
        <p:blipFill>
          <a:blip r:embed="rId2"/>
          <a:stretch>
            <a:fillRect/>
          </a:stretch>
        </p:blipFill>
        <p:spPr>
          <a:xfrm>
            <a:off x="2009775" y="1889919"/>
            <a:ext cx="8172450" cy="3638550"/>
          </a:xfrm>
        </p:spPr>
      </p:pic>
    </p:spTree>
    <p:extLst>
      <p:ext uri="{BB962C8B-B14F-4D97-AF65-F5344CB8AC3E}">
        <p14:creationId xmlns:p14="http://schemas.microsoft.com/office/powerpoint/2010/main" val="889922942"/>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6th</a:t>
            </a:r>
          </a:p>
        </p:txBody>
      </p:sp>
      <p:pic>
        <p:nvPicPr>
          <p:cNvPr id="4" name="Content Placeholder 3">
            <a:extLst>
              <a:ext uri="{FF2B5EF4-FFF2-40B4-BE49-F238E27FC236}">
                <a16:creationId xmlns:a16="http://schemas.microsoft.com/office/drawing/2014/main" id="{C507C5A7-612E-8C54-542F-64CDCC084B6A}"/>
              </a:ext>
            </a:extLst>
          </p:cNvPr>
          <p:cNvPicPr>
            <a:picLocks noGrp="1" noChangeAspect="1"/>
          </p:cNvPicPr>
          <p:nvPr>
            <p:ph idx="1"/>
          </p:nvPr>
        </p:nvPicPr>
        <p:blipFill>
          <a:blip r:embed="rId2"/>
          <a:stretch>
            <a:fillRect/>
          </a:stretch>
        </p:blipFill>
        <p:spPr>
          <a:xfrm>
            <a:off x="2367017" y="1446213"/>
            <a:ext cx="7457966" cy="4525962"/>
          </a:xfrm>
        </p:spPr>
      </p:pic>
    </p:spTree>
    <p:extLst>
      <p:ext uri="{BB962C8B-B14F-4D97-AF65-F5344CB8AC3E}">
        <p14:creationId xmlns:p14="http://schemas.microsoft.com/office/powerpoint/2010/main" val="288658191"/>
      </p:ext>
    </p:extLst>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7th</a:t>
            </a:r>
          </a:p>
        </p:txBody>
      </p:sp>
      <p:pic>
        <p:nvPicPr>
          <p:cNvPr id="4" name="Content Placeholder 3">
            <a:extLst>
              <a:ext uri="{FF2B5EF4-FFF2-40B4-BE49-F238E27FC236}">
                <a16:creationId xmlns:a16="http://schemas.microsoft.com/office/drawing/2014/main" id="{F688A952-8B2F-25B6-A48A-659B7F592F3A}"/>
              </a:ext>
            </a:extLst>
          </p:cNvPr>
          <p:cNvPicPr>
            <a:picLocks noGrp="1" noChangeAspect="1"/>
          </p:cNvPicPr>
          <p:nvPr>
            <p:ph idx="1"/>
          </p:nvPr>
        </p:nvPicPr>
        <p:blipFill>
          <a:blip r:embed="rId2"/>
          <a:stretch>
            <a:fillRect/>
          </a:stretch>
        </p:blipFill>
        <p:spPr>
          <a:xfrm>
            <a:off x="2260834" y="1252111"/>
            <a:ext cx="7857489" cy="4891520"/>
          </a:xfrm>
          <a:ln>
            <a:solidFill>
              <a:schemeClr val="accent1"/>
            </a:solidFill>
          </a:ln>
        </p:spPr>
      </p:pic>
    </p:spTree>
    <p:extLst>
      <p:ext uri="{BB962C8B-B14F-4D97-AF65-F5344CB8AC3E}">
        <p14:creationId xmlns:p14="http://schemas.microsoft.com/office/powerpoint/2010/main" val="1510898468"/>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8th</a:t>
            </a:r>
          </a:p>
        </p:txBody>
      </p:sp>
      <p:pic>
        <p:nvPicPr>
          <p:cNvPr id="4" name="Content Placeholder 3">
            <a:extLst>
              <a:ext uri="{FF2B5EF4-FFF2-40B4-BE49-F238E27FC236}">
                <a16:creationId xmlns:a16="http://schemas.microsoft.com/office/drawing/2014/main" id="{8F30A529-97F4-CC76-E430-A161D0795A85}"/>
              </a:ext>
            </a:extLst>
          </p:cNvPr>
          <p:cNvPicPr>
            <a:picLocks noGrp="1" noChangeAspect="1"/>
          </p:cNvPicPr>
          <p:nvPr>
            <p:ph idx="1"/>
          </p:nvPr>
        </p:nvPicPr>
        <p:blipFill>
          <a:blip r:embed="rId2"/>
          <a:stretch>
            <a:fillRect/>
          </a:stretch>
        </p:blipFill>
        <p:spPr>
          <a:xfrm>
            <a:off x="2706939" y="1200150"/>
            <a:ext cx="6763177" cy="5029200"/>
          </a:xfrm>
        </p:spPr>
      </p:pic>
    </p:spTree>
    <p:extLst>
      <p:ext uri="{BB962C8B-B14F-4D97-AF65-F5344CB8AC3E}">
        <p14:creationId xmlns:p14="http://schemas.microsoft.com/office/powerpoint/2010/main" val="2353410612"/>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9th</a:t>
            </a:r>
          </a:p>
        </p:txBody>
      </p:sp>
      <p:pic>
        <p:nvPicPr>
          <p:cNvPr id="4" name="Content Placeholder 3">
            <a:extLst>
              <a:ext uri="{FF2B5EF4-FFF2-40B4-BE49-F238E27FC236}">
                <a16:creationId xmlns:a16="http://schemas.microsoft.com/office/drawing/2014/main" id="{58856455-1D94-932C-92E1-CE107DC3D1BF}"/>
              </a:ext>
            </a:extLst>
          </p:cNvPr>
          <p:cNvPicPr>
            <a:picLocks noGrp="1" noChangeAspect="1"/>
          </p:cNvPicPr>
          <p:nvPr>
            <p:ph idx="1"/>
          </p:nvPr>
        </p:nvPicPr>
        <p:blipFill>
          <a:blip r:embed="rId2"/>
          <a:stretch>
            <a:fillRect/>
          </a:stretch>
        </p:blipFill>
        <p:spPr>
          <a:xfrm>
            <a:off x="2817906" y="1237817"/>
            <a:ext cx="5973923" cy="4891520"/>
          </a:xfrm>
        </p:spPr>
      </p:pic>
    </p:spTree>
    <p:extLst>
      <p:ext uri="{BB962C8B-B14F-4D97-AF65-F5344CB8AC3E}">
        <p14:creationId xmlns:p14="http://schemas.microsoft.com/office/powerpoint/2010/main" val="3201376160"/>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10th</a:t>
            </a:r>
          </a:p>
        </p:txBody>
      </p:sp>
      <p:pic>
        <p:nvPicPr>
          <p:cNvPr id="4" name="Content Placeholder 3">
            <a:extLst>
              <a:ext uri="{FF2B5EF4-FFF2-40B4-BE49-F238E27FC236}">
                <a16:creationId xmlns:a16="http://schemas.microsoft.com/office/drawing/2014/main" id="{CF14C46C-145C-CDA3-D2F3-3EA463ABFAA5}"/>
              </a:ext>
            </a:extLst>
          </p:cNvPr>
          <p:cNvPicPr>
            <a:picLocks noGrp="1" noChangeAspect="1"/>
          </p:cNvPicPr>
          <p:nvPr>
            <p:ph idx="1"/>
          </p:nvPr>
        </p:nvPicPr>
        <p:blipFill>
          <a:blip r:embed="rId2"/>
          <a:stretch>
            <a:fillRect/>
          </a:stretch>
        </p:blipFill>
        <p:spPr>
          <a:xfrm>
            <a:off x="2646915" y="1266395"/>
            <a:ext cx="5818518" cy="4891520"/>
          </a:xfrm>
        </p:spPr>
      </p:pic>
    </p:spTree>
    <p:extLst>
      <p:ext uri="{BB962C8B-B14F-4D97-AF65-F5344CB8AC3E}">
        <p14:creationId xmlns:p14="http://schemas.microsoft.com/office/powerpoint/2010/main" val="3547437222"/>
      </p:ext>
    </p:extLst>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11th</a:t>
            </a:r>
          </a:p>
        </p:txBody>
      </p:sp>
      <p:pic>
        <p:nvPicPr>
          <p:cNvPr id="4" name="Content Placeholder 3">
            <a:extLst>
              <a:ext uri="{FF2B5EF4-FFF2-40B4-BE49-F238E27FC236}">
                <a16:creationId xmlns:a16="http://schemas.microsoft.com/office/drawing/2014/main" id="{1181759D-1923-F993-8E27-45A9C1BBAAF5}"/>
              </a:ext>
            </a:extLst>
          </p:cNvPr>
          <p:cNvPicPr>
            <a:picLocks noGrp="1" noChangeAspect="1"/>
          </p:cNvPicPr>
          <p:nvPr>
            <p:ph idx="1"/>
          </p:nvPr>
        </p:nvPicPr>
        <p:blipFill>
          <a:blip r:embed="rId2"/>
          <a:stretch>
            <a:fillRect/>
          </a:stretch>
        </p:blipFill>
        <p:spPr>
          <a:xfrm>
            <a:off x="3171951" y="972666"/>
            <a:ext cx="4782780" cy="5185247"/>
          </a:xfrm>
        </p:spPr>
      </p:pic>
    </p:spTree>
    <p:extLst>
      <p:ext uri="{BB962C8B-B14F-4D97-AF65-F5344CB8AC3E}">
        <p14:creationId xmlns:p14="http://schemas.microsoft.com/office/powerpoint/2010/main" val="3725239408"/>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732B-2EB1-C1AC-B7E6-3BC436B2E69B}"/>
              </a:ext>
            </a:extLst>
          </p:cNvPr>
          <p:cNvSpPr>
            <a:spLocks noGrp="1"/>
          </p:cNvSpPr>
          <p:nvPr>
            <p:ph type="title"/>
          </p:nvPr>
        </p:nvSpPr>
        <p:spPr/>
        <p:txBody>
          <a:bodyPr/>
          <a:lstStyle/>
          <a:p>
            <a:r>
              <a:rPr lang="en-US" dirty="0"/>
              <a:t>CIS 360 Activation Form</a:t>
            </a:r>
          </a:p>
        </p:txBody>
      </p:sp>
      <p:pic>
        <p:nvPicPr>
          <p:cNvPr id="9" name="Content Placeholder 8">
            <a:extLst>
              <a:ext uri="{FF2B5EF4-FFF2-40B4-BE49-F238E27FC236}">
                <a16:creationId xmlns:a16="http://schemas.microsoft.com/office/drawing/2014/main" id="{975DC66D-5211-3C42-61C4-ADED9ABA1A41}"/>
              </a:ext>
            </a:extLst>
          </p:cNvPr>
          <p:cNvPicPr>
            <a:picLocks noGrp="1" noChangeAspect="1"/>
          </p:cNvPicPr>
          <p:nvPr>
            <p:ph sz="half" idx="2"/>
          </p:nvPr>
        </p:nvPicPr>
        <p:blipFill>
          <a:blip r:embed="rId2"/>
          <a:stretch>
            <a:fillRect/>
          </a:stretch>
        </p:blipFill>
        <p:spPr>
          <a:xfrm>
            <a:off x="5785294" y="1381493"/>
            <a:ext cx="3617530" cy="4646616"/>
          </a:xfrm>
          <a:ln w="12700">
            <a:solidFill>
              <a:schemeClr val="accent1"/>
            </a:solidFill>
          </a:ln>
        </p:spPr>
      </p:pic>
      <p:sp>
        <p:nvSpPr>
          <p:cNvPr id="5" name="Date Placeholder 4">
            <a:extLst>
              <a:ext uri="{FF2B5EF4-FFF2-40B4-BE49-F238E27FC236}">
                <a16:creationId xmlns:a16="http://schemas.microsoft.com/office/drawing/2014/main" id="{035A8F3D-61D7-282B-FD13-93A59359A3F8}"/>
              </a:ext>
            </a:extLst>
          </p:cNvPr>
          <p:cNvSpPr>
            <a:spLocks noGrp="1"/>
          </p:cNvSpPr>
          <p:nvPr>
            <p:ph type="dt" sz="half" idx="10"/>
          </p:nvPr>
        </p:nvSpPr>
        <p:spPr/>
        <p:txBody>
          <a:bodyPr/>
          <a:lstStyle/>
          <a:p>
            <a:fld id="{17A7937A-8C96-4F15-95BB-AC6A50763FC8}" type="datetime1">
              <a:rPr lang="en-US" smtClean="0"/>
              <a:t>1/8/2025</a:t>
            </a:fld>
            <a:endParaRPr lang="en-US"/>
          </a:p>
        </p:txBody>
      </p:sp>
      <p:sp>
        <p:nvSpPr>
          <p:cNvPr id="6" name="Footer Placeholder 5">
            <a:extLst>
              <a:ext uri="{FF2B5EF4-FFF2-40B4-BE49-F238E27FC236}">
                <a16:creationId xmlns:a16="http://schemas.microsoft.com/office/drawing/2014/main" id="{4F48B331-FFB3-76F8-F9AC-44CBD8EEF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2EF64-0215-5878-FAEB-CB76110BEC4D}"/>
              </a:ext>
            </a:extLst>
          </p:cNvPr>
          <p:cNvSpPr>
            <a:spLocks noGrp="1"/>
          </p:cNvSpPr>
          <p:nvPr>
            <p:ph type="sldNum" sz="quarter" idx="12"/>
          </p:nvPr>
        </p:nvSpPr>
        <p:spPr/>
        <p:txBody>
          <a:bodyPr/>
          <a:lstStyle/>
          <a:p>
            <a:fld id="{A26BDF90-F303-4819-8687-25927A3352F7}" type="slidenum">
              <a:rPr lang="en-US" smtClean="0"/>
              <a:t>11</a:t>
            </a:fld>
            <a:endParaRPr lang="en-US"/>
          </a:p>
        </p:txBody>
      </p:sp>
      <p:sp>
        <p:nvSpPr>
          <p:cNvPr id="10" name="TextBox 9">
            <a:extLst>
              <a:ext uri="{FF2B5EF4-FFF2-40B4-BE49-F238E27FC236}">
                <a16:creationId xmlns:a16="http://schemas.microsoft.com/office/drawing/2014/main" id="{ABA44637-3039-D694-D163-23796CCE7F85}"/>
              </a:ext>
            </a:extLst>
          </p:cNvPr>
          <p:cNvSpPr txBox="1"/>
          <p:nvPr/>
        </p:nvSpPr>
        <p:spPr>
          <a:xfrm>
            <a:off x="448052" y="2305615"/>
            <a:ext cx="4682247" cy="2246769"/>
          </a:xfrm>
          <a:prstGeom prst="rect">
            <a:avLst/>
          </a:prstGeom>
          <a:noFill/>
        </p:spPr>
        <p:txBody>
          <a:bodyPr wrap="square" rtlCol="0">
            <a:spAutoFit/>
          </a:bodyPr>
          <a:lstStyle/>
          <a:p>
            <a:r>
              <a:rPr lang="en-US" sz="2800" dirty="0">
                <a:hlinkClick r:id="rId3"/>
              </a:rPr>
              <a:t>https://portal.ma.cis360.org/</a:t>
            </a:r>
            <a:endParaRPr lang="en-US" sz="2800" dirty="0"/>
          </a:p>
          <a:p>
            <a:endParaRPr lang="en-US" sz="2800" dirty="0"/>
          </a:p>
          <a:p>
            <a:r>
              <a:rPr lang="en-US" sz="2800" dirty="0"/>
              <a:t>Email to:</a:t>
            </a:r>
          </a:p>
          <a:p>
            <a:endParaRPr lang="en-US" sz="2800" dirty="0"/>
          </a:p>
          <a:p>
            <a:r>
              <a:rPr lang="fr-FR" sz="2800" dirty="0"/>
              <a:t>MassHireCIS@State.MA.US</a:t>
            </a:r>
            <a:endParaRPr lang="en-US" sz="2800" dirty="0"/>
          </a:p>
        </p:txBody>
      </p:sp>
    </p:spTree>
    <p:extLst>
      <p:ext uri="{BB962C8B-B14F-4D97-AF65-F5344CB8AC3E}">
        <p14:creationId xmlns:p14="http://schemas.microsoft.com/office/powerpoint/2010/main" val="2297764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12th</a:t>
            </a:r>
          </a:p>
        </p:txBody>
      </p:sp>
      <p:pic>
        <p:nvPicPr>
          <p:cNvPr id="4" name="Content Placeholder 3">
            <a:extLst>
              <a:ext uri="{FF2B5EF4-FFF2-40B4-BE49-F238E27FC236}">
                <a16:creationId xmlns:a16="http://schemas.microsoft.com/office/drawing/2014/main" id="{4FD4DD24-6177-6C91-6A28-EEF9A005F412}"/>
              </a:ext>
            </a:extLst>
          </p:cNvPr>
          <p:cNvPicPr>
            <a:picLocks noGrp="1" noChangeAspect="1"/>
          </p:cNvPicPr>
          <p:nvPr>
            <p:ph idx="1"/>
          </p:nvPr>
        </p:nvPicPr>
        <p:blipFill>
          <a:blip r:embed="rId2"/>
          <a:stretch>
            <a:fillRect/>
          </a:stretch>
        </p:blipFill>
        <p:spPr>
          <a:xfrm>
            <a:off x="3371846" y="1273874"/>
            <a:ext cx="4812359" cy="4912617"/>
          </a:xfrm>
        </p:spPr>
      </p:pic>
    </p:spTree>
    <p:extLst>
      <p:ext uri="{BB962C8B-B14F-4D97-AF65-F5344CB8AC3E}">
        <p14:creationId xmlns:p14="http://schemas.microsoft.com/office/powerpoint/2010/main" val="2991690214"/>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945652709"/>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0"/>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76420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667F-D161-580B-3B19-A896140165F1}"/>
              </a:ext>
            </a:extLst>
          </p:cNvPr>
          <p:cNvSpPr>
            <a:spLocks noGrp="1"/>
          </p:cNvSpPr>
          <p:nvPr>
            <p:ph type="title"/>
          </p:nvPr>
        </p:nvSpPr>
        <p:spPr/>
        <p:txBody>
          <a:bodyPr/>
          <a:lstStyle/>
          <a:p>
            <a:r>
              <a:rPr lang="en-US" dirty="0"/>
              <a:t>Log In with new account</a:t>
            </a:r>
          </a:p>
        </p:txBody>
      </p:sp>
      <p:pic>
        <p:nvPicPr>
          <p:cNvPr id="8" name="Content Placeholder 7">
            <a:extLst>
              <a:ext uri="{FF2B5EF4-FFF2-40B4-BE49-F238E27FC236}">
                <a16:creationId xmlns:a16="http://schemas.microsoft.com/office/drawing/2014/main" id="{18F07192-1D36-7654-F058-C2EE1B2776C8}"/>
              </a:ext>
            </a:extLst>
          </p:cNvPr>
          <p:cNvPicPr>
            <a:picLocks noGrp="1" noChangeAspect="1"/>
          </p:cNvPicPr>
          <p:nvPr>
            <p:ph sz="half" idx="2"/>
          </p:nvPr>
        </p:nvPicPr>
        <p:blipFill>
          <a:blip r:embed="rId2"/>
          <a:stretch>
            <a:fillRect/>
          </a:stretch>
        </p:blipFill>
        <p:spPr>
          <a:xfrm>
            <a:off x="2767490" y="1293091"/>
            <a:ext cx="7369631" cy="4757513"/>
          </a:xfrm>
          <a:prstGeom prst="rect">
            <a:avLst/>
          </a:prstGeom>
          <a:ln>
            <a:solidFill>
              <a:schemeClr val="accent1"/>
            </a:solidFill>
          </a:ln>
        </p:spPr>
      </p:pic>
      <p:sp>
        <p:nvSpPr>
          <p:cNvPr id="5" name="Date Placeholder 4">
            <a:extLst>
              <a:ext uri="{FF2B5EF4-FFF2-40B4-BE49-F238E27FC236}">
                <a16:creationId xmlns:a16="http://schemas.microsoft.com/office/drawing/2014/main" id="{5267A927-43DB-145F-E598-BA2CF28A200A}"/>
              </a:ext>
            </a:extLst>
          </p:cNvPr>
          <p:cNvSpPr>
            <a:spLocks noGrp="1"/>
          </p:cNvSpPr>
          <p:nvPr>
            <p:ph type="dt" sz="half" idx="10"/>
          </p:nvPr>
        </p:nvSpPr>
        <p:spPr/>
        <p:txBody>
          <a:bodyPr/>
          <a:lstStyle/>
          <a:p>
            <a:fld id="{5DDAE2B6-B0E8-469B-A76F-7079726FB69C}" type="datetime1">
              <a:rPr lang="en-US" smtClean="0"/>
              <a:t>1/8/2025</a:t>
            </a:fld>
            <a:endParaRPr lang="en-US"/>
          </a:p>
        </p:txBody>
      </p:sp>
      <p:sp>
        <p:nvSpPr>
          <p:cNvPr id="6" name="Footer Placeholder 5">
            <a:extLst>
              <a:ext uri="{FF2B5EF4-FFF2-40B4-BE49-F238E27FC236}">
                <a16:creationId xmlns:a16="http://schemas.microsoft.com/office/drawing/2014/main" id="{B4EDFFF0-773B-3940-6FAA-0B4EA5400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E2CBB-84F5-ED72-9B22-F32BE6404794}"/>
              </a:ext>
            </a:extLst>
          </p:cNvPr>
          <p:cNvSpPr>
            <a:spLocks noGrp="1"/>
          </p:cNvSpPr>
          <p:nvPr>
            <p:ph type="sldNum" sz="quarter" idx="12"/>
          </p:nvPr>
        </p:nvSpPr>
        <p:spPr/>
        <p:txBody>
          <a:bodyPr/>
          <a:lstStyle/>
          <a:p>
            <a:fld id="{A26BDF90-F303-4819-8687-25927A3352F7}" type="slidenum">
              <a:rPr lang="en-US" smtClean="0"/>
              <a:t>12</a:t>
            </a:fld>
            <a:endParaRPr lang="en-US"/>
          </a:p>
        </p:txBody>
      </p:sp>
    </p:spTree>
    <p:extLst>
      <p:ext uri="{BB962C8B-B14F-4D97-AF65-F5344CB8AC3E}">
        <p14:creationId xmlns:p14="http://schemas.microsoft.com/office/powerpoint/2010/main" val="276452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2323-8A3F-C609-0877-AC16B50A0C23}"/>
              </a:ext>
            </a:extLst>
          </p:cNvPr>
          <p:cNvSpPr>
            <a:spLocks noGrp="1"/>
          </p:cNvSpPr>
          <p:nvPr>
            <p:ph type="title"/>
          </p:nvPr>
        </p:nvSpPr>
        <p:spPr/>
        <p:txBody>
          <a:bodyPr/>
          <a:lstStyle/>
          <a:p>
            <a:r>
              <a:rPr lang="en-US" dirty="0"/>
              <a:t>Create your Account Profile</a:t>
            </a:r>
          </a:p>
        </p:txBody>
      </p:sp>
      <p:pic>
        <p:nvPicPr>
          <p:cNvPr id="8" name="Content Placeholder 7">
            <a:extLst>
              <a:ext uri="{FF2B5EF4-FFF2-40B4-BE49-F238E27FC236}">
                <a16:creationId xmlns:a16="http://schemas.microsoft.com/office/drawing/2014/main" id="{6638B49B-0C4E-197D-392D-8602330AE0C4}"/>
              </a:ext>
            </a:extLst>
          </p:cNvPr>
          <p:cNvPicPr>
            <a:picLocks noGrp="1" noChangeAspect="1"/>
          </p:cNvPicPr>
          <p:nvPr>
            <p:ph sz="half" idx="2"/>
          </p:nvPr>
        </p:nvPicPr>
        <p:blipFill>
          <a:blip r:embed="rId2"/>
          <a:stretch>
            <a:fillRect/>
          </a:stretch>
        </p:blipFill>
        <p:spPr>
          <a:xfrm>
            <a:off x="6299993" y="171922"/>
            <a:ext cx="4249883" cy="6546464"/>
          </a:xfrm>
          <a:prstGeom prst="rect">
            <a:avLst/>
          </a:prstGeom>
        </p:spPr>
      </p:pic>
      <p:sp>
        <p:nvSpPr>
          <p:cNvPr id="5" name="Date Placeholder 4">
            <a:extLst>
              <a:ext uri="{FF2B5EF4-FFF2-40B4-BE49-F238E27FC236}">
                <a16:creationId xmlns:a16="http://schemas.microsoft.com/office/drawing/2014/main" id="{1FC84A4C-0D54-B47D-A69A-9E524AE7D165}"/>
              </a:ext>
            </a:extLst>
          </p:cNvPr>
          <p:cNvSpPr>
            <a:spLocks noGrp="1"/>
          </p:cNvSpPr>
          <p:nvPr>
            <p:ph type="dt" sz="half" idx="10"/>
          </p:nvPr>
        </p:nvSpPr>
        <p:spPr/>
        <p:txBody>
          <a:bodyPr/>
          <a:lstStyle/>
          <a:p>
            <a:fld id="{29FC17B3-477C-4543-8C9B-03DB1BC0CF5D}" type="datetime1">
              <a:rPr lang="en-US" smtClean="0"/>
              <a:t>1/8/2025</a:t>
            </a:fld>
            <a:endParaRPr lang="en-US"/>
          </a:p>
        </p:txBody>
      </p:sp>
      <p:sp>
        <p:nvSpPr>
          <p:cNvPr id="6" name="Footer Placeholder 5">
            <a:extLst>
              <a:ext uri="{FF2B5EF4-FFF2-40B4-BE49-F238E27FC236}">
                <a16:creationId xmlns:a16="http://schemas.microsoft.com/office/drawing/2014/main" id="{3492FE03-762E-6D4C-4FFE-FFB2391DD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A556F-4F52-B2F8-BDE7-DC37852C8525}"/>
              </a:ext>
            </a:extLst>
          </p:cNvPr>
          <p:cNvSpPr>
            <a:spLocks noGrp="1"/>
          </p:cNvSpPr>
          <p:nvPr>
            <p:ph type="sldNum" sz="quarter" idx="12"/>
          </p:nvPr>
        </p:nvSpPr>
        <p:spPr/>
        <p:txBody>
          <a:bodyPr/>
          <a:lstStyle/>
          <a:p>
            <a:fld id="{A26BDF90-F303-4819-8687-25927A3352F7}" type="slidenum">
              <a:rPr lang="en-US" smtClean="0"/>
              <a:t>13</a:t>
            </a:fld>
            <a:endParaRPr lang="en-US"/>
          </a:p>
        </p:txBody>
      </p:sp>
    </p:spTree>
    <p:extLst>
      <p:ext uri="{BB962C8B-B14F-4D97-AF65-F5344CB8AC3E}">
        <p14:creationId xmlns:p14="http://schemas.microsoft.com/office/powerpoint/2010/main" val="325696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Personal Information</a:t>
            </a:r>
          </a:p>
        </p:txBody>
      </p:sp>
      <p:pic>
        <p:nvPicPr>
          <p:cNvPr id="9" name="Content Placeholder 8">
            <a:extLst>
              <a:ext uri="{FF2B5EF4-FFF2-40B4-BE49-F238E27FC236}">
                <a16:creationId xmlns:a16="http://schemas.microsoft.com/office/drawing/2014/main" id="{DA367519-C785-C460-A3AC-E9EEDCE7E861}"/>
              </a:ext>
            </a:extLst>
          </p:cNvPr>
          <p:cNvPicPr>
            <a:picLocks noGrp="1" noChangeAspect="1"/>
          </p:cNvPicPr>
          <p:nvPr>
            <p:ph sz="half" idx="1"/>
          </p:nvPr>
        </p:nvPicPr>
        <p:blipFill>
          <a:blip r:embed="rId2"/>
          <a:stretch>
            <a:fillRect/>
          </a:stretch>
        </p:blipFill>
        <p:spPr>
          <a:xfrm>
            <a:off x="43886" y="2023349"/>
            <a:ext cx="12007978" cy="3229582"/>
          </a:xfr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14</a:t>
            </a:fld>
            <a:endParaRPr lang="en-US"/>
          </a:p>
        </p:txBody>
      </p:sp>
      <p:sp>
        <p:nvSpPr>
          <p:cNvPr id="10" name="TextBox 9">
            <a:extLst>
              <a:ext uri="{FF2B5EF4-FFF2-40B4-BE49-F238E27FC236}">
                <a16:creationId xmlns:a16="http://schemas.microsoft.com/office/drawing/2014/main" id="{FD20CEDA-80CA-A63C-EB79-ADDB9E3849C9}"/>
              </a:ext>
            </a:extLst>
          </p:cNvPr>
          <p:cNvSpPr txBox="1"/>
          <p:nvPr/>
        </p:nvSpPr>
        <p:spPr>
          <a:xfrm>
            <a:off x="3290387" y="5343801"/>
            <a:ext cx="5514975" cy="461665"/>
          </a:xfrm>
          <a:prstGeom prst="rect">
            <a:avLst/>
          </a:prstGeom>
          <a:noFill/>
        </p:spPr>
        <p:txBody>
          <a:bodyPr wrap="square" rtlCol="0">
            <a:spAutoFit/>
          </a:bodyPr>
          <a:lstStyle/>
          <a:p>
            <a:r>
              <a:rPr lang="en-US" sz="2400" dirty="0"/>
              <a:t>Email is critical !!!  (</a:t>
            </a:r>
            <a:r>
              <a:rPr lang="en-US" sz="2400" i="1" dirty="0"/>
              <a:t>Forgot my password.)  </a:t>
            </a:r>
          </a:p>
        </p:txBody>
      </p:sp>
    </p:spTree>
    <p:extLst>
      <p:ext uri="{BB962C8B-B14F-4D97-AF65-F5344CB8AC3E}">
        <p14:creationId xmlns:p14="http://schemas.microsoft.com/office/powerpoint/2010/main" val="402243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Password</a:t>
            </a:r>
          </a:p>
        </p:txBody>
      </p:sp>
      <p:pic>
        <p:nvPicPr>
          <p:cNvPr id="9" name="Content Placeholder 8">
            <a:extLst>
              <a:ext uri="{FF2B5EF4-FFF2-40B4-BE49-F238E27FC236}">
                <a16:creationId xmlns:a16="http://schemas.microsoft.com/office/drawing/2014/main" id="{64B331FC-8DB1-15FE-2E90-135A7AC6A089}"/>
              </a:ext>
            </a:extLst>
          </p:cNvPr>
          <p:cNvPicPr>
            <a:picLocks noGrp="1" noChangeAspect="1"/>
          </p:cNvPicPr>
          <p:nvPr>
            <p:ph sz="half" idx="1"/>
          </p:nvPr>
        </p:nvPicPr>
        <p:blipFill>
          <a:blip r:embed="rId2"/>
          <a:stretch>
            <a:fillRect/>
          </a:stretch>
        </p:blipFill>
        <p:spPr>
          <a:xfrm>
            <a:off x="217525" y="2451370"/>
            <a:ext cx="11873497" cy="1982507"/>
          </a:xfr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15</a:t>
            </a:fld>
            <a:endParaRPr lang="en-US"/>
          </a:p>
        </p:txBody>
      </p:sp>
      <p:sp>
        <p:nvSpPr>
          <p:cNvPr id="10" name="TextBox 9">
            <a:extLst>
              <a:ext uri="{FF2B5EF4-FFF2-40B4-BE49-F238E27FC236}">
                <a16:creationId xmlns:a16="http://schemas.microsoft.com/office/drawing/2014/main" id="{7D3F064C-7FCE-D2FA-5785-784FE6257E13}"/>
              </a:ext>
            </a:extLst>
          </p:cNvPr>
          <p:cNvSpPr txBox="1"/>
          <p:nvPr/>
        </p:nvSpPr>
        <p:spPr>
          <a:xfrm>
            <a:off x="1439335" y="4661734"/>
            <a:ext cx="9781822" cy="954107"/>
          </a:xfrm>
          <a:prstGeom prst="rect">
            <a:avLst/>
          </a:prstGeom>
          <a:noFill/>
        </p:spPr>
        <p:txBody>
          <a:bodyPr wrap="square" rtlCol="0">
            <a:spAutoFit/>
          </a:bodyPr>
          <a:lstStyle/>
          <a:p>
            <a:r>
              <a:rPr lang="en-US" sz="2800" dirty="0"/>
              <a:t>Must be at least 8 characters long, including at least one CAPITAL letter , one LOWER case letter and at least 1 NUMBER.</a:t>
            </a:r>
          </a:p>
        </p:txBody>
      </p:sp>
    </p:spTree>
    <p:extLst>
      <p:ext uri="{BB962C8B-B14F-4D97-AF65-F5344CB8AC3E}">
        <p14:creationId xmlns:p14="http://schemas.microsoft.com/office/powerpoint/2010/main" val="250305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Secret Questions</a:t>
            </a:r>
          </a:p>
        </p:txBody>
      </p:sp>
      <p:pic>
        <p:nvPicPr>
          <p:cNvPr id="9" name="Content Placeholder 8">
            <a:extLst>
              <a:ext uri="{FF2B5EF4-FFF2-40B4-BE49-F238E27FC236}">
                <a16:creationId xmlns:a16="http://schemas.microsoft.com/office/drawing/2014/main" id="{2F80EAC4-51F1-B6FD-1C3F-3B7410B8A685}"/>
              </a:ext>
            </a:extLst>
          </p:cNvPr>
          <p:cNvPicPr>
            <a:picLocks noGrp="1" noChangeAspect="1"/>
          </p:cNvPicPr>
          <p:nvPr>
            <p:ph sz="half" idx="1"/>
          </p:nvPr>
        </p:nvPicPr>
        <p:blipFill>
          <a:blip r:embed="rId2"/>
          <a:stretch>
            <a:fillRect/>
          </a:stretch>
        </p:blipFill>
        <p:spPr>
          <a:xfrm>
            <a:off x="157435" y="1999861"/>
            <a:ext cx="3652837" cy="2775727"/>
          </a:xfrm>
          <a:prstGeom prst="rect">
            <a:avLst/>
          </a:prstGeom>
        </p:spPr>
      </p:pic>
      <p:pic>
        <p:nvPicPr>
          <p:cNvPr id="11" name="Content Placeholder 10">
            <a:extLst>
              <a:ext uri="{FF2B5EF4-FFF2-40B4-BE49-F238E27FC236}">
                <a16:creationId xmlns:a16="http://schemas.microsoft.com/office/drawing/2014/main" id="{CB6CBFCA-8BDD-52E3-A34C-B20F3A8AFEC0}"/>
              </a:ext>
            </a:extLst>
          </p:cNvPr>
          <p:cNvPicPr>
            <a:picLocks noGrp="1" noChangeAspect="1"/>
          </p:cNvPicPr>
          <p:nvPr>
            <p:ph sz="half" idx="2"/>
          </p:nvPr>
        </p:nvPicPr>
        <p:blipFill>
          <a:blip r:embed="rId3"/>
          <a:stretch>
            <a:fillRect/>
          </a:stretch>
        </p:blipFill>
        <p:spPr>
          <a:xfrm>
            <a:off x="3567973" y="2353503"/>
            <a:ext cx="4112627" cy="2422085"/>
          </a:xfrm>
          <a:prstGeom prst="rect">
            <a:avLst/>
          </a:prstGeo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16</a:t>
            </a:fld>
            <a:endParaRPr lang="en-US"/>
          </a:p>
        </p:txBody>
      </p:sp>
      <p:pic>
        <p:nvPicPr>
          <p:cNvPr id="8" name="Picture 7">
            <a:extLst>
              <a:ext uri="{FF2B5EF4-FFF2-40B4-BE49-F238E27FC236}">
                <a16:creationId xmlns:a16="http://schemas.microsoft.com/office/drawing/2014/main" id="{5E545883-0913-076F-61B5-A5F498D1E95A}"/>
              </a:ext>
            </a:extLst>
          </p:cNvPr>
          <p:cNvPicPr>
            <a:picLocks noChangeAspect="1"/>
          </p:cNvPicPr>
          <p:nvPr/>
        </p:nvPicPr>
        <p:blipFill>
          <a:blip r:embed="rId4"/>
          <a:stretch>
            <a:fillRect/>
          </a:stretch>
        </p:blipFill>
        <p:spPr>
          <a:xfrm>
            <a:off x="8439623" y="1869635"/>
            <a:ext cx="3578032" cy="3146677"/>
          </a:xfrm>
          <a:prstGeom prst="rect">
            <a:avLst/>
          </a:prstGeom>
        </p:spPr>
      </p:pic>
      <p:pic>
        <p:nvPicPr>
          <p:cNvPr id="10" name="Picture 9">
            <a:extLst>
              <a:ext uri="{FF2B5EF4-FFF2-40B4-BE49-F238E27FC236}">
                <a16:creationId xmlns:a16="http://schemas.microsoft.com/office/drawing/2014/main" id="{A8E382DC-F63B-27C7-E138-757E79B131B7}"/>
              </a:ext>
            </a:extLst>
          </p:cNvPr>
          <p:cNvPicPr>
            <a:picLocks noChangeAspect="1"/>
          </p:cNvPicPr>
          <p:nvPr/>
        </p:nvPicPr>
        <p:blipFill>
          <a:blip r:embed="rId5"/>
          <a:stretch>
            <a:fillRect/>
          </a:stretch>
        </p:blipFill>
        <p:spPr>
          <a:xfrm>
            <a:off x="7559402" y="2352962"/>
            <a:ext cx="4610880" cy="2422085"/>
          </a:xfrm>
          <a:prstGeom prst="rect">
            <a:avLst/>
          </a:prstGeom>
        </p:spPr>
      </p:pic>
    </p:spTree>
    <p:extLst>
      <p:ext uri="{BB962C8B-B14F-4D97-AF65-F5344CB8AC3E}">
        <p14:creationId xmlns:p14="http://schemas.microsoft.com/office/powerpoint/2010/main" val="1909930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Emoji or Picture</a:t>
            </a:r>
          </a:p>
        </p:txBody>
      </p:sp>
      <p:pic>
        <p:nvPicPr>
          <p:cNvPr id="9" name="Content Placeholder 8">
            <a:extLst>
              <a:ext uri="{FF2B5EF4-FFF2-40B4-BE49-F238E27FC236}">
                <a16:creationId xmlns:a16="http://schemas.microsoft.com/office/drawing/2014/main" id="{D656BA31-31D4-AA35-2D09-D73FA48E3A88}"/>
              </a:ext>
            </a:extLst>
          </p:cNvPr>
          <p:cNvPicPr>
            <a:picLocks noGrp="1" noChangeAspect="1"/>
          </p:cNvPicPr>
          <p:nvPr>
            <p:ph sz="half" idx="1"/>
          </p:nvPr>
        </p:nvPicPr>
        <p:blipFill>
          <a:blip r:embed="rId2"/>
          <a:stretch>
            <a:fillRect/>
          </a:stretch>
        </p:blipFill>
        <p:spPr>
          <a:xfrm>
            <a:off x="2200070" y="1279417"/>
            <a:ext cx="8033427" cy="4849005"/>
          </a:xfr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17</a:t>
            </a:fld>
            <a:endParaRPr lang="en-US"/>
          </a:p>
        </p:txBody>
      </p:sp>
    </p:spTree>
    <p:extLst>
      <p:ext uri="{BB962C8B-B14F-4D97-AF65-F5344CB8AC3E}">
        <p14:creationId xmlns:p14="http://schemas.microsoft.com/office/powerpoint/2010/main" val="364210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Pictures</a:t>
            </a:r>
          </a:p>
        </p:txBody>
      </p:sp>
      <p:pic>
        <p:nvPicPr>
          <p:cNvPr id="9" name="Content Placeholder 8">
            <a:extLst>
              <a:ext uri="{FF2B5EF4-FFF2-40B4-BE49-F238E27FC236}">
                <a16:creationId xmlns:a16="http://schemas.microsoft.com/office/drawing/2014/main" id="{B496377F-C98A-E754-8459-C7548766DB29}"/>
              </a:ext>
            </a:extLst>
          </p:cNvPr>
          <p:cNvPicPr>
            <a:picLocks noGrp="1" noChangeAspect="1"/>
          </p:cNvPicPr>
          <p:nvPr>
            <p:ph sz="half" idx="1"/>
          </p:nvPr>
        </p:nvPicPr>
        <p:blipFill>
          <a:blip r:embed="rId2"/>
          <a:stretch>
            <a:fillRect/>
          </a:stretch>
        </p:blipFill>
        <p:spPr>
          <a:xfrm>
            <a:off x="3597974" y="2886075"/>
            <a:ext cx="4498894" cy="1443831"/>
          </a:xfr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18</a:t>
            </a:fld>
            <a:endParaRPr lang="en-US"/>
          </a:p>
        </p:txBody>
      </p:sp>
    </p:spTree>
    <p:extLst>
      <p:ext uri="{BB962C8B-B14F-4D97-AF65-F5344CB8AC3E}">
        <p14:creationId xmlns:p14="http://schemas.microsoft.com/office/powerpoint/2010/main" val="395556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Privacy Question</a:t>
            </a:r>
          </a:p>
        </p:txBody>
      </p:sp>
      <p:pic>
        <p:nvPicPr>
          <p:cNvPr id="8" name="Content Placeholder 7">
            <a:extLst>
              <a:ext uri="{FF2B5EF4-FFF2-40B4-BE49-F238E27FC236}">
                <a16:creationId xmlns:a16="http://schemas.microsoft.com/office/drawing/2014/main" id="{BB03CD01-511C-5950-A0F2-1F01C5B2C3A0}"/>
              </a:ext>
            </a:extLst>
          </p:cNvPr>
          <p:cNvPicPr>
            <a:picLocks noGrp="1" noChangeAspect="1"/>
          </p:cNvPicPr>
          <p:nvPr>
            <p:ph sz="half" idx="1"/>
          </p:nvPr>
        </p:nvPicPr>
        <p:blipFill>
          <a:blip r:embed="rId2"/>
          <a:stretch>
            <a:fillRect/>
          </a:stretch>
        </p:blipFill>
        <p:spPr>
          <a:xfrm>
            <a:off x="453364" y="1575877"/>
            <a:ext cx="11338794" cy="1853123"/>
          </a:xfrm>
          <a:prstGeom prst="rect">
            <a:avLst/>
          </a:prstGeom>
        </p:spPr>
      </p:pic>
      <p:pic>
        <p:nvPicPr>
          <p:cNvPr id="9" name="Content Placeholder 8">
            <a:extLst>
              <a:ext uri="{FF2B5EF4-FFF2-40B4-BE49-F238E27FC236}">
                <a16:creationId xmlns:a16="http://schemas.microsoft.com/office/drawing/2014/main" id="{C689C8EC-BA2E-46AD-F685-B06171320012}"/>
              </a:ext>
            </a:extLst>
          </p:cNvPr>
          <p:cNvPicPr>
            <a:picLocks noGrp="1" noChangeAspect="1"/>
          </p:cNvPicPr>
          <p:nvPr>
            <p:ph sz="half" idx="2"/>
          </p:nvPr>
        </p:nvPicPr>
        <p:blipFill>
          <a:blip r:embed="rId3"/>
          <a:stretch>
            <a:fillRect/>
          </a:stretch>
        </p:blipFill>
        <p:spPr>
          <a:xfrm>
            <a:off x="5230293" y="4042684"/>
            <a:ext cx="1862208" cy="957333"/>
          </a:xfrm>
          <a:prstGeom prst="rect">
            <a:avLst/>
          </a:prstGeo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19</a:t>
            </a:fld>
            <a:endParaRPr lang="en-US"/>
          </a:p>
        </p:txBody>
      </p:sp>
    </p:spTree>
    <p:extLst>
      <p:ext uri="{BB962C8B-B14F-4D97-AF65-F5344CB8AC3E}">
        <p14:creationId xmlns:p14="http://schemas.microsoft.com/office/powerpoint/2010/main" val="285240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90767"/>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34D4A76-4A3E-1A31-5B7A-D3A98DB8D2F4}"/>
              </a:ext>
            </a:extLst>
          </p:cNvPr>
          <p:cNvPicPr>
            <a:picLocks noGrp="1" noChangeAspect="1"/>
          </p:cNvPicPr>
          <p:nvPr>
            <p:ph sz="half" idx="1"/>
          </p:nvPr>
        </p:nvPicPr>
        <p:blipFill>
          <a:blip r:embed="rId2"/>
          <a:stretch>
            <a:fillRect/>
          </a:stretch>
        </p:blipFill>
        <p:spPr>
          <a:xfrm>
            <a:off x="1781186" y="1416425"/>
            <a:ext cx="8662976" cy="4512888"/>
          </a:xfrm>
          <a:prstGeom prst="rect">
            <a:avLst/>
          </a:prstGeo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1/8/2025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20</a:t>
            </a:fld>
            <a:endParaRPr lang="en-US"/>
          </a:p>
        </p:txBody>
      </p:sp>
    </p:spTree>
    <p:extLst>
      <p:ext uri="{BB962C8B-B14F-4D97-AF65-F5344CB8AC3E}">
        <p14:creationId xmlns:p14="http://schemas.microsoft.com/office/powerpoint/2010/main" val="39922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41C6-C7D6-477C-9B44-21CA5725198F}"/>
              </a:ext>
            </a:extLst>
          </p:cNvPr>
          <p:cNvSpPr>
            <a:spLocks noGrp="1"/>
          </p:cNvSpPr>
          <p:nvPr>
            <p:ph type="title"/>
          </p:nvPr>
        </p:nvSpPr>
        <p:spPr/>
        <p:txBody>
          <a:bodyPr/>
          <a:lstStyle/>
          <a:p>
            <a:pPr algn="ctr"/>
            <a:r>
              <a:rPr lang="en-US" dirty="0"/>
              <a:t>My Dashboard</a:t>
            </a:r>
          </a:p>
        </p:txBody>
      </p:sp>
      <p:pic>
        <p:nvPicPr>
          <p:cNvPr id="5" name="Content Placeholder 4">
            <a:extLst>
              <a:ext uri="{FF2B5EF4-FFF2-40B4-BE49-F238E27FC236}">
                <a16:creationId xmlns:a16="http://schemas.microsoft.com/office/drawing/2014/main" id="{5C85BECC-72F8-412E-8B1D-9803E056B9BC}"/>
              </a:ext>
            </a:extLst>
          </p:cNvPr>
          <p:cNvPicPr>
            <a:picLocks noGrp="1" noChangeAspect="1"/>
          </p:cNvPicPr>
          <p:nvPr>
            <p:ph idx="1"/>
          </p:nvPr>
        </p:nvPicPr>
        <p:blipFill>
          <a:blip r:embed="rId2"/>
          <a:stretch>
            <a:fillRect/>
          </a:stretch>
        </p:blipFill>
        <p:spPr>
          <a:xfrm>
            <a:off x="1875990" y="1825625"/>
            <a:ext cx="8440019" cy="4351338"/>
          </a:xfrm>
          <a:ln>
            <a:solidFill>
              <a:schemeClr val="accent1"/>
            </a:solidFill>
          </a:ln>
        </p:spPr>
      </p:pic>
    </p:spTree>
    <p:extLst>
      <p:ext uri="{BB962C8B-B14F-4D97-AF65-F5344CB8AC3E}">
        <p14:creationId xmlns:p14="http://schemas.microsoft.com/office/powerpoint/2010/main" val="370308260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82AB-DBCD-4EB8-B7C6-D510F8F01383}"/>
              </a:ext>
            </a:extLst>
          </p:cNvPr>
          <p:cNvSpPr>
            <a:spLocks noGrp="1"/>
          </p:cNvSpPr>
          <p:nvPr>
            <p:ph type="title"/>
          </p:nvPr>
        </p:nvSpPr>
        <p:spPr>
          <a:xfrm>
            <a:off x="5214579" y="629266"/>
            <a:ext cx="6422849" cy="1676603"/>
          </a:xfrm>
        </p:spPr>
        <p:txBody>
          <a:bodyPr>
            <a:normAutofit/>
          </a:bodyPr>
          <a:lstStyle/>
          <a:p>
            <a:pPr algn="ctr"/>
            <a:r>
              <a:rPr lang="en-US" dirty="0"/>
              <a:t>Account Settings</a:t>
            </a:r>
          </a:p>
        </p:txBody>
      </p:sp>
      <p:pic>
        <p:nvPicPr>
          <p:cNvPr id="5" name="Picture 4">
            <a:extLst>
              <a:ext uri="{FF2B5EF4-FFF2-40B4-BE49-F238E27FC236}">
                <a16:creationId xmlns:a16="http://schemas.microsoft.com/office/drawing/2014/main" id="{BCCE59D0-6088-442C-977F-1FB0B4FEF291}"/>
              </a:ext>
            </a:extLst>
          </p:cNvPr>
          <p:cNvPicPr>
            <a:picLocks noChangeAspect="1"/>
          </p:cNvPicPr>
          <p:nvPr/>
        </p:nvPicPr>
        <p:blipFill rotWithShape="1">
          <a:blip r:embed="rId2"/>
          <a:srcRect t="6334" r="-2" b="-2"/>
          <a:stretch/>
        </p:blipFill>
        <p:spPr>
          <a:xfrm>
            <a:off x="267129" y="188467"/>
            <a:ext cx="4048838" cy="6566883"/>
          </a:xfrm>
          <a:prstGeom prst="rect">
            <a:avLst/>
          </a:prstGeom>
          <a:ln>
            <a:solidFill>
              <a:schemeClr val="accent1"/>
            </a:solidFill>
          </a:ln>
          <a:effectLst/>
        </p:spPr>
      </p:pic>
      <p:sp>
        <p:nvSpPr>
          <p:cNvPr id="3" name="Content Placeholder 2">
            <a:extLst>
              <a:ext uri="{FF2B5EF4-FFF2-40B4-BE49-F238E27FC236}">
                <a16:creationId xmlns:a16="http://schemas.microsoft.com/office/drawing/2014/main" id="{01861BD8-F56B-4FD6-A822-2F838E85F04F}"/>
              </a:ext>
            </a:extLst>
          </p:cNvPr>
          <p:cNvSpPr>
            <a:spLocks noGrp="1"/>
          </p:cNvSpPr>
          <p:nvPr>
            <p:ph idx="1"/>
          </p:nvPr>
        </p:nvSpPr>
        <p:spPr>
          <a:xfrm>
            <a:off x="5214579" y="1467567"/>
            <a:ext cx="6422848" cy="3785419"/>
          </a:xfrm>
        </p:spPr>
        <p:txBody>
          <a:bodyPr>
            <a:noAutofit/>
          </a:bodyPr>
          <a:lstStyle/>
          <a:p>
            <a:r>
              <a:rPr lang="en-US" sz="2400" b="1" dirty="0">
                <a:solidFill>
                  <a:srgbClr val="00B050"/>
                </a:solidFill>
              </a:rPr>
              <a:t>Your personal profile </a:t>
            </a:r>
          </a:p>
          <a:p>
            <a:pPr marL="0" indent="0">
              <a:buNone/>
            </a:pPr>
            <a:endParaRPr lang="en-US" sz="2400" b="1" dirty="0">
              <a:solidFill>
                <a:srgbClr val="00B050"/>
              </a:solidFill>
            </a:endParaRPr>
          </a:p>
          <a:p>
            <a:r>
              <a:rPr lang="en-US" sz="2400" b="1" dirty="0">
                <a:solidFill>
                  <a:srgbClr val="00B050"/>
                </a:solidFill>
              </a:rPr>
              <a:t>Reiterates Security Questions </a:t>
            </a:r>
            <a:br>
              <a:rPr lang="en-US" sz="2400" b="1" dirty="0">
                <a:solidFill>
                  <a:srgbClr val="00B050"/>
                </a:solidFill>
              </a:rPr>
            </a:br>
            <a:endParaRPr lang="en-US" sz="2400" b="1" dirty="0">
              <a:solidFill>
                <a:srgbClr val="00B050"/>
              </a:solidFill>
            </a:endParaRPr>
          </a:p>
          <a:p>
            <a:r>
              <a:rPr lang="en-US" sz="2400" b="1" dirty="0">
                <a:solidFill>
                  <a:srgbClr val="00B050"/>
                </a:solidFill>
              </a:rPr>
              <a:t>Privacy settings</a:t>
            </a:r>
            <a:br>
              <a:rPr lang="en-US" sz="2400" b="1" dirty="0">
                <a:solidFill>
                  <a:srgbClr val="00B050"/>
                </a:solidFill>
              </a:rPr>
            </a:br>
            <a:endParaRPr lang="en-US" sz="2400" b="1" dirty="0">
              <a:solidFill>
                <a:srgbClr val="00B050"/>
              </a:solidFill>
            </a:endParaRPr>
          </a:p>
          <a:p>
            <a:r>
              <a:rPr lang="en-US" sz="2400" b="1" dirty="0">
                <a:solidFill>
                  <a:srgbClr val="00B050"/>
                </a:solidFill>
              </a:rPr>
              <a:t>Can Change affiliation / office association</a:t>
            </a:r>
          </a:p>
          <a:p>
            <a:endParaRPr lang="en-US" sz="2400" b="1" dirty="0">
              <a:solidFill>
                <a:srgbClr val="00B050"/>
              </a:solidFill>
            </a:endParaRPr>
          </a:p>
          <a:p>
            <a:r>
              <a:rPr lang="en-US" sz="2400" b="1" dirty="0">
                <a:solidFill>
                  <a:srgbClr val="00B050"/>
                </a:solidFill>
              </a:rPr>
              <a:t>And Emoji / Image / Banner</a:t>
            </a:r>
          </a:p>
        </p:txBody>
      </p:sp>
    </p:spTree>
    <p:extLst>
      <p:ext uri="{BB962C8B-B14F-4D97-AF65-F5344CB8AC3E}">
        <p14:creationId xmlns:p14="http://schemas.microsoft.com/office/powerpoint/2010/main" val="3794057914"/>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BF07-7DD0-4CF5-B2D1-2AA46B3A1117}"/>
              </a:ext>
            </a:extLst>
          </p:cNvPr>
          <p:cNvSpPr>
            <a:spLocks noGrp="1"/>
          </p:cNvSpPr>
          <p:nvPr>
            <p:ph type="title"/>
          </p:nvPr>
        </p:nvSpPr>
        <p:spPr>
          <a:xfrm>
            <a:off x="441789" y="92755"/>
            <a:ext cx="4027469" cy="1325563"/>
          </a:xfrm>
        </p:spPr>
        <p:txBody>
          <a:bodyPr/>
          <a:lstStyle/>
          <a:p>
            <a:r>
              <a:rPr lang="en-US" dirty="0"/>
              <a:t>Changing Offices</a:t>
            </a:r>
          </a:p>
        </p:txBody>
      </p:sp>
      <p:sp>
        <p:nvSpPr>
          <p:cNvPr id="3" name="Content Placeholder 2">
            <a:extLst>
              <a:ext uri="{FF2B5EF4-FFF2-40B4-BE49-F238E27FC236}">
                <a16:creationId xmlns:a16="http://schemas.microsoft.com/office/drawing/2014/main" id="{8657F1C9-3071-4595-B85C-0D64F46725A4}"/>
              </a:ext>
            </a:extLst>
          </p:cNvPr>
          <p:cNvSpPr>
            <a:spLocks noGrp="1"/>
          </p:cNvSpPr>
          <p:nvPr>
            <p:ph idx="1"/>
          </p:nvPr>
        </p:nvSpPr>
        <p:spPr>
          <a:xfrm>
            <a:off x="441789" y="2198451"/>
            <a:ext cx="4119937" cy="4142554"/>
          </a:xfrm>
        </p:spPr>
        <p:txBody>
          <a:bodyPr/>
          <a:lstStyle/>
          <a:p>
            <a:pPr algn="just"/>
            <a:r>
              <a:rPr lang="en-US" dirty="0">
                <a:solidFill>
                  <a:srgbClr val="00B050"/>
                </a:solidFill>
              </a:rPr>
              <a:t>To change the location where your account was created / assigned , you will need Username and Password of new office you wish to be associated with.</a:t>
            </a:r>
          </a:p>
        </p:txBody>
      </p:sp>
      <p:pic>
        <p:nvPicPr>
          <p:cNvPr id="5" name="Picture 4">
            <a:extLst>
              <a:ext uri="{FF2B5EF4-FFF2-40B4-BE49-F238E27FC236}">
                <a16:creationId xmlns:a16="http://schemas.microsoft.com/office/drawing/2014/main" id="{026EDA9E-8777-497A-99AD-03798B22941B}"/>
              </a:ext>
            </a:extLst>
          </p:cNvPr>
          <p:cNvPicPr>
            <a:picLocks noChangeAspect="1"/>
          </p:cNvPicPr>
          <p:nvPr/>
        </p:nvPicPr>
        <p:blipFill>
          <a:blip r:embed="rId2"/>
          <a:stretch>
            <a:fillRect/>
          </a:stretch>
        </p:blipFill>
        <p:spPr>
          <a:xfrm>
            <a:off x="4846702" y="0"/>
            <a:ext cx="6694375" cy="6858000"/>
          </a:xfrm>
          <a:prstGeom prst="rect">
            <a:avLst/>
          </a:prstGeom>
        </p:spPr>
      </p:pic>
    </p:spTree>
    <p:extLst>
      <p:ext uri="{BB962C8B-B14F-4D97-AF65-F5344CB8AC3E}">
        <p14:creationId xmlns:p14="http://schemas.microsoft.com/office/powerpoint/2010/main" val="350784736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47E5-7AEC-863F-76A3-6972412A64EB}"/>
              </a:ext>
            </a:extLst>
          </p:cNvPr>
          <p:cNvSpPr>
            <a:spLocks noGrp="1"/>
          </p:cNvSpPr>
          <p:nvPr>
            <p:ph type="title"/>
          </p:nvPr>
        </p:nvSpPr>
        <p:spPr/>
        <p:txBody>
          <a:bodyPr/>
          <a:lstStyle/>
          <a:p>
            <a:r>
              <a:rPr lang="en-US" dirty="0"/>
              <a:t>Activation Form locations</a:t>
            </a:r>
          </a:p>
        </p:txBody>
      </p:sp>
      <p:sp>
        <p:nvSpPr>
          <p:cNvPr id="3" name="Slide Number Placeholder 2">
            <a:extLst>
              <a:ext uri="{FF2B5EF4-FFF2-40B4-BE49-F238E27FC236}">
                <a16:creationId xmlns:a16="http://schemas.microsoft.com/office/drawing/2014/main" id="{3FB09C24-2FDF-F7F6-9BFC-6E42F52FBC58}"/>
              </a:ext>
            </a:extLst>
          </p:cNvPr>
          <p:cNvSpPr>
            <a:spLocks noGrp="1"/>
          </p:cNvSpPr>
          <p:nvPr>
            <p:ph type="sldNum" sz="quarter" idx="4"/>
          </p:nvPr>
        </p:nvSpPr>
        <p:spPr/>
        <p:txBody>
          <a:bodyPr/>
          <a:lstStyle/>
          <a:p>
            <a:fld id="{941BE8DD-6BA1-AD43-8321-0CEB068BCC7D}" type="slidenum">
              <a:rPr lang="en-US" smtClean="0"/>
              <a:pPr/>
              <a:t>24</a:t>
            </a:fld>
            <a:endParaRPr lang="en-US" dirty="0"/>
          </a:p>
        </p:txBody>
      </p:sp>
      <p:pic>
        <p:nvPicPr>
          <p:cNvPr id="6" name="Content Placeholder 5">
            <a:extLst>
              <a:ext uri="{FF2B5EF4-FFF2-40B4-BE49-F238E27FC236}">
                <a16:creationId xmlns:a16="http://schemas.microsoft.com/office/drawing/2014/main" id="{C3D0366D-A74A-63CB-BBC7-231D1AE7B819}"/>
              </a:ext>
            </a:extLst>
          </p:cNvPr>
          <p:cNvPicPr>
            <a:picLocks noGrp="1" noChangeAspect="1"/>
          </p:cNvPicPr>
          <p:nvPr>
            <p:ph sz="quarter" idx="10"/>
          </p:nvPr>
        </p:nvPicPr>
        <p:blipFill>
          <a:blip r:embed="rId2"/>
          <a:stretch>
            <a:fillRect/>
          </a:stretch>
        </p:blipFill>
        <p:spPr>
          <a:xfrm>
            <a:off x="609600" y="1737191"/>
            <a:ext cx="5203825" cy="3944006"/>
          </a:xfrm>
          <a:prstGeom prst="rect">
            <a:avLst/>
          </a:prstGeom>
          <a:ln w="12700">
            <a:solidFill>
              <a:schemeClr val="accent1"/>
            </a:solidFill>
          </a:ln>
        </p:spPr>
      </p:pic>
      <p:pic>
        <p:nvPicPr>
          <p:cNvPr id="7" name="Content Placeholder 6">
            <a:extLst>
              <a:ext uri="{FF2B5EF4-FFF2-40B4-BE49-F238E27FC236}">
                <a16:creationId xmlns:a16="http://schemas.microsoft.com/office/drawing/2014/main" id="{ED3AA8EB-C040-B81A-7D5A-092F43AB119C}"/>
              </a:ext>
            </a:extLst>
          </p:cNvPr>
          <p:cNvPicPr>
            <a:picLocks noGrp="1" noChangeAspect="1"/>
          </p:cNvPicPr>
          <p:nvPr>
            <p:ph sz="quarter" idx="11"/>
          </p:nvPr>
        </p:nvPicPr>
        <p:blipFill>
          <a:blip r:embed="rId3"/>
          <a:stretch>
            <a:fillRect/>
          </a:stretch>
        </p:blipFill>
        <p:spPr>
          <a:xfrm>
            <a:off x="7555230" y="2168707"/>
            <a:ext cx="3238754" cy="4009207"/>
          </a:xfrm>
          <a:prstGeom prst="rect">
            <a:avLst/>
          </a:prstGeom>
        </p:spPr>
      </p:pic>
      <p:pic>
        <p:nvPicPr>
          <p:cNvPr id="9" name="Picture 8">
            <a:extLst>
              <a:ext uri="{FF2B5EF4-FFF2-40B4-BE49-F238E27FC236}">
                <a16:creationId xmlns:a16="http://schemas.microsoft.com/office/drawing/2014/main" id="{E4C4A2EA-0138-7B3E-AE46-26D70A775387}"/>
              </a:ext>
            </a:extLst>
          </p:cNvPr>
          <p:cNvPicPr>
            <a:picLocks noChangeAspect="1"/>
          </p:cNvPicPr>
          <p:nvPr/>
        </p:nvPicPr>
        <p:blipFill>
          <a:blip r:embed="rId4"/>
          <a:stretch>
            <a:fillRect/>
          </a:stretch>
        </p:blipFill>
        <p:spPr>
          <a:xfrm>
            <a:off x="6378577" y="1246653"/>
            <a:ext cx="5429250" cy="981075"/>
          </a:xfrm>
          <a:prstGeom prst="rect">
            <a:avLst/>
          </a:prstGeom>
        </p:spPr>
      </p:pic>
    </p:spTree>
    <p:extLst>
      <p:ext uri="{BB962C8B-B14F-4D97-AF65-F5344CB8AC3E}">
        <p14:creationId xmlns:p14="http://schemas.microsoft.com/office/powerpoint/2010/main" val="331125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526-C9AE-7CD9-63FB-DE1791764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6CF12-E714-C21B-6DFD-F6C1A485CF60}"/>
              </a:ext>
            </a:extLst>
          </p:cNvPr>
          <p:cNvSpPr>
            <a:spLocks noGrp="1"/>
          </p:cNvSpPr>
          <p:nvPr>
            <p:ph type="title"/>
          </p:nvPr>
        </p:nvSpPr>
        <p:spPr/>
        <p:txBody>
          <a:bodyPr/>
          <a:lstStyle/>
          <a:p>
            <a:r>
              <a:rPr lang="en-US" dirty="0"/>
              <a:t>CIS 360 Activation Form</a:t>
            </a:r>
          </a:p>
        </p:txBody>
      </p:sp>
      <p:pic>
        <p:nvPicPr>
          <p:cNvPr id="9" name="Content Placeholder 8">
            <a:extLst>
              <a:ext uri="{FF2B5EF4-FFF2-40B4-BE49-F238E27FC236}">
                <a16:creationId xmlns:a16="http://schemas.microsoft.com/office/drawing/2014/main" id="{E3DBCA26-E510-E73B-2A05-9AD94B0DF8C3}"/>
              </a:ext>
            </a:extLst>
          </p:cNvPr>
          <p:cNvPicPr>
            <a:picLocks noGrp="1" noChangeAspect="1"/>
          </p:cNvPicPr>
          <p:nvPr>
            <p:ph sz="half" idx="2"/>
          </p:nvPr>
        </p:nvPicPr>
        <p:blipFill>
          <a:blip r:embed="rId2"/>
          <a:stretch>
            <a:fillRect/>
          </a:stretch>
        </p:blipFill>
        <p:spPr>
          <a:xfrm>
            <a:off x="5785294" y="1381493"/>
            <a:ext cx="3617530" cy="4646616"/>
          </a:xfrm>
          <a:ln w="12700">
            <a:solidFill>
              <a:schemeClr val="accent1"/>
            </a:solidFill>
          </a:ln>
        </p:spPr>
      </p:pic>
      <p:sp>
        <p:nvSpPr>
          <p:cNvPr id="5" name="Date Placeholder 4">
            <a:extLst>
              <a:ext uri="{FF2B5EF4-FFF2-40B4-BE49-F238E27FC236}">
                <a16:creationId xmlns:a16="http://schemas.microsoft.com/office/drawing/2014/main" id="{397533E7-FCDE-B5C0-A0CA-703E47182A08}"/>
              </a:ext>
            </a:extLst>
          </p:cNvPr>
          <p:cNvSpPr>
            <a:spLocks noGrp="1"/>
          </p:cNvSpPr>
          <p:nvPr>
            <p:ph type="dt" sz="half" idx="10"/>
          </p:nvPr>
        </p:nvSpPr>
        <p:spPr/>
        <p:txBody>
          <a:bodyPr/>
          <a:lstStyle/>
          <a:p>
            <a:fld id="{17A7937A-8C96-4F15-95BB-AC6A50763FC8}" type="datetime1">
              <a:rPr lang="en-US" smtClean="0"/>
              <a:t>1/8/2025</a:t>
            </a:fld>
            <a:endParaRPr lang="en-US"/>
          </a:p>
        </p:txBody>
      </p:sp>
      <p:sp>
        <p:nvSpPr>
          <p:cNvPr id="6" name="Footer Placeholder 5">
            <a:extLst>
              <a:ext uri="{FF2B5EF4-FFF2-40B4-BE49-F238E27FC236}">
                <a16:creationId xmlns:a16="http://schemas.microsoft.com/office/drawing/2014/main" id="{3183B9E0-2178-2C6C-52FD-177EBAAFC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ADC68-27EF-B92E-B540-00D4082DECDB}"/>
              </a:ext>
            </a:extLst>
          </p:cNvPr>
          <p:cNvSpPr>
            <a:spLocks noGrp="1"/>
          </p:cNvSpPr>
          <p:nvPr>
            <p:ph type="sldNum" sz="quarter" idx="12"/>
          </p:nvPr>
        </p:nvSpPr>
        <p:spPr/>
        <p:txBody>
          <a:bodyPr/>
          <a:lstStyle/>
          <a:p>
            <a:fld id="{A26BDF90-F303-4819-8687-25927A3352F7}" type="slidenum">
              <a:rPr lang="en-US" smtClean="0"/>
              <a:t>25</a:t>
            </a:fld>
            <a:endParaRPr lang="en-US"/>
          </a:p>
        </p:txBody>
      </p:sp>
      <p:sp>
        <p:nvSpPr>
          <p:cNvPr id="10" name="TextBox 9">
            <a:extLst>
              <a:ext uri="{FF2B5EF4-FFF2-40B4-BE49-F238E27FC236}">
                <a16:creationId xmlns:a16="http://schemas.microsoft.com/office/drawing/2014/main" id="{1DB92FCD-7F80-5E5C-98D2-4A622C47726A}"/>
              </a:ext>
            </a:extLst>
          </p:cNvPr>
          <p:cNvSpPr txBox="1"/>
          <p:nvPr/>
        </p:nvSpPr>
        <p:spPr>
          <a:xfrm>
            <a:off x="448052" y="2305615"/>
            <a:ext cx="4682247" cy="2246769"/>
          </a:xfrm>
          <a:prstGeom prst="rect">
            <a:avLst/>
          </a:prstGeom>
          <a:noFill/>
        </p:spPr>
        <p:txBody>
          <a:bodyPr wrap="square" rtlCol="0">
            <a:spAutoFit/>
          </a:bodyPr>
          <a:lstStyle/>
          <a:p>
            <a:r>
              <a:rPr lang="en-US" sz="2800" dirty="0">
                <a:hlinkClick r:id="rId3"/>
              </a:rPr>
              <a:t>https://portal.ma.cis360.org/</a:t>
            </a:r>
            <a:endParaRPr lang="en-US" sz="2800" dirty="0"/>
          </a:p>
          <a:p>
            <a:endParaRPr lang="en-US" sz="2800" dirty="0"/>
          </a:p>
          <a:p>
            <a:r>
              <a:rPr lang="en-US" sz="2800" dirty="0"/>
              <a:t>Email to:</a:t>
            </a:r>
          </a:p>
          <a:p>
            <a:endParaRPr lang="en-US" sz="2800" dirty="0"/>
          </a:p>
          <a:p>
            <a:r>
              <a:rPr lang="fr-FR" sz="2800" dirty="0"/>
              <a:t>MassHireCIS@State.MA.US</a:t>
            </a:r>
            <a:endParaRPr lang="en-US" sz="2800" dirty="0"/>
          </a:p>
        </p:txBody>
      </p:sp>
    </p:spTree>
    <p:extLst>
      <p:ext uri="{BB962C8B-B14F-4D97-AF65-F5344CB8AC3E}">
        <p14:creationId xmlns:p14="http://schemas.microsoft.com/office/powerpoint/2010/main" val="373346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138"/>
            <a:ext cx="10972800" cy="3729061"/>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6C46-34CD-D61C-F272-B381D8972034}"/>
              </a:ext>
            </a:extLst>
          </p:cNvPr>
          <p:cNvSpPr>
            <a:spLocks noGrp="1"/>
          </p:cNvSpPr>
          <p:nvPr>
            <p:ph type="title"/>
          </p:nvPr>
        </p:nvSpPr>
        <p:spPr/>
        <p:txBody>
          <a:bodyPr/>
          <a:lstStyle/>
          <a:p>
            <a:r>
              <a:rPr lang="en-US" dirty="0"/>
              <a:t>Part 1:  Career Plan in CIS 360</a:t>
            </a:r>
          </a:p>
        </p:txBody>
      </p:sp>
      <p:sp>
        <p:nvSpPr>
          <p:cNvPr id="3" name="Slide Number Placeholder 2">
            <a:extLst>
              <a:ext uri="{FF2B5EF4-FFF2-40B4-BE49-F238E27FC236}">
                <a16:creationId xmlns:a16="http://schemas.microsoft.com/office/drawing/2014/main" id="{A91863C6-9368-D734-9040-E178B0D13A88}"/>
              </a:ext>
            </a:extLst>
          </p:cNvPr>
          <p:cNvSpPr>
            <a:spLocks noGrp="1"/>
          </p:cNvSpPr>
          <p:nvPr>
            <p:ph type="sldNum" sz="quarter" idx="4"/>
          </p:nvPr>
        </p:nvSpPr>
        <p:spPr/>
        <p:txBody>
          <a:bodyPr/>
          <a:lstStyle/>
          <a:p>
            <a:fld id="{941BE8DD-6BA1-AD43-8321-0CEB068BCC7D}" type="slidenum">
              <a:rPr lang="en-US" smtClean="0"/>
              <a:pPr/>
              <a:t>28</a:t>
            </a:fld>
            <a:endParaRPr lang="en-US" dirty="0"/>
          </a:p>
        </p:txBody>
      </p:sp>
    </p:spTree>
    <p:extLst>
      <p:ext uri="{BB962C8B-B14F-4D97-AF65-F5344CB8AC3E}">
        <p14:creationId xmlns:p14="http://schemas.microsoft.com/office/powerpoint/2010/main" val="983677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A2E4-9109-4544-64D9-B9B3672D5E7B}"/>
              </a:ext>
            </a:extLst>
          </p:cNvPr>
          <p:cNvSpPr>
            <a:spLocks noGrp="1"/>
          </p:cNvSpPr>
          <p:nvPr>
            <p:ph type="title"/>
          </p:nvPr>
        </p:nvSpPr>
        <p:spPr>
          <a:xfrm>
            <a:off x="609600" y="139614"/>
            <a:ext cx="10972800" cy="954348"/>
          </a:xfrm>
        </p:spPr>
        <p:txBody>
          <a:bodyPr/>
          <a:lstStyle/>
          <a:p>
            <a:pPr algn="ctr"/>
            <a:br>
              <a:rPr lang="en-US" dirty="0"/>
            </a:br>
            <a:r>
              <a:rPr lang="en-US" dirty="0"/>
              <a:t>MY PLAN. MY CAREER. MY FUTURE.</a:t>
            </a:r>
            <a:br>
              <a:rPr lang="en-US" dirty="0"/>
            </a:br>
            <a:endParaRPr lang="en-US" dirty="0"/>
          </a:p>
        </p:txBody>
      </p:sp>
      <p:sp>
        <p:nvSpPr>
          <p:cNvPr id="3" name="Slide Number Placeholder 2">
            <a:extLst>
              <a:ext uri="{FF2B5EF4-FFF2-40B4-BE49-F238E27FC236}">
                <a16:creationId xmlns:a16="http://schemas.microsoft.com/office/drawing/2014/main" id="{D55CA8CA-F879-FBEE-E326-1DD69FF092EB}"/>
              </a:ext>
            </a:extLst>
          </p:cNvPr>
          <p:cNvSpPr>
            <a:spLocks noGrp="1"/>
          </p:cNvSpPr>
          <p:nvPr>
            <p:ph type="sldNum" sz="quarter" idx="4"/>
          </p:nvPr>
        </p:nvSpPr>
        <p:spPr/>
        <p:txBody>
          <a:bodyPr/>
          <a:lstStyle/>
          <a:p>
            <a:fld id="{941BE8DD-6BA1-AD43-8321-0CEB068BCC7D}" type="slidenum">
              <a:rPr lang="en-US" smtClean="0"/>
              <a:pPr/>
              <a:t>29</a:t>
            </a:fld>
            <a:endParaRPr lang="en-US" dirty="0"/>
          </a:p>
        </p:txBody>
      </p:sp>
      <p:sp>
        <p:nvSpPr>
          <p:cNvPr id="4" name="Content Placeholder 3">
            <a:extLst>
              <a:ext uri="{FF2B5EF4-FFF2-40B4-BE49-F238E27FC236}">
                <a16:creationId xmlns:a16="http://schemas.microsoft.com/office/drawing/2014/main" id="{1D5D7456-2370-C655-D4FB-4AA5C1D53591}"/>
              </a:ext>
            </a:extLst>
          </p:cNvPr>
          <p:cNvSpPr>
            <a:spLocks noGrp="1"/>
          </p:cNvSpPr>
          <p:nvPr>
            <p:ph sz="quarter" idx="10"/>
          </p:nvPr>
        </p:nvSpPr>
        <p:spPr/>
        <p:txBody>
          <a:bodyPr>
            <a:normAutofit/>
          </a:bodyPr>
          <a:lstStyle/>
          <a:p>
            <a:pPr marL="0" indent="0">
              <a:buNone/>
            </a:pPr>
            <a:r>
              <a:rPr lang="en-US" dirty="0">
                <a:solidFill>
                  <a:schemeClr val="tx1"/>
                </a:solidFill>
              </a:rPr>
              <a:t>Whether you are a first-time job seeker or experienced professional looking to make a change, CIS 360 has the tools for you. </a:t>
            </a:r>
          </a:p>
          <a:p>
            <a:pPr marL="0" indent="0">
              <a:buNone/>
            </a:pPr>
            <a:endParaRPr lang="en-US" dirty="0">
              <a:solidFill>
                <a:schemeClr val="tx1"/>
              </a:solidFill>
            </a:endParaRPr>
          </a:p>
          <a:p>
            <a:pPr marL="0" indent="0">
              <a:buNone/>
            </a:pPr>
            <a:r>
              <a:rPr lang="en-US" dirty="0">
                <a:solidFill>
                  <a:schemeClr val="tx1"/>
                </a:solidFill>
              </a:rPr>
              <a:t>Discover more about yourself and explore- careers and education that can help you reach your goals. </a:t>
            </a:r>
          </a:p>
          <a:p>
            <a:pPr marL="0" indent="0">
              <a:buNone/>
            </a:pPr>
            <a:endParaRPr lang="en-US" dirty="0">
              <a:solidFill>
                <a:schemeClr val="tx1"/>
              </a:solidFill>
            </a:endParaRPr>
          </a:p>
          <a:p>
            <a:pPr marL="0" indent="0">
              <a:buNone/>
            </a:pPr>
            <a:r>
              <a:rPr lang="en-US" dirty="0">
                <a:solidFill>
                  <a:schemeClr val="tx1"/>
                </a:solidFill>
              </a:rPr>
              <a:t>Prepare for your job search and use local employment wage and outlook data to seek the job that is right for you.</a:t>
            </a:r>
          </a:p>
          <a:p>
            <a:endParaRPr lang="en-US" dirty="0"/>
          </a:p>
        </p:txBody>
      </p:sp>
    </p:spTree>
    <p:extLst>
      <p:ext uri="{BB962C8B-B14F-4D97-AF65-F5344CB8AC3E}">
        <p14:creationId xmlns:p14="http://schemas.microsoft.com/office/powerpoint/2010/main" val="263020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85529"/>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458085"/>
            <a:ext cx="10515600" cy="1325563"/>
          </a:xfrm>
        </p:spPr>
        <p:txBody>
          <a:bodyPr/>
          <a:lstStyle/>
          <a:p>
            <a:pPr algn="ctr"/>
            <a:r>
              <a:rPr lang="en-US" dirty="0"/>
              <a:t>Components</a:t>
            </a:r>
          </a:p>
        </p:txBody>
      </p:sp>
      <p:sp>
        <p:nvSpPr>
          <p:cNvPr id="3" name="TextBox 2">
            <a:extLst>
              <a:ext uri="{FF2B5EF4-FFF2-40B4-BE49-F238E27FC236}">
                <a16:creationId xmlns:a16="http://schemas.microsoft.com/office/drawing/2014/main" id="{5EB32467-8CE5-B28D-8E21-41ED4E21D3CB}"/>
              </a:ext>
            </a:extLst>
          </p:cNvPr>
          <p:cNvSpPr txBox="1"/>
          <p:nvPr/>
        </p:nvSpPr>
        <p:spPr>
          <a:xfrm>
            <a:off x="600075" y="1724338"/>
            <a:ext cx="11058525" cy="3970318"/>
          </a:xfrm>
          <a:prstGeom prst="rect">
            <a:avLst/>
          </a:prstGeom>
          <a:noFill/>
        </p:spPr>
        <p:txBody>
          <a:bodyPr wrap="square" rtlCol="0">
            <a:spAutoFit/>
          </a:bodyPr>
          <a:lstStyle/>
          <a:p>
            <a:pPr algn="ctr"/>
            <a:r>
              <a:rPr lang="en-US" sz="2800" dirty="0"/>
              <a:t>CAREER PLAN</a:t>
            </a:r>
          </a:p>
          <a:p>
            <a:pPr algn="ctr"/>
            <a:endParaRPr lang="en-US" sz="2800" dirty="0"/>
          </a:p>
          <a:p>
            <a:pPr algn="ctr"/>
            <a:endParaRPr lang="en-US" sz="2800" dirty="0"/>
          </a:p>
          <a:p>
            <a:pPr algn="ctr"/>
            <a:r>
              <a:rPr lang="en-US" sz="2800" dirty="0"/>
              <a:t>Career Plans are a combination of Custom Activities, Components, and Self-Surveys. </a:t>
            </a:r>
          </a:p>
          <a:p>
            <a:pPr algn="ctr"/>
            <a:endParaRPr lang="en-US" sz="2800" dirty="0"/>
          </a:p>
          <a:p>
            <a:pPr algn="ctr"/>
            <a:r>
              <a:rPr lang="en-US" sz="2800" dirty="0"/>
              <a:t>They are designed for audiences at different stages of their professional and career development, they may be theme specific and will track user progress.    </a:t>
            </a:r>
          </a:p>
        </p:txBody>
      </p:sp>
    </p:spTree>
    <p:extLst>
      <p:ext uri="{BB962C8B-B14F-4D97-AF65-F5344CB8AC3E}">
        <p14:creationId xmlns:p14="http://schemas.microsoft.com/office/powerpoint/2010/main" val="64212250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BBDA6-037A-6DC5-84FB-6479F315F95E}"/>
              </a:ext>
            </a:extLst>
          </p:cNvPr>
          <p:cNvSpPr>
            <a:spLocks noGrp="1"/>
          </p:cNvSpPr>
          <p:nvPr>
            <p:ph idx="1"/>
          </p:nvPr>
        </p:nvSpPr>
        <p:spPr>
          <a:xfrm>
            <a:off x="800100" y="1585908"/>
            <a:ext cx="10782299" cy="4114824"/>
          </a:xfrm>
        </p:spPr>
        <p:txBody>
          <a:bodyPr>
            <a:normAutofit/>
          </a:bodyPr>
          <a:lstStyle/>
          <a:p>
            <a:pPr marL="0" indent="0">
              <a:buNone/>
            </a:pPr>
            <a:r>
              <a:rPr lang="en-US" b="1" dirty="0">
                <a:solidFill>
                  <a:schemeClr val="tx1"/>
                </a:solidFill>
              </a:rPr>
              <a:t>Sections</a:t>
            </a:r>
            <a:br>
              <a:rPr lang="en-US" dirty="0">
                <a:solidFill>
                  <a:schemeClr val="tx1"/>
                </a:solidFill>
              </a:rPr>
            </a:br>
            <a:endParaRPr lang="en-US" dirty="0">
              <a:solidFill>
                <a:schemeClr val="tx1"/>
              </a:solidFill>
            </a:endParaRPr>
          </a:p>
          <a:p>
            <a:pPr lvl="1" indent="-285750">
              <a:buFont typeface="Arial" panose="020B0604020202020204" pitchFamily="34" charset="0"/>
              <a:buChar char="•"/>
            </a:pPr>
            <a:r>
              <a:rPr lang="en-US" sz="2800" dirty="0">
                <a:solidFill>
                  <a:schemeClr val="tx1"/>
                </a:solidFill>
              </a:rPr>
              <a:t>DISCOVER   	(</a:t>
            </a:r>
            <a:r>
              <a:rPr lang="en-US" sz="2800" i="1" dirty="0">
                <a:solidFill>
                  <a:schemeClr val="tx1"/>
                </a:solidFill>
              </a:rPr>
              <a:t>Discover yourself</a:t>
            </a:r>
            <a:r>
              <a:rPr lang="en-US" sz="2800" dirty="0">
                <a:solidFill>
                  <a:schemeClr val="tx1"/>
                </a:solidFill>
              </a:rPr>
              <a:t>) </a:t>
            </a:r>
          </a:p>
          <a:p>
            <a:pPr lvl="1" indent="-285750">
              <a:buFont typeface="Arial" panose="020B0604020202020204" pitchFamily="34" charset="0"/>
              <a:buChar char="•"/>
            </a:pPr>
            <a:r>
              <a:rPr lang="en-US" sz="2800" dirty="0">
                <a:solidFill>
                  <a:schemeClr val="tx1"/>
                </a:solidFill>
              </a:rPr>
              <a:t>EXPLORE		(</a:t>
            </a:r>
            <a:r>
              <a:rPr lang="en-US" sz="2800" i="1" dirty="0">
                <a:solidFill>
                  <a:schemeClr val="tx1"/>
                </a:solidFill>
              </a:rPr>
              <a:t>Learn / explore career options</a:t>
            </a:r>
            <a:r>
              <a:rPr lang="en-US" sz="2800" dirty="0">
                <a:solidFill>
                  <a:schemeClr val="tx1"/>
                </a:solidFill>
              </a:rPr>
              <a:t>)</a:t>
            </a:r>
          </a:p>
          <a:p>
            <a:pPr lvl="1" indent="-285750">
              <a:buFont typeface="Arial" panose="020B0604020202020204" pitchFamily="34" charset="0"/>
              <a:buChar char="•"/>
            </a:pPr>
            <a:r>
              <a:rPr lang="en-US" sz="2800" dirty="0">
                <a:solidFill>
                  <a:schemeClr val="tx1"/>
                </a:solidFill>
              </a:rPr>
              <a:t>PREPARE		(</a:t>
            </a:r>
            <a:r>
              <a:rPr lang="en-US" sz="2800" i="1" dirty="0">
                <a:solidFill>
                  <a:schemeClr val="tx1"/>
                </a:solidFill>
              </a:rPr>
              <a:t>Become Job Search / Job Market ready</a:t>
            </a:r>
            <a:r>
              <a:rPr lang="en-US" sz="2800" dirty="0">
                <a:solidFill>
                  <a:schemeClr val="tx1"/>
                </a:solidFill>
              </a:rPr>
              <a:t>)</a:t>
            </a:r>
          </a:p>
          <a:p>
            <a:pPr lvl="1" indent="-285750">
              <a:buFont typeface="Arial" panose="020B0604020202020204" pitchFamily="34" charset="0"/>
              <a:buChar char="•"/>
            </a:pPr>
            <a:r>
              <a:rPr lang="en-US" sz="2800" dirty="0">
                <a:solidFill>
                  <a:schemeClr val="tx1"/>
                </a:solidFill>
              </a:rPr>
              <a:t>SEEK			(</a:t>
            </a:r>
            <a:r>
              <a:rPr lang="en-US" sz="2800" i="1" dirty="0">
                <a:solidFill>
                  <a:schemeClr val="tx1"/>
                </a:solidFill>
              </a:rPr>
              <a:t>Find your new job / career</a:t>
            </a:r>
            <a:r>
              <a:rPr lang="en-US" sz="2800" dirty="0">
                <a:solidFill>
                  <a:schemeClr val="tx1"/>
                </a:solidFill>
              </a:rPr>
              <a:t>)</a:t>
            </a:r>
          </a:p>
          <a:p>
            <a:endParaRPr lang="en-US" dirty="0"/>
          </a:p>
        </p:txBody>
      </p:sp>
      <p:sp>
        <p:nvSpPr>
          <p:cNvPr id="4" name="Date Placeholder 3">
            <a:extLst>
              <a:ext uri="{FF2B5EF4-FFF2-40B4-BE49-F238E27FC236}">
                <a16:creationId xmlns:a16="http://schemas.microsoft.com/office/drawing/2014/main" id="{518FB8F4-FAD1-9FDB-C85E-448E04E4A8E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BD33ECEF-D28D-5BAE-B28A-5972703FF668}"/>
              </a:ext>
            </a:extLst>
          </p:cNvPr>
          <p:cNvSpPr>
            <a:spLocks noGrp="1"/>
          </p:cNvSpPr>
          <p:nvPr>
            <p:ph type="sldNum" sz="quarter" idx="12"/>
          </p:nvPr>
        </p:nvSpPr>
        <p:spPr/>
        <p:txBody>
          <a:bodyPr/>
          <a:lstStyle/>
          <a:p>
            <a:pPr>
              <a:defRPr/>
            </a:pPr>
            <a:fld id="{E072579F-9FF5-4201-872C-73481382824D}" type="slidenum">
              <a:rPr lang="en-US" smtClean="0"/>
              <a:pPr>
                <a:defRPr/>
              </a:pPr>
              <a:t>31</a:t>
            </a:fld>
            <a:endParaRPr lang="en-US" dirty="0"/>
          </a:p>
        </p:txBody>
      </p:sp>
      <p:sp>
        <p:nvSpPr>
          <p:cNvPr id="6" name="Title 1">
            <a:extLst>
              <a:ext uri="{FF2B5EF4-FFF2-40B4-BE49-F238E27FC236}">
                <a16:creationId xmlns:a16="http://schemas.microsoft.com/office/drawing/2014/main" id="{A57A74D8-B4CC-1256-7E20-E445301CE49E}"/>
              </a:ext>
            </a:extLst>
          </p:cNvPr>
          <p:cNvSpPr>
            <a:spLocks noGrp="1"/>
          </p:cNvSpPr>
          <p:nvPr>
            <p:ph type="title"/>
          </p:nvPr>
        </p:nvSpPr>
        <p:spPr>
          <a:xfrm>
            <a:off x="609600" y="139700"/>
            <a:ext cx="9507538" cy="941388"/>
          </a:xfrm>
        </p:spPr>
        <p:txBody>
          <a:bodyPr/>
          <a:lstStyle/>
          <a:p>
            <a:pPr algn="ctr"/>
            <a:r>
              <a:rPr lang="en-US" dirty="0"/>
              <a:t>Career Plan</a:t>
            </a:r>
          </a:p>
        </p:txBody>
      </p:sp>
    </p:spTree>
    <p:extLst>
      <p:ext uri="{BB962C8B-B14F-4D97-AF65-F5344CB8AC3E}">
        <p14:creationId xmlns:p14="http://schemas.microsoft.com/office/powerpoint/2010/main" val="3383016499"/>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a:xfrm>
            <a:off x="609600" y="139614"/>
            <a:ext cx="11083047" cy="941041"/>
          </a:xfrm>
        </p:spPr>
        <p:txBody>
          <a:bodyPr/>
          <a:lstStyle/>
          <a:p>
            <a:pPr algn="ctr"/>
            <a:r>
              <a:rPr lang="en-US" dirty="0"/>
              <a:t>Career Plan</a:t>
            </a:r>
          </a:p>
        </p:txBody>
      </p:sp>
      <p:pic>
        <p:nvPicPr>
          <p:cNvPr id="4" name="Content Placeholder 3">
            <a:extLst>
              <a:ext uri="{FF2B5EF4-FFF2-40B4-BE49-F238E27FC236}">
                <a16:creationId xmlns:a16="http://schemas.microsoft.com/office/drawing/2014/main" id="{467D5877-1320-295B-0E73-BB0B8EDEBAA9}"/>
              </a:ext>
            </a:extLst>
          </p:cNvPr>
          <p:cNvPicPr>
            <a:picLocks noGrp="1" noChangeAspect="1"/>
          </p:cNvPicPr>
          <p:nvPr>
            <p:ph idx="1"/>
          </p:nvPr>
        </p:nvPicPr>
        <p:blipFill>
          <a:blip r:embed="rId2"/>
          <a:stretch>
            <a:fillRect/>
          </a:stretch>
        </p:blipFill>
        <p:spPr>
          <a:xfrm>
            <a:off x="193667" y="1692613"/>
            <a:ext cx="11844307" cy="4046706"/>
          </a:xfrm>
          <a:ln>
            <a:solidFill>
              <a:schemeClr val="accent1"/>
            </a:solidFill>
          </a:ln>
        </p:spPr>
      </p:pic>
    </p:spTree>
    <p:extLst>
      <p:ext uri="{BB962C8B-B14F-4D97-AF65-F5344CB8AC3E}">
        <p14:creationId xmlns:p14="http://schemas.microsoft.com/office/powerpoint/2010/main" val="366634281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DISCOVER</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33</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657350"/>
            <a:ext cx="10972800" cy="4314849"/>
          </a:xfrm>
        </p:spPr>
        <p:txBody>
          <a:bodyPr/>
          <a:lstStyle/>
          <a:p>
            <a:pPr marL="0" indent="0">
              <a:buNone/>
            </a:pPr>
            <a:r>
              <a:rPr lang="en-US" dirty="0">
                <a:solidFill>
                  <a:schemeClr val="tx1"/>
                </a:solidFill>
              </a:rPr>
              <a:t>One of the best ways to explore careers is to understand more about yourself. </a:t>
            </a:r>
          </a:p>
          <a:p>
            <a:pPr marL="0" indent="0">
              <a:buNone/>
            </a:pPr>
            <a:endParaRPr lang="en-US" dirty="0">
              <a:solidFill>
                <a:schemeClr val="tx1"/>
              </a:solidFill>
            </a:endParaRPr>
          </a:p>
          <a:p>
            <a:pPr marL="0" indent="0">
              <a:buNone/>
            </a:pPr>
            <a:r>
              <a:rPr lang="en-US" dirty="0">
                <a:solidFill>
                  <a:schemeClr val="tx1"/>
                </a:solidFill>
              </a:rPr>
              <a:t>Answer questions to discover your interests, values, likes and dislikes. </a:t>
            </a:r>
          </a:p>
          <a:p>
            <a:pPr marL="0" indent="0">
              <a:buNone/>
            </a:pPr>
            <a:endParaRPr lang="en-US" dirty="0">
              <a:solidFill>
                <a:schemeClr val="tx1"/>
              </a:solidFill>
            </a:endParaRPr>
          </a:p>
          <a:p>
            <a:pPr marL="0" indent="0">
              <a:buNone/>
            </a:pPr>
            <a:r>
              <a:rPr lang="en-US" dirty="0">
                <a:solidFill>
                  <a:schemeClr val="tx1"/>
                </a:solidFill>
              </a:rPr>
              <a:t>Use these tools to discover a career you will enjoy!</a:t>
            </a:r>
          </a:p>
        </p:txBody>
      </p:sp>
    </p:spTree>
    <p:extLst>
      <p:ext uri="{BB962C8B-B14F-4D97-AF65-F5344CB8AC3E}">
        <p14:creationId xmlns:p14="http://schemas.microsoft.com/office/powerpoint/2010/main" val="3190105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C5965A-661F-735A-0CD4-EBA907076EDD}"/>
              </a:ext>
            </a:extLst>
          </p:cNvPr>
          <p:cNvPicPr>
            <a:picLocks noGrp="1" noChangeAspect="1"/>
          </p:cNvPicPr>
          <p:nvPr>
            <p:ph idx="1"/>
          </p:nvPr>
        </p:nvPicPr>
        <p:blipFill>
          <a:blip r:embed="rId2"/>
          <a:stretch>
            <a:fillRect/>
          </a:stretch>
        </p:blipFill>
        <p:spPr>
          <a:xfrm>
            <a:off x="4159300" y="300038"/>
            <a:ext cx="4854316" cy="5672137"/>
          </a:xfrm>
        </p:spPr>
      </p:pic>
      <p:sp>
        <p:nvSpPr>
          <p:cNvPr id="4" name="Date Placeholder 3">
            <a:extLst>
              <a:ext uri="{FF2B5EF4-FFF2-40B4-BE49-F238E27FC236}">
                <a16:creationId xmlns:a16="http://schemas.microsoft.com/office/drawing/2014/main" id="{0A40E436-9AFA-A36F-EC03-EFE9AF601805}"/>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B264D0C6-2FB8-F2C5-43E4-BA1FAC42997B}"/>
              </a:ext>
            </a:extLst>
          </p:cNvPr>
          <p:cNvSpPr>
            <a:spLocks noGrp="1"/>
          </p:cNvSpPr>
          <p:nvPr>
            <p:ph type="sldNum" sz="quarter" idx="12"/>
          </p:nvPr>
        </p:nvSpPr>
        <p:spPr/>
        <p:txBody>
          <a:bodyPr/>
          <a:lstStyle/>
          <a:p>
            <a:pPr>
              <a:defRPr/>
            </a:pPr>
            <a:fld id="{E072579F-9FF5-4201-872C-73481382824D}" type="slidenum">
              <a:rPr lang="en-US" smtClean="0"/>
              <a:pPr>
                <a:defRPr/>
              </a:pPr>
              <a:t>34</a:t>
            </a:fld>
            <a:endParaRPr lang="en-US" dirty="0"/>
          </a:p>
        </p:txBody>
      </p:sp>
      <p:sp>
        <p:nvSpPr>
          <p:cNvPr id="9" name="Title 1">
            <a:extLst>
              <a:ext uri="{FF2B5EF4-FFF2-40B4-BE49-F238E27FC236}">
                <a16:creationId xmlns:a16="http://schemas.microsoft.com/office/drawing/2014/main" id="{1469C22F-735D-3C6D-0851-2CC43ED5429E}"/>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A9F27A6-D922-D7FD-430D-BA783E9A7A3E}"/>
              </a:ext>
            </a:extLst>
          </p:cNvPr>
          <p:cNvSpPr txBox="1"/>
          <p:nvPr/>
        </p:nvSpPr>
        <p:spPr>
          <a:xfrm>
            <a:off x="528638" y="2471746"/>
            <a:ext cx="3243262" cy="1938992"/>
          </a:xfrm>
          <a:prstGeom prst="rect">
            <a:avLst/>
          </a:prstGeom>
          <a:noFill/>
        </p:spPr>
        <p:txBody>
          <a:bodyPr wrap="square" rtlCol="0">
            <a:spAutoFit/>
          </a:bodyPr>
          <a:lstStyle/>
          <a:p>
            <a:r>
              <a:rPr lang="en-US" sz="2400" dirty="0"/>
              <a:t>There are</a:t>
            </a:r>
          </a:p>
          <a:p>
            <a:r>
              <a:rPr lang="en-US" sz="2400" i="1" dirty="0"/>
              <a:t>26 Career Plan </a:t>
            </a:r>
            <a:r>
              <a:rPr lang="en-US" sz="2400" dirty="0"/>
              <a:t>activities </a:t>
            </a:r>
          </a:p>
          <a:p>
            <a:r>
              <a:rPr lang="en-US" sz="2400" dirty="0"/>
              <a:t>to help you discover your new career options.</a:t>
            </a:r>
          </a:p>
        </p:txBody>
      </p:sp>
    </p:spTree>
    <p:extLst>
      <p:ext uri="{BB962C8B-B14F-4D97-AF65-F5344CB8AC3E}">
        <p14:creationId xmlns:p14="http://schemas.microsoft.com/office/powerpoint/2010/main" val="1083084828"/>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26A332E-AB95-2785-EA4E-9CB0169357B0}"/>
              </a:ext>
            </a:extLst>
          </p:cNvPr>
          <p:cNvPicPr>
            <a:picLocks noGrp="1" noChangeAspect="1"/>
          </p:cNvPicPr>
          <p:nvPr>
            <p:ph idx="1"/>
          </p:nvPr>
        </p:nvPicPr>
        <p:blipFill>
          <a:blip r:embed="rId2"/>
          <a:stretch>
            <a:fillRect/>
          </a:stretch>
        </p:blipFill>
        <p:spPr>
          <a:xfrm>
            <a:off x="4179550" y="1446213"/>
            <a:ext cx="3832900" cy="4525962"/>
          </a:xfrm>
          <a:ln>
            <a:solidFill>
              <a:schemeClr val="accent1"/>
            </a:solidFill>
          </a:ln>
        </p:spPr>
      </p:pic>
      <p:sp>
        <p:nvSpPr>
          <p:cNvPr id="10" name="Title 1">
            <a:extLst>
              <a:ext uri="{FF2B5EF4-FFF2-40B4-BE49-F238E27FC236}">
                <a16:creationId xmlns:a16="http://schemas.microsoft.com/office/drawing/2014/main" id="{5E37A662-7C6E-608B-14A7-06DE735743E3}"/>
              </a:ext>
            </a:extLst>
          </p:cNvPr>
          <p:cNvSpPr>
            <a:spLocks noGrp="1"/>
          </p:cNvSpPr>
          <p:nvPr>
            <p:ph type="title"/>
          </p:nvPr>
        </p:nvSpPr>
        <p:spPr>
          <a:xfrm>
            <a:off x="760380" y="73300"/>
            <a:ext cx="2881045" cy="1325563"/>
          </a:xfrm>
        </p:spPr>
        <p:txBody>
          <a:bodyPr/>
          <a:lstStyle/>
          <a:p>
            <a:r>
              <a:rPr lang="en-US" dirty="0"/>
              <a:t>Discover</a:t>
            </a:r>
          </a:p>
        </p:txBody>
      </p:sp>
    </p:spTree>
    <p:extLst>
      <p:ext uri="{BB962C8B-B14F-4D97-AF65-F5344CB8AC3E}">
        <p14:creationId xmlns:p14="http://schemas.microsoft.com/office/powerpoint/2010/main" val="2764832958"/>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4A058C-A9A1-AD48-4F1F-658A033AABD6}"/>
              </a:ext>
            </a:extLst>
          </p:cNvPr>
          <p:cNvPicPr>
            <a:picLocks noGrp="1" noChangeAspect="1"/>
          </p:cNvPicPr>
          <p:nvPr>
            <p:ph idx="1"/>
          </p:nvPr>
        </p:nvPicPr>
        <p:blipFill>
          <a:blip r:embed="rId2"/>
          <a:stretch>
            <a:fillRect/>
          </a:stretch>
        </p:blipFill>
        <p:spPr>
          <a:xfrm>
            <a:off x="3241558" y="341290"/>
            <a:ext cx="7102592" cy="5630885"/>
          </a:xfrm>
        </p:spPr>
      </p:pic>
      <p:sp>
        <p:nvSpPr>
          <p:cNvPr id="8" name="Title 1">
            <a:extLst>
              <a:ext uri="{FF2B5EF4-FFF2-40B4-BE49-F238E27FC236}">
                <a16:creationId xmlns:a16="http://schemas.microsoft.com/office/drawing/2014/main" id="{2DCE8134-05C5-12FA-9B56-DE3ED55B7573}"/>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33236106-5FC1-6E02-4A4B-430B7329BA28}"/>
              </a:ext>
            </a:extLst>
          </p:cNvPr>
          <p:cNvSpPr txBox="1"/>
          <p:nvPr/>
        </p:nvSpPr>
        <p:spPr>
          <a:xfrm>
            <a:off x="585789" y="2557463"/>
            <a:ext cx="2614613" cy="1569660"/>
          </a:xfrm>
          <a:prstGeom prst="rect">
            <a:avLst/>
          </a:prstGeom>
          <a:noFill/>
        </p:spPr>
        <p:txBody>
          <a:bodyPr wrap="square" rtlCol="0">
            <a:spAutoFit/>
          </a:bodyPr>
          <a:lstStyle/>
          <a:p>
            <a:r>
              <a:rPr lang="en-US" sz="2400" dirty="0"/>
              <a:t>Activity #1</a:t>
            </a:r>
          </a:p>
          <a:p>
            <a:endParaRPr lang="en-US" sz="2400" dirty="0"/>
          </a:p>
          <a:p>
            <a:r>
              <a:rPr lang="en-US" sz="2400" dirty="0"/>
              <a:t>Career Cluster Inventory</a:t>
            </a:r>
          </a:p>
        </p:txBody>
      </p:sp>
    </p:spTree>
    <p:extLst>
      <p:ext uri="{BB962C8B-B14F-4D97-AF65-F5344CB8AC3E}">
        <p14:creationId xmlns:p14="http://schemas.microsoft.com/office/powerpoint/2010/main" val="3645476478"/>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14AB54-4749-EB42-0607-1D64A1094286}"/>
              </a:ext>
            </a:extLst>
          </p:cNvPr>
          <p:cNvPicPr>
            <a:picLocks noGrp="1" noChangeAspect="1"/>
          </p:cNvPicPr>
          <p:nvPr>
            <p:ph idx="1"/>
          </p:nvPr>
        </p:nvPicPr>
        <p:blipFill>
          <a:blip r:embed="rId2"/>
          <a:stretch>
            <a:fillRect/>
          </a:stretch>
        </p:blipFill>
        <p:spPr>
          <a:xfrm>
            <a:off x="5797063" y="139613"/>
            <a:ext cx="3774954" cy="6565138"/>
          </a:xfrm>
          <a:ln>
            <a:solidFill>
              <a:schemeClr val="accent1"/>
            </a:solidFill>
          </a:ln>
        </p:spPr>
      </p:pic>
      <p:sp>
        <p:nvSpPr>
          <p:cNvPr id="8" name="Title 1">
            <a:extLst>
              <a:ext uri="{FF2B5EF4-FFF2-40B4-BE49-F238E27FC236}">
                <a16:creationId xmlns:a16="http://schemas.microsoft.com/office/drawing/2014/main" id="{0A6DDE5A-20A5-3FA8-E6AD-83B0F196626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57B8B234-13C1-57FD-481B-5B91365E2C59}"/>
              </a:ext>
            </a:extLst>
          </p:cNvPr>
          <p:cNvSpPr txBox="1"/>
          <p:nvPr/>
        </p:nvSpPr>
        <p:spPr>
          <a:xfrm>
            <a:off x="585789" y="2557463"/>
            <a:ext cx="2614613" cy="1938992"/>
          </a:xfrm>
          <a:prstGeom prst="rect">
            <a:avLst/>
          </a:prstGeom>
          <a:noFill/>
        </p:spPr>
        <p:txBody>
          <a:bodyPr wrap="square" rtlCol="0">
            <a:spAutoFit/>
          </a:bodyPr>
          <a:lstStyle/>
          <a:p>
            <a:r>
              <a:rPr lang="en-US" sz="2400" dirty="0"/>
              <a:t>Activity #2</a:t>
            </a:r>
          </a:p>
          <a:p>
            <a:endParaRPr lang="en-US" sz="2400" dirty="0"/>
          </a:p>
          <a:p>
            <a:r>
              <a:rPr lang="en-US" sz="2400" dirty="0"/>
              <a:t>Career Cluster Inventory</a:t>
            </a:r>
          </a:p>
          <a:p>
            <a:r>
              <a:rPr lang="en-US" sz="2400" i="1" dirty="0"/>
              <a:t>Reflections </a:t>
            </a:r>
          </a:p>
        </p:txBody>
      </p:sp>
    </p:spTree>
    <p:extLst>
      <p:ext uri="{BB962C8B-B14F-4D97-AF65-F5344CB8AC3E}">
        <p14:creationId xmlns:p14="http://schemas.microsoft.com/office/powerpoint/2010/main" val="239151647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9E8B6E-2586-AC8D-E307-C1366EA0D77E}"/>
              </a:ext>
            </a:extLst>
          </p:cNvPr>
          <p:cNvPicPr>
            <a:picLocks noGrp="1" noChangeAspect="1"/>
          </p:cNvPicPr>
          <p:nvPr>
            <p:ph idx="1"/>
          </p:nvPr>
        </p:nvPicPr>
        <p:blipFill>
          <a:blip r:embed="rId2"/>
          <a:stretch>
            <a:fillRect/>
          </a:stretch>
        </p:blipFill>
        <p:spPr>
          <a:xfrm>
            <a:off x="3480884" y="267980"/>
            <a:ext cx="7311951" cy="6327373"/>
          </a:xfrm>
          <a:ln>
            <a:solidFill>
              <a:schemeClr val="accent1"/>
            </a:solidFill>
          </a:ln>
        </p:spPr>
      </p:pic>
      <p:sp>
        <p:nvSpPr>
          <p:cNvPr id="8" name="Title 1">
            <a:extLst>
              <a:ext uri="{FF2B5EF4-FFF2-40B4-BE49-F238E27FC236}">
                <a16:creationId xmlns:a16="http://schemas.microsoft.com/office/drawing/2014/main" id="{61FB0B7A-0057-DF91-2C3C-4F62B5B2F80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972E867-EB48-64BD-9858-318D30009B73}"/>
              </a:ext>
            </a:extLst>
          </p:cNvPr>
          <p:cNvSpPr txBox="1"/>
          <p:nvPr/>
        </p:nvSpPr>
        <p:spPr>
          <a:xfrm>
            <a:off x="585789" y="2557463"/>
            <a:ext cx="2614613" cy="1569660"/>
          </a:xfrm>
          <a:prstGeom prst="rect">
            <a:avLst/>
          </a:prstGeom>
          <a:noFill/>
        </p:spPr>
        <p:txBody>
          <a:bodyPr wrap="square" rtlCol="0">
            <a:spAutoFit/>
          </a:bodyPr>
          <a:lstStyle/>
          <a:p>
            <a:r>
              <a:rPr lang="en-US" sz="2400" dirty="0"/>
              <a:t>Activity #3</a:t>
            </a:r>
          </a:p>
          <a:p>
            <a:endParaRPr lang="en-US" sz="2400" dirty="0"/>
          </a:p>
          <a:p>
            <a:r>
              <a:rPr lang="en-US" sz="2400" dirty="0"/>
              <a:t>Entrepreneurial Assessment</a:t>
            </a:r>
          </a:p>
        </p:txBody>
      </p:sp>
    </p:spTree>
    <p:extLst>
      <p:ext uri="{BB962C8B-B14F-4D97-AF65-F5344CB8AC3E}">
        <p14:creationId xmlns:p14="http://schemas.microsoft.com/office/powerpoint/2010/main" val="868300657"/>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1370EF-C84E-23ED-349A-9BDD1912941F}"/>
              </a:ext>
            </a:extLst>
          </p:cNvPr>
          <p:cNvPicPr>
            <a:picLocks noGrp="1" noChangeAspect="1"/>
          </p:cNvPicPr>
          <p:nvPr>
            <p:ph idx="1"/>
          </p:nvPr>
        </p:nvPicPr>
        <p:blipFill>
          <a:blip r:embed="rId2"/>
          <a:stretch>
            <a:fillRect/>
          </a:stretch>
        </p:blipFill>
        <p:spPr>
          <a:xfrm>
            <a:off x="5049857" y="213950"/>
            <a:ext cx="4080796" cy="6342493"/>
          </a:xfrm>
          <a:ln>
            <a:solidFill>
              <a:schemeClr val="accent1"/>
            </a:solidFill>
          </a:ln>
        </p:spPr>
      </p:pic>
      <p:sp>
        <p:nvSpPr>
          <p:cNvPr id="8" name="Title 1">
            <a:extLst>
              <a:ext uri="{FF2B5EF4-FFF2-40B4-BE49-F238E27FC236}">
                <a16:creationId xmlns:a16="http://schemas.microsoft.com/office/drawing/2014/main" id="{BFDAA75F-CB10-C130-BE71-4532C0CA41D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882539F-674A-49D3-F670-863312814510}"/>
              </a:ext>
            </a:extLst>
          </p:cNvPr>
          <p:cNvSpPr txBox="1"/>
          <p:nvPr/>
        </p:nvSpPr>
        <p:spPr>
          <a:xfrm>
            <a:off x="585789" y="2557463"/>
            <a:ext cx="2614613" cy="1938992"/>
          </a:xfrm>
          <a:prstGeom prst="rect">
            <a:avLst/>
          </a:prstGeom>
          <a:noFill/>
        </p:spPr>
        <p:txBody>
          <a:bodyPr wrap="square" rtlCol="0">
            <a:spAutoFit/>
          </a:bodyPr>
          <a:lstStyle/>
          <a:p>
            <a:r>
              <a:rPr lang="en-US" sz="2400" dirty="0"/>
              <a:t>Activity #4</a:t>
            </a:r>
          </a:p>
          <a:p>
            <a:endParaRPr lang="en-US" sz="2400" dirty="0"/>
          </a:p>
          <a:p>
            <a:r>
              <a:rPr lang="en-US" sz="2400" dirty="0"/>
              <a:t>Entrepreneurial Assessment </a:t>
            </a:r>
            <a:r>
              <a:rPr lang="en-US" sz="2400" i="1" dirty="0"/>
              <a:t>Reflections</a:t>
            </a:r>
          </a:p>
        </p:txBody>
      </p:sp>
    </p:spTree>
    <p:extLst>
      <p:ext uri="{BB962C8B-B14F-4D97-AF65-F5344CB8AC3E}">
        <p14:creationId xmlns:p14="http://schemas.microsoft.com/office/powerpoint/2010/main" val="95743622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1210742" y="139614"/>
            <a:ext cx="9508067" cy="941041"/>
          </a:xfrm>
        </p:spPr>
        <p:txBody>
          <a:bodyPr>
            <a:normAutofit fontScale="90000"/>
          </a:bodyPr>
          <a:lstStyle/>
          <a:p>
            <a:pPr algn="ctr"/>
            <a:r>
              <a:rPr lang="en-US" dirty="0">
                <a:solidFill>
                  <a:schemeClr val="bg1"/>
                </a:solidFill>
              </a:rPr>
              <a:t>The MassHire CIS Training Calendar</a:t>
            </a:r>
            <a:br>
              <a:rPr lang="en-US" dirty="0">
                <a:solidFill>
                  <a:schemeClr val="bg1"/>
                </a:solidFill>
              </a:rPr>
            </a:br>
            <a:r>
              <a:rPr lang="en-US" sz="3600" dirty="0">
                <a:solidFill>
                  <a:schemeClr val="bg1"/>
                </a:solidFill>
                <a:hlinkClick r:id="rId2">
                  <a:extLst>
                    <a:ext uri="{A12FA001-AC4F-418D-AE19-62706E023703}">
                      <ahyp:hlinkClr xmlns:ahyp="http://schemas.microsoft.com/office/drawing/2018/hyperlinkcolor" val="tx"/>
                    </a:ext>
                  </a:extLst>
                </a:hlinkClick>
              </a:rPr>
              <a:t>https://www.mass.gov/workforce-system-staff-training</a:t>
            </a:r>
            <a:r>
              <a:rPr lang="en-US" sz="3600" dirty="0">
                <a:solidFill>
                  <a:schemeClr val="bg1"/>
                </a:solidFill>
              </a:rPr>
              <a:t> </a:t>
            </a:r>
          </a:p>
        </p:txBody>
      </p:sp>
      <p:pic>
        <p:nvPicPr>
          <p:cNvPr id="4" name="Picture 3">
            <a:extLst>
              <a:ext uri="{FF2B5EF4-FFF2-40B4-BE49-F238E27FC236}">
                <a16:creationId xmlns:a16="http://schemas.microsoft.com/office/drawing/2014/main" id="{2375A81B-A665-024A-380A-7B1FC7DA19DE}"/>
              </a:ext>
            </a:extLst>
          </p:cNvPr>
          <p:cNvPicPr>
            <a:picLocks noChangeAspect="1"/>
          </p:cNvPicPr>
          <p:nvPr/>
        </p:nvPicPr>
        <p:blipFill>
          <a:blip r:embed="rId3"/>
          <a:stretch>
            <a:fillRect/>
          </a:stretch>
        </p:blipFill>
        <p:spPr>
          <a:xfrm>
            <a:off x="3794357" y="1276775"/>
            <a:ext cx="4820757" cy="4773168"/>
          </a:xfrm>
          <a:prstGeom prst="rect">
            <a:avLst/>
          </a:prstGeom>
          <a:ln>
            <a:solidFill>
              <a:schemeClr val="accent1"/>
            </a:solidFill>
          </a:ln>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B4EC2D-2EA6-0570-FBD4-A036897A4C5F}"/>
              </a:ext>
            </a:extLst>
          </p:cNvPr>
          <p:cNvPicPr>
            <a:picLocks noGrp="1" noChangeAspect="1"/>
          </p:cNvPicPr>
          <p:nvPr>
            <p:ph idx="1"/>
          </p:nvPr>
        </p:nvPicPr>
        <p:blipFill>
          <a:blip r:embed="rId2"/>
          <a:stretch>
            <a:fillRect/>
          </a:stretch>
        </p:blipFill>
        <p:spPr>
          <a:xfrm>
            <a:off x="3247994" y="197950"/>
            <a:ext cx="8019772" cy="6319581"/>
          </a:xfrm>
          <a:ln>
            <a:solidFill>
              <a:schemeClr val="accent1"/>
            </a:solidFill>
          </a:ln>
        </p:spPr>
      </p:pic>
      <p:sp>
        <p:nvSpPr>
          <p:cNvPr id="8" name="Title 1">
            <a:extLst>
              <a:ext uri="{FF2B5EF4-FFF2-40B4-BE49-F238E27FC236}">
                <a16:creationId xmlns:a16="http://schemas.microsoft.com/office/drawing/2014/main" id="{F4A8B4A6-1137-70EC-0EED-576030F8D88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783D842-1693-F97A-D8F4-300001399D37}"/>
              </a:ext>
            </a:extLst>
          </p:cNvPr>
          <p:cNvSpPr txBox="1"/>
          <p:nvPr/>
        </p:nvSpPr>
        <p:spPr>
          <a:xfrm>
            <a:off x="585789" y="2557463"/>
            <a:ext cx="2614613" cy="1569660"/>
          </a:xfrm>
          <a:prstGeom prst="rect">
            <a:avLst/>
          </a:prstGeom>
          <a:noFill/>
        </p:spPr>
        <p:txBody>
          <a:bodyPr wrap="square" rtlCol="0">
            <a:spAutoFit/>
          </a:bodyPr>
          <a:lstStyle/>
          <a:p>
            <a:r>
              <a:rPr lang="en-US" sz="2400" dirty="0"/>
              <a:t>Activity #5</a:t>
            </a:r>
          </a:p>
          <a:p>
            <a:endParaRPr lang="en-US" sz="2400" dirty="0"/>
          </a:p>
          <a:p>
            <a:r>
              <a:rPr lang="en-US" sz="2400" dirty="0"/>
              <a:t>Interest Profiler </a:t>
            </a:r>
          </a:p>
          <a:p>
            <a:r>
              <a:rPr lang="en-US" sz="2400" dirty="0"/>
              <a:t>(Short version) </a:t>
            </a:r>
          </a:p>
        </p:txBody>
      </p:sp>
    </p:spTree>
    <p:extLst>
      <p:ext uri="{BB962C8B-B14F-4D97-AF65-F5344CB8AC3E}">
        <p14:creationId xmlns:p14="http://schemas.microsoft.com/office/powerpoint/2010/main" val="375446033"/>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0E476A-F1B3-2C13-88F6-59444A4ED31E}"/>
              </a:ext>
            </a:extLst>
          </p:cNvPr>
          <p:cNvPicPr>
            <a:picLocks noGrp="1" noChangeAspect="1"/>
          </p:cNvPicPr>
          <p:nvPr>
            <p:ph idx="1"/>
          </p:nvPr>
        </p:nvPicPr>
        <p:blipFill>
          <a:blip r:embed="rId2"/>
          <a:stretch>
            <a:fillRect/>
          </a:stretch>
        </p:blipFill>
        <p:spPr>
          <a:xfrm>
            <a:off x="5428034" y="47784"/>
            <a:ext cx="3780673" cy="6582999"/>
          </a:xfrm>
          <a:ln>
            <a:solidFill>
              <a:schemeClr val="accent1"/>
            </a:solidFill>
          </a:ln>
        </p:spPr>
      </p:pic>
      <p:sp>
        <p:nvSpPr>
          <p:cNvPr id="8" name="Title 1">
            <a:extLst>
              <a:ext uri="{FF2B5EF4-FFF2-40B4-BE49-F238E27FC236}">
                <a16:creationId xmlns:a16="http://schemas.microsoft.com/office/drawing/2014/main" id="{B43DC623-201B-8832-067C-308FF8FED680}"/>
              </a:ext>
            </a:extLst>
          </p:cNvPr>
          <p:cNvSpPr>
            <a:spLocks noGrp="1"/>
          </p:cNvSpPr>
          <p:nvPr>
            <p:ph type="title"/>
          </p:nvPr>
        </p:nvSpPr>
        <p:spPr>
          <a:xfrm>
            <a:off x="760380" y="73300"/>
            <a:ext cx="2881045" cy="1325563"/>
          </a:xfrm>
        </p:spPr>
        <p:txBody>
          <a:bodyPr/>
          <a:lstStyle/>
          <a:p>
            <a:r>
              <a:rPr lang="en-US" dirty="0"/>
              <a:t>Discover</a:t>
            </a:r>
          </a:p>
        </p:txBody>
      </p:sp>
      <p:sp>
        <p:nvSpPr>
          <p:cNvPr id="3" name="TextBox 2">
            <a:extLst>
              <a:ext uri="{FF2B5EF4-FFF2-40B4-BE49-F238E27FC236}">
                <a16:creationId xmlns:a16="http://schemas.microsoft.com/office/drawing/2014/main" id="{148D1C21-9A71-5DD8-1A9C-0E989363D44F}"/>
              </a:ext>
            </a:extLst>
          </p:cNvPr>
          <p:cNvSpPr txBox="1"/>
          <p:nvPr/>
        </p:nvSpPr>
        <p:spPr>
          <a:xfrm>
            <a:off x="585789" y="2557463"/>
            <a:ext cx="2614613" cy="1938992"/>
          </a:xfrm>
          <a:prstGeom prst="rect">
            <a:avLst/>
          </a:prstGeom>
          <a:noFill/>
        </p:spPr>
        <p:txBody>
          <a:bodyPr wrap="square" rtlCol="0">
            <a:spAutoFit/>
          </a:bodyPr>
          <a:lstStyle/>
          <a:p>
            <a:r>
              <a:rPr lang="en-US" sz="2400" dirty="0"/>
              <a:t>Activity #6</a:t>
            </a:r>
          </a:p>
          <a:p>
            <a:endParaRPr lang="en-US" sz="2400" dirty="0"/>
          </a:p>
          <a:p>
            <a:r>
              <a:rPr lang="en-US" sz="2400" dirty="0"/>
              <a:t>Interest Profiler </a:t>
            </a:r>
          </a:p>
          <a:p>
            <a:r>
              <a:rPr lang="en-US" sz="2400" dirty="0"/>
              <a:t>(Short version) </a:t>
            </a:r>
          </a:p>
          <a:p>
            <a:r>
              <a:rPr lang="en-US" sz="2400" i="1" dirty="0"/>
              <a:t>Reflections</a:t>
            </a:r>
          </a:p>
        </p:txBody>
      </p:sp>
    </p:spTree>
    <p:extLst>
      <p:ext uri="{BB962C8B-B14F-4D97-AF65-F5344CB8AC3E}">
        <p14:creationId xmlns:p14="http://schemas.microsoft.com/office/powerpoint/2010/main" val="1648781797"/>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1EC0BB-3624-FD54-8B05-4CE6FF7ED3AF}"/>
              </a:ext>
            </a:extLst>
          </p:cNvPr>
          <p:cNvPicPr>
            <a:picLocks noGrp="1" noChangeAspect="1"/>
          </p:cNvPicPr>
          <p:nvPr>
            <p:ph idx="1"/>
          </p:nvPr>
        </p:nvPicPr>
        <p:blipFill>
          <a:blip r:embed="rId2"/>
          <a:stretch>
            <a:fillRect/>
          </a:stretch>
        </p:blipFill>
        <p:spPr>
          <a:xfrm>
            <a:off x="3474184" y="286484"/>
            <a:ext cx="8149286" cy="6250503"/>
          </a:xfrm>
          <a:ln>
            <a:solidFill>
              <a:schemeClr val="accent1"/>
            </a:solidFill>
          </a:ln>
        </p:spPr>
      </p:pic>
      <p:sp>
        <p:nvSpPr>
          <p:cNvPr id="9" name="Title 1">
            <a:extLst>
              <a:ext uri="{FF2B5EF4-FFF2-40B4-BE49-F238E27FC236}">
                <a16:creationId xmlns:a16="http://schemas.microsoft.com/office/drawing/2014/main" id="{1F9033EB-BBBD-5FA1-BE02-DFE97E59B891}"/>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80DDA40-BA4E-41AD-BEA9-D1D5B5EC3171}"/>
              </a:ext>
            </a:extLst>
          </p:cNvPr>
          <p:cNvSpPr txBox="1"/>
          <p:nvPr/>
        </p:nvSpPr>
        <p:spPr>
          <a:xfrm>
            <a:off x="585789" y="2557463"/>
            <a:ext cx="2614613" cy="1569660"/>
          </a:xfrm>
          <a:prstGeom prst="rect">
            <a:avLst/>
          </a:prstGeom>
          <a:noFill/>
        </p:spPr>
        <p:txBody>
          <a:bodyPr wrap="square" rtlCol="0">
            <a:spAutoFit/>
          </a:bodyPr>
          <a:lstStyle/>
          <a:p>
            <a:r>
              <a:rPr lang="en-US" sz="2400" dirty="0"/>
              <a:t>Activity #7</a:t>
            </a:r>
          </a:p>
          <a:p>
            <a:endParaRPr lang="en-US" sz="2400" dirty="0"/>
          </a:p>
          <a:p>
            <a:r>
              <a:rPr lang="en-US" sz="2400" dirty="0"/>
              <a:t>Learning Styles</a:t>
            </a:r>
          </a:p>
          <a:p>
            <a:r>
              <a:rPr lang="en-US" sz="2400" dirty="0"/>
              <a:t>Survey</a:t>
            </a:r>
          </a:p>
        </p:txBody>
      </p:sp>
    </p:spTree>
    <p:extLst>
      <p:ext uri="{BB962C8B-B14F-4D97-AF65-F5344CB8AC3E}">
        <p14:creationId xmlns:p14="http://schemas.microsoft.com/office/powerpoint/2010/main" val="1904643756"/>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B325FA-6FF5-8821-E5FF-5A0FB45FE555}"/>
              </a:ext>
            </a:extLst>
          </p:cNvPr>
          <p:cNvPicPr>
            <a:picLocks noGrp="1" noChangeAspect="1"/>
          </p:cNvPicPr>
          <p:nvPr>
            <p:ph idx="1"/>
          </p:nvPr>
        </p:nvPicPr>
        <p:blipFill>
          <a:blip r:embed="rId2"/>
          <a:stretch>
            <a:fillRect/>
          </a:stretch>
        </p:blipFill>
        <p:spPr>
          <a:xfrm>
            <a:off x="4274399" y="111978"/>
            <a:ext cx="5180885" cy="6436235"/>
          </a:xfrm>
          <a:ln>
            <a:solidFill>
              <a:schemeClr val="accent1"/>
            </a:solidFill>
          </a:ln>
        </p:spPr>
      </p:pic>
      <p:sp>
        <p:nvSpPr>
          <p:cNvPr id="8" name="Title 1">
            <a:extLst>
              <a:ext uri="{FF2B5EF4-FFF2-40B4-BE49-F238E27FC236}">
                <a16:creationId xmlns:a16="http://schemas.microsoft.com/office/drawing/2014/main" id="{821F2942-5BEE-3994-6316-317A50BEFAC0}"/>
              </a:ext>
            </a:extLst>
          </p:cNvPr>
          <p:cNvSpPr>
            <a:spLocks noGrp="1"/>
          </p:cNvSpPr>
          <p:nvPr>
            <p:ph type="title"/>
          </p:nvPr>
        </p:nvSpPr>
        <p:spPr>
          <a:xfrm>
            <a:off x="760380" y="73300"/>
            <a:ext cx="2881045" cy="1325563"/>
          </a:xfrm>
        </p:spPr>
        <p:txBody>
          <a:bodyPr/>
          <a:lstStyle/>
          <a:p>
            <a:r>
              <a:rPr lang="en-US" dirty="0"/>
              <a:t>Discover</a:t>
            </a:r>
          </a:p>
        </p:txBody>
      </p:sp>
      <p:sp>
        <p:nvSpPr>
          <p:cNvPr id="3" name="TextBox 2">
            <a:extLst>
              <a:ext uri="{FF2B5EF4-FFF2-40B4-BE49-F238E27FC236}">
                <a16:creationId xmlns:a16="http://schemas.microsoft.com/office/drawing/2014/main" id="{D367158D-1C25-6A98-8293-3AAA49821C8F}"/>
              </a:ext>
            </a:extLst>
          </p:cNvPr>
          <p:cNvSpPr txBox="1"/>
          <p:nvPr/>
        </p:nvSpPr>
        <p:spPr>
          <a:xfrm>
            <a:off x="585789" y="2557463"/>
            <a:ext cx="2614613" cy="1938992"/>
          </a:xfrm>
          <a:prstGeom prst="rect">
            <a:avLst/>
          </a:prstGeom>
          <a:noFill/>
        </p:spPr>
        <p:txBody>
          <a:bodyPr wrap="square" rtlCol="0">
            <a:spAutoFit/>
          </a:bodyPr>
          <a:lstStyle/>
          <a:p>
            <a:r>
              <a:rPr lang="en-US" sz="2400" dirty="0"/>
              <a:t>Activity #8</a:t>
            </a:r>
          </a:p>
          <a:p>
            <a:endParaRPr lang="en-US" sz="2400" dirty="0"/>
          </a:p>
          <a:p>
            <a:r>
              <a:rPr lang="en-US" sz="2400" dirty="0"/>
              <a:t>Learning Styles</a:t>
            </a:r>
          </a:p>
          <a:p>
            <a:r>
              <a:rPr lang="en-US" sz="2400" dirty="0"/>
              <a:t>Survey</a:t>
            </a:r>
          </a:p>
          <a:p>
            <a:r>
              <a:rPr lang="en-US" sz="2400" i="1" dirty="0"/>
              <a:t>Reflections</a:t>
            </a:r>
          </a:p>
        </p:txBody>
      </p:sp>
    </p:spTree>
    <p:extLst>
      <p:ext uri="{BB962C8B-B14F-4D97-AF65-F5344CB8AC3E}">
        <p14:creationId xmlns:p14="http://schemas.microsoft.com/office/powerpoint/2010/main" val="97616908"/>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DA03D8-6906-41A8-3682-EF1AC3415F93}"/>
              </a:ext>
            </a:extLst>
          </p:cNvPr>
          <p:cNvPicPr>
            <a:picLocks noGrp="1" noChangeAspect="1"/>
          </p:cNvPicPr>
          <p:nvPr>
            <p:ph idx="1"/>
          </p:nvPr>
        </p:nvPicPr>
        <p:blipFill>
          <a:blip r:embed="rId2"/>
          <a:stretch>
            <a:fillRect/>
          </a:stretch>
        </p:blipFill>
        <p:spPr>
          <a:xfrm>
            <a:off x="3543705" y="118006"/>
            <a:ext cx="8333851" cy="6418981"/>
          </a:xfrm>
          <a:ln>
            <a:solidFill>
              <a:schemeClr val="accent1"/>
            </a:solidFill>
          </a:ln>
        </p:spPr>
      </p:pic>
      <p:sp>
        <p:nvSpPr>
          <p:cNvPr id="8" name="Title 1">
            <a:extLst>
              <a:ext uri="{FF2B5EF4-FFF2-40B4-BE49-F238E27FC236}">
                <a16:creationId xmlns:a16="http://schemas.microsoft.com/office/drawing/2014/main" id="{92EC69CD-099D-66F0-62BE-C9ECCFAC18D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CC2BE981-034B-7D3A-5391-3DC2C376D4F7}"/>
              </a:ext>
            </a:extLst>
          </p:cNvPr>
          <p:cNvSpPr txBox="1"/>
          <p:nvPr/>
        </p:nvSpPr>
        <p:spPr>
          <a:xfrm>
            <a:off x="585789" y="2557463"/>
            <a:ext cx="2614613" cy="1200329"/>
          </a:xfrm>
          <a:prstGeom prst="rect">
            <a:avLst/>
          </a:prstGeom>
          <a:noFill/>
        </p:spPr>
        <p:txBody>
          <a:bodyPr wrap="square" rtlCol="0">
            <a:spAutoFit/>
          </a:bodyPr>
          <a:lstStyle/>
          <a:p>
            <a:r>
              <a:rPr lang="en-US" sz="2400" dirty="0"/>
              <a:t>Activity #9</a:t>
            </a:r>
          </a:p>
          <a:p>
            <a:endParaRPr lang="en-US" sz="2400" dirty="0"/>
          </a:p>
          <a:p>
            <a:r>
              <a:rPr lang="en-US" sz="2400" dirty="0"/>
              <a:t>Occupation Sort </a:t>
            </a:r>
          </a:p>
        </p:txBody>
      </p:sp>
    </p:spTree>
    <p:extLst>
      <p:ext uri="{BB962C8B-B14F-4D97-AF65-F5344CB8AC3E}">
        <p14:creationId xmlns:p14="http://schemas.microsoft.com/office/powerpoint/2010/main" val="173283525"/>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9EFAE8-97C9-EF9B-206A-403A5E8294F8}"/>
              </a:ext>
            </a:extLst>
          </p:cNvPr>
          <p:cNvPicPr>
            <a:picLocks noGrp="1" noChangeAspect="1"/>
          </p:cNvPicPr>
          <p:nvPr>
            <p:ph idx="1"/>
          </p:nvPr>
        </p:nvPicPr>
        <p:blipFill>
          <a:blip r:embed="rId2"/>
          <a:stretch>
            <a:fillRect/>
          </a:stretch>
        </p:blipFill>
        <p:spPr>
          <a:xfrm>
            <a:off x="5558399" y="73300"/>
            <a:ext cx="5015423" cy="6522053"/>
          </a:xfrm>
          <a:ln>
            <a:solidFill>
              <a:schemeClr val="accent1"/>
            </a:solidFill>
          </a:ln>
        </p:spPr>
      </p:pic>
      <p:sp>
        <p:nvSpPr>
          <p:cNvPr id="8" name="Title 1">
            <a:extLst>
              <a:ext uri="{FF2B5EF4-FFF2-40B4-BE49-F238E27FC236}">
                <a16:creationId xmlns:a16="http://schemas.microsoft.com/office/drawing/2014/main" id="{8E0B11EB-B6A8-9C61-219D-262345F3963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913B556-D4DD-FDE8-FDE8-101B5D91CB73}"/>
              </a:ext>
            </a:extLst>
          </p:cNvPr>
          <p:cNvSpPr txBox="1"/>
          <p:nvPr/>
        </p:nvSpPr>
        <p:spPr>
          <a:xfrm>
            <a:off x="585789" y="2557463"/>
            <a:ext cx="2614613" cy="1569660"/>
          </a:xfrm>
          <a:prstGeom prst="rect">
            <a:avLst/>
          </a:prstGeom>
          <a:noFill/>
        </p:spPr>
        <p:txBody>
          <a:bodyPr wrap="square" rtlCol="0">
            <a:spAutoFit/>
          </a:bodyPr>
          <a:lstStyle/>
          <a:p>
            <a:r>
              <a:rPr lang="en-US" sz="2400" dirty="0"/>
              <a:t>Activity #10</a:t>
            </a:r>
          </a:p>
          <a:p>
            <a:endParaRPr lang="en-US" sz="2400" dirty="0"/>
          </a:p>
          <a:p>
            <a:r>
              <a:rPr lang="en-US" sz="2400" dirty="0"/>
              <a:t>Occupation Sort</a:t>
            </a:r>
          </a:p>
          <a:p>
            <a:r>
              <a:rPr lang="en-US" sz="2400" i="1" dirty="0"/>
              <a:t>Reflections</a:t>
            </a:r>
            <a:r>
              <a:rPr lang="en-US" sz="2400" dirty="0"/>
              <a:t> </a:t>
            </a:r>
          </a:p>
        </p:txBody>
      </p:sp>
    </p:spTree>
    <p:extLst>
      <p:ext uri="{BB962C8B-B14F-4D97-AF65-F5344CB8AC3E}">
        <p14:creationId xmlns:p14="http://schemas.microsoft.com/office/powerpoint/2010/main" val="1996216909"/>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47A41E-80B1-F262-55A6-5534727CE11C}"/>
              </a:ext>
            </a:extLst>
          </p:cNvPr>
          <p:cNvPicPr>
            <a:picLocks noGrp="1" noChangeAspect="1"/>
          </p:cNvPicPr>
          <p:nvPr>
            <p:ph idx="1"/>
          </p:nvPr>
        </p:nvPicPr>
        <p:blipFill>
          <a:blip r:embed="rId2"/>
          <a:stretch>
            <a:fillRect/>
          </a:stretch>
        </p:blipFill>
        <p:spPr>
          <a:xfrm>
            <a:off x="2989038" y="131665"/>
            <a:ext cx="8740769" cy="6366411"/>
          </a:xfrm>
          <a:ln>
            <a:solidFill>
              <a:schemeClr val="accent1"/>
            </a:solidFill>
          </a:ln>
        </p:spPr>
      </p:pic>
      <p:sp>
        <p:nvSpPr>
          <p:cNvPr id="8" name="Title 1">
            <a:extLst>
              <a:ext uri="{FF2B5EF4-FFF2-40B4-BE49-F238E27FC236}">
                <a16:creationId xmlns:a16="http://schemas.microsoft.com/office/drawing/2014/main" id="{7FD6FA41-7AEB-E620-7208-1D101F538C8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D5C7EE0-CA8B-0470-1DB9-4462275EDA94}"/>
              </a:ext>
            </a:extLst>
          </p:cNvPr>
          <p:cNvSpPr txBox="1"/>
          <p:nvPr/>
        </p:nvSpPr>
        <p:spPr>
          <a:xfrm>
            <a:off x="585789" y="2557463"/>
            <a:ext cx="2614613" cy="1200329"/>
          </a:xfrm>
          <a:prstGeom prst="rect">
            <a:avLst/>
          </a:prstGeom>
          <a:noFill/>
        </p:spPr>
        <p:txBody>
          <a:bodyPr wrap="square" rtlCol="0">
            <a:spAutoFit/>
          </a:bodyPr>
          <a:lstStyle/>
          <a:p>
            <a:r>
              <a:rPr lang="en-US" sz="2400" dirty="0"/>
              <a:t>Activity #11</a:t>
            </a:r>
          </a:p>
          <a:p>
            <a:endParaRPr lang="en-US" sz="2400" dirty="0"/>
          </a:p>
          <a:p>
            <a:r>
              <a:rPr lang="en-US" sz="2400" dirty="0"/>
              <a:t>Reality Check</a:t>
            </a:r>
          </a:p>
        </p:txBody>
      </p:sp>
    </p:spTree>
    <p:extLst>
      <p:ext uri="{BB962C8B-B14F-4D97-AF65-F5344CB8AC3E}">
        <p14:creationId xmlns:p14="http://schemas.microsoft.com/office/powerpoint/2010/main" val="343134745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E1FE7A-11F7-7756-6E54-1978371F9601}"/>
              </a:ext>
            </a:extLst>
          </p:cNvPr>
          <p:cNvPicPr>
            <a:picLocks noGrp="1" noChangeAspect="1"/>
          </p:cNvPicPr>
          <p:nvPr>
            <p:ph idx="1"/>
          </p:nvPr>
        </p:nvPicPr>
        <p:blipFill>
          <a:blip r:embed="rId2"/>
          <a:stretch>
            <a:fillRect/>
          </a:stretch>
        </p:blipFill>
        <p:spPr>
          <a:xfrm>
            <a:off x="6302439" y="185414"/>
            <a:ext cx="4770376" cy="6501135"/>
          </a:xfrm>
          <a:ln>
            <a:solidFill>
              <a:schemeClr val="accent1"/>
            </a:solidFill>
          </a:ln>
        </p:spPr>
      </p:pic>
      <p:sp>
        <p:nvSpPr>
          <p:cNvPr id="8" name="Title 1">
            <a:extLst>
              <a:ext uri="{FF2B5EF4-FFF2-40B4-BE49-F238E27FC236}">
                <a16:creationId xmlns:a16="http://schemas.microsoft.com/office/drawing/2014/main" id="{D7E2D65A-25C9-64A4-00A2-84E601586F69}"/>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E65BEBD9-7C5C-ECBE-7925-1A1BDC5834C9}"/>
              </a:ext>
            </a:extLst>
          </p:cNvPr>
          <p:cNvSpPr txBox="1"/>
          <p:nvPr/>
        </p:nvSpPr>
        <p:spPr>
          <a:xfrm>
            <a:off x="585789" y="2557463"/>
            <a:ext cx="2614613" cy="1569660"/>
          </a:xfrm>
          <a:prstGeom prst="rect">
            <a:avLst/>
          </a:prstGeom>
          <a:noFill/>
        </p:spPr>
        <p:txBody>
          <a:bodyPr wrap="square" rtlCol="0">
            <a:spAutoFit/>
          </a:bodyPr>
          <a:lstStyle/>
          <a:p>
            <a:r>
              <a:rPr lang="en-US" sz="2400" dirty="0"/>
              <a:t>Activity #12</a:t>
            </a:r>
          </a:p>
          <a:p>
            <a:endParaRPr lang="en-US" sz="2400" dirty="0"/>
          </a:p>
          <a:p>
            <a:r>
              <a:rPr lang="en-US" sz="2400" dirty="0"/>
              <a:t>Reality Check</a:t>
            </a:r>
          </a:p>
          <a:p>
            <a:r>
              <a:rPr lang="en-US" sz="2400" i="1" dirty="0"/>
              <a:t>Reflections</a:t>
            </a:r>
          </a:p>
        </p:txBody>
      </p:sp>
    </p:spTree>
    <p:extLst>
      <p:ext uri="{BB962C8B-B14F-4D97-AF65-F5344CB8AC3E}">
        <p14:creationId xmlns:p14="http://schemas.microsoft.com/office/powerpoint/2010/main" val="4036425682"/>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8C05FF-F75A-E459-1811-841518C18E9C}"/>
              </a:ext>
            </a:extLst>
          </p:cNvPr>
          <p:cNvPicPr>
            <a:picLocks noGrp="1" noChangeAspect="1"/>
          </p:cNvPicPr>
          <p:nvPr>
            <p:ph idx="1"/>
          </p:nvPr>
        </p:nvPicPr>
        <p:blipFill>
          <a:blip r:embed="rId2"/>
          <a:stretch>
            <a:fillRect/>
          </a:stretch>
        </p:blipFill>
        <p:spPr>
          <a:xfrm>
            <a:off x="3412481" y="109246"/>
            <a:ext cx="7838946" cy="6405853"/>
          </a:xfrm>
          <a:ln>
            <a:solidFill>
              <a:schemeClr val="accent1"/>
            </a:solidFill>
          </a:ln>
        </p:spPr>
      </p:pic>
      <p:sp>
        <p:nvSpPr>
          <p:cNvPr id="8" name="Title 1">
            <a:extLst>
              <a:ext uri="{FF2B5EF4-FFF2-40B4-BE49-F238E27FC236}">
                <a16:creationId xmlns:a16="http://schemas.microsoft.com/office/drawing/2014/main" id="{456186E3-C9B1-A82F-41EA-435063E54BE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B626AB2-8560-4EF9-EA35-7C90DADDDD29}"/>
              </a:ext>
            </a:extLst>
          </p:cNvPr>
          <p:cNvSpPr txBox="1"/>
          <p:nvPr/>
        </p:nvSpPr>
        <p:spPr>
          <a:xfrm>
            <a:off x="585789" y="2557463"/>
            <a:ext cx="2614613" cy="1569660"/>
          </a:xfrm>
          <a:prstGeom prst="rect">
            <a:avLst/>
          </a:prstGeom>
          <a:noFill/>
        </p:spPr>
        <p:txBody>
          <a:bodyPr wrap="square" rtlCol="0">
            <a:spAutoFit/>
          </a:bodyPr>
          <a:lstStyle/>
          <a:p>
            <a:r>
              <a:rPr lang="en-US" sz="2400" dirty="0"/>
              <a:t>Activity #13</a:t>
            </a:r>
          </a:p>
          <a:p>
            <a:endParaRPr lang="en-US" sz="2400" dirty="0"/>
          </a:p>
          <a:p>
            <a:r>
              <a:rPr lang="en-US" sz="2400" dirty="0"/>
              <a:t>Work Importance Locator </a:t>
            </a:r>
            <a:r>
              <a:rPr lang="en-US" sz="2400" i="1" dirty="0"/>
              <a:t>(WIL) </a:t>
            </a:r>
          </a:p>
        </p:txBody>
      </p:sp>
    </p:spTree>
    <p:extLst>
      <p:ext uri="{BB962C8B-B14F-4D97-AF65-F5344CB8AC3E}">
        <p14:creationId xmlns:p14="http://schemas.microsoft.com/office/powerpoint/2010/main" val="430566244"/>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1CF99C-0F78-56A0-35EF-412425C50545}"/>
              </a:ext>
            </a:extLst>
          </p:cNvPr>
          <p:cNvPicPr>
            <a:picLocks noGrp="1" noChangeAspect="1"/>
          </p:cNvPicPr>
          <p:nvPr>
            <p:ph idx="1"/>
          </p:nvPr>
        </p:nvPicPr>
        <p:blipFill>
          <a:blip r:embed="rId2"/>
          <a:stretch>
            <a:fillRect/>
          </a:stretch>
        </p:blipFill>
        <p:spPr>
          <a:xfrm>
            <a:off x="5572352" y="114780"/>
            <a:ext cx="4750222" cy="6628439"/>
          </a:xfrm>
          <a:ln>
            <a:solidFill>
              <a:schemeClr val="accent1"/>
            </a:solidFill>
          </a:ln>
        </p:spPr>
      </p:pic>
      <p:sp>
        <p:nvSpPr>
          <p:cNvPr id="8" name="Title 1">
            <a:extLst>
              <a:ext uri="{FF2B5EF4-FFF2-40B4-BE49-F238E27FC236}">
                <a16:creationId xmlns:a16="http://schemas.microsoft.com/office/drawing/2014/main" id="{B1AA8B0D-8EDA-F09B-B5AA-422EBBCA7987}"/>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145DA5A4-0B08-FB54-70DB-D8FA4B29F936}"/>
              </a:ext>
            </a:extLst>
          </p:cNvPr>
          <p:cNvSpPr txBox="1"/>
          <p:nvPr/>
        </p:nvSpPr>
        <p:spPr>
          <a:xfrm>
            <a:off x="585789" y="2557463"/>
            <a:ext cx="2614613" cy="1938992"/>
          </a:xfrm>
          <a:prstGeom prst="rect">
            <a:avLst/>
          </a:prstGeom>
          <a:noFill/>
        </p:spPr>
        <p:txBody>
          <a:bodyPr wrap="square" rtlCol="0">
            <a:spAutoFit/>
          </a:bodyPr>
          <a:lstStyle/>
          <a:p>
            <a:r>
              <a:rPr lang="en-US" sz="2400" dirty="0"/>
              <a:t>Activity #14</a:t>
            </a:r>
          </a:p>
          <a:p>
            <a:endParaRPr lang="en-US" sz="2400" dirty="0"/>
          </a:p>
          <a:p>
            <a:r>
              <a:rPr lang="en-US" sz="2400" dirty="0"/>
              <a:t>Work Importance Locator </a:t>
            </a:r>
            <a:r>
              <a:rPr lang="en-US" sz="2400" i="1" dirty="0"/>
              <a:t>(WIL) </a:t>
            </a:r>
          </a:p>
          <a:p>
            <a:r>
              <a:rPr lang="en-US" sz="2400" i="1" dirty="0"/>
              <a:t>Reflections</a:t>
            </a:r>
          </a:p>
        </p:txBody>
      </p:sp>
    </p:spTree>
    <p:extLst>
      <p:ext uri="{BB962C8B-B14F-4D97-AF65-F5344CB8AC3E}">
        <p14:creationId xmlns:p14="http://schemas.microsoft.com/office/powerpoint/2010/main" val="314527704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10955867" cy="941041"/>
          </a:xfrm>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https://www.mass.gov/info-details/upcoming-labor-market-information-lmi-trainings</a:t>
            </a:r>
            <a:r>
              <a:rPr lang="en-US" sz="2800" dirty="0">
                <a:solidFill>
                  <a:schemeClr val="bg1"/>
                </a:solidFill>
              </a:rPr>
              <a:t> </a:t>
            </a:r>
          </a:p>
        </p:txBody>
      </p:sp>
      <p:pic>
        <p:nvPicPr>
          <p:cNvPr id="5" name="Picture 4">
            <a:extLst>
              <a:ext uri="{FF2B5EF4-FFF2-40B4-BE49-F238E27FC236}">
                <a16:creationId xmlns:a16="http://schemas.microsoft.com/office/drawing/2014/main" id="{052E329F-651A-37DC-88AB-50C6BC608918}"/>
              </a:ext>
            </a:extLst>
          </p:cNvPr>
          <p:cNvPicPr>
            <a:picLocks noChangeAspect="1"/>
          </p:cNvPicPr>
          <p:nvPr/>
        </p:nvPicPr>
        <p:blipFill>
          <a:blip r:embed="rId3"/>
          <a:stretch>
            <a:fillRect/>
          </a:stretch>
        </p:blipFill>
        <p:spPr>
          <a:xfrm>
            <a:off x="2788919" y="1282454"/>
            <a:ext cx="6584375" cy="4828110"/>
          </a:xfrm>
          <a:prstGeom prst="rect">
            <a:avLst/>
          </a:prstGeom>
          <a:ln>
            <a:solidFill>
              <a:schemeClr val="accent1"/>
            </a:solidFill>
          </a:ln>
        </p:spPr>
      </p:pic>
    </p:spTree>
    <p:extLst>
      <p:ext uri="{BB962C8B-B14F-4D97-AF65-F5344CB8AC3E}">
        <p14:creationId xmlns:p14="http://schemas.microsoft.com/office/powerpoint/2010/main" val="1167311315"/>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B6EF5B-427B-F581-8489-D1C81C82501F}"/>
              </a:ext>
            </a:extLst>
          </p:cNvPr>
          <p:cNvPicPr>
            <a:picLocks noGrp="1" noChangeAspect="1"/>
          </p:cNvPicPr>
          <p:nvPr>
            <p:ph idx="1"/>
          </p:nvPr>
        </p:nvPicPr>
        <p:blipFill>
          <a:blip r:embed="rId2"/>
          <a:stretch>
            <a:fillRect/>
          </a:stretch>
        </p:blipFill>
        <p:spPr>
          <a:xfrm>
            <a:off x="3547384" y="101917"/>
            <a:ext cx="8216577" cy="6398896"/>
          </a:xfrm>
          <a:ln>
            <a:solidFill>
              <a:schemeClr val="accent1"/>
            </a:solidFill>
          </a:ln>
        </p:spPr>
      </p:pic>
      <p:sp>
        <p:nvSpPr>
          <p:cNvPr id="8" name="Title 1">
            <a:extLst>
              <a:ext uri="{FF2B5EF4-FFF2-40B4-BE49-F238E27FC236}">
                <a16:creationId xmlns:a16="http://schemas.microsoft.com/office/drawing/2014/main" id="{8CCBF491-1DFE-FACA-CCD2-D19079FABB2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606A41CC-F231-BD6B-9D22-7CCF19476E59}"/>
              </a:ext>
            </a:extLst>
          </p:cNvPr>
          <p:cNvSpPr txBox="1"/>
          <p:nvPr/>
        </p:nvSpPr>
        <p:spPr>
          <a:xfrm>
            <a:off x="585789" y="2557463"/>
            <a:ext cx="2614613" cy="1569660"/>
          </a:xfrm>
          <a:prstGeom prst="rect">
            <a:avLst/>
          </a:prstGeom>
          <a:noFill/>
        </p:spPr>
        <p:txBody>
          <a:bodyPr wrap="square" rtlCol="0">
            <a:spAutoFit/>
          </a:bodyPr>
          <a:lstStyle/>
          <a:p>
            <a:r>
              <a:rPr lang="en-US" sz="2400" dirty="0"/>
              <a:t>Activity #15</a:t>
            </a:r>
          </a:p>
          <a:p>
            <a:endParaRPr lang="en-US" sz="2400" dirty="0"/>
          </a:p>
          <a:p>
            <a:r>
              <a:rPr lang="en-US" sz="2400" dirty="0"/>
              <a:t>Workplace Employability Skills</a:t>
            </a:r>
            <a:r>
              <a:rPr lang="en-US" sz="2400" i="1" dirty="0"/>
              <a:t> </a:t>
            </a:r>
          </a:p>
        </p:txBody>
      </p:sp>
    </p:spTree>
    <p:extLst>
      <p:ext uri="{BB962C8B-B14F-4D97-AF65-F5344CB8AC3E}">
        <p14:creationId xmlns:p14="http://schemas.microsoft.com/office/powerpoint/2010/main" val="54086225"/>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07277A-822D-FC98-9BCC-6361B24F54BC}"/>
              </a:ext>
            </a:extLst>
          </p:cNvPr>
          <p:cNvPicPr>
            <a:picLocks noGrp="1" noChangeAspect="1"/>
          </p:cNvPicPr>
          <p:nvPr>
            <p:ph idx="1"/>
          </p:nvPr>
        </p:nvPicPr>
        <p:blipFill>
          <a:blip r:embed="rId2"/>
          <a:stretch>
            <a:fillRect/>
          </a:stretch>
        </p:blipFill>
        <p:spPr>
          <a:xfrm>
            <a:off x="5322483" y="136185"/>
            <a:ext cx="4432833" cy="6564518"/>
          </a:xfrm>
          <a:ln>
            <a:solidFill>
              <a:schemeClr val="accent1"/>
            </a:solidFill>
          </a:ln>
        </p:spPr>
      </p:pic>
      <p:sp>
        <p:nvSpPr>
          <p:cNvPr id="8" name="Title 1">
            <a:extLst>
              <a:ext uri="{FF2B5EF4-FFF2-40B4-BE49-F238E27FC236}">
                <a16:creationId xmlns:a16="http://schemas.microsoft.com/office/drawing/2014/main" id="{A756CF1E-1274-9DAA-97AE-9243320FF62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DC9885B1-CE99-1BFD-81EA-DD865F8077B5}"/>
              </a:ext>
            </a:extLst>
          </p:cNvPr>
          <p:cNvSpPr txBox="1"/>
          <p:nvPr/>
        </p:nvSpPr>
        <p:spPr>
          <a:xfrm>
            <a:off x="585789" y="2557463"/>
            <a:ext cx="2614613" cy="1938992"/>
          </a:xfrm>
          <a:prstGeom prst="rect">
            <a:avLst/>
          </a:prstGeom>
          <a:noFill/>
        </p:spPr>
        <p:txBody>
          <a:bodyPr wrap="square" rtlCol="0">
            <a:spAutoFit/>
          </a:bodyPr>
          <a:lstStyle/>
          <a:p>
            <a:r>
              <a:rPr lang="en-US" sz="2400" dirty="0"/>
              <a:t>Activity #16</a:t>
            </a:r>
          </a:p>
          <a:p>
            <a:endParaRPr lang="en-US" sz="2400" dirty="0"/>
          </a:p>
          <a:p>
            <a:r>
              <a:rPr lang="en-US" sz="2400" dirty="0"/>
              <a:t>Workplace Employability Skills</a:t>
            </a:r>
          </a:p>
          <a:p>
            <a:r>
              <a:rPr lang="en-US" sz="2400" i="1" dirty="0"/>
              <a:t>Reflections </a:t>
            </a:r>
          </a:p>
        </p:txBody>
      </p:sp>
    </p:spTree>
    <p:extLst>
      <p:ext uri="{BB962C8B-B14F-4D97-AF65-F5344CB8AC3E}">
        <p14:creationId xmlns:p14="http://schemas.microsoft.com/office/powerpoint/2010/main" val="2506843575"/>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9C340B-E3A7-860A-E5AF-9BFFAF79DA14}"/>
              </a:ext>
            </a:extLst>
          </p:cNvPr>
          <p:cNvPicPr>
            <a:picLocks noGrp="1" noChangeAspect="1"/>
          </p:cNvPicPr>
          <p:nvPr>
            <p:ph idx="1"/>
          </p:nvPr>
        </p:nvPicPr>
        <p:blipFill>
          <a:blip r:embed="rId2"/>
          <a:stretch>
            <a:fillRect/>
          </a:stretch>
        </p:blipFill>
        <p:spPr>
          <a:xfrm>
            <a:off x="4077831" y="147270"/>
            <a:ext cx="5831849" cy="6539280"/>
          </a:xfrm>
          <a:ln>
            <a:solidFill>
              <a:schemeClr val="accent1"/>
            </a:solidFill>
          </a:ln>
        </p:spPr>
      </p:pic>
      <p:sp>
        <p:nvSpPr>
          <p:cNvPr id="8" name="Title 1">
            <a:extLst>
              <a:ext uri="{FF2B5EF4-FFF2-40B4-BE49-F238E27FC236}">
                <a16:creationId xmlns:a16="http://schemas.microsoft.com/office/drawing/2014/main" id="{1EC224D4-5288-337D-CD35-1BA23048A7DF}"/>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F1C25B41-ABCE-26C6-BFBF-FE5CDEC1372A}"/>
              </a:ext>
            </a:extLst>
          </p:cNvPr>
          <p:cNvSpPr txBox="1"/>
          <p:nvPr/>
        </p:nvSpPr>
        <p:spPr>
          <a:xfrm>
            <a:off x="585789" y="2557463"/>
            <a:ext cx="2614613" cy="1200329"/>
          </a:xfrm>
          <a:prstGeom prst="rect">
            <a:avLst/>
          </a:prstGeom>
          <a:noFill/>
        </p:spPr>
        <p:txBody>
          <a:bodyPr wrap="square" rtlCol="0">
            <a:spAutoFit/>
          </a:bodyPr>
          <a:lstStyle/>
          <a:p>
            <a:r>
              <a:rPr lang="en-US" sz="2400" dirty="0"/>
              <a:t>Activity #17</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3826318942"/>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514D9D-7FC4-AD93-4BD9-B2B428F7A6AB}"/>
              </a:ext>
            </a:extLst>
          </p:cNvPr>
          <p:cNvPicPr>
            <a:picLocks noGrp="1" noChangeAspect="1"/>
          </p:cNvPicPr>
          <p:nvPr>
            <p:ph idx="1"/>
          </p:nvPr>
        </p:nvPicPr>
        <p:blipFill>
          <a:blip r:embed="rId2"/>
          <a:stretch>
            <a:fillRect/>
          </a:stretch>
        </p:blipFill>
        <p:spPr>
          <a:xfrm>
            <a:off x="6096000" y="147549"/>
            <a:ext cx="4029709" cy="6562901"/>
          </a:xfrm>
          <a:ln>
            <a:solidFill>
              <a:schemeClr val="accent1"/>
            </a:solidFill>
          </a:ln>
        </p:spPr>
      </p:pic>
      <p:sp>
        <p:nvSpPr>
          <p:cNvPr id="8" name="Title 1">
            <a:extLst>
              <a:ext uri="{FF2B5EF4-FFF2-40B4-BE49-F238E27FC236}">
                <a16:creationId xmlns:a16="http://schemas.microsoft.com/office/drawing/2014/main" id="{F9886247-B7D9-53A8-EC5B-9B68CE237734}"/>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0AD5C935-4CE6-2B42-0AB1-D1E744980A51}"/>
              </a:ext>
            </a:extLst>
          </p:cNvPr>
          <p:cNvSpPr txBox="1"/>
          <p:nvPr/>
        </p:nvSpPr>
        <p:spPr>
          <a:xfrm>
            <a:off x="585789" y="2313366"/>
            <a:ext cx="2614613" cy="1200329"/>
          </a:xfrm>
          <a:prstGeom prst="rect">
            <a:avLst/>
          </a:prstGeom>
          <a:noFill/>
        </p:spPr>
        <p:txBody>
          <a:bodyPr wrap="square" rtlCol="0">
            <a:spAutoFit/>
          </a:bodyPr>
          <a:lstStyle/>
          <a:p>
            <a:r>
              <a:rPr lang="en-US" sz="2400" dirty="0"/>
              <a:t>Activity #18</a:t>
            </a:r>
          </a:p>
          <a:p>
            <a:endParaRPr lang="en-US" sz="2400" dirty="0"/>
          </a:p>
          <a:p>
            <a:r>
              <a:rPr lang="en-US" sz="2400" dirty="0"/>
              <a:t>Job Success Scale</a:t>
            </a:r>
            <a:endParaRPr lang="en-US" sz="2400" i="1" dirty="0"/>
          </a:p>
        </p:txBody>
      </p:sp>
    </p:spTree>
    <p:extLst>
      <p:ext uri="{BB962C8B-B14F-4D97-AF65-F5344CB8AC3E}">
        <p14:creationId xmlns:p14="http://schemas.microsoft.com/office/powerpoint/2010/main" val="1652324054"/>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C89D25-4C19-23C3-5A88-B5EB55566D58}"/>
              </a:ext>
            </a:extLst>
          </p:cNvPr>
          <p:cNvPicPr>
            <a:picLocks noGrp="1" noChangeAspect="1"/>
          </p:cNvPicPr>
          <p:nvPr>
            <p:ph idx="1"/>
          </p:nvPr>
        </p:nvPicPr>
        <p:blipFill>
          <a:blip r:embed="rId2"/>
          <a:stretch>
            <a:fillRect/>
          </a:stretch>
        </p:blipFill>
        <p:spPr>
          <a:xfrm>
            <a:off x="6772275" y="117810"/>
            <a:ext cx="3829049" cy="6558019"/>
          </a:xfrm>
          <a:ln>
            <a:solidFill>
              <a:schemeClr val="accent1"/>
            </a:solidFill>
          </a:ln>
        </p:spPr>
      </p:pic>
      <p:sp>
        <p:nvSpPr>
          <p:cNvPr id="8" name="Title 1">
            <a:extLst>
              <a:ext uri="{FF2B5EF4-FFF2-40B4-BE49-F238E27FC236}">
                <a16:creationId xmlns:a16="http://schemas.microsoft.com/office/drawing/2014/main" id="{D386D351-D8BC-DD23-6F6A-AFC438055AA1}"/>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1AC8F7D4-5FA3-8400-D653-2945A4AC49E1}"/>
              </a:ext>
            </a:extLst>
          </p:cNvPr>
          <p:cNvSpPr txBox="1"/>
          <p:nvPr/>
        </p:nvSpPr>
        <p:spPr>
          <a:xfrm>
            <a:off x="585789" y="2557463"/>
            <a:ext cx="2614613" cy="1569660"/>
          </a:xfrm>
          <a:prstGeom prst="rect">
            <a:avLst/>
          </a:prstGeom>
          <a:noFill/>
        </p:spPr>
        <p:txBody>
          <a:bodyPr wrap="square" rtlCol="0">
            <a:spAutoFit/>
          </a:bodyPr>
          <a:lstStyle/>
          <a:p>
            <a:r>
              <a:rPr lang="en-US" sz="2400" dirty="0"/>
              <a:t>Activity #19</a:t>
            </a:r>
          </a:p>
          <a:p>
            <a:endParaRPr lang="en-US" sz="2400" dirty="0"/>
          </a:p>
          <a:p>
            <a:r>
              <a:rPr lang="en-US" sz="2400" dirty="0"/>
              <a:t>What Rewards Do I Want From Work?</a:t>
            </a:r>
            <a:endParaRPr lang="en-US" sz="2400" i="1" dirty="0"/>
          </a:p>
        </p:txBody>
      </p:sp>
    </p:spTree>
    <p:extLst>
      <p:ext uri="{BB962C8B-B14F-4D97-AF65-F5344CB8AC3E}">
        <p14:creationId xmlns:p14="http://schemas.microsoft.com/office/powerpoint/2010/main" val="3925126050"/>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F76699-A220-2A80-323C-81F3ACD2FE55}"/>
              </a:ext>
            </a:extLst>
          </p:cNvPr>
          <p:cNvPicPr>
            <a:picLocks noGrp="1" noChangeAspect="1"/>
          </p:cNvPicPr>
          <p:nvPr>
            <p:ph idx="1"/>
          </p:nvPr>
        </p:nvPicPr>
        <p:blipFill>
          <a:blip r:embed="rId2"/>
          <a:stretch>
            <a:fillRect/>
          </a:stretch>
        </p:blipFill>
        <p:spPr>
          <a:xfrm>
            <a:off x="5530923" y="119978"/>
            <a:ext cx="3893347" cy="6580860"/>
          </a:xfrm>
          <a:ln>
            <a:solidFill>
              <a:schemeClr val="accent6"/>
            </a:solidFill>
          </a:ln>
        </p:spPr>
      </p:pic>
      <p:sp>
        <p:nvSpPr>
          <p:cNvPr id="8" name="Title 1">
            <a:extLst>
              <a:ext uri="{FF2B5EF4-FFF2-40B4-BE49-F238E27FC236}">
                <a16:creationId xmlns:a16="http://schemas.microsoft.com/office/drawing/2014/main" id="{D737325A-63A6-B09A-ACB9-1C232F870AA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3B9C951-3F5B-C610-487F-CA5F4A549A9D}"/>
              </a:ext>
            </a:extLst>
          </p:cNvPr>
          <p:cNvSpPr txBox="1"/>
          <p:nvPr/>
        </p:nvSpPr>
        <p:spPr>
          <a:xfrm>
            <a:off x="585789" y="2557463"/>
            <a:ext cx="2881045" cy="1200329"/>
          </a:xfrm>
          <a:prstGeom prst="rect">
            <a:avLst/>
          </a:prstGeom>
          <a:noFill/>
        </p:spPr>
        <p:txBody>
          <a:bodyPr wrap="square" rtlCol="0">
            <a:spAutoFit/>
          </a:bodyPr>
          <a:lstStyle/>
          <a:p>
            <a:r>
              <a:rPr lang="en-US" sz="2400" dirty="0"/>
              <a:t>Activity #20</a:t>
            </a:r>
          </a:p>
          <a:p>
            <a:endParaRPr lang="en-US" sz="2400" dirty="0"/>
          </a:p>
          <a:p>
            <a:r>
              <a:rPr lang="en-US" sz="2400" dirty="0"/>
              <a:t>Qualities for Success</a:t>
            </a:r>
            <a:endParaRPr lang="en-US" sz="2400" i="1" dirty="0"/>
          </a:p>
        </p:txBody>
      </p:sp>
    </p:spTree>
    <p:extLst>
      <p:ext uri="{BB962C8B-B14F-4D97-AF65-F5344CB8AC3E}">
        <p14:creationId xmlns:p14="http://schemas.microsoft.com/office/powerpoint/2010/main" val="1770778595"/>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737C64-22FF-098D-2584-865BE9BF0131}"/>
              </a:ext>
            </a:extLst>
          </p:cNvPr>
          <p:cNvPicPr>
            <a:picLocks noGrp="1" noChangeAspect="1"/>
          </p:cNvPicPr>
          <p:nvPr>
            <p:ph idx="1"/>
          </p:nvPr>
        </p:nvPicPr>
        <p:blipFill>
          <a:blip r:embed="rId2"/>
          <a:stretch>
            <a:fillRect/>
          </a:stretch>
        </p:blipFill>
        <p:spPr>
          <a:xfrm>
            <a:off x="5957356" y="116504"/>
            <a:ext cx="3790301" cy="6412883"/>
          </a:xfrm>
          <a:ln>
            <a:solidFill>
              <a:schemeClr val="accent6"/>
            </a:solidFill>
          </a:ln>
        </p:spPr>
      </p:pic>
      <p:sp>
        <p:nvSpPr>
          <p:cNvPr id="8" name="Title 1">
            <a:extLst>
              <a:ext uri="{FF2B5EF4-FFF2-40B4-BE49-F238E27FC236}">
                <a16:creationId xmlns:a16="http://schemas.microsoft.com/office/drawing/2014/main" id="{F4068127-0EDB-8349-6D23-9258218F421E}"/>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C029FCD5-0BCA-B025-A40F-D1A464F051FD}"/>
              </a:ext>
            </a:extLst>
          </p:cNvPr>
          <p:cNvSpPr txBox="1"/>
          <p:nvPr/>
        </p:nvSpPr>
        <p:spPr>
          <a:xfrm>
            <a:off x="585788" y="2557463"/>
            <a:ext cx="3629025" cy="1200329"/>
          </a:xfrm>
          <a:prstGeom prst="rect">
            <a:avLst/>
          </a:prstGeom>
          <a:noFill/>
        </p:spPr>
        <p:txBody>
          <a:bodyPr wrap="square" rtlCol="0">
            <a:spAutoFit/>
          </a:bodyPr>
          <a:lstStyle/>
          <a:p>
            <a:r>
              <a:rPr lang="en-US" sz="2400" dirty="0"/>
              <a:t>Activity #21</a:t>
            </a:r>
          </a:p>
          <a:p>
            <a:endParaRPr lang="en-US" sz="2400" dirty="0"/>
          </a:p>
          <a:p>
            <a:r>
              <a:rPr lang="en-US" sz="2400" dirty="0"/>
              <a:t>How Do I make Decisions?  </a:t>
            </a:r>
          </a:p>
        </p:txBody>
      </p:sp>
    </p:spTree>
    <p:extLst>
      <p:ext uri="{BB962C8B-B14F-4D97-AF65-F5344CB8AC3E}">
        <p14:creationId xmlns:p14="http://schemas.microsoft.com/office/powerpoint/2010/main" val="1360403507"/>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58A2D5-9AF4-92FD-E908-6AF186DE6EED}"/>
              </a:ext>
            </a:extLst>
          </p:cNvPr>
          <p:cNvPicPr>
            <a:picLocks noGrp="1" noChangeAspect="1"/>
          </p:cNvPicPr>
          <p:nvPr>
            <p:ph idx="1"/>
          </p:nvPr>
        </p:nvPicPr>
        <p:blipFill>
          <a:blip r:embed="rId2"/>
          <a:stretch>
            <a:fillRect/>
          </a:stretch>
        </p:blipFill>
        <p:spPr>
          <a:xfrm>
            <a:off x="6500813" y="158058"/>
            <a:ext cx="3730307" cy="6486673"/>
          </a:xfrm>
          <a:ln>
            <a:solidFill>
              <a:schemeClr val="accent6"/>
            </a:solidFill>
          </a:ln>
        </p:spPr>
      </p:pic>
      <p:sp>
        <p:nvSpPr>
          <p:cNvPr id="8" name="Title 1">
            <a:extLst>
              <a:ext uri="{FF2B5EF4-FFF2-40B4-BE49-F238E27FC236}">
                <a16:creationId xmlns:a16="http://schemas.microsoft.com/office/drawing/2014/main" id="{28E8A7B3-CB27-4FA8-5026-4F18FFA4D38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357B415-234E-54B4-8033-1E2D50FBED09}"/>
              </a:ext>
            </a:extLst>
          </p:cNvPr>
          <p:cNvSpPr txBox="1"/>
          <p:nvPr/>
        </p:nvSpPr>
        <p:spPr>
          <a:xfrm>
            <a:off x="585789" y="2557463"/>
            <a:ext cx="2881045" cy="1200329"/>
          </a:xfrm>
          <a:prstGeom prst="rect">
            <a:avLst/>
          </a:prstGeom>
          <a:noFill/>
        </p:spPr>
        <p:txBody>
          <a:bodyPr wrap="square" rtlCol="0">
            <a:spAutoFit/>
          </a:bodyPr>
          <a:lstStyle/>
          <a:p>
            <a:r>
              <a:rPr lang="en-US" sz="2400" dirty="0"/>
              <a:t>Activity #22</a:t>
            </a:r>
          </a:p>
          <a:p>
            <a:endParaRPr lang="en-US" sz="2400" dirty="0"/>
          </a:p>
          <a:p>
            <a:r>
              <a:rPr lang="en-US" sz="2400" dirty="0"/>
              <a:t>Learn a New Skill</a:t>
            </a:r>
          </a:p>
        </p:txBody>
      </p:sp>
    </p:spTree>
    <p:extLst>
      <p:ext uri="{BB962C8B-B14F-4D97-AF65-F5344CB8AC3E}">
        <p14:creationId xmlns:p14="http://schemas.microsoft.com/office/powerpoint/2010/main" val="325287989"/>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88DB20-A741-1980-B7CB-DB796FB0798D}"/>
              </a:ext>
            </a:extLst>
          </p:cNvPr>
          <p:cNvPicPr>
            <a:picLocks noGrp="1" noChangeAspect="1"/>
          </p:cNvPicPr>
          <p:nvPr>
            <p:ph idx="1"/>
          </p:nvPr>
        </p:nvPicPr>
        <p:blipFill>
          <a:blip r:embed="rId2"/>
          <a:stretch>
            <a:fillRect/>
          </a:stretch>
        </p:blipFill>
        <p:spPr>
          <a:xfrm>
            <a:off x="5789289" y="125089"/>
            <a:ext cx="4451991" cy="6489720"/>
          </a:xfrm>
          <a:ln>
            <a:solidFill>
              <a:schemeClr val="accent6"/>
            </a:solidFill>
          </a:ln>
        </p:spPr>
      </p:pic>
      <p:sp>
        <p:nvSpPr>
          <p:cNvPr id="8" name="Title 1">
            <a:extLst>
              <a:ext uri="{FF2B5EF4-FFF2-40B4-BE49-F238E27FC236}">
                <a16:creationId xmlns:a16="http://schemas.microsoft.com/office/drawing/2014/main" id="{2C5A6FA8-D663-BAE9-1692-D0D4B54B4F5C}"/>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CC5602D-7073-179E-881E-4C328818EAA9}"/>
              </a:ext>
            </a:extLst>
          </p:cNvPr>
          <p:cNvSpPr txBox="1"/>
          <p:nvPr/>
        </p:nvSpPr>
        <p:spPr>
          <a:xfrm>
            <a:off x="585789" y="2557463"/>
            <a:ext cx="2881045" cy="1569660"/>
          </a:xfrm>
          <a:prstGeom prst="rect">
            <a:avLst/>
          </a:prstGeom>
          <a:noFill/>
        </p:spPr>
        <p:txBody>
          <a:bodyPr wrap="square" rtlCol="0">
            <a:spAutoFit/>
          </a:bodyPr>
          <a:lstStyle/>
          <a:p>
            <a:r>
              <a:rPr lang="en-US" sz="2400" dirty="0"/>
              <a:t>Activity #23</a:t>
            </a:r>
          </a:p>
          <a:p>
            <a:endParaRPr lang="en-US" sz="2400" dirty="0"/>
          </a:p>
          <a:p>
            <a:r>
              <a:rPr lang="en-US" sz="2400" dirty="0"/>
              <a:t>Using My Time for Success</a:t>
            </a:r>
            <a:endParaRPr lang="en-US" sz="2400" i="1" dirty="0"/>
          </a:p>
        </p:txBody>
      </p:sp>
    </p:spTree>
    <p:extLst>
      <p:ext uri="{BB962C8B-B14F-4D97-AF65-F5344CB8AC3E}">
        <p14:creationId xmlns:p14="http://schemas.microsoft.com/office/powerpoint/2010/main" val="2735181006"/>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84F11C-1141-ACAE-E4D0-91BD72D4B24F}"/>
              </a:ext>
            </a:extLst>
          </p:cNvPr>
          <p:cNvPicPr>
            <a:picLocks noGrp="1" noChangeAspect="1"/>
          </p:cNvPicPr>
          <p:nvPr>
            <p:ph idx="1"/>
          </p:nvPr>
        </p:nvPicPr>
        <p:blipFill>
          <a:blip r:embed="rId2"/>
          <a:stretch>
            <a:fillRect/>
          </a:stretch>
        </p:blipFill>
        <p:spPr>
          <a:xfrm>
            <a:off x="5771332" y="193357"/>
            <a:ext cx="3769532" cy="6471285"/>
          </a:xfrm>
          <a:ln>
            <a:solidFill>
              <a:schemeClr val="accent6"/>
            </a:solidFill>
          </a:ln>
        </p:spPr>
      </p:pic>
      <p:sp>
        <p:nvSpPr>
          <p:cNvPr id="8" name="Title 1">
            <a:extLst>
              <a:ext uri="{FF2B5EF4-FFF2-40B4-BE49-F238E27FC236}">
                <a16:creationId xmlns:a16="http://schemas.microsoft.com/office/drawing/2014/main" id="{65C0F645-5FD3-5246-601B-E99B2AE12BFD}"/>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7A8A88A-41CE-0E20-3CA6-5E014EB7E7DA}"/>
              </a:ext>
            </a:extLst>
          </p:cNvPr>
          <p:cNvSpPr txBox="1"/>
          <p:nvPr/>
        </p:nvSpPr>
        <p:spPr>
          <a:xfrm>
            <a:off x="585789" y="2557463"/>
            <a:ext cx="2881045" cy="1200329"/>
          </a:xfrm>
          <a:prstGeom prst="rect">
            <a:avLst/>
          </a:prstGeom>
          <a:noFill/>
        </p:spPr>
        <p:txBody>
          <a:bodyPr wrap="square" rtlCol="0">
            <a:spAutoFit/>
          </a:bodyPr>
          <a:lstStyle/>
          <a:p>
            <a:r>
              <a:rPr lang="en-US" sz="2400" dirty="0"/>
              <a:t>Activity #24</a:t>
            </a:r>
          </a:p>
          <a:p>
            <a:endParaRPr lang="en-US" sz="2400" dirty="0"/>
          </a:p>
          <a:p>
            <a:r>
              <a:rPr lang="en-US" sz="2400" dirty="0"/>
              <a:t>My Accomplishments</a:t>
            </a:r>
            <a:endParaRPr lang="en-US" sz="2400" i="1" dirty="0"/>
          </a:p>
        </p:txBody>
      </p:sp>
    </p:spTree>
    <p:extLst>
      <p:ext uri="{BB962C8B-B14F-4D97-AF65-F5344CB8AC3E}">
        <p14:creationId xmlns:p14="http://schemas.microsoft.com/office/powerpoint/2010/main" val="1045645093"/>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https://www.mass.gov/how-to/masshire-career-information-system-360-cis-360-training</a:t>
            </a:r>
            <a:r>
              <a:rPr lang="en-US" sz="2800" dirty="0">
                <a:solidFill>
                  <a:schemeClr val="bg1"/>
                </a:solidFill>
              </a:rPr>
              <a:t> </a:t>
            </a:r>
          </a:p>
        </p:txBody>
      </p:sp>
      <p:pic>
        <p:nvPicPr>
          <p:cNvPr id="4" name="Picture 3">
            <a:extLst>
              <a:ext uri="{FF2B5EF4-FFF2-40B4-BE49-F238E27FC236}">
                <a16:creationId xmlns:a16="http://schemas.microsoft.com/office/drawing/2014/main" id="{26B62724-AA21-15B6-CAD1-955805CCC921}"/>
              </a:ext>
            </a:extLst>
          </p:cNvPr>
          <p:cNvPicPr>
            <a:picLocks noChangeAspect="1"/>
          </p:cNvPicPr>
          <p:nvPr/>
        </p:nvPicPr>
        <p:blipFill>
          <a:blip r:embed="rId3"/>
          <a:stretch>
            <a:fillRect/>
          </a:stretch>
        </p:blipFill>
        <p:spPr>
          <a:xfrm>
            <a:off x="4095356" y="1207323"/>
            <a:ext cx="3356068" cy="4969823"/>
          </a:xfrm>
          <a:prstGeom prst="rect">
            <a:avLst/>
          </a:prstGeom>
          <a:ln>
            <a:solidFill>
              <a:schemeClr val="accent1"/>
            </a:solidFill>
          </a:ln>
        </p:spPr>
      </p:pic>
    </p:spTree>
    <p:extLst>
      <p:ext uri="{BB962C8B-B14F-4D97-AF65-F5344CB8AC3E}">
        <p14:creationId xmlns:p14="http://schemas.microsoft.com/office/powerpoint/2010/main" val="130020551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6147A5-C86C-B516-EB57-9A461921BF76}"/>
              </a:ext>
            </a:extLst>
          </p:cNvPr>
          <p:cNvPicPr>
            <a:picLocks noGrp="1" noChangeAspect="1"/>
          </p:cNvPicPr>
          <p:nvPr>
            <p:ph idx="1"/>
          </p:nvPr>
        </p:nvPicPr>
        <p:blipFill>
          <a:blip r:embed="rId2"/>
          <a:stretch>
            <a:fillRect/>
          </a:stretch>
        </p:blipFill>
        <p:spPr>
          <a:xfrm>
            <a:off x="5360735" y="14935"/>
            <a:ext cx="3871339" cy="6784700"/>
          </a:xfrm>
          <a:ln>
            <a:solidFill>
              <a:schemeClr val="accent6"/>
            </a:solidFill>
          </a:ln>
        </p:spPr>
      </p:pic>
      <p:sp>
        <p:nvSpPr>
          <p:cNvPr id="8" name="Title 1">
            <a:extLst>
              <a:ext uri="{FF2B5EF4-FFF2-40B4-BE49-F238E27FC236}">
                <a16:creationId xmlns:a16="http://schemas.microsoft.com/office/drawing/2014/main" id="{20BCD229-9230-3F0D-0622-8B557A8C85A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F675888C-6FAF-690F-3A5B-D3D19E159FA8}"/>
              </a:ext>
            </a:extLst>
          </p:cNvPr>
          <p:cNvSpPr txBox="1"/>
          <p:nvPr/>
        </p:nvSpPr>
        <p:spPr>
          <a:xfrm>
            <a:off x="585789" y="2557463"/>
            <a:ext cx="2881045" cy="1200329"/>
          </a:xfrm>
          <a:prstGeom prst="rect">
            <a:avLst/>
          </a:prstGeom>
          <a:noFill/>
        </p:spPr>
        <p:txBody>
          <a:bodyPr wrap="square" rtlCol="0">
            <a:spAutoFit/>
          </a:bodyPr>
          <a:lstStyle/>
          <a:p>
            <a:r>
              <a:rPr lang="en-US" sz="2400" dirty="0"/>
              <a:t>Activity #25</a:t>
            </a:r>
          </a:p>
          <a:p>
            <a:endParaRPr lang="en-US" sz="2400" dirty="0"/>
          </a:p>
          <a:p>
            <a:r>
              <a:rPr lang="en-US" sz="2400" dirty="0"/>
              <a:t>Make a Change</a:t>
            </a:r>
            <a:endParaRPr lang="en-US" sz="2400" i="1" dirty="0"/>
          </a:p>
        </p:txBody>
      </p:sp>
    </p:spTree>
    <p:extLst>
      <p:ext uri="{BB962C8B-B14F-4D97-AF65-F5344CB8AC3E}">
        <p14:creationId xmlns:p14="http://schemas.microsoft.com/office/powerpoint/2010/main" val="65862472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8C720D-C54E-BC6B-9E42-09A1F511673E}"/>
              </a:ext>
            </a:extLst>
          </p:cNvPr>
          <p:cNvPicPr>
            <a:picLocks noGrp="1" noChangeAspect="1"/>
          </p:cNvPicPr>
          <p:nvPr>
            <p:ph idx="1"/>
          </p:nvPr>
        </p:nvPicPr>
        <p:blipFill>
          <a:blip r:embed="rId2"/>
          <a:stretch>
            <a:fillRect/>
          </a:stretch>
        </p:blipFill>
        <p:spPr>
          <a:xfrm>
            <a:off x="6813317" y="77820"/>
            <a:ext cx="3909376" cy="6548207"/>
          </a:xfrm>
          <a:ln>
            <a:solidFill>
              <a:schemeClr val="accent6"/>
            </a:solidFill>
          </a:ln>
        </p:spPr>
      </p:pic>
      <p:sp>
        <p:nvSpPr>
          <p:cNvPr id="8" name="Title 1">
            <a:extLst>
              <a:ext uri="{FF2B5EF4-FFF2-40B4-BE49-F238E27FC236}">
                <a16:creationId xmlns:a16="http://schemas.microsoft.com/office/drawing/2014/main" id="{C9EB39FE-A704-68E3-E0FC-3F8DEB305F0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6E47B178-038E-83F7-8BCA-59A493B7D92D}"/>
              </a:ext>
            </a:extLst>
          </p:cNvPr>
          <p:cNvSpPr txBox="1"/>
          <p:nvPr/>
        </p:nvSpPr>
        <p:spPr>
          <a:xfrm>
            <a:off x="585789" y="2557463"/>
            <a:ext cx="2881045" cy="1200329"/>
          </a:xfrm>
          <a:prstGeom prst="rect">
            <a:avLst/>
          </a:prstGeom>
          <a:noFill/>
        </p:spPr>
        <p:txBody>
          <a:bodyPr wrap="square" rtlCol="0">
            <a:spAutoFit/>
          </a:bodyPr>
          <a:lstStyle/>
          <a:p>
            <a:r>
              <a:rPr lang="en-US" sz="2400" dirty="0"/>
              <a:t>Activity #26</a:t>
            </a:r>
          </a:p>
          <a:p>
            <a:endParaRPr lang="en-US" sz="2400" dirty="0"/>
          </a:p>
          <a:p>
            <a:r>
              <a:rPr lang="en-US" sz="2400" dirty="0"/>
              <a:t>Important Life Events</a:t>
            </a:r>
            <a:endParaRPr lang="en-US" sz="2400" i="1" dirty="0"/>
          </a:p>
        </p:txBody>
      </p:sp>
    </p:spTree>
    <p:extLst>
      <p:ext uri="{BB962C8B-B14F-4D97-AF65-F5344CB8AC3E}">
        <p14:creationId xmlns:p14="http://schemas.microsoft.com/office/powerpoint/2010/main" val="182558064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a:xfrm>
            <a:off x="609600" y="196764"/>
            <a:ext cx="9508067" cy="954348"/>
          </a:xfrm>
        </p:spPr>
        <p:txBody>
          <a:bodyPr/>
          <a:lstStyle/>
          <a:p>
            <a:pPr algn="ctr"/>
            <a:br>
              <a:rPr lang="en-US" dirty="0"/>
            </a:br>
            <a:r>
              <a:rPr lang="en-US" dirty="0"/>
              <a:t>EXPLORE</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62</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p:txBody>
          <a:bodyPr/>
          <a:lstStyle/>
          <a:p>
            <a:pPr marL="0" indent="0">
              <a:buNone/>
            </a:pPr>
            <a:r>
              <a:rPr lang="en-US" dirty="0">
                <a:solidFill>
                  <a:schemeClr val="tx1"/>
                </a:solidFill>
              </a:rPr>
              <a:t>There is a lot to consider when thinking about your career and education.</a:t>
            </a:r>
          </a:p>
          <a:p>
            <a:pPr marL="0" indent="0">
              <a:buNone/>
            </a:pPr>
            <a:endParaRPr lang="en-US" dirty="0">
              <a:solidFill>
                <a:schemeClr val="tx1"/>
              </a:solidFill>
            </a:endParaRPr>
          </a:p>
          <a:p>
            <a:pPr marL="0" indent="0">
              <a:buNone/>
            </a:pPr>
            <a:r>
              <a:rPr lang="en-US" dirty="0">
                <a:solidFill>
                  <a:schemeClr val="tx1"/>
                </a:solidFill>
              </a:rPr>
              <a:t>Explore different careers. Learn what people do, how much they earn, and how to prepare for a career. Learn about training and school options. </a:t>
            </a:r>
          </a:p>
          <a:p>
            <a:pPr marL="0" indent="0">
              <a:buNone/>
            </a:pPr>
            <a:r>
              <a:rPr lang="en-US" dirty="0">
                <a:solidFill>
                  <a:schemeClr val="tx1"/>
                </a:solidFill>
              </a:rPr>
              <a:t>Find scholarships and financial aid. </a:t>
            </a:r>
          </a:p>
          <a:p>
            <a:pPr marL="0" indent="0">
              <a:buNone/>
            </a:pPr>
            <a:endParaRPr lang="en-US" dirty="0">
              <a:solidFill>
                <a:schemeClr val="tx1"/>
              </a:solidFill>
            </a:endParaRPr>
          </a:p>
          <a:p>
            <a:pPr marL="0" indent="0">
              <a:buNone/>
            </a:pPr>
            <a:r>
              <a:rPr lang="en-US" dirty="0">
                <a:solidFill>
                  <a:schemeClr val="tx1"/>
                </a:solidFill>
              </a:rPr>
              <a:t>The more you know, the better career and education decisions you will make!</a:t>
            </a:r>
          </a:p>
        </p:txBody>
      </p:sp>
    </p:spTree>
    <p:extLst>
      <p:ext uri="{BB962C8B-B14F-4D97-AF65-F5344CB8AC3E}">
        <p14:creationId xmlns:p14="http://schemas.microsoft.com/office/powerpoint/2010/main" val="3929168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1119C-320D-531F-34D9-3CA880BDDA3D}"/>
              </a:ext>
            </a:extLst>
          </p:cNvPr>
          <p:cNvSpPr>
            <a:spLocks noGrp="1"/>
          </p:cNvSpPr>
          <p:nvPr>
            <p:ph type="title"/>
          </p:nvPr>
        </p:nvSpPr>
        <p:spPr>
          <a:xfrm>
            <a:off x="581022" y="50792"/>
            <a:ext cx="11131080" cy="1325563"/>
          </a:xfrm>
        </p:spPr>
        <p:txBody>
          <a:bodyPr/>
          <a:lstStyle/>
          <a:p>
            <a:pPr algn="ctr"/>
            <a:r>
              <a:rPr lang="en-US" dirty="0"/>
              <a:t>Career Plan:  Explore</a:t>
            </a:r>
          </a:p>
        </p:txBody>
      </p:sp>
      <p:pic>
        <p:nvPicPr>
          <p:cNvPr id="6" name="Picture 5">
            <a:extLst>
              <a:ext uri="{FF2B5EF4-FFF2-40B4-BE49-F238E27FC236}">
                <a16:creationId xmlns:a16="http://schemas.microsoft.com/office/drawing/2014/main" id="{2184C490-4DC5-94FC-B9F7-E82E06C577B1}"/>
              </a:ext>
            </a:extLst>
          </p:cNvPr>
          <p:cNvPicPr>
            <a:picLocks noChangeAspect="1"/>
          </p:cNvPicPr>
          <p:nvPr/>
        </p:nvPicPr>
        <p:blipFill>
          <a:blip r:embed="rId2"/>
          <a:stretch>
            <a:fillRect/>
          </a:stretch>
        </p:blipFill>
        <p:spPr>
          <a:xfrm>
            <a:off x="2993493" y="1201472"/>
            <a:ext cx="7194035" cy="5068851"/>
          </a:xfrm>
          <a:prstGeom prst="rect">
            <a:avLst/>
          </a:prstGeom>
          <a:ln w="19050">
            <a:solidFill>
              <a:schemeClr val="accent1"/>
            </a:solidFill>
          </a:ln>
        </p:spPr>
      </p:pic>
    </p:spTree>
    <p:extLst>
      <p:ext uri="{BB962C8B-B14F-4D97-AF65-F5344CB8AC3E}">
        <p14:creationId xmlns:p14="http://schemas.microsoft.com/office/powerpoint/2010/main" val="2593626093"/>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6988CF-6B60-DCE4-7715-A7FCC6A78C81}"/>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16E429D-0495-A9EF-8A9F-D0B1079A4111}"/>
              </a:ext>
            </a:extLst>
          </p:cNvPr>
          <p:cNvSpPr>
            <a:spLocks noGrp="1"/>
          </p:cNvSpPr>
          <p:nvPr>
            <p:ph type="sldNum" sz="quarter" idx="12"/>
          </p:nvPr>
        </p:nvSpPr>
        <p:spPr/>
        <p:txBody>
          <a:bodyPr/>
          <a:lstStyle/>
          <a:p>
            <a:pPr>
              <a:defRPr/>
            </a:pPr>
            <a:fld id="{E072579F-9FF5-4201-872C-73481382824D}" type="slidenum">
              <a:rPr lang="en-US" smtClean="0"/>
              <a:pPr>
                <a:defRPr/>
              </a:pPr>
              <a:t>64</a:t>
            </a:fld>
            <a:endParaRPr lang="en-US" dirty="0"/>
          </a:p>
        </p:txBody>
      </p:sp>
      <p:sp>
        <p:nvSpPr>
          <p:cNvPr id="8" name="Title 1">
            <a:extLst>
              <a:ext uri="{FF2B5EF4-FFF2-40B4-BE49-F238E27FC236}">
                <a16:creationId xmlns:a16="http://schemas.microsoft.com/office/drawing/2014/main" id="{0D699631-A3F1-FAE6-2DA4-8920B421AE92}"/>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D9101E2B-8C96-6E03-1A3C-B14CB2135481}"/>
              </a:ext>
            </a:extLst>
          </p:cNvPr>
          <p:cNvSpPr txBox="1"/>
          <p:nvPr/>
        </p:nvSpPr>
        <p:spPr>
          <a:xfrm>
            <a:off x="528638" y="2400306"/>
            <a:ext cx="2933429" cy="2308324"/>
          </a:xfrm>
          <a:prstGeom prst="rect">
            <a:avLst/>
          </a:prstGeom>
          <a:noFill/>
        </p:spPr>
        <p:txBody>
          <a:bodyPr wrap="square" rtlCol="0">
            <a:spAutoFit/>
          </a:bodyPr>
          <a:lstStyle/>
          <a:p>
            <a:r>
              <a:rPr lang="en-US" sz="2400" dirty="0"/>
              <a:t>There are</a:t>
            </a:r>
          </a:p>
          <a:p>
            <a:r>
              <a:rPr lang="en-US" sz="2400" i="1" dirty="0"/>
              <a:t>13 Career Plan </a:t>
            </a:r>
            <a:r>
              <a:rPr lang="en-US" sz="2400" dirty="0"/>
              <a:t>activities </a:t>
            </a:r>
          </a:p>
          <a:p>
            <a:r>
              <a:rPr lang="en-US" sz="2400" dirty="0"/>
              <a:t>to help you explore your new career options.</a:t>
            </a:r>
          </a:p>
        </p:txBody>
      </p:sp>
      <p:pic>
        <p:nvPicPr>
          <p:cNvPr id="10" name="Picture 9">
            <a:extLst>
              <a:ext uri="{FF2B5EF4-FFF2-40B4-BE49-F238E27FC236}">
                <a16:creationId xmlns:a16="http://schemas.microsoft.com/office/drawing/2014/main" id="{90E61885-DAD9-032F-1070-3BA33589E42E}"/>
              </a:ext>
            </a:extLst>
          </p:cNvPr>
          <p:cNvPicPr>
            <a:picLocks noChangeAspect="1"/>
          </p:cNvPicPr>
          <p:nvPr/>
        </p:nvPicPr>
        <p:blipFill>
          <a:blip r:embed="rId2"/>
          <a:stretch>
            <a:fillRect/>
          </a:stretch>
        </p:blipFill>
        <p:spPr>
          <a:xfrm>
            <a:off x="3362960" y="50792"/>
            <a:ext cx="8493760" cy="5977716"/>
          </a:xfrm>
          <a:prstGeom prst="rect">
            <a:avLst/>
          </a:prstGeom>
          <a:ln>
            <a:solidFill>
              <a:schemeClr val="accent1"/>
            </a:solidFill>
          </a:ln>
        </p:spPr>
      </p:pic>
    </p:spTree>
    <p:extLst>
      <p:ext uri="{BB962C8B-B14F-4D97-AF65-F5344CB8AC3E}">
        <p14:creationId xmlns:p14="http://schemas.microsoft.com/office/powerpoint/2010/main" val="1330812259"/>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D512CE-B32B-021E-BD54-2281F89C0BD4}"/>
              </a:ext>
            </a:extLst>
          </p:cNvPr>
          <p:cNvPicPr>
            <a:picLocks noGrp="1" noChangeAspect="1"/>
          </p:cNvPicPr>
          <p:nvPr>
            <p:ph idx="1"/>
          </p:nvPr>
        </p:nvPicPr>
        <p:blipFill>
          <a:blip r:embed="rId2"/>
          <a:stretch>
            <a:fillRect/>
          </a:stretch>
        </p:blipFill>
        <p:spPr>
          <a:xfrm>
            <a:off x="6331968" y="299830"/>
            <a:ext cx="4839616" cy="5672345"/>
          </a:xfrm>
        </p:spPr>
      </p:pic>
      <p:sp>
        <p:nvSpPr>
          <p:cNvPr id="8" name="Title 1">
            <a:extLst>
              <a:ext uri="{FF2B5EF4-FFF2-40B4-BE49-F238E27FC236}">
                <a16:creationId xmlns:a16="http://schemas.microsoft.com/office/drawing/2014/main" id="{89C1067A-DAFD-7EE7-AA22-83F7BABBB62F}"/>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E29D445C-0AA7-3248-F908-245426ECB6C2}"/>
              </a:ext>
            </a:extLst>
          </p:cNvPr>
          <p:cNvSpPr txBox="1"/>
          <p:nvPr/>
        </p:nvSpPr>
        <p:spPr>
          <a:xfrm>
            <a:off x="585789" y="2557463"/>
            <a:ext cx="2881045" cy="1200329"/>
          </a:xfrm>
          <a:prstGeom prst="rect">
            <a:avLst/>
          </a:prstGeom>
          <a:noFill/>
        </p:spPr>
        <p:txBody>
          <a:bodyPr wrap="square" rtlCol="0">
            <a:spAutoFit/>
          </a:bodyPr>
          <a:lstStyle/>
          <a:p>
            <a:r>
              <a:rPr lang="en-US" sz="2400" dirty="0"/>
              <a:t>Activity #1</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2571248464"/>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475C8C-F719-AB72-7E8E-53A6BB48E84E}"/>
              </a:ext>
            </a:extLst>
          </p:cNvPr>
          <p:cNvPicPr>
            <a:picLocks noGrp="1" noChangeAspect="1"/>
          </p:cNvPicPr>
          <p:nvPr>
            <p:ph idx="1"/>
          </p:nvPr>
        </p:nvPicPr>
        <p:blipFill>
          <a:blip r:embed="rId2"/>
          <a:stretch>
            <a:fillRect/>
          </a:stretch>
        </p:blipFill>
        <p:spPr>
          <a:xfrm>
            <a:off x="4045900" y="235960"/>
            <a:ext cx="6114022" cy="6350577"/>
          </a:xfrm>
        </p:spPr>
      </p:pic>
      <p:sp>
        <p:nvSpPr>
          <p:cNvPr id="8" name="Title 1">
            <a:extLst>
              <a:ext uri="{FF2B5EF4-FFF2-40B4-BE49-F238E27FC236}">
                <a16:creationId xmlns:a16="http://schemas.microsoft.com/office/drawing/2014/main" id="{55BD4A66-B288-4825-BF8A-4666B9CA4A4D}"/>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1C4FCE8E-BA2D-7EA7-A887-C43249E76D68}"/>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Compare Careers</a:t>
            </a:r>
            <a:endParaRPr lang="en-US" sz="2400" i="1" dirty="0"/>
          </a:p>
        </p:txBody>
      </p:sp>
    </p:spTree>
    <p:extLst>
      <p:ext uri="{BB962C8B-B14F-4D97-AF65-F5344CB8AC3E}">
        <p14:creationId xmlns:p14="http://schemas.microsoft.com/office/powerpoint/2010/main" val="880785125"/>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E9CC96C-894E-11F0-302D-412C5257BD95}"/>
              </a:ext>
            </a:extLst>
          </p:cNvPr>
          <p:cNvPicPr>
            <a:picLocks noGrp="1" noChangeAspect="1"/>
          </p:cNvPicPr>
          <p:nvPr>
            <p:ph idx="1"/>
          </p:nvPr>
        </p:nvPicPr>
        <p:blipFill>
          <a:blip r:embed="rId2"/>
          <a:stretch>
            <a:fillRect/>
          </a:stretch>
        </p:blipFill>
        <p:spPr>
          <a:xfrm>
            <a:off x="5357807" y="81121"/>
            <a:ext cx="3845126" cy="6662579"/>
          </a:xfrm>
          <a:ln>
            <a:solidFill>
              <a:schemeClr val="accent6"/>
            </a:solidFill>
          </a:ln>
        </p:spPr>
      </p:pic>
      <p:sp>
        <p:nvSpPr>
          <p:cNvPr id="8" name="Title 1">
            <a:extLst>
              <a:ext uri="{FF2B5EF4-FFF2-40B4-BE49-F238E27FC236}">
                <a16:creationId xmlns:a16="http://schemas.microsoft.com/office/drawing/2014/main" id="{2E39F6C4-5B86-E956-02FF-01FD3FC9689D}"/>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99FAC035-A03E-583A-87EB-F9937A0FBB87}"/>
              </a:ext>
            </a:extLst>
          </p:cNvPr>
          <p:cNvSpPr txBox="1"/>
          <p:nvPr/>
        </p:nvSpPr>
        <p:spPr>
          <a:xfrm>
            <a:off x="585789" y="2557463"/>
            <a:ext cx="2881045" cy="1200329"/>
          </a:xfrm>
          <a:prstGeom prst="rect">
            <a:avLst/>
          </a:prstGeom>
          <a:noFill/>
        </p:spPr>
        <p:txBody>
          <a:bodyPr wrap="square" rtlCol="0">
            <a:spAutoFit/>
          </a:bodyPr>
          <a:lstStyle/>
          <a:p>
            <a:r>
              <a:rPr lang="en-US" sz="2400" dirty="0"/>
              <a:t>Activity #3</a:t>
            </a:r>
          </a:p>
          <a:p>
            <a:endParaRPr lang="en-US" sz="2400" dirty="0"/>
          </a:p>
          <a:p>
            <a:r>
              <a:rPr lang="en-US" sz="2400" dirty="0"/>
              <a:t>Career Project</a:t>
            </a:r>
            <a:endParaRPr lang="en-US" sz="2400" i="1" dirty="0"/>
          </a:p>
        </p:txBody>
      </p:sp>
    </p:spTree>
    <p:extLst>
      <p:ext uri="{BB962C8B-B14F-4D97-AF65-F5344CB8AC3E}">
        <p14:creationId xmlns:p14="http://schemas.microsoft.com/office/powerpoint/2010/main" val="3293228333"/>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0A1451-8224-2D43-590A-A924A0A8667C}"/>
              </a:ext>
            </a:extLst>
          </p:cNvPr>
          <p:cNvPicPr>
            <a:picLocks noGrp="1" noChangeAspect="1"/>
          </p:cNvPicPr>
          <p:nvPr>
            <p:ph idx="1"/>
          </p:nvPr>
        </p:nvPicPr>
        <p:blipFill>
          <a:blip r:embed="rId2"/>
          <a:stretch>
            <a:fillRect/>
          </a:stretch>
        </p:blipFill>
        <p:spPr>
          <a:xfrm>
            <a:off x="5739319" y="97275"/>
            <a:ext cx="3839772" cy="6575898"/>
          </a:xfrm>
          <a:ln>
            <a:solidFill>
              <a:schemeClr val="accent6"/>
            </a:solidFill>
          </a:ln>
        </p:spPr>
      </p:pic>
      <p:sp>
        <p:nvSpPr>
          <p:cNvPr id="8" name="Title 1">
            <a:extLst>
              <a:ext uri="{FF2B5EF4-FFF2-40B4-BE49-F238E27FC236}">
                <a16:creationId xmlns:a16="http://schemas.microsoft.com/office/drawing/2014/main" id="{9BB610EE-1363-28F2-887D-A5D0A015B9DF}"/>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C72F3C11-0B9A-A4C1-D8B5-D1ADC1D4FA3C}"/>
              </a:ext>
            </a:extLst>
          </p:cNvPr>
          <p:cNvSpPr txBox="1"/>
          <p:nvPr/>
        </p:nvSpPr>
        <p:spPr>
          <a:xfrm>
            <a:off x="585789" y="2557463"/>
            <a:ext cx="2881045" cy="1569660"/>
          </a:xfrm>
          <a:prstGeom prst="rect">
            <a:avLst/>
          </a:prstGeom>
          <a:noFill/>
        </p:spPr>
        <p:txBody>
          <a:bodyPr wrap="square" rtlCol="0">
            <a:spAutoFit/>
          </a:bodyPr>
          <a:lstStyle/>
          <a:p>
            <a:r>
              <a:rPr lang="en-US" sz="2400" dirty="0"/>
              <a:t>Activity #4</a:t>
            </a:r>
          </a:p>
          <a:p>
            <a:endParaRPr lang="en-US" sz="2400" dirty="0"/>
          </a:p>
          <a:p>
            <a:r>
              <a:rPr lang="en-US" sz="2400" dirty="0"/>
              <a:t>What are Working Conditions?</a:t>
            </a:r>
            <a:endParaRPr lang="en-US" sz="2400" i="1" dirty="0"/>
          </a:p>
        </p:txBody>
      </p:sp>
    </p:spTree>
    <p:extLst>
      <p:ext uri="{BB962C8B-B14F-4D97-AF65-F5344CB8AC3E}">
        <p14:creationId xmlns:p14="http://schemas.microsoft.com/office/powerpoint/2010/main" val="3840185994"/>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466C4-0984-2D62-6C21-DB644FEEBAEB}"/>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2B9D25B2-C80F-55F4-736C-4F217121CCD9}"/>
              </a:ext>
            </a:extLst>
          </p:cNvPr>
          <p:cNvSpPr txBox="1"/>
          <p:nvPr/>
        </p:nvSpPr>
        <p:spPr>
          <a:xfrm>
            <a:off x="581022" y="2603530"/>
            <a:ext cx="2881045" cy="1938992"/>
          </a:xfrm>
          <a:prstGeom prst="rect">
            <a:avLst/>
          </a:prstGeom>
          <a:noFill/>
        </p:spPr>
        <p:txBody>
          <a:bodyPr wrap="square" rtlCol="0">
            <a:spAutoFit/>
          </a:bodyPr>
          <a:lstStyle/>
          <a:p>
            <a:r>
              <a:rPr lang="en-US" sz="2400" dirty="0"/>
              <a:t>Activity #  NEW </a:t>
            </a:r>
          </a:p>
          <a:p>
            <a:r>
              <a:rPr lang="en-US" sz="2400" dirty="0"/>
              <a:t>(#5)</a:t>
            </a:r>
          </a:p>
          <a:p>
            <a:endParaRPr lang="en-US" sz="2400" dirty="0"/>
          </a:p>
          <a:p>
            <a:r>
              <a:rPr lang="en-US" sz="2400" dirty="0"/>
              <a:t>Explore Apprenticeship</a:t>
            </a:r>
            <a:endParaRPr lang="en-US" sz="2400" i="1" dirty="0"/>
          </a:p>
        </p:txBody>
      </p:sp>
      <p:pic>
        <p:nvPicPr>
          <p:cNvPr id="7" name="Picture 6">
            <a:extLst>
              <a:ext uri="{FF2B5EF4-FFF2-40B4-BE49-F238E27FC236}">
                <a16:creationId xmlns:a16="http://schemas.microsoft.com/office/drawing/2014/main" id="{0D0CD9E6-A1DB-DA08-3377-4CEA40C35131}"/>
              </a:ext>
            </a:extLst>
          </p:cNvPr>
          <p:cNvPicPr>
            <a:picLocks noChangeAspect="1"/>
          </p:cNvPicPr>
          <p:nvPr/>
        </p:nvPicPr>
        <p:blipFill>
          <a:blip r:embed="rId2"/>
          <a:stretch>
            <a:fillRect/>
          </a:stretch>
        </p:blipFill>
        <p:spPr>
          <a:xfrm>
            <a:off x="5905337" y="264160"/>
            <a:ext cx="3935163" cy="6248400"/>
          </a:xfrm>
          <a:prstGeom prst="rect">
            <a:avLst/>
          </a:prstGeom>
          <a:ln>
            <a:solidFill>
              <a:schemeClr val="accent1"/>
            </a:solidFill>
          </a:ln>
        </p:spPr>
      </p:pic>
    </p:spTree>
    <p:extLst>
      <p:ext uri="{BB962C8B-B14F-4D97-AF65-F5344CB8AC3E}">
        <p14:creationId xmlns:p14="http://schemas.microsoft.com/office/powerpoint/2010/main" val="187921592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a:bodyPr>
          <a:lstStyle/>
          <a:p>
            <a:pPr algn="ctr"/>
            <a:r>
              <a:rPr lang="en-US" sz="2800" dirty="0">
                <a:solidFill>
                  <a:schemeClr val="bg1"/>
                </a:solidFill>
              </a:rPr>
              <a:t>The MassHire CIS Resources</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https://www.mass.gov/info-details/masshire-cis-360-material</a:t>
            </a:r>
            <a:r>
              <a:rPr lang="en-US" sz="2800" dirty="0">
                <a:solidFill>
                  <a:schemeClr val="bg1"/>
                </a:solidFill>
              </a:rPr>
              <a:t> </a:t>
            </a:r>
          </a:p>
        </p:txBody>
      </p:sp>
      <p:pic>
        <p:nvPicPr>
          <p:cNvPr id="8" name="Picture 7">
            <a:extLst>
              <a:ext uri="{FF2B5EF4-FFF2-40B4-BE49-F238E27FC236}">
                <a16:creationId xmlns:a16="http://schemas.microsoft.com/office/drawing/2014/main" id="{DF1B6D5D-B111-F814-0FFE-1C578B9AF993}"/>
              </a:ext>
            </a:extLst>
          </p:cNvPr>
          <p:cNvPicPr>
            <a:picLocks noChangeAspect="1"/>
          </p:cNvPicPr>
          <p:nvPr/>
        </p:nvPicPr>
        <p:blipFill>
          <a:blip r:embed="rId3"/>
          <a:stretch>
            <a:fillRect/>
          </a:stretch>
        </p:blipFill>
        <p:spPr>
          <a:xfrm>
            <a:off x="1206574" y="1248139"/>
            <a:ext cx="4290459" cy="4970208"/>
          </a:xfrm>
          <a:prstGeom prst="rect">
            <a:avLst/>
          </a:prstGeom>
        </p:spPr>
      </p:pic>
      <p:pic>
        <p:nvPicPr>
          <p:cNvPr id="10" name="Picture 9">
            <a:extLst>
              <a:ext uri="{FF2B5EF4-FFF2-40B4-BE49-F238E27FC236}">
                <a16:creationId xmlns:a16="http://schemas.microsoft.com/office/drawing/2014/main" id="{CE38FA8E-8090-E5DA-897E-738952EBDC3E}"/>
              </a:ext>
            </a:extLst>
          </p:cNvPr>
          <p:cNvPicPr>
            <a:picLocks noChangeAspect="1"/>
          </p:cNvPicPr>
          <p:nvPr/>
        </p:nvPicPr>
        <p:blipFill>
          <a:blip r:embed="rId4"/>
          <a:stretch>
            <a:fillRect/>
          </a:stretch>
        </p:blipFill>
        <p:spPr>
          <a:xfrm>
            <a:off x="6920483" y="1839433"/>
            <a:ext cx="3197184" cy="3957748"/>
          </a:xfrm>
          <a:prstGeom prst="rect">
            <a:avLst/>
          </a:prstGeom>
        </p:spPr>
      </p:pic>
    </p:spTree>
    <p:extLst>
      <p:ext uri="{BB962C8B-B14F-4D97-AF65-F5344CB8AC3E}">
        <p14:creationId xmlns:p14="http://schemas.microsoft.com/office/powerpoint/2010/main" val="2271177590"/>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0C9D1C-0A56-3EDF-875B-E4290205815B}"/>
              </a:ext>
            </a:extLst>
          </p:cNvPr>
          <p:cNvPicPr>
            <a:picLocks noGrp="1" noChangeAspect="1"/>
          </p:cNvPicPr>
          <p:nvPr>
            <p:ph idx="1"/>
          </p:nvPr>
        </p:nvPicPr>
        <p:blipFill>
          <a:blip r:embed="rId2"/>
          <a:stretch>
            <a:fillRect/>
          </a:stretch>
        </p:blipFill>
        <p:spPr>
          <a:xfrm>
            <a:off x="4135672" y="190614"/>
            <a:ext cx="5565015" cy="6424195"/>
          </a:xfrm>
          <a:ln>
            <a:solidFill>
              <a:schemeClr val="accent6"/>
            </a:solidFill>
          </a:ln>
        </p:spPr>
      </p:pic>
      <p:sp>
        <p:nvSpPr>
          <p:cNvPr id="8" name="Title 1">
            <a:extLst>
              <a:ext uri="{FF2B5EF4-FFF2-40B4-BE49-F238E27FC236}">
                <a16:creationId xmlns:a16="http://schemas.microsoft.com/office/drawing/2014/main" id="{B111A9D1-A3B6-50E6-F4C8-46DC660F53F9}"/>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51F09CD3-A064-E899-F865-0F2867307983}"/>
              </a:ext>
            </a:extLst>
          </p:cNvPr>
          <p:cNvSpPr txBox="1"/>
          <p:nvPr/>
        </p:nvSpPr>
        <p:spPr>
          <a:xfrm>
            <a:off x="585789" y="2557463"/>
            <a:ext cx="2881045" cy="1200329"/>
          </a:xfrm>
          <a:prstGeom prst="rect">
            <a:avLst/>
          </a:prstGeom>
          <a:noFill/>
        </p:spPr>
        <p:txBody>
          <a:bodyPr wrap="square" rtlCol="0">
            <a:spAutoFit/>
          </a:bodyPr>
          <a:lstStyle/>
          <a:p>
            <a:r>
              <a:rPr lang="en-US" sz="2400" dirty="0"/>
              <a:t>Activity #6</a:t>
            </a:r>
          </a:p>
          <a:p>
            <a:endParaRPr lang="en-US" sz="2400" dirty="0"/>
          </a:p>
          <a:p>
            <a:r>
              <a:rPr lang="en-US" sz="2400" dirty="0"/>
              <a:t>Programs of Study</a:t>
            </a:r>
          </a:p>
        </p:txBody>
      </p:sp>
    </p:spTree>
    <p:extLst>
      <p:ext uri="{BB962C8B-B14F-4D97-AF65-F5344CB8AC3E}">
        <p14:creationId xmlns:p14="http://schemas.microsoft.com/office/powerpoint/2010/main" val="3013645980"/>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2A799E-54D4-CB83-3C90-B3B3F5648E5C}"/>
              </a:ext>
            </a:extLst>
          </p:cNvPr>
          <p:cNvPicPr>
            <a:picLocks noGrp="1" noChangeAspect="1"/>
          </p:cNvPicPr>
          <p:nvPr>
            <p:ph idx="1"/>
          </p:nvPr>
        </p:nvPicPr>
        <p:blipFill>
          <a:blip r:embed="rId2"/>
          <a:stretch>
            <a:fillRect/>
          </a:stretch>
        </p:blipFill>
        <p:spPr>
          <a:xfrm>
            <a:off x="5643420" y="140081"/>
            <a:ext cx="4955920" cy="6513638"/>
          </a:xfrm>
          <a:ln>
            <a:solidFill>
              <a:schemeClr val="accent6"/>
            </a:solidFill>
          </a:ln>
        </p:spPr>
      </p:pic>
      <p:sp>
        <p:nvSpPr>
          <p:cNvPr id="8" name="Title 1">
            <a:extLst>
              <a:ext uri="{FF2B5EF4-FFF2-40B4-BE49-F238E27FC236}">
                <a16:creationId xmlns:a16="http://schemas.microsoft.com/office/drawing/2014/main" id="{7837C04F-A898-3764-B194-825C13348702}"/>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AD963BEB-28FF-6A67-504D-E0A9B152D828}"/>
              </a:ext>
            </a:extLst>
          </p:cNvPr>
          <p:cNvSpPr txBox="1"/>
          <p:nvPr/>
        </p:nvSpPr>
        <p:spPr>
          <a:xfrm>
            <a:off x="585789" y="2557463"/>
            <a:ext cx="2881045" cy="1200329"/>
          </a:xfrm>
          <a:prstGeom prst="rect">
            <a:avLst/>
          </a:prstGeom>
          <a:noFill/>
        </p:spPr>
        <p:txBody>
          <a:bodyPr wrap="square" rtlCol="0">
            <a:spAutoFit/>
          </a:bodyPr>
          <a:lstStyle/>
          <a:p>
            <a:r>
              <a:rPr lang="en-US" sz="2400" dirty="0"/>
              <a:t>Activity #7</a:t>
            </a:r>
          </a:p>
          <a:p>
            <a:endParaRPr lang="en-US" sz="2400" dirty="0"/>
          </a:p>
          <a:p>
            <a:r>
              <a:rPr lang="en-US" sz="2400" dirty="0"/>
              <a:t>School FAQs</a:t>
            </a:r>
            <a:endParaRPr lang="en-US" sz="2400" i="1" dirty="0"/>
          </a:p>
        </p:txBody>
      </p:sp>
    </p:spTree>
    <p:extLst>
      <p:ext uri="{BB962C8B-B14F-4D97-AF65-F5344CB8AC3E}">
        <p14:creationId xmlns:p14="http://schemas.microsoft.com/office/powerpoint/2010/main" val="2886442555"/>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E5C7D67-6F3A-ADD3-531A-F9121EE80269}"/>
              </a:ext>
            </a:extLst>
          </p:cNvPr>
          <p:cNvPicPr>
            <a:picLocks noGrp="1" noChangeAspect="1"/>
          </p:cNvPicPr>
          <p:nvPr>
            <p:ph idx="1"/>
          </p:nvPr>
        </p:nvPicPr>
        <p:blipFill>
          <a:blip r:embed="rId2"/>
          <a:stretch>
            <a:fillRect/>
          </a:stretch>
        </p:blipFill>
        <p:spPr>
          <a:xfrm>
            <a:off x="4182492" y="81514"/>
            <a:ext cx="5729990" cy="6776486"/>
          </a:xfrm>
        </p:spPr>
      </p:pic>
      <p:sp>
        <p:nvSpPr>
          <p:cNvPr id="8" name="Title 1">
            <a:extLst>
              <a:ext uri="{FF2B5EF4-FFF2-40B4-BE49-F238E27FC236}">
                <a16:creationId xmlns:a16="http://schemas.microsoft.com/office/drawing/2014/main" id="{5B2B6146-DD4B-F6C9-23D6-B2776901DC8E}"/>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30591F9E-22DB-7DB7-FA91-4AC4AB6CC35B}"/>
              </a:ext>
            </a:extLst>
          </p:cNvPr>
          <p:cNvSpPr txBox="1"/>
          <p:nvPr/>
        </p:nvSpPr>
        <p:spPr>
          <a:xfrm>
            <a:off x="585789" y="2557463"/>
            <a:ext cx="2881045" cy="1200329"/>
          </a:xfrm>
          <a:prstGeom prst="rect">
            <a:avLst/>
          </a:prstGeom>
          <a:noFill/>
        </p:spPr>
        <p:txBody>
          <a:bodyPr wrap="square" rtlCol="0">
            <a:spAutoFit/>
          </a:bodyPr>
          <a:lstStyle/>
          <a:p>
            <a:r>
              <a:rPr lang="en-US" sz="2400" dirty="0"/>
              <a:t>Activity #8</a:t>
            </a:r>
          </a:p>
          <a:p>
            <a:endParaRPr lang="en-US" sz="2400" dirty="0"/>
          </a:p>
          <a:p>
            <a:r>
              <a:rPr lang="en-US" sz="2400" dirty="0"/>
              <a:t>Schools</a:t>
            </a:r>
          </a:p>
        </p:txBody>
      </p:sp>
    </p:spTree>
    <p:extLst>
      <p:ext uri="{BB962C8B-B14F-4D97-AF65-F5344CB8AC3E}">
        <p14:creationId xmlns:p14="http://schemas.microsoft.com/office/powerpoint/2010/main" val="2713397562"/>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4B6156-7111-0368-95E0-637656F03548}"/>
              </a:ext>
            </a:extLst>
          </p:cNvPr>
          <p:cNvPicPr>
            <a:picLocks noGrp="1" noChangeAspect="1"/>
          </p:cNvPicPr>
          <p:nvPr>
            <p:ph idx="1"/>
          </p:nvPr>
        </p:nvPicPr>
        <p:blipFill>
          <a:blip r:embed="rId2"/>
          <a:stretch>
            <a:fillRect/>
          </a:stretch>
        </p:blipFill>
        <p:spPr>
          <a:xfrm>
            <a:off x="6096001" y="72797"/>
            <a:ext cx="4002156" cy="6403450"/>
          </a:xfrm>
          <a:ln>
            <a:solidFill>
              <a:schemeClr val="accent6"/>
            </a:solidFill>
          </a:ln>
        </p:spPr>
      </p:pic>
      <p:sp>
        <p:nvSpPr>
          <p:cNvPr id="8" name="Title 1">
            <a:extLst>
              <a:ext uri="{FF2B5EF4-FFF2-40B4-BE49-F238E27FC236}">
                <a16:creationId xmlns:a16="http://schemas.microsoft.com/office/drawing/2014/main" id="{369A5D62-D6B0-3976-11C0-7B3E73A2CFA2}"/>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FF00E2D0-93A3-F9D1-DA7D-D80A3F1B910A}"/>
              </a:ext>
            </a:extLst>
          </p:cNvPr>
          <p:cNvSpPr txBox="1"/>
          <p:nvPr/>
        </p:nvSpPr>
        <p:spPr>
          <a:xfrm>
            <a:off x="585789" y="2557463"/>
            <a:ext cx="2881045" cy="1200329"/>
          </a:xfrm>
          <a:prstGeom prst="rect">
            <a:avLst/>
          </a:prstGeom>
          <a:noFill/>
        </p:spPr>
        <p:txBody>
          <a:bodyPr wrap="square" rtlCol="0">
            <a:spAutoFit/>
          </a:bodyPr>
          <a:lstStyle/>
          <a:p>
            <a:r>
              <a:rPr lang="en-US" sz="2400" dirty="0"/>
              <a:t>Activity #9</a:t>
            </a:r>
          </a:p>
          <a:p>
            <a:endParaRPr lang="en-US" sz="2400" dirty="0"/>
          </a:p>
          <a:p>
            <a:r>
              <a:rPr lang="en-US" sz="2400" dirty="0"/>
              <a:t>Education Research</a:t>
            </a:r>
            <a:endParaRPr lang="en-US" sz="2400" i="1" dirty="0"/>
          </a:p>
        </p:txBody>
      </p:sp>
    </p:spTree>
    <p:extLst>
      <p:ext uri="{BB962C8B-B14F-4D97-AF65-F5344CB8AC3E}">
        <p14:creationId xmlns:p14="http://schemas.microsoft.com/office/powerpoint/2010/main" val="2224571170"/>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C5E706-5502-1FFB-AD63-AA33C5B61EF0}"/>
              </a:ext>
            </a:extLst>
          </p:cNvPr>
          <p:cNvPicPr>
            <a:picLocks noGrp="1" noChangeAspect="1"/>
          </p:cNvPicPr>
          <p:nvPr>
            <p:ph idx="1"/>
          </p:nvPr>
        </p:nvPicPr>
        <p:blipFill>
          <a:blip r:embed="rId2"/>
          <a:stretch>
            <a:fillRect/>
          </a:stretch>
        </p:blipFill>
        <p:spPr>
          <a:xfrm>
            <a:off x="4103225" y="93252"/>
            <a:ext cx="5780077" cy="6563818"/>
          </a:xfrm>
          <a:ln>
            <a:solidFill>
              <a:schemeClr val="accent6"/>
            </a:solidFill>
          </a:ln>
        </p:spPr>
      </p:pic>
      <p:sp>
        <p:nvSpPr>
          <p:cNvPr id="8" name="Title 1">
            <a:extLst>
              <a:ext uri="{FF2B5EF4-FFF2-40B4-BE49-F238E27FC236}">
                <a16:creationId xmlns:a16="http://schemas.microsoft.com/office/drawing/2014/main" id="{A046165C-4B4B-9A15-2555-742284DAC333}"/>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668C8DC9-116A-77FB-510B-52644F62271B}"/>
              </a:ext>
            </a:extLst>
          </p:cNvPr>
          <p:cNvSpPr txBox="1"/>
          <p:nvPr/>
        </p:nvSpPr>
        <p:spPr>
          <a:xfrm>
            <a:off x="585789" y="2557463"/>
            <a:ext cx="2881045" cy="1200329"/>
          </a:xfrm>
          <a:prstGeom prst="rect">
            <a:avLst/>
          </a:prstGeom>
          <a:noFill/>
        </p:spPr>
        <p:txBody>
          <a:bodyPr wrap="square" rtlCol="0">
            <a:spAutoFit/>
          </a:bodyPr>
          <a:lstStyle/>
          <a:p>
            <a:r>
              <a:rPr lang="en-US" sz="2400" dirty="0"/>
              <a:t>Activity #10</a:t>
            </a:r>
          </a:p>
          <a:p>
            <a:endParaRPr lang="en-US" sz="2400" dirty="0"/>
          </a:p>
          <a:p>
            <a:r>
              <a:rPr lang="en-US" sz="2400" dirty="0"/>
              <a:t>Financial Aid FAQs</a:t>
            </a:r>
          </a:p>
        </p:txBody>
      </p:sp>
    </p:spTree>
    <p:extLst>
      <p:ext uri="{BB962C8B-B14F-4D97-AF65-F5344CB8AC3E}">
        <p14:creationId xmlns:p14="http://schemas.microsoft.com/office/powerpoint/2010/main" val="1635092799"/>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0AAEB4D-CDE1-2E83-A7E7-64D7A71916BF}"/>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8E076962-374C-638A-2DC1-FDAEF51000A1}"/>
              </a:ext>
            </a:extLst>
          </p:cNvPr>
          <p:cNvSpPr txBox="1"/>
          <p:nvPr/>
        </p:nvSpPr>
        <p:spPr>
          <a:xfrm>
            <a:off x="585789" y="2557463"/>
            <a:ext cx="2881045" cy="1200329"/>
          </a:xfrm>
          <a:prstGeom prst="rect">
            <a:avLst/>
          </a:prstGeom>
          <a:noFill/>
        </p:spPr>
        <p:txBody>
          <a:bodyPr wrap="square" rtlCol="0">
            <a:spAutoFit/>
          </a:bodyPr>
          <a:lstStyle/>
          <a:p>
            <a:r>
              <a:rPr lang="en-US" sz="2400" dirty="0"/>
              <a:t>Activity #11</a:t>
            </a:r>
          </a:p>
          <a:p>
            <a:endParaRPr lang="en-US" sz="2400" dirty="0"/>
          </a:p>
          <a:p>
            <a:r>
              <a:rPr lang="en-US" sz="2400" dirty="0"/>
              <a:t>Scholarships </a:t>
            </a:r>
            <a:endParaRPr lang="en-US" sz="2400" i="1" dirty="0"/>
          </a:p>
        </p:txBody>
      </p:sp>
      <p:pic>
        <p:nvPicPr>
          <p:cNvPr id="7" name="Content Placeholder 6">
            <a:extLst>
              <a:ext uri="{FF2B5EF4-FFF2-40B4-BE49-F238E27FC236}">
                <a16:creationId xmlns:a16="http://schemas.microsoft.com/office/drawing/2014/main" id="{D7D9B989-09D9-9A3B-D8F7-C04392734C67}"/>
              </a:ext>
            </a:extLst>
          </p:cNvPr>
          <p:cNvPicPr>
            <a:picLocks noGrp="1" noChangeAspect="1"/>
          </p:cNvPicPr>
          <p:nvPr>
            <p:ph idx="1"/>
          </p:nvPr>
        </p:nvPicPr>
        <p:blipFill>
          <a:blip r:embed="rId2"/>
          <a:stretch>
            <a:fillRect/>
          </a:stretch>
        </p:blipFill>
        <p:spPr>
          <a:xfrm>
            <a:off x="3702767" y="106896"/>
            <a:ext cx="6957565" cy="6464025"/>
          </a:xfrm>
        </p:spPr>
      </p:pic>
    </p:spTree>
    <p:extLst>
      <p:ext uri="{BB962C8B-B14F-4D97-AF65-F5344CB8AC3E}">
        <p14:creationId xmlns:p14="http://schemas.microsoft.com/office/powerpoint/2010/main" val="2349791069"/>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E2D616-D891-216B-4E72-F033B6E08711}"/>
              </a:ext>
            </a:extLst>
          </p:cNvPr>
          <p:cNvPicPr>
            <a:picLocks noGrp="1" noChangeAspect="1"/>
          </p:cNvPicPr>
          <p:nvPr>
            <p:ph idx="1"/>
          </p:nvPr>
        </p:nvPicPr>
        <p:blipFill>
          <a:blip r:embed="rId2"/>
          <a:stretch>
            <a:fillRect/>
          </a:stretch>
        </p:blipFill>
        <p:spPr>
          <a:xfrm>
            <a:off x="3980695" y="94572"/>
            <a:ext cx="5985628" cy="6403505"/>
          </a:xfrm>
          <a:ln>
            <a:solidFill>
              <a:schemeClr val="accent6"/>
            </a:solidFill>
          </a:ln>
        </p:spPr>
      </p:pic>
      <p:sp>
        <p:nvSpPr>
          <p:cNvPr id="8" name="Title 1">
            <a:extLst>
              <a:ext uri="{FF2B5EF4-FFF2-40B4-BE49-F238E27FC236}">
                <a16:creationId xmlns:a16="http://schemas.microsoft.com/office/drawing/2014/main" id="{229DDAA3-8BF3-7321-3224-BE8B5C3D5E3C}"/>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EE0CD98B-7142-446A-18D3-A7C4CEE4A58F}"/>
              </a:ext>
            </a:extLst>
          </p:cNvPr>
          <p:cNvSpPr txBox="1"/>
          <p:nvPr/>
        </p:nvSpPr>
        <p:spPr>
          <a:xfrm>
            <a:off x="585789" y="2557463"/>
            <a:ext cx="2881045" cy="1200329"/>
          </a:xfrm>
          <a:prstGeom prst="rect">
            <a:avLst/>
          </a:prstGeom>
          <a:noFill/>
        </p:spPr>
        <p:txBody>
          <a:bodyPr wrap="square" rtlCol="0">
            <a:spAutoFit/>
          </a:bodyPr>
          <a:lstStyle/>
          <a:p>
            <a:r>
              <a:rPr lang="en-US" sz="2400" dirty="0"/>
              <a:t>Activity #12</a:t>
            </a:r>
          </a:p>
          <a:p>
            <a:endParaRPr lang="en-US" sz="2400" dirty="0"/>
          </a:p>
          <a:p>
            <a:r>
              <a:rPr lang="en-US" sz="2400" dirty="0"/>
              <a:t>FAFSA</a:t>
            </a:r>
            <a:endParaRPr lang="en-US" sz="2400" i="1" dirty="0"/>
          </a:p>
        </p:txBody>
      </p:sp>
    </p:spTree>
    <p:extLst>
      <p:ext uri="{BB962C8B-B14F-4D97-AF65-F5344CB8AC3E}">
        <p14:creationId xmlns:p14="http://schemas.microsoft.com/office/powerpoint/2010/main" val="3117287518"/>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F093D4-22B7-FDB7-2C88-1A8988C380B8}"/>
              </a:ext>
            </a:extLst>
          </p:cNvPr>
          <p:cNvPicPr>
            <a:picLocks noGrp="1" noChangeAspect="1"/>
          </p:cNvPicPr>
          <p:nvPr>
            <p:ph idx="1"/>
          </p:nvPr>
        </p:nvPicPr>
        <p:blipFill>
          <a:blip r:embed="rId2"/>
          <a:stretch>
            <a:fillRect/>
          </a:stretch>
        </p:blipFill>
        <p:spPr>
          <a:xfrm>
            <a:off x="5972785" y="163311"/>
            <a:ext cx="4007796" cy="6507154"/>
          </a:xfrm>
          <a:ln>
            <a:solidFill>
              <a:schemeClr val="accent6"/>
            </a:solidFill>
          </a:ln>
        </p:spPr>
      </p:pic>
      <p:sp>
        <p:nvSpPr>
          <p:cNvPr id="8" name="Title 1">
            <a:extLst>
              <a:ext uri="{FF2B5EF4-FFF2-40B4-BE49-F238E27FC236}">
                <a16:creationId xmlns:a16="http://schemas.microsoft.com/office/drawing/2014/main" id="{F7C466C4-0984-2D62-6C21-DB644FEEBAEB}"/>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2B9D25B2-C80F-55F4-736C-4F217121CCD9}"/>
              </a:ext>
            </a:extLst>
          </p:cNvPr>
          <p:cNvSpPr txBox="1"/>
          <p:nvPr/>
        </p:nvSpPr>
        <p:spPr>
          <a:xfrm>
            <a:off x="585789" y="2557463"/>
            <a:ext cx="2881045" cy="1569660"/>
          </a:xfrm>
          <a:prstGeom prst="rect">
            <a:avLst/>
          </a:prstGeom>
          <a:noFill/>
        </p:spPr>
        <p:txBody>
          <a:bodyPr wrap="square" rtlCol="0">
            <a:spAutoFit/>
          </a:bodyPr>
          <a:lstStyle/>
          <a:p>
            <a:r>
              <a:rPr lang="en-US" sz="2400" dirty="0"/>
              <a:t>Activity #13</a:t>
            </a:r>
          </a:p>
          <a:p>
            <a:endParaRPr lang="en-US" sz="2400" dirty="0"/>
          </a:p>
          <a:p>
            <a:r>
              <a:rPr lang="en-US" sz="2400" dirty="0"/>
              <a:t>Military Transition FAQs    (</a:t>
            </a:r>
            <a:r>
              <a:rPr lang="en-US" sz="2400" i="1" dirty="0"/>
              <a:t>TAP</a:t>
            </a:r>
            <a:r>
              <a:rPr lang="en-US" sz="2400" dirty="0"/>
              <a:t>)   </a:t>
            </a:r>
            <a:endParaRPr lang="en-US" sz="2400" i="1" dirty="0"/>
          </a:p>
        </p:txBody>
      </p:sp>
    </p:spTree>
    <p:extLst>
      <p:ext uri="{BB962C8B-B14F-4D97-AF65-F5344CB8AC3E}">
        <p14:creationId xmlns:p14="http://schemas.microsoft.com/office/powerpoint/2010/main" val="4111479671"/>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PREPARE</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78</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867711"/>
            <a:ext cx="10972800" cy="4104488"/>
          </a:xfrm>
        </p:spPr>
        <p:txBody>
          <a:bodyPr/>
          <a:lstStyle/>
          <a:p>
            <a:pPr marL="0" indent="0">
              <a:buNone/>
            </a:pPr>
            <a:r>
              <a:rPr lang="en-US" dirty="0">
                <a:solidFill>
                  <a:schemeClr val="tx1"/>
                </a:solidFill>
              </a:rPr>
              <a:t>Your resume and cover letter are key to a successful job search. </a:t>
            </a:r>
          </a:p>
          <a:p>
            <a:pPr marL="0" indent="0">
              <a:buNone/>
            </a:pPr>
            <a:endParaRPr lang="en-US" dirty="0">
              <a:solidFill>
                <a:schemeClr val="tx1"/>
              </a:solidFill>
            </a:endParaRPr>
          </a:p>
          <a:p>
            <a:pPr marL="0" indent="0">
              <a:buNone/>
            </a:pPr>
            <a:r>
              <a:rPr lang="en-US" dirty="0">
                <a:solidFill>
                  <a:schemeClr val="tx1"/>
                </a:solidFill>
              </a:rPr>
              <a:t>Create professional job search materials using the easy, step-by-step resume and cover letter builders. </a:t>
            </a:r>
          </a:p>
          <a:p>
            <a:pPr marL="0" indent="0">
              <a:buNone/>
            </a:pPr>
            <a:endParaRPr lang="en-US" dirty="0">
              <a:solidFill>
                <a:schemeClr val="tx1"/>
              </a:solidFill>
            </a:endParaRPr>
          </a:p>
          <a:p>
            <a:pPr marL="0" indent="0">
              <a:buNone/>
            </a:pPr>
            <a:r>
              <a:rPr lang="en-US" dirty="0">
                <a:solidFill>
                  <a:schemeClr val="tx1"/>
                </a:solidFill>
              </a:rPr>
              <a:t>Enhance your career knowledge through job shadowing, networking, and informational interviewing.</a:t>
            </a:r>
          </a:p>
          <a:p>
            <a:endParaRPr lang="en-US" dirty="0"/>
          </a:p>
        </p:txBody>
      </p:sp>
    </p:spTree>
    <p:extLst>
      <p:ext uri="{BB962C8B-B14F-4D97-AF65-F5344CB8AC3E}">
        <p14:creationId xmlns:p14="http://schemas.microsoft.com/office/powerpoint/2010/main" val="2903416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47A015-199D-4878-8CA8-F7CFD03613E1}"/>
              </a:ext>
            </a:extLst>
          </p:cNvPr>
          <p:cNvSpPr txBox="1">
            <a:spLocks/>
          </p:cNvSpPr>
          <p:nvPr/>
        </p:nvSpPr>
        <p:spPr>
          <a:xfrm>
            <a:off x="401711" y="0"/>
            <a:ext cx="11442627" cy="132556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pPr algn="ctr"/>
            <a:r>
              <a:rPr lang="en-US" dirty="0"/>
              <a:t>Career Plan:  Prepare</a:t>
            </a:r>
          </a:p>
        </p:txBody>
      </p:sp>
      <p:pic>
        <p:nvPicPr>
          <p:cNvPr id="6" name="Picture 5">
            <a:extLst>
              <a:ext uri="{FF2B5EF4-FFF2-40B4-BE49-F238E27FC236}">
                <a16:creationId xmlns:a16="http://schemas.microsoft.com/office/drawing/2014/main" id="{02285C67-EE05-5464-327A-2EABD88192CA}"/>
              </a:ext>
            </a:extLst>
          </p:cNvPr>
          <p:cNvPicPr>
            <a:picLocks noChangeAspect="1"/>
          </p:cNvPicPr>
          <p:nvPr/>
        </p:nvPicPr>
        <p:blipFill>
          <a:blip r:embed="rId2"/>
          <a:stretch>
            <a:fillRect/>
          </a:stretch>
        </p:blipFill>
        <p:spPr>
          <a:xfrm>
            <a:off x="2817627" y="1211628"/>
            <a:ext cx="7024909" cy="4947613"/>
          </a:xfrm>
          <a:prstGeom prst="rect">
            <a:avLst/>
          </a:prstGeom>
          <a:ln w="19050">
            <a:solidFill>
              <a:schemeClr val="accent1"/>
            </a:solidFill>
          </a:ln>
        </p:spPr>
      </p:pic>
    </p:spTree>
    <p:extLst>
      <p:ext uri="{BB962C8B-B14F-4D97-AF65-F5344CB8AC3E}">
        <p14:creationId xmlns:p14="http://schemas.microsoft.com/office/powerpoint/2010/main" val="108088446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57C03F-CF1B-6C96-8A57-FF93E2DF7571}"/>
              </a:ext>
            </a:extLst>
          </p:cNvPr>
          <p:cNvSpPr txBox="1">
            <a:spLocks/>
          </p:cNvSpPr>
          <p:nvPr/>
        </p:nvSpPr>
        <p:spPr>
          <a:xfrm>
            <a:off x="401711" y="0"/>
            <a:ext cx="2881045" cy="132556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r>
              <a:rPr lang="en-US"/>
              <a:t>Prepare</a:t>
            </a:r>
            <a:endParaRPr lang="en-US" dirty="0"/>
          </a:p>
        </p:txBody>
      </p:sp>
      <p:sp>
        <p:nvSpPr>
          <p:cNvPr id="2" name="TextBox 1">
            <a:extLst>
              <a:ext uri="{FF2B5EF4-FFF2-40B4-BE49-F238E27FC236}">
                <a16:creationId xmlns:a16="http://schemas.microsoft.com/office/drawing/2014/main" id="{7AEDCB55-4052-6581-4F8F-A5A95F9D2666}"/>
              </a:ext>
            </a:extLst>
          </p:cNvPr>
          <p:cNvSpPr txBox="1"/>
          <p:nvPr/>
        </p:nvSpPr>
        <p:spPr>
          <a:xfrm>
            <a:off x="328606" y="2328866"/>
            <a:ext cx="2881045" cy="2677656"/>
          </a:xfrm>
          <a:prstGeom prst="rect">
            <a:avLst/>
          </a:prstGeom>
          <a:noFill/>
        </p:spPr>
        <p:txBody>
          <a:bodyPr wrap="square" rtlCol="0">
            <a:spAutoFit/>
          </a:bodyPr>
          <a:lstStyle/>
          <a:p>
            <a:r>
              <a:rPr lang="en-US" sz="2400" dirty="0"/>
              <a:t>There are</a:t>
            </a:r>
          </a:p>
          <a:p>
            <a:r>
              <a:rPr lang="en-US" sz="2400" i="1" dirty="0"/>
              <a:t>11 Career Plan </a:t>
            </a:r>
            <a:r>
              <a:rPr lang="en-US" sz="2400" dirty="0"/>
              <a:t>activities </a:t>
            </a:r>
          </a:p>
          <a:p>
            <a:r>
              <a:rPr lang="en-US" sz="2400" dirty="0"/>
              <a:t>to help you prepare to be job ready for your new career options and search.</a:t>
            </a:r>
          </a:p>
        </p:txBody>
      </p:sp>
      <p:pic>
        <p:nvPicPr>
          <p:cNvPr id="8" name="Picture 7">
            <a:extLst>
              <a:ext uri="{FF2B5EF4-FFF2-40B4-BE49-F238E27FC236}">
                <a16:creationId xmlns:a16="http://schemas.microsoft.com/office/drawing/2014/main" id="{7DBF0875-7C7B-DF13-687C-E69FEC2A1D42}"/>
              </a:ext>
            </a:extLst>
          </p:cNvPr>
          <p:cNvPicPr>
            <a:picLocks noChangeAspect="1"/>
          </p:cNvPicPr>
          <p:nvPr/>
        </p:nvPicPr>
        <p:blipFill>
          <a:blip r:embed="rId2"/>
          <a:stretch>
            <a:fillRect/>
          </a:stretch>
        </p:blipFill>
        <p:spPr>
          <a:xfrm>
            <a:off x="3359888" y="203064"/>
            <a:ext cx="8048847" cy="5775756"/>
          </a:xfrm>
          <a:prstGeom prst="rect">
            <a:avLst/>
          </a:prstGeom>
          <a:ln>
            <a:solidFill>
              <a:schemeClr val="accent6"/>
            </a:solidFill>
          </a:ln>
        </p:spPr>
      </p:pic>
    </p:spTree>
    <p:extLst>
      <p:ext uri="{BB962C8B-B14F-4D97-AF65-F5344CB8AC3E}">
        <p14:creationId xmlns:p14="http://schemas.microsoft.com/office/powerpoint/2010/main" val="1310975319"/>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61D3D6F-5D78-DC53-E570-B55A77AFEAAF}"/>
              </a:ext>
            </a:extLst>
          </p:cNvPr>
          <p:cNvPicPr>
            <a:picLocks noGrp="1" noChangeAspect="1"/>
          </p:cNvPicPr>
          <p:nvPr>
            <p:ph idx="1"/>
          </p:nvPr>
        </p:nvPicPr>
        <p:blipFill>
          <a:blip r:embed="rId2"/>
          <a:stretch>
            <a:fillRect/>
          </a:stretch>
        </p:blipFill>
        <p:spPr>
          <a:xfrm>
            <a:off x="4063047" y="85728"/>
            <a:ext cx="5882887" cy="6548536"/>
          </a:xfrm>
          <a:ln>
            <a:solidFill>
              <a:schemeClr val="accent1"/>
            </a:solidFill>
          </a:ln>
        </p:spPr>
      </p:pic>
      <p:sp>
        <p:nvSpPr>
          <p:cNvPr id="8" name="Title 1">
            <a:extLst>
              <a:ext uri="{FF2B5EF4-FFF2-40B4-BE49-F238E27FC236}">
                <a16:creationId xmlns:a16="http://schemas.microsoft.com/office/drawing/2014/main" id="{AD9877E3-2DBA-D610-88AB-3CF820058CF8}"/>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77145C2-895A-690B-0389-5AFB2408769A}"/>
              </a:ext>
            </a:extLst>
          </p:cNvPr>
          <p:cNvSpPr txBox="1"/>
          <p:nvPr/>
        </p:nvSpPr>
        <p:spPr>
          <a:xfrm>
            <a:off x="585789" y="2557463"/>
            <a:ext cx="2881045" cy="1200329"/>
          </a:xfrm>
          <a:prstGeom prst="rect">
            <a:avLst/>
          </a:prstGeom>
          <a:noFill/>
        </p:spPr>
        <p:txBody>
          <a:bodyPr wrap="square" rtlCol="0">
            <a:spAutoFit/>
          </a:bodyPr>
          <a:lstStyle/>
          <a:p>
            <a:r>
              <a:rPr lang="en-US" sz="2400" dirty="0"/>
              <a:t>Activity #1</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2351645707"/>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127D8B-D5F0-FC71-6AEB-BC293EED6365}"/>
              </a:ext>
            </a:extLst>
          </p:cNvPr>
          <p:cNvPicPr>
            <a:picLocks noGrp="1" noChangeAspect="1"/>
          </p:cNvPicPr>
          <p:nvPr>
            <p:ph idx="1"/>
          </p:nvPr>
        </p:nvPicPr>
        <p:blipFill>
          <a:blip r:embed="rId2"/>
          <a:stretch>
            <a:fillRect/>
          </a:stretch>
        </p:blipFill>
        <p:spPr>
          <a:xfrm>
            <a:off x="5966955" y="179920"/>
            <a:ext cx="3748552" cy="6415433"/>
          </a:xfrm>
          <a:ln>
            <a:solidFill>
              <a:schemeClr val="accent1"/>
            </a:solidFill>
          </a:ln>
        </p:spPr>
      </p:pic>
      <p:sp>
        <p:nvSpPr>
          <p:cNvPr id="8" name="Title 1">
            <a:extLst>
              <a:ext uri="{FF2B5EF4-FFF2-40B4-BE49-F238E27FC236}">
                <a16:creationId xmlns:a16="http://schemas.microsoft.com/office/drawing/2014/main" id="{13C4FD1A-F3FA-C2CB-3B16-CFA810FF4110}"/>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71FAC2FF-46AA-1579-2559-DCD7FA8777E1}"/>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Job Shadow Guide</a:t>
            </a:r>
            <a:endParaRPr lang="en-US" sz="2400" i="1" dirty="0"/>
          </a:p>
        </p:txBody>
      </p:sp>
    </p:spTree>
    <p:extLst>
      <p:ext uri="{BB962C8B-B14F-4D97-AF65-F5344CB8AC3E}">
        <p14:creationId xmlns:p14="http://schemas.microsoft.com/office/powerpoint/2010/main" val="2160277973"/>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1943D7A-B22F-07C4-EE22-B39A5B33F05C}"/>
              </a:ext>
            </a:extLst>
          </p:cNvPr>
          <p:cNvPicPr>
            <a:picLocks noGrp="1" noChangeAspect="1"/>
          </p:cNvPicPr>
          <p:nvPr>
            <p:ph idx="1"/>
          </p:nvPr>
        </p:nvPicPr>
        <p:blipFill>
          <a:blip r:embed="rId2"/>
          <a:stretch>
            <a:fillRect/>
          </a:stretch>
        </p:blipFill>
        <p:spPr>
          <a:xfrm>
            <a:off x="6239673" y="144516"/>
            <a:ext cx="3877093" cy="6655873"/>
          </a:xfrm>
          <a:ln>
            <a:solidFill>
              <a:schemeClr val="accent1"/>
            </a:solidFill>
          </a:ln>
        </p:spPr>
      </p:pic>
      <p:sp>
        <p:nvSpPr>
          <p:cNvPr id="8" name="Title 1">
            <a:extLst>
              <a:ext uri="{FF2B5EF4-FFF2-40B4-BE49-F238E27FC236}">
                <a16:creationId xmlns:a16="http://schemas.microsoft.com/office/drawing/2014/main" id="{66233171-3727-5402-6072-19017B48DD94}"/>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28DD02F8-838B-7077-0395-4BC02343F880}"/>
              </a:ext>
            </a:extLst>
          </p:cNvPr>
          <p:cNvSpPr txBox="1"/>
          <p:nvPr/>
        </p:nvSpPr>
        <p:spPr>
          <a:xfrm>
            <a:off x="585789" y="2557463"/>
            <a:ext cx="2881045" cy="1569660"/>
          </a:xfrm>
          <a:prstGeom prst="rect">
            <a:avLst/>
          </a:prstGeom>
          <a:noFill/>
        </p:spPr>
        <p:txBody>
          <a:bodyPr wrap="square" rtlCol="0">
            <a:spAutoFit/>
          </a:bodyPr>
          <a:lstStyle/>
          <a:p>
            <a:r>
              <a:rPr lang="en-US" sz="2400" dirty="0"/>
              <a:t>Activity #3</a:t>
            </a:r>
          </a:p>
          <a:p>
            <a:endParaRPr lang="en-US" sz="2400" dirty="0"/>
          </a:p>
          <a:p>
            <a:r>
              <a:rPr lang="en-US" sz="2400" dirty="0"/>
              <a:t>Informational Interview Guide</a:t>
            </a:r>
            <a:endParaRPr lang="en-US" sz="2400" i="1" dirty="0"/>
          </a:p>
        </p:txBody>
      </p:sp>
    </p:spTree>
    <p:extLst>
      <p:ext uri="{BB962C8B-B14F-4D97-AF65-F5344CB8AC3E}">
        <p14:creationId xmlns:p14="http://schemas.microsoft.com/office/powerpoint/2010/main" val="4121173596"/>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925F3D-5AF1-0114-2697-D2DBB948045B}"/>
              </a:ext>
            </a:extLst>
          </p:cNvPr>
          <p:cNvPicPr>
            <a:picLocks noGrp="1" noChangeAspect="1"/>
          </p:cNvPicPr>
          <p:nvPr>
            <p:ph idx="1"/>
          </p:nvPr>
        </p:nvPicPr>
        <p:blipFill>
          <a:blip r:embed="rId2"/>
          <a:stretch>
            <a:fillRect/>
          </a:stretch>
        </p:blipFill>
        <p:spPr>
          <a:xfrm>
            <a:off x="4896963" y="156045"/>
            <a:ext cx="3872530" cy="6536585"/>
          </a:xfrm>
          <a:ln>
            <a:solidFill>
              <a:schemeClr val="accent1"/>
            </a:solidFill>
          </a:ln>
        </p:spPr>
      </p:pic>
      <p:sp>
        <p:nvSpPr>
          <p:cNvPr id="8" name="Title 1">
            <a:extLst>
              <a:ext uri="{FF2B5EF4-FFF2-40B4-BE49-F238E27FC236}">
                <a16:creationId xmlns:a16="http://schemas.microsoft.com/office/drawing/2014/main" id="{6EAE3933-4B00-D084-27A9-B60E978BBD8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A2E2D43D-5A01-FD59-5650-43187D675578}"/>
              </a:ext>
            </a:extLst>
          </p:cNvPr>
          <p:cNvSpPr txBox="1"/>
          <p:nvPr/>
        </p:nvSpPr>
        <p:spPr>
          <a:xfrm>
            <a:off x="585789" y="2557463"/>
            <a:ext cx="2881045" cy="1200329"/>
          </a:xfrm>
          <a:prstGeom prst="rect">
            <a:avLst/>
          </a:prstGeom>
          <a:noFill/>
        </p:spPr>
        <p:txBody>
          <a:bodyPr wrap="square" rtlCol="0">
            <a:spAutoFit/>
          </a:bodyPr>
          <a:lstStyle/>
          <a:p>
            <a:r>
              <a:rPr lang="en-US" sz="2400" dirty="0"/>
              <a:t>Activity #4</a:t>
            </a:r>
          </a:p>
          <a:p>
            <a:endParaRPr lang="en-US" sz="2400" dirty="0"/>
          </a:p>
          <a:p>
            <a:r>
              <a:rPr lang="en-US" sz="2400" dirty="0"/>
              <a:t>My Financial Plan</a:t>
            </a:r>
            <a:endParaRPr lang="en-US" sz="2400" i="1" dirty="0"/>
          </a:p>
        </p:txBody>
      </p:sp>
    </p:spTree>
    <p:extLst>
      <p:ext uri="{BB962C8B-B14F-4D97-AF65-F5344CB8AC3E}">
        <p14:creationId xmlns:p14="http://schemas.microsoft.com/office/powerpoint/2010/main" val="104898224"/>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D37D7E-16E0-3618-2EEF-472424BB73DF}"/>
              </a:ext>
            </a:extLst>
          </p:cNvPr>
          <p:cNvPicPr>
            <a:picLocks noGrp="1" noChangeAspect="1"/>
          </p:cNvPicPr>
          <p:nvPr>
            <p:ph idx="1"/>
          </p:nvPr>
        </p:nvPicPr>
        <p:blipFill>
          <a:blip r:embed="rId2"/>
          <a:stretch>
            <a:fillRect/>
          </a:stretch>
        </p:blipFill>
        <p:spPr>
          <a:xfrm>
            <a:off x="6205757" y="64519"/>
            <a:ext cx="4060580" cy="6735116"/>
          </a:xfrm>
          <a:ln>
            <a:solidFill>
              <a:schemeClr val="accent1"/>
            </a:solidFill>
          </a:ln>
        </p:spPr>
      </p:pic>
      <p:sp>
        <p:nvSpPr>
          <p:cNvPr id="8" name="Title 1">
            <a:extLst>
              <a:ext uri="{FF2B5EF4-FFF2-40B4-BE49-F238E27FC236}">
                <a16:creationId xmlns:a16="http://schemas.microsoft.com/office/drawing/2014/main" id="{B5652FB2-3E44-3B34-EDA7-1130CA01A90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602B4046-163C-6034-037A-ED71D9AFFC65}"/>
              </a:ext>
            </a:extLst>
          </p:cNvPr>
          <p:cNvSpPr txBox="1"/>
          <p:nvPr/>
        </p:nvSpPr>
        <p:spPr>
          <a:xfrm>
            <a:off x="585789" y="2557463"/>
            <a:ext cx="2881045" cy="1200329"/>
          </a:xfrm>
          <a:prstGeom prst="rect">
            <a:avLst/>
          </a:prstGeom>
          <a:noFill/>
        </p:spPr>
        <p:txBody>
          <a:bodyPr wrap="square" rtlCol="0">
            <a:spAutoFit/>
          </a:bodyPr>
          <a:lstStyle/>
          <a:p>
            <a:r>
              <a:rPr lang="en-US" sz="2400" dirty="0"/>
              <a:t>Activity #5</a:t>
            </a:r>
          </a:p>
          <a:p>
            <a:endParaRPr lang="en-US" sz="2400" dirty="0"/>
          </a:p>
          <a:p>
            <a:r>
              <a:rPr lang="en-US" sz="2400" dirty="0"/>
              <a:t>Set Goals </a:t>
            </a:r>
          </a:p>
        </p:txBody>
      </p:sp>
    </p:spTree>
    <p:extLst>
      <p:ext uri="{BB962C8B-B14F-4D97-AF65-F5344CB8AC3E}">
        <p14:creationId xmlns:p14="http://schemas.microsoft.com/office/powerpoint/2010/main" val="1234360057"/>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21E967-9788-75EE-94AE-5180B702F469}"/>
              </a:ext>
            </a:extLst>
          </p:cNvPr>
          <p:cNvPicPr>
            <a:picLocks noGrp="1" noChangeAspect="1"/>
          </p:cNvPicPr>
          <p:nvPr>
            <p:ph idx="1"/>
          </p:nvPr>
        </p:nvPicPr>
        <p:blipFill>
          <a:blip r:embed="rId2"/>
          <a:stretch>
            <a:fillRect/>
          </a:stretch>
        </p:blipFill>
        <p:spPr>
          <a:xfrm>
            <a:off x="4316682" y="131235"/>
            <a:ext cx="5196969" cy="6609637"/>
          </a:xfrm>
          <a:ln>
            <a:solidFill>
              <a:schemeClr val="accent1"/>
            </a:solidFill>
          </a:ln>
        </p:spPr>
      </p:pic>
      <p:sp>
        <p:nvSpPr>
          <p:cNvPr id="8" name="Title 1">
            <a:extLst>
              <a:ext uri="{FF2B5EF4-FFF2-40B4-BE49-F238E27FC236}">
                <a16:creationId xmlns:a16="http://schemas.microsoft.com/office/drawing/2014/main" id="{116B84D5-5625-4E12-84E1-28ED18B63802}"/>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78E44A38-F0C5-1F1B-A3F9-D6AB820BBC4D}"/>
              </a:ext>
            </a:extLst>
          </p:cNvPr>
          <p:cNvSpPr txBox="1"/>
          <p:nvPr/>
        </p:nvSpPr>
        <p:spPr>
          <a:xfrm>
            <a:off x="585789" y="2557463"/>
            <a:ext cx="2881045" cy="1200329"/>
          </a:xfrm>
          <a:prstGeom prst="rect">
            <a:avLst/>
          </a:prstGeom>
          <a:noFill/>
        </p:spPr>
        <p:txBody>
          <a:bodyPr wrap="square" rtlCol="0">
            <a:spAutoFit/>
          </a:bodyPr>
          <a:lstStyle/>
          <a:p>
            <a:r>
              <a:rPr lang="en-US" sz="2400" dirty="0"/>
              <a:t>Activity #6</a:t>
            </a:r>
          </a:p>
          <a:p>
            <a:endParaRPr lang="en-US" sz="2400" dirty="0"/>
          </a:p>
          <a:p>
            <a:r>
              <a:rPr lang="en-US" sz="2400" dirty="0"/>
              <a:t>Facing Obstacles</a:t>
            </a:r>
            <a:endParaRPr lang="en-US" sz="2400" i="1" dirty="0"/>
          </a:p>
        </p:txBody>
      </p:sp>
    </p:spTree>
    <p:extLst>
      <p:ext uri="{BB962C8B-B14F-4D97-AF65-F5344CB8AC3E}">
        <p14:creationId xmlns:p14="http://schemas.microsoft.com/office/powerpoint/2010/main" val="984091687"/>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FFD88F3-1D8C-8011-C6DE-308DABDC38BE}"/>
              </a:ext>
            </a:extLst>
          </p:cNvPr>
          <p:cNvPicPr>
            <a:picLocks noGrp="1" noChangeAspect="1"/>
          </p:cNvPicPr>
          <p:nvPr>
            <p:ph idx="1"/>
          </p:nvPr>
        </p:nvPicPr>
        <p:blipFill>
          <a:blip r:embed="rId2"/>
          <a:stretch>
            <a:fillRect/>
          </a:stretch>
        </p:blipFill>
        <p:spPr>
          <a:xfrm>
            <a:off x="5185806" y="139147"/>
            <a:ext cx="3855744" cy="6495118"/>
          </a:xfrm>
          <a:ln>
            <a:solidFill>
              <a:schemeClr val="accent1"/>
            </a:solidFill>
          </a:ln>
        </p:spPr>
      </p:pic>
      <p:sp>
        <p:nvSpPr>
          <p:cNvPr id="9" name="Title 1">
            <a:extLst>
              <a:ext uri="{FF2B5EF4-FFF2-40B4-BE49-F238E27FC236}">
                <a16:creationId xmlns:a16="http://schemas.microsoft.com/office/drawing/2014/main" id="{53733CEB-732C-BA15-BC6E-9026BE5B9592}"/>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4D6630C-8C97-C3B4-61E3-D86F5AA051B5}"/>
              </a:ext>
            </a:extLst>
          </p:cNvPr>
          <p:cNvSpPr txBox="1"/>
          <p:nvPr/>
        </p:nvSpPr>
        <p:spPr>
          <a:xfrm>
            <a:off x="585789" y="2557463"/>
            <a:ext cx="2881045" cy="1569660"/>
          </a:xfrm>
          <a:prstGeom prst="rect">
            <a:avLst/>
          </a:prstGeom>
          <a:noFill/>
        </p:spPr>
        <p:txBody>
          <a:bodyPr wrap="square" rtlCol="0">
            <a:spAutoFit/>
          </a:bodyPr>
          <a:lstStyle/>
          <a:p>
            <a:r>
              <a:rPr lang="en-US" sz="2400" dirty="0"/>
              <a:t>Activity #7</a:t>
            </a:r>
          </a:p>
          <a:p>
            <a:endParaRPr lang="en-US" sz="2400" dirty="0"/>
          </a:p>
          <a:p>
            <a:r>
              <a:rPr lang="en-US" sz="2400" dirty="0"/>
              <a:t>Job Search Action Plan</a:t>
            </a:r>
            <a:endParaRPr lang="en-US" sz="2400" i="1" dirty="0"/>
          </a:p>
        </p:txBody>
      </p:sp>
    </p:spTree>
    <p:extLst>
      <p:ext uri="{BB962C8B-B14F-4D97-AF65-F5344CB8AC3E}">
        <p14:creationId xmlns:p14="http://schemas.microsoft.com/office/powerpoint/2010/main" val="3344133066"/>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BFBD62-4B17-8506-37A8-3EAD75E2AB3C}"/>
              </a:ext>
            </a:extLst>
          </p:cNvPr>
          <p:cNvPicPr>
            <a:picLocks noGrp="1" noChangeAspect="1"/>
          </p:cNvPicPr>
          <p:nvPr>
            <p:ph idx="1"/>
          </p:nvPr>
        </p:nvPicPr>
        <p:blipFill>
          <a:blip r:embed="rId2"/>
          <a:stretch>
            <a:fillRect/>
          </a:stretch>
        </p:blipFill>
        <p:spPr>
          <a:xfrm>
            <a:off x="5988292" y="58365"/>
            <a:ext cx="3907303" cy="6692630"/>
          </a:xfrm>
          <a:ln>
            <a:solidFill>
              <a:schemeClr val="accent1"/>
            </a:solidFill>
          </a:ln>
        </p:spPr>
      </p:pic>
      <p:sp>
        <p:nvSpPr>
          <p:cNvPr id="8" name="Title 1">
            <a:extLst>
              <a:ext uri="{FF2B5EF4-FFF2-40B4-BE49-F238E27FC236}">
                <a16:creationId xmlns:a16="http://schemas.microsoft.com/office/drawing/2014/main" id="{04D47F7F-1E23-4582-DF68-DE3A38F3BDC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F45C4BC-8D72-CE70-CE9D-AB9BAAE5D91B}"/>
              </a:ext>
            </a:extLst>
          </p:cNvPr>
          <p:cNvSpPr txBox="1"/>
          <p:nvPr/>
        </p:nvSpPr>
        <p:spPr>
          <a:xfrm>
            <a:off x="585789" y="2557463"/>
            <a:ext cx="2881045" cy="1200329"/>
          </a:xfrm>
          <a:prstGeom prst="rect">
            <a:avLst/>
          </a:prstGeom>
          <a:noFill/>
        </p:spPr>
        <p:txBody>
          <a:bodyPr wrap="square" rtlCol="0">
            <a:spAutoFit/>
          </a:bodyPr>
          <a:lstStyle/>
          <a:p>
            <a:r>
              <a:rPr lang="en-US" sz="2400" dirty="0"/>
              <a:t>Activity #8</a:t>
            </a:r>
          </a:p>
          <a:p>
            <a:endParaRPr lang="en-US" sz="2400" dirty="0"/>
          </a:p>
          <a:p>
            <a:r>
              <a:rPr lang="en-US" sz="2400" dirty="0"/>
              <a:t>My Network</a:t>
            </a:r>
            <a:endParaRPr lang="en-US" sz="2400" i="1" dirty="0"/>
          </a:p>
        </p:txBody>
      </p:sp>
    </p:spTree>
    <p:extLst>
      <p:ext uri="{BB962C8B-B14F-4D97-AF65-F5344CB8AC3E}">
        <p14:creationId xmlns:p14="http://schemas.microsoft.com/office/powerpoint/2010/main" val="188489721"/>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6E4857-645B-8926-6806-2036329F46DD}"/>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B3063DD2-9E6D-C40C-815E-1381B6B191F6}"/>
              </a:ext>
            </a:extLst>
          </p:cNvPr>
          <p:cNvSpPr txBox="1"/>
          <p:nvPr/>
        </p:nvSpPr>
        <p:spPr>
          <a:xfrm>
            <a:off x="585789" y="2644170"/>
            <a:ext cx="2881045" cy="1938992"/>
          </a:xfrm>
          <a:prstGeom prst="rect">
            <a:avLst/>
          </a:prstGeom>
          <a:noFill/>
        </p:spPr>
        <p:txBody>
          <a:bodyPr wrap="square" rtlCol="0">
            <a:spAutoFit/>
          </a:bodyPr>
          <a:lstStyle/>
          <a:p>
            <a:r>
              <a:rPr lang="en-US" sz="2400" dirty="0"/>
              <a:t>Activity # NEW </a:t>
            </a:r>
          </a:p>
          <a:p>
            <a:r>
              <a:rPr lang="en-US" sz="2400"/>
              <a:t>#9 </a:t>
            </a:r>
            <a:endParaRPr lang="en-US" sz="2400" dirty="0"/>
          </a:p>
          <a:p>
            <a:endParaRPr lang="en-US" sz="2400" dirty="0"/>
          </a:p>
          <a:p>
            <a:r>
              <a:rPr lang="en-US" sz="2400" dirty="0"/>
              <a:t>Track Work-Based Learning</a:t>
            </a:r>
            <a:endParaRPr lang="en-US" sz="2400" i="1" dirty="0"/>
          </a:p>
        </p:txBody>
      </p:sp>
      <p:pic>
        <p:nvPicPr>
          <p:cNvPr id="7" name="Picture 6">
            <a:extLst>
              <a:ext uri="{FF2B5EF4-FFF2-40B4-BE49-F238E27FC236}">
                <a16:creationId xmlns:a16="http://schemas.microsoft.com/office/drawing/2014/main" id="{02C61557-3622-AAA2-3867-DB823E502257}"/>
              </a:ext>
            </a:extLst>
          </p:cNvPr>
          <p:cNvPicPr>
            <a:picLocks noChangeAspect="1"/>
          </p:cNvPicPr>
          <p:nvPr/>
        </p:nvPicPr>
        <p:blipFill>
          <a:blip r:embed="rId2"/>
          <a:stretch>
            <a:fillRect/>
          </a:stretch>
        </p:blipFill>
        <p:spPr>
          <a:xfrm>
            <a:off x="4839127" y="101878"/>
            <a:ext cx="3804465" cy="6684204"/>
          </a:xfrm>
          <a:prstGeom prst="rect">
            <a:avLst/>
          </a:prstGeom>
          <a:ln>
            <a:solidFill>
              <a:schemeClr val="accent1"/>
            </a:solidFill>
          </a:ln>
        </p:spPr>
      </p:pic>
    </p:spTree>
    <p:extLst>
      <p:ext uri="{BB962C8B-B14F-4D97-AF65-F5344CB8AC3E}">
        <p14:creationId xmlns:p14="http://schemas.microsoft.com/office/powerpoint/2010/main" val="278866710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BF5B80-4446-C680-105E-19FF25E3F7E0}"/>
              </a:ext>
            </a:extLst>
          </p:cNvPr>
          <p:cNvPicPr>
            <a:picLocks noGrp="1" noChangeAspect="1"/>
          </p:cNvPicPr>
          <p:nvPr>
            <p:ph idx="1"/>
          </p:nvPr>
        </p:nvPicPr>
        <p:blipFill>
          <a:blip r:embed="rId2"/>
          <a:stretch>
            <a:fillRect/>
          </a:stretch>
        </p:blipFill>
        <p:spPr>
          <a:xfrm>
            <a:off x="3560460" y="69444"/>
            <a:ext cx="7412339" cy="6615550"/>
          </a:xfrm>
          <a:ln>
            <a:solidFill>
              <a:schemeClr val="accent1"/>
            </a:solidFill>
          </a:ln>
        </p:spPr>
      </p:pic>
      <p:sp>
        <p:nvSpPr>
          <p:cNvPr id="8" name="Title 1">
            <a:extLst>
              <a:ext uri="{FF2B5EF4-FFF2-40B4-BE49-F238E27FC236}">
                <a16:creationId xmlns:a16="http://schemas.microsoft.com/office/drawing/2014/main" id="{9ECEBEDB-1CFA-5D22-297C-1B3EC6ED3111}"/>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56EE0A00-3B81-83AF-8AC6-8693D0942134}"/>
              </a:ext>
            </a:extLst>
          </p:cNvPr>
          <p:cNvSpPr txBox="1"/>
          <p:nvPr/>
        </p:nvSpPr>
        <p:spPr>
          <a:xfrm>
            <a:off x="585789" y="2557463"/>
            <a:ext cx="2881045" cy="1200329"/>
          </a:xfrm>
          <a:prstGeom prst="rect">
            <a:avLst/>
          </a:prstGeom>
          <a:noFill/>
        </p:spPr>
        <p:txBody>
          <a:bodyPr wrap="square" rtlCol="0">
            <a:spAutoFit/>
          </a:bodyPr>
          <a:lstStyle/>
          <a:p>
            <a:r>
              <a:rPr lang="en-US" sz="2400" dirty="0"/>
              <a:t>Activity #10</a:t>
            </a:r>
          </a:p>
          <a:p>
            <a:endParaRPr lang="en-US" sz="2400" dirty="0"/>
          </a:p>
          <a:p>
            <a:r>
              <a:rPr lang="en-US" sz="2400" dirty="0"/>
              <a:t>Resume</a:t>
            </a:r>
            <a:endParaRPr lang="en-US" sz="2400" i="1" dirty="0"/>
          </a:p>
        </p:txBody>
      </p:sp>
    </p:spTree>
    <p:extLst>
      <p:ext uri="{BB962C8B-B14F-4D97-AF65-F5344CB8AC3E}">
        <p14:creationId xmlns:p14="http://schemas.microsoft.com/office/powerpoint/2010/main" val="1535573331"/>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780EEB-0F4E-7949-96B2-8B5C17053295}"/>
              </a:ext>
            </a:extLst>
          </p:cNvPr>
          <p:cNvPicPr>
            <a:picLocks noGrp="1" noChangeAspect="1"/>
          </p:cNvPicPr>
          <p:nvPr>
            <p:ph idx="1"/>
          </p:nvPr>
        </p:nvPicPr>
        <p:blipFill>
          <a:blip r:embed="rId2"/>
          <a:stretch>
            <a:fillRect/>
          </a:stretch>
        </p:blipFill>
        <p:spPr>
          <a:xfrm>
            <a:off x="3609943" y="149979"/>
            <a:ext cx="7144852" cy="6503740"/>
          </a:xfrm>
          <a:ln>
            <a:solidFill>
              <a:schemeClr val="accent1"/>
            </a:solidFill>
          </a:ln>
        </p:spPr>
      </p:pic>
      <p:sp>
        <p:nvSpPr>
          <p:cNvPr id="8" name="Title 1">
            <a:extLst>
              <a:ext uri="{FF2B5EF4-FFF2-40B4-BE49-F238E27FC236}">
                <a16:creationId xmlns:a16="http://schemas.microsoft.com/office/drawing/2014/main" id="{CD6E4857-645B-8926-6806-2036329F46DD}"/>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B3063DD2-9E6D-C40C-815E-1381B6B191F6}"/>
              </a:ext>
            </a:extLst>
          </p:cNvPr>
          <p:cNvSpPr txBox="1"/>
          <p:nvPr/>
        </p:nvSpPr>
        <p:spPr>
          <a:xfrm>
            <a:off x="585789" y="2557463"/>
            <a:ext cx="2881045" cy="1200329"/>
          </a:xfrm>
          <a:prstGeom prst="rect">
            <a:avLst/>
          </a:prstGeom>
          <a:noFill/>
        </p:spPr>
        <p:txBody>
          <a:bodyPr wrap="square" rtlCol="0">
            <a:spAutoFit/>
          </a:bodyPr>
          <a:lstStyle/>
          <a:p>
            <a:r>
              <a:rPr lang="en-US" sz="2400" dirty="0"/>
              <a:t>Activity #11</a:t>
            </a:r>
          </a:p>
          <a:p>
            <a:endParaRPr lang="en-US" sz="2400" dirty="0"/>
          </a:p>
          <a:p>
            <a:r>
              <a:rPr lang="en-US" sz="2400" dirty="0"/>
              <a:t>Cover Letter Tasks</a:t>
            </a:r>
            <a:endParaRPr lang="en-US" sz="2400" i="1" dirty="0"/>
          </a:p>
        </p:txBody>
      </p:sp>
    </p:spTree>
    <p:extLst>
      <p:ext uri="{BB962C8B-B14F-4D97-AF65-F5344CB8AC3E}">
        <p14:creationId xmlns:p14="http://schemas.microsoft.com/office/powerpoint/2010/main" val="1482814328"/>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Seek</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92</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757363"/>
            <a:ext cx="10972800" cy="4214836"/>
          </a:xfrm>
        </p:spPr>
        <p:txBody>
          <a:bodyPr/>
          <a:lstStyle/>
          <a:p>
            <a:pPr marL="0" indent="0">
              <a:buNone/>
            </a:pPr>
            <a:r>
              <a:rPr lang="en-US" dirty="0">
                <a:solidFill>
                  <a:schemeClr val="tx1"/>
                </a:solidFill>
              </a:rPr>
              <a:t>Now that you have learned more about yourself and where you want to go, it is time to search for jobs that can get you there. </a:t>
            </a:r>
          </a:p>
          <a:p>
            <a:pPr marL="0" indent="0">
              <a:buNone/>
            </a:pPr>
            <a:endParaRPr lang="en-US" dirty="0">
              <a:solidFill>
                <a:schemeClr val="tx1"/>
              </a:solidFill>
            </a:endParaRPr>
          </a:p>
          <a:p>
            <a:pPr marL="0" indent="0">
              <a:buNone/>
            </a:pPr>
            <a:r>
              <a:rPr lang="en-US" dirty="0">
                <a:solidFill>
                  <a:schemeClr val="tx1"/>
                </a:solidFill>
              </a:rPr>
              <a:t>Explore updated and localized career and wage information, and search current job openings.</a:t>
            </a:r>
          </a:p>
          <a:p>
            <a:pPr marL="0" indent="0">
              <a:buNone/>
            </a:pPr>
            <a:endParaRPr lang="en-US" dirty="0">
              <a:solidFill>
                <a:schemeClr val="tx1"/>
              </a:solidFill>
            </a:endParaRPr>
          </a:p>
          <a:p>
            <a:pPr marL="0" indent="0">
              <a:buNone/>
            </a:pPr>
            <a:r>
              <a:rPr lang="en-US" dirty="0">
                <a:solidFill>
                  <a:schemeClr val="tx1"/>
                </a:solidFill>
              </a:rPr>
              <a:t>You are job ready!</a:t>
            </a:r>
          </a:p>
        </p:txBody>
      </p:sp>
    </p:spTree>
    <p:extLst>
      <p:ext uri="{BB962C8B-B14F-4D97-AF65-F5344CB8AC3E}">
        <p14:creationId xmlns:p14="http://schemas.microsoft.com/office/powerpoint/2010/main" val="10706711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Seek</a:t>
            </a:r>
          </a:p>
        </p:txBody>
      </p:sp>
      <p:pic>
        <p:nvPicPr>
          <p:cNvPr id="4" name="Content Placeholder 3">
            <a:extLst>
              <a:ext uri="{FF2B5EF4-FFF2-40B4-BE49-F238E27FC236}">
                <a16:creationId xmlns:a16="http://schemas.microsoft.com/office/drawing/2014/main" id="{29E55C44-DEC6-9CA5-1099-A3AEE96E0966}"/>
              </a:ext>
            </a:extLst>
          </p:cNvPr>
          <p:cNvPicPr>
            <a:picLocks noGrp="1" noChangeAspect="1"/>
          </p:cNvPicPr>
          <p:nvPr>
            <p:ph idx="1"/>
          </p:nvPr>
        </p:nvPicPr>
        <p:blipFill>
          <a:blip r:embed="rId2"/>
          <a:stretch>
            <a:fillRect/>
          </a:stretch>
        </p:blipFill>
        <p:spPr>
          <a:xfrm>
            <a:off x="2906820" y="1446213"/>
            <a:ext cx="6378359" cy="4525962"/>
          </a:xfrm>
        </p:spPr>
      </p:pic>
    </p:spTree>
    <p:extLst>
      <p:ext uri="{BB962C8B-B14F-4D97-AF65-F5344CB8AC3E}">
        <p14:creationId xmlns:p14="http://schemas.microsoft.com/office/powerpoint/2010/main" val="3368273329"/>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a:t>
            </a:r>
          </a:p>
        </p:txBody>
      </p:sp>
      <p:pic>
        <p:nvPicPr>
          <p:cNvPr id="4" name="Content Placeholder 3">
            <a:extLst>
              <a:ext uri="{FF2B5EF4-FFF2-40B4-BE49-F238E27FC236}">
                <a16:creationId xmlns:a16="http://schemas.microsoft.com/office/drawing/2014/main" id="{BE7190F5-1E04-B1E4-D0E4-4C72C8811D77}"/>
              </a:ext>
            </a:extLst>
          </p:cNvPr>
          <p:cNvPicPr>
            <a:picLocks noGrp="1" noChangeAspect="1"/>
          </p:cNvPicPr>
          <p:nvPr>
            <p:ph idx="1"/>
          </p:nvPr>
        </p:nvPicPr>
        <p:blipFill>
          <a:blip r:embed="rId2"/>
          <a:stretch>
            <a:fillRect/>
          </a:stretch>
        </p:blipFill>
        <p:spPr>
          <a:xfrm>
            <a:off x="4031481" y="846312"/>
            <a:ext cx="7200617" cy="5125863"/>
          </a:xfrm>
        </p:spPr>
      </p:pic>
      <p:sp>
        <p:nvSpPr>
          <p:cNvPr id="3" name="TextBox 2">
            <a:extLst>
              <a:ext uri="{FF2B5EF4-FFF2-40B4-BE49-F238E27FC236}">
                <a16:creationId xmlns:a16="http://schemas.microsoft.com/office/drawing/2014/main" id="{967D5A60-B5F4-A6FF-7DB1-ADF0A771BA8A}"/>
              </a:ext>
            </a:extLst>
          </p:cNvPr>
          <p:cNvSpPr txBox="1"/>
          <p:nvPr/>
        </p:nvSpPr>
        <p:spPr>
          <a:xfrm>
            <a:off x="528638" y="2471746"/>
            <a:ext cx="3243262" cy="1938992"/>
          </a:xfrm>
          <a:prstGeom prst="rect">
            <a:avLst/>
          </a:prstGeom>
          <a:noFill/>
        </p:spPr>
        <p:txBody>
          <a:bodyPr wrap="square" rtlCol="0">
            <a:spAutoFit/>
          </a:bodyPr>
          <a:lstStyle/>
          <a:p>
            <a:r>
              <a:rPr lang="en-US" sz="2400" dirty="0"/>
              <a:t>There are</a:t>
            </a:r>
          </a:p>
          <a:p>
            <a:r>
              <a:rPr lang="en-US" sz="2400" i="1" dirty="0"/>
              <a:t>2 Career Plan </a:t>
            </a:r>
            <a:r>
              <a:rPr lang="en-US" sz="2400" dirty="0"/>
              <a:t>activities </a:t>
            </a:r>
          </a:p>
          <a:p>
            <a:r>
              <a:rPr lang="en-US" sz="2400" dirty="0"/>
              <a:t>to help you search (seek) for your new career.</a:t>
            </a:r>
          </a:p>
        </p:txBody>
      </p:sp>
    </p:spTree>
    <p:extLst>
      <p:ext uri="{BB962C8B-B14F-4D97-AF65-F5344CB8AC3E}">
        <p14:creationId xmlns:p14="http://schemas.microsoft.com/office/powerpoint/2010/main" val="823381090"/>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7CCC9D-97FF-A52F-248D-D0EA942A4733}"/>
              </a:ext>
            </a:extLst>
          </p:cNvPr>
          <p:cNvPicPr>
            <a:picLocks noGrp="1" noChangeAspect="1"/>
          </p:cNvPicPr>
          <p:nvPr>
            <p:ph idx="1"/>
          </p:nvPr>
        </p:nvPicPr>
        <p:blipFill>
          <a:blip r:embed="rId2"/>
          <a:stretch>
            <a:fillRect/>
          </a:stretch>
        </p:blipFill>
        <p:spPr>
          <a:xfrm>
            <a:off x="3780070" y="155642"/>
            <a:ext cx="6630205" cy="6478621"/>
          </a:xfrm>
          <a:ln>
            <a:solidFill>
              <a:schemeClr val="accent1"/>
            </a:solidFill>
          </a:ln>
        </p:spPr>
      </p:pic>
      <p:sp>
        <p:nvSpPr>
          <p:cNvPr id="8" name="Title 1">
            <a:extLst>
              <a:ext uri="{FF2B5EF4-FFF2-40B4-BE49-F238E27FC236}">
                <a16:creationId xmlns:a16="http://schemas.microsoft.com/office/drawing/2014/main" id="{BC2F9822-586B-9136-5574-F77FFD5A72B6}"/>
              </a:ext>
            </a:extLst>
          </p:cNvPr>
          <p:cNvSpPr>
            <a:spLocks noGrp="1"/>
          </p:cNvSpPr>
          <p:nvPr>
            <p:ph type="title"/>
          </p:nvPr>
        </p:nvSpPr>
        <p:spPr>
          <a:xfrm>
            <a:off x="273123" y="-6351"/>
            <a:ext cx="2881045" cy="1325563"/>
          </a:xfrm>
        </p:spPr>
        <p:txBody>
          <a:bodyPr/>
          <a:lstStyle/>
          <a:p>
            <a:r>
              <a:rPr lang="en-US" dirty="0"/>
              <a:t>Seek</a:t>
            </a:r>
          </a:p>
        </p:txBody>
      </p:sp>
      <p:sp>
        <p:nvSpPr>
          <p:cNvPr id="2" name="TextBox 1">
            <a:extLst>
              <a:ext uri="{FF2B5EF4-FFF2-40B4-BE49-F238E27FC236}">
                <a16:creationId xmlns:a16="http://schemas.microsoft.com/office/drawing/2014/main" id="{B275EEA7-6F16-AB0A-1F8C-1583BED5990A}"/>
              </a:ext>
            </a:extLst>
          </p:cNvPr>
          <p:cNvSpPr txBox="1"/>
          <p:nvPr/>
        </p:nvSpPr>
        <p:spPr>
          <a:xfrm>
            <a:off x="585789" y="2557463"/>
            <a:ext cx="2881045" cy="1200329"/>
          </a:xfrm>
          <a:prstGeom prst="rect">
            <a:avLst/>
          </a:prstGeom>
          <a:noFill/>
        </p:spPr>
        <p:txBody>
          <a:bodyPr wrap="square" rtlCol="0">
            <a:spAutoFit/>
          </a:bodyPr>
          <a:lstStyle/>
          <a:p>
            <a:r>
              <a:rPr lang="en-US" sz="2400" dirty="0"/>
              <a:t>Activity #1</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36459692"/>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80A07E-68A8-0AA0-F1A1-1B1D8B26BB5B}"/>
              </a:ext>
            </a:extLst>
          </p:cNvPr>
          <p:cNvPicPr>
            <a:picLocks noGrp="1" noChangeAspect="1"/>
          </p:cNvPicPr>
          <p:nvPr>
            <p:ph idx="1"/>
          </p:nvPr>
        </p:nvPicPr>
        <p:blipFill>
          <a:blip r:embed="rId2"/>
          <a:stretch>
            <a:fillRect/>
          </a:stretch>
        </p:blipFill>
        <p:spPr>
          <a:xfrm>
            <a:off x="3729836" y="105652"/>
            <a:ext cx="6765261" cy="6470245"/>
          </a:xfrm>
          <a:ln>
            <a:solidFill>
              <a:schemeClr val="accent1"/>
            </a:solidFill>
          </a:ln>
        </p:spPr>
      </p:pic>
      <p:sp>
        <p:nvSpPr>
          <p:cNvPr id="8" name="Title 1">
            <a:extLst>
              <a:ext uri="{FF2B5EF4-FFF2-40B4-BE49-F238E27FC236}">
                <a16:creationId xmlns:a16="http://schemas.microsoft.com/office/drawing/2014/main" id="{F1798CA9-DADE-B6A2-40CF-5B270B6C67C0}"/>
              </a:ext>
            </a:extLst>
          </p:cNvPr>
          <p:cNvSpPr>
            <a:spLocks noGrp="1"/>
          </p:cNvSpPr>
          <p:nvPr>
            <p:ph type="title"/>
          </p:nvPr>
        </p:nvSpPr>
        <p:spPr>
          <a:xfrm>
            <a:off x="273123" y="-6351"/>
            <a:ext cx="2881045" cy="1325563"/>
          </a:xfrm>
        </p:spPr>
        <p:txBody>
          <a:bodyPr/>
          <a:lstStyle/>
          <a:p>
            <a:r>
              <a:rPr lang="en-US" dirty="0"/>
              <a:t>Seek</a:t>
            </a:r>
          </a:p>
        </p:txBody>
      </p:sp>
      <p:sp>
        <p:nvSpPr>
          <p:cNvPr id="2" name="TextBox 1">
            <a:extLst>
              <a:ext uri="{FF2B5EF4-FFF2-40B4-BE49-F238E27FC236}">
                <a16:creationId xmlns:a16="http://schemas.microsoft.com/office/drawing/2014/main" id="{65C1D26F-084E-282E-76D3-5CEF5665DDEC}"/>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Find Jobs</a:t>
            </a:r>
            <a:endParaRPr lang="en-US" sz="2400" i="1" dirty="0"/>
          </a:p>
        </p:txBody>
      </p:sp>
    </p:spTree>
    <p:extLst>
      <p:ext uri="{BB962C8B-B14F-4D97-AF65-F5344CB8AC3E}">
        <p14:creationId xmlns:p14="http://schemas.microsoft.com/office/powerpoint/2010/main" val="1509195482"/>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Military</a:t>
            </a:r>
          </a:p>
        </p:txBody>
      </p:sp>
      <p:pic>
        <p:nvPicPr>
          <p:cNvPr id="4" name="Content Placeholder 3">
            <a:extLst>
              <a:ext uri="{FF2B5EF4-FFF2-40B4-BE49-F238E27FC236}">
                <a16:creationId xmlns:a16="http://schemas.microsoft.com/office/drawing/2014/main" id="{B84238FC-AB5D-242A-7BDF-284C2C6980F9}"/>
              </a:ext>
            </a:extLst>
          </p:cNvPr>
          <p:cNvPicPr>
            <a:picLocks noGrp="1" noChangeAspect="1"/>
          </p:cNvPicPr>
          <p:nvPr>
            <p:ph idx="1"/>
          </p:nvPr>
        </p:nvPicPr>
        <p:blipFill>
          <a:blip r:embed="rId2"/>
          <a:stretch>
            <a:fillRect/>
          </a:stretch>
        </p:blipFill>
        <p:spPr>
          <a:xfrm>
            <a:off x="1281112" y="1456531"/>
            <a:ext cx="9629775" cy="4505325"/>
          </a:xfrm>
        </p:spPr>
      </p:pic>
    </p:spTree>
    <p:extLst>
      <p:ext uri="{BB962C8B-B14F-4D97-AF65-F5344CB8AC3E}">
        <p14:creationId xmlns:p14="http://schemas.microsoft.com/office/powerpoint/2010/main" val="1414866347"/>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r>
              <a:rPr lang="en-US" dirty="0"/>
              <a:t>Career Plan:  Military </a:t>
            </a:r>
          </a:p>
        </p:txBody>
      </p:sp>
      <p:pic>
        <p:nvPicPr>
          <p:cNvPr id="4" name="Content Placeholder 3">
            <a:extLst>
              <a:ext uri="{FF2B5EF4-FFF2-40B4-BE49-F238E27FC236}">
                <a16:creationId xmlns:a16="http://schemas.microsoft.com/office/drawing/2014/main" id="{92182964-EE3B-14E5-DC45-CDF141F4EECF}"/>
              </a:ext>
            </a:extLst>
          </p:cNvPr>
          <p:cNvPicPr>
            <a:picLocks noGrp="1" noChangeAspect="1"/>
          </p:cNvPicPr>
          <p:nvPr>
            <p:ph idx="1"/>
          </p:nvPr>
        </p:nvPicPr>
        <p:blipFill>
          <a:blip r:embed="rId2"/>
          <a:stretch>
            <a:fillRect/>
          </a:stretch>
        </p:blipFill>
        <p:spPr>
          <a:xfrm>
            <a:off x="5447489" y="139614"/>
            <a:ext cx="3811999" cy="6578772"/>
          </a:xfrm>
          <a:ln>
            <a:solidFill>
              <a:schemeClr val="accent1"/>
            </a:solidFill>
          </a:ln>
        </p:spPr>
      </p:pic>
    </p:spTree>
    <p:extLst>
      <p:ext uri="{BB962C8B-B14F-4D97-AF65-F5344CB8AC3E}">
        <p14:creationId xmlns:p14="http://schemas.microsoft.com/office/powerpoint/2010/main" val="3880216788"/>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r>
              <a:rPr lang="en-US" dirty="0"/>
              <a:t>Career Plan: Military</a:t>
            </a:r>
          </a:p>
        </p:txBody>
      </p:sp>
      <p:pic>
        <p:nvPicPr>
          <p:cNvPr id="4" name="Content Placeholder 3">
            <a:extLst>
              <a:ext uri="{FF2B5EF4-FFF2-40B4-BE49-F238E27FC236}">
                <a16:creationId xmlns:a16="http://schemas.microsoft.com/office/drawing/2014/main" id="{CEB65E1E-60E6-5E43-98D8-D2143C475281}"/>
              </a:ext>
            </a:extLst>
          </p:cNvPr>
          <p:cNvPicPr>
            <a:picLocks noGrp="1" noChangeAspect="1"/>
          </p:cNvPicPr>
          <p:nvPr>
            <p:ph idx="1"/>
          </p:nvPr>
        </p:nvPicPr>
        <p:blipFill>
          <a:blip r:embed="rId2"/>
          <a:stretch>
            <a:fillRect/>
          </a:stretch>
        </p:blipFill>
        <p:spPr>
          <a:xfrm>
            <a:off x="4999594" y="139613"/>
            <a:ext cx="5837019" cy="6522693"/>
          </a:xfrm>
          <a:ln>
            <a:solidFill>
              <a:schemeClr val="accent1"/>
            </a:solidFill>
          </a:ln>
        </p:spPr>
      </p:pic>
    </p:spTree>
    <p:extLst>
      <p:ext uri="{BB962C8B-B14F-4D97-AF65-F5344CB8AC3E}">
        <p14:creationId xmlns:p14="http://schemas.microsoft.com/office/powerpoint/2010/main" val="3871813701"/>
      </p:ext>
    </p:extLst>
  </p:cSld>
  <p:clrMapOvr>
    <a:masterClrMapping/>
  </p:clrMapOvr>
  <p:transition>
    <p:fade thruBlk="1"/>
  </p:transition>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516</TotalTime>
  <Words>1456</Words>
  <Application>Microsoft Office PowerPoint</Application>
  <PresentationFormat>Widescreen</PresentationFormat>
  <Paragraphs>441</Paragraphs>
  <Slides>112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Aptos</vt:lpstr>
      <vt:lpstr>Arial</vt:lpstr>
      <vt:lpstr>Calibri</vt:lpstr>
      <vt:lpstr>Calibri Light</vt:lpstr>
      <vt:lpstr>Century Gothic</vt:lpstr>
      <vt:lpstr>Lucida Grande</vt: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https://www.mass.gov/info-details/upcoming-labor-market-information-lmi-trainings </vt:lpstr>
      <vt:lpstr>The MassHire CIS Training Calendar https://www.mass.gov/how-to/masshire-career-information-system-360-cis-360-training </vt:lpstr>
      <vt:lpstr>The MassHire CIS Resources https://www.mass.gov/info-details/masshire-cis-360-material </vt:lpstr>
      <vt:lpstr>English / Español </vt:lpstr>
      <vt:lpstr>Translation</vt:lpstr>
      <vt:lpstr>The MassHire Career Information System Portal https://portal.ma.cis360.org/ </vt:lpstr>
      <vt:lpstr>CIS 360 Activation Form</vt:lpstr>
      <vt:lpstr>Log In with new account</vt:lpstr>
      <vt:lpstr>Create your Account Profile</vt:lpstr>
      <vt:lpstr>Personal Information</vt:lpstr>
      <vt:lpstr>Password</vt:lpstr>
      <vt:lpstr>Secret Questions</vt:lpstr>
      <vt:lpstr>Emoji or Picture</vt:lpstr>
      <vt:lpstr>Pictures</vt:lpstr>
      <vt:lpstr>Privacy Question</vt:lpstr>
      <vt:lpstr>PowerPoint Presentation</vt:lpstr>
      <vt:lpstr>My Dashboard</vt:lpstr>
      <vt:lpstr>Account Settings</vt:lpstr>
      <vt:lpstr>Changing Offices</vt:lpstr>
      <vt:lpstr>Activation Form locations</vt:lpstr>
      <vt:lpstr>CIS 360 Activation Form</vt:lpstr>
      <vt:lpstr>Contact Information</vt:lpstr>
      <vt:lpstr>PowerPoint Presentation</vt:lpstr>
      <vt:lpstr>Part 1:  Career Plan in CIS 360</vt:lpstr>
      <vt:lpstr> MY PLAN. MY CAREER. MY FUTURE. </vt:lpstr>
      <vt:lpstr>Components</vt:lpstr>
      <vt:lpstr>Career Plan</vt:lpstr>
      <vt:lpstr>Career Plan</vt:lpstr>
      <vt:lpstr> DISCOVER </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 EXPLORE </vt:lpstr>
      <vt:lpstr>Career Plan:  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 PREPARE </vt:lpstr>
      <vt:lpstr>PowerPoint Presentation</vt:lpstr>
      <vt:lpstr>PowerPoint Presentation</vt:lpstr>
      <vt:lpstr>Prepare</vt:lpstr>
      <vt:lpstr>Prepare</vt:lpstr>
      <vt:lpstr>Prepare</vt:lpstr>
      <vt:lpstr>Prepare</vt:lpstr>
      <vt:lpstr>Prepare</vt:lpstr>
      <vt:lpstr>Prepare</vt:lpstr>
      <vt:lpstr>Prepare</vt:lpstr>
      <vt:lpstr>Prepare</vt:lpstr>
      <vt:lpstr>Prepare</vt:lpstr>
      <vt:lpstr>Prepare</vt:lpstr>
      <vt:lpstr>Prepare</vt:lpstr>
      <vt:lpstr> Seek </vt:lpstr>
      <vt:lpstr>Career Plan:    Seek</vt:lpstr>
      <vt:lpstr>Career Plan</vt:lpstr>
      <vt:lpstr>Seek</vt:lpstr>
      <vt:lpstr>Seek</vt:lpstr>
      <vt:lpstr>Career Plan:  Military</vt:lpstr>
      <vt:lpstr>Career Plan:  Military </vt:lpstr>
      <vt:lpstr>Career Plan: Military</vt:lpstr>
      <vt:lpstr>PowerPoint Presentation</vt:lpstr>
      <vt:lpstr>Career Plan:  YOUTH</vt:lpstr>
      <vt:lpstr>Career Plan:  Youth</vt:lpstr>
      <vt:lpstr>Career Plan</vt:lpstr>
      <vt:lpstr>Career Plan   6th</vt:lpstr>
      <vt:lpstr>Career Plan   7th</vt:lpstr>
      <vt:lpstr>Career Plan   8th</vt:lpstr>
      <vt:lpstr>Career Plan   9th</vt:lpstr>
      <vt:lpstr>Career Plan  10th</vt:lpstr>
      <vt:lpstr>Career Plan   11th</vt:lpstr>
      <vt:lpstr>Career Plan    12th</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6</cp:revision>
  <dcterms:created xsi:type="dcterms:W3CDTF">2024-04-17T12:06:08Z</dcterms:created>
  <dcterms:modified xsi:type="dcterms:W3CDTF">2025-01-08T16:52:40Z</dcterms:modified>
</cp:coreProperties>
</file>