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433" r:id="rId2"/>
    <p:sldId id="412" r:id="rId3"/>
    <p:sldId id="413" r:id="rId4"/>
    <p:sldId id="434" r:id="rId5"/>
    <p:sldId id="435" r:id="rId6"/>
    <p:sldId id="436" r:id="rId7"/>
    <p:sldId id="437" r:id="rId8"/>
    <p:sldId id="269" r:id="rId9"/>
    <p:sldId id="399" r:id="rId10"/>
    <p:sldId id="416" r:id="rId11"/>
    <p:sldId id="450" r:id="rId12"/>
    <p:sldId id="454" r:id="rId13"/>
    <p:sldId id="478" r:id="rId14"/>
    <p:sldId id="455" r:id="rId15"/>
    <p:sldId id="477" r:id="rId16"/>
    <p:sldId id="479" r:id="rId17"/>
    <p:sldId id="480" r:id="rId18"/>
    <p:sldId id="482" r:id="rId19"/>
    <p:sldId id="483" r:id="rId20"/>
    <p:sldId id="485" r:id="rId21"/>
    <p:sldId id="456" r:id="rId22"/>
    <p:sldId id="457" r:id="rId23"/>
    <p:sldId id="418" r:id="rId24"/>
    <p:sldId id="420" r:id="rId25"/>
    <p:sldId id="421" r:id="rId26"/>
    <p:sldId id="458" r:id="rId27"/>
    <p:sldId id="484" r:id="rId28"/>
    <p:sldId id="486" r:id="rId29"/>
    <p:sldId id="491" r:id="rId30"/>
    <p:sldId id="424" r:id="rId31"/>
    <p:sldId id="492" r:id="rId32"/>
    <p:sldId id="460" r:id="rId33"/>
    <p:sldId id="489" r:id="rId34"/>
    <p:sldId id="490" r:id="rId35"/>
    <p:sldId id="459" r:id="rId36"/>
    <p:sldId id="466" r:id="rId37"/>
    <p:sldId id="467" r:id="rId38"/>
    <p:sldId id="468" r:id="rId39"/>
    <p:sldId id="441" r:id="rId40"/>
    <p:sldId id="493" r:id="rId41"/>
    <p:sldId id="473" r:id="rId42"/>
    <p:sldId id="470" r:id="rId43"/>
    <p:sldId id="471" r:id="rId44"/>
    <p:sldId id="494" r:id="rId45"/>
    <p:sldId id="398" r:id="rId46"/>
    <p:sldId id="39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6B0F7A-3334-4B86-B544-9FDF4F9E3380}" v="28" dt="2024-11-19T12:20:34.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0" d="100"/>
          <a:sy n="60" d="100"/>
        </p:scale>
        <p:origin x="8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ier, Thomas (DCS)" userId="0eaa2424-5aa2-4e0b-960d-de12abb9d6fd" providerId="ADAL" clId="{B26B0F7A-3334-4B86-B544-9FDF4F9E3380}"/>
    <pc:docChg chg="undo redo custSel addSld delSld modSld sldOrd">
      <pc:chgData name="Cartier, Thomas (DCS)" userId="0eaa2424-5aa2-4e0b-960d-de12abb9d6fd" providerId="ADAL" clId="{B26B0F7A-3334-4B86-B544-9FDF4F9E3380}" dt="2024-11-19T15:34:39.602" v="2990" actId="20577"/>
      <pc:docMkLst>
        <pc:docMk/>
      </pc:docMkLst>
      <pc:sldChg chg="del">
        <pc:chgData name="Cartier, Thomas (DCS)" userId="0eaa2424-5aa2-4e0b-960d-de12abb9d6fd" providerId="ADAL" clId="{B26B0F7A-3334-4B86-B544-9FDF4F9E3380}" dt="2024-11-15T20:18:13.930" v="7" actId="47"/>
        <pc:sldMkLst>
          <pc:docMk/>
          <pc:sldMk cId="3703082602" sldId="266"/>
        </pc:sldMkLst>
      </pc:sldChg>
      <pc:sldChg chg="del">
        <pc:chgData name="Cartier, Thomas (DCS)" userId="0eaa2424-5aa2-4e0b-960d-de12abb9d6fd" providerId="ADAL" clId="{B26B0F7A-3334-4B86-B544-9FDF4F9E3380}" dt="2024-11-15T20:18:17.275" v="8" actId="47"/>
        <pc:sldMkLst>
          <pc:docMk/>
          <pc:sldMk cId="3794057914" sldId="267"/>
        </pc:sldMkLst>
      </pc:sldChg>
      <pc:sldChg chg="del">
        <pc:chgData name="Cartier, Thomas (DCS)" userId="0eaa2424-5aa2-4e0b-960d-de12abb9d6fd" providerId="ADAL" clId="{B26B0F7A-3334-4B86-B544-9FDF4F9E3380}" dt="2024-11-15T20:18:17.275" v="8" actId="47"/>
        <pc:sldMkLst>
          <pc:docMk/>
          <pc:sldMk cId="3507847364" sldId="268"/>
        </pc:sldMkLst>
      </pc:sldChg>
      <pc:sldChg chg="del">
        <pc:chgData name="Cartier, Thomas (DCS)" userId="0eaa2424-5aa2-4e0b-960d-de12abb9d6fd" providerId="ADAL" clId="{B26B0F7A-3334-4B86-B544-9FDF4F9E3380}" dt="2024-11-15T20:18:29.613" v="11" actId="47"/>
        <pc:sldMkLst>
          <pc:docMk/>
          <pc:sldMk cId="2246311368" sldId="333"/>
        </pc:sldMkLst>
      </pc:sldChg>
      <pc:sldChg chg="del">
        <pc:chgData name="Cartier, Thomas (DCS)" userId="0eaa2424-5aa2-4e0b-960d-de12abb9d6fd" providerId="ADAL" clId="{B26B0F7A-3334-4B86-B544-9FDF4F9E3380}" dt="2024-11-15T20:18:26.791" v="10" actId="47"/>
        <pc:sldMkLst>
          <pc:docMk/>
          <pc:sldMk cId="3908857602" sldId="341"/>
        </pc:sldMkLst>
      </pc:sldChg>
      <pc:sldChg chg="del">
        <pc:chgData name="Cartier, Thomas (DCS)" userId="0eaa2424-5aa2-4e0b-960d-de12abb9d6fd" providerId="ADAL" clId="{B26B0F7A-3334-4B86-B544-9FDF4F9E3380}" dt="2024-11-15T20:18:26.791" v="10" actId="47"/>
        <pc:sldMkLst>
          <pc:docMk/>
          <pc:sldMk cId="1812144932" sldId="342"/>
        </pc:sldMkLst>
      </pc:sldChg>
      <pc:sldChg chg="del">
        <pc:chgData name="Cartier, Thomas (DCS)" userId="0eaa2424-5aa2-4e0b-960d-de12abb9d6fd" providerId="ADAL" clId="{B26B0F7A-3334-4B86-B544-9FDF4F9E3380}" dt="2024-11-15T20:18:26.791" v="10" actId="47"/>
        <pc:sldMkLst>
          <pc:docMk/>
          <pc:sldMk cId="3116758297" sldId="343"/>
        </pc:sldMkLst>
      </pc:sldChg>
      <pc:sldChg chg="del">
        <pc:chgData name="Cartier, Thomas (DCS)" userId="0eaa2424-5aa2-4e0b-960d-de12abb9d6fd" providerId="ADAL" clId="{B26B0F7A-3334-4B86-B544-9FDF4F9E3380}" dt="2024-11-15T20:18:26.791" v="10" actId="47"/>
        <pc:sldMkLst>
          <pc:docMk/>
          <pc:sldMk cId="779478366" sldId="344"/>
        </pc:sldMkLst>
      </pc:sldChg>
      <pc:sldChg chg="del">
        <pc:chgData name="Cartier, Thomas (DCS)" userId="0eaa2424-5aa2-4e0b-960d-de12abb9d6fd" providerId="ADAL" clId="{B26B0F7A-3334-4B86-B544-9FDF4F9E3380}" dt="2024-11-15T20:18:26.791" v="10" actId="47"/>
        <pc:sldMkLst>
          <pc:docMk/>
          <pc:sldMk cId="1275783144" sldId="345"/>
        </pc:sldMkLst>
      </pc:sldChg>
      <pc:sldChg chg="del">
        <pc:chgData name="Cartier, Thomas (DCS)" userId="0eaa2424-5aa2-4e0b-960d-de12abb9d6fd" providerId="ADAL" clId="{B26B0F7A-3334-4B86-B544-9FDF4F9E3380}" dt="2024-11-15T20:18:26.791" v="10" actId="47"/>
        <pc:sldMkLst>
          <pc:docMk/>
          <pc:sldMk cId="697378723" sldId="408"/>
        </pc:sldMkLst>
      </pc:sldChg>
      <pc:sldChg chg="add">
        <pc:chgData name="Cartier, Thomas (DCS)" userId="0eaa2424-5aa2-4e0b-960d-de12abb9d6fd" providerId="ADAL" clId="{B26B0F7A-3334-4B86-B544-9FDF4F9E3380}" dt="2024-11-18T14:29:30.158" v="1889"/>
        <pc:sldMkLst>
          <pc:docMk/>
          <pc:sldMk cId="3797430521" sldId="418"/>
        </pc:sldMkLst>
      </pc:sldChg>
      <pc:sldChg chg="modSp add mod">
        <pc:chgData name="Cartier, Thomas (DCS)" userId="0eaa2424-5aa2-4e0b-960d-de12abb9d6fd" providerId="ADAL" clId="{B26B0F7A-3334-4B86-B544-9FDF4F9E3380}" dt="2024-11-18T14:31:57.537" v="1920" actId="20577"/>
        <pc:sldMkLst>
          <pc:docMk/>
          <pc:sldMk cId="1227325523" sldId="420"/>
        </pc:sldMkLst>
        <pc:spChg chg="mod">
          <ac:chgData name="Cartier, Thomas (DCS)" userId="0eaa2424-5aa2-4e0b-960d-de12abb9d6fd" providerId="ADAL" clId="{B26B0F7A-3334-4B86-B544-9FDF4F9E3380}" dt="2024-11-18T14:31:57.537" v="1920" actId="20577"/>
          <ac:spMkLst>
            <pc:docMk/>
            <pc:sldMk cId="1227325523" sldId="420"/>
            <ac:spMk id="3" creationId="{15563EB6-97A6-7D82-AA3A-A479952AC842}"/>
          </ac:spMkLst>
        </pc:spChg>
      </pc:sldChg>
      <pc:sldChg chg="modSp add mod">
        <pc:chgData name="Cartier, Thomas (DCS)" userId="0eaa2424-5aa2-4e0b-960d-de12abb9d6fd" providerId="ADAL" clId="{B26B0F7A-3334-4B86-B544-9FDF4F9E3380}" dt="2024-11-18T15:04:41.628" v="2650" actId="692"/>
        <pc:sldMkLst>
          <pc:docMk/>
          <pc:sldMk cId="2391046449" sldId="421"/>
        </pc:sldMkLst>
        <pc:picChg chg="mod">
          <ac:chgData name="Cartier, Thomas (DCS)" userId="0eaa2424-5aa2-4e0b-960d-de12abb9d6fd" providerId="ADAL" clId="{B26B0F7A-3334-4B86-B544-9FDF4F9E3380}" dt="2024-11-18T15:04:41.628" v="2650" actId="692"/>
          <ac:picMkLst>
            <pc:docMk/>
            <pc:sldMk cId="2391046449" sldId="421"/>
            <ac:picMk id="5" creationId="{3F55669D-3143-57D5-C053-558567C0C7CB}"/>
          </ac:picMkLst>
        </pc:picChg>
      </pc:sldChg>
      <pc:sldChg chg="add">
        <pc:chgData name="Cartier, Thomas (DCS)" userId="0eaa2424-5aa2-4e0b-960d-de12abb9d6fd" providerId="ADAL" clId="{B26B0F7A-3334-4B86-B544-9FDF4F9E3380}" dt="2024-11-18T14:28:00.715" v="1888"/>
        <pc:sldMkLst>
          <pc:docMk/>
          <pc:sldMk cId="509124550" sldId="424"/>
        </pc:sldMkLst>
      </pc:sldChg>
      <pc:sldChg chg="modSp mod">
        <pc:chgData name="Cartier, Thomas (DCS)" userId="0eaa2424-5aa2-4e0b-960d-de12abb9d6fd" providerId="ADAL" clId="{B26B0F7A-3334-4B86-B544-9FDF4F9E3380}" dt="2024-11-18T14:06:09.642" v="1002" actId="114"/>
        <pc:sldMkLst>
          <pc:docMk/>
          <pc:sldMk cId="3508357616" sldId="433"/>
        </pc:sldMkLst>
        <pc:spChg chg="mod">
          <ac:chgData name="Cartier, Thomas (DCS)" userId="0eaa2424-5aa2-4e0b-960d-de12abb9d6fd" providerId="ADAL" clId="{B26B0F7A-3334-4B86-B544-9FDF4F9E3380}" dt="2024-11-18T14:06:09.642" v="1002" actId="114"/>
          <ac:spMkLst>
            <pc:docMk/>
            <pc:sldMk cId="3508357616" sldId="433"/>
            <ac:spMk id="3" creationId="{00000000-0000-0000-0000-000000000000}"/>
          </ac:spMkLst>
        </pc:spChg>
      </pc:sldChg>
      <pc:sldChg chg="addSp delSp modSp mod">
        <pc:chgData name="Cartier, Thomas (DCS)" userId="0eaa2424-5aa2-4e0b-960d-de12abb9d6fd" providerId="ADAL" clId="{B26B0F7A-3334-4B86-B544-9FDF4F9E3380}" dt="2024-11-18T14:57:47.329" v="2513" actId="1038"/>
        <pc:sldMkLst>
          <pc:docMk/>
          <pc:sldMk cId="3857111014" sldId="434"/>
        </pc:sldMkLst>
        <pc:picChg chg="del">
          <ac:chgData name="Cartier, Thomas (DCS)" userId="0eaa2424-5aa2-4e0b-960d-de12abb9d6fd" providerId="ADAL" clId="{B26B0F7A-3334-4B86-B544-9FDF4F9E3380}" dt="2024-11-18T14:57:30.793" v="2470" actId="478"/>
          <ac:picMkLst>
            <pc:docMk/>
            <pc:sldMk cId="3857111014" sldId="434"/>
            <ac:picMk id="4" creationId="{2375A81B-A665-024A-380A-7B1FC7DA19DE}"/>
          </ac:picMkLst>
        </pc:picChg>
        <pc:picChg chg="add mod">
          <ac:chgData name="Cartier, Thomas (DCS)" userId="0eaa2424-5aa2-4e0b-960d-de12abb9d6fd" providerId="ADAL" clId="{B26B0F7A-3334-4B86-B544-9FDF4F9E3380}" dt="2024-11-18T14:57:47.329" v="2513" actId="1038"/>
          <ac:picMkLst>
            <pc:docMk/>
            <pc:sldMk cId="3857111014" sldId="434"/>
            <ac:picMk id="5" creationId="{6FB53478-7391-6B1A-1BA4-438E28487623}"/>
          </ac:picMkLst>
        </pc:picChg>
      </pc:sldChg>
      <pc:sldChg chg="addSp delSp modSp mod">
        <pc:chgData name="Cartier, Thomas (DCS)" userId="0eaa2424-5aa2-4e0b-960d-de12abb9d6fd" providerId="ADAL" clId="{B26B0F7A-3334-4B86-B544-9FDF4F9E3380}" dt="2024-11-15T20:20:52.108" v="158" actId="1038"/>
        <pc:sldMkLst>
          <pc:docMk/>
          <pc:sldMk cId="2271177590" sldId="437"/>
        </pc:sldMkLst>
        <pc:picChg chg="del">
          <ac:chgData name="Cartier, Thomas (DCS)" userId="0eaa2424-5aa2-4e0b-960d-de12abb9d6fd" providerId="ADAL" clId="{B26B0F7A-3334-4B86-B544-9FDF4F9E3380}" dt="2024-11-15T20:20:02.564" v="17" actId="478"/>
          <ac:picMkLst>
            <pc:docMk/>
            <pc:sldMk cId="2271177590" sldId="437"/>
            <ac:picMk id="4" creationId="{6E237066-9047-4D70-B857-9D6301B474DF}"/>
          </ac:picMkLst>
        </pc:picChg>
        <pc:picChg chg="add mod">
          <ac:chgData name="Cartier, Thomas (DCS)" userId="0eaa2424-5aa2-4e0b-960d-de12abb9d6fd" providerId="ADAL" clId="{B26B0F7A-3334-4B86-B544-9FDF4F9E3380}" dt="2024-11-15T20:20:52.108" v="158" actId="1038"/>
          <ac:picMkLst>
            <pc:docMk/>
            <pc:sldMk cId="2271177590" sldId="437"/>
            <ac:picMk id="5" creationId="{81A634E4-16E5-CE18-3CC6-F86AC360E128}"/>
          </ac:picMkLst>
        </pc:picChg>
        <pc:picChg chg="del">
          <ac:chgData name="Cartier, Thomas (DCS)" userId="0eaa2424-5aa2-4e0b-960d-de12abb9d6fd" providerId="ADAL" clId="{B26B0F7A-3334-4B86-B544-9FDF4F9E3380}" dt="2024-11-15T20:20:38.666" v="102" actId="478"/>
          <ac:picMkLst>
            <pc:docMk/>
            <pc:sldMk cId="2271177590" sldId="437"/>
            <ac:picMk id="7" creationId="{022B71BC-DADD-4CDB-952D-2EFC5083A990}"/>
          </ac:picMkLst>
        </pc:picChg>
        <pc:picChg chg="add mod">
          <ac:chgData name="Cartier, Thomas (DCS)" userId="0eaa2424-5aa2-4e0b-960d-de12abb9d6fd" providerId="ADAL" clId="{B26B0F7A-3334-4B86-B544-9FDF4F9E3380}" dt="2024-11-15T20:20:47.633" v="136" actId="1038"/>
          <ac:picMkLst>
            <pc:docMk/>
            <pc:sldMk cId="2271177590" sldId="437"/>
            <ac:picMk id="8" creationId="{A983483B-1729-BEB8-61DF-25BBEA0554FB}"/>
          </ac:picMkLst>
        </pc:picChg>
      </pc:sldChg>
      <pc:sldChg chg="del">
        <pc:chgData name="Cartier, Thomas (DCS)" userId="0eaa2424-5aa2-4e0b-960d-de12abb9d6fd" providerId="ADAL" clId="{B26B0F7A-3334-4B86-B544-9FDF4F9E3380}" dt="2024-11-15T20:18:20.952" v="9" actId="47"/>
        <pc:sldMkLst>
          <pc:docMk/>
          <pc:sldMk cId="2417244624" sldId="438"/>
        </pc:sldMkLst>
      </pc:sldChg>
      <pc:sldChg chg="del">
        <pc:chgData name="Cartier, Thomas (DCS)" userId="0eaa2424-5aa2-4e0b-960d-de12abb9d6fd" providerId="ADAL" clId="{B26B0F7A-3334-4B86-B544-9FDF4F9E3380}" dt="2024-11-15T20:17:37.253" v="4" actId="47"/>
        <pc:sldMkLst>
          <pc:docMk/>
          <pc:sldMk cId="2764521441" sldId="439"/>
        </pc:sldMkLst>
      </pc:sldChg>
      <pc:sldChg chg="del">
        <pc:chgData name="Cartier, Thomas (DCS)" userId="0eaa2424-5aa2-4e0b-960d-de12abb9d6fd" providerId="ADAL" clId="{B26B0F7A-3334-4B86-B544-9FDF4F9E3380}" dt="2024-11-15T20:17:59.091" v="6" actId="47"/>
        <pc:sldMkLst>
          <pc:docMk/>
          <pc:sldMk cId="2297764718" sldId="440"/>
        </pc:sldMkLst>
      </pc:sldChg>
      <pc:sldChg chg="del">
        <pc:chgData name="Cartier, Thomas (DCS)" userId="0eaa2424-5aa2-4e0b-960d-de12abb9d6fd" providerId="ADAL" clId="{B26B0F7A-3334-4B86-B544-9FDF4F9E3380}" dt="2024-11-15T20:17:39.460" v="5" actId="47"/>
        <pc:sldMkLst>
          <pc:docMk/>
          <pc:sldMk cId="3256966179" sldId="441"/>
        </pc:sldMkLst>
      </pc:sldChg>
      <pc:sldChg chg="modSp add mod">
        <pc:chgData name="Cartier, Thomas (DCS)" userId="0eaa2424-5aa2-4e0b-960d-de12abb9d6fd" providerId="ADAL" clId="{B26B0F7A-3334-4B86-B544-9FDF4F9E3380}" dt="2024-11-18T15:13:59.966" v="2739" actId="20577"/>
        <pc:sldMkLst>
          <pc:docMk/>
          <pc:sldMk cId="3891275033" sldId="441"/>
        </pc:sldMkLst>
        <pc:spChg chg="mod">
          <ac:chgData name="Cartier, Thomas (DCS)" userId="0eaa2424-5aa2-4e0b-960d-de12abb9d6fd" providerId="ADAL" clId="{B26B0F7A-3334-4B86-B544-9FDF4F9E3380}" dt="2024-11-18T15:13:34.707" v="2728" actId="114"/>
          <ac:spMkLst>
            <pc:docMk/>
            <pc:sldMk cId="3891275033" sldId="441"/>
            <ac:spMk id="4" creationId="{A8E43823-4C33-D705-1A91-D1C7365BAFD2}"/>
          </ac:spMkLst>
        </pc:spChg>
        <pc:spChg chg="mod">
          <ac:chgData name="Cartier, Thomas (DCS)" userId="0eaa2424-5aa2-4e0b-960d-de12abb9d6fd" providerId="ADAL" clId="{B26B0F7A-3334-4B86-B544-9FDF4F9E3380}" dt="2024-11-18T15:13:59.966" v="2739" actId="20577"/>
          <ac:spMkLst>
            <pc:docMk/>
            <pc:sldMk cId="3891275033" sldId="441"/>
            <ac:spMk id="11" creationId="{27E6A19B-3D4C-4F3D-A39B-F4E0A0AC9547}"/>
          </ac:spMkLst>
        </pc:spChg>
        <pc:picChg chg="mod">
          <ac:chgData name="Cartier, Thomas (DCS)" userId="0eaa2424-5aa2-4e0b-960d-de12abb9d6fd" providerId="ADAL" clId="{B26B0F7A-3334-4B86-B544-9FDF4F9E3380}" dt="2024-11-18T15:13:48.824" v="2732" actId="692"/>
          <ac:picMkLst>
            <pc:docMk/>
            <pc:sldMk cId="3891275033" sldId="441"/>
            <ac:picMk id="3" creationId="{7262B606-8CF8-F0E5-604A-A0EC5A00131A}"/>
          </ac:picMkLst>
        </pc:picChg>
      </pc:sldChg>
      <pc:sldChg chg="del">
        <pc:chgData name="Cartier, Thomas (DCS)" userId="0eaa2424-5aa2-4e0b-960d-de12abb9d6fd" providerId="ADAL" clId="{B26B0F7A-3334-4B86-B544-9FDF4F9E3380}" dt="2024-11-15T20:18:13.930" v="7" actId="47"/>
        <pc:sldMkLst>
          <pc:docMk/>
          <pc:sldMk cId="3955569934" sldId="442"/>
        </pc:sldMkLst>
      </pc:sldChg>
      <pc:sldChg chg="del">
        <pc:chgData name="Cartier, Thomas (DCS)" userId="0eaa2424-5aa2-4e0b-960d-de12abb9d6fd" providerId="ADAL" clId="{B26B0F7A-3334-4B86-B544-9FDF4F9E3380}" dt="2024-11-15T20:18:13.930" v="7" actId="47"/>
        <pc:sldMkLst>
          <pc:docMk/>
          <pc:sldMk cId="399223688" sldId="443"/>
        </pc:sldMkLst>
      </pc:sldChg>
      <pc:sldChg chg="del">
        <pc:chgData name="Cartier, Thomas (DCS)" userId="0eaa2424-5aa2-4e0b-960d-de12abb9d6fd" providerId="ADAL" clId="{B26B0F7A-3334-4B86-B544-9FDF4F9E3380}" dt="2024-11-15T20:17:59.091" v="6" actId="47"/>
        <pc:sldMkLst>
          <pc:docMk/>
          <pc:sldMk cId="4022432642" sldId="444"/>
        </pc:sldMkLst>
      </pc:sldChg>
      <pc:sldChg chg="del">
        <pc:chgData name="Cartier, Thomas (DCS)" userId="0eaa2424-5aa2-4e0b-960d-de12abb9d6fd" providerId="ADAL" clId="{B26B0F7A-3334-4B86-B544-9FDF4F9E3380}" dt="2024-11-15T20:17:59.091" v="6" actId="47"/>
        <pc:sldMkLst>
          <pc:docMk/>
          <pc:sldMk cId="1909930996" sldId="446"/>
        </pc:sldMkLst>
      </pc:sldChg>
      <pc:sldChg chg="del">
        <pc:chgData name="Cartier, Thomas (DCS)" userId="0eaa2424-5aa2-4e0b-960d-de12abb9d6fd" providerId="ADAL" clId="{B26B0F7A-3334-4B86-B544-9FDF4F9E3380}" dt="2024-11-15T20:18:13.930" v="7" actId="47"/>
        <pc:sldMkLst>
          <pc:docMk/>
          <pc:sldMk cId="2852401600" sldId="447"/>
        </pc:sldMkLst>
      </pc:sldChg>
      <pc:sldChg chg="del">
        <pc:chgData name="Cartier, Thomas (DCS)" userId="0eaa2424-5aa2-4e0b-960d-de12abb9d6fd" providerId="ADAL" clId="{B26B0F7A-3334-4B86-B544-9FDF4F9E3380}" dt="2024-11-15T20:18:17.275" v="8" actId="47"/>
        <pc:sldMkLst>
          <pc:docMk/>
          <pc:sldMk cId="3642103562" sldId="448"/>
        </pc:sldMkLst>
      </pc:sldChg>
      <pc:sldChg chg="del">
        <pc:chgData name="Cartier, Thomas (DCS)" userId="0eaa2424-5aa2-4e0b-960d-de12abb9d6fd" providerId="ADAL" clId="{B26B0F7A-3334-4B86-B544-9FDF4F9E3380}" dt="2024-11-15T20:17:59.091" v="6" actId="47"/>
        <pc:sldMkLst>
          <pc:docMk/>
          <pc:sldMk cId="2503056937" sldId="449"/>
        </pc:sldMkLst>
      </pc:sldChg>
      <pc:sldChg chg="addSp delSp modSp new mod">
        <pc:chgData name="Cartier, Thomas (DCS)" userId="0eaa2424-5aa2-4e0b-960d-de12abb9d6fd" providerId="ADAL" clId="{B26B0F7A-3334-4B86-B544-9FDF4F9E3380}" dt="2024-11-18T16:09:05.589" v="2854" actId="692"/>
        <pc:sldMkLst>
          <pc:docMk/>
          <pc:sldMk cId="1298493222" sldId="450"/>
        </pc:sldMkLst>
        <pc:spChg chg="mod">
          <ac:chgData name="Cartier, Thomas (DCS)" userId="0eaa2424-5aa2-4e0b-960d-de12abb9d6fd" providerId="ADAL" clId="{B26B0F7A-3334-4B86-B544-9FDF4F9E3380}" dt="2024-11-18T14:15:48.607" v="1343" actId="20577"/>
          <ac:spMkLst>
            <pc:docMk/>
            <pc:sldMk cId="1298493222" sldId="450"/>
            <ac:spMk id="2" creationId="{86CD5B0E-CB07-938D-D820-D9EA787B1196}"/>
          </ac:spMkLst>
        </pc:spChg>
        <pc:spChg chg="add del">
          <ac:chgData name="Cartier, Thomas (DCS)" userId="0eaa2424-5aa2-4e0b-960d-de12abb9d6fd" providerId="ADAL" clId="{B26B0F7A-3334-4B86-B544-9FDF4F9E3380}" dt="2024-11-15T20:22:48.066" v="166" actId="478"/>
          <ac:spMkLst>
            <pc:docMk/>
            <pc:sldMk cId="1298493222" sldId="450"/>
            <ac:spMk id="3" creationId="{AF2E6684-B2AB-54AE-6D55-AFB7EFC6C12E}"/>
          </ac:spMkLst>
        </pc:spChg>
        <pc:picChg chg="add del mod">
          <ac:chgData name="Cartier, Thomas (DCS)" userId="0eaa2424-5aa2-4e0b-960d-de12abb9d6fd" providerId="ADAL" clId="{B26B0F7A-3334-4B86-B544-9FDF4F9E3380}" dt="2024-11-18T14:10:10.017" v="1035" actId="478"/>
          <ac:picMkLst>
            <pc:docMk/>
            <pc:sldMk cId="1298493222" sldId="450"/>
            <ac:picMk id="6" creationId="{D874A454-66F6-4801-7F90-CCDD1ED5B7E0}"/>
          </ac:picMkLst>
        </pc:picChg>
        <pc:picChg chg="add del mod ord">
          <ac:chgData name="Cartier, Thomas (DCS)" userId="0eaa2424-5aa2-4e0b-960d-de12abb9d6fd" providerId="ADAL" clId="{B26B0F7A-3334-4B86-B544-9FDF4F9E3380}" dt="2024-11-15T20:22:45.172" v="165" actId="22"/>
          <ac:picMkLst>
            <pc:docMk/>
            <pc:sldMk cId="1298493222" sldId="450"/>
            <ac:picMk id="7" creationId="{650539E3-50DB-CB34-EACA-3F6C4F5AB8DE}"/>
          </ac:picMkLst>
        </pc:picChg>
        <pc:picChg chg="add del mod">
          <ac:chgData name="Cartier, Thomas (DCS)" userId="0eaa2424-5aa2-4e0b-960d-de12abb9d6fd" providerId="ADAL" clId="{B26B0F7A-3334-4B86-B544-9FDF4F9E3380}" dt="2024-11-18T16:08:14.614" v="2839" actId="478"/>
          <ac:picMkLst>
            <pc:docMk/>
            <pc:sldMk cId="1298493222" sldId="450"/>
            <ac:picMk id="8" creationId="{AA4055F7-FDE5-445D-2929-9B8096336770}"/>
          </ac:picMkLst>
        </pc:picChg>
        <pc:picChg chg="add del">
          <ac:chgData name="Cartier, Thomas (DCS)" userId="0eaa2424-5aa2-4e0b-960d-de12abb9d6fd" providerId="ADAL" clId="{B26B0F7A-3334-4B86-B544-9FDF4F9E3380}" dt="2024-11-15T20:23:41.645" v="168" actId="22"/>
          <ac:picMkLst>
            <pc:docMk/>
            <pc:sldMk cId="1298493222" sldId="450"/>
            <ac:picMk id="9" creationId="{12A2C454-65E9-EF94-AC19-FBC9CC977C7E}"/>
          </ac:picMkLst>
        </pc:picChg>
        <pc:picChg chg="add mod">
          <ac:chgData name="Cartier, Thomas (DCS)" userId="0eaa2424-5aa2-4e0b-960d-de12abb9d6fd" providerId="ADAL" clId="{B26B0F7A-3334-4B86-B544-9FDF4F9E3380}" dt="2024-11-18T16:09:05.589" v="2854" actId="692"/>
          <ac:picMkLst>
            <pc:docMk/>
            <pc:sldMk cId="1298493222" sldId="450"/>
            <ac:picMk id="10" creationId="{74038BB5-F856-E717-33AE-BA0F23E0EE32}"/>
          </ac:picMkLst>
        </pc:picChg>
      </pc:sldChg>
      <pc:sldChg chg="new del">
        <pc:chgData name="Cartier, Thomas (DCS)" userId="0eaa2424-5aa2-4e0b-960d-de12abb9d6fd" providerId="ADAL" clId="{B26B0F7A-3334-4B86-B544-9FDF4F9E3380}" dt="2024-11-18T14:41:32.742" v="2074" actId="47"/>
        <pc:sldMkLst>
          <pc:docMk/>
          <pc:sldMk cId="771206773" sldId="451"/>
        </pc:sldMkLst>
      </pc:sldChg>
      <pc:sldChg chg="addSp delSp modSp new del mod">
        <pc:chgData name="Cartier, Thomas (DCS)" userId="0eaa2424-5aa2-4e0b-960d-de12abb9d6fd" providerId="ADAL" clId="{B26B0F7A-3334-4B86-B544-9FDF4F9E3380}" dt="2024-11-18T14:41:01.253" v="2069" actId="2696"/>
        <pc:sldMkLst>
          <pc:docMk/>
          <pc:sldMk cId="3455581896" sldId="452"/>
        </pc:sldMkLst>
        <pc:spChg chg="mod">
          <ac:chgData name="Cartier, Thomas (DCS)" userId="0eaa2424-5aa2-4e0b-960d-de12abb9d6fd" providerId="ADAL" clId="{B26B0F7A-3334-4B86-B544-9FDF4F9E3380}" dt="2024-11-15T20:39:24.744" v="731" actId="20577"/>
          <ac:spMkLst>
            <pc:docMk/>
            <pc:sldMk cId="3455581896" sldId="452"/>
            <ac:spMk id="2" creationId="{BC613EF9-BF37-3066-5023-86F8F8788945}"/>
          </ac:spMkLst>
        </pc:spChg>
        <pc:spChg chg="del">
          <ac:chgData name="Cartier, Thomas (DCS)" userId="0eaa2424-5aa2-4e0b-960d-de12abb9d6fd" providerId="ADAL" clId="{B26B0F7A-3334-4B86-B544-9FDF4F9E3380}" dt="2024-11-15T20:39:28.545" v="732" actId="478"/>
          <ac:spMkLst>
            <pc:docMk/>
            <pc:sldMk cId="3455581896" sldId="452"/>
            <ac:spMk id="3" creationId="{ACA46B8A-B7DE-E940-BAE4-332131766B28}"/>
          </ac:spMkLst>
        </pc:spChg>
        <pc:picChg chg="add mod">
          <ac:chgData name="Cartier, Thomas (DCS)" userId="0eaa2424-5aa2-4e0b-960d-de12abb9d6fd" providerId="ADAL" clId="{B26B0F7A-3334-4B86-B544-9FDF4F9E3380}" dt="2024-11-15T20:39:36.024" v="735" actId="1076"/>
          <ac:picMkLst>
            <pc:docMk/>
            <pc:sldMk cId="3455581896" sldId="452"/>
            <ac:picMk id="7" creationId="{0A337C01-29B6-5F59-15C5-D0A6F08FE085}"/>
          </ac:picMkLst>
        </pc:picChg>
      </pc:sldChg>
      <pc:sldChg chg="new del">
        <pc:chgData name="Cartier, Thomas (DCS)" userId="0eaa2424-5aa2-4e0b-960d-de12abb9d6fd" providerId="ADAL" clId="{B26B0F7A-3334-4B86-B544-9FDF4F9E3380}" dt="2024-11-18T15:57:30.042" v="2837" actId="47"/>
        <pc:sldMkLst>
          <pc:docMk/>
          <pc:sldMk cId="1980658903" sldId="453"/>
        </pc:sldMkLst>
      </pc:sldChg>
      <pc:sldChg chg="addSp delSp modSp new mod">
        <pc:chgData name="Cartier, Thomas (DCS)" userId="0eaa2424-5aa2-4e0b-960d-de12abb9d6fd" providerId="ADAL" clId="{B26B0F7A-3334-4B86-B544-9FDF4F9E3380}" dt="2024-11-18T14:16:15.575" v="1356" actId="114"/>
        <pc:sldMkLst>
          <pc:docMk/>
          <pc:sldMk cId="5118846" sldId="454"/>
        </pc:sldMkLst>
        <pc:spChg chg="mod">
          <ac:chgData name="Cartier, Thomas (DCS)" userId="0eaa2424-5aa2-4e0b-960d-de12abb9d6fd" providerId="ADAL" clId="{B26B0F7A-3334-4B86-B544-9FDF4F9E3380}" dt="2024-11-18T14:16:15.575" v="1356" actId="114"/>
          <ac:spMkLst>
            <pc:docMk/>
            <pc:sldMk cId="5118846" sldId="454"/>
            <ac:spMk id="2" creationId="{22E5CD99-ED0C-BB6E-979F-16896FDDD9D6}"/>
          </ac:spMkLst>
        </pc:spChg>
        <pc:spChg chg="del">
          <ac:chgData name="Cartier, Thomas (DCS)" userId="0eaa2424-5aa2-4e0b-960d-de12abb9d6fd" providerId="ADAL" clId="{B26B0F7A-3334-4B86-B544-9FDF4F9E3380}" dt="2024-11-15T20:22:07.362" v="159" actId="478"/>
          <ac:spMkLst>
            <pc:docMk/>
            <pc:sldMk cId="5118846" sldId="454"/>
            <ac:spMk id="3" creationId="{48A30874-A2CC-DBAA-3B46-5A07D309AB09}"/>
          </ac:spMkLst>
        </pc:spChg>
        <pc:picChg chg="add mod">
          <ac:chgData name="Cartier, Thomas (DCS)" userId="0eaa2424-5aa2-4e0b-960d-de12abb9d6fd" providerId="ADAL" clId="{B26B0F7A-3334-4B86-B544-9FDF4F9E3380}" dt="2024-11-15T20:22:21.523" v="163" actId="1036"/>
          <ac:picMkLst>
            <pc:docMk/>
            <pc:sldMk cId="5118846" sldId="454"/>
            <ac:picMk id="7" creationId="{28F21E52-AF26-A9C6-B068-7F6868A1D156}"/>
          </ac:picMkLst>
        </pc:picChg>
      </pc:sldChg>
      <pc:sldChg chg="addSp delSp modSp new mod">
        <pc:chgData name="Cartier, Thomas (DCS)" userId="0eaa2424-5aa2-4e0b-960d-de12abb9d6fd" providerId="ADAL" clId="{B26B0F7A-3334-4B86-B544-9FDF4F9E3380}" dt="2024-11-18T14:17:06.682" v="1364" actId="20577"/>
        <pc:sldMkLst>
          <pc:docMk/>
          <pc:sldMk cId="2145690431" sldId="455"/>
        </pc:sldMkLst>
        <pc:spChg chg="mod">
          <ac:chgData name="Cartier, Thomas (DCS)" userId="0eaa2424-5aa2-4e0b-960d-de12abb9d6fd" providerId="ADAL" clId="{B26B0F7A-3334-4B86-B544-9FDF4F9E3380}" dt="2024-11-18T14:17:06.682" v="1364" actId="20577"/>
          <ac:spMkLst>
            <pc:docMk/>
            <pc:sldMk cId="2145690431" sldId="455"/>
            <ac:spMk id="2" creationId="{86EEFB01-4123-90BB-0F63-1FDC0112F62D}"/>
          </ac:spMkLst>
        </pc:spChg>
        <pc:spChg chg="del">
          <ac:chgData name="Cartier, Thomas (DCS)" userId="0eaa2424-5aa2-4e0b-960d-de12abb9d6fd" providerId="ADAL" clId="{B26B0F7A-3334-4B86-B544-9FDF4F9E3380}" dt="2024-11-18T14:11:59.225" v="1087" actId="478"/>
          <ac:spMkLst>
            <pc:docMk/>
            <pc:sldMk cId="2145690431" sldId="455"/>
            <ac:spMk id="3" creationId="{9E816DA9-CA4F-BA0A-3CF3-DFD9FD72AB61}"/>
          </ac:spMkLst>
        </pc:spChg>
        <pc:picChg chg="add mod">
          <ac:chgData name="Cartier, Thomas (DCS)" userId="0eaa2424-5aa2-4e0b-960d-de12abb9d6fd" providerId="ADAL" clId="{B26B0F7A-3334-4B86-B544-9FDF4F9E3380}" dt="2024-11-18T14:12:20.317" v="1123" actId="692"/>
          <ac:picMkLst>
            <pc:docMk/>
            <pc:sldMk cId="2145690431" sldId="455"/>
            <ac:picMk id="7" creationId="{B53473C3-E244-E3BE-DCEC-81A7681E6237}"/>
          </ac:picMkLst>
        </pc:picChg>
      </pc:sldChg>
      <pc:sldChg chg="addSp delSp modSp new mod">
        <pc:chgData name="Cartier, Thomas (DCS)" userId="0eaa2424-5aa2-4e0b-960d-de12abb9d6fd" providerId="ADAL" clId="{B26B0F7A-3334-4B86-B544-9FDF4F9E3380}" dt="2024-11-18T15:03:42.622" v="2647" actId="20577"/>
        <pc:sldMkLst>
          <pc:docMk/>
          <pc:sldMk cId="2421508456" sldId="456"/>
        </pc:sldMkLst>
        <pc:spChg chg="mod">
          <ac:chgData name="Cartier, Thomas (DCS)" userId="0eaa2424-5aa2-4e0b-960d-de12abb9d6fd" providerId="ADAL" clId="{B26B0F7A-3334-4B86-B544-9FDF4F9E3380}" dt="2024-11-18T15:03:42.622" v="2647" actId="20577"/>
          <ac:spMkLst>
            <pc:docMk/>
            <pc:sldMk cId="2421508456" sldId="456"/>
            <ac:spMk id="2" creationId="{201567F2-511A-13DC-151F-176B22F7F56B}"/>
          </ac:spMkLst>
        </pc:spChg>
        <pc:spChg chg="del">
          <ac:chgData name="Cartier, Thomas (DCS)" userId="0eaa2424-5aa2-4e0b-960d-de12abb9d6fd" providerId="ADAL" clId="{B26B0F7A-3334-4B86-B544-9FDF4F9E3380}" dt="2024-11-15T20:25:37.885" v="193" actId="478"/>
          <ac:spMkLst>
            <pc:docMk/>
            <pc:sldMk cId="2421508456" sldId="456"/>
            <ac:spMk id="3" creationId="{DCB811D1-19F5-B13C-1BB6-734CEC1448BA}"/>
          </ac:spMkLst>
        </pc:spChg>
        <pc:picChg chg="add mod">
          <ac:chgData name="Cartier, Thomas (DCS)" userId="0eaa2424-5aa2-4e0b-960d-de12abb9d6fd" providerId="ADAL" clId="{B26B0F7A-3334-4B86-B544-9FDF4F9E3380}" dt="2024-11-15T20:41:02.685" v="782" actId="14100"/>
          <ac:picMkLst>
            <pc:docMk/>
            <pc:sldMk cId="2421508456" sldId="456"/>
            <ac:picMk id="7" creationId="{D9CE7559-DF9D-3150-B7FA-2108E42AA776}"/>
          </ac:picMkLst>
        </pc:picChg>
      </pc:sldChg>
      <pc:sldChg chg="addSp delSp modSp new mod">
        <pc:chgData name="Cartier, Thomas (DCS)" userId="0eaa2424-5aa2-4e0b-960d-de12abb9d6fd" providerId="ADAL" clId="{B26B0F7A-3334-4B86-B544-9FDF4F9E3380}" dt="2024-11-18T14:25:08.330" v="1754" actId="14100"/>
        <pc:sldMkLst>
          <pc:docMk/>
          <pc:sldMk cId="499220586" sldId="457"/>
        </pc:sldMkLst>
        <pc:spChg chg="mod">
          <ac:chgData name="Cartier, Thomas (DCS)" userId="0eaa2424-5aa2-4e0b-960d-de12abb9d6fd" providerId="ADAL" clId="{B26B0F7A-3334-4B86-B544-9FDF4F9E3380}" dt="2024-11-15T20:25:58.251" v="220" actId="20577"/>
          <ac:spMkLst>
            <pc:docMk/>
            <pc:sldMk cId="499220586" sldId="457"/>
            <ac:spMk id="2" creationId="{67C8095A-F3EC-B33B-35A7-504D358A7F75}"/>
          </ac:spMkLst>
        </pc:spChg>
        <pc:spChg chg="del">
          <ac:chgData name="Cartier, Thomas (DCS)" userId="0eaa2424-5aa2-4e0b-960d-de12abb9d6fd" providerId="ADAL" clId="{B26B0F7A-3334-4B86-B544-9FDF4F9E3380}" dt="2024-11-15T20:24:51.289" v="169" actId="478"/>
          <ac:spMkLst>
            <pc:docMk/>
            <pc:sldMk cId="499220586" sldId="457"/>
            <ac:spMk id="3" creationId="{4A64151D-0EE3-C102-9653-32A7A7145C50}"/>
          </ac:spMkLst>
        </pc:spChg>
        <pc:spChg chg="add mod">
          <ac:chgData name="Cartier, Thomas (DCS)" userId="0eaa2424-5aa2-4e0b-960d-de12abb9d6fd" providerId="ADAL" clId="{B26B0F7A-3334-4B86-B544-9FDF4F9E3380}" dt="2024-11-18T14:25:08.330" v="1754" actId="14100"/>
          <ac:spMkLst>
            <pc:docMk/>
            <pc:sldMk cId="499220586" sldId="457"/>
            <ac:spMk id="6" creationId="{25335962-7BB0-6B38-65B0-917904BBE9D0}"/>
          </ac:spMkLst>
        </pc:spChg>
        <pc:picChg chg="add">
          <ac:chgData name="Cartier, Thomas (DCS)" userId="0eaa2424-5aa2-4e0b-960d-de12abb9d6fd" providerId="ADAL" clId="{B26B0F7A-3334-4B86-B544-9FDF4F9E3380}" dt="2024-11-18T14:24:16.033" v="1664"/>
          <ac:picMkLst>
            <pc:docMk/>
            <pc:sldMk cId="499220586" sldId="457"/>
            <ac:picMk id="3" creationId="{2D870E4B-E8C6-D3AD-B14B-C5F545C29A0D}"/>
          </ac:picMkLst>
        </pc:picChg>
        <pc:picChg chg="add del mod">
          <ac:chgData name="Cartier, Thomas (DCS)" userId="0eaa2424-5aa2-4e0b-960d-de12abb9d6fd" providerId="ADAL" clId="{B26B0F7A-3334-4B86-B544-9FDF4F9E3380}" dt="2024-11-15T20:26:28.348" v="221" actId="478"/>
          <ac:picMkLst>
            <pc:docMk/>
            <pc:sldMk cId="499220586" sldId="457"/>
            <ac:picMk id="7" creationId="{F7E862C3-8E76-8F64-F8BC-59001191E398}"/>
          </ac:picMkLst>
        </pc:picChg>
        <pc:picChg chg="add mod">
          <ac:chgData name="Cartier, Thomas (DCS)" userId="0eaa2424-5aa2-4e0b-960d-de12abb9d6fd" providerId="ADAL" clId="{B26B0F7A-3334-4B86-B544-9FDF4F9E3380}" dt="2024-11-18T14:24:23.975" v="1681" actId="1038"/>
          <ac:picMkLst>
            <pc:docMk/>
            <pc:sldMk cId="499220586" sldId="457"/>
            <ac:picMk id="9" creationId="{105B7C33-8036-8E65-3842-0E11CC247745}"/>
          </ac:picMkLst>
        </pc:picChg>
      </pc:sldChg>
      <pc:sldChg chg="addSp delSp modSp new mod">
        <pc:chgData name="Cartier, Thomas (DCS)" userId="0eaa2424-5aa2-4e0b-960d-de12abb9d6fd" providerId="ADAL" clId="{B26B0F7A-3334-4B86-B544-9FDF4F9E3380}" dt="2024-11-18T15:06:43.723" v="2668" actId="20577"/>
        <pc:sldMkLst>
          <pc:docMk/>
          <pc:sldMk cId="4150460314" sldId="458"/>
        </pc:sldMkLst>
        <pc:spChg chg="mod">
          <ac:chgData name="Cartier, Thomas (DCS)" userId="0eaa2424-5aa2-4e0b-960d-de12abb9d6fd" providerId="ADAL" clId="{B26B0F7A-3334-4B86-B544-9FDF4F9E3380}" dt="2024-11-18T15:06:43.723" v="2668" actId="20577"/>
          <ac:spMkLst>
            <pc:docMk/>
            <pc:sldMk cId="4150460314" sldId="458"/>
            <ac:spMk id="2" creationId="{59285B43-0097-2E8E-9C73-E4BBEAB7BEB6}"/>
          </ac:spMkLst>
        </pc:spChg>
        <pc:spChg chg="del">
          <ac:chgData name="Cartier, Thomas (DCS)" userId="0eaa2424-5aa2-4e0b-960d-de12abb9d6fd" providerId="ADAL" clId="{B26B0F7A-3334-4B86-B544-9FDF4F9E3380}" dt="2024-11-15T20:27:47.014" v="274" actId="478"/>
          <ac:spMkLst>
            <pc:docMk/>
            <pc:sldMk cId="4150460314" sldId="458"/>
            <ac:spMk id="3" creationId="{BE287D9F-F622-2BE6-E75F-747A42D427F9}"/>
          </ac:spMkLst>
        </pc:spChg>
        <pc:spChg chg="add mod">
          <ac:chgData name="Cartier, Thomas (DCS)" userId="0eaa2424-5aa2-4e0b-960d-de12abb9d6fd" providerId="ADAL" clId="{B26B0F7A-3334-4B86-B544-9FDF4F9E3380}" dt="2024-11-18T14:26:32.473" v="1887" actId="20577"/>
          <ac:spMkLst>
            <pc:docMk/>
            <pc:sldMk cId="4150460314" sldId="458"/>
            <ac:spMk id="6" creationId="{93C30B3D-6333-BB13-82AE-CB625F9926E9}"/>
          </ac:spMkLst>
        </pc:spChg>
        <pc:picChg chg="add mod">
          <ac:chgData name="Cartier, Thomas (DCS)" userId="0eaa2424-5aa2-4e0b-960d-de12abb9d6fd" providerId="ADAL" clId="{B26B0F7A-3334-4B86-B544-9FDF4F9E3380}" dt="2024-11-18T14:25:49.812" v="1820" actId="1037"/>
          <ac:picMkLst>
            <pc:docMk/>
            <pc:sldMk cId="4150460314" sldId="458"/>
            <ac:picMk id="3" creationId="{0C13A027-C7BA-42F0-910E-73D1FF18A412}"/>
          </ac:picMkLst>
        </pc:picChg>
        <pc:picChg chg="add mod">
          <ac:chgData name="Cartier, Thomas (DCS)" userId="0eaa2424-5aa2-4e0b-960d-de12abb9d6fd" providerId="ADAL" clId="{B26B0F7A-3334-4B86-B544-9FDF4F9E3380}" dt="2024-11-15T20:33:53.086" v="556" actId="14100"/>
          <ac:picMkLst>
            <pc:docMk/>
            <pc:sldMk cId="4150460314" sldId="458"/>
            <ac:picMk id="7" creationId="{3DE90C6C-C531-BF31-486F-9D3270E359F7}"/>
          </ac:picMkLst>
        </pc:picChg>
      </pc:sldChg>
      <pc:sldChg chg="addSp delSp modSp new mod">
        <pc:chgData name="Cartier, Thomas (DCS)" userId="0eaa2424-5aa2-4e0b-960d-de12abb9d6fd" providerId="ADAL" clId="{B26B0F7A-3334-4B86-B544-9FDF4F9E3380}" dt="2024-11-18T14:47:29.984" v="2219" actId="20577"/>
        <pc:sldMkLst>
          <pc:docMk/>
          <pc:sldMk cId="318036615" sldId="459"/>
        </pc:sldMkLst>
        <pc:spChg chg="mod">
          <ac:chgData name="Cartier, Thomas (DCS)" userId="0eaa2424-5aa2-4e0b-960d-de12abb9d6fd" providerId="ADAL" clId="{B26B0F7A-3334-4B86-B544-9FDF4F9E3380}" dt="2024-11-18T14:47:29.984" v="2219" actId="20577"/>
          <ac:spMkLst>
            <pc:docMk/>
            <pc:sldMk cId="318036615" sldId="459"/>
            <ac:spMk id="2" creationId="{0714B484-7BBA-A3F0-B11C-BFD42239CA03}"/>
          </ac:spMkLst>
        </pc:spChg>
        <pc:spChg chg="del">
          <ac:chgData name="Cartier, Thomas (DCS)" userId="0eaa2424-5aa2-4e0b-960d-de12abb9d6fd" providerId="ADAL" clId="{B26B0F7A-3334-4B86-B544-9FDF4F9E3380}" dt="2024-11-18T14:47:12.864" v="2198" actId="22"/>
          <ac:spMkLst>
            <pc:docMk/>
            <pc:sldMk cId="318036615" sldId="459"/>
            <ac:spMk id="3" creationId="{66FB16F6-88B2-582C-522D-C1A438A857F0}"/>
          </ac:spMkLst>
        </pc:spChg>
        <pc:picChg chg="add mod ord">
          <ac:chgData name="Cartier, Thomas (DCS)" userId="0eaa2424-5aa2-4e0b-960d-de12abb9d6fd" providerId="ADAL" clId="{B26B0F7A-3334-4B86-B544-9FDF4F9E3380}" dt="2024-11-18T14:47:23.052" v="2202" actId="692"/>
          <ac:picMkLst>
            <pc:docMk/>
            <pc:sldMk cId="318036615" sldId="459"/>
            <ac:picMk id="7" creationId="{C027AEF2-D930-1D72-5DCD-14687FE0CAE3}"/>
          </ac:picMkLst>
        </pc:picChg>
      </pc:sldChg>
      <pc:sldChg chg="addSp delSp modSp new mod ord">
        <pc:chgData name="Cartier, Thomas (DCS)" userId="0eaa2424-5aa2-4e0b-960d-de12abb9d6fd" providerId="ADAL" clId="{B26B0F7A-3334-4B86-B544-9FDF4F9E3380}" dt="2024-11-18T14:41:21.141" v="2072"/>
        <pc:sldMkLst>
          <pc:docMk/>
          <pc:sldMk cId="3844023230" sldId="460"/>
        </pc:sldMkLst>
        <pc:spChg chg="mod">
          <ac:chgData name="Cartier, Thomas (DCS)" userId="0eaa2424-5aa2-4e0b-960d-de12abb9d6fd" providerId="ADAL" clId="{B26B0F7A-3334-4B86-B544-9FDF4F9E3380}" dt="2024-11-15T20:44:22.790" v="871" actId="20577"/>
          <ac:spMkLst>
            <pc:docMk/>
            <pc:sldMk cId="3844023230" sldId="460"/>
            <ac:spMk id="2" creationId="{E3D14268-8FF7-76F5-24FD-E3F9AE6C3B7F}"/>
          </ac:spMkLst>
        </pc:spChg>
        <pc:spChg chg="del">
          <ac:chgData name="Cartier, Thomas (DCS)" userId="0eaa2424-5aa2-4e0b-960d-de12abb9d6fd" providerId="ADAL" clId="{B26B0F7A-3334-4B86-B544-9FDF4F9E3380}" dt="2024-11-15T20:44:14.923" v="850" actId="478"/>
          <ac:spMkLst>
            <pc:docMk/>
            <pc:sldMk cId="3844023230" sldId="460"/>
            <ac:spMk id="3" creationId="{91AE469A-249D-8B29-D17E-0E6F43ED8875}"/>
          </ac:spMkLst>
        </pc:spChg>
        <pc:picChg chg="add mod">
          <ac:chgData name="Cartier, Thomas (DCS)" userId="0eaa2424-5aa2-4e0b-960d-de12abb9d6fd" providerId="ADAL" clId="{B26B0F7A-3334-4B86-B544-9FDF4F9E3380}" dt="2024-11-15T20:44:29.580" v="874" actId="1076"/>
          <ac:picMkLst>
            <pc:docMk/>
            <pc:sldMk cId="3844023230" sldId="460"/>
            <ac:picMk id="7" creationId="{97D0A53B-68BA-67DD-42AD-72DB25A74B1D}"/>
          </ac:picMkLst>
        </pc:picChg>
      </pc:sldChg>
      <pc:sldChg chg="addSp delSp modSp new del mod">
        <pc:chgData name="Cartier, Thomas (DCS)" userId="0eaa2424-5aa2-4e0b-960d-de12abb9d6fd" providerId="ADAL" clId="{B26B0F7A-3334-4B86-B544-9FDF4F9E3380}" dt="2024-11-18T14:46:41.100" v="2196" actId="47"/>
        <pc:sldMkLst>
          <pc:docMk/>
          <pc:sldMk cId="4133593780" sldId="461"/>
        </pc:sldMkLst>
        <pc:spChg chg="mod">
          <ac:chgData name="Cartier, Thomas (DCS)" userId="0eaa2424-5aa2-4e0b-960d-de12abb9d6fd" providerId="ADAL" clId="{B26B0F7A-3334-4B86-B544-9FDF4F9E3380}" dt="2024-11-15T20:45:00.488" v="894" actId="20577"/>
          <ac:spMkLst>
            <pc:docMk/>
            <pc:sldMk cId="4133593780" sldId="461"/>
            <ac:spMk id="2" creationId="{5588FE20-D08F-7852-6476-358FE0018CA5}"/>
          </ac:spMkLst>
        </pc:spChg>
        <pc:spChg chg="del">
          <ac:chgData name="Cartier, Thomas (DCS)" userId="0eaa2424-5aa2-4e0b-960d-de12abb9d6fd" providerId="ADAL" clId="{B26B0F7A-3334-4B86-B544-9FDF4F9E3380}" dt="2024-11-15T20:45:05.998" v="895" actId="478"/>
          <ac:spMkLst>
            <pc:docMk/>
            <pc:sldMk cId="4133593780" sldId="461"/>
            <ac:spMk id="3" creationId="{7190ACBE-DF45-BC8B-92FF-5D952D27C650}"/>
          </ac:spMkLst>
        </pc:spChg>
        <pc:picChg chg="add mod">
          <ac:chgData name="Cartier, Thomas (DCS)" userId="0eaa2424-5aa2-4e0b-960d-de12abb9d6fd" providerId="ADAL" clId="{B26B0F7A-3334-4B86-B544-9FDF4F9E3380}" dt="2024-11-15T20:46:25.435" v="922" actId="692"/>
          <ac:picMkLst>
            <pc:docMk/>
            <pc:sldMk cId="4133593780" sldId="461"/>
            <ac:picMk id="7" creationId="{3E1929BB-8D2C-68A2-F74B-D815DBF0A5EB}"/>
          </ac:picMkLst>
        </pc:picChg>
        <pc:picChg chg="add mod">
          <ac:chgData name="Cartier, Thomas (DCS)" userId="0eaa2424-5aa2-4e0b-960d-de12abb9d6fd" providerId="ADAL" clId="{B26B0F7A-3334-4B86-B544-9FDF4F9E3380}" dt="2024-11-15T20:46:32.777" v="926" actId="692"/>
          <ac:picMkLst>
            <pc:docMk/>
            <pc:sldMk cId="4133593780" sldId="461"/>
            <ac:picMk id="9" creationId="{B0434312-85BE-FE66-EF42-79EF59C65FE6}"/>
          </ac:picMkLst>
        </pc:picChg>
      </pc:sldChg>
      <pc:sldChg chg="new del">
        <pc:chgData name="Cartier, Thomas (DCS)" userId="0eaa2424-5aa2-4e0b-960d-de12abb9d6fd" providerId="ADAL" clId="{B26B0F7A-3334-4B86-B544-9FDF4F9E3380}" dt="2024-11-15T20:41:49.541" v="784" actId="47"/>
        <pc:sldMkLst>
          <pc:docMk/>
          <pc:sldMk cId="990484667" sldId="462"/>
        </pc:sldMkLst>
      </pc:sldChg>
      <pc:sldChg chg="new del">
        <pc:chgData name="Cartier, Thomas (DCS)" userId="0eaa2424-5aa2-4e0b-960d-de12abb9d6fd" providerId="ADAL" clId="{B26B0F7A-3334-4B86-B544-9FDF4F9E3380}" dt="2024-11-15T20:41:49.541" v="784" actId="47"/>
        <pc:sldMkLst>
          <pc:docMk/>
          <pc:sldMk cId="3529776892" sldId="463"/>
        </pc:sldMkLst>
      </pc:sldChg>
      <pc:sldChg chg="new del">
        <pc:chgData name="Cartier, Thomas (DCS)" userId="0eaa2424-5aa2-4e0b-960d-de12abb9d6fd" providerId="ADAL" clId="{B26B0F7A-3334-4B86-B544-9FDF4F9E3380}" dt="2024-11-15T20:41:49.541" v="784" actId="47"/>
        <pc:sldMkLst>
          <pc:docMk/>
          <pc:sldMk cId="2112465079" sldId="464"/>
        </pc:sldMkLst>
      </pc:sldChg>
      <pc:sldChg chg="delSp modSp new del mod">
        <pc:chgData name="Cartier, Thomas (DCS)" userId="0eaa2424-5aa2-4e0b-960d-de12abb9d6fd" providerId="ADAL" clId="{B26B0F7A-3334-4B86-B544-9FDF4F9E3380}" dt="2024-11-18T14:46:42.285" v="2197" actId="47"/>
        <pc:sldMkLst>
          <pc:docMk/>
          <pc:sldMk cId="342336081" sldId="465"/>
        </pc:sldMkLst>
        <pc:spChg chg="mod">
          <ac:chgData name="Cartier, Thomas (DCS)" userId="0eaa2424-5aa2-4e0b-960d-de12abb9d6fd" providerId="ADAL" clId="{B26B0F7A-3334-4B86-B544-9FDF4F9E3380}" dt="2024-11-15T20:41:59.290" v="801" actId="20577"/>
          <ac:spMkLst>
            <pc:docMk/>
            <pc:sldMk cId="342336081" sldId="465"/>
            <ac:spMk id="2" creationId="{B7ABA3B1-9CDB-3F6D-CF03-B9BF4A2524E0}"/>
          </ac:spMkLst>
        </pc:spChg>
        <pc:spChg chg="del">
          <ac:chgData name="Cartier, Thomas (DCS)" userId="0eaa2424-5aa2-4e0b-960d-de12abb9d6fd" providerId="ADAL" clId="{B26B0F7A-3334-4B86-B544-9FDF4F9E3380}" dt="2024-11-15T20:42:04.140" v="802" actId="478"/>
          <ac:spMkLst>
            <pc:docMk/>
            <pc:sldMk cId="342336081" sldId="465"/>
            <ac:spMk id="3" creationId="{383DF150-24D1-E720-3B02-74F372D444FB}"/>
          </ac:spMkLst>
        </pc:spChg>
      </pc:sldChg>
      <pc:sldChg chg="addSp delSp modSp new mod">
        <pc:chgData name="Cartier, Thomas (DCS)" userId="0eaa2424-5aa2-4e0b-960d-de12abb9d6fd" providerId="ADAL" clId="{B26B0F7A-3334-4B86-B544-9FDF4F9E3380}" dt="2024-11-18T14:49:15.723" v="2305" actId="1037"/>
        <pc:sldMkLst>
          <pc:docMk/>
          <pc:sldMk cId="3525747503" sldId="466"/>
        </pc:sldMkLst>
        <pc:spChg chg="mod">
          <ac:chgData name="Cartier, Thomas (DCS)" userId="0eaa2424-5aa2-4e0b-960d-de12abb9d6fd" providerId="ADAL" clId="{B26B0F7A-3334-4B86-B544-9FDF4F9E3380}" dt="2024-11-15T20:29:37.478" v="347" actId="20577"/>
          <ac:spMkLst>
            <pc:docMk/>
            <pc:sldMk cId="3525747503" sldId="466"/>
            <ac:spMk id="2" creationId="{628A41BD-012C-B17D-A0F9-01CCF679C7F7}"/>
          </ac:spMkLst>
        </pc:spChg>
        <pc:spChg chg="del">
          <ac:chgData name="Cartier, Thomas (DCS)" userId="0eaa2424-5aa2-4e0b-960d-de12abb9d6fd" providerId="ADAL" clId="{B26B0F7A-3334-4B86-B544-9FDF4F9E3380}" dt="2024-11-15T20:29:08.134" v="286" actId="478"/>
          <ac:spMkLst>
            <pc:docMk/>
            <pc:sldMk cId="3525747503" sldId="466"/>
            <ac:spMk id="3" creationId="{0856705A-1A6A-FE49-36DE-16CA0A20F046}"/>
          </ac:spMkLst>
        </pc:spChg>
        <pc:picChg chg="add mod">
          <ac:chgData name="Cartier, Thomas (DCS)" userId="0eaa2424-5aa2-4e0b-960d-de12abb9d6fd" providerId="ADAL" clId="{B26B0F7A-3334-4B86-B544-9FDF4F9E3380}" dt="2024-11-18T14:49:15.723" v="2305" actId="1037"/>
          <ac:picMkLst>
            <pc:docMk/>
            <pc:sldMk cId="3525747503" sldId="466"/>
            <ac:picMk id="7" creationId="{8BC1A4E3-C725-F021-5AFE-A3575C3D28FD}"/>
          </ac:picMkLst>
        </pc:picChg>
      </pc:sldChg>
      <pc:sldChg chg="addSp delSp modSp new mod">
        <pc:chgData name="Cartier, Thomas (DCS)" userId="0eaa2424-5aa2-4e0b-960d-de12abb9d6fd" providerId="ADAL" clId="{B26B0F7A-3334-4B86-B544-9FDF4F9E3380}" dt="2024-11-18T14:54:39.111" v="2402" actId="1076"/>
        <pc:sldMkLst>
          <pc:docMk/>
          <pc:sldMk cId="2268536994" sldId="467"/>
        </pc:sldMkLst>
        <pc:spChg chg="mod">
          <ac:chgData name="Cartier, Thomas (DCS)" userId="0eaa2424-5aa2-4e0b-960d-de12abb9d6fd" providerId="ADAL" clId="{B26B0F7A-3334-4B86-B544-9FDF4F9E3380}" dt="2024-11-15T20:31:08.213" v="423" actId="20577"/>
          <ac:spMkLst>
            <pc:docMk/>
            <pc:sldMk cId="2268536994" sldId="467"/>
            <ac:spMk id="2" creationId="{8EF69B43-6A79-0A66-7B0F-0B40220BA1FC}"/>
          </ac:spMkLst>
        </pc:spChg>
        <pc:spChg chg="del">
          <ac:chgData name="Cartier, Thomas (DCS)" userId="0eaa2424-5aa2-4e0b-960d-de12abb9d6fd" providerId="ADAL" clId="{B26B0F7A-3334-4B86-B544-9FDF4F9E3380}" dt="2024-11-15T20:30:33.061" v="354" actId="478"/>
          <ac:spMkLst>
            <pc:docMk/>
            <pc:sldMk cId="2268536994" sldId="467"/>
            <ac:spMk id="3" creationId="{4F59ACEA-6FA4-A5FD-0B98-993A592101AF}"/>
          </ac:spMkLst>
        </pc:spChg>
        <pc:spChg chg="add mod">
          <ac:chgData name="Cartier, Thomas (DCS)" userId="0eaa2424-5aa2-4e0b-960d-de12abb9d6fd" providerId="ADAL" clId="{B26B0F7A-3334-4B86-B544-9FDF4F9E3380}" dt="2024-11-18T14:54:39.111" v="2402" actId="1076"/>
          <ac:spMkLst>
            <pc:docMk/>
            <pc:sldMk cId="2268536994" sldId="467"/>
            <ac:spMk id="6" creationId="{82131372-6DF1-5ECB-9ADC-AB8D97B0A187}"/>
          </ac:spMkLst>
        </pc:spChg>
        <pc:picChg chg="add">
          <ac:chgData name="Cartier, Thomas (DCS)" userId="0eaa2424-5aa2-4e0b-960d-de12abb9d6fd" providerId="ADAL" clId="{B26B0F7A-3334-4B86-B544-9FDF4F9E3380}" dt="2024-11-18T14:48:04.256" v="2220"/>
          <ac:picMkLst>
            <pc:docMk/>
            <pc:sldMk cId="2268536994" sldId="467"/>
            <ac:picMk id="3" creationId="{25F0D4CB-A1C9-9D20-9B9E-694CD12EAA65}"/>
          </ac:picMkLst>
        </pc:picChg>
        <pc:picChg chg="add mod">
          <ac:chgData name="Cartier, Thomas (DCS)" userId="0eaa2424-5aa2-4e0b-960d-de12abb9d6fd" providerId="ADAL" clId="{B26B0F7A-3334-4B86-B544-9FDF4F9E3380}" dt="2024-11-15T20:30:47.147" v="414" actId="1038"/>
          <ac:picMkLst>
            <pc:docMk/>
            <pc:sldMk cId="2268536994" sldId="467"/>
            <ac:picMk id="7" creationId="{5D557A80-8950-57ED-D30E-9ABFF18AB1D2}"/>
          </ac:picMkLst>
        </pc:picChg>
      </pc:sldChg>
      <pc:sldChg chg="addSp delSp modSp new mod">
        <pc:chgData name="Cartier, Thomas (DCS)" userId="0eaa2424-5aa2-4e0b-960d-de12abb9d6fd" providerId="ADAL" clId="{B26B0F7A-3334-4B86-B544-9FDF4F9E3380}" dt="2024-11-18T14:52:41.723" v="2359" actId="14100"/>
        <pc:sldMkLst>
          <pc:docMk/>
          <pc:sldMk cId="422803852" sldId="468"/>
        </pc:sldMkLst>
        <pc:spChg chg="mod">
          <ac:chgData name="Cartier, Thomas (DCS)" userId="0eaa2424-5aa2-4e0b-960d-de12abb9d6fd" providerId="ADAL" clId="{B26B0F7A-3334-4B86-B544-9FDF4F9E3380}" dt="2024-11-18T14:51:00.488" v="2336" actId="20577"/>
          <ac:spMkLst>
            <pc:docMk/>
            <pc:sldMk cId="422803852" sldId="468"/>
            <ac:spMk id="2" creationId="{CCFB6B79-AC0B-217D-5F41-8E3B8A6BBB10}"/>
          </ac:spMkLst>
        </pc:spChg>
        <pc:spChg chg="del">
          <ac:chgData name="Cartier, Thomas (DCS)" userId="0eaa2424-5aa2-4e0b-960d-de12abb9d6fd" providerId="ADAL" clId="{B26B0F7A-3334-4B86-B544-9FDF4F9E3380}" dt="2024-11-18T14:50:44.463" v="2306" actId="22"/>
          <ac:spMkLst>
            <pc:docMk/>
            <pc:sldMk cId="422803852" sldId="468"/>
            <ac:spMk id="3" creationId="{4668EA1B-44FF-93F5-BF0E-AE2A7E2A19D1}"/>
          </ac:spMkLst>
        </pc:spChg>
        <pc:spChg chg="add mod">
          <ac:chgData name="Cartier, Thomas (DCS)" userId="0eaa2424-5aa2-4e0b-960d-de12abb9d6fd" providerId="ADAL" clId="{B26B0F7A-3334-4B86-B544-9FDF4F9E3380}" dt="2024-11-18T14:52:29.003" v="2356" actId="20577"/>
          <ac:spMkLst>
            <pc:docMk/>
            <pc:sldMk cId="422803852" sldId="468"/>
            <ac:spMk id="8" creationId="{CFE923C4-C76C-D676-8A5E-BA5EDDB3D91E}"/>
          </ac:spMkLst>
        </pc:spChg>
        <pc:picChg chg="add mod ord">
          <ac:chgData name="Cartier, Thomas (DCS)" userId="0eaa2424-5aa2-4e0b-960d-de12abb9d6fd" providerId="ADAL" clId="{B26B0F7A-3334-4B86-B544-9FDF4F9E3380}" dt="2024-11-18T14:50:53.232" v="2327" actId="1038"/>
          <ac:picMkLst>
            <pc:docMk/>
            <pc:sldMk cId="422803852" sldId="468"/>
            <ac:picMk id="7" creationId="{AE08599B-1A86-29FF-21DD-C9FB826CAB12}"/>
          </ac:picMkLst>
        </pc:picChg>
        <pc:picChg chg="add mod">
          <ac:chgData name="Cartier, Thomas (DCS)" userId="0eaa2424-5aa2-4e0b-960d-de12abb9d6fd" providerId="ADAL" clId="{B26B0F7A-3334-4B86-B544-9FDF4F9E3380}" dt="2024-11-18T14:52:41.723" v="2359" actId="14100"/>
          <ac:picMkLst>
            <pc:docMk/>
            <pc:sldMk cId="422803852" sldId="468"/>
            <ac:picMk id="10" creationId="{DEE8E921-3072-41FF-590A-E88DDAC082CE}"/>
          </ac:picMkLst>
        </pc:picChg>
      </pc:sldChg>
      <pc:sldChg chg="addSp delSp modSp new del mod">
        <pc:chgData name="Cartier, Thomas (DCS)" userId="0eaa2424-5aa2-4e0b-960d-de12abb9d6fd" providerId="ADAL" clId="{B26B0F7A-3334-4B86-B544-9FDF4F9E3380}" dt="2024-11-18T14:54:25.088" v="2401" actId="2696"/>
        <pc:sldMkLst>
          <pc:docMk/>
          <pc:sldMk cId="3791547084" sldId="469"/>
        </pc:sldMkLst>
        <pc:spChg chg="mod">
          <ac:chgData name="Cartier, Thomas (DCS)" userId="0eaa2424-5aa2-4e0b-960d-de12abb9d6fd" providerId="ADAL" clId="{B26B0F7A-3334-4B86-B544-9FDF4F9E3380}" dt="2024-11-15T20:42:15.201" v="820" actId="20577"/>
          <ac:spMkLst>
            <pc:docMk/>
            <pc:sldMk cId="3791547084" sldId="469"/>
            <ac:spMk id="2" creationId="{1A9EBE03-7E86-CB60-4C73-99EC296F4F96}"/>
          </ac:spMkLst>
        </pc:spChg>
        <pc:spChg chg="del">
          <ac:chgData name="Cartier, Thomas (DCS)" userId="0eaa2424-5aa2-4e0b-960d-de12abb9d6fd" providerId="ADAL" clId="{B26B0F7A-3334-4B86-B544-9FDF4F9E3380}" dt="2024-11-15T20:42:18.705" v="821" actId="478"/>
          <ac:spMkLst>
            <pc:docMk/>
            <pc:sldMk cId="3791547084" sldId="469"/>
            <ac:spMk id="3" creationId="{8AD8C33D-78C5-10B3-ECF0-E2A3ADB420B9}"/>
          </ac:spMkLst>
        </pc:spChg>
        <pc:picChg chg="add del">
          <ac:chgData name="Cartier, Thomas (DCS)" userId="0eaa2424-5aa2-4e0b-960d-de12abb9d6fd" providerId="ADAL" clId="{B26B0F7A-3334-4B86-B544-9FDF4F9E3380}" dt="2024-11-18T14:53:30.022" v="2361" actId="22"/>
          <ac:picMkLst>
            <pc:docMk/>
            <pc:sldMk cId="3791547084" sldId="469"/>
            <ac:picMk id="6" creationId="{F492D77F-15C7-8DAD-DCF0-E6E745C6EB37}"/>
          </ac:picMkLst>
        </pc:picChg>
      </pc:sldChg>
      <pc:sldChg chg="addSp delSp modSp new mod">
        <pc:chgData name="Cartier, Thomas (DCS)" userId="0eaa2424-5aa2-4e0b-960d-de12abb9d6fd" providerId="ADAL" clId="{B26B0F7A-3334-4B86-B544-9FDF4F9E3380}" dt="2024-11-19T15:34:39.602" v="2990" actId="20577"/>
        <pc:sldMkLst>
          <pc:docMk/>
          <pc:sldMk cId="4269432965" sldId="470"/>
        </pc:sldMkLst>
        <pc:spChg chg="mod">
          <ac:chgData name="Cartier, Thomas (DCS)" userId="0eaa2424-5aa2-4e0b-960d-de12abb9d6fd" providerId="ADAL" clId="{B26B0F7A-3334-4B86-B544-9FDF4F9E3380}" dt="2024-11-15T20:33:17.328" v="545" actId="20577"/>
          <ac:spMkLst>
            <pc:docMk/>
            <pc:sldMk cId="4269432965" sldId="470"/>
            <ac:spMk id="2" creationId="{1FBBAE95-F810-F6AB-8160-A8CC6A95F09A}"/>
          </ac:spMkLst>
        </pc:spChg>
        <pc:spChg chg="del">
          <ac:chgData name="Cartier, Thomas (DCS)" userId="0eaa2424-5aa2-4e0b-960d-de12abb9d6fd" providerId="ADAL" clId="{B26B0F7A-3334-4B86-B544-9FDF4F9E3380}" dt="2024-11-15T20:31:59.464" v="428" actId="478"/>
          <ac:spMkLst>
            <pc:docMk/>
            <pc:sldMk cId="4269432965" sldId="470"/>
            <ac:spMk id="3" creationId="{AF81E127-232F-0BB6-40D1-564175A61DB6}"/>
          </ac:spMkLst>
        </pc:spChg>
        <pc:spChg chg="add mod">
          <ac:chgData name="Cartier, Thomas (DCS)" userId="0eaa2424-5aa2-4e0b-960d-de12abb9d6fd" providerId="ADAL" clId="{B26B0F7A-3334-4B86-B544-9FDF4F9E3380}" dt="2024-11-19T15:34:39.602" v="2990" actId="20577"/>
          <ac:spMkLst>
            <pc:docMk/>
            <pc:sldMk cId="4269432965" sldId="470"/>
            <ac:spMk id="3" creationId="{B62F2573-3AFC-6E43-92E2-BF97FC437637}"/>
          </ac:spMkLst>
        </pc:spChg>
        <pc:picChg chg="add mod">
          <ac:chgData name="Cartier, Thomas (DCS)" userId="0eaa2424-5aa2-4e0b-960d-de12abb9d6fd" providerId="ADAL" clId="{B26B0F7A-3334-4B86-B544-9FDF4F9E3380}" dt="2024-11-15T20:32:11.533" v="480" actId="1035"/>
          <ac:picMkLst>
            <pc:docMk/>
            <pc:sldMk cId="4269432965" sldId="470"/>
            <ac:picMk id="7" creationId="{336F193B-4D39-744D-7E96-0A62CED94915}"/>
          </ac:picMkLst>
        </pc:picChg>
      </pc:sldChg>
      <pc:sldChg chg="addSp delSp modSp new mod">
        <pc:chgData name="Cartier, Thomas (DCS)" userId="0eaa2424-5aa2-4e0b-960d-de12abb9d6fd" providerId="ADAL" clId="{B26B0F7A-3334-4B86-B544-9FDF4F9E3380}" dt="2024-11-15T20:33:26.326" v="555" actId="20577"/>
        <pc:sldMkLst>
          <pc:docMk/>
          <pc:sldMk cId="1009299975" sldId="471"/>
        </pc:sldMkLst>
        <pc:spChg chg="mod">
          <ac:chgData name="Cartier, Thomas (DCS)" userId="0eaa2424-5aa2-4e0b-960d-de12abb9d6fd" providerId="ADAL" clId="{B26B0F7A-3334-4B86-B544-9FDF4F9E3380}" dt="2024-11-15T20:33:26.326" v="555" actId="20577"/>
          <ac:spMkLst>
            <pc:docMk/>
            <pc:sldMk cId="1009299975" sldId="471"/>
            <ac:spMk id="2" creationId="{257017EF-BEC5-8F9C-AB59-0EBC74AF9A13}"/>
          </ac:spMkLst>
        </pc:spChg>
        <pc:spChg chg="del">
          <ac:chgData name="Cartier, Thomas (DCS)" userId="0eaa2424-5aa2-4e0b-960d-de12abb9d6fd" providerId="ADAL" clId="{B26B0F7A-3334-4B86-B544-9FDF4F9E3380}" dt="2024-11-15T20:33:00.031" v="481" actId="478"/>
          <ac:spMkLst>
            <pc:docMk/>
            <pc:sldMk cId="1009299975" sldId="471"/>
            <ac:spMk id="3" creationId="{650FE53A-F5A0-C5BE-B624-907F81DAB82A}"/>
          </ac:spMkLst>
        </pc:spChg>
        <pc:picChg chg="add mod">
          <ac:chgData name="Cartier, Thomas (DCS)" userId="0eaa2424-5aa2-4e0b-960d-de12abb9d6fd" providerId="ADAL" clId="{B26B0F7A-3334-4B86-B544-9FDF4F9E3380}" dt="2024-11-15T20:33:11.645" v="535" actId="1038"/>
          <ac:picMkLst>
            <pc:docMk/>
            <pc:sldMk cId="1009299975" sldId="471"/>
            <ac:picMk id="7" creationId="{54201920-73D2-FAD6-1C17-5299A98012FC}"/>
          </ac:picMkLst>
        </pc:picChg>
      </pc:sldChg>
      <pc:sldChg chg="new del">
        <pc:chgData name="Cartier, Thomas (DCS)" userId="0eaa2424-5aa2-4e0b-960d-de12abb9d6fd" providerId="ADAL" clId="{B26B0F7A-3334-4B86-B544-9FDF4F9E3380}" dt="2024-11-18T14:56:06.770" v="2469" actId="47"/>
        <pc:sldMkLst>
          <pc:docMk/>
          <pc:sldMk cId="2432934661" sldId="472"/>
        </pc:sldMkLst>
      </pc:sldChg>
      <pc:sldChg chg="addSp delSp modSp new mod ord">
        <pc:chgData name="Cartier, Thomas (DCS)" userId="0eaa2424-5aa2-4e0b-960d-de12abb9d6fd" providerId="ADAL" clId="{B26B0F7A-3334-4B86-B544-9FDF4F9E3380}" dt="2024-11-18T14:54:12.523" v="2400" actId="692"/>
        <pc:sldMkLst>
          <pc:docMk/>
          <pc:sldMk cId="31634721" sldId="473"/>
        </pc:sldMkLst>
        <pc:spChg chg="mod">
          <ac:chgData name="Cartier, Thomas (DCS)" userId="0eaa2424-5aa2-4e0b-960d-de12abb9d6fd" providerId="ADAL" clId="{B26B0F7A-3334-4B86-B544-9FDF4F9E3380}" dt="2024-11-18T14:53:54.554" v="2395" actId="20577"/>
          <ac:spMkLst>
            <pc:docMk/>
            <pc:sldMk cId="31634721" sldId="473"/>
            <ac:spMk id="2" creationId="{840D3C74-9B50-C3AD-648E-D4CA81C26E28}"/>
          </ac:spMkLst>
        </pc:spChg>
        <pc:spChg chg="del">
          <ac:chgData name="Cartier, Thomas (DCS)" userId="0eaa2424-5aa2-4e0b-960d-de12abb9d6fd" providerId="ADAL" clId="{B26B0F7A-3334-4B86-B544-9FDF4F9E3380}" dt="2024-11-18T14:53:39.182" v="2364" actId="22"/>
          <ac:spMkLst>
            <pc:docMk/>
            <pc:sldMk cId="31634721" sldId="473"/>
            <ac:spMk id="3" creationId="{9C288705-5F0B-AF04-8101-AB0B5C80D621}"/>
          </ac:spMkLst>
        </pc:spChg>
        <pc:picChg chg="add mod ord">
          <ac:chgData name="Cartier, Thomas (DCS)" userId="0eaa2424-5aa2-4e0b-960d-de12abb9d6fd" providerId="ADAL" clId="{B26B0F7A-3334-4B86-B544-9FDF4F9E3380}" dt="2024-11-18T14:54:12.523" v="2400" actId="692"/>
          <ac:picMkLst>
            <pc:docMk/>
            <pc:sldMk cId="31634721" sldId="473"/>
            <ac:picMk id="7" creationId="{376F2496-C5D0-BFB5-A37B-0580F2CE23C8}"/>
          </ac:picMkLst>
        </pc:picChg>
      </pc:sldChg>
      <pc:sldChg chg="new del">
        <pc:chgData name="Cartier, Thomas (DCS)" userId="0eaa2424-5aa2-4e0b-960d-de12abb9d6fd" providerId="ADAL" clId="{B26B0F7A-3334-4B86-B544-9FDF4F9E3380}" dt="2024-11-18T15:57:28.232" v="2836" actId="47"/>
        <pc:sldMkLst>
          <pc:docMk/>
          <pc:sldMk cId="3280242003" sldId="474"/>
        </pc:sldMkLst>
      </pc:sldChg>
      <pc:sldChg chg="new del">
        <pc:chgData name="Cartier, Thomas (DCS)" userId="0eaa2424-5aa2-4e0b-960d-de12abb9d6fd" providerId="ADAL" clId="{B26B0F7A-3334-4B86-B544-9FDF4F9E3380}" dt="2024-11-18T14:56:04.145" v="2467" actId="2696"/>
        <pc:sldMkLst>
          <pc:docMk/>
          <pc:sldMk cId="91046898" sldId="475"/>
        </pc:sldMkLst>
      </pc:sldChg>
      <pc:sldChg chg="new del">
        <pc:chgData name="Cartier, Thomas (DCS)" userId="0eaa2424-5aa2-4e0b-960d-de12abb9d6fd" providerId="ADAL" clId="{B26B0F7A-3334-4B86-B544-9FDF4F9E3380}" dt="2024-11-18T14:56:05.981" v="2468" actId="47"/>
        <pc:sldMkLst>
          <pc:docMk/>
          <pc:sldMk cId="3453052725" sldId="476"/>
        </pc:sldMkLst>
      </pc:sldChg>
      <pc:sldChg chg="addSp delSp modSp new mod">
        <pc:chgData name="Cartier, Thomas (DCS)" userId="0eaa2424-5aa2-4e0b-960d-de12abb9d6fd" providerId="ADAL" clId="{B26B0F7A-3334-4B86-B544-9FDF4F9E3380}" dt="2024-11-18T14:13:57.516" v="1190" actId="692"/>
        <pc:sldMkLst>
          <pc:docMk/>
          <pc:sldMk cId="1562430385" sldId="477"/>
        </pc:sldMkLst>
        <pc:spChg chg="mod">
          <ac:chgData name="Cartier, Thomas (DCS)" userId="0eaa2424-5aa2-4e0b-960d-de12abb9d6fd" providerId="ADAL" clId="{B26B0F7A-3334-4B86-B544-9FDF4F9E3380}" dt="2024-11-18T14:13:44.136" v="1186" actId="20577"/>
          <ac:spMkLst>
            <pc:docMk/>
            <pc:sldMk cId="1562430385" sldId="477"/>
            <ac:spMk id="2" creationId="{8DFF019E-2516-B6D2-53BF-53C7A38468C1}"/>
          </ac:spMkLst>
        </pc:spChg>
        <pc:spChg chg="del">
          <ac:chgData name="Cartier, Thomas (DCS)" userId="0eaa2424-5aa2-4e0b-960d-de12abb9d6fd" providerId="ADAL" clId="{B26B0F7A-3334-4B86-B544-9FDF4F9E3380}" dt="2024-11-18T14:13:07.542" v="1124" actId="478"/>
          <ac:spMkLst>
            <pc:docMk/>
            <pc:sldMk cId="1562430385" sldId="477"/>
            <ac:spMk id="3" creationId="{10B86290-66F9-9659-64D1-2C68A730BAE6}"/>
          </ac:spMkLst>
        </pc:spChg>
        <pc:picChg chg="add mod">
          <ac:chgData name="Cartier, Thomas (DCS)" userId="0eaa2424-5aa2-4e0b-960d-de12abb9d6fd" providerId="ADAL" clId="{B26B0F7A-3334-4B86-B544-9FDF4F9E3380}" dt="2024-11-18T14:13:57.516" v="1190" actId="692"/>
          <ac:picMkLst>
            <pc:docMk/>
            <pc:sldMk cId="1562430385" sldId="477"/>
            <ac:picMk id="7" creationId="{FA9C132D-8CC4-544B-F977-1B1C7458B4A7}"/>
          </ac:picMkLst>
        </pc:picChg>
      </pc:sldChg>
      <pc:sldChg chg="modSp new mod ord">
        <pc:chgData name="Cartier, Thomas (DCS)" userId="0eaa2424-5aa2-4e0b-960d-de12abb9d6fd" providerId="ADAL" clId="{B26B0F7A-3334-4B86-B544-9FDF4F9E3380}" dt="2024-11-18T14:15:25.418" v="1339"/>
        <pc:sldMkLst>
          <pc:docMk/>
          <pc:sldMk cId="1873645138" sldId="478"/>
        </pc:sldMkLst>
        <pc:spChg chg="mod">
          <ac:chgData name="Cartier, Thomas (DCS)" userId="0eaa2424-5aa2-4e0b-960d-de12abb9d6fd" providerId="ADAL" clId="{B26B0F7A-3334-4B86-B544-9FDF4F9E3380}" dt="2024-11-18T14:15:15.119" v="1337" actId="20577"/>
          <ac:spMkLst>
            <pc:docMk/>
            <pc:sldMk cId="1873645138" sldId="478"/>
            <ac:spMk id="2" creationId="{6AFA9754-6AD1-EC9D-CB2E-641D2DB5DD82}"/>
          </ac:spMkLst>
        </pc:spChg>
        <pc:spChg chg="mod">
          <ac:chgData name="Cartier, Thomas (DCS)" userId="0eaa2424-5aa2-4e0b-960d-de12abb9d6fd" providerId="ADAL" clId="{B26B0F7A-3334-4B86-B544-9FDF4F9E3380}" dt="2024-11-18T14:14:57.172" v="1312" actId="20577"/>
          <ac:spMkLst>
            <pc:docMk/>
            <pc:sldMk cId="1873645138" sldId="478"/>
            <ac:spMk id="3" creationId="{566DBC58-E4F2-5C01-8D4A-3EC75FAC08B5}"/>
          </ac:spMkLst>
        </pc:spChg>
      </pc:sldChg>
      <pc:sldChg chg="addSp delSp modSp new mod">
        <pc:chgData name="Cartier, Thomas (DCS)" userId="0eaa2424-5aa2-4e0b-960d-de12abb9d6fd" providerId="ADAL" clId="{B26B0F7A-3334-4B86-B544-9FDF4F9E3380}" dt="2024-11-18T14:18:27.992" v="1386" actId="20577"/>
        <pc:sldMkLst>
          <pc:docMk/>
          <pc:sldMk cId="4094794119" sldId="479"/>
        </pc:sldMkLst>
        <pc:spChg chg="mod">
          <ac:chgData name="Cartier, Thomas (DCS)" userId="0eaa2424-5aa2-4e0b-960d-de12abb9d6fd" providerId="ADAL" clId="{B26B0F7A-3334-4B86-B544-9FDF4F9E3380}" dt="2024-11-18T14:18:27.992" v="1386" actId="20577"/>
          <ac:spMkLst>
            <pc:docMk/>
            <pc:sldMk cId="4094794119" sldId="479"/>
            <ac:spMk id="2" creationId="{73F3226E-FE65-FBFD-7C96-54221CB06885}"/>
          </ac:spMkLst>
        </pc:spChg>
        <pc:spChg chg="del">
          <ac:chgData name="Cartier, Thomas (DCS)" userId="0eaa2424-5aa2-4e0b-960d-de12abb9d6fd" providerId="ADAL" clId="{B26B0F7A-3334-4B86-B544-9FDF4F9E3380}" dt="2024-11-18T14:18:05.905" v="1365" actId="22"/>
          <ac:spMkLst>
            <pc:docMk/>
            <pc:sldMk cId="4094794119" sldId="479"/>
            <ac:spMk id="3" creationId="{1154E400-1BCC-D142-4A28-1A9D0862B5B1}"/>
          </ac:spMkLst>
        </pc:spChg>
        <pc:picChg chg="add mod ord">
          <ac:chgData name="Cartier, Thomas (DCS)" userId="0eaa2424-5aa2-4e0b-960d-de12abb9d6fd" providerId="ADAL" clId="{B26B0F7A-3334-4B86-B544-9FDF4F9E3380}" dt="2024-11-18T14:18:17.321" v="1369" actId="692"/>
          <ac:picMkLst>
            <pc:docMk/>
            <pc:sldMk cId="4094794119" sldId="479"/>
            <ac:picMk id="7" creationId="{9057D124-FD74-94D6-FE61-0CA79CD33ABC}"/>
          </ac:picMkLst>
        </pc:picChg>
      </pc:sldChg>
      <pc:sldChg chg="addSp delSp modSp new mod">
        <pc:chgData name="Cartier, Thomas (DCS)" userId="0eaa2424-5aa2-4e0b-960d-de12abb9d6fd" providerId="ADAL" clId="{B26B0F7A-3334-4B86-B544-9FDF4F9E3380}" dt="2024-11-18T15:02:21.421" v="2523" actId="20577"/>
        <pc:sldMkLst>
          <pc:docMk/>
          <pc:sldMk cId="2195823507" sldId="480"/>
        </pc:sldMkLst>
        <pc:spChg chg="mod">
          <ac:chgData name="Cartier, Thomas (DCS)" userId="0eaa2424-5aa2-4e0b-960d-de12abb9d6fd" providerId="ADAL" clId="{B26B0F7A-3334-4B86-B544-9FDF4F9E3380}" dt="2024-11-18T15:02:21.421" v="2523" actId="20577"/>
          <ac:spMkLst>
            <pc:docMk/>
            <pc:sldMk cId="2195823507" sldId="480"/>
            <ac:spMk id="2" creationId="{DCC39627-83CD-695A-70E2-45B1EAED65A9}"/>
          </ac:spMkLst>
        </pc:spChg>
        <pc:spChg chg="del">
          <ac:chgData name="Cartier, Thomas (DCS)" userId="0eaa2424-5aa2-4e0b-960d-de12abb9d6fd" providerId="ADAL" clId="{B26B0F7A-3334-4B86-B544-9FDF4F9E3380}" dt="2024-11-18T14:19:09.307" v="1387" actId="22"/>
          <ac:spMkLst>
            <pc:docMk/>
            <pc:sldMk cId="2195823507" sldId="480"/>
            <ac:spMk id="3" creationId="{713EC797-2973-466B-788F-6420006FE63F}"/>
          </ac:spMkLst>
        </pc:spChg>
        <pc:picChg chg="add mod ord">
          <ac:chgData name="Cartier, Thomas (DCS)" userId="0eaa2424-5aa2-4e0b-960d-de12abb9d6fd" providerId="ADAL" clId="{B26B0F7A-3334-4B86-B544-9FDF4F9E3380}" dt="2024-11-18T14:19:14.514" v="1391" actId="692"/>
          <ac:picMkLst>
            <pc:docMk/>
            <pc:sldMk cId="2195823507" sldId="480"/>
            <ac:picMk id="7" creationId="{5B271858-DD36-A86C-7CFE-D54035976465}"/>
          </ac:picMkLst>
        </pc:picChg>
      </pc:sldChg>
      <pc:sldChg chg="delSp modSp new del mod ord">
        <pc:chgData name="Cartier, Thomas (DCS)" userId="0eaa2424-5aa2-4e0b-960d-de12abb9d6fd" providerId="ADAL" clId="{B26B0F7A-3334-4B86-B544-9FDF4F9E3380}" dt="2024-11-18T14:22:54.427" v="1655" actId="2696"/>
        <pc:sldMkLst>
          <pc:docMk/>
          <pc:sldMk cId="1104151490" sldId="481"/>
        </pc:sldMkLst>
        <pc:spChg chg="mod">
          <ac:chgData name="Cartier, Thomas (DCS)" userId="0eaa2424-5aa2-4e0b-960d-de12abb9d6fd" providerId="ADAL" clId="{B26B0F7A-3334-4B86-B544-9FDF4F9E3380}" dt="2024-11-15T20:40:26.085" v="758" actId="20577"/>
          <ac:spMkLst>
            <pc:docMk/>
            <pc:sldMk cId="1104151490" sldId="481"/>
            <ac:spMk id="2" creationId="{997CDF4F-FAAC-36C5-FB0D-9EE23E69D0AA}"/>
          </ac:spMkLst>
        </pc:spChg>
        <pc:spChg chg="del">
          <ac:chgData name="Cartier, Thomas (DCS)" userId="0eaa2424-5aa2-4e0b-960d-de12abb9d6fd" providerId="ADAL" clId="{B26B0F7A-3334-4B86-B544-9FDF4F9E3380}" dt="2024-11-15T20:40:30.977" v="759" actId="478"/>
          <ac:spMkLst>
            <pc:docMk/>
            <pc:sldMk cId="1104151490" sldId="481"/>
            <ac:spMk id="3" creationId="{84DA9F23-4904-9EB2-5839-2B70D35F0136}"/>
          </ac:spMkLst>
        </pc:spChg>
      </pc:sldChg>
      <pc:sldChg chg="addSp delSp modSp new mod">
        <pc:chgData name="Cartier, Thomas (DCS)" userId="0eaa2424-5aa2-4e0b-960d-de12abb9d6fd" providerId="ADAL" clId="{B26B0F7A-3334-4B86-B544-9FDF4F9E3380}" dt="2024-11-18T15:02:42.269" v="2559" actId="20577"/>
        <pc:sldMkLst>
          <pc:docMk/>
          <pc:sldMk cId="310414829" sldId="482"/>
        </pc:sldMkLst>
        <pc:spChg chg="mod">
          <ac:chgData name="Cartier, Thomas (DCS)" userId="0eaa2424-5aa2-4e0b-960d-de12abb9d6fd" providerId="ADAL" clId="{B26B0F7A-3334-4B86-B544-9FDF4F9E3380}" dt="2024-11-18T15:02:42.269" v="2559" actId="20577"/>
          <ac:spMkLst>
            <pc:docMk/>
            <pc:sldMk cId="310414829" sldId="482"/>
            <ac:spMk id="2" creationId="{243FC7BD-5C80-5DC8-E3C4-746420ED7614}"/>
          </ac:spMkLst>
        </pc:spChg>
        <pc:spChg chg="del">
          <ac:chgData name="Cartier, Thomas (DCS)" userId="0eaa2424-5aa2-4e0b-960d-de12abb9d6fd" providerId="ADAL" clId="{B26B0F7A-3334-4B86-B544-9FDF4F9E3380}" dt="2024-11-15T20:35:36.079" v="591" actId="478"/>
          <ac:spMkLst>
            <pc:docMk/>
            <pc:sldMk cId="310414829" sldId="482"/>
            <ac:spMk id="3" creationId="{11EC43AC-57F7-2E37-3F1E-C001BDA85DCA}"/>
          </ac:spMkLst>
        </pc:spChg>
        <pc:spChg chg="add mod">
          <ac:chgData name="Cartier, Thomas (DCS)" userId="0eaa2424-5aa2-4e0b-960d-de12abb9d6fd" providerId="ADAL" clId="{B26B0F7A-3334-4B86-B544-9FDF4F9E3380}" dt="2024-11-18T14:21:09.198" v="1514" actId="115"/>
          <ac:spMkLst>
            <pc:docMk/>
            <pc:sldMk cId="310414829" sldId="482"/>
            <ac:spMk id="3" creationId="{B87245E1-B4A1-6EB0-8F29-0DAFDFFE4222}"/>
          </ac:spMkLst>
        </pc:spChg>
        <pc:picChg chg="add mod">
          <ac:chgData name="Cartier, Thomas (DCS)" userId="0eaa2424-5aa2-4e0b-960d-de12abb9d6fd" providerId="ADAL" clId="{B26B0F7A-3334-4B86-B544-9FDF4F9E3380}" dt="2024-11-18T15:02:36.720" v="2550" actId="1038"/>
          <ac:picMkLst>
            <pc:docMk/>
            <pc:sldMk cId="310414829" sldId="482"/>
            <ac:picMk id="7" creationId="{42016767-8E47-A637-5F46-522D62D1A352}"/>
          </ac:picMkLst>
        </pc:picChg>
      </pc:sldChg>
      <pc:sldChg chg="addSp delSp modSp new mod">
        <pc:chgData name="Cartier, Thomas (DCS)" userId="0eaa2424-5aa2-4e0b-960d-de12abb9d6fd" providerId="ADAL" clId="{B26B0F7A-3334-4B86-B544-9FDF4F9E3380}" dt="2024-11-18T15:03:14.811" v="2639" actId="1038"/>
        <pc:sldMkLst>
          <pc:docMk/>
          <pc:sldMk cId="3120102590" sldId="483"/>
        </pc:sldMkLst>
        <pc:spChg chg="mod">
          <ac:chgData name="Cartier, Thomas (DCS)" userId="0eaa2424-5aa2-4e0b-960d-de12abb9d6fd" providerId="ADAL" clId="{B26B0F7A-3334-4B86-B544-9FDF4F9E3380}" dt="2024-11-18T15:03:06.719" v="2618" actId="1037"/>
          <ac:spMkLst>
            <pc:docMk/>
            <pc:sldMk cId="3120102590" sldId="483"/>
            <ac:spMk id="2" creationId="{CB8F4FF0-371D-124A-49CE-724BD2250C9F}"/>
          </ac:spMkLst>
        </pc:spChg>
        <pc:spChg chg="del">
          <ac:chgData name="Cartier, Thomas (DCS)" userId="0eaa2424-5aa2-4e0b-960d-de12abb9d6fd" providerId="ADAL" clId="{B26B0F7A-3334-4B86-B544-9FDF4F9E3380}" dt="2024-11-15T20:37:39.114" v="627" actId="478"/>
          <ac:spMkLst>
            <pc:docMk/>
            <pc:sldMk cId="3120102590" sldId="483"/>
            <ac:spMk id="3" creationId="{3F0D27DE-659C-64E3-A8D0-77097B9A205B}"/>
          </ac:spMkLst>
        </pc:spChg>
        <pc:spChg chg="add mod">
          <ac:chgData name="Cartier, Thomas (DCS)" userId="0eaa2424-5aa2-4e0b-960d-de12abb9d6fd" providerId="ADAL" clId="{B26B0F7A-3334-4B86-B544-9FDF4F9E3380}" dt="2024-11-18T14:22:07.516" v="1626" actId="14100"/>
          <ac:spMkLst>
            <pc:docMk/>
            <pc:sldMk cId="3120102590" sldId="483"/>
            <ac:spMk id="6" creationId="{C6C48835-00AA-022E-DB52-588143C06644}"/>
          </ac:spMkLst>
        </pc:spChg>
        <pc:picChg chg="add mod">
          <ac:chgData name="Cartier, Thomas (DCS)" userId="0eaa2424-5aa2-4e0b-960d-de12abb9d6fd" providerId="ADAL" clId="{B26B0F7A-3334-4B86-B544-9FDF4F9E3380}" dt="2024-11-18T14:21:40.705" v="1583" actId="1037"/>
          <ac:picMkLst>
            <pc:docMk/>
            <pc:sldMk cId="3120102590" sldId="483"/>
            <ac:picMk id="3" creationId="{FBC5724B-B07A-658C-10B2-90CAD4C3B28F}"/>
          </ac:picMkLst>
        </pc:picChg>
        <pc:picChg chg="add mod">
          <ac:chgData name="Cartier, Thomas (DCS)" userId="0eaa2424-5aa2-4e0b-960d-de12abb9d6fd" providerId="ADAL" clId="{B26B0F7A-3334-4B86-B544-9FDF4F9E3380}" dt="2024-11-18T15:03:14.811" v="2639" actId="1038"/>
          <ac:picMkLst>
            <pc:docMk/>
            <pc:sldMk cId="3120102590" sldId="483"/>
            <ac:picMk id="7" creationId="{B6049F95-BCF6-4DA9-66E4-123316F28DED}"/>
          </ac:picMkLst>
        </pc:picChg>
      </pc:sldChg>
      <pc:sldChg chg="addSp delSp modSp new mod ord">
        <pc:chgData name="Cartier, Thomas (DCS)" userId="0eaa2424-5aa2-4e0b-960d-de12abb9d6fd" providerId="ADAL" clId="{B26B0F7A-3334-4B86-B544-9FDF4F9E3380}" dt="2024-11-18T15:06:37.157" v="2661" actId="20577"/>
        <pc:sldMkLst>
          <pc:docMk/>
          <pc:sldMk cId="3034780867" sldId="484"/>
        </pc:sldMkLst>
        <pc:spChg chg="mod">
          <ac:chgData name="Cartier, Thomas (DCS)" userId="0eaa2424-5aa2-4e0b-960d-de12abb9d6fd" providerId="ADAL" clId="{B26B0F7A-3334-4B86-B544-9FDF4F9E3380}" dt="2024-11-18T15:06:37.157" v="2661" actId="20577"/>
          <ac:spMkLst>
            <pc:docMk/>
            <pc:sldMk cId="3034780867" sldId="484"/>
            <ac:spMk id="2" creationId="{23664B16-9E8C-20F9-2F73-B9B33BD0F188}"/>
          </ac:spMkLst>
        </pc:spChg>
        <pc:spChg chg="del">
          <ac:chgData name="Cartier, Thomas (DCS)" userId="0eaa2424-5aa2-4e0b-960d-de12abb9d6fd" providerId="ADAL" clId="{B26B0F7A-3334-4B86-B544-9FDF4F9E3380}" dt="2024-11-18T14:33:27.608" v="1923" actId="22"/>
          <ac:spMkLst>
            <pc:docMk/>
            <pc:sldMk cId="3034780867" sldId="484"/>
            <ac:spMk id="3" creationId="{C6D43E3C-1030-7F78-F95F-B5518C6AD6DC}"/>
          </ac:spMkLst>
        </pc:spChg>
        <pc:spChg chg="add mod">
          <ac:chgData name="Cartier, Thomas (DCS)" userId="0eaa2424-5aa2-4e0b-960d-de12abb9d6fd" providerId="ADAL" clId="{B26B0F7A-3334-4B86-B544-9FDF4F9E3380}" dt="2024-11-18T14:34:17.470" v="1975" actId="20577"/>
          <ac:spMkLst>
            <pc:docMk/>
            <pc:sldMk cId="3034780867" sldId="484"/>
            <ac:spMk id="9" creationId="{968A9546-3C8F-018D-7D3B-D0C4E977F32A}"/>
          </ac:spMkLst>
        </pc:spChg>
        <pc:picChg chg="add mod ord">
          <ac:chgData name="Cartier, Thomas (DCS)" userId="0eaa2424-5aa2-4e0b-960d-de12abb9d6fd" providerId="ADAL" clId="{B26B0F7A-3334-4B86-B544-9FDF4F9E3380}" dt="2024-11-18T15:06:18.089" v="2654" actId="692"/>
          <ac:picMkLst>
            <pc:docMk/>
            <pc:sldMk cId="3034780867" sldId="484"/>
            <ac:picMk id="7" creationId="{4CE96253-3E35-A3B9-FFC8-CA29D52175F6}"/>
          </ac:picMkLst>
        </pc:picChg>
        <pc:picChg chg="add">
          <ac:chgData name="Cartier, Thomas (DCS)" userId="0eaa2424-5aa2-4e0b-960d-de12abb9d6fd" providerId="ADAL" clId="{B26B0F7A-3334-4B86-B544-9FDF4F9E3380}" dt="2024-11-18T14:33:59.191" v="1957"/>
          <ac:picMkLst>
            <pc:docMk/>
            <pc:sldMk cId="3034780867" sldId="484"/>
            <ac:picMk id="8" creationId="{5C01A70C-8C31-1032-E67F-0312BF7D5B80}"/>
          </ac:picMkLst>
        </pc:picChg>
      </pc:sldChg>
      <pc:sldChg chg="addSp delSp modSp new mod">
        <pc:chgData name="Cartier, Thomas (DCS)" userId="0eaa2424-5aa2-4e0b-960d-de12abb9d6fd" providerId="ADAL" clId="{B26B0F7A-3334-4B86-B544-9FDF4F9E3380}" dt="2024-11-18T14:23:37.709" v="1663" actId="692"/>
        <pc:sldMkLst>
          <pc:docMk/>
          <pc:sldMk cId="20049444" sldId="485"/>
        </pc:sldMkLst>
        <pc:spChg chg="mod">
          <ac:chgData name="Cartier, Thomas (DCS)" userId="0eaa2424-5aa2-4e0b-960d-de12abb9d6fd" providerId="ADAL" clId="{B26B0F7A-3334-4B86-B544-9FDF4F9E3380}" dt="2024-11-18T14:23:25.594" v="1657" actId="26606"/>
          <ac:spMkLst>
            <pc:docMk/>
            <pc:sldMk cId="20049444" sldId="485"/>
            <ac:spMk id="2" creationId="{0C329BF3-7E41-AD00-CBA7-203E01EDF794}"/>
          </ac:spMkLst>
        </pc:spChg>
        <pc:spChg chg="del">
          <ac:chgData name="Cartier, Thomas (DCS)" userId="0eaa2424-5aa2-4e0b-960d-de12abb9d6fd" providerId="ADAL" clId="{B26B0F7A-3334-4B86-B544-9FDF4F9E3380}" dt="2024-11-15T20:40:48.531" v="780" actId="478"/>
          <ac:spMkLst>
            <pc:docMk/>
            <pc:sldMk cId="20049444" sldId="485"/>
            <ac:spMk id="3" creationId="{64E1E403-958A-FFF7-F7AA-B5DDAB78689B}"/>
          </ac:spMkLst>
        </pc:spChg>
        <pc:spChg chg="mod ord">
          <ac:chgData name="Cartier, Thomas (DCS)" userId="0eaa2424-5aa2-4e0b-960d-de12abb9d6fd" providerId="ADAL" clId="{B26B0F7A-3334-4B86-B544-9FDF4F9E3380}" dt="2024-11-18T14:23:25.594" v="1657" actId="26606"/>
          <ac:spMkLst>
            <pc:docMk/>
            <pc:sldMk cId="20049444" sldId="485"/>
            <ac:spMk id="4" creationId="{F1855F94-5AD2-3B3C-7DA4-CE88C26A4B4A}"/>
          </ac:spMkLst>
        </pc:spChg>
        <pc:spChg chg="mod ord">
          <ac:chgData name="Cartier, Thomas (DCS)" userId="0eaa2424-5aa2-4e0b-960d-de12abb9d6fd" providerId="ADAL" clId="{B26B0F7A-3334-4B86-B544-9FDF4F9E3380}" dt="2024-11-18T14:23:25.594" v="1657" actId="26606"/>
          <ac:spMkLst>
            <pc:docMk/>
            <pc:sldMk cId="20049444" sldId="485"/>
            <ac:spMk id="5" creationId="{BCCB3AD9-602E-A37C-A6BE-7D57B97B19CD}"/>
          </ac:spMkLst>
        </pc:spChg>
        <pc:picChg chg="add mod">
          <ac:chgData name="Cartier, Thomas (DCS)" userId="0eaa2424-5aa2-4e0b-960d-de12abb9d6fd" providerId="ADAL" clId="{B26B0F7A-3334-4B86-B544-9FDF4F9E3380}" dt="2024-11-18T14:23:37.709" v="1663" actId="692"/>
          <ac:picMkLst>
            <pc:docMk/>
            <pc:sldMk cId="20049444" sldId="485"/>
            <ac:picMk id="6" creationId="{5C7A0317-2DBE-3C74-B9A1-C1192AA5791A}"/>
          </ac:picMkLst>
        </pc:picChg>
      </pc:sldChg>
      <pc:sldChg chg="addSp delSp modSp new mod">
        <pc:chgData name="Cartier, Thomas (DCS)" userId="0eaa2424-5aa2-4e0b-960d-de12abb9d6fd" providerId="ADAL" clId="{B26B0F7A-3334-4B86-B544-9FDF4F9E3380}" dt="2024-11-18T14:36:50.618" v="2067" actId="114"/>
        <pc:sldMkLst>
          <pc:docMk/>
          <pc:sldMk cId="4284754202" sldId="486"/>
        </pc:sldMkLst>
        <pc:spChg chg="mod">
          <ac:chgData name="Cartier, Thomas (DCS)" userId="0eaa2424-5aa2-4e0b-960d-de12abb9d6fd" providerId="ADAL" clId="{B26B0F7A-3334-4B86-B544-9FDF4F9E3380}" dt="2024-11-18T14:35:34.373" v="1986" actId="20577"/>
          <ac:spMkLst>
            <pc:docMk/>
            <pc:sldMk cId="4284754202" sldId="486"/>
            <ac:spMk id="2" creationId="{666B2925-437F-CA80-D68D-78BD5A43B2B9}"/>
          </ac:spMkLst>
        </pc:spChg>
        <pc:spChg chg="del">
          <ac:chgData name="Cartier, Thomas (DCS)" userId="0eaa2424-5aa2-4e0b-960d-de12abb9d6fd" providerId="ADAL" clId="{B26B0F7A-3334-4B86-B544-9FDF4F9E3380}" dt="2024-11-18T14:35:22.868" v="1977" actId="22"/>
          <ac:spMkLst>
            <pc:docMk/>
            <pc:sldMk cId="4284754202" sldId="486"/>
            <ac:spMk id="3" creationId="{29610C80-0DB3-D98F-F494-B16726700B4E}"/>
          </ac:spMkLst>
        </pc:spChg>
        <pc:spChg chg="add mod">
          <ac:chgData name="Cartier, Thomas (DCS)" userId="0eaa2424-5aa2-4e0b-960d-de12abb9d6fd" providerId="ADAL" clId="{B26B0F7A-3334-4B86-B544-9FDF4F9E3380}" dt="2024-11-18T14:36:50.618" v="2067" actId="114"/>
          <ac:spMkLst>
            <pc:docMk/>
            <pc:sldMk cId="4284754202" sldId="486"/>
            <ac:spMk id="8" creationId="{96AEA4F4-9DEA-5710-3634-D84B24EAB7AA}"/>
          </ac:spMkLst>
        </pc:spChg>
        <pc:picChg chg="add mod ord">
          <ac:chgData name="Cartier, Thomas (DCS)" userId="0eaa2424-5aa2-4e0b-960d-de12abb9d6fd" providerId="ADAL" clId="{B26B0F7A-3334-4B86-B544-9FDF4F9E3380}" dt="2024-11-18T14:35:39.654" v="2008" actId="1038"/>
          <ac:picMkLst>
            <pc:docMk/>
            <pc:sldMk cId="4284754202" sldId="486"/>
            <ac:picMk id="7" creationId="{020031F2-8CD8-75EF-691F-4266C7F657B0}"/>
          </ac:picMkLst>
        </pc:picChg>
      </pc:sldChg>
      <pc:sldChg chg="addSp delSp modSp new del mod">
        <pc:chgData name="Cartier, Thomas (DCS)" userId="0eaa2424-5aa2-4e0b-960d-de12abb9d6fd" providerId="ADAL" clId="{B26B0F7A-3334-4B86-B544-9FDF4F9E3380}" dt="2024-11-18T14:41:01.253" v="2069" actId="2696"/>
        <pc:sldMkLst>
          <pc:docMk/>
          <pc:sldMk cId="3233111026" sldId="487"/>
        </pc:sldMkLst>
        <pc:spChg chg="mod">
          <ac:chgData name="Cartier, Thomas (DCS)" userId="0eaa2424-5aa2-4e0b-960d-de12abb9d6fd" providerId="ADAL" clId="{B26B0F7A-3334-4B86-B544-9FDF4F9E3380}" dt="2024-11-15T20:48:12.136" v="946" actId="20577"/>
          <ac:spMkLst>
            <pc:docMk/>
            <pc:sldMk cId="3233111026" sldId="487"/>
            <ac:spMk id="2" creationId="{74CF3040-A02F-33C3-2D27-93CA1FC61FEE}"/>
          </ac:spMkLst>
        </pc:spChg>
        <pc:spChg chg="del">
          <ac:chgData name="Cartier, Thomas (DCS)" userId="0eaa2424-5aa2-4e0b-960d-de12abb9d6fd" providerId="ADAL" clId="{B26B0F7A-3334-4B86-B544-9FDF4F9E3380}" dt="2024-11-15T20:47:35.914" v="929" actId="478"/>
          <ac:spMkLst>
            <pc:docMk/>
            <pc:sldMk cId="3233111026" sldId="487"/>
            <ac:spMk id="3" creationId="{9531838B-386E-CF18-DE81-B9BB6B891AB1}"/>
          </ac:spMkLst>
        </pc:spChg>
        <pc:picChg chg="add mod">
          <ac:chgData name="Cartier, Thomas (DCS)" userId="0eaa2424-5aa2-4e0b-960d-de12abb9d6fd" providerId="ADAL" clId="{B26B0F7A-3334-4B86-B544-9FDF4F9E3380}" dt="2024-11-15T20:48:04.185" v="932" actId="1076"/>
          <ac:picMkLst>
            <pc:docMk/>
            <pc:sldMk cId="3233111026" sldId="487"/>
            <ac:picMk id="7" creationId="{85A96DCD-052B-5E71-3D38-B92EDCC9EEEB}"/>
          </ac:picMkLst>
        </pc:picChg>
      </pc:sldChg>
      <pc:sldChg chg="addSp delSp modSp new del mod">
        <pc:chgData name="Cartier, Thomas (DCS)" userId="0eaa2424-5aa2-4e0b-960d-de12abb9d6fd" providerId="ADAL" clId="{B26B0F7A-3334-4B86-B544-9FDF4F9E3380}" dt="2024-11-18T14:41:08.358" v="2070" actId="2696"/>
        <pc:sldMkLst>
          <pc:docMk/>
          <pc:sldMk cId="2109569631" sldId="488"/>
        </pc:sldMkLst>
        <pc:spChg chg="mod">
          <ac:chgData name="Cartier, Thomas (DCS)" userId="0eaa2424-5aa2-4e0b-960d-de12abb9d6fd" providerId="ADAL" clId="{B26B0F7A-3334-4B86-B544-9FDF4F9E3380}" dt="2024-11-15T20:49:20.111" v="970" actId="20577"/>
          <ac:spMkLst>
            <pc:docMk/>
            <pc:sldMk cId="2109569631" sldId="488"/>
            <ac:spMk id="2" creationId="{861F9C11-8F51-3317-7B15-41BA7D3ECF0A}"/>
          </ac:spMkLst>
        </pc:spChg>
        <pc:spChg chg="del">
          <ac:chgData name="Cartier, Thomas (DCS)" userId="0eaa2424-5aa2-4e0b-960d-de12abb9d6fd" providerId="ADAL" clId="{B26B0F7A-3334-4B86-B544-9FDF4F9E3380}" dt="2024-11-15T20:48:24.091" v="949" actId="478"/>
          <ac:spMkLst>
            <pc:docMk/>
            <pc:sldMk cId="2109569631" sldId="488"/>
            <ac:spMk id="3" creationId="{43F96EC1-A85C-E10C-2769-79FF135594E0}"/>
          </ac:spMkLst>
        </pc:spChg>
        <pc:picChg chg="add mod">
          <ac:chgData name="Cartier, Thomas (DCS)" userId="0eaa2424-5aa2-4e0b-960d-de12abb9d6fd" providerId="ADAL" clId="{B26B0F7A-3334-4B86-B544-9FDF4F9E3380}" dt="2024-11-15T20:49:10.644" v="956" actId="692"/>
          <ac:picMkLst>
            <pc:docMk/>
            <pc:sldMk cId="2109569631" sldId="488"/>
            <ac:picMk id="7" creationId="{80DBF273-1C4B-DA9D-A89D-E3D680E168BA}"/>
          </ac:picMkLst>
        </pc:picChg>
      </pc:sldChg>
      <pc:sldChg chg="addSp delSp modSp new mod">
        <pc:chgData name="Cartier, Thomas (DCS)" userId="0eaa2424-5aa2-4e0b-960d-de12abb9d6fd" providerId="ADAL" clId="{B26B0F7A-3334-4B86-B544-9FDF4F9E3380}" dt="2024-11-18T14:43:49.678" v="2145" actId="1038"/>
        <pc:sldMkLst>
          <pc:docMk/>
          <pc:sldMk cId="395148412" sldId="489"/>
        </pc:sldMkLst>
        <pc:spChg chg="mod">
          <ac:chgData name="Cartier, Thomas (DCS)" userId="0eaa2424-5aa2-4e0b-960d-de12abb9d6fd" providerId="ADAL" clId="{B26B0F7A-3334-4B86-B544-9FDF4F9E3380}" dt="2024-11-18T14:43:42.567" v="2101" actId="20577"/>
          <ac:spMkLst>
            <pc:docMk/>
            <pc:sldMk cId="395148412" sldId="489"/>
            <ac:spMk id="2" creationId="{55883865-CDF2-2528-9847-3C70C057E8B8}"/>
          </ac:spMkLst>
        </pc:spChg>
        <pc:spChg chg="del">
          <ac:chgData name="Cartier, Thomas (DCS)" userId="0eaa2424-5aa2-4e0b-960d-de12abb9d6fd" providerId="ADAL" clId="{B26B0F7A-3334-4B86-B544-9FDF4F9E3380}" dt="2024-11-18T14:43:09.322" v="2075" actId="22"/>
          <ac:spMkLst>
            <pc:docMk/>
            <pc:sldMk cId="395148412" sldId="489"/>
            <ac:spMk id="3" creationId="{6BFE38CB-927F-E8B0-B4FC-0DFBBDE14235}"/>
          </ac:spMkLst>
        </pc:spChg>
        <pc:picChg chg="add mod ord">
          <ac:chgData name="Cartier, Thomas (DCS)" userId="0eaa2424-5aa2-4e0b-960d-de12abb9d6fd" providerId="ADAL" clId="{B26B0F7A-3334-4B86-B544-9FDF4F9E3380}" dt="2024-11-18T14:43:49.678" v="2145" actId="1038"/>
          <ac:picMkLst>
            <pc:docMk/>
            <pc:sldMk cId="395148412" sldId="489"/>
            <ac:picMk id="7" creationId="{FB450669-7195-7CE0-8544-4C8A3F7EA74A}"/>
          </ac:picMkLst>
        </pc:picChg>
      </pc:sldChg>
      <pc:sldChg chg="addSp delSp modSp new mod">
        <pc:chgData name="Cartier, Thomas (DCS)" userId="0eaa2424-5aa2-4e0b-960d-de12abb9d6fd" providerId="ADAL" clId="{B26B0F7A-3334-4B86-B544-9FDF4F9E3380}" dt="2024-11-18T14:45:15.986" v="2195" actId="692"/>
        <pc:sldMkLst>
          <pc:docMk/>
          <pc:sldMk cId="4272600094" sldId="490"/>
        </pc:sldMkLst>
        <pc:spChg chg="mod">
          <ac:chgData name="Cartier, Thomas (DCS)" userId="0eaa2424-5aa2-4e0b-960d-de12abb9d6fd" providerId="ADAL" clId="{B26B0F7A-3334-4B86-B544-9FDF4F9E3380}" dt="2024-11-18T14:45:01.990" v="2191"/>
          <ac:spMkLst>
            <pc:docMk/>
            <pc:sldMk cId="4272600094" sldId="490"/>
            <ac:spMk id="2" creationId="{F0DDBFF8-0998-AA4F-8656-377B0E08C950}"/>
          </ac:spMkLst>
        </pc:spChg>
        <pc:spChg chg="del">
          <ac:chgData name="Cartier, Thomas (DCS)" userId="0eaa2424-5aa2-4e0b-960d-de12abb9d6fd" providerId="ADAL" clId="{B26B0F7A-3334-4B86-B544-9FDF4F9E3380}" dt="2024-11-18T14:44:36.463" v="2146" actId="22"/>
          <ac:spMkLst>
            <pc:docMk/>
            <pc:sldMk cId="4272600094" sldId="490"/>
            <ac:spMk id="3" creationId="{9275778B-CAB6-BD3C-7CB1-EB04298FA004}"/>
          </ac:spMkLst>
        </pc:spChg>
        <pc:picChg chg="add mod ord">
          <ac:chgData name="Cartier, Thomas (DCS)" userId="0eaa2424-5aa2-4e0b-960d-de12abb9d6fd" providerId="ADAL" clId="{B26B0F7A-3334-4B86-B544-9FDF4F9E3380}" dt="2024-11-18T14:45:15.986" v="2195" actId="692"/>
          <ac:picMkLst>
            <pc:docMk/>
            <pc:sldMk cId="4272600094" sldId="490"/>
            <ac:picMk id="7" creationId="{7577E39F-A76B-1E27-7CB5-ECAB657320B2}"/>
          </ac:picMkLst>
        </pc:picChg>
      </pc:sldChg>
      <pc:sldChg chg="add">
        <pc:chgData name="Cartier, Thomas (DCS)" userId="0eaa2424-5aa2-4e0b-960d-de12abb9d6fd" providerId="ADAL" clId="{B26B0F7A-3334-4B86-B544-9FDF4F9E3380}" dt="2024-11-18T14:37:30.538" v="2068"/>
        <pc:sldMkLst>
          <pc:docMk/>
          <pc:sldMk cId="634265770" sldId="491"/>
        </pc:sldMkLst>
      </pc:sldChg>
      <pc:sldChg chg="add">
        <pc:chgData name="Cartier, Thomas (DCS)" userId="0eaa2424-5aa2-4e0b-960d-de12abb9d6fd" providerId="ADAL" clId="{B26B0F7A-3334-4B86-B544-9FDF4F9E3380}" dt="2024-11-18T14:41:29.884" v="2073"/>
        <pc:sldMkLst>
          <pc:docMk/>
          <pc:sldMk cId="2782811493" sldId="492"/>
        </pc:sldMkLst>
      </pc:sldChg>
      <pc:sldChg chg="addSp delSp modSp new mod ord">
        <pc:chgData name="Cartier, Thomas (DCS)" userId="0eaa2424-5aa2-4e0b-960d-de12abb9d6fd" providerId="ADAL" clId="{B26B0F7A-3334-4B86-B544-9FDF4F9E3380}" dt="2024-11-18T15:14:46.382" v="2834" actId="1036"/>
        <pc:sldMkLst>
          <pc:docMk/>
          <pc:sldMk cId="2435476610" sldId="493"/>
        </pc:sldMkLst>
        <pc:spChg chg="mod">
          <ac:chgData name="Cartier, Thomas (DCS)" userId="0eaa2424-5aa2-4e0b-960d-de12abb9d6fd" providerId="ADAL" clId="{B26B0F7A-3334-4B86-B544-9FDF4F9E3380}" dt="2024-11-18T15:13:22.809" v="2713" actId="20577"/>
          <ac:spMkLst>
            <pc:docMk/>
            <pc:sldMk cId="2435476610" sldId="493"/>
            <ac:spMk id="2" creationId="{BF8CFD6C-0B79-241A-63EF-07926AB74263}"/>
          </ac:spMkLst>
        </pc:spChg>
        <pc:spChg chg="del">
          <ac:chgData name="Cartier, Thomas (DCS)" userId="0eaa2424-5aa2-4e0b-960d-de12abb9d6fd" providerId="ADAL" clId="{B26B0F7A-3334-4B86-B544-9FDF4F9E3380}" dt="2024-11-18T15:12:43.370" v="2677" actId="22"/>
          <ac:spMkLst>
            <pc:docMk/>
            <pc:sldMk cId="2435476610" sldId="493"/>
            <ac:spMk id="3" creationId="{0547C104-9A32-E5FF-FEF4-E22E5AF23231}"/>
          </ac:spMkLst>
        </pc:spChg>
        <pc:spChg chg="add mod">
          <ac:chgData name="Cartier, Thomas (DCS)" userId="0eaa2424-5aa2-4e0b-960d-de12abb9d6fd" providerId="ADAL" clId="{B26B0F7A-3334-4B86-B544-9FDF4F9E3380}" dt="2024-11-18T15:14:46.382" v="2834" actId="1036"/>
          <ac:spMkLst>
            <pc:docMk/>
            <pc:sldMk cId="2435476610" sldId="493"/>
            <ac:spMk id="8" creationId="{8D3EF5F4-A91B-6C83-D353-E9BA1211AEA3}"/>
          </ac:spMkLst>
        </pc:spChg>
        <pc:picChg chg="add mod ord">
          <ac:chgData name="Cartier, Thomas (DCS)" userId="0eaa2424-5aa2-4e0b-960d-de12abb9d6fd" providerId="ADAL" clId="{B26B0F7A-3334-4B86-B544-9FDF4F9E3380}" dt="2024-11-18T15:14:11.887" v="2754" actId="1038"/>
          <ac:picMkLst>
            <pc:docMk/>
            <pc:sldMk cId="2435476610" sldId="493"/>
            <ac:picMk id="7" creationId="{A0D503CF-17DD-7C62-E5B5-B548D28942CA}"/>
          </ac:picMkLst>
        </pc:picChg>
      </pc:sldChg>
      <pc:sldChg chg="addSp delSp modSp new mod">
        <pc:chgData name="Cartier, Thomas (DCS)" userId="0eaa2424-5aa2-4e0b-960d-de12abb9d6fd" providerId="ADAL" clId="{B26B0F7A-3334-4B86-B544-9FDF4F9E3380}" dt="2024-11-19T12:22:35.139" v="2982" actId="1035"/>
        <pc:sldMkLst>
          <pc:docMk/>
          <pc:sldMk cId="559629365" sldId="494"/>
        </pc:sldMkLst>
        <pc:spChg chg="mod">
          <ac:chgData name="Cartier, Thomas (DCS)" userId="0eaa2424-5aa2-4e0b-960d-de12abb9d6fd" providerId="ADAL" clId="{B26B0F7A-3334-4B86-B544-9FDF4F9E3380}" dt="2024-11-19T12:21:56.063" v="2966" actId="20577"/>
          <ac:spMkLst>
            <pc:docMk/>
            <pc:sldMk cId="559629365" sldId="494"/>
            <ac:spMk id="2" creationId="{95B48495-50C4-FF7F-6256-6D27FD76CFA6}"/>
          </ac:spMkLst>
        </pc:spChg>
        <pc:spChg chg="del mod">
          <ac:chgData name="Cartier, Thomas (DCS)" userId="0eaa2424-5aa2-4e0b-960d-de12abb9d6fd" providerId="ADAL" clId="{B26B0F7A-3334-4B86-B544-9FDF4F9E3380}" dt="2024-11-19T12:20:03.440" v="2861" actId="22"/>
          <ac:spMkLst>
            <pc:docMk/>
            <pc:sldMk cId="559629365" sldId="494"/>
            <ac:spMk id="3" creationId="{72F6E4C3-A2F4-3EDC-1DF1-46408A5A9014}"/>
          </ac:spMkLst>
        </pc:spChg>
        <pc:picChg chg="add mod ord">
          <ac:chgData name="Cartier, Thomas (DCS)" userId="0eaa2424-5aa2-4e0b-960d-de12abb9d6fd" providerId="ADAL" clId="{B26B0F7A-3334-4B86-B544-9FDF4F9E3380}" dt="2024-11-19T12:22:35.139" v="2982" actId="1035"/>
          <ac:picMkLst>
            <pc:docMk/>
            <pc:sldMk cId="559629365" sldId="494"/>
            <ac:picMk id="7" creationId="{3965EBFC-C7DD-BAE0-394C-1AF6733B7875}"/>
          </ac:picMkLst>
        </pc:picChg>
      </pc:sldChg>
      <pc:sldChg chg="modSp new del mod">
        <pc:chgData name="Cartier, Thomas (DCS)" userId="0eaa2424-5aa2-4e0b-960d-de12abb9d6fd" providerId="ADAL" clId="{B26B0F7A-3334-4B86-B544-9FDF4F9E3380}" dt="2024-11-18T15:57:18.190" v="2835" actId="47"/>
        <pc:sldMkLst>
          <pc:docMk/>
          <pc:sldMk cId="1615812147" sldId="494"/>
        </pc:sldMkLst>
        <pc:spChg chg="mod">
          <ac:chgData name="Cartier, Thomas (DCS)" userId="0eaa2424-5aa2-4e0b-960d-de12abb9d6fd" providerId="ADAL" clId="{B26B0F7A-3334-4B86-B544-9FDF4F9E3380}" dt="2024-11-18T15:09:35.533" v="2675" actId="20577"/>
          <ac:spMkLst>
            <pc:docMk/>
            <pc:sldMk cId="1615812147" sldId="494"/>
            <ac:spMk id="2" creationId="{34640DD0-529C-86F3-4F26-27AB7745E54C}"/>
          </ac:spMkLst>
        </pc:spChg>
      </pc:sldChg>
      <pc:sldChg chg="addSp delSp modSp new mod">
        <pc:chgData name="Cartier, Thomas (DCS)" userId="0eaa2424-5aa2-4e0b-960d-de12abb9d6fd" providerId="ADAL" clId="{B26B0F7A-3334-4B86-B544-9FDF4F9E3380}" dt="2024-11-19T12:22:22.968" v="2975" actId="692"/>
        <pc:sldMkLst>
          <pc:docMk/>
          <pc:sldMk cId="1700910018" sldId="495"/>
        </pc:sldMkLst>
        <pc:spChg chg="mod">
          <ac:chgData name="Cartier, Thomas (DCS)" userId="0eaa2424-5aa2-4e0b-960d-de12abb9d6fd" providerId="ADAL" clId="{B26B0F7A-3334-4B86-B544-9FDF4F9E3380}" dt="2024-11-19T12:21:36.699" v="2945" actId="20577"/>
          <ac:spMkLst>
            <pc:docMk/>
            <pc:sldMk cId="1700910018" sldId="495"/>
            <ac:spMk id="2" creationId="{DFA2B942-B6EF-E792-4817-BD080A23F851}"/>
          </ac:spMkLst>
        </pc:spChg>
        <pc:spChg chg="del">
          <ac:chgData name="Cartier, Thomas (DCS)" userId="0eaa2424-5aa2-4e0b-960d-de12abb9d6fd" providerId="ADAL" clId="{B26B0F7A-3334-4B86-B544-9FDF4F9E3380}" dt="2024-11-19T12:19:21.853" v="2857" actId="22"/>
          <ac:spMkLst>
            <pc:docMk/>
            <pc:sldMk cId="1700910018" sldId="495"/>
            <ac:spMk id="3" creationId="{687C3E54-64CE-2624-47B6-B2E366642787}"/>
          </ac:spMkLst>
        </pc:spChg>
        <pc:spChg chg="add mod">
          <ac:chgData name="Cartier, Thomas (DCS)" userId="0eaa2424-5aa2-4e0b-960d-de12abb9d6fd" providerId="ADAL" clId="{B26B0F7A-3334-4B86-B544-9FDF4F9E3380}" dt="2024-11-19T12:21:00.161" v="2896" actId="122"/>
          <ac:spMkLst>
            <pc:docMk/>
            <pc:sldMk cId="1700910018" sldId="495"/>
            <ac:spMk id="8" creationId="{749C5F22-D16C-0A33-DCEE-91049739B47C}"/>
          </ac:spMkLst>
        </pc:spChg>
        <pc:picChg chg="add mod ord">
          <ac:chgData name="Cartier, Thomas (DCS)" userId="0eaa2424-5aa2-4e0b-960d-de12abb9d6fd" providerId="ADAL" clId="{B26B0F7A-3334-4B86-B544-9FDF4F9E3380}" dt="2024-11-19T12:22:22.968" v="2975" actId="692"/>
          <ac:picMkLst>
            <pc:docMk/>
            <pc:sldMk cId="1700910018" sldId="495"/>
            <ac:picMk id="7" creationId="{250CEBF8-CD48-0D92-6501-FEC20025765C}"/>
          </ac:picMkLst>
        </pc:picChg>
      </pc:sldChg>
      <pc:sldMasterChg chg="delSldLayout">
        <pc:chgData name="Cartier, Thomas (DCS)" userId="0eaa2424-5aa2-4e0b-960d-de12abb9d6fd" providerId="ADAL" clId="{B26B0F7A-3334-4B86-B544-9FDF4F9E3380}" dt="2024-11-15T20:18:26.791" v="10" actId="47"/>
        <pc:sldMasterMkLst>
          <pc:docMk/>
          <pc:sldMasterMk cId="2099778992" sldId="2147483660"/>
        </pc:sldMasterMkLst>
        <pc:sldLayoutChg chg="del">
          <pc:chgData name="Cartier, Thomas (DCS)" userId="0eaa2424-5aa2-4e0b-960d-de12abb9d6fd" providerId="ADAL" clId="{B26B0F7A-3334-4B86-B544-9FDF4F9E3380}" dt="2024-11-15T20:18:26.791" v="10" actId="47"/>
          <pc:sldLayoutMkLst>
            <pc:docMk/>
            <pc:sldMasterMk cId="2099778992" sldId="2147483660"/>
            <pc:sldLayoutMk cId="3998928033" sldId="2147483680"/>
          </pc:sldLayoutMkLst>
        </pc:sldLayoutChg>
      </pc:sldMasterChg>
    </pc:docChg>
  </pc:docChgLst>
  <pc:docChgLst>
    <pc:chgData name="Cartier, Thomas (EOL)" userId="0eaa2424-5aa2-4e0b-960d-de12abb9d6fd" providerId="ADAL" clId="{7FB13007-F27F-4331-A495-ED6F08AB27FA}"/>
    <pc:docChg chg="custSel addSld modSld">
      <pc:chgData name="Cartier, Thomas (EOL)" userId="0eaa2424-5aa2-4e0b-960d-de12abb9d6fd" providerId="ADAL" clId="{7FB13007-F27F-4331-A495-ED6F08AB27FA}" dt="2024-05-20T18:25:53.330" v="42" actId="1035"/>
      <pc:docMkLst>
        <pc:docMk/>
      </pc:docMkLst>
      <pc:sldChg chg="modSp mod">
        <pc:chgData name="Cartier, Thomas (EOL)" userId="0eaa2424-5aa2-4e0b-960d-de12abb9d6fd" providerId="ADAL" clId="{7FB13007-F27F-4331-A495-ED6F08AB27FA}" dt="2024-05-20T18:25:53.330" v="42" actId="1035"/>
        <pc:sldMkLst>
          <pc:docMk/>
          <pc:sldMk cId="2239095352" sldId="265"/>
        </pc:sldMkLst>
        <pc:picChg chg="mod">
          <ac:chgData name="Cartier, Thomas (EOL)" userId="0eaa2424-5aa2-4e0b-960d-de12abb9d6fd" providerId="ADAL" clId="{7FB13007-F27F-4331-A495-ED6F08AB27FA}" dt="2024-05-20T18:25:53.330" v="42" actId="1035"/>
          <ac:picMkLst>
            <pc:docMk/>
            <pc:sldMk cId="2239095352" sldId="265"/>
            <ac:picMk id="5" creationId="{32AB4366-10C4-4A1A-A970-B5ABAAEB9131}"/>
          </ac:picMkLst>
        </pc:picChg>
      </pc:sldChg>
      <pc:sldChg chg="addSp delSp modSp add mod">
        <pc:chgData name="Cartier, Thomas (EOL)" userId="0eaa2424-5aa2-4e0b-960d-de12abb9d6fd" providerId="ADAL" clId="{7FB13007-F27F-4331-A495-ED6F08AB27FA}" dt="2024-05-20T14:47:39.995" v="27" actId="22"/>
        <pc:sldMkLst>
          <pc:docMk/>
          <pc:sldMk cId="697378723" sldId="408"/>
        </pc:sldMkLst>
        <pc:spChg chg="mod">
          <ac:chgData name="Cartier, Thomas (EOL)" userId="0eaa2424-5aa2-4e0b-960d-de12abb9d6fd" providerId="ADAL" clId="{7FB13007-F27F-4331-A495-ED6F08AB27FA}" dt="2024-05-20T14:47:11.096" v="26" actId="20577"/>
          <ac:spMkLst>
            <pc:docMk/>
            <pc:sldMk cId="697378723" sldId="408"/>
            <ac:spMk id="8" creationId="{2D8C7399-0837-37CB-6FEB-6792D8C75A27}"/>
          </ac:spMkLst>
        </pc:spChg>
        <pc:picChg chg="add">
          <ac:chgData name="Cartier, Thomas (EOL)" userId="0eaa2424-5aa2-4e0b-960d-de12abb9d6fd" providerId="ADAL" clId="{7FB13007-F27F-4331-A495-ED6F08AB27FA}" dt="2024-05-20T14:47:39.995" v="27" actId="22"/>
          <ac:picMkLst>
            <pc:docMk/>
            <pc:sldMk cId="697378723" sldId="408"/>
            <ac:picMk id="3" creationId="{B69304FA-CED6-C516-195A-A37A962F2DC2}"/>
          </ac:picMkLst>
        </pc:picChg>
        <pc:picChg chg="del">
          <ac:chgData name="Cartier, Thomas (EOL)" userId="0eaa2424-5aa2-4e0b-960d-de12abb9d6fd" providerId="ADAL" clId="{7FB13007-F27F-4331-A495-ED6F08AB27FA}" dt="2024-05-20T14:46:02.101" v="1" actId="478"/>
          <ac:picMkLst>
            <pc:docMk/>
            <pc:sldMk cId="697378723" sldId="408"/>
            <ac:picMk id="5" creationId="{2B98AAFF-D1E5-006C-CEF4-8BE9C7B26440}"/>
          </ac:picMkLst>
        </pc:picChg>
      </pc:sldChg>
      <pc:sldChg chg="modSp mod">
        <pc:chgData name="Cartier, Thomas (EOL)" userId="0eaa2424-5aa2-4e0b-960d-de12abb9d6fd" providerId="ADAL" clId="{7FB13007-F27F-4331-A495-ED6F08AB27FA}" dt="2024-05-20T18:25:27.143" v="28" actId="207"/>
        <pc:sldMkLst>
          <pc:docMk/>
          <pc:sldMk cId="2198278710" sldId="413"/>
        </pc:sldMkLst>
        <pc:spChg chg="mod">
          <ac:chgData name="Cartier, Thomas (EOL)" userId="0eaa2424-5aa2-4e0b-960d-de12abb9d6fd" providerId="ADAL" clId="{7FB13007-F27F-4331-A495-ED6F08AB27FA}" dt="2024-05-20T18:25:27.143" v="28" actId="207"/>
          <ac:spMkLst>
            <pc:docMk/>
            <pc:sldMk cId="2198278710" sldId="413"/>
            <ac:spMk id="3" creationId="{931D587C-091E-BDDB-B1D5-9AFC58B6F9DF}"/>
          </ac:spMkLst>
        </pc:spChg>
      </pc:sldChg>
    </pc:docChg>
  </pc:docChgLst>
  <pc:docChgLst>
    <pc:chgData name="Cartier, Thomas (DCS)" userId="0eaa2424-5aa2-4e0b-960d-de12abb9d6fd" providerId="ADAL" clId="{7FB13007-F27F-4331-A495-ED6F08AB27FA}"/>
    <pc:docChg chg="undo custSel addSld delSld modSld sldOrd">
      <pc:chgData name="Cartier, Thomas (DCS)" userId="0eaa2424-5aa2-4e0b-960d-de12abb9d6fd" providerId="ADAL" clId="{7FB13007-F27F-4331-A495-ED6F08AB27FA}" dt="2024-05-16T19:40:10.943" v="1649"/>
      <pc:docMkLst>
        <pc:docMk/>
      </pc:docMkLst>
      <pc:sldChg chg="del">
        <pc:chgData name="Cartier, Thomas (DCS)" userId="0eaa2424-5aa2-4e0b-960d-de12abb9d6fd" providerId="ADAL" clId="{7FB13007-F27F-4331-A495-ED6F08AB27FA}" dt="2024-05-16T19:19:23.887" v="1197" actId="47"/>
        <pc:sldMkLst>
          <pc:docMk/>
          <pc:sldMk cId="2474978239" sldId="259"/>
        </pc:sldMkLst>
      </pc:sldChg>
      <pc:sldChg chg="del">
        <pc:chgData name="Cartier, Thomas (DCS)" userId="0eaa2424-5aa2-4e0b-960d-de12abb9d6fd" providerId="ADAL" clId="{7FB13007-F27F-4331-A495-ED6F08AB27FA}" dt="2024-05-16T19:19:25.440" v="1198" actId="47"/>
        <pc:sldMkLst>
          <pc:docMk/>
          <pc:sldMk cId="873851518" sldId="260"/>
        </pc:sldMkLst>
      </pc:sldChg>
      <pc:sldChg chg="del">
        <pc:chgData name="Cartier, Thomas (DCS)" userId="0eaa2424-5aa2-4e0b-960d-de12abb9d6fd" providerId="ADAL" clId="{7FB13007-F27F-4331-A495-ED6F08AB27FA}" dt="2024-05-16T19:19:27.222" v="1199" actId="47"/>
        <pc:sldMkLst>
          <pc:docMk/>
          <pc:sldMk cId="1652884933" sldId="261"/>
        </pc:sldMkLst>
      </pc:sldChg>
      <pc:sldChg chg="del">
        <pc:chgData name="Cartier, Thomas (DCS)" userId="0eaa2424-5aa2-4e0b-960d-de12abb9d6fd" providerId="ADAL" clId="{7FB13007-F27F-4331-A495-ED6F08AB27FA}" dt="2024-05-16T19:19:29.467" v="1200" actId="47"/>
        <pc:sldMkLst>
          <pc:docMk/>
          <pc:sldMk cId="2624036359" sldId="263"/>
        </pc:sldMkLst>
      </pc:sldChg>
      <pc:sldChg chg="del">
        <pc:chgData name="Cartier, Thomas (DCS)" userId="0eaa2424-5aa2-4e0b-960d-de12abb9d6fd" providerId="ADAL" clId="{7FB13007-F27F-4331-A495-ED6F08AB27FA}" dt="2024-05-16T19:19:30.771" v="1201" actId="47"/>
        <pc:sldMkLst>
          <pc:docMk/>
          <pc:sldMk cId="2421949532" sldId="264"/>
        </pc:sldMkLst>
      </pc:sldChg>
      <pc:sldChg chg="modSp mod">
        <pc:chgData name="Cartier, Thomas (DCS)" userId="0eaa2424-5aa2-4e0b-960d-de12abb9d6fd" providerId="ADAL" clId="{7FB13007-F27F-4331-A495-ED6F08AB27FA}" dt="2024-05-16T19:36:21.424" v="1597" actId="1076"/>
        <pc:sldMkLst>
          <pc:docMk/>
          <pc:sldMk cId="3794057914" sldId="267"/>
        </pc:sldMkLst>
        <pc:spChg chg="mod">
          <ac:chgData name="Cartier, Thomas (DCS)" userId="0eaa2424-5aa2-4e0b-960d-de12abb9d6fd" providerId="ADAL" clId="{7FB13007-F27F-4331-A495-ED6F08AB27FA}" dt="2024-05-16T19:36:21.424" v="1597" actId="1076"/>
          <ac:spMkLst>
            <pc:docMk/>
            <pc:sldMk cId="3794057914" sldId="267"/>
            <ac:spMk id="3" creationId="{01861BD8-F56B-4FD6-A822-2F838E85F04F}"/>
          </ac:spMkLst>
        </pc:spChg>
        <pc:picChg chg="mod">
          <ac:chgData name="Cartier, Thomas (DCS)" userId="0eaa2424-5aa2-4e0b-960d-de12abb9d6fd" providerId="ADAL" clId="{7FB13007-F27F-4331-A495-ED6F08AB27FA}" dt="2024-05-16T19:23:33.315" v="1358" actId="692"/>
          <ac:picMkLst>
            <pc:docMk/>
            <pc:sldMk cId="3794057914" sldId="267"/>
            <ac:picMk id="5" creationId="{BCCE59D0-6088-442C-977F-1FB0B4FEF291}"/>
          </ac:picMkLst>
        </pc:picChg>
      </pc:sldChg>
      <pc:sldChg chg="modSp mod">
        <pc:chgData name="Cartier, Thomas (DCS)" userId="0eaa2424-5aa2-4e0b-960d-de12abb9d6fd" providerId="ADAL" clId="{7FB13007-F27F-4331-A495-ED6F08AB27FA}" dt="2024-05-16T19:24:25.155" v="1374" actId="14100"/>
        <pc:sldMkLst>
          <pc:docMk/>
          <pc:sldMk cId="3507847364" sldId="268"/>
        </pc:sldMkLst>
        <pc:spChg chg="mod">
          <ac:chgData name="Cartier, Thomas (DCS)" userId="0eaa2424-5aa2-4e0b-960d-de12abb9d6fd" providerId="ADAL" clId="{7FB13007-F27F-4331-A495-ED6F08AB27FA}" dt="2024-05-16T19:23:58.961" v="1373" actId="1035"/>
          <ac:spMkLst>
            <pc:docMk/>
            <pc:sldMk cId="3507847364" sldId="268"/>
            <ac:spMk id="2" creationId="{5BE1BF07-7DD0-4CF5-B2D1-2AA46B3A1117}"/>
          </ac:spMkLst>
        </pc:spChg>
        <pc:spChg chg="mod">
          <ac:chgData name="Cartier, Thomas (DCS)" userId="0eaa2424-5aa2-4e0b-960d-de12abb9d6fd" providerId="ADAL" clId="{7FB13007-F27F-4331-A495-ED6F08AB27FA}" dt="2024-05-16T19:24:25.155" v="1374" actId="14100"/>
          <ac:spMkLst>
            <pc:docMk/>
            <pc:sldMk cId="3507847364" sldId="268"/>
            <ac:spMk id="3" creationId="{8657F1C9-3071-4595-B85C-0D64F46725A4}"/>
          </ac:spMkLst>
        </pc:spChg>
      </pc:sldChg>
      <pc:sldChg chg="ord">
        <pc:chgData name="Cartier, Thomas (DCS)" userId="0eaa2424-5aa2-4e0b-960d-de12abb9d6fd" providerId="ADAL" clId="{7FB13007-F27F-4331-A495-ED6F08AB27FA}" dt="2024-05-16T13:16:36.977" v="22"/>
        <pc:sldMkLst>
          <pc:docMk/>
          <pc:sldMk cId="2077112541" sldId="269"/>
        </pc:sldMkLst>
      </pc:sldChg>
      <pc:sldChg chg="modSp mod">
        <pc:chgData name="Cartier, Thomas (DCS)" userId="0eaa2424-5aa2-4e0b-960d-de12abb9d6fd" providerId="ADAL" clId="{7FB13007-F27F-4331-A495-ED6F08AB27FA}" dt="2024-05-16T19:16:48.701" v="1196" actId="255"/>
        <pc:sldMkLst>
          <pc:docMk/>
          <pc:sldMk cId="2246311368" sldId="333"/>
        </pc:sldMkLst>
        <pc:spChg chg="mod">
          <ac:chgData name="Cartier, Thomas (DCS)" userId="0eaa2424-5aa2-4e0b-960d-de12abb9d6fd" providerId="ADAL" clId="{7FB13007-F27F-4331-A495-ED6F08AB27FA}" dt="2024-05-16T19:16:48.701" v="1196" actId="255"/>
          <ac:spMkLst>
            <pc:docMk/>
            <pc:sldMk cId="2246311368" sldId="333"/>
            <ac:spMk id="2" creationId="{E2E04680-776D-45F5-BB29-B9ECC8CFAE5C}"/>
          </ac:spMkLst>
        </pc:spChg>
      </pc:sldChg>
      <pc:sldChg chg="addSp delSp modSp mod">
        <pc:chgData name="Cartier, Thomas (DCS)" userId="0eaa2424-5aa2-4e0b-960d-de12abb9d6fd" providerId="ADAL" clId="{7FB13007-F27F-4331-A495-ED6F08AB27FA}" dt="2024-05-16T19:35:41.116" v="1592" actId="1035"/>
        <pc:sldMkLst>
          <pc:docMk/>
          <pc:sldMk cId="2212098001" sldId="336"/>
        </pc:sldMkLst>
        <pc:spChg chg="mod">
          <ac:chgData name="Cartier, Thomas (DCS)" userId="0eaa2424-5aa2-4e0b-960d-de12abb9d6fd" providerId="ADAL" clId="{7FB13007-F27F-4331-A495-ED6F08AB27FA}" dt="2024-05-16T19:22:49.402" v="1356" actId="20577"/>
          <ac:spMkLst>
            <pc:docMk/>
            <pc:sldMk cId="2212098001" sldId="336"/>
            <ac:spMk id="2" creationId="{AB618EE2-90DA-4807-BC67-B43E8D20171F}"/>
          </ac:spMkLst>
        </pc:spChg>
        <pc:spChg chg="add del mod">
          <ac:chgData name="Cartier, Thomas (DCS)" userId="0eaa2424-5aa2-4e0b-960d-de12abb9d6fd" providerId="ADAL" clId="{7FB13007-F27F-4331-A495-ED6F08AB27FA}" dt="2024-05-16T19:21:08.702" v="1206" actId="22"/>
          <ac:spMkLst>
            <pc:docMk/>
            <pc:sldMk cId="2212098001" sldId="336"/>
            <ac:spMk id="5" creationId="{87212449-D24C-746C-083D-30EF73A696DD}"/>
          </ac:spMkLst>
        </pc:spChg>
        <pc:picChg chg="del mod">
          <ac:chgData name="Cartier, Thomas (DCS)" userId="0eaa2424-5aa2-4e0b-960d-de12abb9d6fd" providerId="ADAL" clId="{7FB13007-F27F-4331-A495-ED6F08AB27FA}" dt="2024-05-16T19:21:05.686" v="1205" actId="478"/>
          <ac:picMkLst>
            <pc:docMk/>
            <pc:sldMk cId="2212098001" sldId="336"/>
            <ac:picMk id="4" creationId="{A4466C01-E9E1-40E2-88D3-02C53B274D60}"/>
          </ac:picMkLst>
        </pc:picChg>
        <pc:picChg chg="mod">
          <ac:chgData name="Cartier, Thomas (DCS)" userId="0eaa2424-5aa2-4e0b-960d-de12abb9d6fd" providerId="ADAL" clId="{7FB13007-F27F-4331-A495-ED6F08AB27FA}" dt="2024-05-16T19:35:41.116" v="1592" actId="1035"/>
          <ac:picMkLst>
            <pc:docMk/>
            <pc:sldMk cId="2212098001" sldId="336"/>
            <ac:picMk id="7" creationId="{7F33AE4D-3B3D-441B-8739-5CA7075022A9}"/>
          </ac:picMkLst>
        </pc:picChg>
        <pc:picChg chg="add mod ord">
          <ac:chgData name="Cartier, Thomas (DCS)" userId="0eaa2424-5aa2-4e0b-960d-de12abb9d6fd" providerId="ADAL" clId="{7FB13007-F27F-4331-A495-ED6F08AB27FA}" dt="2024-05-16T19:22:58.400" v="1357" actId="692"/>
          <ac:picMkLst>
            <pc:docMk/>
            <pc:sldMk cId="2212098001" sldId="336"/>
            <ac:picMk id="8" creationId="{CEC6B03B-F081-2AEA-3B6F-DAE4F9F08783}"/>
          </ac:picMkLst>
        </pc:picChg>
      </pc:sldChg>
      <pc:sldChg chg="modSp mod">
        <pc:chgData name="Cartier, Thomas (DCS)" userId="0eaa2424-5aa2-4e0b-960d-de12abb9d6fd" providerId="ADAL" clId="{7FB13007-F27F-4331-A495-ED6F08AB27FA}" dt="2024-05-16T19:03:33.730" v="782" actId="1035"/>
        <pc:sldMkLst>
          <pc:docMk/>
          <pc:sldMk cId="3908857602" sldId="341"/>
        </pc:sldMkLst>
        <pc:spChg chg="mod">
          <ac:chgData name="Cartier, Thomas (DCS)" userId="0eaa2424-5aa2-4e0b-960d-de12abb9d6fd" providerId="ADAL" clId="{7FB13007-F27F-4331-A495-ED6F08AB27FA}" dt="2024-05-16T19:03:33.730" v="782" actId="1035"/>
          <ac:spMkLst>
            <pc:docMk/>
            <pc:sldMk cId="3908857602" sldId="341"/>
            <ac:spMk id="2" creationId="{BBCC6169-4D8A-4015-8D75-B76D217C2D1B}"/>
          </ac:spMkLst>
        </pc:spChg>
      </pc:sldChg>
      <pc:sldChg chg="modSp mod">
        <pc:chgData name="Cartier, Thomas (DCS)" userId="0eaa2424-5aa2-4e0b-960d-de12abb9d6fd" providerId="ADAL" clId="{7FB13007-F27F-4331-A495-ED6F08AB27FA}" dt="2024-05-16T19:03:45.933" v="808" actId="1035"/>
        <pc:sldMkLst>
          <pc:docMk/>
          <pc:sldMk cId="1812144932" sldId="342"/>
        </pc:sldMkLst>
        <pc:spChg chg="mod">
          <ac:chgData name="Cartier, Thomas (DCS)" userId="0eaa2424-5aa2-4e0b-960d-de12abb9d6fd" providerId="ADAL" clId="{7FB13007-F27F-4331-A495-ED6F08AB27FA}" dt="2024-05-16T19:03:45.933" v="808" actId="1035"/>
          <ac:spMkLst>
            <pc:docMk/>
            <pc:sldMk cId="1812144932" sldId="342"/>
            <ac:spMk id="6" creationId="{C4FE8E21-A34C-4292-809D-71D21C79D8D7}"/>
          </ac:spMkLst>
        </pc:spChg>
      </pc:sldChg>
      <pc:sldChg chg="addSp delSp modSp mod">
        <pc:chgData name="Cartier, Thomas (DCS)" userId="0eaa2424-5aa2-4e0b-960d-de12abb9d6fd" providerId="ADAL" clId="{7FB13007-F27F-4331-A495-ED6F08AB27FA}" dt="2024-05-16T19:14:02.630" v="1064" actId="692"/>
        <pc:sldMkLst>
          <pc:docMk/>
          <pc:sldMk cId="3116758297" sldId="343"/>
        </pc:sldMkLst>
        <pc:spChg chg="mod">
          <ac:chgData name="Cartier, Thomas (DCS)" userId="0eaa2424-5aa2-4e0b-960d-de12abb9d6fd" providerId="ADAL" clId="{7FB13007-F27F-4331-A495-ED6F08AB27FA}" dt="2024-05-16T19:03:57.360" v="822" actId="1035"/>
          <ac:spMkLst>
            <pc:docMk/>
            <pc:sldMk cId="3116758297" sldId="343"/>
            <ac:spMk id="4" creationId="{8B6ABE9E-FB74-4E9C-9C73-6025275E5B61}"/>
          </ac:spMkLst>
        </pc:spChg>
        <pc:picChg chg="add mod">
          <ac:chgData name="Cartier, Thomas (DCS)" userId="0eaa2424-5aa2-4e0b-960d-de12abb9d6fd" providerId="ADAL" clId="{7FB13007-F27F-4331-A495-ED6F08AB27FA}" dt="2024-05-16T19:14:02.630" v="1064" actId="692"/>
          <ac:picMkLst>
            <pc:docMk/>
            <pc:sldMk cId="3116758297" sldId="343"/>
            <ac:picMk id="3" creationId="{238B2962-1BCE-0572-2077-8DF6570F29F9}"/>
          </ac:picMkLst>
        </pc:picChg>
        <pc:picChg chg="del mod">
          <ac:chgData name="Cartier, Thomas (DCS)" userId="0eaa2424-5aa2-4e0b-960d-de12abb9d6fd" providerId="ADAL" clId="{7FB13007-F27F-4331-A495-ED6F08AB27FA}" dt="2024-05-16T19:13:40.060" v="1019" actId="478"/>
          <ac:picMkLst>
            <pc:docMk/>
            <pc:sldMk cId="3116758297" sldId="343"/>
            <ac:picMk id="6" creationId="{9A05F84F-6AC2-4FB4-808B-05385C5CD4E1}"/>
          </ac:picMkLst>
        </pc:picChg>
      </pc:sldChg>
      <pc:sldChg chg="addSp delSp modSp mod">
        <pc:chgData name="Cartier, Thomas (DCS)" userId="0eaa2424-5aa2-4e0b-960d-de12abb9d6fd" providerId="ADAL" clId="{7FB13007-F27F-4331-A495-ED6F08AB27FA}" dt="2024-05-16T19:15:59.272" v="1195" actId="692"/>
        <pc:sldMkLst>
          <pc:docMk/>
          <pc:sldMk cId="779478366" sldId="344"/>
        </pc:sldMkLst>
        <pc:spChg chg="mod">
          <ac:chgData name="Cartier, Thomas (DCS)" userId="0eaa2424-5aa2-4e0b-960d-de12abb9d6fd" providerId="ADAL" clId="{7FB13007-F27F-4331-A495-ED6F08AB27FA}" dt="2024-05-16T19:04:20.295" v="876" actId="1036"/>
          <ac:spMkLst>
            <pc:docMk/>
            <pc:sldMk cId="779478366" sldId="344"/>
            <ac:spMk id="4" creationId="{1B75B7A8-F521-49E4-9188-75283D1115D6}"/>
          </ac:spMkLst>
        </pc:spChg>
        <pc:picChg chg="add mod">
          <ac:chgData name="Cartier, Thomas (DCS)" userId="0eaa2424-5aa2-4e0b-960d-de12abb9d6fd" providerId="ADAL" clId="{7FB13007-F27F-4331-A495-ED6F08AB27FA}" dt="2024-05-16T19:15:59.272" v="1195" actId="692"/>
          <ac:picMkLst>
            <pc:docMk/>
            <pc:sldMk cId="779478366" sldId="344"/>
            <ac:picMk id="3" creationId="{2DC961A6-7393-CF67-FB15-FA700D2BDA00}"/>
          </ac:picMkLst>
        </pc:picChg>
        <pc:picChg chg="del">
          <ac:chgData name="Cartier, Thomas (DCS)" userId="0eaa2424-5aa2-4e0b-960d-de12abb9d6fd" providerId="ADAL" clId="{7FB13007-F27F-4331-A495-ED6F08AB27FA}" dt="2024-05-16T19:15:42.292" v="1149" actId="478"/>
          <ac:picMkLst>
            <pc:docMk/>
            <pc:sldMk cId="779478366" sldId="344"/>
            <ac:picMk id="6" creationId="{C0504C9D-D11D-433C-8E31-127FA8D64244}"/>
          </ac:picMkLst>
        </pc:picChg>
      </pc:sldChg>
      <pc:sldChg chg="addSp delSp modSp mod">
        <pc:chgData name="Cartier, Thomas (DCS)" userId="0eaa2424-5aa2-4e0b-960d-de12abb9d6fd" providerId="ADAL" clId="{7FB13007-F27F-4331-A495-ED6F08AB27FA}" dt="2024-05-16T19:15:07.452" v="1148" actId="692"/>
        <pc:sldMkLst>
          <pc:docMk/>
          <pc:sldMk cId="1275783144" sldId="345"/>
        </pc:sldMkLst>
        <pc:spChg chg="mod">
          <ac:chgData name="Cartier, Thomas (DCS)" userId="0eaa2424-5aa2-4e0b-960d-de12abb9d6fd" providerId="ADAL" clId="{7FB13007-F27F-4331-A495-ED6F08AB27FA}" dt="2024-05-16T19:04:08.387" v="847" actId="1035"/>
          <ac:spMkLst>
            <pc:docMk/>
            <pc:sldMk cId="1275783144" sldId="345"/>
            <ac:spMk id="4" creationId="{54EF4B85-303A-44FC-A888-6DCA16417DDF}"/>
          </ac:spMkLst>
        </pc:spChg>
        <pc:picChg chg="add mod">
          <ac:chgData name="Cartier, Thomas (DCS)" userId="0eaa2424-5aa2-4e0b-960d-de12abb9d6fd" providerId="ADAL" clId="{7FB13007-F27F-4331-A495-ED6F08AB27FA}" dt="2024-05-16T19:15:07.452" v="1148" actId="692"/>
          <ac:picMkLst>
            <pc:docMk/>
            <pc:sldMk cId="1275783144" sldId="345"/>
            <ac:picMk id="3" creationId="{F4FB629D-5D37-4BD6-2AE9-79086EA48B5E}"/>
          </ac:picMkLst>
        </pc:picChg>
        <pc:picChg chg="del">
          <ac:chgData name="Cartier, Thomas (DCS)" userId="0eaa2424-5aa2-4e0b-960d-de12abb9d6fd" providerId="ADAL" clId="{7FB13007-F27F-4331-A495-ED6F08AB27FA}" dt="2024-05-16T19:14:40.105" v="1065" actId="478"/>
          <ac:picMkLst>
            <pc:docMk/>
            <pc:sldMk cId="1275783144" sldId="345"/>
            <ac:picMk id="6" creationId="{660F82FD-666F-470E-9130-78DD43B634F4}"/>
          </ac:picMkLst>
        </pc:picChg>
      </pc:sldChg>
      <pc:sldChg chg="modSp mod">
        <pc:chgData name="Cartier, Thomas (DCS)" userId="0eaa2424-5aa2-4e0b-960d-de12abb9d6fd" providerId="ADAL" clId="{7FB13007-F27F-4331-A495-ED6F08AB27FA}" dt="2024-05-16T19:38:07.968" v="1598" actId="14100"/>
        <pc:sldMkLst>
          <pc:docMk/>
          <pc:sldMk cId="1885487418" sldId="398"/>
        </pc:sldMkLst>
        <pc:spChg chg="mod">
          <ac:chgData name="Cartier, Thomas (DCS)" userId="0eaa2424-5aa2-4e0b-960d-de12abb9d6fd" providerId="ADAL" clId="{7FB13007-F27F-4331-A495-ED6F08AB27FA}" dt="2024-05-16T19:38:07.968" v="1598" actId="14100"/>
          <ac:spMkLst>
            <pc:docMk/>
            <pc:sldMk cId="1885487418" sldId="398"/>
            <ac:spMk id="5" creationId="{C1D360EC-860B-489E-A3F3-5FFA24EABC92}"/>
          </ac:spMkLst>
        </pc:spChg>
      </pc:sldChg>
      <pc:sldChg chg="ord">
        <pc:chgData name="Cartier, Thomas (DCS)" userId="0eaa2424-5aa2-4e0b-960d-de12abb9d6fd" providerId="ADAL" clId="{7FB13007-F27F-4331-A495-ED6F08AB27FA}" dt="2024-05-16T13:16:43.921" v="24"/>
        <pc:sldMkLst>
          <pc:docMk/>
          <pc:sldMk cId="1528002023" sldId="399"/>
        </pc:sldMkLst>
      </pc:sldChg>
      <pc:sldChg chg="modSp mod">
        <pc:chgData name="Cartier, Thomas (DCS)" userId="0eaa2424-5aa2-4e0b-960d-de12abb9d6fd" providerId="ADAL" clId="{7FB13007-F27F-4331-A495-ED6F08AB27FA}" dt="2024-05-16T19:28:35.343" v="1442" actId="1035"/>
        <pc:sldMkLst>
          <pc:docMk/>
          <pc:sldMk cId="3909290766" sldId="412"/>
        </pc:sldMkLst>
        <pc:spChg chg="mod">
          <ac:chgData name="Cartier, Thomas (DCS)" userId="0eaa2424-5aa2-4e0b-960d-de12abb9d6fd" providerId="ADAL" clId="{7FB13007-F27F-4331-A495-ED6F08AB27FA}" dt="2024-05-16T19:28:35.343" v="1442" actId="1035"/>
          <ac:spMkLst>
            <pc:docMk/>
            <pc:sldMk cId="3909290766" sldId="412"/>
            <ac:spMk id="2" creationId="{01326211-BAA7-EF1B-12D6-1DDC6FDCB7A9}"/>
          </ac:spMkLst>
        </pc:spChg>
      </pc:sldChg>
      <pc:sldChg chg="ord">
        <pc:chgData name="Cartier, Thomas (DCS)" userId="0eaa2424-5aa2-4e0b-960d-de12abb9d6fd" providerId="ADAL" clId="{7FB13007-F27F-4331-A495-ED6F08AB27FA}" dt="2024-05-16T13:21:01.696" v="151"/>
        <pc:sldMkLst>
          <pc:docMk/>
          <pc:sldMk cId="489308839" sldId="416"/>
        </pc:sldMkLst>
      </pc:sldChg>
      <pc:sldChg chg="del">
        <pc:chgData name="Cartier, Thomas (DCS)" userId="0eaa2424-5aa2-4e0b-960d-de12abb9d6fd" providerId="ADAL" clId="{7FB13007-F27F-4331-A495-ED6F08AB27FA}" dt="2024-05-16T13:16:27.277" v="20" actId="2696"/>
        <pc:sldMkLst>
          <pc:docMk/>
          <pc:sldMk cId="3350333776" sldId="417"/>
        </pc:sldMkLst>
      </pc:sldChg>
      <pc:sldChg chg="modSp mod">
        <pc:chgData name="Cartier, Thomas (DCS)" userId="0eaa2424-5aa2-4e0b-960d-de12abb9d6fd" providerId="ADAL" clId="{7FB13007-F27F-4331-A495-ED6F08AB27FA}" dt="2024-05-16T12:52:59.190" v="15" actId="20577"/>
        <pc:sldMkLst>
          <pc:docMk/>
          <pc:sldMk cId="3508357616" sldId="433"/>
        </pc:sldMkLst>
        <pc:spChg chg="mod">
          <ac:chgData name="Cartier, Thomas (DCS)" userId="0eaa2424-5aa2-4e0b-960d-de12abb9d6fd" providerId="ADAL" clId="{7FB13007-F27F-4331-A495-ED6F08AB27FA}" dt="2024-05-16T12:52:59.190" v="15" actId="20577"/>
          <ac:spMkLst>
            <pc:docMk/>
            <pc:sldMk cId="3508357616" sldId="433"/>
            <ac:spMk id="3" creationId="{00000000-0000-0000-0000-000000000000}"/>
          </ac:spMkLst>
        </pc:spChg>
      </pc:sldChg>
      <pc:sldChg chg="modSp mod">
        <pc:chgData name="Cartier, Thomas (DCS)" userId="0eaa2424-5aa2-4e0b-960d-de12abb9d6fd" providerId="ADAL" clId="{7FB13007-F27F-4331-A495-ED6F08AB27FA}" dt="2024-05-16T19:24:56.401" v="1409" actId="1037"/>
        <pc:sldMkLst>
          <pc:docMk/>
          <pc:sldMk cId="2417244624" sldId="438"/>
        </pc:sldMkLst>
        <pc:spChg chg="mod">
          <ac:chgData name="Cartier, Thomas (DCS)" userId="0eaa2424-5aa2-4e0b-960d-de12abb9d6fd" providerId="ADAL" clId="{7FB13007-F27F-4331-A495-ED6F08AB27FA}" dt="2024-05-16T19:24:51.542" v="1403" actId="1035"/>
          <ac:spMkLst>
            <pc:docMk/>
            <pc:sldMk cId="2417244624" sldId="438"/>
            <ac:spMk id="4" creationId="{A06CA8CA-C29D-4374-8AFB-89C6D634DEE0}"/>
          </ac:spMkLst>
        </pc:spChg>
        <pc:picChg chg="mod">
          <ac:chgData name="Cartier, Thomas (DCS)" userId="0eaa2424-5aa2-4e0b-960d-de12abb9d6fd" providerId="ADAL" clId="{7FB13007-F27F-4331-A495-ED6F08AB27FA}" dt="2024-05-16T19:24:56.401" v="1409" actId="1037"/>
          <ac:picMkLst>
            <pc:docMk/>
            <pc:sldMk cId="2417244624" sldId="438"/>
            <ac:picMk id="5" creationId="{3D84BC90-08E6-47EA-863E-96B34ECCD29D}"/>
          </ac:picMkLst>
        </pc:picChg>
      </pc:sldChg>
      <pc:sldChg chg="addSp delSp modSp new mod ord">
        <pc:chgData name="Cartier, Thomas (DCS)" userId="0eaa2424-5aa2-4e0b-960d-de12abb9d6fd" providerId="ADAL" clId="{7FB13007-F27F-4331-A495-ED6F08AB27FA}" dt="2024-05-16T13:23:59.030" v="312" actId="20577"/>
        <pc:sldMkLst>
          <pc:docMk/>
          <pc:sldMk cId="2764521441" sldId="439"/>
        </pc:sldMkLst>
        <pc:spChg chg="mod">
          <ac:chgData name="Cartier, Thomas (DCS)" userId="0eaa2424-5aa2-4e0b-960d-de12abb9d6fd" providerId="ADAL" clId="{7FB13007-F27F-4331-A495-ED6F08AB27FA}" dt="2024-05-16T13:23:59.030" v="312" actId="20577"/>
          <ac:spMkLst>
            <pc:docMk/>
            <pc:sldMk cId="2764521441" sldId="439"/>
            <ac:spMk id="2" creationId="{CA68667F-D161-580B-3B19-A896140165F1}"/>
          </ac:spMkLst>
        </pc:spChg>
        <pc:spChg chg="del">
          <ac:chgData name="Cartier, Thomas (DCS)" userId="0eaa2424-5aa2-4e0b-960d-de12abb9d6fd" providerId="ADAL" clId="{7FB13007-F27F-4331-A495-ED6F08AB27FA}" dt="2024-05-16T13:23:24.304" v="231" actId="478"/>
          <ac:spMkLst>
            <pc:docMk/>
            <pc:sldMk cId="2764521441" sldId="439"/>
            <ac:spMk id="3" creationId="{6FE48656-B09D-6716-355B-B231040ECA04}"/>
          </ac:spMkLst>
        </pc:spChg>
        <pc:spChg chg="del">
          <ac:chgData name="Cartier, Thomas (DCS)" userId="0eaa2424-5aa2-4e0b-960d-de12abb9d6fd" providerId="ADAL" clId="{7FB13007-F27F-4331-A495-ED6F08AB27FA}" dt="2024-05-16T13:23:27.389" v="232"/>
          <ac:spMkLst>
            <pc:docMk/>
            <pc:sldMk cId="2764521441" sldId="439"/>
            <ac:spMk id="4" creationId="{186521FC-E6D7-3244-5ACE-04A389B82E56}"/>
          </ac:spMkLst>
        </pc:spChg>
        <pc:picChg chg="add mod">
          <ac:chgData name="Cartier, Thomas (DCS)" userId="0eaa2424-5aa2-4e0b-960d-de12abb9d6fd" providerId="ADAL" clId="{7FB13007-F27F-4331-A495-ED6F08AB27FA}" dt="2024-05-16T13:23:44.031" v="289" actId="692"/>
          <ac:picMkLst>
            <pc:docMk/>
            <pc:sldMk cId="2764521441" sldId="439"/>
            <ac:picMk id="8" creationId="{18F07192-1D36-7654-F058-C2EE1B2776C8}"/>
          </ac:picMkLst>
        </pc:picChg>
      </pc:sldChg>
      <pc:sldChg chg="addSp delSp modSp new mod ord">
        <pc:chgData name="Cartier, Thomas (DCS)" userId="0eaa2424-5aa2-4e0b-960d-de12abb9d6fd" providerId="ADAL" clId="{7FB13007-F27F-4331-A495-ED6F08AB27FA}" dt="2024-05-16T13:22:58.042" v="230" actId="1036"/>
        <pc:sldMkLst>
          <pc:docMk/>
          <pc:sldMk cId="2297764718" sldId="440"/>
        </pc:sldMkLst>
        <pc:spChg chg="mod">
          <ac:chgData name="Cartier, Thomas (DCS)" userId="0eaa2424-5aa2-4e0b-960d-de12abb9d6fd" providerId="ADAL" clId="{7FB13007-F27F-4331-A495-ED6F08AB27FA}" dt="2024-05-16T13:19:26.309" v="105" actId="20577"/>
          <ac:spMkLst>
            <pc:docMk/>
            <pc:sldMk cId="2297764718" sldId="440"/>
            <ac:spMk id="2" creationId="{8E4B732B-2EB1-C1AC-B7E6-3BC436B2E69B}"/>
          </ac:spMkLst>
        </pc:spChg>
        <pc:spChg chg="del">
          <ac:chgData name="Cartier, Thomas (DCS)" userId="0eaa2424-5aa2-4e0b-960d-de12abb9d6fd" providerId="ADAL" clId="{7FB13007-F27F-4331-A495-ED6F08AB27FA}" dt="2024-05-16T13:18:23.942" v="29" actId="478"/>
          <ac:spMkLst>
            <pc:docMk/>
            <pc:sldMk cId="2297764718" sldId="440"/>
            <ac:spMk id="3" creationId="{C4ABA3E1-20B3-50AF-71F8-CDFC27804A4B}"/>
          </ac:spMkLst>
        </pc:spChg>
        <pc:spChg chg="del">
          <ac:chgData name="Cartier, Thomas (DCS)" userId="0eaa2424-5aa2-4e0b-960d-de12abb9d6fd" providerId="ADAL" clId="{7FB13007-F27F-4331-A495-ED6F08AB27FA}" dt="2024-05-16T13:18:27.367" v="30" actId="22"/>
          <ac:spMkLst>
            <pc:docMk/>
            <pc:sldMk cId="2297764718" sldId="440"/>
            <ac:spMk id="4" creationId="{EDE7E615-9CF9-D7A8-327C-8BE4E2842618}"/>
          </ac:spMkLst>
        </pc:spChg>
        <pc:spChg chg="add mod">
          <ac:chgData name="Cartier, Thomas (DCS)" userId="0eaa2424-5aa2-4e0b-960d-de12abb9d6fd" providerId="ADAL" clId="{7FB13007-F27F-4331-A495-ED6F08AB27FA}" dt="2024-05-16T13:22:58.042" v="230" actId="1036"/>
          <ac:spMkLst>
            <pc:docMk/>
            <pc:sldMk cId="2297764718" sldId="440"/>
            <ac:spMk id="10" creationId="{ABA44637-3039-D694-D163-23796CCE7F85}"/>
          </ac:spMkLst>
        </pc:spChg>
        <pc:picChg chg="add mod ord">
          <ac:chgData name="Cartier, Thomas (DCS)" userId="0eaa2424-5aa2-4e0b-960d-de12abb9d6fd" providerId="ADAL" clId="{7FB13007-F27F-4331-A495-ED6F08AB27FA}" dt="2024-05-16T13:22:42.337" v="202" actId="1038"/>
          <ac:picMkLst>
            <pc:docMk/>
            <pc:sldMk cId="2297764718" sldId="440"/>
            <ac:picMk id="9" creationId="{975DC66D-5211-3C42-61C4-ADED9ABA1A41}"/>
          </ac:picMkLst>
        </pc:picChg>
      </pc:sldChg>
      <pc:sldChg chg="addSp delSp modSp new mod">
        <pc:chgData name="Cartier, Thomas (DCS)" userId="0eaa2424-5aa2-4e0b-960d-de12abb9d6fd" providerId="ADAL" clId="{7FB13007-F27F-4331-A495-ED6F08AB27FA}" dt="2024-05-16T13:24:55.209" v="386" actId="1038"/>
        <pc:sldMkLst>
          <pc:docMk/>
          <pc:sldMk cId="3256966179" sldId="441"/>
        </pc:sldMkLst>
        <pc:spChg chg="mod">
          <ac:chgData name="Cartier, Thomas (DCS)" userId="0eaa2424-5aa2-4e0b-960d-de12abb9d6fd" providerId="ADAL" clId="{7FB13007-F27F-4331-A495-ED6F08AB27FA}" dt="2024-05-16T13:24:48.639" v="382" actId="20577"/>
          <ac:spMkLst>
            <pc:docMk/>
            <pc:sldMk cId="3256966179" sldId="441"/>
            <ac:spMk id="2" creationId="{10252323-8A3F-C609-0877-AC16B50A0C23}"/>
          </ac:spMkLst>
        </pc:spChg>
        <pc:spChg chg="del">
          <ac:chgData name="Cartier, Thomas (DCS)" userId="0eaa2424-5aa2-4e0b-960d-de12abb9d6fd" providerId="ADAL" clId="{7FB13007-F27F-4331-A495-ED6F08AB27FA}" dt="2024-05-16T13:24:15.842" v="313" actId="478"/>
          <ac:spMkLst>
            <pc:docMk/>
            <pc:sldMk cId="3256966179" sldId="441"/>
            <ac:spMk id="3" creationId="{55D26BCB-1898-B2CC-55C8-C061F83FDC77}"/>
          </ac:spMkLst>
        </pc:spChg>
        <pc:spChg chg="del">
          <ac:chgData name="Cartier, Thomas (DCS)" userId="0eaa2424-5aa2-4e0b-960d-de12abb9d6fd" providerId="ADAL" clId="{7FB13007-F27F-4331-A495-ED6F08AB27FA}" dt="2024-05-16T13:24:18.930" v="314"/>
          <ac:spMkLst>
            <pc:docMk/>
            <pc:sldMk cId="3256966179" sldId="441"/>
            <ac:spMk id="4" creationId="{2FDB41EC-1BC0-9C97-F0D9-C588782C2EE1}"/>
          </ac:spMkLst>
        </pc:spChg>
        <pc:picChg chg="add mod">
          <ac:chgData name="Cartier, Thomas (DCS)" userId="0eaa2424-5aa2-4e0b-960d-de12abb9d6fd" providerId="ADAL" clId="{7FB13007-F27F-4331-A495-ED6F08AB27FA}" dt="2024-05-16T13:24:55.209" v="386" actId="1038"/>
          <ac:picMkLst>
            <pc:docMk/>
            <pc:sldMk cId="3256966179" sldId="441"/>
            <ac:picMk id="8" creationId="{6638B49B-0C4E-197D-392D-8602330AE0C4}"/>
          </ac:picMkLst>
        </pc:picChg>
      </pc:sldChg>
      <pc:sldChg chg="addSp delSp modSp new mod ord">
        <pc:chgData name="Cartier, Thomas (DCS)" userId="0eaa2424-5aa2-4e0b-960d-de12abb9d6fd" providerId="ADAL" clId="{7FB13007-F27F-4331-A495-ED6F08AB27FA}" dt="2024-05-16T19:40:10.943" v="1649"/>
        <pc:sldMkLst>
          <pc:docMk/>
          <pc:sldMk cId="3955569934" sldId="442"/>
        </pc:sldMkLst>
        <pc:spChg chg="mod">
          <ac:chgData name="Cartier, Thomas (DCS)" userId="0eaa2424-5aa2-4e0b-960d-de12abb9d6fd" providerId="ADAL" clId="{7FB13007-F27F-4331-A495-ED6F08AB27FA}" dt="2024-05-16T19:39:50.342" v="1636" actId="20577"/>
          <ac:spMkLst>
            <pc:docMk/>
            <pc:sldMk cId="3955569934" sldId="442"/>
            <ac:spMk id="2" creationId="{C4D035AF-A0D4-1573-089F-2E92F6DA2BD9}"/>
          </ac:spMkLst>
        </pc:spChg>
        <pc:spChg chg="del">
          <ac:chgData name="Cartier, Thomas (DCS)" userId="0eaa2424-5aa2-4e0b-960d-de12abb9d6fd" providerId="ADAL" clId="{7FB13007-F27F-4331-A495-ED6F08AB27FA}" dt="2024-05-16T19:39:24.319" v="1599" actId="22"/>
          <ac:spMkLst>
            <pc:docMk/>
            <pc:sldMk cId="3955569934" sldId="442"/>
            <ac:spMk id="3" creationId="{53DC845F-6127-8517-6239-772AFE2EFB1C}"/>
          </ac:spMkLst>
        </pc:spChg>
        <pc:spChg chg="del">
          <ac:chgData name="Cartier, Thomas (DCS)" userId="0eaa2424-5aa2-4e0b-960d-de12abb9d6fd" providerId="ADAL" clId="{7FB13007-F27F-4331-A495-ED6F08AB27FA}" dt="2024-05-16T19:39:28.130" v="1600" actId="478"/>
          <ac:spMkLst>
            <pc:docMk/>
            <pc:sldMk cId="3955569934" sldId="442"/>
            <ac:spMk id="4" creationId="{11DE142E-BB91-3F7B-101C-E608030CE00B}"/>
          </ac:spMkLst>
        </pc:spChg>
        <pc:picChg chg="add mod ord">
          <ac:chgData name="Cartier, Thomas (DCS)" userId="0eaa2424-5aa2-4e0b-960d-de12abb9d6fd" providerId="ADAL" clId="{7FB13007-F27F-4331-A495-ED6F08AB27FA}" dt="2024-05-16T19:39:56.656" v="1647" actId="1038"/>
          <ac:picMkLst>
            <pc:docMk/>
            <pc:sldMk cId="3955569934" sldId="442"/>
            <ac:picMk id="9" creationId="{B496377F-C98A-E754-8459-C7548766DB29}"/>
          </ac:picMkLst>
        </pc:picChg>
      </pc:sldChg>
      <pc:sldChg chg="addSp delSp modSp add mod">
        <pc:chgData name="Cartier, Thomas (DCS)" userId="0eaa2424-5aa2-4e0b-960d-de12abb9d6fd" providerId="ADAL" clId="{7FB13007-F27F-4331-A495-ED6F08AB27FA}" dt="2024-05-16T19:01:53.449" v="764" actId="1037"/>
        <pc:sldMkLst>
          <pc:docMk/>
          <pc:sldMk cId="399223688" sldId="443"/>
        </pc:sldMkLst>
        <pc:spChg chg="del">
          <ac:chgData name="Cartier, Thomas (DCS)" userId="0eaa2424-5aa2-4e0b-960d-de12abb9d6fd" providerId="ADAL" clId="{7FB13007-F27F-4331-A495-ED6F08AB27FA}" dt="2024-05-16T19:01:27.901" v="727"/>
          <ac:spMkLst>
            <pc:docMk/>
            <pc:sldMk cId="399223688" sldId="443"/>
            <ac:spMk id="3" creationId="{53DC845F-6127-8517-6239-772AFE2EFB1C}"/>
          </ac:spMkLst>
        </pc:spChg>
        <pc:spChg chg="del">
          <ac:chgData name="Cartier, Thomas (DCS)" userId="0eaa2424-5aa2-4e0b-960d-de12abb9d6fd" providerId="ADAL" clId="{7FB13007-F27F-4331-A495-ED6F08AB27FA}" dt="2024-05-16T19:01:31.823" v="728" actId="478"/>
          <ac:spMkLst>
            <pc:docMk/>
            <pc:sldMk cId="399223688" sldId="443"/>
            <ac:spMk id="4" creationId="{11DE142E-BB91-3F7B-101C-E608030CE00B}"/>
          </ac:spMkLst>
        </pc:spChg>
        <pc:picChg chg="add mod">
          <ac:chgData name="Cartier, Thomas (DCS)" userId="0eaa2424-5aa2-4e0b-960d-de12abb9d6fd" providerId="ADAL" clId="{7FB13007-F27F-4331-A495-ED6F08AB27FA}" dt="2024-05-16T19:01:53.449" v="764" actId="1037"/>
          <ac:picMkLst>
            <pc:docMk/>
            <pc:sldMk cId="399223688" sldId="443"/>
            <ac:picMk id="8" creationId="{734D4A76-4A3E-1A31-5B7A-D3A98DB8D2F4}"/>
          </ac:picMkLst>
        </pc:picChg>
      </pc:sldChg>
      <pc:sldChg chg="addSp delSp modSp add mod ord">
        <pc:chgData name="Cartier, Thomas (DCS)" userId="0eaa2424-5aa2-4e0b-960d-de12abb9d6fd" providerId="ADAL" clId="{7FB13007-F27F-4331-A495-ED6F08AB27FA}" dt="2024-05-16T19:32:31.919" v="1517" actId="1076"/>
        <pc:sldMkLst>
          <pc:docMk/>
          <pc:sldMk cId="4022432642" sldId="444"/>
        </pc:sldMkLst>
        <pc:spChg chg="mod">
          <ac:chgData name="Cartier, Thomas (DCS)" userId="0eaa2424-5aa2-4e0b-960d-de12abb9d6fd" providerId="ADAL" clId="{7FB13007-F27F-4331-A495-ED6F08AB27FA}" dt="2024-05-16T19:31:12.482" v="1462" actId="20577"/>
          <ac:spMkLst>
            <pc:docMk/>
            <pc:sldMk cId="4022432642" sldId="444"/>
            <ac:spMk id="2" creationId="{C4D035AF-A0D4-1573-089F-2E92F6DA2BD9}"/>
          </ac:spMkLst>
        </pc:spChg>
        <pc:spChg chg="del">
          <ac:chgData name="Cartier, Thomas (DCS)" userId="0eaa2424-5aa2-4e0b-960d-de12abb9d6fd" providerId="ADAL" clId="{7FB13007-F27F-4331-A495-ED6F08AB27FA}" dt="2024-05-16T18:59:04.499" v="642" actId="22"/>
          <ac:spMkLst>
            <pc:docMk/>
            <pc:sldMk cId="4022432642" sldId="444"/>
            <ac:spMk id="3" creationId="{53DC845F-6127-8517-6239-772AFE2EFB1C}"/>
          </ac:spMkLst>
        </pc:spChg>
        <pc:spChg chg="del">
          <ac:chgData name="Cartier, Thomas (DCS)" userId="0eaa2424-5aa2-4e0b-960d-de12abb9d6fd" providerId="ADAL" clId="{7FB13007-F27F-4331-A495-ED6F08AB27FA}" dt="2024-05-16T18:59:09.336" v="643" actId="478"/>
          <ac:spMkLst>
            <pc:docMk/>
            <pc:sldMk cId="4022432642" sldId="444"/>
            <ac:spMk id="4" creationId="{11DE142E-BB91-3F7B-101C-E608030CE00B}"/>
          </ac:spMkLst>
        </pc:spChg>
        <pc:spChg chg="add mod">
          <ac:chgData name="Cartier, Thomas (DCS)" userId="0eaa2424-5aa2-4e0b-960d-de12abb9d6fd" providerId="ADAL" clId="{7FB13007-F27F-4331-A495-ED6F08AB27FA}" dt="2024-05-16T19:32:31.919" v="1517" actId="1076"/>
          <ac:spMkLst>
            <pc:docMk/>
            <pc:sldMk cId="4022432642" sldId="444"/>
            <ac:spMk id="10" creationId="{FD20CEDA-80CA-A63C-EB79-ADDB9E3849C9}"/>
          </ac:spMkLst>
        </pc:spChg>
        <pc:picChg chg="add mod ord">
          <ac:chgData name="Cartier, Thomas (DCS)" userId="0eaa2424-5aa2-4e0b-960d-de12abb9d6fd" providerId="ADAL" clId="{7FB13007-F27F-4331-A495-ED6F08AB27FA}" dt="2024-05-16T18:59:23.592" v="664" actId="1036"/>
          <ac:picMkLst>
            <pc:docMk/>
            <pc:sldMk cId="4022432642" sldId="444"/>
            <ac:picMk id="9" creationId="{DA367519-C785-C460-A3AC-E9EEDCE7E861}"/>
          </ac:picMkLst>
        </pc:picChg>
      </pc:sldChg>
      <pc:sldChg chg="add del">
        <pc:chgData name="Cartier, Thomas (DCS)" userId="0eaa2424-5aa2-4e0b-960d-de12abb9d6fd" providerId="ADAL" clId="{7FB13007-F27F-4331-A495-ED6F08AB27FA}" dt="2024-05-16T19:19:48.481" v="1202" actId="47"/>
        <pc:sldMkLst>
          <pc:docMk/>
          <pc:sldMk cId="2030893906" sldId="445"/>
        </pc:sldMkLst>
      </pc:sldChg>
      <pc:sldChg chg="addSp delSp modSp add mod">
        <pc:chgData name="Cartier, Thomas (DCS)" userId="0eaa2424-5aa2-4e0b-960d-de12abb9d6fd" providerId="ADAL" clId="{7FB13007-F27F-4331-A495-ED6F08AB27FA}" dt="2024-05-16T14:20:58.813" v="549" actId="14100"/>
        <pc:sldMkLst>
          <pc:docMk/>
          <pc:sldMk cId="1909930996" sldId="446"/>
        </pc:sldMkLst>
        <pc:spChg chg="mod">
          <ac:chgData name="Cartier, Thomas (DCS)" userId="0eaa2424-5aa2-4e0b-960d-de12abb9d6fd" providerId="ADAL" clId="{7FB13007-F27F-4331-A495-ED6F08AB27FA}" dt="2024-05-16T14:20:51.668" v="547" actId="20577"/>
          <ac:spMkLst>
            <pc:docMk/>
            <pc:sldMk cId="1909930996" sldId="446"/>
            <ac:spMk id="2" creationId="{C4D035AF-A0D4-1573-089F-2E92F6DA2BD9}"/>
          </ac:spMkLst>
        </pc:spChg>
        <pc:spChg chg="del mod">
          <ac:chgData name="Cartier, Thomas (DCS)" userId="0eaa2424-5aa2-4e0b-960d-de12abb9d6fd" providerId="ADAL" clId="{7FB13007-F27F-4331-A495-ED6F08AB27FA}" dt="2024-05-16T13:27:51.810" v="452"/>
          <ac:spMkLst>
            <pc:docMk/>
            <pc:sldMk cId="1909930996" sldId="446"/>
            <ac:spMk id="3" creationId="{53DC845F-6127-8517-6239-772AFE2EFB1C}"/>
          </ac:spMkLst>
        </pc:spChg>
        <pc:spChg chg="del mod">
          <ac:chgData name="Cartier, Thomas (DCS)" userId="0eaa2424-5aa2-4e0b-960d-de12abb9d6fd" providerId="ADAL" clId="{7FB13007-F27F-4331-A495-ED6F08AB27FA}" dt="2024-05-16T13:29:36.234" v="508"/>
          <ac:spMkLst>
            <pc:docMk/>
            <pc:sldMk cId="1909930996" sldId="446"/>
            <ac:spMk id="4" creationId="{11DE142E-BB91-3F7B-101C-E608030CE00B}"/>
          </ac:spMkLst>
        </pc:spChg>
        <pc:picChg chg="add mod">
          <ac:chgData name="Cartier, Thomas (DCS)" userId="0eaa2424-5aa2-4e0b-960d-de12abb9d6fd" providerId="ADAL" clId="{7FB13007-F27F-4331-A495-ED6F08AB27FA}" dt="2024-05-16T13:27:28.267" v="450" actId="14100"/>
          <ac:picMkLst>
            <pc:docMk/>
            <pc:sldMk cId="1909930996" sldId="446"/>
            <ac:picMk id="8" creationId="{5E545883-0913-076F-61B5-A5F498D1E95A}"/>
          </ac:picMkLst>
        </pc:picChg>
        <pc:picChg chg="add mod">
          <ac:chgData name="Cartier, Thomas (DCS)" userId="0eaa2424-5aa2-4e0b-960d-de12abb9d6fd" providerId="ADAL" clId="{7FB13007-F27F-4331-A495-ED6F08AB27FA}" dt="2024-05-16T13:29:42.786" v="515" actId="1037"/>
          <ac:picMkLst>
            <pc:docMk/>
            <pc:sldMk cId="1909930996" sldId="446"/>
            <ac:picMk id="9" creationId="{2F80EAC4-51F1-B6FD-1C3F-3B7410B8A685}"/>
          </ac:picMkLst>
        </pc:picChg>
        <pc:picChg chg="add mod">
          <ac:chgData name="Cartier, Thomas (DCS)" userId="0eaa2424-5aa2-4e0b-960d-de12abb9d6fd" providerId="ADAL" clId="{7FB13007-F27F-4331-A495-ED6F08AB27FA}" dt="2024-05-16T14:20:58.813" v="549" actId="14100"/>
          <ac:picMkLst>
            <pc:docMk/>
            <pc:sldMk cId="1909930996" sldId="446"/>
            <ac:picMk id="10" creationId="{A8E382DC-F63B-27C7-E138-757E79B131B7}"/>
          </ac:picMkLst>
        </pc:picChg>
        <pc:picChg chg="add mod">
          <ac:chgData name="Cartier, Thomas (DCS)" userId="0eaa2424-5aa2-4e0b-960d-de12abb9d6fd" providerId="ADAL" clId="{7FB13007-F27F-4331-A495-ED6F08AB27FA}" dt="2024-05-16T14:20:55.502" v="548" actId="14100"/>
          <ac:picMkLst>
            <pc:docMk/>
            <pc:sldMk cId="1909930996" sldId="446"/>
            <ac:picMk id="11" creationId="{CB6CBFCA-8BDD-52E3-A34C-B20F3A8AFEC0}"/>
          </ac:picMkLst>
        </pc:picChg>
      </pc:sldChg>
      <pc:sldChg chg="addSp delSp modSp add mod">
        <pc:chgData name="Cartier, Thomas (DCS)" userId="0eaa2424-5aa2-4e0b-960d-de12abb9d6fd" providerId="ADAL" clId="{7FB13007-F27F-4331-A495-ED6F08AB27FA}" dt="2024-05-16T19:34:34.287" v="1580" actId="20577"/>
        <pc:sldMkLst>
          <pc:docMk/>
          <pc:sldMk cId="2852401600" sldId="447"/>
        </pc:sldMkLst>
        <pc:spChg chg="mod">
          <ac:chgData name="Cartier, Thomas (DCS)" userId="0eaa2424-5aa2-4e0b-960d-de12abb9d6fd" providerId="ADAL" clId="{7FB13007-F27F-4331-A495-ED6F08AB27FA}" dt="2024-05-16T19:34:34.287" v="1580" actId="20577"/>
          <ac:spMkLst>
            <pc:docMk/>
            <pc:sldMk cId="2852401600" sldId="447"/>
            <ac:spMk id="2" creationId="{C4D035AF-A0D4-1573-089F-2E92F6DA2BD9}"/>
          </ac:spMkLst>
        </pc:spChg>
        <pc:spChg chg="del mod">
          <ac:chgData name="Cartier, Thomas (DCS)" userId="0eaa2424-5aa2-4e0b-960d-de12abb9d6fd" providerId="ADAL" clId="{7FB13007-F27F-4331-A495-ED6F08AB27FA}" dt="2024-05-16T18:55:27.330" v="552"/>
          <ac:spMkLst>
            <pc:docMk/>
            <pc:sldMk cId="2852401600" sldId="447"/>
            <ac:spMk id="3" creationId="{53DC845F-6127-8517-6239-772AFE2EFB1C}"/>
          </ac:spMkLst>
        </pc:spChg>
        <pc:spChg chg="del mod">
          <ac:chgData name="Cartier, Thomas (DCS)" userId="0eaa2424-5aa2-4e0b-960d-de12abb9d6fd" providerId="ADAL" clId="{7FB13007-F27F-4331-A495-ED6F08AB27FA}" dt="2024-05-16T18:56:02.754" v="576"/>
          <ac:spMkLst>
            <pc:docMk/>
            <pc:sldMk cId="2852401600" sldId="447"/>
            <ac:spMk id="4" creationId="{11DE142E-BB91-3F7B-101C-E608030CE00B}"/>
          </ac:spMkLst>
        </pc:spChg>
        <pc:picChg chg="add mod">
          <ac:chgData name="Cartier, Thomas (DCS)" userId="0eaa2424-5aa2-4e0b-960d-de12abb9d6fd" providerId="ADAL" clId="{7FB13007-F27F-4331-A495-ED6F08AB27FA}" dt="2024-05-16T18:56:19.658" v="594" actId="1038"/>
          <ac:picMkLst>
            <pc:docMk/>
            <pc:sldMk cId="2852401600" sldId="447"/>
            <ac:picMk id="8" creationId="{BB03CD01-511C-5950-A0F2-1F01C5B2C3A0}"/>
          </ac:picMkLst>
        </pc:picChg>
        <pc:picChg chg="add mod">
          <ac:chgData name="Cartier, Thomas (DCS)" userId="0eaa2424-5aa2-4e0b-960d-de12abb9d6fd" providerId="ADAL" clId="{7FB13007-F27F-4331-A495-ED6F08AB27FA}" dt="2024-05-16T18:56:09.199" v="578" actId="14100"/>
          <ac:picMkLst>
            <pc:docMk/>
            <pc:sldMk cId="2852401600" sldId="447"/>
            <ac:picMk id="9" creationId="{C689C8EC-BA2E-46AD-F685-B06171320012}"/>
          </ac:picMkLst>
        </pc:picChg>
      </pc:sldChg>
      <pc:sldChg chg="addSp delSp modSp add mod ord">
        <pc:chgData name="Cartier, Thomas (DCS)" userId="0eaa2424-5aa2-4e0b-960d-de12abb9d6fd" providerId="ADAL" clId="{7FB13007-F27F-4331-A495-ED6F08AB27FA}" dt="2024-05-16T19:34:06.855" v="1564" actId="20577"/>
        <pc:sldMkLst>
          <pc:docMk/>
          <pc:sldMk cId="3642103562" sldId="448"/>
        </pc:sldMkLst>
        <pc:spChg chg="mod">
          <ac:chgData name="Cartier, Thomas (DCS)" userId="0eaa2424-5aa2-4e0b-960d-de12abb9d6fd" providerId="ADAL" clId="{7FB13007-F27F-4331-A495-ED6F08AB27FA}" dt="2024-05-16T19:34:06.855" v="1564" actId="20577"/>
          <ac:spMkLst>
            <pc:docMk/>
            <pc:sldMk cId="3642103562" sldId="448"/>
            <ac:spMk id="2" creationId="{C4D035AF-A0D4-1573-089F-2E92F6DA2BD9}"/>
          </ac:spMkLst>
        </pc:spChg>
        <pc:spChg chg="del">
          <ac:chgData name="Cartier, Thomas (DCS)" userId="0eaa2424-5aa2-4e0b-960d-de12abb9d6fd" providerId="ADAL" clId="{7FB13007-F27F-4331-A495-ED6F08AB27FA}" dt="2024-05-16T18:57:03.204" v="597" actId="22"/>
          <ac:spMkLst>
            <pc:docMk/>
            <pc:sldMk cId="3642103562" sldId="448"/>
            <ac:spMk id="3" creationId="{53DC845F-6127-8517-6239-772AFE2EFB1C}"/>
          </ac:spMkLst>
        </pc:spChg>
        <pc:spChg chg="del">
          <ac:chgData name="Cartier, Thomas (DCS)" userId="0eaa2424-5aa2-4e0b-960d-de12abb9d6fd" providerId="ADAL" clId="{7FB13007-F27F-4331-A495-ED6F08AB27FA}" dt="2024-05-16T18:57:08.296" v="598" actId="478"/>
          <ac:spMkLst>
            <pc:docMk/>
            <pc:sldMk cId="3642103562" sldId="448"/>
            <ac:spMk id="4" creationId="{11DE142E-BB91-3F7B-101C-E608030CE00B}"/>
          </ac:spMkLst>
        </pc:spChg>
        <pc:picChg chg="add mod ord">
          <ac:chgData name="Cartier, Thomas (DCS)" userId="0eaa2424-5aa2-4e0b-960d-de12abb9d6fd" providerId="ADAL" clId="{7FB13007-F27F-4331-A495-ED6F08AB27FA}" dt="2024-05-16T18:57:29.238" v="637" actId="1036"/>
          <ac:picMkLst>
            <pc:docMk/>
            <pc:sldMk cId="3642103562" sldId="448"/>
            <ac:picMk id="9" creationId="{D656BA31-31D4-AA35-2D09-D73FA48E3A88}"/>
          </ac:picMkLst>
        </pc:picChg>
      </pc:sldChg>
      <pc:sldChg chg="addSp delSp modSp add mod ord">
        <pc:chgData name="Cartier, Thomas (DCS)" userId="0eaa2424-5aa2-4e0b-960d-de12abb9d6fd" providerId="ADAL" clId="{7FB13007-F27F-4331-A495-ED6F08AB27FA}" dt="2024-05-16T19:33:22.323" v="1545" actId="20577"/>
        <pc:sldMkLst>
          <pc:docMk/>
          <pc:sldMk cId="2503056937" sldId="449"/>
        </pc:sldMkLst>
        <pc:spChg chg="mod">
          <ac:chgData name="Cartier, Thomas (DCS)" userId="0eaa2424-5aa2-4e0b-960d-de12abb9d6fd" providerId="ADAL" clId="{7FB13007-F27F-4331-A495-ED6F08AB27FA}" dt="2024-05-16T19:32:42.143" v="1525" actId="20577"/>
          <ac:spMkLst>
            <pc:docMk/>
            <pc:sldMk cId="2503056937" sldId="449"/>
            <ac:spMk id="2" creationId="{C4D035AF-A0D4-1573-089F-2E92F6DA2BD9}"/>
          </ac:spMkLst>
        </pc:spChg>
        <pc:spChg chg="del">
          <ac:chgData name="Cartier, Thomas (DCS)" userId="0eaa2424-5aa2-4e0b-960d-de12abb9d6fd" providerId="ADAL" clId="{7FB13007-F27F-4331-A495-ED6F08AB27FA}" dt="2024-05-16T18:59:45.435" v="665" actId="22"/>
          <ac:spMkLst>
            <pc:docMk/>
            <pc:sldMk cId="2503056937" sldId="449"/>
            <ac:spMk id="3" creationId="{53DC845F-6127-8517-6239-772AFE2EFB1C}"/>
          </ac:spMkLst>
        </pc:spChg>
        <pc:spChg chg="del">
          <ac:chgData name="Cartier, Thomas (DCS)" userId="0eaa2424-5aa2-4e0b-960d-de12abb9d6fd" providerId="ADAL" clId="{7FB13007-F27F-4331-A495-ED6F08AB27FA}" dt="2024-05-16T18:59:49.089" v="666" actId="478"/>
          <ac:spMkLst>
            <pc:docMk/>
            <pc:sldMk cId="2503056937" sldId="449"/>
            <ac:spMk id="4" creationId="{11DE142E-BB91-3F7B-101C-E608030CE00B}"/>
          </ac:spMkLst>
        </pc:spChg>
        <pc:spChg chg="add mod">
          <ac:chgData name="Cartier, Thomas (DCS)" userId="0eaa2424-5aa2-4e0b-960d-de12abb9d6fd" providerId="ADAL" clId="{7FB13007-F27F-4331-A495-ED6F08AB27FA}" dt="2024-05-16T19:33:22.323" v="1545" actId="20577"/>
          <ac:spMkLst>
            <pc:docMk/>
            <pc:sldMk cId="2503056937" sldId="449"/>
            <ac:spMk id="10" creationId="{7D3F064C-7FCE-D2FA-5785-784FE6257E13}"/>
          </ac:spMkLst>
        </pc:spChg>
        <pc:picChg chg="add mod ord">
          <ac:chgData name="Cartier, Thomas (DCS)" userId="0eaa2424-5aa2-4e0b-960d-de12abb9d6fd" providerId="ADAL" clId="{7FB13007-F27F-4331-A495-ED6F08AB27FA}" dt="2024-05-16T19:00:03.395" v="690" actId="1038"/>
          <ac:picMkLst>
            <pc:docMk/>
            <pc:sldMk cId="2503056937" sldId="449"/>
            <ac:picMk id="9" creationId="{64B331FC-8DB1-15FE-2E90-135A7AC6A089}"/>
          </ac:picMkLst>
        </pc:picChg>
        <pc:picChg chg="add del mod">
          <ac:chgData name="Cartier, Thomas (DCS)" userId="0eaa2424-5aa2-4e0b-960d-de12abb9d6fd" providerId="ADAL" clId="{7FB13007-F27F-4331-A495-ED6F08AB27FA}" dt="2024-05-16T19:11:13.657" v="994" actId="478"/>
          <ac:picMkLst>
            <pc:docMk/>
            <pc:sldMk cId="2503056937" sldId="449"/>
            <ac:picMk id="12" creationId="{3DC546BE-9183-8009-BA5A-C8D6750C73E2}"/>
          </ac:picMkLst>
        </pc:picChg>
      </pc:sldChg>
    </pc:docChg>
  </pc:docChgLst>
  <pc:docChgLst>
    <pc:chgData name="Cartier, Thomas (DCS)" userId="0eaa2424-5aa2-4e0b-960d-de12abb9d6fd" providerId="ADAL" clId="{AEC9414B-5CEC-4CF2-8085-26E12798B520}"/>
    <pc:docChg chg="modSld">
      <pc:chgData name="Cartier, Thomas (DCS)" userId="0eaa2424-5aa2-4e0b-960d-de12abb9d6fd" providerId="ADAL" clId="{AEC9414B-5CEC-4CF2-8085-26E12798B520}" dt="2024-09-09T14:04:05.593" v="0" actId="1076"/>
      <pc:docMkLst>
        <pc:docMk/>
      </pc:docMkLst>
      <pc:sldChg chg="modSp mod">
        <pc:chgData name="Cartier, Thomas (DCS)" userId="0eaa2424-5aa2-4e0b-960d-de12abb9d6fd" providerId="ADAL" clId="{AEC9414B-5CEC-4CF2-8085-26E12798B520}" dt="2024-09-09T14:04:05.593" v="0" actId="1076"/>
        <pc:sldMkLst>
          <pc:docMk/>
          <pc:sldMk cId="2297764718" sldId="440"/>
        </pc:sldMkLst>
        <pc:spChg chg="mod">
          <ac:chgData name="Cartier, Thomas (DCS)" userId="0eaa2424-5aa2-4e0b-960d-de12abb9d6fd" providerId="ADAL" clId="{AEC9414B-5CEC-4CF2-8085-26E12798B520}" dt="2024-09-09T14:04:05.593" v="0" actId="1076"/>
          <ac:spMkLst>
            <pc:docMk/>
            <pc:sldMk cId="2297764718" sldId="440"/>
            <ac:spMk id="10" creationId="{ABA44637-3039-D694-D163-23796CCE7F8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A3E4D-48BC-4515-996B-15CC4A3AF891}"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2AC07-2C1B-48FD-9A96-4BDAEDA2E47D}" type="slidenum">
              <a:rPr lang="en-US" smtClean="0"/>
              <a:t>‹#›</a:t>
            </a:fld>
            <a:endParaRPr lang="en-US"/>
          </a:p>
        </p:txBody>
      </p:sp>
    </p:spTree>
    <p:extLst>
      <p:ext uri="{BB962C8B-B14F-4D97-AF65-F5344CB8AC3E}">
        <p14:creationId xmlns:p14="http://schemas.microsoft.com/office/powerpoint/2010/main" val="256885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2AC07-2C1B-48FD-9A96-4BDAEDA2E47D}" type="slidenum">
              <a:rPr lang="en-US" smtClean="0"/>
              <a:t>7</a:t>
            </a:fld>
            <a:endParaRPr lang="en-US"/>
          </a:p>
        </p:txBody>
      </p:sp>
    </p:spTree>
    <p:extLst>
      <p:ext uri="{BB962C8B-B14F-4D97-AF65-F5344CB8AC3E}">
        <p14:creationId xmlns:p14="http://schemas.microsoft.com/office/powerpoint/2010/main" val="1298596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12192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itle 14"/>
          <p:cNvSpPr>
            <a:spLocks noGrp="1"/>
          </p:cNvSpPr>
          <p:nvPr userDrawn="1">
            <p:ph type="title"/>
          </p:nvPr>
        </p:nvSpPr>
        <p:spPr>
          <a:xfrm>
            <a:off x="609600" y="972491"/>
            <a:ext cx="8534400" cy="1141001"/>
          </a:xfrm>
        </p:spPr>
        <p:txBody>
          <a:bodyPr lIns="0" rIns="0" anchor="b" anchorCtr="0"/>
          <a:lstStyle>
            <a:lvl1pPr>
              <a:lnSpc>
                <a:spcPct val="80000"/>
              </a:lnSpc>
              <a:defRPr sz="5400" b="0"/>
            </a:lvl1pPr>
          </a:lstStyle>
          <a:p>
            <a:r>
              <a:rPr lang="en-US" dirty="0"/>
              <a:t>Click to edit Master title style</a:t>
            </a:r>
          </a:p>
        </p:txBody>
      </p:sp>
      <p:sp>
        <p:nvSpPr>
          <p:cNvPr id="17" name="Text Placeholder 16"/>
          <p:cNvSpPr>
            <a:spLocks noGrp="1"/>
          </p:cNvSpPr>
          <p:nvPr userDrawn="1">
            <p:ph type="body" sz="quarter" idx="10"/>
          </p:nvPr>
        </p:nvSpPr>
        <p:spPr>
          <a:xfrm>
            <a:off x="609600" y="2286530"/>
            <a:ext cx="8796867"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Click to edit Master text styles</a:t>
            </a:r>
          </a:p>
        </p:txBody>
      </p:sp>
      <p:sp>
        <p:nvSpPr>
          <p:cNvPr id="20" name="Text Placeholder 16"/>
          <p:cNvSpPr>
            <a:spLocks noGrp="1"/>
          </p:cNvSpPr>
          <p:nvPr userDrawn="1">
            <p:ph type="body" sz="quarter" idx="11" hasCustomPrompt="1"/>
          </p:nvPr>
        </p:nvSpPr>
        <p:spPr>
          <a:xfrm>
            <a:off x="609600" y="3870326"/>
            <a:ext cx="6714067"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April 27, 2018</a:t>
            </a:r>
          </a:p>
        </p:txBody>
      </p:sp>
      <p:sp>
        <p:nvSpPr>
          <p:cNvPr id="22" name="Text Placeholder 16"/>
          <p:cNvSpPr>
            <a:spLocks noGrp="1"/>
          </p:cNvSpPr>
          <p:nvPr userDrawn="1">
            <p:ph type="body" sz="quarter" idx="12" hasCustomPrompt="1"/>
          </p:nvPr>
        </p:nvSpPr>
        <p:spPr>
          <a:xfrm>
            <a:off x="609600" y="5137134"/>
            <a:ext cx="4306197"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Presenter Name</a:t>
            </a:r>
            <a:br>
              <a:rPr lang="en-US" dirty="0"/>
            </a:br>
            <a:r>
              <a:rPr lang="en-US" dirty="0"/>
              <a:t>Contact information</a:t>
            </a:r>
          </a:p>
          <a:p>
            <a:pPr lvl="0"/>
            <a:r>
              <a:rPr lang="en-US" dirty="0"/>
              <a:t>Email</a:t>
            </a:r>
            <a:br>
              <a:rPr lang="en-US" dirty="0"/>
            </a:br>
            <a:r>
              <a:rPr lang="en-US" dirty="0"/>
              <a:t>Phone</a:t>
            </a:r>
          </a:p>
        </p:txBody>
      </p:sp>
      <p:sp>
        <p:nvSpPr>
          <p:cNvPr id="12" name="Right Triangle 11"/>
          <p:cNvSpPr/>
          <p:nvPr/>
        </p:nvSpPr>
        <p:spPr>
          <a:xfrm flipH="1" flipV="1">
            <a:off x="9811070" y="-14108"/>
            <a:ext cx="2401452"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Tree>
    <p:extLst>
      <p:ext uri="{BB962C8B-B14F-4D97-AF65-F5344CB8AC3E}">
        <p14:creationId xmlns:p14="http://schemas.microsoft.com/office/powerpoint/2010/main" val="272676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83845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168832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12192000" cy="4918364"/>
          </a:xfrm>
          <a:solidFill>
            <a:srgbClr val="D1D3D4"/>
          </a:solidFill>
        </p:spPr>
        <p:txBody>
          <a:bodyPr/>
          <a:lstStyle/>
          <a:p>
            <a:endParaRPr lang="en-US"/>
          </a:p>
        </p:txBody>
      </p:sp>
    </p:spTree>
    <p:extLst>
      <p:ext uri="{BB962C8B-B14F-4D97-AF65-F5344CB8AC3E}">
        <p14:creationId xmlns:p14="http://schemas.microsoft.com/office/powerpoint/2010/main" val="34275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1" y="1216122"/>
            <a:ext cx="6110111" cy="4918364"/>
          </a:xfrm>
          <a:solidFill>
            <a:srgbClr val="D1D3D4"/>
          </a:solidFill>
        </p:spPr>
        <p:txBody>
          <a:bodyPr>
            <a:normAutofit/>
          </a:bodyPr>
          <a:lstStyle>
            <a:lvl1pPr>
              <a:defRPr sz="2400"/>
            </a:lvl1pPr>
          </a:lstStyle>
          <a:p>
            <a:endParaRPr lang="en-US" dirty="0"/>
          </a:p>
        </p:txBody>
      </p:sp>
      <p:sp>
        <p:nvSpPr>
          <p:cNvPr id="7" name="Picture Placeholder 4"/>
          <p:cNvSpPr>
            <a:spLocks noGrp="1"/>
          </p:cNvSpPr>
          <p:nvPr>
            <p:ph type="pic" sz="quarter" idx="11"/>
          </p:nvPr>
        </p:nvSpPr>
        <p:spPr>
          <a:xfrm>
            <a:off x="6096001" y="1216122"/>
            <a:ext cx="6110111" cy="4918364"/>
          </a:xfrm>
          <a:solidFill>
            <a:srgbClr val="D1D3D4"/>
          </a:solidFill>
        </p:spPr>
        <p:txBody>
          <a:bodyPr>
            <a:normAutofit/>
          </a:bodyPr>
          <a:lstStyle>
            <a:lvl1pPr>
              <a:defRPr sz="2400"/>
            </a:lvl1pPr>
          </a:lstStyle>
          <a:p>
            <a:endParaRPr lang="en-US" dirty="0"/>
          </a:p>
        </p:txBody>
      </p:sp>
      <p:cxnSp>
        <p:nvCxnSpPr>
          <p:cNvPr id="3" name="Straight Connector 2"/>
          <p:cNvCxnSpPr/>
          <p:nvPr userDrawn="1"/>
        </p:nvCxnSpPr>
        <p:spPr>
          <a:xfrm>
            <a:off x="6096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47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12" name="TextBox 11"/>
          <p:cNvSpPr txBox="1"/>
          <p:nvPr userDrawn="1"/>
        </p:nvSpPr>
        <p:spPr>
          <a:xfrm>
            <a:off x="8752859" y="6359525"/>
            <a:ext cx="2257028"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dirty="0" err="1">
                <a:solidFill>
                  <a:srgbClr val="042B4A"/>
                </a:solidFill>
                <a:latin typeface="+mn-lt"/>
                <a:cs typeface="Calibri"/>
              </a:rPr>
              <a:t>MassHireFallRiverCareers.org</a:t>
            </a:r>
            <a:endParaRPr lang="en-US" sz="1000" dirty="0">
              <a:solidFill>
                <a:srgbClr val="042B4A"/>
              </a:solidFill>
              <a:latin typeface="+mn-lt"/>
              <a:cs typeface="Calibri"/>
            </a:endParaRPr>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4"/>
            <a:ext cx="12192000" cy="5621337"/>
          </a:xfrm>
          <a:solidFill>
            <a:schemeClr val="accent1"/>
          </a:solidFill>
        </p:spPr>
        <p:txBody>
          <a:bodyPr/>
          <a:lstStyle/>
          <a:p>
            <a:endParaRPr lang="en-US"/>
          </a:p>
        </p:txBody>
      </p:sp>
    </p:spTree>
    <p:extLst>
      <p:ext uri="{BB962C8B-B14F-4D97-AF65-F5344CB8AC3E}">
        <p14:creationId xmlns:p14="http://schemas.microsoft.com/office/powerpoint/2010/main" val="318038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February 1, 2018 </a:t>
            </a:r>
          </a:p>
        </p:txBody>
      </p:sp>
      <p:sp>
        <p:nvSpPr>
          <p:cNvPr id="6" name="Slide Number Placeholder 5"/>
          <p:cNvSpPr>
            <a:spLocks noGrp="1"/>
          </p:cNvSpPr>
          <p:nvPr>
            <p:ph type="sldNum" sz="quarter" idx="12"/>
          </p:nvPr>
        </p:nvSpPr>
        <p:spPr/>
        <p:txBody>
          <a:bodyPr/>
          <a:lstStyle>
            <a:lvl1pPr>
              <a:defRPr/>
            </a:lvl1pPr>
          </a:lstStyle>
          <a:p>
            <a:pPr>
              <a:defRPr/>
            </a:pPr>
            <a:fld id="{E072579F-9FF5-4201-872C-73481382824D}" type="slidenum">
              <a:rPr lang="en-US"/>
              <a:pPr>
                <a:defRPr/>
              </a:pPr>
              <a:t>‹#›</a:t>
            </a:fld>
            <a:endParaRPr lang="en-US" dirty="0"/>
          </a:p>
        </p:txBody>
      </p:sp>
    </p:spTree>
    <p:extLst>
      <p:ext uri="{BB962C8B-B14F-4D97-AF65-F5344CB8AC3E}">
        <p14:creationId xmlns:p14="http://schemas.microsoft.com/office/powerpoint/2010/main" val="3921620532"/>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February 1, 2018 </a:t>
            </a:r>
          </a:p>
        </p:txBody>
      </p:sp>
      <p:sp>
        <p:nvSpPr>
          <p:cNvPr id="3" name="Footer Placeholder 4"/>
          <p:cNvSpPr>
            <a:spLocks noGrp="1"/>
          </p:cNvSpPr>
          <p:nvPr>
            <p:ph type="ftr" sz="quarter" idx="11"/>
          </p:nvPr>
        </p:nvSpPr>
        <p:spPr/>
        <p:txBody>
          <a:bodyPr/>
          <a:lstStyle>
            <a:lvl1pPr>
              <a:defRPr/>
            </a:lvl1pPr>
          </a:lstStyle>
          <a:p>
            <a:pPr>
              <a:defRPr/>
            </a:pPr>
            <a:r>
              <a:rPr lang="en-US"/>
              <a:t>Massachusetts Department of Career Services</a:t>
            </a:r>
          </a:p>
        </p:txBody>
      </p:sp>
      <p:sp>
        <p:nvSpPr>
          <p:cNvPr id="4" name="Slide Number Placeholder 5"/>
          <p:cNvSpPr>
            <a:spLocks noGrp="1"/>
          </p:cNvSpPr>
          <p:nvPr>
            <p:ph type="sldNum" sz="quarter" idx="12"/>
          </p:nvPr>
        </p:nvSpPr>
        <p:spPr/>
        <p:txBody>
          <a:bodyPr/>
          <a:lstStyle>
            <a:lvl1pPr>
              <a:defRPr/>
            </a:lvl1pPr>
          </a:lstStyle>
          <a:p>
            <a:pPr>
              <a:defRPr/>
            </a:pPr>
            <a:fld id="{08D68108-485C-48E7-99C0-B8D285AC8481}" type="slidenum">
              <a:rPr lang="en-US"/>
              <a:pPr>
                <a:defRPr/>
              </a:pPr>
              <a:t>‹#›</a:t>
            </a:fld>
            <a:endParaRPr lang="en-US"/>
          </a:p>
        </p:txBody>
      </p:sp>
    </p:spTree>
    <p:extLst>
      <p:ext uri="{BB962C8B-B14F-4D97-AF65-F5344CB8AC3E}">
        <p14:creationId xmlns:p14="http://schemas.microsoft.com/office/powerpoint/2010/main" val="401707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477000"/>
            <a:ext cx="3962400" cy="228600"/>
          </a:xfrm>
        </p:spPr>
        <p:txBody>
          <a:bodyPr/>
          <a:lstStyle>
            <a:lvl1pPr>
              <a:defRPr/>
            </a:lvl1pPr>
          </a:lstStyle>
          <a:p>
            <a:r>
              <a:rPr lang="en-US" altLang="en-US"/>
              <a:t>Massachusetts Department of Career Services</a:t>
            </a:r>
          </a:p>
        </p:txBody>
      </p:sp>
      <p:sp>
        <p:nvSpPr>
          <p:cNvPr id="6" name="Slide Number Placeholder 5"/>
          <p:cNvSpPr>
            <a:spLocks noGrp="1"/>
          </p:cNvSpPr>
          <p:nvPr>
            <p:ph type="sldNum" sz="quarter" idx="11"/>
          </p:nvPr>
        </p:nvSpPr>
        <p:spPr>
          <a:xfrm>
            <a:off x="9042400" y="6477000"/>
            <a:ext cx="2540000" cy="228600"/>
          </a:xfrm>
        </p:spPr>
        <p:txBody>
          <a:bodyPr/>
          <a:lstStyle>
            <a:lvl1pPr>
              <a:defRPr/>
            </a:lvl1pPr>
          </a:lstStyle>
          <a:p>
            <a:fld id="{9385707E-2364-4153-857D-FE30DD103C8D}" type="slidenum">
              <a:rPr lang="en-US" altLang="en-US"/>
              <a:pPr/>
              <a:t>‹#›</a:t>
            </a:fld>
            <a:endParaRPr lang="en-US" altLang="en-US"/>
          </a:p>
        </p:txBody>
      </p:sp>
      <p:sp>
        <p:nvSpPr>
          <p:cNvPr id="7" name="Date Placeholder 6"/>
          <p:cNvSpPr>
            <a:spLocks noGrp="1"/>
          </p:cNvSpPr>
          <p:nvPr>
            <p:ph type="dt" sz="half" idx="12"/>
          </p:nvPr>
        </p:nvSpPr>
        <p:spPr>
          <a:xfrm>
            <a:off x="304800" y="6477001"/>
            <a:ext cx="2844800" cy="244475"/>
          </a:xfrm>
        </p:spPr>
        <p:txBody>
          <a:bodyPr/>
          <a:lstStyle>
            <a:lvl1pPr>
              <a:defRPr/>
            </a:lvl1pPr>
          </a:lstStyle>
          <a:p>
            <a:r>
              <a:rPr lang="en-US" altLang="en-US"/>
              <a:t>December 2017</a:t>
            </a:r>
          </a:p>
        </p:txBody>
      </p:sp>
    </p:spTree>
    <p:extLst>
      <p:ext uri="{BB962C8B-B14F-4D97-AF65-F5344CB8AC3E}">
        <p14:creationId xmlns:p14="http://schemas.microsoft.com/office/powerpoint/2010/main" val="60097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12/30/2024</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31247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6"/>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83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83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609601"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1" name="Content Placeholder 16"/>
          <p:cNvSpPr>
            <a:spLocks noGrp="1"/>
          </p:cNvSpPr>
          <p:nvPr>
            <p:ph sz="quarter" idx="11"/>
          </p:nvPr>
        </p:nvSpPr>
        <p:spPr>
          <a:xfrm>
            <a:off x="8113889"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16"/>
          <p:cNvSpPr>
            <a:spLocks noGrp="1"/>
          </p:cNvSpPr>
          <p:nvPr>
            <p:ph sz="quarter" idx="12"/>
          </p:nvPr>
        </p:nvSpPr>
        <p:spPr>
          <a:xfrm>
            <a:off x="4368800"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185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0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7"/>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16"/>
          <p:cNvSpPr>
            <a:spLocks noGrp="1"/>
          </p:cNvSpPr>
          <p:nvPr>
            <p:ph sz="quarter" idx="11"/>
          </p:nvPr>
        </p:nvSpPr>
        <p:spPr>
          <a:xfrm>
            <a:off x="609600" y="3820584"/>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16"/>
          <p:cNvSpPr>
            <a:spLocks noGrp="1"/>
          </p:cNvSpPr>
          <p:nvPr>
            <p:ph sz="quarter" idx="12"/>
          </p:nvPr>
        </p:nvSpPr>
        <p:spPr>
          <a:xfrm>
            <a:off x="6265333" y="1446237"/>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16"/>
          <p:cNvSpPr>
            <a:spLocks noGrp="1"/>
          </p:cNvSpPr>
          <p:nvPr>
            <p:ph sz="quarter" idx="13"/>
          </p:nvPr>
        </p:nvSpPr>
        <p:spPr>
          <a:xfrm>
            <a:off x="6265333" y="3820584"/>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031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63066"/>
            <a:ext cx="5175957"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061480"/>
            <a:ext cx="517595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6406443" y="1463066"/>
            <a:ext cx="5175956"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p:cNvSpPr>
            <a:spLocks noGrp="1"/>
          </p:cNvSpPr>
          <p:nvPr>
            <p:ph sz="half" idx="11"/>
          </p:nvPr>
        </p:nvSpPr>
        <p:spPr>
          <a:xfrm>
            <a:off x="6406444" y="2061480"/>
            <a:ext cx="5175955"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492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463065"/>
            <a:ext cx="3412068"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8170331" y="1463065"/>
            <a:ext cx="3412068"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11"/>
          </p:nvPr>
        </p:nvSpPr>
        <p:spPr>
          <a:xfrm>
            <a:off x="8170332"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idx="12"/>
          </p:nvPr>
        </p:nvSpPr>
        <p:spPr>
          <a:xfrm>
            <a:off x="4368801" y="1463065"/>
            <a:ext cx="3412068"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13"/>
          </p:nvPr>
        </p:nvSpPr>
        <p:spPr>
          <a:xfrm>
            <a:off x="43688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253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998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12184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39614"/>
            <a:ext cx="9508067" cy="941041"/>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4" name="Text Placeholder 3"/>
          <p:cNvSpPr>
            <a:spLocks noGrp="1"/>
          </p:cNvSpPr>
          <p:nvPr>
            <p:ph type="body" idx="1"/>
          </p:nvPr>
        </p:nvSpPr>
        <p:spPr>
          <a:xfrm>
            <a:off x="609600" y="144623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12192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userDrawn="1"/>
        </p:nvSpPr>
        <p:spPr>
          <a:xfrm flipH="1" flipV="1">
            <a:off x="10827070" y="-14108"/>
            <a:ext cx="1385449"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pic>
        <p:nvPicPr>
          <p:cNvPr id="5" name="Picture 4"/>
          <p:cNvPicPr>
            <a:picLocks noChangeAspect="1"/>
          </p:cNvPicPr>
          <p:nvPr userDrawn="1"/>
        </p:nvPicPr>
        <p:blipFill rotWithShape="1">
          <a:blip r:embed="rId20">
            <a:extLst>
              <a:ext uri="{28A0092B-C50C-407E-A947-70E740481C1C}">
                <a14:useLocalDpi xmlns:a14="http://schemas.microsoft.com/office/drawing/2010/main" val="0"/>
              </a:ext>
            </a:extLst>
          </a:blip>
          <a:srcRect l="1785" t="14557" r="3572" b="12388"/>
          <a:stretch/>
        </p:blipFill>
        <p:spPr>
          <a:xfrm>
            <a:off x="51335" y="6285297"/>
            <a:ext cx="2720741" cy="471638"/>
          </a:xfrm>
          <a:prstGeom prst="rect">
            <a:avLst/>
          </a:prstGeom>
        </p:spPr>
      </p:pic>
    </p:spTree>
    <p:extLst>
      <p:ext uri="{BB962C8B-B14F-4D97-AF65-F5344CB8AC3E}">
        <p14:creationId xmlns:p14="http://schemas.microsoft.com/office/powerpoint/2010/main" val="2099778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Lst>
  <p:hf hdr="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portal.ma.cis360.org/"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hyperlink" Target="https://www.onetcenter.org/dictionary/28.2/excel/alternate_titles.html"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workforce-system-staff-training"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ss.gov/info-details/upcoming-labor-market-information-lmi-trainings"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ss.gov/how-to/masshire-career-information-system-360-cis-360-training"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mass.gov/info-details/masshire-cis-360-material"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98178" y="1461045"/>
            <a:ext cx="9259751" cy="1020688"/>
          </a:xfrm>
        </p:spPr>
        <p:txBody>
          <a:bodyPr vert="horz" lIns="0" tIns="45720" rIns="0" bIns="45720" rtlCol="0" anchor="t">
            <a:noAutofit/>
          </a:bodyPr>
          <a:lstStyle/>
          <a:p>
            <a:pPr algn="ctr">
              <a:lnSpc>
                <a:spcPct val="100000"/>
              </a:lnSpc>
              <a:spcBef>
                <a:spcPts val="600"/>
              </a:spcBef>
            </a:pPr>
            <a:r>
              <a:rPr lang="en-US" sz="3600" b="1" dirty="0">
                <a:solidFill>
                  <a:schemeClr val="bg1"/>
                </a:solidFill>
                <a:latin typeface="Century Gothic"/>
                <a:cs typeface="Calibri"/>
              </a:rPr>
              <a:t>MassHire Career Information Systems 360 </a:t>
            </a:r>
          </a:p>
          <a:p>
            <a:pPr algn="ctr">
              <a:lnSpc>
                <a:spcPct val="100000"/>
              </a:lnSpc>
              <a:spcBef>
                <a:spcPts val="600"/>
              </a:spcBef>
            </a:pPr>
            <a:endParaRPr lang="en-US" sz="3600" b="1" dirty="0">
              <a:solidFill>
                <a:schemeClr val="bg1"/>
              </a:solidFill>
              <a:latin typeface="Century Gothic"/>
              <a:cs typeface="Calibri"/>
            </a:endParaRPr>
          </a:p>
          <a:p>
            <a:pPr algn="ctr">
              <a:lnSpc>
                <a:spcPct val="100000"/>
              </a:lnSpc>
              <a:spcBef>
                <a:spcPts val="600"/>
              </a:spcBef>
            </a:pPr>
            <a:r>
              <a:rPr lang="en-US" sz="3600" b="1" dirty="0">
                <a:solidFill>
                  <a:schemeClr val="bg1"/>
                </a:solidFill>
                <a:latin typeface="Century Gothic"/>
                <a:cs typeface="Calibri"/>
              </a:rPr>
              <a:t>Fall / Winter 2024</a:t>
            </a:r>
          </a:p>
          <a:p>
            <a:pPr algn="ctr">
              <a:lnSpc>
                <a:spcPct val="100000"/>
              </a:lnSpc>
              <a:spcBef>
                <a:spcPts val="600"/>
              </a:spcBef>
            </a:pPr>
            <a:r>
              <a:rPr lang="en-US" sz="3600" b="1" i="1" dirty="0">
                <a:solidFill>
                  <a:schemeClr val="bg1"/>
                </a:solidFill>
                <a:latin typeface="Century Gothic"/>
                <a:cs typeface="Calibri"/>
              </a:rPr>
              <a:t>What’s New!</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532" y="5019793"/>
            <a:ext cx="4541178" cy="1359739"/>
          </a:xfrm>
          <a:prstGeom prst="rect">
            <a:avLst/>
          </a:prstGeom>
        </p:spPr>
      </p:pic>
      <p:sp>
        <p:nvSpPr>
          <p:cNvPr id="6" name="TextBox 1">
            <a:extLst>
              <a:ext uri="{FF2B5EF4-FFF2-40B4-BE49-F238E27FC236}">
                <a16:creationId xmlns:a16="http://schemas.microsoft.com/office/drawing/2014/main" id="{FBC0E79C-C996-43A8-A45C-22A5BFA733F7}"/>
              </a:ext>
            </a:extLst>
          </p:cNvPr>
          <p:cNvSpPr txBox="1"/>
          <p:nvPr/>
        </p:nvSpPr>
        <p:spPr>
          <a:xfrm>
            <a:off x="1613211" y="6412924"/>
            <a:ext cx="9054790" cy="2308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1"/>
            <a:r>
              <a:rPr lang="en-US" sz="900" b="1" i="1" dirty="0">
                <a:solidFill>
                  <a:srgbClr val="009876"/>
                </a:solidFill>
                <a:latin typeface="Calibri"/>
                <a:ea typeface="+mn-lt"/>
                <a:cs typeface="Calibri"/>
              </a:rPr>
              <a:t>MassHire Programs &amp; Services are funded in full by US Department of Labor (USDOL) Employment and Training Administration grants. (Additional details furnished upon request.)</a:t>
            </a:r>
            <a:endParaRPr lang="en-US" sz="900" b="1" dirty="0">
              <a:solidFill>
                <a:srgbClr val="009876"/>
              </a:solidFill>
              <a:latin typeface="Calibri"/>
              <a:cs typeface="Calibri"/>
            </a:endParaRPr>
          </a:p>
        </p:txBody>
      </p:sp>
    </p:spTree>
    <p:extLst>
      <p:ext uri="{BB962C8B-B14F-4D97-AF65-F5344CB8AC3E}">
        <p14:creationId xmlns:p14="http://schemas.microsoft.com/office/powerpoint/2010/main" val="350835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solidFill>
                  <a:schemeClr val="bg1"/>
                </a:solidFill>
                <a:hlinkClick r:id="rId2">
                  <a:extLst>
                    <a:ext uri="{A12FA001-AC4F-418D-AE19-62706E023703}">
                      <ahyp:hlinkClr xmlns:ahyp="http://schemas.microsoft.com/office/drawing/2018/hyperlinkcolor" val="tx"/>
                    </a:ext>
                  </a:extLst>
                </a:hlinkClick>
              </a:rPr>
              <a:t>https://portal.ma.cis360.org/</a:t>
            </a:r>
            <a:r>
              <a:rPr lang="en-US" sz="3600" dirty="0">
                <a:solidFill>
                  <a:schemeClr val="bg1"/>
                </a:solidFill>
              </a:rPr>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2" y="1243282"/>
            <a:ext cx="6488022" cy="4917305"/>
          </a:xfrm>
          <a:prstGeom prst="rect">
            <a:avLst/>
          </a:prstGeom>
          <a:ln>
            <a:solidFill>
              <a:schemeClr val="accent1"/>
            </a:solidFill>
          </a:ln>
        </p:spPr>
      </p:pic>
    </p:spTree>
    <p:extLst>
      <p:ext uri="{BB962C8B-B14F-4D97-AF65-F5344CB8AC3E}">
        <p14:creationId xmlns:p14="http://schemas.microsoft.com/office/powerpoint/2010/main" val="489308839"/>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5B0E-CB07-938D-D820-D9EA787B1196}"/>
              </a:ext>
            </a:extLst>
          </p:cNvPr>
          <p:cNvSpPr>
            <a:spLocks noGrp="1"/>
          </p:cNvSpPr>
          <p:nvPr>
            <p:ph type="title"/>
          </p:nvPr>
        </p:nvSpPr>
        <p:spPr/>
        <p:txBody>
          <a:bodyPr/>
          <a:lstStyle/>
          <a:p>
            <a:r>
              <a:rPr lang="en-US" dirty="0"/>
              <a:t>On-Demand Training Videos</a:t>
            </a:r>
          </a:p>
        </p:txBody>
      </p:sp>
      <p:sp>
        <p:nvSpPr>
          <p:cNvPr id="4" name="Date Placeholder 3">
            <a:extLst>
              <a:ext uri="{FF2B5EF4-FFF2-40B4-BE49-F238E27FC236}">
                <a16:creationId xmlns:a16="http://schemas.microsoft.com/office/drawing/2014/main" id="{D24C265F-B51C-CD07-D9A6-7737370A4EA6}"/>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1F25B60F-CC2D-2AD4-35FF-C027F995702B}"/>
              </a:ext>
            </a:extLst>
          </p:cNvPr>
          <p:cNvSpPr>
            <a:spLocks noGrp="1"/>
          </p:cNvSpPr>
          <p:nvPr>
            <p:ph type="sldNum" sz="quarter" idx="12"/>
          </p:nvPr>
        </p:nvSpPr>
        <p:spPr/>
        <p:txBody>
          <a:bodyPr/>
          <a:lstStyle/>
          <a:p>
            <a:pPr>
              <a:defRPr/>
            </a:pPr>
            <a:fld id="{E072579F-9FF5-4201-872C-73481382824D}" type="slidenum">
              <a:rPr lang="en-US" smtClean="0"/>
              <a:pPr>
                <a:defRPr/>
              </a:pPr>
              <a:t>11</a:t>
            </a:fld>
            <a:endParaRPr lang="en-US" dirty="0"/>
          </a:p>
        </p:txBody>
      </p:sp>
      <p:pic>
        <p:nvPicPr>
          <p:cNvPr id="10" name="Picture 9">
            <a:extLst>
              <a:ext uri="{FF2B5EF4-FFF2-40B4-BE49-F238E27FC236}">
                <a16:creationId xmlns:a16="http://schemas.microsoft.com/office/drawing/2014/main" id="{74038BB5-F856-E717-33AE-BA0F23E0EE32}"/>
              </a:ext>
            </a:extLst>
          </p:cNvPr>
          <p:cNvPicPr>
            <a:picLocks noChangeAspect="1"/>
          </p:cNvPicPr>
          <p:nvPr/>
        </p:nvPicPr>
        <p:blipFill>
          <a:blip r:embed="rId2"/>
          <a:stretch>
            <a:fillRect/>
          </a:stretch>
        </p:blipFill>
        <p:spPr>
          <a:xfrm>
            <a:off x="2950028" y="1233054"/>
            <a:ext cx="6291943" cy="4974568"/>
          </a:xfrm>
          <a:prstGeom prst="rect">
            <a:avLst/>
          </a:prstGeom>
          <a:ln w="22225">
            <a:solidFill>
              <a:schemeClr val="accent1"/>
            </a:solidFill>
          </a:ln>
        </p:spPr>
      </p:pic>
    </p:spTree>
    <p:extLst>
      <p:ext uri="{BB962C8B-B14F-4D97-AF65-F5344CB8AC3E}">
        <p14:creationId xmlns:p14="http://schemas.microsoft.com/office/powerpoint/2010/main" val="1298493222"/>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5CD99-ED0C-BB6E-979F-16896FDDD9D6}"/>
              </a:ext>
            </a:extLst>
          </p:cNvPr>
          <p:cNvSpPr>
            <a:spLocks noGrp="1"/>
          </p:cNvSpPr>
          <p:nvPr>
            <p:ph type="title"/>
          </p:nvPr>
        </p:nvSpPr>
        <p:spPr>
          <a:xfrm>
            <a:off x="609600" y="139614"/>
            <a:ext cx="11203172" cy="941041"/>
          </a:xfrm>
        </p:spPr>
        <p:txBody>
          <a:bodyPr/>
          <a:lstStyle/>
          <a:p>
            <a:r>
              <a:rPr lang="en-US" dirty="0"/>
              <a:t>On-Demand Training Videos  (</a:t>
            </a:r>
            <a:r>
              <a:rPr lang="en-US" i="1" dirty="0"/>
              <a:t>Oregon / National versions</a:t>
            </a:r>
            <a:r>
              <a:rPr lang="en-US" dirty="0"/>
              <a:t>)</a:t>
            </a:r>
          </a:p>
        </p:txBody>
      </p:sp>
      <p:sp>
        <p:nvSpPr>
          <p:cNvPr id="4" name="Date Placeholder 3">
            <a:extLst>
              <a:ext uri="{FF2B5EF4-FFF2-40B4-BE49-F238E27FC236}">
                <a16:creationId xmlns:a16="http://schemas.microsoft.com/office/drawing/2014/main" id="{391BD3EB-8414-BA8B-3A99-35EB1A1DC4C3}"/>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0AE344AB-FCBD-B1D3-BBC4-2F78A682F76C}"/>
              </a:ext>
            </a:extLst>
          </p:cNvPr>
          <p:cNvSpPr>
            <a:spLocks noGrp="1"/>
          </p:cNvSpPr>
          <p:nvPr>
            <p:ph type="sldNum" sz="quarter" idx="12"/>
          </p:nvPr>
        </p:nvSpPr>
        <p:spPr/>
        <p:txBody>
          <a:bodyPr/>
          <a:lstStyle/>
          <a:p>
            <a:pPr>
              <a:defRPr/>
            </a:pPr>
            <a:fld id="{E072579F-9FF5-4201-872C-73481382824D}" type="slidenum">
              <a:rPr lang="en-US" smtClean="0"/>
              <a:pPr>
                <a:defRPr/>
              </a:pPr>
              <a:t>12</a:t>
            </a:fld>
            <a:endParaRPr lang="en-US" dirty="0"/>
          </a:p>
        </p:txBody>
      </p:sp>
      <p:pic>
        <p:nvPicPr>
          <p:cNvPr id="7" name="Picture 6">
            <a:extLst>
              <a:ext uri="{FF2B5EF4-FFF2-40B4-BE49-F238E27FC236}">
                <a16:creationId xmlns:a16="http://schemas.microsoft.com/office/drawing/2014/main" id="{28F21E52-AF26-A9C6-B068-7F6868A1D156}"/>
              </a:ext>
            </a:extLst>
          </p:cNvPr>
          <p:cNvPicPr>
            <a:picLocks noChangeAspect="1"/>
          </p:cNvPicPr>
          <p:nvPr/>
        </p:nvPicPr>
        <p:blipFill>
          <a:blip r:embed="rId2"/>
          <a:stretch>
            <a:fillRect/>
          </a:stretch>
        </p:blipFill>
        <p:spPr>
          <a:xfrm>
            <a:off x="2645472" y="1230086"/>
            <a:ext cx="6901056" cy="4922383"/>
          </a:xfrm>
          <a:prstGeom prst="rect">
            <a:avLst/>
          </a:prstGeom>
        </p:spPr>
      </p:pic>
    </p:spTree>
    <p:extLst>
      <p:ext uri="{BB962C8B-B14F-4D97-AF65-F5344CB8AC3E}">
        <p14:creationId xmlns:p14="http://schemas.microsoft.com/office/powerpoint/2010/main" val="5118846"/>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9754-6AD1-EC9D-CB2E-641D2DB5DD82}"/>
              </a:ext>
            </a:extLst>
          </p:cNvPr>
          <p:cNvSpPr>
            <a:spLocks noGrp="1"/>
          </p:cNvSpPr>
          <p:nvPr>
            <p:ph type="title"/>
          </p:nvPr>
        </p:nvSpPr>
        <p:spPr/>
        <p:txBody>
          <a:bodyPr/>
          <a:lstStyle/>
          <a:p>
            <a:r>
              <a:rPr lang="en-US" dirty="0"/>
              <a:t>On-Demand Training Topics</a:t>
            </a:r>
          </a:p>
        </p:txBody>
      </p:sp>
      <p:sp>
        <p:nvSpPr>
          <p:cNvPr id="3" name="Content Placeholder 2">
            <a:extLst>
              <a:ext uri="{FF2B5EF4-FFF2-40B4-BE49-F238E27FC236}">
                <a16:creationId xmlns:a16="http://schemas.microsoft.com/office/drawing/2014/main" id="{566DBC58-E4F2-5C01-8D4A-3EC75FAC08B5}"/>
              </a:ext>
            </a:extLst>
          </p:cNvPr>
          <p:cNvSpPr>
            <a:spLocks noGrp="1"/>
          </p:cNvSpPr>
          <p:nvPr>
            <p:ph idx="1"/>
          </p:nvPr>
        </p:nvSpPr>
        <p:spPr/>
        <p:txBody>
          <a:bodyPr/>
          <a:lstStyle/>
          <a:p>
            <a:r>
              <a:rPr lang="en-US" dirty="0"/>
              <a:t>Homepage and Resources</a:t>
            </a:r>
          </a:p>
          <a:p>
            <a:r>
              <a:rPr lang="en-US" dirty="0"/>
              <a:t>Navigation</a:t>
            </a:r>
          </a:p>
          <a:p>
            <a:r>
              <a:rPr lang="en-US" dirty="0"/>
              <a:t>Careers</a:t>
            </a:r>
          </a:p>
          <a:p>
            <a:r>
              <a:rPr lang="en-US" dirty="0"/>
              <a:t>Education</a:t>
            </a:r>
          </a:p>
          <a:p>
            <a:r>
              <a:rPr lang="en-US" dirty="0"/>
              <a:t>Employment</a:t>
            </a:r>
          </a:p>
          <a:p>
            <a:r>
              <a:rPr lang="en-US" dirty="0"/>
              <a:t>Career Plan</a:t>
            </a:r>
          </a:p>
          <a:p>
            <a:r>
              <a:rPr lang="en-US" dirty="0"/>
              <a:t>Create Custom Career Plan</a:t>
            </a:r>
          </a:p>
        </p:txBody>
      </p:sp>
      <p:sp>
        <p:nvSpPr>
          <p:cNvPr id="4" name="Date Placeholder 3">
            <a:extLst>
              <a:ext uri="{FF2B5EF4-FFF2-40B4-BE49-F238E27FC236}">
                <a16:creationId xmlns:a16="http://schemas.microsoft.com/office/drawing/2014/main" id="{390B7F30-A826-0E75-7ED2-62E8B853EC85}"/>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F2ECBA8F-C2C4-1E07-576B-84638C1A0419}"/>
              </a:ext>
            </a:extLst>
          </p:cNvPr>
          <p:cNvSpPr>
            <a:spLocks noGrp="1"/>
          </p:cNvSpPr>
          <p:nvPr>
            <p:ph type="sldNum" sz="quarter" idx="12"/>
          </p:nvPr>
        </p:nvSpPr>
        <p:spPr/>
        <p:txBody>
          <a:bodyPr/>
          <a:lstStyle/>
          <a:p>
            <a:pPr>
              <a:defRPr/>
            </a:pPr>
            <a:fld id="{E072579F-9FF5-4201-872C-73481382824D}" type="slidenum">
              <a:rPr lang="en-US" smtClean="0"/>
              <a:pPr>
                <a:defRPr/>
              </a:pPr>
              <a:t>13</a:t>
            </a:fld>
            <a:endParaRPr lang="en-US" dirty="0"/>
          </a:p>
        </p:txBody>
      </p:sp>
    </p:spTree>
    <p:extLst>
      <p:ext uri="{BB962C8B-B14F-4D97-AF65-F5344CB8AC3E}">
        <p14:creationId xmlns:p14="http://schemas.microsoft.com/office/powerpoint/2010/main" val="1873645138"/>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EFB01-4123-90BB-0F63-1FDC0112F62D}"/>
              </a:ext>
            </a:extLst>
          </p:cNvPr>
          <p:cNvSpPr>
            <a:spLocks noGrp="1"/>
          </p:cNvSpPr>
          <p:nvPr>
            <p:ph type="title"/>
          </p:nvPr>
        </p:nvSpPr>
        <p:spPr/>
        <p:txBody>
          <a:bodyPr/>
          <a:lstStyle/>
          <a:p>
            <a:r>
              <a:rPr lang="en-US" dirty="0"/>
              <a:t>On-Demand Training Videos</a:t>
            </a:r>
          </a:p>
        </p:txBody>
      </p:sp>
      <p:sp>
        <p:nvSpPr>
          <p:cNvPr id="4" name="Date Placeholder 3">
            <a:extLst>
              <a:ext uri="{FF2B5EF4-FFF2-40B4-BE49-F238E27FC236}">
                <a16:creationId xmlns:a16="http://schemas.microsoft.com/office/drawing/2014/main" id="{841DD3C8-6D55-90DE-08AA-64FB2EDB0FEE}"/>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6AE46064-3EAD-EEEE-3864-927377CD2D95}"/>
              </a:ext>
            </a:extLst>
          </p:cNvPr>
          <p:cNvSpPr>
            <a:spLocks noGrp="1"/>
          </p:cNvSpPr>
          <p:nvPr>
            <p:ph type="sldNum" sz="quarter" idx="12"/>
          </p:nvPr>
        </p:nvSpPr>
        <p:spPr/>
        <p:txBody>
          <a:bodyPr/>
          <a:lstStyle/>
          <a:p>
            <a:pPr>
              <a:defRPr/>
            </a:pPr>
            <a:fld id="{E072579F-9FF5-4201-872C-73481382824D}" type="slidenum">
              <a:rPr lang="en-US" smtClean="0"/>
              <a:pPr>
                <a:defRPr/>
              </a:pPr>
              <a:t>14</a:t>
            </a:fld>
            <a:endParaRPr lang="en-US" dirty="0"/>
          </a:p>
        </p:txBody>
      </p:sp>
      <p:pic>
        <p:nvPicPr>
          <p:cNvPr id="7" name="Picture 6">
            <a:extLst>
              <a:ext uri="{FF2B5EF4-FFF2-40B4-BE49-F238E27FC236}">
                <a16:creationId xmlns:a16="http://schemas.microsoft.com/office/drawing/2014/main" id="{B53473C3-E244-E3BE-DCEC-81A7681E6237}"/>
              </a:ext>
            </a:extLst>
          </p:cNvPr>
          <p:cNvPicPr>
            <a:picLocks noChangeAspect="1"/>
          </p:cNvPicPr>
          <p:nvPr/>
        </p:nvPicPr>
        <p:blipFill>
          <a:blip r:embed="rId2"/>
          <a:stretch>
            <a:fillRect/>
          </a:stretch>
        </p:blipFill>
        <p:spPr>
          <a:xfrm>
            <a:off x="1701209" y="1313418"/>
            <a:ext cx="8901445" cy="4797532"/>
          </a:xfrm>
          <a:prstGeom prst="rect">
            <a:avLst/>
          </a:prstGeom>
          <a:ln w="19050">
            <a:solidFill>
              <a:schemeClr val="accent1"/>
            </a:solidFill>
          </a:ln>
        </p:spPr>
      </p:pic>
    </p:spTree>
    <p:extLst>
      <p:ext uri="{BB962C8B-B14F-4D97-AF65-F5344CB8AC3E}">
        <p14:creationId xmlns:p14="http://schemas.microsoft.com/office/powerpoint/2010/main" val="2145690431"/>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019E-2516-B6D2-53BF-53C7A38468C1}"/>
              </a:ext>
            </a:extLst>
          </p:cNvPr>
          <p:cNvSpPr>
            <a:spLocks noGrp="1"/>
          </p:cNvSpPr>
          <p:nvPr>
            <p:ph type="title"/>
          </p:nvPr>
        </p:nvSpPr>
        <p:spPr/>
        <p:txBody>
          <a:bodyPr/>
          <a:lstStyle/>
          <a:p>
            <a:r>
              <a:rPr lang="en-US" dirty="0"/>
              <a:t>On Demand Training  Videos</a:t>
            </a:r>
          </a:p>
        </p:txBody>
      </p:sp>
      <p:sp>
        <p:nvSpPr>
          <p:cNvPr id="4" name="Date Placeholder 3">
            <a:extLst>
              <a:ext uri="{FF2B5EF4-FFF2-40B4-BE49-F238E27FC236}">
                <a16:creationId xmlns:a16="http://schemas.microsoft.com/office/drawing/2014/main" id="{6B1F3466-18AE-2436-85A1-4AD6B5814A4E}"/>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C28BCEC1-C948-1AB7-223E-D51F63A7077A}"/>
              </a:ext>
            </a:extLst>
          </p:cNvPr>
          <p:cNvSpPr>
            <a:spLocks noGrp="1"/>
          </p:cNvSpPr>
          <p:nvPr>
            <p:ph type="sldNum" sz="quarter" idx="12"/>
          </p:nvPr>
        </p:nvSpPr>
        <p:spPr/>
        <p:txBody>
          <a:bodyPr/>
          <a:lstStyle/>
          <a:p>
            <a:pPr>
              <a:defRPr/>
            </a:pPr>
            <a:fld id="{E072579F-9FF5-4201-872C-73481382824D}" type="slidenum">
              <a:rPr lang="en-US" smtClean="0"/>
              <a:pPr>
                <a:defRPr/>
              </a:pPr>
              <a:t>15</a:t>
            </a:fld>
            <a:endParaRPr lang="en-US" dirty="0"/>
          </a:p>
        </p:txBody>
      </p:sp>
      <p:pic>
        <p:nvPicPr>
          <p:cNvPr id="7" name="Picture 6">
            <a:extLst>
              <a:ext uri="{FF2B5EF4-FFF2-40B4-BE49-F238E27FC236}">
                <a16:creationId xmlns:a16="http://schemas.microsoft.com/office/drawing/2014/main" id="{FA9C132D-8CC4-544B-F977-1B1C7458B4A7}"/>
              </a:ext>
            </a:extLst>
          </p:cNvPr>
          <p:cNvPicPr>
            <a:picLocks noChangeAspect="1"/>
          </p:cNvPicPr>
          <p:nvPr/>
        </p:nvPicPr>
        <p:blipFill>
          <a:blip r:embed="rId2"/>
          <a:stretch>
            <a:fillRect/>
          </a:stretch>
        </p:blipFill>
        <p:spPr>
          <a:xfrm>
            <a:off x="1620136" y="1313367"/>
            <a:ext cx="9195501" cy="4773107"/>
          </a:xfrm>
          <a:prstGeom prst="rect">
            <a:avLst/>
          </a:prstGeom>
          <a:ln w="19050">
            <a:solidFill>
              <a:schemeClr val="accent1"/>
            </a:solidFill>
          </a:ln>
        </p:spPr>
      </p:pic>
    </p:spTree>
    <p:extLst>
      <p:ext uri="{BB962C8B-B14F-4D97-AF65-F5344CB8AC3E}">
        <p14:creationId xmlns:p14="http://schemas.microsoft.com/office/powerpoint/2010/main" val="1562430385"/>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226E-FE65-FBFD-7C96-54221CB06885}"/>
              </a:ext>
            </a:extLst>
          </p:cNvPr>
          <p:cNvSpPr>
            <a:spLocks noGrp="1"/>
          </p:cNvSpPr>
          <p:nvPr>
            <p:ph type="title"/>
          </p:nvPr>
        </p:nvSpPr>
        <p:spPr/>
        <p:txBody>
          <a:bodyPr/>
          <a:lstStyle/>
          <a:p>
            <a:r>
              <a:rPr lang="en-US" dirty="0"/>
              <a:t>Account Dashboard</a:t>
            </a:r>
          </a:p>
        </p:txBody>
      </p:sp>
      <p:pic>
        <p:nvPicPr>
          <p:cNvPr id="7" name="Content Placeholder 6">
            <a:extLst>
              <a:ext uri="{FF2B5EF4-FFF2-40B4-BE49-F238E27FC236}">
                <a16:creationId xmlns:a16="http://schemas.microsoft.com/office/drawing/2014/main" id="{9057D124-FD74-94D6-FE61-0CA79CD33ABC}"/>
              </a:ext>
            </a:extLst>
          </p:cNvPr>
          <p:cNvPicPr>
            <a:picLocks noGrp="1" noChangeAspect="1"/>
          </p:cNvPicPr>
          <p:nvPr>
            <p:ph idx="1"/>
          </p:nvPr>
        </p:nvPicPr>
        <p:blipFill>
          <a:blip r:embed="rId2"/>
          <a:stretch>
            <a:fillRect/>
          </a:stretch>
        </p:blipFill>
        <p:spPr>
          <a:xfrm>
            <a:off x="3006902" y="1446213"/>
            <a:ext cx="6178195" cy="4525962"/>
          </a:xfrm>
          <a:ln w="19050">
            <a:solidFill>
              <a:schemeClr val="accent1"/>
            </a:solidFill>
          </a:ln>
        </p:spPr>
      </p:pic>
      <p:sp>
        <p:nvSpPr>
          <p:cNvPr id="4" name="Date Placeholder 3">
            <a:extLst>
              <a:ext uri="{FF2B5EF4-FFF2-40B4-BE49-F238E27FC236}">
                <a16:creationId xmlns:a16="http://schemas.microsoft.com/office/drawing/2014/main" id="{A51F5963-337A-3FCD-2E87-3FD62752900F}"/>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CBF6BC81-4D0D-5781-D4EE-78CEDB12EAC5}"/>
              </a:ext>
            </a:extLst>
          </p:cNvPr>
          <p:cNvSpPr>
            <a:spLocks noGrp="1"/>
          </p:cNvSpPr>
          <p:nvPr>
            <p:ph type="sldNum" sz="quarter" idx="12"/>
          </p:nvPr>
        </p:nvSpPr>
        <p:spPr/>
        <p:txBody>
          <a:bodyPr/>
          <a:lstStyle/>
          <a:p>
            <a:pPr>
              <a:defRPr/>
            </a:pPr>
            <a:fld id="{E072579F-9FF5-4201-872C-73481382824D}" type="slidenum">
              <a:rPr lang="en-US" smtClean="0"/>
              <a:pPr>
                <a:defRPr/>
              </a:pPr>
              <a:t>16</a:t>
            </a:fld>
            <a:endParaRPr lang="en-US" dirty="0"/>
          </a:p>
        </p:txBody>
      </p:sp>
    </p:spTree>
    <p:extLst>
      <p:ext uri="{BB962C8B-B14F-4D97-AF65-F5344CB8AC3E}">
        <p14:creationId xmlns:p14="http://schemas.microsoft.com/office/powerpoint/2010/main" val="4094794119"/>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9627-83CD-695A-70E2-45B1EAED65A9}"/>
              </a:ext>
            </a:extLst>
          </p:cNvPr>
          <p:cNvSpPr>
            <a:spLocks noGrp="1"/>
          </p:cNvSpPr>
          <p:nvPr>
            <p:ph type="title"/>
          </p:nvPr>
        </p:nvSpPr>
        <p:spPr/>
        <p:txBody>
          <a:bodyPr/>
          <a:lstStyle/>
          <a:p>
            <a:r>
              <a:rPr lang="en-US" dirty="0"/>
              <a:t>Career Plan   Updates</a:t>
            </a:r>
          </a:p>
        </p:txBody>
      </p:sp>
      <p:pic>
        <p:nvPicPr>
          <p:cNvPr id="7" name="Content Placeholder 6">
            <a:extLst>
              <a:ext uri="{FF2B5EF4-FFF2-40B4-BE49-F238E27FC236}">
                <a16:creationId xmlns:a16="http://schemas.microsoft.com/office/drawing/2014/main" id="{5B271858-DD36-A86C-7CFE-D54035976465}"/>
              </a:ext>
            </a:extLst>
          </p:cNvPr>
          <p:cNvPicPr>
            <a:picLocks noGrp="1" noChangeAspect="1"/>
          </p:cNvPicPr>
          <p:nvPr>
            <p:ph idx="1"/>
          </p:nvPr>
        </p:nvPicPr>
        <p:blipFill>
          <a:blip r:embed="rId2"/>
          <a:stretch>
            <a:fillRect/>
          </a:stretch>
        </p:blipFill>
        <p:spPr>
          <a:xfrm>
            <a:off x="3027655" y="1446213"/>
            <a:ext cx="6136690" cy="4525962"/>
          </a:xfrm>
          <a:ln w="19050">
            <a:solidFill>
              <a:schemeClr val="accent1"/>
            </a:solidFill>
          </a:ln>
        </p:spPr>
      </p:pic>
      <p:sp>
        <p:nvSpPr>
          <p:cNvPr id="4" name="Date Placeholder 3">
            <a:extLst>
              <a:ext uri="{FF2B5EF4-FFF2-40B4-BE49-F238E27FC236}">
                <a16:creationId xmlns:a16="http://schemas.microsoft.com/office/drawing/2014/main" id="{7232C04A-B676-33F0-CB52-FAC0F444F9E1}"/>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9105CE7E-FB9F-97E2-9071-7376FDE51398}"/>
              </a:ext>
            </a:extLst>
          </p:cNvPr>
          <p:cNvSpPr>
            <a:spLocks noGrp="1"/>
          </p:cNvSpPr>
          <p:nvPr>
            <p:ph type="sldNum" sz="quarter" idx="12"/>
          </p:nvPr>
        </p:nvSpPr>
        <p:spPr/>
        <p:txBody>
          <a:bodyPr/>
          <a:lstStyle/>
          <a:p>
            <a:pPr>
              <a:defRPr/>
            </a:pPr>
            <a:fld id="{E072579F-9FF5-4201-872C-73481382824D}" type="slidenum">
              <a:rPr lang="en-US" smtClean="0"/>
              <a:pPr>
                <a:defRPr/>
              </a:pPr>
              <a:t>17</a:t>
            </a:fld>
            <a:endParaRPr lang="en-US" dirty="0"/>
          </a:p>
        </p:txBody>
      </p:sp>
    </p:spTree>
    <p:extLst>
      <p:ext uri="{BB962C8B-B14F-4D97-AF65-F5344CB8AC3E}">
        <p14:creationId xmlns:p14="http://schemas.microsoft.com/office/powerpoint/2010/main" val="2195823507"/>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C7BD-5C80-5DC8-E3C4-746420ED7614}"/>
              </a:ext>
            </a:extLst>
          </p:cNvPr>
          <p:cNvSpPr>
            <a:spLocks noGrp="1"/>
          </p:cNvSpPr>
          <p:nvPr>
            <p:ph type="title"/>
          </p:nvPr>
        </p:nvSpPr>
        <p:spPr/>
        <p:txBody>
          <a:bodyPr/>
          <a:lstStyle/>
          <a:p>
            <a:r>
              <a:rPr lang="en-US" dirty="0"/>
              <a:t>Career Plan Update - Explore</a:t>
            </a:r>
          </a:p>
        </p:txBody>
      </p:sp>
      <p:sp>
        <p:nvSpPr>
          <p:cNvPr id="4" name="Date Placeholder 3">
            <a:extLst>
              <a:ext uri="{FF2B5EF4-FFF2-40B4-BE49-F238E27FC236}">
                <a16:creationId xmlns:a16="http://schemas.microsoft.com/office/drawing/2014/main" id="{ABF11F41-9B1D-4204-FF8A-1167A6104252}"/>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E6CCF791-E473-024B-F584-D5BE9F2515A9}"/>
              </a:ext>
            </a:extLst>
          </p:cNvPr>
          <p:cNvSpPr>
            <a:spLocks noGrp="1"/>
          </p:cNvSpPr>
          <p:nvPr>
            <p:ph type="sldNum" sz="quarter" idx="12"/>
          </p:nvPr>
        </p:nvSpPr>
        <p:spPr/>
        <p:txBody>
          <a:bodyPr/>
          <a:lstStyle/>
          <a:p>
            <a:pPr>
              <a:defRPr/>
            </a:pPr>
            <a:fld id="{E072579F-9FF5-4201-872C-73481382824D}" type="slidenum">
              <a:rPr lang="en-US" smtClean="0"/>
              <a:pPr>
                <a:defRPr/>
              </a:pPr>
              <a:t>18</a:t>
            </a:fld>
            <a:endParaRPr lang="en-US" dirty="0"/>
          </a:p>
        </p:txBody>
      </p:sp>
      <p:pic>
        <p:nvPicPr>
          <p:cNvPr id="7" name="Picture 6">
            <a:extLst>
              <a:ext uri="{FF2B5EF4-FFF2-40B4-BE49-F238E27FC236}">
                <a16:creationId xmlns:a16="http://schemas.microsoft.com/office/drawing/2014/main" id="{42016767-8E47-A637-5F46-522D62D1A352}"/>
              </a:ext>
            </a:extLst>
          </p:cNvPr>
          <p:cNvPicPr>
            <a:picLocks noChangeAspect="1"/>
          </p:cNvPicPr>
          <p:nvPr/>
        </p:nvPicPr>
        <p:blipFill>
          <a:blip r:embed="rId2"/>
          <a:stretch>
            <a:fillRect/>
          </a:stretch>
        </p:blipFill>
        <p:spPr>
          <a:xfrm>
            <a:off x="6410777" y="209031"/>
            <a:ext cx="4697821" cy="6477455"/>
          </a:xfrm>
          <a:prstGeom prst="rect">
            <a:avLst/>
          </a:prstGeom>
          <a:ln w="22225">
            <a:solidFill>
              <a:schemeClr val="accent1"/>
            </a:solidFill>
          </a:ln>
        </p:spPr>
      </p:pic>
      <p:sp>
        <p:nvSpPr>
          <p:cNvPr id="3" name="TextBox 2">
            <a:extLst>
              <a:ext uri="{FF2B5EF4-FFF2-40B4-BE49-F238E27FC236}">
                <a16:creationId xmlns:a16="http://schemas.microsoft.com/office/drawing/2014/main" id="{B87245E1-B4A1-6EB0-8F29-0DAFDFFE4222}"/>
              </a:ext>
            </a:extLst>
          </p:cNvPr>
          <p:cNvSpPr txBox="1"/>
          <p:nvPr/>
        </p:nvSpPr>
        <p:spPr>
          <a:xfrm>
            <a:off x="861237" y="2668774"/>
            <a:ext cx="4061637" cy="1938992"/>
          </a:xfrm>
          <a:prstGeom prst="rect">
            <a:avLst/>
          </a:prstGeom>
          <a:noFill/>
        </p:spPr>
        <p:txBody>
          <a:bodyPr wrap="square" rtlCol="0">
            <a:spAutoFit/>
          </a:bodyPr>
          <a:lstStyle/>
          <a:p>
            <a:r>
              <a:rPr lang="en-US" sz="2400" dirty="0"/>
              <a:t>In the </a:t>
            </a:r>
            <a:r>
              <a:rPr lang="en-US" sz="2400" u="sng" dirty="0"/>
              <a:t>Career Plan </a:t>
            </a:r>
          </a:p>
          <a:p>
            <a:endParaRPr lang="en-US" sz="2400" dirty="0"/>
          </a:p>
          <a:p>
            <a:r>
              <a:rPr lang="en-US" sz="2400" dirty="0"/>
              <a:t>Under </a:t>
            </a:r>
            <a:r>
              <a:rPr lang="en-US" sz="2400" u="sng" dirty="0"/>
              <a:t>Explore</a:t>
            </a:r>
          </a:p>
          <a:p>
            <a:endParaRPr lang="en-US" sz="2400" dirty="0"/>
          </a:p>
          <a:p>
            <a:r>
              <a:rPr lang="en-US" sz="2400" dirty="0"/>
              <a:t>New:   </a:t>
            </a:r>
            <a:r>
              <a:rPr lang="en-US" sz="2400" u="sng" dirty="0"/>
              <a:t>Explore Apprenticeship</a:t>
            </a:r>
          </a:p>
        </p:txBody>
      </p:sp>
    </p:spTree>
    <p:extLst>
      <p:ext uri="{BB962C8B-B14F-4D97-AF65-F5344CB8AC3E}">
        <p14:creationId xmlns:p14="http://schemas.microsoft.com/office/powerpoint/2010/main" val="310414829"/>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4FF0-371D-124A-49CE-724BD2250C9F}"/>
              </a:ext>
            </a:extLst>
          </p:cNvPr>
          <p:cNvSpPr>
            <a:spLocks noGrp="1"/>
          </p:cNvSpPr>
          <p:nvPr>
            <p:ph type="title"/>
          </p:nvPr>
        </p:nvSpPr>
        <p:spPr>
          <a:xfrm>
            <a:off x="333152" y="139614"/>
            <a:ext cx="9508067" cy="941041"/>
          </a:xfrm>
        </p:spPr>
        <p:txBody>
          <a:bodyPr/>
          <a:lstStyle/>
          <a:p>
            <a:r>
              <a:rPr lang="en-US" dirty="0"/>
              <a:t>Career Plan Updates   -   Prepare</a:t>
            </a:r>
          </a:p>
        </p:txBody>
      </p:sp>
      <p:sp>
        <p:nvSpPr>
          <p:cNvPr id="4" name="Date Placeholder 3">
            <a:extLst>
              <a:ext uri="{FF2B5EF4-FFF2-40B4-BE49-F238E27FC236}">
                <a16:creationId xmlns:a16="http://schemas.microsoft.com/office/drawing/2014/main" id="{71A7DEF5-4DB6-65D1-A804-ED45695D9792}"/>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E78AACF3-EB5B-0A2A-EB34-9109C5EAE9B6}"/>
              </a:ext>
            </a:extLst>
          </p:cNvPr>
          <p:cNvSpPr>
            <a:spLocks noGrp="1"/>
          </p:cNvSpPr>
          <p:nvPr>
            <p:ph type="sldNum" sz="quarter" idx="12"/>
          </p:nvPr>
        </p:nvSpPr>
        <p:spPr/>
        <p:txBody>
          <a:bodyPr/>
          <a:lstStyle/>
          <a:p>
            <a:pPr>
              <a:defRPr/>
            </a:pPr>
            <a:fld id="{E072579F-9FF5-4201-872C-73481382824D}" type="slidenum">
              <a:rPr lang="en-US" smtClean="0"/>
              <a:pPr>
                <a:defRPr/>
              </a:pPr>
              <a:t>19</a:t>
            </a:fld>
            <a:endParaRPr lang="en-US" dirty="0"/>
          </a:p>
        </p:txBody>
      </p:sp>
      <p:pic>
        <p:nvPicPr>
          <p:cNvPr id="7" name="Picture 6">
            <a:extLst>
              <a:ext uri="{FF2B5EF4-FFF2-40B4-BE49-F238E27FC236}">
                <a16:creationId xmlns:a16="http://schemas.microsoft.com/office/drawing/2014/main" id="{B6049F95-BCF6-4DA9-66E4-123316F28DED}"/>
              </a:ext>
            </a:extLst>
          </p:cNvPr>
          <p:cNvPicPr>
            <a:picLocks noChangeAspect="1"/>
          </p:cNvPicPr>
          <p:nvPr/>
        </p:nvPicPr>
        <p:blipFill>
          <a:blip r:embed="rId2"/>
          <a:stretch>
            <a:fillRect/>
          </a:stretch>
        </p:blipFill>
        <p:spPr>
          <a:xfrm>
            <a:off x="7017484" y="138222"/>
            <a:ext cx="3912781" cy="6624271"/>
          </a:xfrm>
          <a:prstGeom prst="rect">
            <a:avLst/>
          </a:prstGeom>
          <a:noFill/>
          <a:ln w="19050">
            <a:solidFill>
              <a:schemeClr val="accent1"/>
            </a:solidFill>
          </a:ln>
        </p:spPr>
      </p:pic>
      <p:sp>
        <p:nvSpPr>
          <p:cNvPr id="6" name="TextBox 5">
            <a:extLst>
              <a:ext uri="{FF2B5EF4-FFF2-40B4-BE49-F238E27FC236}">
                <a16:creationId xmlns:a16="http://schemas.microsoft.com/office/drawing/2014/main" id="{C6C48835-00AA-022E-DB52-588143C06644}"/>
              </a:ext>
            </a:extLst>
          </p:cNvPr>
          <p:cNvSpPr txBox="1"/>
          <p:nvPr/>
        </p:nvSpPr>
        <p:spPr>
          <a:xfrm>
            <a:off x="861237" y="2668774"/>
            <a:ext cx="4550735" cy="1938992"/>
          </a:xfrm>
          <a:prstGeom prst="rect">
            <a:avLst/>
          </a:prstGeom>
          <a:noFill/>
        </p:spPr>
        <p:txBody>
          <a:bodyPr wrap="square" rtlCol="0">
            <a:spAutoFit/>
          </a:bodyPr>
          <a:lstStyle/>
          <a:p>
            <a:r>
              <a:rPr lang="en-US" sz="2400" dirty="0"/>
              <a:t>In the </a:t>
            </a:r>
            <a:r>
              <a:rPr lang="en-US" sz="2400" u="sng" dirty="0"/>
              <a:t>Career Plan </a:t>
            </a:r>
          </a:p>
          <a:p>
            <a:endParaRPr lang="en-US" sz="2400" dirty="0"/>
          </a:p>
          <a:p>
            <a:r>
              <a:rPr lang="en-US" sz="2400" dirty="0"/>
              <a:t>Under </a:t>
            </a:r>
            <a:r>
              <a:rPr lang="en-US" sz="2400" u="sng" dirty="0"/>
              <a:t>Prepare</a:t>
            </a:r>
          </a:p>
          <a:p>
            <a:endParaRPr lang="en-US" sz="2400" dirty="0"/>
          </a:p>
          <a:p>
            <a:r>
              <a:rPr lang="en-US" sz="2400" dirty="0"/>
              <a:t>New:   </a:t>
            </a:r>
            <a:r>
              <a:rPr lang="en-US" sz="2400" u="sng" dirty="0"/>
              <a:t>Track Work-Based Learning</a:t>
            </a:r>
          </a:p>
        </p:txBody>
      </p:sp>
    </p:spTree>
    <p:extLst>
      <p:ext uri="{BB962C8B-B14F-4D97-AF65-F5344CB8AC3E}">
        <p14:creationId xmlns:p14="http://schemas.microsoft.com/office/powerpoint/2010/main" val="3120102590"/>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90767"/>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3909290766"/>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9BF3-7E41-AD00-CBA7-203E01EDF794}"/>
              </a:ext>
            </a:extLst>
          </p:cNvPr>
          <p:cNvSpPr>
            <a:spLocks noGrp="1"/>
          </p:cNvSpPr>
          <p:nvPr>
            <p:ph type="title"/>
          </p:nvPr>
        </p:nvSpPr>
        <p:spPr>
          <a:xfrm>
            <a:off x="609600" y="139614"/>
            <a:ext cx="9508067" cy="941041"/>
          </a:xfrm>
        </p:spPr>
        <p:txBody>
          <a:bodyPr anchor="ctr">
            <a:normAutofit/>
          </a:bodyPr>
          <a:lstStyle/>
          <a:p>
            <a:r>
              <a:rPr lang="en-US" dirty="0"/>
              <a:t>Careers  Updates</a:t>
            </a:r>
          </a:p>
        </p:txBody>
      </p:sp>
      <p:pic>
        <p:nvPicPr>
          <p:cNvPr id="6" name="Picture 5" descr="Graphical user interface, website&#10;&#10;Description automatically generated">
            <a:extLst>
              <a:ext uri="{FF2B5EF4-FFF2-40B4-BE49-F238E27FC236}">
                <a16:creationId xmlns:a16="http://schemas.microsoft.com/office/drawing/2014/main" id="{5C7A0317-2DBE-3C74-B9A1-C1192AA5791A}"/>
              </a:ext>
            </a:extLst>
          </p:cNvPr>
          <p:cNvPicPr>
            <a:picLocks noChangeAspect="1"/>
          </p:cNvPicPr>
          <p:nvPr/>
        </p:nvPicPr>
        <p:blipFill>
          <a:blip r:embed="rId2"/>
          <a:stretch>
            <a:fillRect/>
          </a:stretch>
        </p:blipFill>
        <p:spPr>
          <a:xfrm>
            <a:off x="3293546" y="1446236"/>
            <a:ext cx="5604908" cy="4525963"/>
          </a:xfrm>
          <a:prstGeom prst="rect">
            <a:avLst/>
          </a:prstGeom>
          <a:noFill/>
          <a:ln w="19050">
            <a:solidFill>
              <a:schemeClr val="accent1"/>
            </a:solidFill>
          </a:ln>
        </p:spPr>
      </p:pic>
      <p:sp>
        <p:nvSpPr>
          <p:cNvPr id="5" name="Slide Number Placeholder 4">
            <a:extLst>
              <a:ext uri="{FF2B5EF4-FFF2-40B4-BE49-F238E27FC236}">
                <a16:creationId xmlns:a16="http://schemas.microsoft.com/office/drawing/2014/main" id="{BCCB3AD9-602E-A37C-A6BE-7D57B97B19CD}"/>
              </a:ext>
            </a:extLst>
          </p:cNvPr>
          <p:cNvSpPr>
            <a:spLocks noGrp="1"/>
          </p:cNvSpPr>
          <p:nvPr>
            <p:ph type="sldNum" sz="quarter" idx="12"/>
          </p:nvPr>
        </p:nvSpPr>
        <p:spPr>
          <a:xfrm>
            <a:off x="11187289" y="6358002"/>
            <a:ext cx="395111" cy="365125"/>
          </a:xfrm>
        </p:spPr>
        <p:txBody>
          <a:bodyPr anchor="ctr">
            <a:normAutofit/>
          </a:bodyPr>
          <a:lstStyle/>
          <a:p>
            <a:pPr>
              <a:spcAft>
                <a:spcPts val="600"/>
              </a:spcAft>
              <a:defRPr/>
            </a:pPr>
            <a:fld id="{E072579F-9FF5-4201-872C-73481382824D}" type="slidenum">
              <a:rPr lang="en-US" smtClean="0"/>
              <a:pPr>
                <a:spcAft>
                  <a:spcPts val="600"/>
                </a:spcAft>
                <a:defRPr/>
              </a:pPr>
              <a:t>20</a:t>
            </a:fld>
            <a:endParaRPr lang="en-US"/>
          </a:p>
        </p:txBody>
      </p:sp>
      <p:sp>
        <p:nvSpPr>
          <p:cNvPr id="4" name="Date Placeholder 3">
            <a:extLst>
              <a:ext uri="{FF2B5EF4-FFF2-40B4-BE49-F238E27FC236}">
                <a16:creationId xmlns:a16="http://schemas.microsoft.com/office/drawing/2014/main" id="{F1855F94-5AD2-3B3C-7DA4-CE88C26A4B4A}"/>
              </a:ext>
            </a:extLst>
          </p:cNvPr>
          <p:cNvSpPr>
            <a:spLocks noGrp="1"/>
          </p:cNvSpPr>
          <p:nvPr>
            <p:ph type="dt" sz="half" idx="10"/>
          </p:nvPr>
        </p:nvSpPr>
        <p:spPr/>
        <p:txBody>
          <a:bodyPr/>
          <a:lstStyle/>
          <a:p>
            <a:pPr>
              <a:spcAft>
                <a:spcPts val="600"/>
              </a:spcAft>
              <a:defRPr/>
            </a:pPr>
            <a:r>
              <a:rPr lang="en-US"/>
              <a:t>February 1, 2018 </a:t>
            </a:r>
          </a:p>
        </p:txBody>
      </p:sp>
    </p:spTree>
    <p:extLst>
      <p:ext uri="{BB962C8B-B14F-4D97-AF65-F5344CB8AC3E}">
        <p14:creationId xmlns:p14="http://schemas.microsoft.com/office/powerpoint/2010/main" val="20049444"/>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67F2-511A-13DC-151F-176B22F7F56B}"/>
              </a:ext>
            </a:extLst>
          </p:cNvPr>
          <p:cNvSpPr>
            <a:spLocks noGrp="1"/>
          </p:cNvSpPr>
          <p:nvPr>
            <p:ph type="title"/>
          </p:nvPr>
        </p:nvSpPr>
        <p:spPr/>
        <p:txBody>
          <a:bodyPr/>
          <a:lstStyle/>
          <a:p>
            <a:r>
              <a:rPr lang="en-US" dirty="0"/>
              <a:t>Careers Updates</a:t>
            </a:r>
          </a:p>
        </p:txBody>
      </p:sp>
      <p:sp>
        <p:nvSpPr>
          <p:cNvPr id="4" name="Date Placeholder 3">
            <a:extLst>
              <a:ext uri="{FF2B5EF4-FFF2-40B4-BE49-F238E27FC236}">
                <a16:creationId xmlns:a16="http://schemas.microsoft.com/office/drawing/2014/main" id="{0816393F-5415-3226-0A14-F5EC13104D95}"/>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E6C02AFE-C5E6-0E46-05A1-D24DC676C453}"/>
              </a:ext>
            </a:extLst>
          </p:cNvPr>
          <p:cNvSpPr>
            <a:spLocks noGrp="1"/>
          </p:cNvSpPr>
          <p:nvPr>
            <p:ph type="sldNum" sz="quarter" idx="12"/>
          </p:nvPr>
        </p:nvSpPr>
        <p:spPr/>
        <p:txBody>
          <a:bodyPr/>
          <a:lstStyle/>
          <a:p>
            <a:pPr>
              <a:defRPr/>
            </a:pPr>
            <a:fld id="{E072579F-9FF5-4201-872C-73481382824D}" type="slidenum">
              <a:rPr lang="en-US" smtClean="0"/>
              <a:pPr>
                <a:defRPr/>
              </a:pPr>
              <a:t>21</a:t>
            </a:fld>
            <a:endParaRPr lang="en-US" dirty="0"/>
          </a:p>
        </p:txBody>
      </p:sp>
      <p:pic>
        <p:nvPicPr>
          <p:cNvPr id="7" name="Picture 6">
            <a:extLst>
              <a:ext uri="{FF2B5EF4-FFF2-40B4-BE49-F238E27FC236}">
                <a16:creationId xmlns:a16="http://schemas.microsoft.com/office/drawing/2014/main" id="{D9CE7559-DF9D-3150-B7FA-2108E42AA776}"/>
              </a:ext>
            </a:extLst>
          </p:cNvPr>
          <p:cNvPicPr>
            <a:picLocks noChangeAspect="1"/>
          </p:cNvPicPr>
          <p:nvPr/>
        </p:nvPicPr>
        <p:blipFill>
          <a:blip r:embed="rId2"/>
          <a:stretch>
            <a:fillRect/>
          </a:stretch>
        </p:blipFill>
        <p:spPr>
          <a:xfrm>
            <a:off x="4063981" y="82192"/>
            <a:ext cx="6419721" cy="6636193"/>
          </a:xfrm>
          <a:prstGeom prst="rect">
            <a:avLst/>
          </a:prstGeom>
        </p:spPr>
      </p:pic>
    </p:spTree>
    <p:extLst>
      <p:ext uri="{BB962C8B-B14F-4D97-AF65-F5344CB8AC3E}">
        <p14:creationId xmlns:p14="http://schemas.microsoft.com/office/powerpoint/2010/main" val="2421508456"/>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8095A-F3EC-B33B-35A7-504D358A7F75}"/>
              </a:ext>
            </a:extLst>
          </p:cNvPr>
          <p:cNvSpPr>
            <a:spLocks noGrp="1"/>
          </p:cNvSpPr>
          <p:nvPr>
            <p:ph type="title"/>
          </p:nvPr>
        </p:nvSpPr>
        <p:spPr/>
        <p:txBody>
          <a:bodyPr/>
          <a:lstStyle/>
          <a:p>
            <a:r>
              <a:rPr lang="en-US" dirty="0"/>
              <a:t>Careers - Filter</a:t>
            </a:r>
          </a:p>
        </p:txBody>
      </p:sp>
      <p:sp>
        <p:nvSpPr>
          <p:cNvPr id="4" name="Date Placeholder 3">
            <a:extLst>
              <a:ext uri="{FF2B5EF4-FFF2-40B4-BE49-F238E27FC236}">
                <a16:creationId xmlns:a16="http://schemas.microsoft.com/office/drawing/2014/main" id="{2E80373C-9DE8-6E05-D731-923BD73D3A1D}"/>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6B10782-A987-F143-C867-9E415F26CF72}"/>
              </a:ext>
            </a:extLst>
          </p:cNvPr>
          <p:cNvSpPr>
            <a:spLocks noGrp="1"/>
          </p:cNvSpPr>
          <p:nvPr>
            <p:ph type="sldNum" sz="quarter" idx="12"/>
          </p:nvPr>
        </p:nvSpPr>
        <p:spPr/>
        <p:txBody>
          <a:bodyPr/>
          <a:lstStyle/>
          <a:p>
            <a:pPr>
              <a:defRPr/>
            </a:pPr>
            <a:fld id="{E072579F-9FF5-4201-872C-73481382824D}" type="slidenum">
              <a:rPr lang="en-US" smtClean="0"/>
              <a:pPr>
                <a:defRPr/>
              </a:pPr>
              <a:t>22</a:t>
            </a:fld>
            <a:endParaRPr lang="en-US" dirty="0"/>
          </a:p>
        </p:txBody>
      </p:sp>
      <p:pic>
        <p:nvPicPr>
          <p:cNvPr id="9" name="Picture 8">
            <a:extLst>
              <a:ext uri="{FF2B5EF4-FFF2-40B4-BE49-F238E27FC236}">
                <a16:creationId xmlns:a16="http://schemas.microsoft.com/office/drawing/2014/main" id="{105B7C33-8036-8E65-3842-0E11CC247745}"/>
              </a:ext>
            </a:extLst>
          </p:cNvPr>
          <p:cNvPicPr>
            <a:picLocks noChangeAspect="1"/>
          </p:cNvPicPr>
          <p:nvPr/>
        </p:nvPicPr>
        <p:blipFill>
          <a:blip r:embed="rId2"/>
          <a:stretch>
            <a:fillRect/>
          </a:stretch>
        </p:blipFill>
        <p:spPr>
          <a:xfrm>
            <a:off x="4520836" y="255838"/>
            <a:ext cx="6818531" cy="5894591"/>
          </a:xfrm>
          <a:prstGeom prst="rect">
            <a:avLst/>
          </a:prstGeom>
        </p:spPr>
      </p:pic>
      <p:sp>
        <p:nvSpPr>
          <p:cNvPr id="6" name="TextBox 5">
            <a:extLst>
              <a:ext uri="{FF2B5EF4-FFF2-40B4-BE49-F238E27FC236}">
                <a16:creationId xmlns:a16="http://schemas.microsoft.com/office/drawing/2014/main" id="{25335962-7BB0-6B38-65B0-917904BBE9D0}"/>
              </a:ext>
            </a:extLst>
          </p:cNvPr>
          <p:cNvSpPr txBox="1"/>
          <p:nvPr/>
        </p:nvSpPr>
        <p:spPr>
          <a:xfrm>
            <a:off x="609601" y="2646046"/>
            <a:ext cx="3790950" cy="1938992"/>
          </a:xfrm>
          <a:prstGeom prst="rect">
            <a:avLst/>
          </a:prstGeom>
          <a:noFill/>
        </p:spPr>
        <p:txBody>
          <a:bodyPr wrap="square" rtlCol="0">
            <a:spAutoFit/>
          </a:bodyPr>
          <a:lstStyle/>
          <a:p>
            <a:r>
              <a:rPr lang="en-US" sz="2400" dirty="0"/>
              <a:t>In </a:t>
            </a:r>
            <a:r>
              <a:rPr lang="en-US" sz="2400" u="sng" dirty="0"/>
              <a:t>Careers </a:t>
            </a:r>
          </a:p>
          <a:p>
            <a:endParaRPr lang="en-US" sz="2400" dirty="0"/>
          </a:p>
          <a:p>
            <a:r>
              <a:rPr lang="en-US" sz="2400" u="sng" dirty="0"/>
              <a:t>Filters</a:t>
            </a:r>
          </a:p>
          <a:p>
            <a:endParaRPr lang="en-US" sz="2400" dirty="0"/>
          </a:p>
          <a:p>
            <a:r>
              <a:rPr lang="en-US" sz="2400" dirty="0"/>
              <a:t>New:   </a:t>
            </a:r>
            <a:r>
              <a:rPr lang="en-US" sz="2400" u="sng" dirty="0"/>
              <a:t>Apprenticeship</a:t>
            </a:r>
          </a:p>
        </p:txBody>
      </p:sp>
    </p:spTree>
    <p:extLst>
      <p:ext uri="{BB962C8B-B14F-4D97-AF65-F5344CB8AC3E}">
        <p14:creationId xmlns:p14="http://schemas.microsoft.com/office/powerpoint/2010/main" val="499220586"/>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A0C73CB6-2D0A-9A02-6721-ECD93900CD51}"/>
              </a:ext>
            </a:extLst>
          </p:cNvPr>
          <p:cNvPicPr>
            <a:picLocks noChangeAspect="1"/>
          </p:cNvPicPr>
          <p:nvPr/>
        </p:nvPicPr>
        <p:blipFill>
          <a:blip r:embed="rId2"/>
          <a:stretch>
            <a:fillRect/>
          </a:stretch>
        </p:blipFill>
        <p:spPr>
          <a:xfrm>
            <a:off x="1521360" y="1990799"/>
            <a:ext cx="1733550" cy="714375"/>
          </a:xfrm>
          <a:prstGeom prst="rect">
            <a:avLst/>
          </a:prstGeom>
          <a:ln>
            <a:solidFill>
              <a:schemeClr val="accent1"/>
            </a:solidFill>
          </a:ln>
        </p:spPr>
      </p:pic>
      <p:pic>
        <p:nvPicPr>
          <p:cNvPr id="7" name="Picture 6">
            <a:extLst>
              <a:ext uri="{FF2B5EF4-FFF2-40B4-BE49-F238E27FC236}">
                <a16:creationId xmlns:a16="http://schemas.microsoft.com/office/drawing/2014/main" id="{5ACADF0A-03DB-2A7A-6538-D3106AFEC439}"/>
              </a:ext>
            </a:extLst>
          </p:cNvPr>
          <p:cNvPicPr>
            <a:picLocks noChangeAspect="1"/>
          </p:cNvPicPr>
          <p:nvPr/>
        </p:nvPicPr>
        <p:blipFill>
          <a:blip r:embed="rId3"/>
          <a:stretch>
            <a:fillRect/>
          </a:stretch>
        </p:blipFill>
        <p:spPr>
          <a:xfrm>
            <a:off x="4736454" y="254949"/>
            <a:ext cx="6560261" cy="6401434"/>
          </a:xfrm>
          <a:prstGeom prst="rect">
            <a:avLst/>
          </a:prstGeom>
          <a:ln>
            <a:solidFill>
              <a:schemeClr val="accent1"/>
            </a:solidFill>
          </a:ln>
        </p:spPr>
      </p:pic>
      <p:sp>
        <p:nvSpPr>
          <p:cNvPr id="8" name="TextBox 7">
            <a:extLst>
              <a:ext uri="{FF2B5EF4-FFF2-40B4-BE49-F238E27FC236}">
                <a16:creationId xmlns:a16="http://schemas.microsoft.com/office/drawing/2014/main" id="{68E4818A-F779-A42A-9E6E-10D26D07ED99}"/>
              </a:ext>
            </a:extLst>
          </p:cNvPr>
          <p:cNvSpPr txBox="1"/>
          <p:nvPr/>
        </p:nvSpPr>
        <p:spPr>
          <a:xfrm>
            <a:off x="821280" y="3657600"/>
            <a:ext cx="3930732" cy="1200329"/>
          </a:xfrm>
          <a:prstGeom prst="rect">
            <a:avLst/>
          </a:prstGeom>
          <a:noFill/>
        </p:spPr>
        <p:txBody>
          <a:bodyPr wrap="square" rtlCol="0">
            <a:spAutoFit/>
          </a:bodyPr>
          <a:lstStyle/>
          <a:p>
            <a:r>
              <a:rPr lang="en-US" sz="2400" i="1" dirty="0"/>
              <a:t>250 Registered </a:t>
            </a:r>
          </a:p>
          <a:p>
            <a:r>
              <a:rPr lang="en-US" sz="2400" i="1" dirty="0"/>
              <a:t>Apprenticeship </a:t>
            </a:r>
            <a:r>
              <a:rPr lang="en-US" sz="2400" dirty="0"/>
              <a:t>careers/occupations</a:t>
            </a:r>
          </a:p>
        </p:txBody>
      </p:sp>
    </p:spTree>
    <p:extLst>
      <p:ext uri="{BB962C8B-B14F-4D97-AF65-F5344CB8AC3E}">
        <p14:creationId xmlns:p14="http://schemas.microsoft.com/office/powerpoint/2010/main" val="3797430521"/>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78419CAD-AE40-D89E-5B52-B91BD1C4121B}"/>
              </a:ext>
            </a:extLst>
          </p:cNvPr>
          <p:cNvPicPr>
            <a:picLocks noChangeAspect="1"/>
          </p:cNvPicPr>
          <p:nvPr/>
        </p:nvPicPr>
        <p:blipFill>
          <a:blip r:embed="rId2"/>
          <a:stretch>
            <a:fillRect/>
          </a:stretch>
        </p:blipFill>
        <p:spPr>
          <a:xfrm>
            <a:off x="5369110" y="260376"/>
            <a:ext cx="4891170" cy="6474679"/>
          </a:xfrm>
          <a:prstGeom prst="rect">
            <a:avLst/>
          </a:prstGeom>
          <a:ln>
            <a:solidFill>
              <a:schemeClr val="accent1"/>
            </a:solidFill>
          </a:ln>
        </p:spPr>
      </p:pic>
      <p:sp>
        <p:nvSpPr>
          <p:cNvPr id="3" name="TextBox 2">
            <a:extLst>
              <a:ext uri="{FF2B5EF4-FFF2-40B4-BE49-F238E27FC236}">
                <a16:creationId xmlns:a16="http://schemas.microsoft.com/office/drawing/2014/main" id="{15563EB6-97A6-7D82-AA3A-A479952AC842}"/>
              </a:ext>
            </a:extLst>
          </p:cNvPr>
          <p:cNvSpPr txBox="1"/>
          <p:nvPr/>
        </p:nvSpPr>
        <p:spPr>
          <a:xfrm>
            <a:off x="609600" y="2201332"/>
            <a:ext cx="3386667" cy="3046988"/>
          </a:xfrm>
          <a:prstGeom prst="rect">
            <a:avLst/>
          </a:prstGeom>
          <a:noFill/>
        </p:spPr>
        <p:txBody>
          <a:bodyPr wrap="square" rtlCol="0">
            <a:spAutoFit/>
          </a:bodyPr>
          <a:lstStyle/>
          <a:p>
            <a:pPr marL="285750" indent="-285750">
              <a:buFont typeface="Arial" panose="020B0604020202020204" pitchFamily="34" charset="0"/>
              <a:buChar char="•"/>
            </a:pPr>
            <a:r>
              <a:rPr lang="en-US" sz="2400" u="sng" dirty="0"/>
              <a:t>Careers</a:t>
            </a:r>
          </a:p>
          <a:p>
            <a:pPr marL="285750" indent="-285750">
              <a:buFont typeface="Arial" panose="020B0604020202020204" pitchFamily="34" charset="0"/>
              <a:buChar char="•"/>
            </a:pPr>
            <a:endParaRPr lang="en-US" sz="2400" u="sng" dirty="0"/>
          </a:p>
          <a:p>
            <a:pPr marL="285750" indent="-285750">
              <a:buFont typeface="Arial" panose="020B0604020202020204" pitchFamily="34" charset="0"/>
              <a:buChar char="•"/>
            </a:pPr>
            <a:r>
              <a:rPr lang="en-US" sz="2400" u="sng" dirty="0"/>
              <a:t>Education &amp; Training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Apprenticeship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Shows when filter for </a:t>
            </a:r>
            <a:r>
              <a:rPr lang="en-US" sz="2400" i="1" dirty="0"/>
              <a:t>Apprenticeship</a:t>
            </a:r>
            <a:r>
              <a:rPr lang="en-US" sz="2400" dirty="0"/>
              <a:t> is on</a:t>
            </a:r>
          </a:p>
        </p:txBody>
      </p:sp>
    </p:spTree>
    <p:extLst>
      <p:ext uri="{BB962C8B-B14F-4D97-AF65-F5344CB8AC3E}">
        <p14:creationId xmlns:p14="http://schemas.microsoft.com/office/powerpoint/2010/main" val="1227325523"/>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3F55669D-3143-57D5-C053-558567C0C7CB}"/>
              </a:ext>
            </a:extLst>
          </p:cNvPr>
          <p:cNvPicPr>
            <a:picLocks noChangeAspect="1"/>
          </p:cNvPicPr>
          <p:nvPr/>
        </p:nvPicPr>
        <p:blipFill>
          <a:blip r:embed="rId2"/>
          <a:stretch>
            <a:fillRect/>
          </a:stretch>
        </p:blipFill>
        <p:spPr>
          <a:xfrm>
            <a:off x="5723532" y="296988"/>
            <a:ext cx="4484376" cy="6388820"/>
          </a:xfrm>
          <a:prstGeom prst="rect">
            <a:avLst/>
          </a:prstGeom>
          <a:ln w="19050">
            <a:solidFill>
              <a:schemeClr val="accent1"/>
            </a:solidFill>
          </a:ln>
        </p:spPr>
      </p:pic>
      <p:sp>
        <p:nvSpPr>
          <p:cNvPr id="6" name="TextBox 5">
            <a:extLst>
              <a:ext uri="{FF2B5EF4-FFF2-40B4-BE49-F238E27FC236}">
                <a16:creationId xmlns:a16="http://schemas.microsoft.com/office/drawing/2014/main" id="{74321547-9121-2A40-D073-8E9A96F27F7C}"/>
              </a:ext>
            </a:extLst>
          </p:cNvPr>
          <p:cNvSpPr txBox="1"/>
          <p:nvPr/>
        </p:nvSpPr>
        <p:spPr>
          <a:xfrm>
            <a:off x="533400" y="3146959"/>
            <a:ext cx="4741333" cy="461665"/>
          </a:xfrm>
          <a:prstGeom prst="rect">
            <a:avLst/>
          </a:prstGeom>
          <a:noFill/>
        </p:spPr>
        <p:txBody>
          <a:bodyPr wrap="square" rtlCol="0">
            <a:spAutoFit/>
          </a:bodyPr>
          <a:lstStyle/>
          <a:p>
            <a:r>
              <a:rPr lang="en-US" sz="2400" dirty="0"/>
              <a:t>Apprenticeship USA website</a:t>
            </a:r>
          </a:p>
        </p:txBody>
      </p:sp>
    </p:spTree>
    <p:extLst>
      <p:ext uri="{BB962C8B-B14F-4D97-AF65-F5344CB8AC3E}">
        <p14:creationId xmlns:p14="http://schemas.microsoft.com/office/powerpoint/2010/main" val="2391046449"/>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5B43-0097-2E8E-9C73-E4BBEAB7BEB6}"/>
              </a:ext>
            </a:extLst>
          </p:cNvPr>
          <p:cNvSpPr>
            <a:spLocks noGrp="1"/>
          </p:cNvSpPr>
          <p:nvPr>
            <p:ph type="title"/>
          </p:nvPr>
        </p:nvSpPr>
        <p:spPr/>
        <p:txBody>
          <a:bodyPr/>
          <a:lstStyle/>
          <a:p>
            <a:r>
              <a:rPr lang="en-US" dirty="0"/>
              <a:t>Careers Update</a:t>
            </a:r>
          </a:p>
        </p:txBody>
      </p:sp>
      <p:sp>
        <p:nvSpPr>
          <p:cNvPr id="4" name="Date Placeholder 3">
            <a:extLst>
              <a:ext uri="{FF2B5EF4-FFF2-40B4-BE49-F238E27FC236}">
                <a16:creationId xmlns:a16="http://schemas.microsoft.com/office/drawing/2014/main" id="{4223F313-7FE8-29AD-E845-86F02EA39723}"/>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70FE99A1-7FE5-511C-B212-389AECF32EAC}"/>
              </a:ext>
            </a:extLst>
          </p:cNvPr>
          <p:cNvSpPr>
            <a:spLocks noGrp="1"/>
          </p:cNvSpPr>
          <p:nvPr>
            <p:ph type="sldNum" sz="quarter" idx="12"/>
          </p:nvPr>
        </p:nvSpPr>
        <p:spPr/>
        <p:txBody>
          <a:bodyPr/>
          <a:lstStyle/>
          <a:p>
            <a:pPr>
              <a:defRPr/>
            </a:pPr>
            <a:fld id="{E072579F-9FF5-4201-872C-73481382824D}" type="slidenum">
              <a:rPr lang="en-US" smtClean="0"/>
              <a:pPr>
                <a:defRPr/>
              </a:pPr>
              <a:t>26</a:t>
            </a:fld>
            <a:endParaRPr lang="en-US" dirty="0"/>
          </a:p>
        </p:txBody>
      </p:sp>
      <p:pic>
        <p:nvPicPr>
          <p:cNvPr id="7" name="Picture 6">
            <a:extLst>
              <a:ext uri="{FF2B5EF4-FFF2-40B4-BE49-F238E27FC236}">
                <a16:creationId xmlns:a16="http://schemas.microsoft.com/office/drawing/2014/main" id="{3DE90C6C-C531-BF31-486F-9D3270E359F7}"/>
              </a:ext>
            </a:extLst>
          </p:cNvPr>
          <p:cNvPicPr>
            <a:picLocks noChangeAspect="1"/>
          </p:cNvPicPr>
          <p:nvPr/>
        </p:nvPicPr>
        <p:blipFill>
          <a:blip r:embed="rId2"/>
          <a:stretch>
            <a:fillRect/>
          </a:stretch>
        </p:blipFill>
        <p:spPr>
          <a:xfrm>
            <a:off x="5105399" y="37475"/>
            <a:ext cx="6081889" cy="6503090"/>
          </a:xfrm>
          <a:prstGeom prst="rect">
            <a:avLst/>
          </a:prstGeom>
        </p:spPr>
      </p:pic>
      <p:sp>
        <p:nvSpPr>
          <p:cNvPr id="6" name="TextBox 5">
            <a:extLst>
              <a:ext uri="{FF2B5EF4-FFF2-40B4-BE49-F238E27FC236}">
                <a16:creationId xmlns:a16="http://schemas.microsoft.com/office/drawing/2014/main" id="{93C30B3D-6333-BB13-82AE-CB625F9926E9}"/>
              </a:ext>
            </a:extLst>
          </p:cNvPr>
          <p:cNvSpPr txBox="1"/>
          <p:nvPr/>
        </p:nvSpPr>
        <p:spPr>
          <a:xfrm>
            <a:off x="609601" y="2646046"/>
            <a:ext cx="3790950" cy="2308324"/>
          </a:xfrm>
          <a:prstGeom prst="rect">
            <a:avLst/>
          </a:prstGeom>
          <a:noFill/>
        </p:spPr>
        <p:txBody>
          <a:bodyPr wrap="square" rtlCol="0">
            <a:spAutoFit/>
          </a:bodyPr>
          <a:lstStyle/>
          <a:p>
            <a:r>
              <a:rPr lang="en-US" sz="2400" dirty="0"/>
              <a:t>In </a:t>
            </a:r>
            <a:r>
              <a:rPr lang="en-US" sz="2400" u="sng" dirty="0"/>
              <a:t>Careers </a:t>
            </a:r>
          </a:p>
          <a:p>
            <a:endParaRPr lang="en-US" sz="2400" dirty="0"/>
          </a:p>
          <a:p>
            <a:r>
              <a:rPr lang="en-US" sz="2400" u="sng" dirty="0"/>
              <a:t>Filters</a:t>
            </a:r>
          </a:p>
          <a:p>
            <a:endParaRPr lang="en-US" sz="2400" dirty="0"/>
          </a:p>
          <a:p>
            <a:r>
              <a:rPr lang="en-US" sz="2400" dirty="0"/>
              <a:t>New:   </a:t>
            </a:r>
            <a:r>
              <a:rPr lang="en-US" sz="2400" u="sng" dirty="0"/>
              <a:t>Self-Surveys Results </a:t>
            </a:r>
          </a:p>
          <a:p>
            <a:r>
              <a:rPr lang="en-US" sz="2400" i="1" dirty="0"/>
              <a:t>                   available</a:t>
            </a:r>
          </a:p>
        </p:txBody>
      </p:sp>
    </p:spTree>
    <p:extLst>
      <p:ext uri="{BB962C8B-B14F-4D97-AF65-F5344CB8AC3E}">
        <p14:creationId xmlns:p14="http://schemas.microsoft.com/office/powerpoint/2010/main" val="4150460314"/>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4B16-9E8C-20F9-2F73-B9B33BD0F188}"/>
              </a:ext>
            </a:extLst>
          </p:cNvPr>
          <p:cNvSpPr>
            <a:spLocks noGrp="1"/>
          </p:cNvSpPr>
          <p:nvPr>
            <p:ph type="title"/>
          </p:nvPr>
        </p:nvSpPr>
        <p:spPr/>
        <p:txBody>
          <a:bodyPr/>
          <a:lstStyle/>
          <a:p>
            <a:r>
              <a:rPr lang="en-US" dirty="0"/>
              <a:t>Careers Update </a:t>
            </a:r>
          </a:p>
        </p:txBody>
      </p:sp>
      <p:pic>
        <p:nvPicPr>
          <p:cNvPr id="7" name="Content Placeholder 6">
            <a:extLst>
              <a:ext uri="{FF2B5EF4-FFF2-40B4-BE49-F238E27FC236}">
                <a16:creationId xmlns:a16="http://schemas.microsoft.com/office/drawing/2014/main" id="{4CE96253-3E35-A3B9-FFC8-CA29D52175F6}"/>
              </a:ext>
            </a:extLst>
          </p:cNvPr>
          <p:cNvPicPr>
            <a:picLocks noGrp="1" noChangeAspect="1"/>
          </p:cNvPicPr>
          <p:nvPr>
            <p:ph idx="1"/>
          </p:nvPr>
        </p:nvPicPr>
        <p:blipFill>
          <a:blip r:embed="rId2"/>
          <a:stretch>
            <a:fillRect/>
          </a:stretch>
        </p:blipFill>
        <p:spPr>
          <a:xfrm>
            <a:off x="5164845" y="139614"/>
            <a:ext cx="5701506" cy="6396813"/>
          </a:xfrm>
          <a:ln w="19050">
            <a:solidFill>
              <a:schemeClr val="accent1"/>
            </a:solidFill>
          </a:ln>
        </p:spPr>
      </p:pic>
      <p:sp>
        <p:nvSpPr>
          <p:cNvPr id="4" name="Date Placeholder 3">
            <a:extLst>
              <a:ext uri="{FF2B5EF4-FFF2-40B4-BE49-F238E27FC236}">
                <a16:creationId xmlns:a16="http://schemas.microsoft.com/office/drawing/2014/main" id="{4C5B69A7-C084-5102-7308-5418E097B2A5}"/>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EDD9EEDE-EFC4-C69E-1F9F-98013D3A4F92}"/>
              </a:ext>
            </a:extLst>
          </p:cNvPr>
          <p:cNvSpPr>
            <a:spLocks noGrp="1"/>
          </p:cNvSpPr>
          <p:nvPr>
            <p:ph type="sldNum" sz="quarter" idx="12"/>
          </p:nvPr>
        </p:nvSpPr>
        <p:spPr/>
        <p:txBody>
          <a:bodyPr/>
          <a:lstStyle/>
          <a:p>
            <a:pPr>
              <a:defRPr/>
            </a:pPr>
            <a:fld id="{E072579F-9FF5-4201-872C-73481382824D}" type="slidenum">
              <a:rPr lang="en-US" smtClean="0"/>
              <a:pPr>
                <a:defRPr/>
              </a:pPr>
              <a:t>27</a:t>
            </a:fld>
            <a:endParaRPr lang="en-US" dirty="0"/>
          </a:p>
        </p:txBody>
      </p:sp>
      <p:sp>
        <p:nvSpPr>
          <p:cNvPr id="9" name="TextBox 8">
            <a:extLst>
              <a:ext uri="{FF2B5EF4-FFF2-40B4-BE49-F238E27FC236}">
                <a16:creationId xmlns:a16="http://schemas.microsoft.com/office/drawing/2014/main" id="{968A9546-3C8F-018D-7D3B-D0C4E977F32A}"/>
              </a:ext>
            </a:extLst>
          </p:cNvPr>
          <p:cNvSpPr txBox="1"/>
          <p:nvPr/>
        </p:nvSpPr>
        <p:spPr>
          <a:xfrm>
            <a:off x="609601" y="2646046"/>
            <a:ext cx="3790950" cy="2308324"/>
          </a:xfrm>
          <a:prstGeom prst="rect">
            <a:avLst/>
          </a:prstGeom>
          <a:noFill/>
        </p:spPr>
        <p:txBody>
          <a:bodyPr wrap="square" rtlCol="0">
            <a:spAutoFit/>
          </a:bodyPr>
          <a:lstStyle/>
          <a:p>
            <a:r>
              <a:rPr lang="en-US" sz="2400" dirty="0"/>
              <a:t>In </a:t>
            </a:r>
            <a:r>
              <a:rPr lang="en-US" sz="2400" u="sng" dirty="0"/>
              <a:t>Careers </a:t>
            </a:r>
          </a:p>
          <a:p>
            <a:endParaRPr lang="en-US" sz="2400" dirty="0"/>
          </a:p>
          <a:p>
            <a:r>
              <a:rPr lang="en-US" sz="2400" u="sng" dirty="0"/>
              <a:t>Filters</a:t>
            </a:r>
          </a:p>
          <a:p>
            <a:endParaRPr lang="en-US" sz="2400" dirty="0"/>
          </a:p>
          <a:p>
            <a:r>
              <a:rPr lang="en-US" sz="2400" dirty="0"/>
              <a:t>New:   </a:t>
            </a:r>
            <a:r>
              <a:rPr lang="en-US" sz="2400" u="sng" dirty="0"/>
              <a:t>Self-Surveys Results </a:t>
            </a:r>
          </a:p>
          <a:p>
            <a:r>
              <a:rPr lang="en-US" sz="2400" i="1" dirty="0"/>
              <a:t>                   </a:t>
            </a:r>
          </a:p>
        </p:txBody>
      </p:sp>
    </p:spTree>
    <p:extLst>
      <p:ext uri="{BB962C8B-B14F-4D97-AF65-F5344CB8AC3E}">
        <p14:creationId xmlns:p14="http://schemas.microsoft.com/office/powerpoint/2010/main" val="3034780867"/>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2925-437F-CA80-D68D-78BD5A43B2B9}"/>
              </a:ext>
            </a:extLst>
          </p:cNvPr>
          <p:cNvSpPr>
            <a:spLocks noGrp="1"/>
          </p:cNvSpPr>
          <p:nvPr>
            <p:ph type="title"/>
          </p:nvPr>
        </p:nvSpPr>
        <p:spPr/>
        <p:txBody>
          <a:bodyPr/>
          <a:lstStyle/>
          <a:p>
            <a:r>
              <a:rPr lang="en-US" dirty="0"/>
              <a:t>Careers</a:t>
            </a:r>
          </a:p>
        </p:txBody>
      </p:sp>
      <p:pic>
        <p:nvPicPr>
          <p:cNvPr id="7" name="Content Placeholder 6">
            <a:extLst>
              <a:ext uri="{FF2B5EF4-FFF2-40B4-BE49-F238E27FC236}">
                <a16:creationId xmlns:a16="http://schemas.microsoft.com/office/drawing/2014/main" id="{020031F2-8CD8-75EF-691F-4266C7F657B0}"/>
              </a:ext>
            </a:extLst>
          </p:cNvPr>
          <p:cNvPicPr>
            <a:picLocks noGrp="1" noChangeAspect="1"/>
          </p:cNvPicPr>
          <p:nvPr>
            <p:ph idx="1"/>
          </p:nvPr>
        </p:nvPicPr>
        <p:blipFill>
          <a:blip r:embed="rId2"/>
          <a:stretch>
            <a:fillRect/>
          </a:stretch>
        </p:blipFill>
        <p:spPr>
          <a:xfrm>
            <a:off x="5047059" y="128040"/>
            <a:ext cx="5671789" cy="6501359"/>
          </a:xfrm>
        </p:spPr>
      </p:pic>
      <p:sp>
        <p:nvSpPr>
          <p:cNvPr id="4" name="Date Placeholder 3">
            <a:extLst>
              <a:ext uri="{FF2B5EF4-FFF2-40B4-BE49-F238E27FC236}">
                <a16:creationId xmlns:a16="http://schemas.microsoft.com/office/drawing/2014/main" id="{7729DF9B-1624-8606-C58F-FCCD0D0F61C3}"/>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68D60740-6561-3FC5-7734-47FCF82D0528}"/>
              </a:ext>
            </a:extLst>
          </p:cNvPr>
          <p:cNvSpPr>
            <a:spLocks noGrp="1"/>
          </p:cNvSpPr>
          <p:nvPr>
            <p:ph type="sldNum" sz="quarter" idx="12"/>
          </p:nvPr>
        </p:nvSpPr>
        <p:spPr/>
        <p:txBody>
          <a:bodyPr/>
          <a:lstStyle/>
          <a:p>
            <a:pPr>
              <a:defRPr/>
            </a:pPr>
            <a:fld id="{E072579F-9FF5-4201-872C-73481382824D}" type="slidenum">
              <a:rPr lang="en-US" smtClean="0"/>
              <a:pPr>
                <a:defRPr/>
              </a:pPr>
              <a:t>28</a:t>
            </a:fld>
            <a:endParaRPr lang="en-US" dirty="0"/>
          </a:p>
        </p:txBody>
      </p:sp>
      <p:sp>
        <p:nvSpPr>
          <p:cNvPr id="8" name="TextBox 7">
            <a:extLst>
              <a:ext uri="{FF2B5EF4-FFF2-40B4-BE49-F238E27FC236}">
                <a16:creationId xmlns:a16="http://schemas.microsoft.com/office/drawing/2014/main" id="{96AEA4F4-9DEA-5710-3634-D84B24EAB7AA}"/>
              </a:ext>
            </a:extLst>
          </p:cNvPr>
          <p:cNvSpPr txBox="1"/>
          <p:nvPr/>
        </p:nvSpPr>
        <p:spPr>
          <a:xfrm>
            <a:off x="609601" y="2646046"/>
            <a:ext cx="3790950" cy="2308324"/>
          </a:xfrm>
          <a:prstGeom prst="rect">
            <a:avLst/>
          </a:prstGeom>
          <a:noFill/>
        </p:spPr>
        <p:txBody>
          <a:bodyPr wrap="square" rtlCol="0">
            <a:spAutoFit/>
          </a:bodyPr>
          <a:lstStyle/>
          <a:p>
            <a:r>
              <a:rPr lang="en-US" sz="2400" dirty="0"/>
              <a:t>In </a:t>
            </a:r>
            <a:r>
              <a:rPr lang="en-US" sz="2400" u="sng" dirty="0"/>
              <a:t>Careers </a:t>
            </a:r>
          </a:p>
          <a:p>
            <a:endParaRPr lang="en-US" sz="2400" dirty="0"/>
          </a:p>
          <a:p>
            <a:r>
              <a:rPr lang="en-US" sz="2400" u="sng" dirty="0"/>
              <a:t>Personal Qualities</a:t>
            </a:r>
          </a:p>
          <a:p>
            <a:endParaRPr lang="en-US" sz="2400" dirty="0"/>
          </a:p>
          <a:p>
            <a:r>
              <a:rPr lang="en-US" sz="2400" i="1" dirty="0"/>
              <a:t>Assessment Matching</a:t>
            </a:r>
            <a:endParaRPr lang="en-US" sz="2400" i="1" u="sng" dirty="0"/>
          </a:p>
          <a:p>
            <a:r>
              <a:rPr lang="en-US" sz="2400" i="1" dirty="0"/>
              <a:t>                   </a:t>
            </a:r>
          </a:p>
        </p:txBody>
      </p:sp>
    </p:spTree>
    <p:extLst>
      <p:ext uri="{BB962C8B-B14F-4D97-AF65-F5344CB8AC3E}">
        <p14:creationId xmlns:p14="http://schemas.microsoft.com/office/powerpoint/2010/main" val="4284754202"/>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0D934-1E70-E661-4DF4-AF7014D0C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7AD61-5A96-3E68-51E3-FCA1E0F2A899}"/>
              </a:ext>
            </a:extLst>
          </p:cNvPr>
          <p:cNvSpPr>
            <a:spLocks noGrp="1"/>
          </p:cNvSpPr>
          <p:nvPr>
            <p:ph type="title"/>
          </p:nvPr>
        </p:nvSpPr>
        <p:spPr>
          <a:xfrm>
            <a:off x="609600" y="139614"/>
            <a:ext cx="9508067" cy="941041"/>
          </a:xfrm>
        </p:spPr>
        <p:txBody>
          <a:bodyPr anchor="ctr">
            <a:normAutofit/>
          </a:bodyPr>
          <a:lstStyle/>
          <a:p>
            <a:r>
              <a:rPr lang="en-US" dirty="0"/>
              <a:t>Careers  Updates</a:t>
            </a:r>
          </a:p>
        </p:txBody>
      </p:sp>
      <p:pic>
        <p:nvPicPr>
          <p:cNvPr id="6" name="Picture 5" descr="Graphical user interface, website&#10;&#10;Description automatically generated">
            <a:extLst>
              <a:ext uri="{FF2B5EF4-FFF2-40B4-BE49-F238E27FC236}">
                <a16:creationId xmlns:a16="http://schemas.microsoft.com/office/drawing/2014/main" id="{7AAC871A-B426-9B7D-3FD0-D4B4C5ED01A3}"/>
              </a:ext>
            </a:extLst>
          </p:cNvPr>
          <p:cNvPicPr>
            <a:picLocks noChangeAspect="1"/>
          </p:cNvPicPr>
          <p:nvPr/>
        </p:nvPicPr>
        <p:blipFill>
          <a:blip r:embed="rId2"/>
          <a:stretch>
            <a:fillRect/>
          </a:stretch>
        </p:blipFill>
        <p:spPr>
          <a:xfrm>
            <a:off x="3293546" y="1446236"/>
            <a:ext cx="5604908" cy="4525963"/>
          </a:xfrm>
          <a:prstGeom prst="rect">
            <a:avLst/>
          </a:prstGeom>
          <a:noFill/>
          <a:ln w="19050">
            <a:solidFill>
              <a:schemeClr val="accent1"/>
            </a:solidFill>
          </a:ln>
        </p:spPr>
      </p:pic>
      <p:sp>
        <p:nvSpPr>
          <p:cNvPr id="5" name="Slide Number Placeholder 4">
            <a:extLst>
              <a:ext uri="{FF2B5EF4-FFF2-40B4-BE49-F238E27FC236}">
                <a16:creationId xmlns:a16="http://schemas.microsoft.com/office/drawing/2014/main" id="{9D4F9B49-6099-178D-C071-EE8F11382053}"/>
              </a:ext>
            </a:extLst>
          </p:cNvPr>
          <p:cNvSpPr>
            <a:spLocks noGrp="1"/>
          </p:cNvSpPr>
          <p:nvPr>
            <p:ph type="sldNum" sz="quarter" idx="12"/>
          </p:nvPr>
        </p:nvSpPr>
        <p:spPr>
          <a:xfrm>
            <a:off x="11187289" y="6358002"/>
            <a:ext cx="395111" cy="365125"/>
          </a:xfrm>
        </p:spPr>
        <p:txBody>
          <a:bodyPr anchor="ctr">
            <a:normAutofit/>
          </a:bodyPr>
          <a:lstStyle/>
          <a:p>
            <a:pPr>
              <a:spcAft>
                <a:spcPts val="600"/>
              </a:spcAft>
              <a:defRPr/>
            </a:pPr>
            <a:fld id="{E072579F-9FF5-4201-872C-73481382824D}" type="slidenum">
              <a:rPr lang="en-US" smtClean="0"/>
              <a:pPr>
                <a:spcAft>
                  <a:spcPts val="600"/>
                </a:spcAft>
                <a:defRPr/>
              </a:pPr>
              <a:t>29</a:t>
            </a:fld>
            <a:endParaRPr lang="en-US"/>
          </a:p>
        </p:txBody>
      </p:sp>
      <p:sp>
        <p:nvSpPr>
          <p:cNvPr id="4" name="Date Placeholder 3">
            <a:extLst>
              <a:ext uri="{FF2B5EF4-FFF2-40B4-BE49-F238E27FC236}">
                <a16:creationId xmlns:a16="http://schemas.microsoft.com/office/drawing/2014/main" id="{D0129432-C08B-486C-F88B-589D7DEEEB21}"/>
              </a:ext>
            </a:extLst>
          </p:cNvPr>
          <p:cNvSpPr>
            <a:spLocks noGrp="1"/>
          </p:cNvSpPr>
          <p:nvPr>
            <p:ph type="dt" sz="half" idx="10"/>
          </p:nvPr>
        </p:nvSpPr>
        <p:spPr/>
        <p:txBody>
          <a:bodyPr/>
          <a:lstStyle/>
          <a:p>
            <a:pPr>
              <a:spcAft>
                <a:spcPts val="600"/>
              </a:spcAft>
              <a:defRPr/>
            </a:pPr>
            <a:r>
              <a:rPr lang="en-US"/>
              <a:t>February 1, 2018 </a:t>
            </a:r>
          </a:p>
        </p:txBody>
      </p:sp>
    </p:spTree>
    <p:extLst>
      <p:ext uri="{BB962C8B-B14F-4D97-AF65-F5344CB8AC3E}">
        <p14:creationId xmlns:p14="http://schemas.microsoft.com/office/powerpoint/2010/main" val="634265770"/>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a:solidFill>
                  <a:srgbClr val="00B050"/>
                </a:solidFill>
                <a:cs typeface="Calibri"/>
              </a:rPr>
              <a:t>MassHire Career Information Systems 360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dirty="0">
              <a:solidFill>
                <a:srgbClr val="00B050"/>
              </a:solidFill>
            </a:endParaRPr>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185529"/>
            <a:ext cx="4252822" cy="974643"/>
          </a:xfrm>
          <a:prstGeom prst="rect">
            <a:avLst/>
          </a:prstGeom>
        </p:spPr>
      </p:pic>
    </p:spTree>
    <p:extLst>
      <p:ext uri="{BB962C8B-B14F-4D97-AF65-F5344CB8AC3E}">
        <p14:creationId xmlns:p14="http://schemas.microsoft.com/office/powerpoint/2010/main" val="2198278710"/>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287868" y="2899772"/>
            <a:ext cx="4013200" cy="2585323"/>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u="sng" dirty="0"/>
              <a:t>Careers by  Title</a:t>
            </a:r>
          </a:p>
          <a:p>
            <a:r>
              <a:rPr lang="en-US" sz="2400" i="1" dirty="0">
                <a:latin typeface="Calibri" panose="020F0502020204030204" pitchFamily="34" charset="0"/>
                <a:ea typeface="Times New Roman" panose="02020603050405020304" pitchFamily="18" charset="0"/>
              </a:rPr>
              <a:t>C</a:t>
            </a:r>
            <a:r>
              <a:rPr lang="en-US" sz="2400" i="1" dirty="0">
                <a:effectLst/>
                <a:latin typeface="Calibri" panose="020F0502020204030204" pitchFamily="34" charset="0"/>
                <a:ea typeface="Times New Roman" panose="02020603050405020304" pitchFamily="18" charset="0"/>
              </a:rPr>
              <a:t>areers search has been updated to include the O*NET alternate titles</a:t>
            </a:r>
            <a:r>
              <a:rPr lang="en-US" sz="2400" i="1" dirty="0"/>
              <a:t>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2"/>
          <a:stretch>
            <a:fillRect/>
          </a:stretch>
        </p:blipFill>
        <p:spPr>
          <a:xfrm>
            <a:off x="838200" y="1354587"/>
            <a:ext cx="2934109" cy="1524213"/>
          </a:xfrm>
          <a:prstGeom prst="rect">
            <a:avLst/>
          </a:prstGeom>
        </p:spPr>
      </p:pic>
      <p:pic>
        <p:nvPicPr>
          <p:cNvPr id="8" name="Picture 7">
            <a:extLst>
              <a:ext uri="{FF2B5EF4-FFF2-40B4-BE49-F238E27FC236}">
                <a16:creationId xmlns:a16="http://schemas.microsoft.com/office/drawing/2014/main" id="{1983863E-4C2B-878E-4A95-A9EE8B327689}"/>
              </a:ext>
            </a:extLst>
          </p:cNvPr>
          <p:cNvPicPr>
            <a:picLocks noChangeAspect="1"/>
          </p:cNvPicPr>
          <p:nvPr/>
        </p:nvPicPr>
        <p:blipFill>
          <a:blip r:embed="rId3"/>
          <a:stretch>
            <a:fillRect/>
          </a:stretch>
        </p:blipFill>
        <p:spPr>
          <a:xfrm>
            <a:off x="4512046" y="0"/>
            <a:ext cx="7113391" cy="6858000"/>
          </a:xfrm>
          <a:prstGeom prst="rect">
            <a:avLst/>
          </a:prstGeom>
        </p:spPr>
      </p:pic>
      <p:sp>
        <p:nvSpPr>
          <p:cNvPr id="10" name="TextBox 9">
            <a:extLst>
              <a:ext uri="{FF2B5EF4-FFF2-40B4-BE49-F238E27FC236}">
                <a16:creationId xmlns:a16="http://schemas.microsoft.com/office/drawing/2014/main" id="{47378F94-33D8-C9F8-E783-5A313A4C09E5}"/>
              </a:ext>
            </a:extLst>
          </p:cNvPr>
          <p:cNvSpPr txBox="1"/>
          <p:nvPr/>
        </p:nvSpPr>
        <p:spPr>
          <a:xfrm>
            <a:off x="110067" y="5410202"/>
            <a:ext cx="4401979" cy="646331"/>
          </a:xfrm>
          <a:prstGeom prst="rect">
            <a:avLst/>
          </a:prstGeom>
          <a:noFill/>
        </p:spPr>
        <p:txBody>
          <a:bodyPr wrap="square" rtlCol="0">
            <a:spAutoFit/>
          </a:bodyPr>
          <a:lstStyle/>
          <a:p>
            <a:r>
              <a:rPr lang="en-US" dirty="0">
                <a:hlinkClick r:id="rId4"/>
              </a:rPr>
              <a:t>https://www.onetcenter.org/dictionary/28.2/excel/alternate_titles.html</a:t>
            </a:r>
            <a:r>
              <a:rPr lang="en-US" dirty="0"/>
              <a:t>  </a:t>
            </a:r>
          </a:p>
        </p:txBody>
      </p:sp>
    </p:spTree>
    <p:extLst>
      <p:ext uri="{BB962C8B-B14F-4D97-AF65-F5344CB8AC3E}">
        <p14:creationId xmlns:p14="http://schemas.microsoft.com/office/powerpoint/2010/main" val="509124550"/>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D5C03-B968-A75B-54E6-573B108773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6DD72F-450A-566A-F8FD-BB694F01FB61}"/>
              </a:ext>
            </a:extLst>
          </p:cNvPr>
          <p:cNvSpPr>
            <a:spLocks noGrp="1"/>
          </p:cNvSpPr>
          <p:nvPr>
            <p:ph type="title"/>
          </p:nvPr>
        </p:nvSpPr>
        <p:spPr>
          <a:xfrm>
            <a:off x="609600" y="139614"/>
            <a:ext cx="9508067" cy="941041"/>
          </a:xfrm>
        </p:spPr>
        <p:txBody>
          <a:bodyPr anchor="ctr">
            <a:normAutofit/>
          </a:bodyPr>
          <a:lstStyle/>
          <a:p>
            <a:r>
              <a:rPr lang="en-US" dirty="0"/>
              <a:t>Careers  Updates</a:t>
            </a:r>
          </a:p>
        </p:txBody>
      </p:sp>
      <p:pic>
        <p:nvPicPr>
          <p:cNvPr id="6" name="Picture 5" descr="Graphical user interface, website&#10;&#10;Description automatically generated">
            <a:extLst>
              <a:ext uri="{FF2B5EF4-FFF2-40B4-BE49-F238E27FC236}">
                <a16:creationId xmlns:a16="http://schemas.microsoft.com/office/drawing/2014/main" id="{7E1F427D-8AC5-7E87-EDC5-61C976E86DB6}"/>
              </a:ext>
            </a:extLst>
          </p:cNvPr>
          <p:cNvPicPr>
            <a:picLocks noChangeAspect="1"/>
          </p:cNvPicPr>
          <p:nvPr/>
        </p:nvPicPr>
        <p:blipFill>
          <a:blip r:embed="rId2"/>
          <a:stretch>
            <a:fillRect/>
          </a:stretch>
        </p:blipFill>
        <p:spPr>
          <a:xfrm>
            <a:off x="3293546" y="1446236"/>
            <a:ext cx="5604908" cy="4525963"/>
          </a:xfrm>
          <a:prstGeom prst="rect">
            <a:avLst/>
          </a:prstGeom>
          <a:noFill/>
          <a:ln w="19050">
            <a:solidFill>
              <a:schemeClr val="accent1"/>
            </a:solidFill>
          </a:ln>
        </p:spPr>
      </p:pic>
      <p:sp>
        <p:nvSpPr>
          <p:cNvPr id="5" name="Slide Number Placeholder 4">
            <a:extLst>
              <a:ext uri="{FF2B5EF4-FFF2-40B4-BE49-F238E27FC236}">
                <a16:creationId xmlns:a16="http://schemas.microsoft.com/office/drawing/2014/main" id="{213B5294-2C31-3E94-8B49-B55788DF41A3}"/>
              </a:ext>
            </a:extLst>
          </p:cNvPr>
          <p:cNvSpPr>
            <a:spLocks noGrp="1"/>
          </p:cNvSpPr>
          <p:nvPr>
            <p:ph type="sldNum" sz="quarter" idx="12"/>
          </p:nvPr>
        </p:nvSpPr>
        <p:spPr>
          <a:xfrm>
            <a:off x="11187289" y="6358002"/>
            <a:ext cx="395111" cy="365125"/>
          </a:xfrm>
        </p:spPr>
        <p:txBody>
          <a:bodyPr anchor="ctr">
            <a:normAutofit/>
          </a:bodyPr>
          <a:lstStyle/>
          <a:p>
            <a:pPr>
              <a:spcAft>
                <a:spcPts val="600"/>
              </a:spcAft>
              <a:defRPr/>
            </a:pPr>
            <a:fld id="{E072579F-9FF5-4201-872C-73481382824D}" type="slidenum">
              <a:rPr lang="en-US" smtClean="0"/>
              <a:pPr>
                <a:spcAft>
                  <a:spcPts val="600"/>
                </a:spcAft>
                <a:defRPr/>
              </a:pPr>
              <a:t>31</a:t>
            </a:fld>
            <a:endParaRPr lang="en-US"/>
          </a:p>
        </p:txBody>
      </p:sp>
      <p:sp>
        <p:nvSpPr>
          <p:cNvPr id="4" name="Date Placeholder 3">
            <a:extLst>
              <a:ext uri="{FF2B5EF4-FFF2-40B4-BE49-F238E27FC236}">
                <a16:creationId xmlns:a16="http://schemas.microsoft.com/office/drawing/2014/main" id="{DB6C7FB6-5BD1-C645-3611-2D4F4B644F9D}"/>
              </a:ext>
            </a:extLst>
          </p:cNvPr>
          <p:cNvSpPr>
            <a:spLocks noGrp="1"/>
          </p:cNvSpPr>
          <p:nvPr>
            <p:ph type="dt" sz="half" idx="10"/>
          </p:nvPr>
        </p:nvSpPr>
        <p:spPr/>
        <p:txBody>
          <a:bodyPr/>
          <a:lstStyle/>
          <a:p>
            <a:pPr>
              <a:spcAft>
                <a:spcPts val="600"/>
              </a:spcAft>
              <a:defRPr/>
            </a:pPr>
            <a:r>
              <a:rPr lang="en-US"/>
              <a:t>February 1, 2018 </a:t>
            </a:r>
          </a:p>
        </p:txBody>
      </p:sp>
    </p:spTree>
    <p:extLst>
      <p:ext uri="{BB962C8B-B14F-4D97-AF65-F5344CB8AC3E}">
        <p14:creationId xmlns:p14="http://schemas.microsoft.com/office/powerpoint/2010/main" val="2782811493"/>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4268-8FF7-76F5-24FD-E3F9AE6C3B7F}"/>
              </a:ext>
            </a:extLst>
          </p:cNvPr>
          <p:cNvSpPr>
            <a:spLocks noGrp="1"/>
          </p:cNvSpPr>
          <p:nvPr>
            <p:ph type="title"/>
          </p:nvPr>
        </p:nvSpPr>
        <p:spPr/>
        <p:txBody>
          <a:bodyPr/>
          <a:lstStyle/>
          <a:p>
            <a:r>
              <a:rPr lang="en-US" dirty="0"/>
              <a:t>Careers    Wages </a:t>
            </a:r>
          </a:p>
        </p:txBody>
      </p:sp>
      <p:sp>
        <p:nvSpPr>
          <p:cNvPr id="4" name="Date Placeholder 3">
            <a:extLst>
              <a:ext uri="{FF2B5EF4-FFF2-40B4-BE49-F238E27FC236}">
                <a16:creationId xmlns:a16="http://schemas.microsoft.com/office/drawing/2014/main" id="{8F5F66E8-6F6B-86CE-6154-262A7A28A170}"/>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4BA98E1A-1F83-7CC3-CF1E-DBFB54096D2F}"/>
              </a:ext>
            </a:extLst>
          </p:cNvPr>
          <p:cNvSpPr>
            <a:spLocks noGrp="1"/>
          </p:cNvSpPr>
          <p:nvPr>
            <p:ph type="sldNum" sz="quarter" idx="12"/>
          </p:nvPr>
        </p:nvSpPr>
        <p:spPr/>
        <p:txBody>
          <a:bodyPr/>
          <a:lstStyle/>
          <a:p>
            <a:pPr>
              <a:defRPr/>
            </a:pPr>
            <a:fld id="{E072579F-9FF5-4201-872C-73481382824D}" type="slidenum">
              <a:rPr lang="en-US" smtClean="0"/>
              <a:pPr>
                <a:defRPr/>
              </a:pPr>
              <a:t>32</a:t>
            </a:fld>
            <a:endParaRPr lang="en-US" dirty="0"/>
          </a:p>
        </p:txBody>
      </p:sp>
      <p:pic>
        <p:nvPicPr>
          <p:cNvPr id="7" name="Picture 6">
            <a:extLst>
              <a:ext uri="{FF2B5EF4-FFF2-40B4-BE49-F238E27FC236}">
                <a16:creationId xmlns:a16="http://schemas.microsoft.com/office/drawing/2014/main" id="{97D0A53B-68BA-67DD-42AD-72DB25A74B1D}"/>
              </a:ext>
            </a:extLst>
          </p:cNvPr>
          <p:cNvPicPr>
            <a:picLocks noChangeAspect="1"/>
          </p:cNvPicPr>
          <p:nvPr/>
        </p:nvPicPr>
        <p:blipFill>
          <a:blip r:embed="rId2"/>
          <a:stretch>
            <a:fillRect/>
          </a:stretch>
        </p:blipFill>
        <p:spPr>
          <a:xfrm>
            <a:off x="4637731" y="158098"/>
            <a:ext cx="4302644" cy="6560288"/>
          </a:xfrm>
          <a:prstGeom prst="rect">
            <a:avLst/>
          </a:prstGeom>
        </p:spPr>
      </p:pic>
    </p:spTree>
    <p:extLst>
      <p:ext uri="{BB962C8B-B14F-4D97-AF65-F5344CB8AC3E}">
        <p14:creationId xmlns:p14="http://schemas.microsoft.com/office/powerpoint/2010/main" val="3844023230"/>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3865-CDF2-2528-9847-3C70C057E8B8}"/>
              </a:ext>
            </a:extLst>
          </p:cNvPr>
          <p:cNvSpPr>
            <a:spLocks noGrp="1"/>
          </p:cNvSpPr>
          <p:nvPr>
            <p:ph type="title"/>
          </p:nvPr>
        </p:nvSpPr>
        <p:spPr/>
        <p:txBody>
          <a:bodyPr/>
          <a:lstStyle/>
          <a:p>
            <a:r>
              <a:rPr lang="en-US" dirty="0"/>
              <a:t>Employment &amp; Outlook</a:t>
            </a:r>
          </a:p>
        </p:txBody>
      </p:sp>
      <p:pic>
        <p:nvPicPr>
          <p:cNvPr id="7" name="Content Placeholder 6">
            <a:extLst>
              <a:ext uri="{FF2B5EF4-FFF2-40B4-BE49-F238E27FC236}">
                <a16:creationId xmlns:a16="http://schemas.microsoft.com/office/drawing/2014/main" id="{FB450669-7195-7CE0-8544-4C8A3F7EA74A}"/>
              </a:ext>
            </a:extLst>
          </p:cNvPr>
          <p:cNvPicPr>
            <a:picLocks noGrp="1" noChangeAspect="1"/>
          </p:cNvPicPr>
          <p:nvPr>
            <p:ph idx="1"/>
          </p:nvPr>
        </p:nvPicPr>
        <p:blipFill>
          <a:blip r:embed="rId2"/>
          <a:stretch>
            <a:fillRect/>
          </a:stretch>
        </p:blipFill>
        <p:spPr>
          <a:xfrm>
            <a:off x="5214333" y="127318"/>
            <a:ext cx="6684841" cy="6469425"/>
          </a:xfrm>
          <a:ln w="19050">
            <a:solidFill>
              <a:schemeClr val="accent1"/>
            </a:solidFill>
          </a:ln>
        </p:spPr>
      </p:pic>
      <p:sp>
        <p:nvSpPr>
          <p:cNvPr id="4" name="Date Placeholder 3">
            <a:extLst>
              <a:ext uri="{FF2B5EF4-FFF2-40B4-BE49-F238E27FC236}">
                <a16:creationId xmlns:a16="http://schemas.microsoft.com/office/drawing/2014/main" id="{2A835A79-C71D-F0F8-289B-9B393AAA61F0}"/>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BE1453C1-BFF7-169E-7F1E-BE66DEC94E5B}"/>
              </a:ext>
            </a:extLst>
          </p:cNvPr>
          <p:cNvSpPr>
            <a:spLocks noGrp="1"/>
          </p:cNvSpPr>
          <p:nvPr>
            <p:ph type="sldNum" sz="quarter" idx="12"/>
          </p:nvPr>
        </p:nvSpPr>
        <p:spPr/>
        <p:txBody>
          <a:bodyPr/>
          <a:lstStyle/>
          <a:p>
            <a:pPr>
              <a:defRPr/>
            </a:pPr>
            <a:fld id="{E072579F-9FF5-4201-872C-73481382824D}" type="slidenum">
              <a:rPr lang="en-US" smtClean="0"/>
              <a:pPr>
                <a:defRPr/>
              </a:pPr>
              <a:t>33</a:t>
            </a:fld>
            <a:endParaRPr lang="en-US" dirty="0"/>
          </a:p>
        </p:txBody>
      </p:sp>
    </p:spTree>
    <p:extLst>
      <p:ext uri="{BB962C8B-B14F-4D97-AF65-F5344CB8AC3E}">
        <p14:creationId xmlns:p14="http://schemas.microsoft.com/office/powerpoint/2010/main" val="395148412"/>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DBFF8-0998-AA4F-8656-377B0E08C950}"/>
              </a:ext>
            </a:extLst>
          </p:cNvPr>
          <p:cNvSpPr>
            <a:spLocks noGrp="1"/>
          </p:cNvSpPr>
          <p:nvPr>
            <p:ph type="title"/>
          </p:nvPr>
        </p:nvSpPr>
        <p:spPr/>
        <p:txBody>
          <a:bodyPr/>
          <a:lstStyle/>
          <a:p>
            <a:r>
              <a:rPr lang="en-US" dirty="0"/>
              <a:t>Employment &amp; Outlook</a:t>
            </a:r>
          </a:p>
        </p:txBody>
      </p:sp>
      <p:pic>
        <p:nvPicPr>
          <p:cNvPr id="7" name="Content Placeholder 6">
            <a:extLst>
              <a:ext uri="{FF2B5EF4-FFF2-40B4-BE49-F238E27FC236}">
                <a16:creationId xmlns:a16="http://schemas.microsoft.com/office/drawing/2014/main" id="{7577E39F-A76B-1E27-7CB5-ECAB657320B2}"/>
              </a:ext>
            </a:extLst>
          </p:cNvPr>
          <p:cNvPicPr>
            <a:picLocks noGrp="1" noChangeAspect="1"/>
          </p:cNvPicPr>
          <p:nvPr>
            <p:ph idx="1"/>
          </p:nvPr>
        </p:nvPicPr>
        <p:blipFill>
          <a:blip r:embed="rId2"/>
          <a:stretch>
            <a:fillRect/>
          </a:stretch>
        </p:blipFill>
        <p:spPr>
          <a:xfrm>
            <a:off x="6338664" y="160405"/>
            <a:ext cx="4485286" cy="6575564"/>
          </a:xfrm>
          <a:ln w="19050">
            <a:solidFill>
              <a:schemeClr val="accent1"/>
            </a:solidFill>
          </a:ln>
        </p:spPr>
      </p:pic>
      <p:sp>
        <p:nvSpPr>
          <p:cNvPr id="4" name="Date Placeholder 3">
            <a:extLst>
              <a:ext uri="{FF2B5EF4-FFF2-40B4-BE49-F238E27FC236}">
                <a16:creationId xmlns:a16="http://schemas.microsoft.com/office/drawing/2014/main" id="{DADB9C5F-58C2-35F5-F25E-5E62BCA12D44}"/>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6C99A341-2EDC-4BE3-A213-C6FA929A9635}"/>
              </a:ext>
            </a:extLst>
          </p:cNvPr>
          <p:cNvSpPr>
            <a:spLocks noGrp="1"/>
          </p:cNvSpPr>
          <p:nvPr>
            <p:ph type="sldNum" sz="quarter" idx="12"/>
          </p:nvPr>
        </p:nvSpPr>
        <p:spPr/>
        <p:txBody>
          <a:bodyPr/>
          <a:lstStyle/>
          <a:p>
            <a:pPr>
              <a:defRPr/>
            </a:pPr>
            <a:fld id="{E072579F-9FF5-4201-872C-73481382824D}" type="slidenum">
              <a:rPr lang="en-US" smtClean="0"/>
              <a:pPr>
                <a:defRPr/>
              </a:pPr>
              <a:t>34</a:t>
            </a:fld>
            <a:endParaRPr lang="en-US" dirty="0"/>
          </a:p>
        </p:txBody>
      </p:sp>
    </p:spTree>
    <p:extLst>
      <p:ext uri="{BB962C8B-B14F-4D97-AF65-F5344CB8AC3E}">
        <p14:creationId xmlns:p14="http://schemas.microsoft.com/office/powerpoint/2010/main" val="4272600094"/>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B484-7BBA-A3F0-B11C-BFD42239CA03}"/>
              </a:ext>
            </a:extLst>
          </p:cNvPr>
          <p:cNvSpPr>
            <a:spLocks noGrp="1"/>
          </p:cNvSpPr>
          <p:nvPr>
            <p:ph type="title"/>
          </p:nvPr>
        </p:nvSpPr>
        <p:spPr/>
        <p:txBody>
          <a:bodyPr/>
          <a:lstStyle/>
          <a:p>
            <a:r>
              <a:rPr lang="en-US" dirty="0"/>
              <a:t>Education Updates</a:t>
            </a:r>
          </a:p>
        </p:txBody>
      </p:sp>
      <p:pic>
        <p:nvPicPr>
          <p:cNvPr id="7" name="Content Placeholder 6">
            <a:extLst>
              <a:ext uri="{FF2B5EF4-FFF2-40B4-BE49-F238E27FC236}">
                <a16:creationId xmlns:a16="http://schemas.microsoft.com/office/drawing/2014/main" id="{C027AEF2-D930-1D72-5DCD-14687FE0CAE3}"/>
              </a:ext>
            </a:extLst>
          </p:cNvPr>
          <p:cNvPicPr>
            <a:picLocks noGrp="1" noChangeAspect="1"/>
          </p:cNvPicPr>
          <p:nvPr>
            <p:ph idx="1"/>
          </p:nvPr>
        </p:nvPicPr>
        <p:blipFill>
          <a:blip r:embed="rId2"/>
          <a:stretch>
            <a:fillRect/>
          </a:stretch>
        </p:blipFill>
        <p:spPr>
          <a:xfrm>
            <a:off x="3269475" y="1446213"/>
            <a:ext cx="5653049" cy="4525962"/>
          </a:xfrm>
          <a:ln w="19050">
            <a:solidFill>
              <a:schemeClr val="accent1"/>
            </a:solidFill>
          </a:ln>
        </p:spPr>
      </p:pic>
      <p:sp>
        <p:nvSpPr>
          <p:cNvPr id="4" name="Date Placeholder 3">
            <a:extLst>
              <a:ext uri="{FF2B5EF4-FFF2-40B4-BE49-F238E27FC236}">
                <a16:creationId xmlns:a16="http://schemas.microsoft.com/office/drawing/2014/main" id="{C64FE39A-8B8A-7A80-B989-EC150E25E146}"/>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74CD77FA-E5E7-C623-083A-0BE1CEB4EB0F}"/>
              </a:ext>
            </a:extLst>
          </p:cNvPr>
          <p:cNvSpPr>
            <a:spLocks noGrp="1"/>
          </p:cNvSpPr>
          <p:nvPr>
            <p:ph type="sldNum" sz="quarter" idx="12"/>
          </p:nvPr>
        </p:nvSpPr>
        <p:spPr/>
        <p:txBody>
          <a:bodyPr/>
          <a:lstStyle/>
          <a:p>
            <a:pPr>
              <a:defRPr/>
            </a:pPr>
            <a:fld id="{E072579F-9FF5-4201-872C-73481382824D}" type="slidenum">
              <a:rPr lang="en-US" smtClean="0"/>
              <a:pPr>
                <a:defRPr/>
              </a:pPr>
              <a:t>35</a:t>
            </a:fld>
            <a:endParaRPr lang="en-US" dirty="0"/>
          </a:p>
        </p:txBody>
      </p:sp>
    </p:spTree>
    <p:extLst>
      <p:ext uri="{BB962C8B-B14F-4D97-AF65-F5344CB8AC3E}">
        <p14:creationId xmlns:p14="http://schemas.microsoft.com/office/powerpoint/2010/main" val="318036615"/>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1BD-012C-B17D-A0F9-01CCF679C7F7}"/>
              </a:ext>
            </a:extLst>
          </p:cNvPr>
          <p:cNvSpPr>
            <a:spLocks noGrp="1"/>
          </p:cNvSpPr>
          <p:nvPr>
            <p:ph type="title"/>
          </p:nvPr>
        </p:nvSpPr>
        <p:spPr/>
        <p:txBody>
          <a:bodyPr/>
          <a:lstStyle/>
          <a:p>
            <a:r>
              <a:rPr lang="en-US" dirty="0"/>
              <a:t>Education </a:t>
            </a:r>
          </a:p>
        </p:txBody>
      </p:sp>
      <p:sp>
        <p:nvSpPr>
          <p:cNvPr id="4" name="Date Placeholder 3">
            <a:extLst>
              <a:ext uri="{FF2B5EF4-FFF2-40B4-BE49-F238E27FC236}">
                <a16:creationId xmlns:a16="http://schemas.microsoft.com/office/drawing/2014/main" id="{C99450D0-1E6B-2F3F-4575-1AA5FC7055BC}"/>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453E2824-2A62-EDCC-B42F-BCE5E0A0614A}"/>
              </a:ext>
            </a:extLst>
          </p:cNvPr>
          <p:cNvSpPr>
            <a:spLocks noGrp="1"/>
          </p:cNvSpPr>
          <p:nvPr>
            <p:ph type="sldNum" sz="quarter" idx="12"/>
          </p:nvPr>
        </p:nvSpPr>
        <p:spPr/>
        <p:txBody>
          <a:bodyPr/>
          <a:lstStyle/>
          <a:p>
            <a:pPr>
              <a:defRPr/>
            </a:pPr>
            <a:fld id="{E072579F-9FF5-4201-872C-73481382824D}" type="slidenum">
              <a:rPr lang="en-US" smtClean="0"/>
              <a:pPr>
                <a:defRPr/>
              </a:pPr>
              <a:t>36</a:t>
            </a:fld>
            <a:endParaRPr lang="en-US" dirty="0"/>
          </a:p>
        </p:txBody>
      </p:sp>
      <p:pic>
        <p:nvPicPr>
          <p:cNvPr id="7" name="Picture 6">
            <a:extLst>
              <a:ext uri="{FF2B5EF4-FFF2-40B4-BE49-F238E27FC236}">
                <a16:creationId xmlns:a16="http://schemas.microsoft.com/office/drawing/2014/main" id="{8BC1A4E3-C725-F021-5AFE-A3575C3D28FD}"/>
              </a:ext>
            </a:extLst>
          </p:cNvPr>
          <p:cNvPicPr>
            <a:picLocks noChangeAspect="1"/>
          </p:cNvPicPr>
          <p:nvPr/>
        </p:nvPicPr>
        <p:blipFill>
          <a:blip r:embed="rId2"/>
          <a:stretch>
            <a:fillRect/>
          </a:stretch>
        </p:blipFill>
        <p:spPr>
          <a:xfrm>
            <a:off x="4193748" y="269013"/>
            <a:ext cx="5734546" cy="5908502"/>
          </a:xfrm>
          <a:prstGeom prst="rect">
            <a:avLst/>
          </a:prstGeom>
        </p:spPr>
      </p:pic>
    </p:spTree>
    <p:extLst>
      <p:ext uri="{BB962C8B-B14F-4D97-AF65-F5344CB8AC3E}">
        <p14:creationId xmlns:p14="http://schemas.microsoft.com/office/powerpoint/2010/main" val="3525747503"/>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9B43-6A79-0A66-7B0F-0B40220BA1FC}"/>
              </a:ext>
            </a:extLst>
          </p:cNvPr>
          <p:cNvSpPr>
            <a:spLocks noGrp="1"/>
          </p:cNvSpPr>
          <p:nvPr>
            <p:ph type="title"/>
          </p:nvPr>
        </p:nvSpPr>
        <p:spPr/>
        <p:txBody>
          <a:bodyPr/>
          <a:lstStyle/>
          <a:p>
            <a:r>
              <a:rPr lang="en-US" dirty="0"/>
              <a:t>Education</a:t>
            </a:r>
          </a:p>
        </p:txBody>
      </p:sp>
      <p:sp>
        <p:nvSpPr>
          <p:cNvPr id="4" name="Date Placeholder 3">
            <a:extLst>
              <a:ext uri="{FF2B5EF4-FFF2-40B4-BE49-F238E27FC236}">
                <a16:creationId xmlns:a16="http://schemas.microsoft.com/office/drawing/2014/main" id="{C488B562-903E-E90B-3079-65C23E8914EA}"/>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83DAFF5C-C53E-C01E-A1ED-23E58F22F1C3}"/>
              </a:ext>
            </a:extLst>
          </p:cNvPr>
          <p:cNvSpPr>
            <a:spLocks noGrp="1"/>
          </p:cNvSpPr>
          <p:nvPr>
            <p:ph type="sldNum" sz="quarter" idx="12"/>
          </p:nvPr>
        </p:nvSpPr>
        <p:spPr/>
        <p:txBody>
          <a:bodyPr/>
          <a:lstStyle/>
          <a:p>
            <a:pPr>
              <a:defRPr/>
            </a:pPr>
            <a:fld id="{E072579F-9FF5-4201-872C-73481382824D}" type="slidenum">
              <a:rPr lang="en-US" smtClean="0"/>
              <a:pPr>
                <a:defRPr/>
              </a:pPr>
              <a:t>37</a:t>
            </a:fld>
            <a:endParaRPr lang="en-US" dirty="0"/>
          </a:p>
        </p:txBody>
      </p:sp>
      <p:pic>
        <p:nvPicPr>
          <p:cNvPr id="7" name="Picture 6">
            <a:extLst>
              <a:ext uri="{FF2B5EF4-FFF2-40B4-BE49-F238E27FC236}">
                <a16:creationId xmlns:a16="http://schemas.microsoft.com/office/drawing/2014/main" id="{5D557A80-8950-57ED-D30E-9ABFF18AB1D2}"/>
              </a:ext>
            </a:extLst>
          </p:cNvPr>
          <p:cNvPicPr>
            <a:picLocks noChangeAspect="1"/>
          </p:cNvPicPr>
          <p:nvPr/>
        </p:nvPicPr>
        <p:blipFill>
          <a:blip r:embed="rId2"/>
          <a:stretch>
            <a:fillRect/>
          </a:stretch>
        </p:blipFill>
        <p:spPr>
          <a:xfrm>
            <a:off x="5550197" y="483942"/>
            <a:ext cx="5523017" cy="6097599"/>
          </a:xfrm>
          <a:prstGeom prst="rect">
            <a:avLst/>
          </a:prstGeom>
        </p:spPr>
      </p:pic>
      <p:sp>
        <p:nvSpPr>
          <p:cNvPr id="6" name="TextBox 5">
            <a:extLst>
              <a:ext uri="{FF2B5EF4-FFF2-40B4-BE49-F238E27FC236}">
                <a16:creationId xmlns:a16="http://schemas.microsoft.com/office/drawing/2014/main" id="{82131372-6DF1-5ECB-9ADC-AB8D97B0A187}"/>
              </a:ext>
            </a:extLst>
          </p:cNvPr>
          <p:cNvSpPr txBox="1"/>
          <p:nvPr/>
        </p:nvSpPr>
        <p:spPr>
          <a:xfrm>
            <a:off x="609600" y="2646046"/>
            <a:ext cx="3790950" cy="2677656"/>
          </a:xfrm>
          <a:prstGeom prst="rect">
            <a:avLst/>
          </a:prstGeom>
          <a:noFill/>
        </p:spPr>
        <p:txBody>
          <a:bodyPr wrap="square" rtlCol="0">
            <a:spAutoFit/>
          </a:bodyPr>
          <a:lstStyle/>
          <a:p>
            <a:r>
              <a:rPr lang="en-US" sz="2400" dirty="0"/>
              <a:t>In </a:t>
            </a:r>
            <a:r>
              <a:rPr lang="en-US" sz="2400" u="sng" dirty="0"/>
              <a:t>Education</a:t>
            </a:r>
          </a:p>
          <a:p>
            <a:endParaRPr lang="en-US" sz="2400" dirty="0"/>
          </a:p>
          <a:p>
            <a:r>
              <a:rPr lang="en-US" sz="2400" u="sng" dirty="0"/>
              <a:t>Student Life</a:t>
            </a:r>
          </a:p>
          <a:p>
            <a:endParaRPr lang="en-US" sz="2400" dirty="0"/>
          </a:p>
          <a:p>
            <a:r>
              <a:rPr lang="en-US" sz="2400" i="1" u="sng" dirty="0"/>
              <a:t>Student Body </a:t>
            </a:r>
          </a:p>
          <a:p>
            <a:r>
              <a:rPr lang="en-US" sz="2400" i="1" dirty="0"/>
              <a:t>Gender update</a:t>
            </a:r>
          </a:p>
          <a:p>
            <a:r>
              <a:rPr lang="en-US" sz="2400" i="1" dirty="0"/>
              <a:t>                   </a:t>
            </a:r>
          </a:p>
        </p:txBody>
      </p:sp>
    </p:spTree>
    <p:extLst>
      <p:ext uri="{BB962C8B-B14F-4D97-AF65-F5344CB8AC3E}">
        <p14:creationId xmlns:p14="http://schemas.microsoft.com/office/powerpoint/2010/main" val="2268536994"/>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6B79-AC0B-217D-5F41-8E3B8A6BBB10}"/>
              </a:ext>
            </a:extLst>
          </p:cNvPr>
          <p:cNvSpPr>
            <a:spLocks noGrp="1"/>
          </p:cNvSpPr>
          <p:nvPr>
            <p:ph type="title"/>
          </p:nvPr>
        </p:nvSpPr>
        <p:spPr/>
        <p:txBody>
          <a:bodyPr/>
          <a:lstStyle/>
          <a:p>
            <a:r>
              <a:rPr lang="en-US" dirty="0"/>
              <a:t>Education</a:t>
            </a:r>
          </a:p>
        </p:txBody>
      </p:sp>
      <p:pic>
        <p:nvPicPr>
          <p:cNvPr id="7" name="Content Placeholder 6">
            <a:extLst>
              <a:ext uri="{FF2B5EF4-FFF2-40B4-BE49-F238E27FC236}">
                <a16:creationId xmlns:a16="http://schemas.microsoft.com/office/drawing/2014/main" id="{AE08599B-1A86-29FF-21DD-C9FB826CAB12}"/>
              </a:ext>
            </a:extLst>
          </p:cNvPr>
          <p:cNvPicPr>
            <a:picLocks noGrp="1" noChangeAspect="1"/>
          </p:cNvPicPr>
          <p:nvPr>
            <p:ph idx="1"/>
          </p:nvPr>
        </p:nvPicPr>
        <p:blipFill>
          <a:blip r:embed="rId2"/>
          <a:stretch>
            <a:fillRect/>
          </a:stretch>
        </p:blipFill>
        <p:spPr>
          <a:xfrm>
            <a:off x="4534474" y="142046"/>
            <a:ext cx="6462818" cy="6476468"/>
          </a:xfrm>
        </p:spPr>
      </p:pic>
      <p:sp>
        <p:nvSpPr>
          <p:cNvPr id="4" name="Date Placeholder 3">
            <a:extLst>
              <a:ext uri="{FF2B5EF4-FFF2-40B4-BE49-F238E27FC236}">
                <a16:creationId xmlns:a16="http://schemas.microsoft.com/office/drawing/2014/main" id="{BA85E625-4B2F-3FAB-B125-9BDA8E1CF0A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4C8DD31A-60F4-8807-31BF-80177D486952}"/>
              </a:ext>
            </a:extLst>
          </p:cNvPr>
          <p:cNvSpPr>
            <a:spLocks noGrp="1"/>
          </p:cNvSpPr>
          <p:nvPr>
            <p:ph type="sldNum" sz="quarter" idx="12"/>
          </p:nvPr>
        </p:nvSpPr>
        <p:spPr/>
        <p:txBody>
          <a:bodyPr/>
          <a:lstStyle/>
          <a:p>
            <a:pPr>
              <a:defRPr/>
            </a:pPr>
            <a:fld id="{E072579F-9FF5-4201-872C-73481382824D}" type="slidenum">
              <a:rPr lang="en-US" smtClean="0"/>
              <a:pPr>
                <a:defRPr/>
              </a:pPr>
              <a:t>38</a:t>
            </a:fld>
            <a:endParaRPr lang="en-US" dirty="0"/>
          </a:p>
        </p:txBody>
      </p:sp>
      <p:sp>
        <p:nvSpPr>
          <p:cNvPr id="8" name="TextBox 7">
            <a:extLst>
              <a:ext uri="{FF2B5EF4-FFF2-40B4-BE49-F238E27FC236}">
                <a16:creationId xmlns:a16="http://schemas.microsoft.com/office/drawing/2014/main" id="{CFE923C4-C76C-D676-8A5E-BA5EDDB3D91E}"/>
              </a:ext>
            </a:extLst>
          </p:cNvPr>
          <p:cNvSpPr txBox="1"/>
          <p:nvPr/>
        </p:nvSpPr>
        <p:spPr>
          <a:xfrm>
            <a:off x="609601" y="2646046"/>
            <a:ext cx="3790950" cy="1938992"/>
          </a:xfrm>
          <a:prstGeom prst="rect">
            <a:avLst/>
          </a:prstGeom>
          <a:noFill/>
        </p:spPr>
        <p:txBody>
          <a:bodyPr wrap="square" rtlCol="0">
            <a:spAutoFit/>
          </a:bodyPr>
          <a:lstStyle/>
          <a:p>
            <a:r>
              <a:rPr lang="en-US" sz="2400" dirty="0"/>
              <a:t>In </a:t>
            </a:r>
            <a:r>
              <a:rPr lang="en-US" sz="2400" u="sng" dirty="0"/>
              <a:t>Education</a:t>
            </a:r>
          </a:p>
          <a:p>
            <a:endParaRPr lang="en-US" sz="2400" dirty="0"/>
          </a:p>
          <a:p>
            <a:r>
              <a:rPr lang="en-US" sz="2400" u="sng" dirty="0"/>
              <a:t>National Schools</a:t>
            </a:r>
          </a:p>
          <a:p>
            <a:endParaRPr lang="en-US" sz="2400" dirty="0"/>
          </a:p>
          <a:p>
            <a:r>
              <a:rPr lang="en-US" sz="2400" i="1" dirty="0"/>
              <a:t>                   </a:t>
            </a:r>
          </a:p>
        </p:txBody>
      </p:sp>
      <p:pic>
        <p:nvPicPr>
          <p:cNvPr id="10" name="Picture 9">
            <a:extLst>
              <a:ext uri="{FF2B5EF4-FFF2-40B4-BE49-F238E27FC236}">
                <a16:creationId xmlns:a16="http://schemas.microsoft.com/office/drawing/2014/main" id="{DEE8E921-3072-41FF-590A-E88DDAC082CE}"/>
              </a:ext>
            </a:extLst>
          </p:cNvPr>
          <p:cNvPicPr>
            <a:picLocks noChangeAspect="1"/>
          </p:cNvPicPr>
          <p:nvPr/>
        </p:nvPicPr>
        <p:blipFill>
          <a:blip r:embed="rId3"/>
          <a:stretch>
            <a:fillRect/>
          </a:stretch>
        </p:blipFill>
        <p:spPr>
          <a:xfrm>
            <a:off x="619412" y="4252912"/>
            <a:ext cx="3032862" cy="754517"/>
          </a:xfrm>
          <a:prstGeom prst="rect">
            <a:avLst/>
          </a:prstGeom>
        </p:spPr>
      </p:pic>
    </p:spTree>
    <p:extLst>
      <p:ext uri="{BB962C8B-B14F-4D97-AF65-F5344CB8AC3E}">
        <p14:creationId xmlns:p14="http://schemas.microsoft.com/office/powerpoint/2010/main" val="422803852"/>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62C10D-799D-4A19-8731-6A09E64C2558}"/>
              </a:ext>
            </a:extLst>
          </p:cNvPr>
          <p:cNvPicPr>
            <a:picLocks noChangeAspect="1"/>
          </p:cNvPicPr>
          <p:nvPr/>
        </p:nvPicPr>
        <p:blipFill>
          <a:blip r:embed="rId2"/>
          <a:stretch>
            <a:fillRect/>
          </a:stretch>
        </p:blipFill>
        <p:spPr>
          <a:xfrm>
            <a:off x="1407216" y="2129790"/>
            <a:ext cx="2972215" cy="1514686"/>
          </a:xfrm>
          <a:prstGeom prst="rect">
            <a:avLst/>
          </a:prstGeom>
        </p:spPr>
      </p:pic>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3510280" cy="878046"/>
          </a:xfrm>
        </p:spPr>
        <p:txBody>
          <a:bodyPr/>
          <a:lstStyle/>
          <a:p>
            <a:pPr algn="ctr"/>
            <a:r>
              <a:rPr lang="en-US" dirty="0"/>
              <a:t>Education Update</a:t>
            </a:r>
          </a:p>
        </p:txBody>
      </p:sp>
      <p:pic>
        <p:nvPicPr>
          <p:cNvPr id="3" name="Picture 2">
            <a:extLst>
              <a:ext uri="{FF2B5EF4-FFF2-40B4-BE49-F238E27FC236}">
                <a16:creationId xmlns:a16="http://schemas.microsoft.com/office/drawing/2014/main" id="{7262B606-8CF8-F0E5-604A-A0EC5A00131A}"/>
              </a:ext>
            </a:extLst>
          </p:cNvPr>
          <p:cNvPicPr>
            <a:picLocks noChangeAspect="1"/>
          </p:cNvPicPr>
          <p:nvPr/>
        </p:nvPicPr>
        <p:blipFill>
          <a:blip r:embed="rId3"/>
          <a:stretch>
            <a:fillRect/>
          </a:stretch>
        </p:blipFill>
        <p:spPr>
          <a:xfrm>
            <a:off x="5449329" y="0"/>
            <a:ext cx="5966952" cy="6858000"/>
          </a:xfrm>
          <a:prstGeom prst="rect">
            <a:avLst/>
          </a:prstGeom>
          <a:ln w="19050">
            <a:solidFill>
              <a:schemeClr val="accent1"/>
            </a:solidFill>
          </a:ln>
        </p:spPr>
      </p:pic>
      <p:sp>
        <p:nvSpPr>
          <p:cNvPr id="4" name="TextBox 3">
            <a:extLst>
              <a:ext uri="{FF2B5EF4-FFF2-40B4-BE49-F238E27FC236}">
                <a16:creationId xmlns:a16="http://schemas.microsoft.com/office/drawing/2014/main" id="{A8E43823-4C33-D705-1A91-D1C7365BAFD2}"/>
              </a:ext>
            </a:extLst>
          </p:cNvPr>
          <p:cNvSpPr txBox="1"/>
          <p:nvPr/>
        </p:nvSpPr>
        <p:spPr>
          <a:xfrm>
            <a:off x="296332" y="4351867"/>
            <a:ext cx="4932862" cy="1200329"/>
          </a:xfrm>
          <a:prstGeom prst="rect">
            <a:avLst/>
          </a:prstGeom>
          <a:noFill/>
        </p:spPr>
        <p:txBody>
          <a:bodyPr wrap="square" rtlCol="0">
            <a:spAutoFit/>
          </a:bodyPr>
          <a:lstStyle/>
          <a:p>
            <a:r>
              <a:rPr lang="en-US" sz="2400" i="1" dirty="0">
                <a:latin typeface="Calibri" panose="020F0502020204030204" pitchFamily="34" charset="0"/>
                <a:ea typeface="Times New Roman" panose="02020603050405020304" pitchFamily="18" charset="0"/>
              </a:rPr>
              <a:t>C</a:t>
            </a:r>
            <a:r>
              <a:rPr lang="en-US" sz="2400" i="1" dirty="0">
                <a:effectLst/>
                <a:latin typeface="Calibri" panose="020F0502020204030204" pitchFamily="34" charset="0"/>
                <a:ea typeface="Times New Roman" panose="02020603050405020304" pitchFamily="18" charset="0"/>
              </a:rPr>
              <a:t>an now type a city title into the school search and be returned a list of schools in that city.</a:t>
            </a:r>
            <a:endParaRPr lang="en-US" sz="2400" i="1" dirty="0"/>
          </a:p>
        </p:txBody>
      </p:sp>
    </p:spTree>
    <p:extLst>
      <p:ext uri="{BB962C8B-B14F-4D97-AF65-F5344CB8AC3E}">
        <p14:creationId xmlns:p14="http://schemas.microsoft.com/office/powerpoint/2010/main" val="3891275033"/>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1210742" y="139614"/>
            <a:ext cx="9508067" cy="941041"/>
          </a:xfrm>
        </p:spPr>
        <p:txBody>
          <a:bodyPr>
            <a:normAutofit fontScale="90000"/>
          </a:bodyPr>
          <a:lstStyle/>
          <a:p>
            <a:pPr algn="ctr"/>
            <a:r>
              <a:rPr lang="en-US" dirty="0">
                <a:solidFill>
                  <a:schemeClr val="bg1"/>
                </a:solidFill>
              </a:rPr>
              <a:t>The MassHire CIS Training Calendar</a:t>
            </a:r>
            <a:br>
              <a:rPr lang="en-US" dirty="0">
                <a:solidFill>
                  <a:schemeClr val="bg1"/>
                </a:solidFill>
              </a:rPr>
            </a:br>
            <a:r>
              <a:rPr lang="en-US" sz="3600" dirty="0">
                <a:solidFill>
                  <a:schemeClr val="bg1"/>
                </a:solidFill>
                <a:hlinkClick r:id="rId2">
                  <a:extLst>
                    <a:ext uri="{A12FA001-AC4F-418D-AE19-62706E023703}">
                      <ahyp:hlinkClr xmlns:ahyp="http://schemas.microsoft.com/office/drawing/2018/hyperlinkcolor" val="tx"/>
                    </a:ext>
                  </a:extLst>
                </a:hlinkClick>
              </a:rPr>
              <a:t>https://www.mass.gov/workforce-system-staff-training</a:t>
            </a:r>
            <a:r>
              <a:rPr lang="en-US" sz="3600" dirty="0">
                <a:solidFill>
                  <a:schemeClr val="bg1"/>
                </a:solidFill>
              </a:rPr>
              <a:t> </a:t>
            </a:r>
          </a:p>
        </p:txBody>
      </p:sp>
      <p:pic>
        <p:nvPicPr>
          <p:cNvPr id="5" name="Picture 4">
            <a:extLst>
              <a:ext uri="{FF2B5EF4-FFF2-40B4-BE49-F238E27FC236}">
                <a16:creationId xmlns:a16="http://schemas.microsoft.com/office/drawing/2014/main" id="{6FB53478-7391-6B1A-1BA4-438E28487623}"/>
              </a:ext>
            </a:extLst>
          </p:cNvPr>
          <p:cNvPicPr>
            <a:picLocks noChangeAspect="1"/>
          </p:cNvPicPr>
          <p:nvPr/>
        </p:nvPicPr>
        <p:blipFill>
          <a:blip r:embed="rId3"/>
          <a:stretch>
            <a:fillRect/>
          </a:stretch>
        </p:blipFill>
        <p:spPr>
          <a:xfrm>
            <a:off x="3253564" y="1240502"/>
            <a:ext cx="5444739" cy="4873220"/>
          </a:xfrm>
          <a:prstGeom prst="rect">
            <a:avLst/>
          </a:prstGeom>
        </p:spPr>
      </p:pic>
    </p:spTree>
    <p:extLst>
      <p:ext uri="{BB962C8B-B14F-4D97-AF65-F5344CB8AC3E}">
        <p14:creationId xmlns:p14="http://schemas.microsoft.com/office/powerpoint/2010/main" val="3857111014"/>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FD6C-0B79-241A-63EF-07926AB74263}"/>
              </a:ext>
            </a:extLst>
          </p:cNvPr>
          <p:cNvSpPr>
            <a:spLocks noGrp="1"/>
          </p:cNvSpPr>
          <p:nvPr>
            <p:ph type="title"/>
          </p:nvPr>
        </p:nvSpPr>
        <p:spPr/>
        <p:txBody>
          <a:bodyPr/>
          <a:lstStyle/>
          <a:p>
            <a:r>
              <a:rPr lang="en-US" dirty="0"/>
              <a:t>Education Update</a:t>
            </a:r>
          </a:p>
        </p:txBody>
      </p:sp>
      <p:pic>
        <p:nvPicPr>
          <p:cNvPr id="7" name="Content Placeholder 6">
            <a:extLst>
              <a:ext uri="{FF2B5EF4-FFF2-40B4-BE49-F238E27FC236}">
                <a16:creationId xmlns:a16="http://schemas.microsoft.com/office/drawing/2014/main" id="{A0D503CF-17DD-7C62-E5B5-B548D28942CA}"/>
              </a:ext>
            </a:extLst>
          </p:cNvPr>
          <p:cNvPicPr>
            <a:picLocks noGrp="1" noChangeAspect="1"/>
          </p:cNvPicPr>
          <p:nvPr>
            <p:ph idx="1"/>
          </p:nvPr>
        </p:nvPicPr>
        <p:blipFill>
          <a:blip r:embed="rId2"/>
          <a:stretch>
            <a:fillRect/>
          </a:stretch>
        </p:blipFill>
        <p:spPr>
          <a:xfrm>
            <a:off x="5092606" y="111918"/>
            <a:ext cx="5993378" cy="6430395"/>
          </a:xfrm>
          <a:ln w="19050">
            <a:solidFill>
              <a:schemeClr val="accent1"/>
            </a:solidFill>
          </a:ln>
        </p:spPr>
      </p:pic>
      <p:sp>
        <p:nvSpPr>
          <p:cNvPr id="4" name="Date Placeholder 3">
            <a:extLst>
              <a:ext uri="{FF2B5EF4-FFF2-40B4-BE49-F238E27FC236}">
                <a16:creationId xmlns:a16="http://schemas.microsoft.com/office/drawing/2014/main" id="{192D1304-0BAC-30F3-3C7D-FCB84D8F16B9}"/>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88F850A7-0443-4273-0FFA-6E4220C4E1D9}"/>
              </a:ext>
            </a:extLst>
          </p:cNvPr>
          <p:cNvSpPr>
            <a:spLocks noGrp="1"/>
          </p:cNvSpPr>
          <p:nvPr>
            <p:ph type="sldNum" sz="quarter" idx="12"/>
          </p:nvPr>
        </p:nvSpPr>
        <p:spPr/>
        <p:txBody>
          <a:bodyPr/>
          <a:lstStyle/>
          <a:p>
            <a:pPr>
              <a:defRPr/>
            </a:pPr>
            <a:fld id="{E072579F-9FF5-4201-872C-73481382824D}" type="slidenum">
              <a:rPr lang="en-US" smtClean="0"/>
              <a:pPr>
                <a:defRPr/>
              </a:pPr>
              <a:t>40</a:t>
            </a:fld>
            <a:endParaRPr lang="en-US" dirty="0"/>
          </a:p>
        </p:txBody>
      </p:sp>
      <p:sp>
        <p:nvSpPr>
          <p:cNvPr id="8" name="TextBox 7">
            <a:extLst>
              <a:ext uri="{FF2B5EF4-FFF2-40B4-BE49-F238E27FC236}">
                <a16:creationId xmlns:a16="http://schemas.microsoft.com/office/drawing/2014/main" id="{8D3EF5F4-A91B-6C83-D353-E9BA1211AEA3}"/>
              </a:ext>
            </a:extLst>
          </p:cNvPr>
          <p:cNvSpPr txBox="1"/>
          <p:nvPr/>
        </p:nvSpPr>
        <p:spPr>
          <a:xfrm>
            <a:off x="519611" y="3012167"/>
            <a:ext cx="4392633" cy="1200329"/>
          </a:xfrm>
          <a:prstGeom prst="rect">
            <a:avLst/>
          </a:prstGeom>
          <a:noFill/>
        </p:spPr>
        <p:txBody>
          <a:bodyPr wrap="square" rtlCol="0">
            <a:spAutoFit/>
          </a:bodyPr>
          <a:lstStyle/>
          <a:p>
            <a:r>
              <a:rPr lang="en-US" sz="2400" i="1" dirty="0">
                <a:latin typeface="Calibri" panose="020F0502020204030204" pitchFamily="34" charset="0"/>
                <a:ea typeface="Times New Roman" panose="02020603050405020304" pitchFamily="18" charset="0"/>
              </a:rPr>
              <a:t>C</a:t>
            </a:r>
            <a:r>
              <a:rPr lang="en-US" sz="2400" i="1" dirty="0">
                <a:effectLst/>
                <a:latin typeface="Calibri" panose="020F0502020204030204" pitchFamily="34" charset="0"/>
                <a:ea typeface="Times New Roman" panose="02020603050405020304" pitchFamily="18" charset="0"/>
              </a:rPr>
              <a:t>an now type a city title into the school search and be returned a list of schools in that city.</a:t>
            </a:r>
            <a:endParaRPr lang="en-US" sz="2400" i="1" dirty="0"/>
          </a:p>
        </p:txBody>
      </p:sp>
    </p:spTree>
    <p:extLst>
      <p:ext uri="{BB962C8B-B14F-4D97-AF65-F5344CB8AC3E}">
        <p14:creationId xmlns:p14="http://schemas.microsoft.com/office/powerpoint/2010/main" val="2435476610"/>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3C74-9B50-C3AD-648E-D4CA81C26E28}"/>
              </a:ext>
            </a:extLst>
          </p:cNvPr>
          <p:cNvSpPr>
            <a:spLocks noGrp="1"/>
          </p:cNvSpPr>
          <p:nvPr>
            <p:ph type="title"/>
          </p:nvPr>
        </p:nvSpPr>
        <p:spPr/>
        <p:txBody>
          <a:bodyPr/>
          <a:lstStyle/>
          <a:p>
            <a:r>
              <a:rPr lang="en-US" dirty="0"/>
              <a:t>Employment Update</a:t>
            </a:r>
          </a:p>
        </p:txBody>
      </p:sp>
      <p:pic>
        <p:nvPicPr>
          <p:cNvPr id="7" name="Content Placeholder 6">
            <a:extLst>
              <a:ext uri="{FF2B5EF4-FFF2-40B4-BE49-F238E27FC236}">
                <a16:creationId xmlns:a16="http://schemas.microsoft.com/office/drawing/2014/main" id="{376F2496-C5D0-BFB5-A37B-0580F2CE23C8}"/>
              </a:ext>
            </a:extLst>
          </p:cNvPr>
          <p:cNvPicPr>
            <a:picLocks noGrp="1" noChangeAspect="1"/>
          </p:cNvPicPr>
          <p:nvPr>
            <p:ph idx="1"/>
          </p:nvPr>
        </p:nvPicPr>
        <p:blipFill>
          <a:blip r:embed="rId2"/>
          <a:stretch>
            <a:fillRect/>
          </a:stretch>
        </p:blipFill>
        <p:spPr>
          <a:xfrm>
            <a:off x="4332513" y="861310"/>
            <a:ext cx="6985193" cy="5615690"/>
          </a:xfrm>
          <a:ln w="19050">
            <a:solidFill>
              <a:schemeClr val="accent1"/>
            </a:solidFill>
          </a:ln>
        </p:spPr>
      </p:pic>
      <p:sp>
        <p:nvSpPr>
          <p:cNvPr id="4" name="Date Placeholder 3">
            <a:extLst>
              <a:ext uri="{FF2B5EF4-FFF2-40B4-BE49-F238E27FC236}">
                <a16:creationId xmlns:a16="http://schemas.microsoft.com/office/drawing/2014/main" id="{58CE405F-F30F-DF04-8FD2-A99AE846FDFD}"/>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663103C7-7771-D870-A9F3-4145E6E838A7}"/>
              </a:ext>
            </a:extLst>
          </p:cNvPr>
          <p:cNvSpPr>
            <a:spLocks noGrp="1"/>
          </p:cNvSpPr>
          <p:nvPr>
            <p:ph type="sldNum" sz="quarter" idx="12"/>
          </p:nvPr>
        </p:nvSpPr>
        <p:spPr/>
        <p:txBody>
          <a:bodyPr/>
          <a:lstStyle/>
          <a:p>
            <a:pPr>
              <a:defRPr/>
            </a:pPr>
            <a:fld id="{E072579F-9FF5-4201-872C-73481382824D}" type="slidenum">
              <a:rPr lang="en-US" smtClean="0"/>
              <a:pPr>
                <a:defRPr/>
              </a:pPr>
              <a:t>41</a:t>
            </a:fld>
            <a:endParaRPr lang="en-US" dirty="0"/>
          </a:p>
        </p:txBody>
      </p:sp>
    </p:spTree>
    <p:extLst>
      <p:ext uri="{BB962C8B-B14F-4D97-AF65-F5344CB8AC3E}">
        <p14:creationId xmlns:p14="http://schemas.microsoft.com/office/powerpoint/2010/main" val="31634721"/>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AE95-F810-F6AB-8160-A8CC6A95F09A}"/>
              </a:ext>
            </a:extLst>
          </p:cNvPr>
          <p:cNvSpPr>
            <a:spLocks noGrp="1"/>
          </p:cNvSpPr>
          <p:nvPr>
            <p:ph type="title"/>
          </p:nvPr>
        </p:nvSpPr>
        <p:spPr/>
        <p:txBody>
          <a:bodyPr/>
          <a:lstStyle/>
          <a:p>
            <a:r>
              <a:rPr lang="en-US" dirty="0"/>
              <a:t>Employment</a:t>
            </a:r>
          </a:p>
        </p:txBody>
      </p:sp>
      <p:sp>
        <p:nvSpPr>
          <p:cNvPr id="4" name="Date Placeholder 3">
            <a:extLst>
              <a:ext uri="{FF2B5EF4-FFF2-40B4-BE49-F238E27FC236}">
                <a16:creationId xmlns:a16="http://schemas.microsoft.com/office/drawing/2014/main" id="{443738FA-712E-6236-1A88-83003CDC42C7}"/>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0702C6DD-6FB7-8151-0B9E-C53801D73E8A}"/>
              </a:ext>
            </a:extLst>
          </p:cNvPr>
          <p:cNvSpPr>
            <a:spLocks noGrp="1"/>
          </p:cNvSpPr>
          <p:nvPr>
            <p:ph type="sldNum" sz="quarter" idx="12"/>
          </p:nvPr>
        </p:nvSpPr>
        <p:spPr/>
        <p:txBody>
          <a:bodyPr/>
          <a:lstStyle/>
          <a:p>
            <a:pPr>
              <a:defRPr/>
            </a:pPr>
            <a:fld id="{E072579F-9FF5-4201-872C-73481382824D}" type="slidenum">
              <a:rPr lang="en-US" smtClean="0"/>
              <a:pPr>
                <a:defRPr/>
              </a:pPr>
              <a:t>42</a:t>
            </a:fld>
            <a:endParaRPr lang="en-US" dirty="0"/>
          </a:p>
        </p:txBody>
      </p:sp>
      <p:pic>
        <p:nvPicPr>
          <p:cNvPr id="7" name="Picture 6">
            <a:extLst>
              <a:ext uri="{FF2B5EF4-FFF2-40B4-BE49-F238E27FC236}">
                <a16:creationId xmlns:a16="http://schemas.microsoft.com/office/drawing/2014/main" id="{336F193B-4D39-744D-7E96-0A62CED94915}"/>
              </a:ext>
            </a:extLst>
          </p:cNvPr>
          <p:cNvPicPr>
            <a:picLocks noChangeAspect="1"/>
          </p:cNvPicPr>
          <p:nvPr/>
        </p:nvPicPr>
        <p:blipFill>
          <a:blip r:embed="rId2"/>
          <a:stretch>
            <a:fillRect/>
          </a:stretch>
        </p:blipFill>
        <p:spPr>
          <a:xfrm>
            <a:off x="4136066" y="154614"/>
            <a:ext cx="7077534" cy="6001632"/>
          </a:xfrm>
          <a:prstGeom prst="rect">
            <a:avLst/>
          </a:prstGeom>
        </p:spPr>
      </p:pic>
      <p:sp>
        <p:nvSpPr>
          <p:cNvPr id="3" name="TextBox 2">
            <a:extLst>
              <a:ext uri="{FF2B5EF4-FFF2-40B4-BE49-F238E27FC236}">
                <a16:creationId xmlns:a16="http://schemas.microsoft.com/office/drawing/2014/main" id="{B62F2573-3AFC-6E43-92E2-BF97FC437637}"/>
              </a:ext>
            </a:extLst>
          </p:cNvPr>
          <p:cNvSpPr txBox="1"/>
          <p:nvPr/>
        </p:nvSpPr>
        <p:spPr>
          <a:xfrm>
            <a:off x="477358" y="2677943"/>
            <a:ext cx="3790950" cy="2308324"/>
          </a:xfrm>
          <a:prstGeom prst="rect">
            <a:avLst/>
          </a:prstGeom>
          <a:noFill/>
        </p:spPr>
        <p:txBody>
          <a:bodyPr wrap="square" rtlCol="0">
            <a:spAutoFit/>
          </a:bodyPr>
          <a:lstStyle/>
          <a:p>
            <a:r>
              <a:rPr lang="en-US" sz="2400" dirty="0"/>
              <a:t>In </a:t>
            </a:r>
            <a:r>
              <a:rPr lang="en-US" sz="2400" u="sng" dirty="0"/>
              <a:t>Employment</a:t>
            </a:r>
          </a:p>
          <a:p>
            <a:endParaRPr lang="en-US" sz="2400" dirty="0"/>
          </a:p>
          <a:p>
            <a:r>
              <a:rPr lang="en-US" sz="2400" u="sng" dirty="0"/>
              <a:t>The Interview</a:t>
            </a:r>
          </a:p>
          <a:p>
            <a:endParaRPr lang="en-US" sz="2400" dirty="0"/>
          </a:p>
          <a:p>
            <a:r>
              <a:rPr lang="en-US" sz="2400" i="1" u="sng" dirty="0"/>
              <a:t>Videos added</a:t>
            </a:r>
          </a:p>
          <a:p>
            <a:r>
              <a:rPr lang="en-US" sz="2400" i="1"/>
              <a:t>                   </a:t>
            </a:r>
            <a:endParaRPr lang="en-US" sz="2400" i="1" dirty="0"/>
          </a:p>
        </p:txBody>
      </p:sp>
    </p:spTree>
    <p:extLst>
      <p:ext uri="{BB962C8B-B14F-4D97-AF65-F5344CB8AC3E}">
        <p14:creationId xmlns:p14="http://schemas.microsoft.com/office/powerpoint/2010/main" val="4269432965"/>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017EF-BEC5-8F9C-AB59-0EBC74AF9A13}"/>
              </a:ext>
            </a:extLst>
          </p:cNvPr>
          <p:cNvSpPr>
            <a:spLocks noGrp="1"/>
          </p:cNvSpPr>
          <p:nvPr>
            <p:ph type="title"/>
          </p:nvPr>
        </p:nvSpPr>
        <p:spPr/>
        <p:txBody>
          <a:bodyPr/>
          <a:lstStyle/>
          <a:p>
            <a:r>
              <a:rPr lang="en-US" dirty="0"/>
              <a:t>Employment</a:t>
            </a:r>
          </a:p>
        </p:txBody>
      </p:sp>
      <p:sp>
        <p:nvSpPr>
          <p:cNvPr id="4" name="Date Placeholder 3">
            <a:extLst>
              <a:ext uri="{FF2B5EF4-FFF2-40B4-BE49-F238E27FC236}">
                <a16:creationId xmlns:a16="http://schemas.microsoft.com/office/drawing/2014/main" id="{C88E09B6-CA6F-8558-B5FE-EA54E2D763C7}"/>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05735B92-7577-3253-0F1C-A21D0FF3A77B}"/>
              </a:ext>
            </a:extLst>
          </p:cNvPr>
          <p:cNvSpPr>
            <a:spLocks noGrp="1"/>
          </p:cNvSpPr>
          <p:nvPr>
            <p:ph type="sldNum" sz="quarter" idx="12"/>
          </p:nvPr>
        </p:nvSpPr>
        <p:spPr/>
        <p:txBody>
          <a:bodyPr/>
          <a:lstStyle/>
          <a:p>
            <a:pPr>
              <a:defRPr/>
            </a:pPr>
            <a:fld id="{E072579F-9FF5-4201-872C-73481382824D}" type="slidenum">
              <a:rPr lang="en-US" smtClean="0"/>
              <a:pPr>
                <a:defRPr/>
              </a:pPr>
              <a:t>43</a:t>
            </a:fld>
            <a:endParaRPr lang="en-US" dirty="0"/>
          </a:p>
        </p:txBody>
      </p:sp>
      <p:pic>
        <p:nvPicPr>
          <p:cNvPr id="7" name="Picture 6">
            <a:extLst>
              <a:ext uri="{FF2B5EF4-FFF2-40B4-BE49-F238E27FC236}">
                <a16:creationId xmlns:a16="http://schemas.microsoft.com/office/drawing/2014/main" id="{54201920-73D2-FAD6-1C17-5299A98012FC}"/>
              </a:ext>
            </a:extLst>
          </p:cNvPr>
          <p:cNvPicPr>
            <a:picLocks noChangeAspect="1"/>
          </p:cNvPicPr>
          <p:nvPr/>
        </p:nvPicPr>
        <p:blipFill>
          <a:blip r:embed="rId2"/>
          <a:stretch>
            <a:fillRect/>
          </a:stretch>
        </p:blipFill>
        <p:spPr>
          <a:xfrm>
            <a:off x="3498119" y="373823"/>
            <a:ext cx="8245659" cy="5781539"/>
          </a:xfrm>
          <a:prstGeom prst="rect">
            <a:avLst/>
          </a:prstGeom>
        </p:spPr>
      </p:pic>
    </p:spTree>
    <p:extLst>
      <p:ext uri="{BB962C8B-B14F-4D97-AF65-F5344CB8AC3E}">
        <p14:creationId xmlns:p14="http://schemas.microsoft.com/office/powerpoint/2010/main" val="1009299975"/>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48495-50C4-FF7F-6256-6D27FD76CFA6}"/>
              </a:ext>
            </a:extLst>
          </p:cNvPr>
          <p:cNvSpPr>
            <a:spLocks noGrp="1"/>
          </p:cNvSpPr>
          <p:nvPr>
            <p:ph type="title"/>
          </p:nvPr>
        </p:nvSpPr>
        <p:spPr/>
        <p:txBody>
          <a:bodyPr/>
          <a:lstStyle/>
          <a:p>
            <a:r>
              <a:rPr lang="en-US" dirty="0"/>
              <a:t>CIS  Training  </a:t>
            </a:r>
          </a:p>
        </p:txBody>
      </p:sp>
      <p:pic>
        <p:nvPicPr>
          <p:cNvPr id="7" name="Content Placeholder 6">
            <a:extLst>
              <a:ext uri="{FF2B5EF4-FFF2-40B4-BE49-F238E27FC236}">
                <a16:creationId xmlns:a16="http://schemas.microsoft.com/office/drawing/2014/main" id="{3965EBFC-C7DD-BAE0-394C-1AF6733B7875}"/>
              </a:ext>
            </a:extLst>
          </p:cNvPr>
          <p:cNvPicPr>
            <a:picLocks noGrp="1" noChangeAspect="1"/>
          </p:cNvPicPr>
          <p:nvPr>
            <p:ph idx="1"/>
          </p:nvPr>
        </p:nvPicPr>
        <p:blipFill>
          <a:blip r:embed="rId2"/>
          <a:stretch>
            <a:fillRect/>
          </a:stretch>
        </p:blipFill>
        <p:spPr>
          <a:xfrm>
            <a:off x="1657412" y="1467327"/>
            <a:ext cx="8877176" cy="4525962"/>
          </a:xfrm>
          <a:ln w="19050">
            <a:solidFill>
              <a:schemeClr val="accent1"/>
            </a:solidFill>
          </a:ln>
        </p:spPr>
      </p:pic>
      <p:sp>
        <p:nvSpPr>
          <p:cNvPr id="4" name="Date Placeholder 3">
            <a:extLst>
              <a:ext uri="{FF2B5EF4-FFF2-40B4-BE49-F238E27FC236}">
                <a16:creationId xmlns:a16="http://schemas.microsoft.com/office/drawing/2014/main" id="{CF6ED225-3F41-F7FC-A81B-1EE8D428D40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5704F3E-60D4-02CE-B7D4-E1F3C9967012}"/>
              </a:ext>
            </a:extLst>
          </p:cNvPr>
          <p:cNvSpPr>
            <a:spLocks noGrp="1"/>
          </p:cNvSpPr>
          <p:nvPr>
            <p:ph type="sldNum" sz="quarter" idx="12"/>
          </p:nvPr>
        </p:nvSpPr>
        <p:spPr/>
        <p:txBody>
          <a:bodyPr/>
          <a:lstStyle/>
          <a:p>
            <a:pPr>
              <a:defRPr/>
            </a:pPr>
            <a:fld id="{E072579F-9FF5-4201-872C-73481382824D}" type="slidenum">
              <a:rPr lang="en-US" smtClean="0"/>
              <a:pPr>
                <a:defRPr/>
              </a:pPr>
              <a:t>44</a:t>
            </a:fld>
            <a:endParaRPr lang="en-US" dirty="0"/>
          </a:p>
        </p:txBody>
      </p:sp>
    </p:spTree>
    <p:extLst>
      <p:ext uri="{BB962C8B-B14F-4D97-AF65-F5344CB8AC3E}">
        <p14:creationId xmlns:p14="http://schemas.microsoft.com/office/powerpoint/2010/main" val="559629365"/>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a:xfrm>
            <a:off x="609600" y="2243138"/>
            <a:ext cx="10972800" cy="3729061"/>
          </a:xfrm>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 and Answers</a:t>
            </a:r>
            <a:endParaRPr lang="en-US" sz="600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10955867" cy="941041"/>
          </a:xfrm>
        </p:spPr>
        <p:txBody>
          <a:bodyPr>
            <a:noAutofit/>
          </a:bodyPr>
          <a:lstStyle/>
          <a:p>
            <a:pPr algn="ctr"/>
            <a:r>
              <a:rPr lang="en-US" sz="2800" dirty="0">
                <a:solidFill>
                  <a:schemeClr val="bg1"/>
                </a:solidFill>
              </a:rPr>
              <a:t>The MassHire CIS Training Calendar</a:t>
            </a:r>
            <a:br>
              <a:rPr lang="en-US" sz="2800" dirty="0">
                <a:solidFill>
                  <a:schemeClr val="bg1"/>
                </a:solidFill>
              </a:rPr>
            </a:br>
            <a:r>
              <a:rPr lang="en-US" sz="2800" dirty="0">
                <a:solidFill>
                  <a:schemeClr val="bg1"/>
                </a:solidFill>
                <a:hlinkClick r:id="rId2">
                  <a:extLst>
                    <a:ext uri="{A12FA001-AC4F-418D-AE19-62706E023703}">
                      <ahyp:hlinkClr xmlns:ahyp="http://schemas.microsoft.com/office/drawing/2018/hyperlinkcolor" val="tx"/>
                    </a:ext>
                  </a:extLst>
                </a:hlinkClick>
              </a:rPr>
              <a:t>https://www.mass.gov/info-details/upcoming-labor-market-information-lmi-trainings</a:t>
            </a:r>
            <a:r>
              <a:rPr lang="en-US" sz="2800" dirty="0">
                <a:solidFill>
                  <a:schemeClr val="bg1"/>
                </a:solidFill>
              </a:rPr>
              <a:t> </a:t>
            </a:r>
          </a:p>
        </p:txBody>
      </p:sp>
      <p:pic>
        <p:nvPicPr>
          <p:cNvPr id="5" name="Picture 4">
            <a:extLst>
              <a:ext uri="{FF2B5EF4-FFF2-40B4-BE49-F238E27FC236}">
                <a16:creationId xmlns:a16="http://schemas.microsoft.com/office/drawing/2014/main" id="{052E329F-651A-37DC-88AB-50C6BC608918}"/>
              </a:ext>
            </a:extLst>
          </p:cNvPr>
          <p:cNvPicPr>
            <a:picLocks noChangeAspect="1"/>
          </p:cNvPicPr>
          <p:nvPr/>
        </p:nvPicPr>
        <p:blipFill>
          <a:blip r:embed="rId3"/>
          <a:stretch>
            <a:fillRect/>
          </a:stretch>
        </p:blipFill>
        <p:spPr>
          <a:xfrm>
            <a:off x="2788919" y="1282454"/>
            <a:ext cx="6584375" cy="4828110"/>
          </a:xfrm>
          <a:prstGeom prst="rect">
            <a:avLst/>
          </a:prstGeom>
          <a:ln>
            <a:solidFill>
              <a:schemeClr val="accent1"/>
            </a:solidFill>
          </a:ln>
        </p:spPr>
      </p:pic>
    </p:spTree>
    <p:extLst>
      <p:ext uri="{BB962C8B-B14F-4D97-AF65-F5344CB8AC3E}">
        <p14:creationId xmlns:p14="http://schemas.microsoft.com/office/powerpoint/2010/main" val="1167311315"/>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Autofit/>
          </a:bodyPr>
          <a:lstStyle/>
          <a:p>
            <a:pPr algn="ctr"/>
            <a:r>
              <a:rPr lang="en-US" sz="2800" dirty="0">
                <a:solidFill>
                  <a:schemeClr val="bg1"/>
                </a:solidFill>
              </a:rPr>
              <a:t>The MassHire CIS Training Calendar</a:t>
            </a:r>
            <a:br>
              <a:rPr lang="en-US" sz="2800" dirty="0">
                <a:solidFill>
                  <a:schemeClr val="bg1"/>
                </a:solidFill>
              </a:rPr>
            </a:br>
            <a:r>
              <a:rPr lang="en-US" sz="2800" dirty="0">
                <a:solidFill>
                  <a:schemeClr val="bg1"/>
                </a:solidFill>
                <a:hlinkClick r:id="rId2">
                  <a:extLst>
                    <a:ext uri="{A12FA001-AC4F-418D-AE19-62706E023703}">
                      <ahyp:hlinkClr xmlns:ahyp="http://schemas.microsoft.com/office/drawing/2018/hyperlinkcolor" val="tx"/>
                    </a:ext>
                  </a:extLst>
                </a:hlinkClick>
              </a:rPr>
              <a:t>https://www.mass.gov/how-to/masshire-career-information-system-360-cis-360-training</a:t>
            </a:r>
            <a:r>
              <a:rPr lang="en-US" sz="2800" dirty="0">
                <a:solidFill>
                  <a:schemeClr val="bg1"/>
                </a:solidFill>
              </a:rPr>
              <a:t> </a:t>
            </a:r>
          </a:p>
        </p:txBody>
      </p:sp>
      <p:pic>
        <p:nvPicPr>
          <p:cNvPr id="4" name="Picture 3">
            <a:extLst>
              <a:ext uri="{FF2B5EF4-FFF2-40B4-BE49-F238E27FC236}">
                <a16:creationId xmlns:a16="http://schemas.microsoft.com/office/drawing/2014/main" id="{26B62724-AA21-15B6-CAD1-955805CCC921}"/>
              </a:ext>
            </a:extLst>
          </p:cNvPr>
          <p:cNvPicPr>
            <a:picLocks noChangeAspect="1"/>
          </p:cNvPicPr>
          <p:nvPr/>
        </p:nvPicPr>
        <p:blipFill>
          <a:blip r:embed="rId3"/>
          <a:stretch>
            <a:fillRect/>
          </a:stretch>
        </p:blipFill>
        <p:spPr>
          <a:xfrm>
            <a:off x="4095356" y="1207323"/>
            <a:ext cx="3356068" cy="4969823"/>
          </a:xfrm>
          <a:prstGeom prst="rect">
            <a:avLst/>
          </a:prstGeom>
          <a:ln>
            <a:solidFill>
              <a:schemeClr val="accent1"/>
            </a:solidFill>
          </a:ln>
        </p:spPr>
      </p:pic>
    </p:spTree>
    <p:extLst>
      <p:ext uri="{BB962C8B-B14F-4D97-AF65-F5344CB8AC3E}">
        <p14:creationId xmlns:p14="http://schemas.microsoft.com/office/powerpoint/2010/main" val="1300205515"/>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a:bodyPr>
          <a:lstStyle/>
          <a:p>
            <a:pPr algn="ctr"/>
            <a:r>
              <a:rPr lang="en-US" sz="2800" dirty="0">
                <a:solidFill>
                  <a:schemeClr val="bg1"/>
                </a:solidFill>
              </a:rPr>
              <a:t>The MassHire CIS Resources</a:t>
            </a:r>
            <a:br>
              <a:rPr lang="en-US" sz="2800" dirty="0">
                <a:solidFill>
                  <a:schemeClr val="bg1"/>
                </a:solidFill>
              </a:rPr>
            </a:br>
            <a:r>
              <a:rPr lang="en-US" sz="2800" dirty="0">
                <a:solidFill>
                  <a:schemeClr val="bg1"/>
                </a:solidFill>
                <a:hlinkClick r:id="rId3">
                  <a:extLst>
                    <a:ext uri="{A12FA001-AC4F-418D-AE19-62706E023703}">
                      <ahyp:hlinkClr xmlns:ahyp="http://schemas.microsoft.com/office/drawing/2018/hyperlinkcolor" val="tx"/>
                    </a:ext>
                  </a:extLst>
                </a:hlinkClick>
              </a:rPr>
              <a:t>https://www.mass.gov/info-details/masshire-cis-360-material</a:t>
            </a:r>
            <a:r>
              <a:rPr lang="en-US" sz="2800" dirty="0">
                <a:solidFill>
                  <a:schemeClr val="bg1"/>
                </a:solidFill>
              </a:rPr>
              <a:t> </a:t>
            </a:r>
          </a:p>
        </p:txBody>
      </p:sp>
      <p:pic>
        <p:nvPicPr>
          <p:cNvPr id="5" name="Picture 4">
            <a:extLst>
              <a:ext uri="{FF2B5EF4-FFF2-40B4-BE49-F238E27FC236}">
                <a16:creationId xmlns:a16="http://schemas.microsoft.com/office/drawing/2014/main" id="{81A634E4-16E5-CE18-3CC6-F86AC360E128}"/>
              </a:ext>
            </a:extLst>
          </p:cNvPr>
          <p:cNvPicPr>
            <a:picLocks noChangeAspect="1"/>
          </p:cNvPicPr>
          <p:nvPr/>
        </p:nvPicPr>
        <p:blipFill>
          <a:blip r:embed="rId4"/>
          <a:stretch>
            <a:fillRect/>
          </a:stretch>
        </p:blipFill>
        <p:spPr>
          <a:xfrm>
            <a:off x="1292892" y="1286537"/>
            <a:ext cx="4281233" cy="4869718"/>
          </a:xfrm>
          <a:prstGeom prst="rect">
            <a:avLst/>
          </a:prstGeom>
        </p:spPr>
      </p:pic>
      <p:pic>
        <p:nvPicPr>
          <p:cNvPr id="8" name="Picture 7">
            <a:extLst>
              <a:ext uri="{FF2B5EF4-FFF2-40B4-BE49-F238E27FC236}">
                <a16:creationId xmlns:a16="http://schemas.microsoft.com/office/drawing/2014/main" id="{A983483B-1729-BEB8-61DF-25BBEA0554FB}"/>
              </a:ext>
            </a:extLst>
          </p:cNvPr>
          <p:cNvPicPr>
            <a:picLocks noChangeAspect="1"/>
          </p:cNvPicPr>
          <p:nvPr/>
        </p:nvPicPr>
        <p:blipFill>
          <a:blip r:embed="rId5"/>
          <a:stretch>
            <a:fillRect/>
          </a:stretch>
        </p:blipFill>
        <p:spPr>
          <a:xfrm>
            <a:off x="6845929" y="2211572"/>
            <a:ext cx="3647218" cy="3808228"/>
          </a:xfrm>
          <a:prstGeom prst="rect">
            <a:avLst/>
          </a:prstGeom>
        </p:spPr>
      </p:pic>
    </p:spTree>
    <p:extLst>
      <p:ext uri="{BB962C8B-B14F-4D97-AF65-F5344CB8AC3E}">
        <p14:creationId xmlns:p14="http://schemas.microsoft.com/office/powerpoint/2010/main" val="2271177590"/>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dirty="0"/>
              <a:t>English / </a:t>
            </a:r>
            <a:r>
              <a:rPr lang="en-US" dirty="0" err="1"/>
              <a:t>Español</a:t>
            </a:r>
            <a:r>
              <a:rPr lang="en-US" dirty="0"/>
              <a:t> </a:t>
            </a:r>
          </a:p>
        </p:txBody>
      </p:sp>
      <p:pic>
        <p:nvPicPr>
          <p:cNvPr id="5" name="Content Placeholder 4">
            <a:extLst>
              <a:ext uri="{FF2B5EF4-FFF2-40B4-BE49-F238E27FC236}">
                <a16:creationId xmlns:a16="http://schemas.microsoft.com/office/drawing/2014/main" id="{3D84BC90-08E6-47EA-863E-96B34ECCD29D}"/>
              </a:ext>
            </a:extLst>
          </p:cNvPr>
          <p:cNvPicPr>
            <a:picLocks noGrp="1" noChangeAspect="1"/>
          </p:cNvPicPr>
          <p:nvPr>
            <p:ph idx="1"/>
          </p:nvPr>
        </p:nvPicPr>
        <p:blipFill>
          <a:blip r:embed="rId2"/>
          <a:stretch>
            <a:fillRect/>
          </a:stretch>
        </p:blipFill>
        <p:spPr>
          <a:xfrm>
            <a:off x="1392707" y="1470024"/>
            <a:ext cx="8173690" cy="4351338"/>
          </a:xfrm>
          <a:ln>
            <a:solidFill>
              <a:schemeClr val="accent1"/>
            </a:solidFill>
          </a:ln>
        </p:spPr>
      </p:pic>
      <p:sp>
        <p:nvSpPr>
          <p:cNvPr id="4" name="TextBox 3">
            <a:extLst>
              <a:ext uri="{FF2B5EF4-FFF2-40B4-BE49-F238E27FC236}">
                <a16:creationId xmlns:a16="http://schemas.microsoft.com/office/drawing/2014/main" id="{A06CA8CA-C29D-4374-8AFB-89C6D634DEE0}"/>
              </a:ext>
            </a:extLst>
          </p:cNvPr>
          <p:cNvSpPr txBox="1"/>
          <p:nvPr/>
        </p:nvSpPr>
        <p:spPr>
          <a:xfrm>
            <a:off x="9685106" y="3553251"/>
            <a:ext cx="2506894" cy="1477328"/>
          </a:xfrm>
          <a:prstGeom prst="rect">
            <a:avLst/>
          </a:prstGeom>
          <a:noFill/>
        </p:spPr>
        <p:txBody>
          <a:bodyPr wrap="square" rtlCol="0">
            <a:spAutoFit/>
          </a:bodyPr>
          <a:lstStyle/>
          <a:p>
            <a:r>
              <a:rPr lang="en-US" b="1" dirty="0">
                <a:solidFill>
                  <a:srgbClr val="FF0000"/>
                </a:solidFill>
              </a:rPr>
              <a:t>Note:  </a:t>
            </a:r>
          </a:p>
          <a:p>
            <a:r>
              <a:rPr lang="en-US" dirty="0" err="1"/>
              <a:t>Español</a:t>
            </a:r>
            <a:r>
              <a:rPr lang="en-US" dirty="0"/>
              <a:t> version originally done by Texas translation affiliation using Mexican Spanish </a:t>
            </a:r>
          </a:p>
        </p:txBody>
      </p:sp>
    </p:spTree>
    <p:extLst>
      <p:ext uri="{BB962C8B-B14F-4D97-AF65-F5344CB8AC3E}">
        <p14:creationId xmlns:p14="http://schemas.microsoft.com/office/powerpoint/2010/main" val="2077112541"/>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2"/>
          <a:stretch>
            <a:fillRect/>
          </a:stretch>
        </p:blipFill>
        <p:spPr>
          <a:xfrm>
            <a:off x="3943060" y="3741156"/>
            <a:ext cx="4153480" cy="2381582"/>
          </a:xfrm>
        </p:spPr>
      </p:pic>
      <p:pic>
        <p:nvPicPr>
          <p:cNvPr id="9" name="Picture 8">
            <a:extLst>
              <a:ext uri="{FF2B5EF4-FFF2-40B4-BE49-F238E27FC236}">
                <a16:creationId xmlns:a16="http://schemas.microsoft.com/office/drawing/2014/main" id="{95FEC73C-8DAD-2605-6E81-79FEF42A58C7}"/>
              </a:ext>
            </a:extLst>
          </p:cNvPr>
          <p:cNvPicPr>
            <a:picLocks noChangeAspect="1"/>
          </p:cNvPicPr>
          <p:nvPr/>
        </p:nvPicPr>
        <p:blipFill>
          <a:blip r:embed="rId3"/>
          <a:stretch>
            <a:fillRect/>
          </a:stretch>
        </p:blipFill>
        <p:spPr>
          <a:xfrm>
            <a:off x="3158830" y="1672151"/>
            <a:ext cx="5652559" cy="1615017"/>
          </a:xfrm>
          <a:prstGeom prst="rect">
            <a:avLst/>
          </a:prstGeom>
        </p:spPr>
      </p:pic>
    </p:spTree>
    <p:extLst>
      <p:ext uri="{BB962C8B-B14F-4D97-AF65-F5344CB8AC3E}">
        <p14:creationId xmlns:p14="http://schemas.microsoft.com/office/powerpoint/2010/main" val="1528002023"/>
      </p:ext>
    </p:extLst>
  </p:cSld>
  <p:clrMapOvr>
    <a:masterClrMapping/>
  </p:clrMapOvr>
</p:sld>
</file>

<file path=ppt/theme/theme1.xml><?xml version="1.0" encoding="utf-8"?>
<a:theme xmlns:a="http://schemas.openxmlformats.org/drawingml/2006/main" name="1_Office Theme">
  <a:themeElements>
    <a:clrScheme name="Hyperlink">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806</TotalTime>
  <Words>662</Words>
  <Application>Microsoft Office PowerPoint</Application>
  <PresentationFormat>Widescreen</PresentationFormat>
  <Paragraphs>202</Paragraphs>
  <Slides>46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Aptos</vt:lpstr>
      <vt:lpstr>Arial</vt:lpstr>
      <vt:lpstr>Calibri</vt:lpstr>
      <vt:lpstr>Calibri Light</vt:lpstr>
      <vt:lpstr>Century Gothic</vt:lpstr>
      <vt:lpstr>Lucida Grande</vt:lpstr>
      <vt:lpstr>1_Office Theme</vt:lpstr>
      <vt:lpstr>PowerPoint Presentation</vt:lpstr>
      <vt:lpstr>University of Oregon : into CAREERS</vt:lpstr>
      <vt:lpstr>MassHire Career Information System</vt:lpstr>
      <vt:lpstr>The MassHire CIS Training Calendar https://www.mass.gov/workforce-system-staff-training </vt:lpstr>
      <vt:lpstr>The MassHire CIS Training Calendar https://www.mass.gov/info-details/upcoming-labor-market-information-lmi-trainings </vt:lpstr>
      <vt:lpstr>The MassHire CIS Training Calendar https://www.mass.gov/how-to/masshire-career-information-system-360-cis-360-training </vt:lpstr>
      <vt:lpstr>The MassHire CIS Resources https://www.mass.gov/info-details/masshire-cis-360-material </vt:lpstr>
      <vt:lpstr>English / Español </vt:lpstr>
      <vt:lpstr>Translation</vt:lpstr>
      <vt:lpstr>The MassHire Career Information System Portal https://portal.ma.cis360.org/ </vt:lpstr>
      <vt:lpstr>On-Demand Training Videos</vt:lpstr>
      <vt:lpstr>On-Demand Training Videos  (Oregon / National versions)</vt:lpstr>
      <vt:lpstr>On-Demand Training Topics</vt:lpstr>
      <vt:lpstr>On-Demand Training Videos</vt:lpstr>
      <vt:lpstr>On Demand Training  Videos</vt:lpstr>
      <vt:lpstr>Account Dashboard</vt:lpstr>
      <vt:lpstr>Career Plan   Updates</vt:lpstr>
      <vt:lpstr>Career Plan Update - Explore</vt:lpstr>
      <vt:lpstr>Career Plan Updates   -   Prepare</vt:lpstr>
      <vt:lpstr>Careers  Updates</vt:lpstr>
      <vt:lpstr>Careers Updates</vt:lpstr>
      <vt:lpstr>Careers - Filter</vt:lpstr>
      <vt:lpstr>Apprenticeships</vt:lpstr>
      <vt:lpstr>Apprenticeships</vt:lpstr>
      <vt:lpstr>Apprenticeships</vt:lpstr>
      <vt:lpstr>Careers Update</vt:lpstr>
      <vt:lpstr>Careers Update </vt:lpstr>
      <vt:lpstr>Careers</vt:lpstr>
      <vt:lpstr>Careers  Updates</vt:lpstr>
      <vt:lpstr>Careers</vt:lpstr>
      <vt:lpstr>Careers  Updates</vt:lpstr>
      <vt:lpstr>Careers    Wages </vt:lpstr>
      <vt:lpstr>Employment &amp; Outlook</vt:lpstr>
      <vt:lpstr>Employment &amp; Outlook</vt:lpstr>
      <vt:lpstr>Education Updates</vt:lpstr>
      <vt:lpstr>Education </vt:lpstr>
      <vt:lpstr>Education</vt:lpstr>
      <vt:lpstr>Education</vt:lpstr>
      <vt:lpstr>Education Update</vt:lpstr>
      <vt:lpstr>Education Update</vt:lpstr>
      <vt:lpstr>Employment Update</vt:lpstr>
      <vt:lpstr>Employment</vt:lpstr>
      <vt:lpstr>Employment</vt:lpstr>
      <vt:lpstr>CIS  Training  </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(DCS)</dc:creator>
  <cp:lastModifiedBy>Cartier, Thomas (DCS)</cp:lastModifiedBy>
  <cp:revision>7</cp:revision>
  <dcterms:created xsi:type="dcterms:W3CDTF">2024-04-17T12:06:08Z</dcterms:created>
  <dcterms:modified xsi:type="dcterms:W3CDTF">2024-12-30T19:07:28Z</dcterms:modified>
</cp:coreProperties>
</file>