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7"/>
  </p:notesMasterIdLst>
  <p:sldIdLst>
    <p:sldId id="433" r:id="rId5"/>
    <p:sldId id="412" r:id="rId6"/>
    <p:sldId id="413" r:id="rId7"/>
    <p:sldId id="434" r:id="rId8"/>
    <p:sldId id="435" r:id="rId9"/>
    <p:sldId id="436" r:id="rId10"/>
    <p:sldId id="416" r:id="rId11"/>
    <p:sldId id="417" r:id="rId12"/>
    <p:sldId id="269" r:id="rId13"/>
    <p:sldId id="399" r:id="rId14"/>
    <p:sldId id="333" r:id="rId15"/>
    <p:sldId id="379" r:id="rId16"/>
    <p:sldId id="380" r:id="rId17"/>
    <p:sldId id="582" r:id="rId18"/>
    <p:sldId id="381" r:id="rId19"/>
    <p:sldId id="382" r:id="rId20"/>
    <p:sldId id="383" r:id="rId21"/>
    <p:sldId id="384" r:id="rId22"/>
    <p:sldId id="385" r:id="rId23"/>
    <p:sldId id="386" r:id="rId24"/>
    <p:sldId id="376" r:id="rId25"/>
    <p:sldId id="375" r:id="rId26"/>
    <p:sldId id="360" r:id="rId27"/>
    <p:sldId id="441" r:id="rId28"/>
    <p:sldId id="367" r:id="rId29"/>
    <p:sldId id="368" r:id="rId30"/>
    <p:sldId id="493" r:id="rId31"/>
    <p:sldId id="369" r:id="rId32"/>
    <p:sldId id="395" r:id="rId33"/>
    <p:sldId id="370" r:id="rId34"/>
    <p:sldId id="371" r:id="rId35"/>
    <p:sldId id="466" r:id="rId36"/>
    <p:sldId id="467" r:id="rId37"/>
    <p:sldId id="396" r:id="rId38"/>
    <p:sldId id="372" r:id="rId39"/>
    <p:sldId id="373" r:id="rId40"/>
    <p:sldId id="361" r:id="rId41"/>
    <p:sldId id="362" r:id="rId42"/>
    <p:sldId id="363" r:id="rId43"/>
    <p:sldId id="364" r:id="rId44"/>
    <p:sldId id="585" r:id="rId45"/>
    <p:sldId id="588" r:id="rId46"/>
    <p:sldId id="584" r:id="rId47"/>
    <p:sldId id="586" r:id="rId48"/>
    <p:sldId id="589" r:id="rId49"/>
    <p:sldId id="365" r:id="rId50"/>
    <p:sldId id="366" r:id="rId51"/>
    <p:sldId id="353" r:id="rId52"/>
    <p:sldId id="439" r:id="rId53"/>
    <p:sldId id="418" r:id="rId54"/>
    <p:sldId id="440" r:id="rId55"/>
    <p:sldId id="408" r:id="rId56"/>
    <p:sldId id="398" r:id="rId57"/>
    <p:sldId id="397" r:id="rId58"/>
    <p:sldId id="579" r:id="rId59"/>
    <p:sldId id="354" r:id="rId60"/>
    <p:sldId id="387" r:id="rId61"/>
    <p:sldId id="421" r:id="rId62"/>
    <p:sldId id="442" r:id="rId63"/>
    <p:sldId id="419" r:id="rId64"/>
    <p:sldId id="420" r:id="rId65"/>
    <p:sldId id="388" r:id="rId66"/>
    <p:sldId id="423" r:id="rId67"/>
    <p:sldId id="422" r:id="rId68"/>
    <p:sldId id="355" r:id="rId69"/>
    <p:sldId id="432" r:id="rId70"/>
    <p:sldId id="389" r:id="rId71"/>
    <p:sldId id="428" r:id="rId72"/>
    <p:sldId id="587" r:id="rId73"/>
    <p:sldId id="390" r:id="rId74"/>
    <p:sldId id="391" r:id="rId75"/>
    <p:sldId id="443" r:id="rId76"/>
    <p:sldId id="392" r:id="rId77"/>
    <p:sldId id="427" r:id="rId78"/>
    <p:sldId id="431" r:id="rId79"/>
    <p:sldId id="425" r:id="rId80"/>
    <p:sldId id="426" r:id="rId81"/>
    <p:sldId id="429" r:id="rId82"/>
    <p:sldId id="430" r:id="rId83"/>
    <p:sldId id="438" r:id="rId84"/>
    <p:sldId id="444" r:id="rId85"/>
    <p:sldId id="445"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B1F6D2-45D1-4679-A736-23134CBE33F0}" v="8" dt="2025-08-07T15:19:12.2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65" d="100"/>
          <a:sy n="65" d="100"/>
        </p:scale>
        <p:origin x="72"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A3E4D-48BC-4515-996B-15CC4A3AF891}"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2AC07-2C1B-48FD-9A96-4BDAEDA2E47D}" type="slidenum">
              <a:rPr lang="en-US" smtClean="0"/>
              <a:t>‹#›</a:t>
            </a:fld>
            <a:endParaRPr lang="en-US"/>
          </a:p>
        </p:txBody>
      </p:sp>
    </p:spTree>
    <p:extLst>
      <p:ext uri="{BB962C8B-B14F-4D97-AF65-F5344CB8AC3E}">
        <p14:creationId xmlns:p14="http://schemas.microsoft.com/office/powerpoint/2010/main" val="2568854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42AC07-2C1B-48FD-9A96-4BDAEDA2E47D}" type="slidenum">
              <a:rPr lang="en-US" smtClean="0"/>
              <a:t>17</a:t>
            </a:fld>
            <a:endParaRPr lang="en-US"/>
          </a:p>
        </p:txBody>
      </p:sp>
    </p:spTree>
    <p:extLst>
      <p:ext uri="{BB962C8B-B14F-4D97-AF65-F5344CB8AC3E}">
        <p14:creationId xmlns:p14="http://schemas.microsoft.com/office/powerpoint/2010/main" val="1189277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14107"/>
            <a:ext cx="12192000" cy="438598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Title 14"/>
          <p:cNvSpPr>
            <a:spLocks noGrp="1"/>
          </p:cNvSpPr>
          <p:nvPr userDrawn="1">
            <p:ph type="title"/>
          </p:nvPr>
        </p:nvSpPr>
        <p:spPr>
          <a:xfrm>
            <a:off x="609600" y="972491"/>
            <a:ext cx="8534400" cy="1141001"/>
          </a:xfrm>
        </p:spPr>
        <p:txBody>
          <a:bodyPr lIns="0" rIns="0" anchor="b" anchorCtr="0"/>
          <a:lstStyle>
            <a:lvl1pPr>
              <a:lnSpc>
                <a:spcPct val="80000"/>
              </a:lnSpc>
              <a:defRPr sz="5400" b="0"/>
            </a:lvl1pPr>
          </a:lstStyle>
          <a:p>
            <a:r>
              <a:rPr lang="en-US" dirty="0"/>
              <a:t>Click to edit Master title style</a:t>
            </a:r>
          </a:p>
        </p:txBody>
      </p:sp>
      <p:sp>
        <p:nvSpPr>
          <p:cNvPr id="17" name="Text Placeholder 16"/>
          <p:cNvSpPr>
            <a:spLocks noGrp="1"/>
          </p:cNvSpPr>
          <p:nvPr userDrawn="1">
            <p:ph type="body" sz="quarter" idx="10"/>
          </p:nvPr>
        </p:nvSpPr>
        <p:spPr>
          <a:xfrm>
            <a:off x="609600" y="2286530"/>
            <a:ext cx="8796867" cy="746125"/>
          </a:xfrm>
        </p:spPr>
        <p:txBody>
          <a:bodyPr lIns="0" rIns="0">
            <a:noAutofit/>
          </a:bodyPr>
          <a:lstStyle>
            <a:lvl1pPr marL="0" indent="0">
              <a:lnSpc>
                <a:spcPct val="80000"/>
              </a:lnSpc>
              <a:buNone/>
              <a:defRPr sz="3200">
                <a:solidFill>
                  <a:srgbClr val="FDD809"/>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Click to edit Master text styles</a:t>
            </a:r>
          </a:p>
        </p:txBody>
      </p:sp>
      <p:sp>
        <p:nvSpPr>
          <p:cNvPr id="20" name="Text Placeholder 16"/>
          <p:cNvSpPr>
            <a:spLocks noGrp="1"/>
          </p:cNvSpPr>
          <p:nvPr userDrawn="1">
            <p:ph type="body" sz="quarter" idx="11" hasCustomPrompt="1"/>
          </p:nvPr>
        </p:nvSpPr>
        <p:spPr>
          <a:xfrm>
            <a:off x="609600" y="3870326"/>
            <a:ext cx="6714067" cy="297677"/>
          </a:xfrm>
        </p:spPr>
        <p:txBody>
          <a:bodyPr lIns="0" rIns="0">
            <a:noAutofit/>
          </a:bodyPr>
          <a:lstStyle>
            <a:lvl1pPr marL="0" indent="0">
              <a:lnSpc>
                <a:spcPct val="90000"/>
              </a:lnSpc>
              <a:buNone/>
              <a:defRPr sz="1800">
                <a:solidFill>
                  <a:srgbClr val="FFFFFF"/>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April 27, 2018</a:t>
            </a:r>
          </a:p>
        </p:txBody>
      </p:sp>
      <p:sp>
        <p:nvSpPr>
          <p:cNvPr id="22" name="Text Placeholder 16"/>
          <p:cNvSpPr>
            <a:spLocks noGrp="1"/>
          </p:cNvSpPr>
          <p:nvPr userDrawn="1">
            <p:ph type="body" sz="quarter" idx="12" hasCustomPrompt="1"/>
          </p:nvPr>
        </p:nvSpPr>
        <p:spPr>
          <a:xfrm>
            <a:off x="609600" y="5137134"/>
            <a:ext cx="4306197" cy="1459169"/>
          </a:xfrm>
        </p:spPr>
        <p:txBody>
          <a:bodyPr lIns="0" rIns="0">
            <a:noAutofit/>
          </a:bodyPr>
          <a:lstStyle>
            <a:lvl1pPr marL="0" indent="0">
              <a:lnSpc>
                <a:spcPct val="100000"/>
              </a:lnSpc>
              <a:buNone/>
              <a:defRPr sz="1800">
                <a:solidFill>
                  <a:schemeClr val="bg1">
                    <a:lumMod val="50000"/>
                  </a:schemeClr>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Presenter Name</a:t>
            </a:r>
            <a:br>
              <a:rPr lang="en-US" dirty="0"/>
            </a:br>
            <a:r>
              <a:rPr lang="en-US" dirty="0"/>
              <a:t>Contact information</a:t>
            </a:r>
          </a:p>
          <a:p>
            <a:pPr lvl="0"/>
            <a:r>
              <a:rPr lang="en-US" dirty="0"/>
              <a:t>Email</a:t>
            </a:r>
            <a:br>
              <a:rPr lang="en-US" dirty="0"/>
            </a:br>
            <a:r>
              <a:rPr lang="en-US" dirty="0"/>
              <a:t>Phone</a:t>
            </a:r>
          </a:p>
        </p:txBody>
      </p:sp>
      <p:sp>
        <p:nvSpPr>
          <p:cNvPr id="12" name="Right Triangle 11"/>
          <p:cNvSpPr/>
          <p:nvPr/>
        </p:nvSpPr>
        <p:spPr>
          <a:xfrm flipH="1" flipV="1">
            <a:off x="9811070" y="-14108"/>
            <a:ext cx="2401452" cy="4385986"/>
          </a:xfrm>
          <a:prstGeom prst="rtTriangle">
            <a:avLst/>
          </a:prstGeom>
          <a:solidFill>
            <a:srgbClr val="45A78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Tree>
    <p:extLst>
      <p:ext uri="{BB962C8B-B14F-4D97-AF65-F5344CB8AC3E}">
        <p14:creationId xmlns:p14="http://schemas.microsoft.com/office/powerpoint/2010/main" val="272676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Chart Placeholder 2"/>
          <p:cNvSpPr>
            <a:spLocks noGrp="1"/>
          </p:cNvSpPr>
          <p:nvPr>
            <p:ph type="chart" sz="quarter" idx="10"/>
          </p:nvPr>
        </p:nvSpPr>
        <p:spPr>
          <a:xfrm>
            <a:off x="609600" y="1555750"/>
            <a:ext cx="10972800" cy="4306888"/>
          </a:xfrm>
        </p:spPr>
        <p:txBody>
          <a:bodyPr/>
          <a:lstStyle/>
          <a:p>
            <a:endParaRPr lang="en-US"/>
          </a:p>
        </p:txBody>
      </p:sp>
    </p:spTree>
    <p:extLst>
      <p:ext uri="{BB962C8B-B14F-4D97-AF65-F5344CB8AC3E}">
        <p14:creationId xmlns:p14="http://schemas.microsoft.com/office/powerpoint/2010/main" val="838451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Table Placeholder 3"/>
          <p:cNvSpPr>
            <a:spLocks noGrp="1"/>
          </p:cNvSpPr>
          <p:nvPr>
            <p:ph type="tbl" sz="quarter" idx="11"/>
          </p:nvPr>
        </p:nvSpPr>
        <p:spPr>
          <a:xfrm>
            <a:off x="609600" y="1555750"/>
            <a:ext cx="10972800" cy="4306888"/>
          </a:xfrm>
        </p:spPr>
        <p:txBody>
          <a:bodyPr/>
          <a:lstStyle/>
          <a:p>
            <a:endParaRPr lang="en-US"/>
          </a:p>
        </p:txBody>
      </p:sp>
    </p:spTree>
    <p:extLst>
      <p:ext uri="{BB962C8B-B14F-4D97-AF65-F5344CB8AC3E}">
        <p14:creationId xmlns:p14="http://schemas.microsoft.com/office/powerpoint/2010/main" val="1688327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p:nvPr>
        </p:nvSpPr>
        <p:spPr>
          <a:xfrm>
            <a:off x="0" y="1216122"/>
            <a:ext cx="12192000" cy="4918364"/>
          </a:xfrm>
          <a:solidFill>
            <a:srgbClr val="D1D3D4"/>
          </a:solidFill>
        </p:spPr>
        <p:txBody>
          <a:bodyPr/>
          <a:lstStyle/>
          <a:p>
            <a:endParaRPr lang="en-US"/>
          </a:p>
        </p:txBody>
      </p:sp>
    </p:spTree>
    <p:extLst>
      <p:ext uri="{BB962C8B-B14F-4D97-AF65-F5344CB8AC3E}">
        <p14:creationId xmlns:p14="http://schemas.microsoft.com/office/powerpoint/2010/main" val="342752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p:nvPr>
        </p:nvSpPr>
        <p:spPr>
          <a:xfrm>
            <a:off x="1" y="1216122"/>
            <a:ext cx="6110111" cy="4918364"/>
          </a:xfrm>
          <a:solidFill>
            <a:srgbClr val="D1D3D4"/>
          </a:solidFill>
        </p:spPr>
        <p:txBody>
          <a:bodyPr>
            <a:normAutofit/>
          </a:bodyPr>
          <a:lstStyle>
            <a:lvl1pPr>
              <a:defRPr sz="2400"/>
            </a:lvl1pPr>
          </a:lstStyle>
          <a:p>
            <a:endParaRPr lang="en-US" dirty="0"/>
          </a:p>
        </p:txBody>
      </p:sp>
      <p:sp>
        <p:nvSpPr>
          <p:cNvPr id="7" name="Picture Placeholder 4"/>
          <p:cNvSpPr>
            <a:spLocks noGrp="1"/>
          </p:cNvSpPr>
          <p:nvPr>
            <p:ph type="pic" sz="quarter" idx="11"/>
          </p:nvPr>
        </p:nvSpPr>
        <p:spPr>
          <a:xfrm>
            <a:off x="6096001" y="1216122"/>
            <a:ext cx="6110111" cy="4918364"/>
          </a:xfrm>
          <a:solidFill>
            <a:srgbClr val="D1D3D4"/>
          </a:solidFill>
        </p:spPr>
        <p:txBody>
          <a:bodyPr>
            <a:normAutofit/>
          </a:bodyPr>
          <a:lstStyle>
            <a:lvl1pPr>
              <a:defRPr sz="2400"/>
            </a:lvl1pPr>
          </a:lstStyle>
          <a:p>
            <a:endParaRPr lang="en-US" dirty="0"/>
          </a:p>
        </p:txBody>
      </p:sp>
      <p:cxnSp>
        <p:nvCxnSpPr>
          <p:cNvPr id="3" name="Straight Connector 2"/>
          <p:cNvCxnSpPr/>
          <p:nvPr userDrawn="1"/>
        </p:nvCxnSpPr>
        <p:spPr>
          <a:xfrm>
            <a:off x="6096000" y="1216122"/>
            <a:ext cx="0" cy="4918364"/>
          </a:xfrm>
          <a:prstGeom prst="line">
            <a:avLst/>
          </a:prstGeom>
          <a:ln>
            <a:solidFill>
              <a:srgbClr val="42648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8475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sp>
        <p:nvSpPr>
          <p:cNvPr id="12" name="TextBox 11"/>
          <p:cNvSpPr txBox="1"/>
          <p:nvPr userDrawn="1"/>
        </p:nvSpPr>
        <p:spPr>
          <a:xfrm>
            <a:off x="8752859" y="6359525"/>
            <a:ext cx="2257028" cy="362076"/>
          </a:xfrm>
          <a:prstGeom prst="rect">
            <a:avLst/>
          </a:prstGeom>
          <a:noFill/>
        </p:spPr>
        <p:txBody>
          <a:bodyPr wrap="none" lIns="0" rIns="0" rtlCol="0" anchor="ctr" anchorCtr="0">
            <a:no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dirty="0" err="1">
                <a:solidFill>
                  <a:srgbClr val="042B4A"/>
                </a:solidFill>
                <a:latin typeface="+mn-lt"/>
                <a:cs typeface="Calibri"/>
              </a:rPr>
              <a:t>MassHireFallRiverCareers.org</a:t>
            </a:r>
            <a:endParaRPr lang="en-US" sz="1000" dirty="0">
              <a:solidFill>
                <a:srgbClr val="042B4A"/>
              </a:solidFill>
              <a:latin typeface="+mn-lt"/>
              <a:cs typeface="Calibri"/>
            </a:endParaRPr>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Media Placeholder 2"/>
          <p:cNvSpPr>
            <a:spLocks noGrp="1"/>
          </p:cNvSpPr>
          <p:nvPr>
            <p:ph type="media" sz="quarter" idx="10"/>
          </p:nvPr>
        </p:nvSpPr>
        <p:spPr>
          <a:xfrm>
            <a:off x="0" y="1236664"/>
            <a:ext cx="12192000" cy="5621337"/>
          </a:xfrm>
          <a:solidFill>
            <a:schemeClr val="accent1"/>
          </a:solidFill>
        </p:spPr>
        <p:txBody>
          <a:bodyPr/>
          <a:lstStyle/>
          <a:p>
            <a:endParaRPr lang="en-US"/>
          </a:p>
        </p:txBody>
      </p:sp>
    </p:spTree>
    <p:extLst>
      <p:ext uri="{BB962C8B-B14F-4D97-AF65-F5344CB8AC3E}">
        <p14:creationId xmlns:p14="http://schemas.microsoft.com/office/powerpoint/2010/main" val="3180388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t>February 1, 2018 </a:t>
            </a:r>
          </a:p>
        </p:txBody>
      </p:sp>
      <p:sp>
        <p:nvSpPr>
          <p:cNvPr id="6" name="Slide Number Placeholder 5"/>
          <p:cNvSpPr>
            <a:spLocks noGrp="1"/>
          </p:cNvSpPr>
          <p:nvPr>
            <p:ph type="sldNum" sz="quarter" idx="12"/>
          </p:nvPr>
        </p:nvSpPr>
        <p:spPr/>
        <p:txBody>
          <a:bodyPr/>
          <a:lstStyle>
            <a:lvl1pPr>
              <a:defRPr/>
            </a:lvl1pPr>
          </a:lstStyle>
          <a:p>
            <a:pPr>
              <a:defRPr/>
            </a:pPr>
            <a:fld id="{E072579F-9FF5-4201-872C-73481382824D}" type="slidenum">
              <a:rPr lang="en-US"/>
              <a:pPr>
                <a:defRPr/>
              </a:pPr>
              <a:t>‹#›</a:t>
            </a:fld>
            <a:endParaRPr lang="en-US" dirty="0"/>
          </a:p>
        </p:txBody>
      </p:sp>
    </p:spTree>
    <p:extLst>
      <p:ext uri="{BB962C8B-B14F-4D97-AF65-F5344CB8AC3E}">
        <p14:creationId xmlns:p14="http://schemas.microsoft.com/office/powerpoint/2010/main" val="3921620532"/>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February 1, 2018 </a:t>
            </a:r>
          </a:p>
        </p:txBody>
      </p:sp>
      <p:sp>
        <p:nvSpPr>
          <p:cNvPr id="3" name="Footer Placeholder 4"/>
          <p:cNvSpPr>
            <a:spLocks noGrp="1"/>
          </p:cNvSpPr>
          <p:nvPr>
            <p:ph type="ftr" sz="quarter" idx="11"/>
          </p:nvPr>
        </p:nvSpPr>
        <p:spPr/>
        <p:txBody>
          <a:bodyPr/>
          <a:lstStyle>
            <a:lvl1pPr>
              <a:defRPr/>
            </a:lvl1pPr>
          </a:lstStyle>
          <a:p>
            <a:pPr>
              <a:defRPr/>
            </a:pPr>
            <a:r>
              <a:rPr lang="en-US"/>
              <a:t>Massachusetts Department of Career Services</a:t>
            </a:r>
          </a:p>
        </p:txBody>
      </p:sp>
      <p:sp>
        <p:nvSpPr>
          <p:cNvPr id="4" name="Slide Number Placeholder 5"/>
          <p:cNvSpPr>
            <a:spLocks noGrp="1"/>
          </p:cNvSpPr>
          <p:nvPr>
            <p:ph type="sldNum" sz="quarter" idx="12"/>
          </p:nvPr>
        </p:nvSpPr>
        <p:spPr/>
        <p:txBody>
          <a:bodyPr/>
          <a:lstStyle>
            <a:lvl1pPr>
              <a:defRPr/>
            </a:lvl1pPr>
          </a:lstStyle>
          <a:p>
            <a:pPr>
              <a:defRPr/>
            </a:pPr>
            <a:fld id="{08D68108-485C-48E7-99C0-B8D285AC8481}" type="slidenum">
              <a:rPr lang="en-US"/>
              <a:pPr>
                <a:defRPr/>
              </a:pPr>
              <a:t>‹#›</a:t>
            </a:fld>
            <a:endParaRPr lang="en-US"/>
          </a:p>
        </p:txBody>
      </p:sp>
    </p:spTree>
    <p:extLst>
      <p:ext uri="{BB962C8B-B14F-4D97-AF65-F5344CB8AC3E}">
        <p14:creationId xmlns:p14="http://schemas.microsoft.com/office/powerpoint/2010/main" val="4017076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65600" y="6477000"/>
            <a:ext cx="3962400" cy="228600"/>
          </a:xfrm>
        </p:spPr>
        <p:txBody>
          <a:bodyPr/>
          <a:lstStyle>
            <a:lvl1pPr>
              <a:defRPr/>
            </a:lvl1pPr>
          </a:lstStyle>
          <a:p>
            <a:r>
              <a:rPr lang="en-US" altLang="en-US"/>
              <a:t>Massachusetts Department of Career Services</a:t>
            </a:r>
          </a:p>
        </p:txBody>
      </p:sp>
      <p:sp>
        <p:nvSpPr>
          <p:cNvPr id="6" name="Slide Number Placeholder 5"/>
          <p:cNvSpPr>
            <a:spLocks noGrp="1"/>
          </p:cNvSpPr>
          <p:nvPr>
            <p:ph type="sldNum" sz="quarter" idx="11"/>
          </p:nvPr>
        </p:nvSpPr>
        <p:spPr>
          <a:xfrm>
            <a:off x="9042400" y="6477000"/>
            <a:ext cx="2540000" cy="228600"/>
          </a:xfrm>
        </p:spPr>
        <p:txBody>
          <a:bodyPr/>
          <a:lstStyle>
            <a:lvl1pPr>
              <a:defRPr/>
            </a:lvl1pPr>
          </a:lstStyle>
          <a:p>
            <a:fld id="{9385707E-2364-4153-857D-FE30DD103C8D}" type="slidenum">
              <a:rPr lang="en-US" altLang="en-US"/>
              <a:pPr/>
              <a:t>‹#›</a:t>
            </a:fld>
            <a:endParaRPr lang="en-US" altLang="en-US"/>
          </a:p>
        </p:txBody>
      </p:sp>
      <p:sp>
        <p:nvSpPr>
          <p:cNvPr id="7" name="Date Placeholder 6"/>
          <p:cNvSpPr>
            <a:spLocks noGrp="1"/>
          </p:cNvSpPr>
          <p:nvPr>
            <p:ph type="dt" sz="half" idx="12"/>
          </p:nvPr>
        </p:nvSpPr>
        <p:spPr>
          <a:xfrm>
            <a:off x="304800" y="6477001"/>
            <a:ext cx="2844800" cy="244475"/>
          </a:xfrm>
        </p:spPr>
        <p:txBody>
          <a:bodyPr/>
          <a:lstStyle>
            <a:lvl1pPr>
              <a:defRPr/>
            </a:lvl1pPr>
          </a:lstStyle>
          <a:p>
            <a:r>
              <a:rPr lang="en-US" altLang="en-US"/>
              <a:t>December 2017</a:t>
            </a:r>
          </a:p>
        </p:txBody>
      </p:sp>
    </p:spTree>
    <p:extLst>
      <p:ext uri="{BB962C8B-B14F-4D97-AF65-F5344CB8AC3E}">
        <p14:creationId xmlns:p14="http://schemas.microsoft.com/office/powerpoint/2010/main" val="600973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6D0D-6551-483A-94AD-C50AA22E8E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D61B94-77B4-428F-AA9A-ED05914CAD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F4AC51-8496-47F4-A7AB-1B1287A0F4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AEF320-BEB6-4260-998B-3FA1E20D0DEE}"/>
              </a:ext>
            </a:extLst>
          </p:cNvPr>
          <p:cNvSpPr>
            <a:spLocks noGrp="1"/>
          </p:cNvSpPr>
          <p:nvPr>
            <p:ph type="dt" sz="half" idx="10"/>
          </p:nvPr>
        </p:nvSpPr>
        <p:spPr/>
        <p:txBody>
          <a:bodyPr/>
          <a:lstStyle/>
          <a:p>
            <a:fld id="{D8D82728-7589-48A5-B0D1-EFE90D083E70}" type="datetimeFigureOut">
              <a:rPr lang="en-US" smtClean="0"/>
              <a:t>8/12/2025</a:t>
            </a:fld>
            <a:endParaRPr lang="en-US"/>
          </a:p>
        </p:txBody>
      </p:sp>
      <p:sp>
        <p:nvSpPr>
          <p:cNvPr id="6" name="Footer Placeholder 5">
            <a:extLst>
              <a:ext uri="{FF2B5EF4-FFF2-40B4-BE49-F238E27FC236}">
                <a16:creationId xmlns:a16="http://schemas.microsoft.com/office/drawing/2014/main" id="{7BDE2ABE-5C1B-4672-8C42-4B346A693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D352E5-D7B9-4B53-95FB-955CBC07DCDF}"/>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2531247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FC886-1CCB-44BE-A127-0DE70DE3FA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C4EAA9-5B8D-4FD9-98D3-C86F5D5B0C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9DC17B-04F1-4CCF-8821-BA64E9C8C074}"/>
              </a:ext>
            </a:extLst>
          </p:cNvPr>
          <p:cNvSpPr>
            <a:spLocks noGrp="1"/>
          </p:cNvSpPr>
          <p:nvPr>
            <p:ph type="dt" sz="half" idx="10"/>
          </p:nvPr>
        </p:nvSpPr>
        <p:spPr/>
        <p:txBody>
          <a:bodyPr/>
          <a:lstStyle/>
          <a:p>
            <a:fld id="{D8D82728-7589-48A5-B0D1-EFE90D083E70}" type="datetimeFigureOut">
              <a:rPr lang="en-US" smtClean="0"/>
              <a:t>8/12/2025</a:t>
            </a:fld>
            <a:endParaRPr lang="en-US"/>
          </a:p>
        </p:txBody>
      </p:sp>
      <p:sp>
        <p:nvSpPr>
          <p:cNvPr id="5" name="Footer Placeholder 4">
            <a:extLst>
              <a:ext uri="{FF2B5EF4-FFF2-40B4-BE49-F238E27FC236}">
                <a16:creationId xmlns:a16="http://schemas.microsoft.com/office/drawing/2014/main" id="{19667C63-574C-4A1F-884B-CFBC7370F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A5128-7F08-4721-8558-6B33F3EF31B4}"/>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2393784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0" y="1446236"/>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383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1"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6"/>
          <p:cNvSpPr>
            <a:spLocks noGrp="1"/>
          </p:cNvSpPr>
          <p:nvPr>
            <p:ph sz="quarter" idx="11"/>
          </p:nvPr>
        </p:nvSpPr>
        <p:spPr>
          <a:xfrm>
            <a:off x="6375398"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1839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16"/>
          <p:cNvSpPr>
            <a:spLocks noGrp="1"/>
          </p:cNvSpPr>
          <p:nvPr>
            <p:ph sz="quarter" idx="10"/>
          </p:nvPr>
        </p:nvSpPr>
        <p:spPr>
          <a:xfrm>
            <a:off x="609601"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21" name="Content Placeholder 16"/>
          <p:cNvSpPr>
            <a:spLocks noGrp="1"/>
          </p:cNvSpPr>
          <p:nvPr>
            <p:ph sz="quarter" idx="11"/>
          </p:nvPr>
        </p:nvSpPr>
        <p:spPr>
          <a:xfrm>
            <a:off x="8113889"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22" name="Content Placeholder 16"/>
          <p:cNvSpPr>
            <a:spLocks noGrp="1"/>
          </p:cNvSpPr>
          <p:nvPr>
            <p:ph sz="quarter" idx="12"/>
          </p:nvPr>
        </p:nvSpPr>
        <p:spPr>
          <a:xfrm>
            <a:off x="4368800"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1850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1"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6"/>
          <p:cNvSpPr>
            <a:spLocks noGrp="1"/>
          </p:cNvSpPr>
          <p:nvPr>
            <p:ph sz="quarter" idx="11"/>
          </p:nvPr>
        </p:nvSpPr>
        <p:spPr>
          <a:xfrm>
            <a:off x="6375398"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2800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0" y="1446237"/>
            <a:ext cx="5317067"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16"/>
          <p:cNvSpPr>
            <a:spLocks noGrp="1"/>
          </p:cNvSpPr>
          <p:nvPr>
            <p:ph sz="quarter" idx="11"/>
          </p:nvPr>
        </p:nvSpPr>
        <p:spPr>
          <a:xfrm>
            <a:off x="609600" y="3820584"/>
            <a:ext cx="5317067"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4" name="Content Placeholder 16"/>
          <p:cNvSpPr>
            <a:spLocks noGrp="1"/>
          </p:cNvSpPr>
          <p:nvPr>
            <p:ph sz="quarter" idx="12"/>
          </p:nvPr>
        </p:nvSpPr>
        <p:spPr>
          <a:xfrm>
            <a:off x="6265333" y="1446237"/>
            <a:ext cx="5317065"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16"/>
          <p:cNvSpPr>
            <a:spLocks noGrp="1"/>
          </p:cNvSpPr>
          <p:nvPr>
            <p:ph sz="quarter" idx="13"/>
          </p:nvPr>
        </p:nvSpPr>
        <p:spPr>
          <a:xfrm>
            <a:off x="6265333" y="3820584"/>
            <a:ext cx="5317065"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60314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463066"/>
            <a:ext cx="5175957" cy="494851"/>
          </a:xfrm>
          <a:prstGeom prst="rect">
            <a:avLst/>
          </a:prstGeom>
          <a:solidFill>
            <a:srgbClr val="042B4A"/>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1" y="2061480"/>
            <a:ext cx="5175956" cy="3910719"/>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20" name="Straight Connector 19"/>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
          <p:cNvSpPr>
            <a:spLocks noGrp="1"/>
          </p:cNvSpPr>
          <p:nvPr>
            <p:ph type="body" idx="10"/>
          </p:nvPr>
        </p:nvSpPr>
        <p:spPr>
          <a:xfrm>
            <a:off x="6406443" y="1463066"/>
            <a:ext cx="5175956" cy="494851"/>
          </a:xfrm>
          <a:prstGeom prst="rect">
            <a:avLst/>
          </a:prstGeom>
          <a:solidFill>
            <a:srgbClr val="53A4CF"/>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p:cNvSpPr>
            <a:spLocks noGrp="1"/>
          </p:cNvSpPr>
          <p:nvPr>
            <p:ph sz="half" idx="11"/>
          </p:nvPr>
        </p:nvSpPr>
        <p:spPr>
          <a:xfrm>
            <a:off x="6406444" y="2061480"/>
            <a:ext cx="5175955" cy="3910719"/>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4927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1" y="1463065"/>
            <a:ext cx="3412068" cy="759435"/>
          </a:xfrm>
          <a:prstGeom prst="rect">
            <a:avLst/>
          </a:prstGeom>
          <a:solidFill>
            <a:srgbClr val="042B4A"/>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1"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1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20" name="Straight Connector 19"/>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2"/>
          <p:cNvSpPr>
            <a:spLocks noGrp="1"/>
          </p:cNvSpPr>
          <p:nvPr>
            <p:ph type="body" idx="10"/>
          </p:nvPr>
        </p:nvSpPr>
        <p:spPr>
          <a:xfrm>
            <a:off x="8170331" y="1463065"/>
            <a:ext cx="3412068" cy="759435"/>
          </a:xfrm>
          <a:prstGeom prst="rect">
            <a:avLst/>
          </a:prstGeom>
          <a:solidFill>
            <a:srgbClr val="7D3379"/>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p:cNvSpPr>
            <a:spLocks noGrp="1"/>
          </p:cNvSpPr>
          <p:nvPr>
            <p:ph sz="half" idx="11"/>
          </p:nvPr>
        </p:nvSpPr>
        <p:spPr>
          <a:xfrm>
            <a:off x="8170332"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13" name="Text Placeholder 2"/>
          <p:cNvSpPr>
            <a:spLocks noGrp="1"/>
          </p:cNvSpPr>
          <p:nvPr>
            <p:ph type="body" idx="12"/>
          </p:nvPr>
        </p:nvSpPr>
        <p:spPr>
          <a:xfrm>
            <a:off x="4368801" y="1463065"/>
            <a:ext cx="3412068" cy="759435"/>
          </a:xfrm>
          <a:prstGeom prst="rect">
            <a:avLst/>
          </a:prstGeom>
          <a:solidFill>
            <a:srgbClr val="53A4CF"/>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3"/>
          <p:cNvSpPr>
            <a:spLocks noGrp="1"/>
          </p:cNvSpPr>
          <p:nvPr>
            <p:ph sz="half" idx="13"/>
          </p:nvPr>
        </p:nvSpPr>
        <p:spPr>
          <a:xfrm>
            <a:off x="4368801"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82535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9985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2"/>
            <a:ext cx="12192000" cy="121841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139614"/>
            <a:ext cx="9508067" cy="941041"/>
          </a:xfrm>
          <a:prstGeom prst="rect">
            <a:avLst/>
          </a:prstGeom>
        </p:spPr>
        <p:txBody>
          <a:bodyPr vert="horz" lIns="91440" tIns="45720" rIns="91440" bIns="45720" rtlCol="0" anchor="ctr">
            <a:noAutofit/>
          </a:bodyPr>
          <a:lstStyle/>
          <a:p>
            <a:r>
              <a:rPr lang="en-US" dirty="0"/>
              <a:t>Click to edit Master title style</a:t>
            </a:r>
          </a:p>
        </p:txBody>
      </p:sp>
      <p:sp>
        <p:nvSpPr>
          <p:cNvPr id="3"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sp>
        <p:nvSpPr>
          <p:cNvPr id="4" name="Text Placeholder 3"/>
          <p:cNvSpPr>
            <a:spLocks noGrp="1"/>
          </p:cNvSpPr>
          <p:nvPr>
            <p:ph type="body" idx="1"/>
          </p:nvPr>
        </p:nvSpPr>
        <p:spPr>
          <a:xfrm>
            <a:off x="609600" y="1446236"/>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0" y="6200016"/>
            <a:ext cx="12192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Right Triangle 13"/>
          <p:cNvSpPr/>
          <p:nvPr userDrawn="1"/>
        </p:nvSpPr>
        <p:spPr>
          <a:xfrm flipH="1" flipV="1">
            <a:off x="10827070" y="-14108"/>
            <a:ext cx="1385449" cy="1241210"/>
          </a:xfrm>
          <a:prstGeom prst="rtTriangle">
            <a:avLst/>
          </a:prstGeom>
          <a:solidFill>
            <a:srgbClr val="45A78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pic>
        <p:nvPicPr>
          <p:cNvPr id="5" name="Picture 4"/>
          <p:cNvPicPr>
            <a:picLocks noChangeAspect="1"/>
          </p:cNvPicPr>
          <p:nvPr userDrawn="1"/>
        </p:nvPicPr>
        <p:blipFill rotWithShape="1">
          <a:blip r:embed="rId21">
            <a:extLst>
              <a:ext uri="{28A0092B-C50C-407E-A947-70E740481C1C}">
                <a14:useLocalDpi xmlns:a14="http://schemas.microsoft.com/office/drawing/2010/main" val="0"/>
              </a:ext>
            </a:extLst>
          </a:blip>
          <a:srcRect l="1785" t="14557" r="3572" b="12388"/>
          <a:stretch/>
        </p:blipFill>
        <p:spPr>
          <a:xfrm>
            <a:off x="51335" y="6285297"/>
            <a:ext cx="2720741" cy="471638"/>
          </a:xfrm>
          <a:prstGeom prst="rect">
            <a:avLst/>
          </a:prstGeom>
        </p:spPr>
      </p:pic>
    </p:spTree>
    <p:extLst>
      <p:ext uri="{BB962C8B-B14F-4D97-AF65-F5344CB8AC3E}">
        <p14:creationId xmlns:p14="http://schemas.microsoft.com/office/powerpoint/2010/main" val="2099778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9" r:id="rId18"/>
    <p:sldLayoutId id="2147483680" r:id="rId19"/>
  </p:sldLayoutIdLst>
  <p:hf hdr="0"/>
  <p:txStyles>
    <p:titleStyle>
      <a:lvl1pPr algn="l" defTabSz="457200" rtl="0" eaLnBrk="1" latinLnBrk="0" hangingPunct="1">
        <a:lnSpc>
          <a:spcPct val="90000"/>
        </a:lnSpc>
        <a:spcBef>
          <a:spcPct val="0"/>
        </a:spcBef>
        <a:buNone/>
        <a:defRPr sz="3600" b="0" kern="1200">
          <a:solidFill>
            <a:srgbClr val="FFFFFF"/>
          </a:solidFill>
          <a:latin typeface="+mj-lt"/>
          <a:ea typeface="+mj-ea"/>
          <a:cs typeface="Calibri"/>
        </a:defRPr>
      </a:lvl1pPr>
    </p:titleStyle>
    <p:bodyStyle>
      <a:lvl1pPr marL="285750" indent="-285750" algn="l" defTabSz="457200" rtl="0" eaLnBrk="1" latinLnBrk="0" hangingPunct="1">
        <a:lnSpc>
          <a:spcPct val="90000"/>
        </a:lnSpc>
        <a:spcBef>
          <a:spcPts val="1800"/>
        </a:spcBef>
        <a:buClr>
          <a:schemeClr val="tx1"/>
        </a:buClr>
        <a:buFont typeface="Arial"/>
        <a:buChar char="•"/>
        <a:defRPr sz="2800" kern="1200">
          <a:solidFill>
            <a:schemeClr val="tx2"/>
          </a:solidFill>
          <a:latin typeface="+mn-lt"/>
          <a:ea typeface="+mn-ea"/>
          <a:cs typeface="+mn-cs"/>
        </a:defRPr>
      </a:lvl1pPr>
      <a:lvl2pPr marL="736600" indent="-287338" algn="l" defTabSz="457200" rtl="0" eaLnBrk="1" latinLnBrk="0" hangingPunct="1">
        <a:lnSpc>
          <a:spcPct val="90000"/>
        </a:lnSpc>
        <a:spcBef>
          <a:spcPts val="900"/>
        </a:spcBef>
        <a:buClr>
          <a:schemeClr val="tx1"/>
        </a:buClr>
        <a:buFont typeface="Lucida Grande"/>
        <a:buChar char="–"/>
        <a:tabLst/>
        <a:defRPr sz="2400" kern="1200">
          <a:solidFill>
            <a:schemeClr val="tx2"/>
          </a:solidFill>
          <a:latin typeface="+mn-lt"/>
          <a:ea typeface="+mn-ea"/>
          <a:cs typeface="+mn-cs"/>
        </a:defRPr>
      </a:lvl2pPr>
      <a:lvl3pPr marL="1090613"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3pPr>
      <a:lvl4pPr marL="1543050" indent="-225425" algn="l" defTabSz="457200" rtl="0" eaLnBrk="1" latinLnBrk="0" hangingPunct="1">
        <a:lnSpc>
          <a:spcPct val="90000"/>
        </a:lnSpc>
        <a:spcBef>
          <a:spcPts val="900"/>
        </a:spcBef>
        <a:buClr>
          <a:schemeClr val="tx1"/>
        </a:buClr>
        <a:buFont typeface="Lucida Grande"/>
        <a:buChar char="–"/>
        <a:defRPr sz="2000" kern="1200">
          <a:solidFill>
            <a:schemeClr val="tx2"/>
          </a:solidFill>
          <a:latin typeface="+mn-lt"/>
          <a:ea typeface="+mn-ea"/>
          <a:cs typeface="+mn-cs"/>
        </a:defRPr>
      </a:lvl4pPr>
      <a:lvl5pPr marL="1943100"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mass.gov/workforce-system-staff-training" TargetMode="Externa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mass.gov/info-details/masshire-career-information-systems-360-trainings" TargetMode="Externa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cid:image001.png@01D8E2FF.55899F10" TargetMode="External"/><Relationship Id="rId2" Type="http://schemas.openxmlformats.org/officeDocument/2006/relationships/image" Target="../media/image65.png"/><Relationship Id="rId1" Type="http://schemas.openxmlformats.org/officeDocument/2006/relationships/slideLayout" Target="../slideLayouts/slideLayout19.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hyperlink" Target="https://portal.masscis.intocareers.org/" TargetMode="External"/><Relationship Id="rId2" Type="http://schemas.openxmlformats.org/officeDocument/2006/relationships/hyperlink" Target="mailto:MassHireCIS@State.MA.US" TargetMode="Externa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xml"/><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15.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mass.gov/how-to/masshire-career-information-system-360-cis-360-training" TargetMode="Externa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5.xml"/><Relationship Id="rId5" Type="http://schemas.openxmlformats.org/officeDocument/2006/relationships/image" Target="../media/image77.png"/><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0.png"/><Relationship Id="rId1" Type="http://schemas.openxmlformats.org/officeDocument/2006/relationships/slideLayout" Target="../slideLayouts/slideLayout15.xml"/><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5.xml"/><Relationship Id="rId4" Type="http://schemas.openxmlformats.org/officeDocument/2006/relationships/image" Target="../media/image82.pn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15.xml"/><Relationship Id="rId4" Type="http://schemas.openxmlformats.org/officeDocument/2006/relationships/image" Target="../media/image84.png"/></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5.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portal.ma.cis360.org/" TargetMode="Externa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5.png"/><Relationship Id="rId1" Type="http://schemas.openxmlformats.org/officeDocument/2006/relationships/slideLayout" Target="../slideLayouts/slideLayout15.xml"/><Relationship Id="rId4" Type="http://schemas.openxmlformats.org/officeDocument/2006/relationships/image" Target="../media/image98.png"/></Relationships>
</file>

<file path=ppt/slides/_rels/slide7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5.png"/><Relationship Id="rId1" Type="http://schemas.openxmlformats.org/officeDocument/2006/relationships/slideLayout" Target="../slideLayouts/slideLayout15.xml"/><Relationship Id="rId5" Type="http://schemas.openxmlformats.org/officeDocument/2006/relationships/image" Target="../media/image101.png"/><Relationship Id="rId4" Type="http://schemas.openxmlformats.org/officeDocument/2006/relationships/image" Target="../media/image100.png"/></Relationships>
</file>

<file path=ppt/slides/_rels/slide7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5.png"/><Relationship Id="rId1" Type="http://schemas.openxmlformats.org/officeDocument/2006/relationships/slideLayout" Target="../slideLayouts/slideLayout15.xml"/><Relationship Id="rId4" Type="http://schemas.openxmlformats.org/officeDocument/2006/relationships/image" Target="../media/image103.png"/></Relationships>
</file>

<file path=ppt/slides/_rels/slide7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5.png"/><Relationship Id="rId1" Type="http://schemas.openxmlformats.org/officeDocument/2006/relationships/slideLayout" Target="../slideLayouts/slideLayout15.xml"/><Relationship Id="rId4" Type="http://schemas.openxmlformats.org/officeDocument/2006/relationships/image" Target="../media/image105.png"/></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5.png"/><Relationship Id="rId1" Type="http://schemas.openxmlformats.org/officeDocument/2006/relationships/slideLayout" Target="../slideLayouts/slideLayout15.xml"/><Relationship Id="rId4" Type="http://schemas.openxmlformats.org/officeDocument/2006/relationships/image" Target="../media/image107.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cid:image001.png@01D8E2FF.55899F10" TargetMode="External"/><Relationship Id="rId2" Type="http://schemas.openxmlformats.org/officeDocument/2006/relationships/image" Target="../media/image65.png"/><Relationship Id="rId1" Type="http://schemas.openxmlformats.org/officeDocument/2006/relationships/slideLayout" Target="../slideLayouts/slideLayout19.xml"/><Relationship Id="rId4" Type="http://schemas.openxmlformats.org/officeDocument/2006/relationships/image" Target="../media/image108.png"/></Relationships>
</file>

<file path=ppt/slides/_rels/slide81.xml.rels><?xml version="1.0" encoding="UTF-8" standalone="yes"?>
<Relationships xmlns="http://schemas.openxmlformats.org/package/2006/relationships"><Relationship Id="rId3" Type="http://schemas.openxmlformats.org/officeDocument/2006/relationships/hyperlink" Target="https://portal.masscis.intocareers.org/" TargetMode="External"/><Relationship Id="rId2" Type="http://schemas.openxmlformats.org/officeDocument/2006/relationships/hyperlink" Target="mailto:MassHireCIS@State.MA.US" TargetMode="Externa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298178" y="1461045"/>
            <a:ext cx="9259751" cy="1020688"/>
          </a:xfrm>
        </p:spPr>
        <p:txBody>
          <a:bodyPr vert="horz" lIns="0" tIns="45720" rIns="0" bIns="45720" rtlCol="0" anchor="t">
            <a:noAutofit/>
          </a:bodyPr>
          <a:lstStyle/>
          <a:p>
            <a:pPr algn="ctr">
              <a:lnSpc>
                <a:spcPct val="100000"/>
              </a:lnSpc>
              <a:spcBef>
                <a:spcPts val="600"/>
              </a:spcBef>
            </a:pPr>
            <a:r>
              <a:rPr lang="en-US" sz="3600" b="1" dirty="0">
                <a:solidFill>
                  <a:schemeClr val="bg1"/>
                </a:solidFill>
                <a:latin typeface="Century Gothic"/>
                <a:cs typeface="Calibri"/>
              </a:rPr>
              <a:t>MassHire Career Information Systems 360 </a:t>
            </a:r>
          </a:p>
          <a:p>
            <a:pPr algn="ctr">
              <a:lnSpc>
                <a:spcPct val="100000"/>
              </a:lnSpc>
              <a:spcBef>
                <a:spcPts val="600"/>
              </a:spcBef>
            </a:pPr>
            <a:endParaRPr lang="en-US" sz="3600" b="1" dirty="0">
              <a:solidFill>
                <a:schemeClr val="bg1"/>
              </a:solidFill>
              <a:latin typeface="Century Gothic"/>
              <a:cs typeface="Calibri"/>
            </a:endParaRPr>
          </a:p>
          <a:p>
            <a:pPr algn="ctr">
              <a:lnSpc>
                <a:spcPct val="100000"/>
              </a:lnSpc>
              <a:spcBef>
                <a:spcPts val="600"/>
              </a:spcBef>
            </a:pPr>
            <a:r>
              <a:rPr lang="en-US" sz="3600" b="1" dirty="0">
                <a:solidFill>
                  <a:schemeClr val="bg1"/>
                </a:solidFill>
                <a:latin typeface="Century Gothic"/>
                <a:cs typeface="Calibri"/>
              </a:rPr>
              <a:t>Education + Employment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3532" y="5019793"/>
            <a:ext cx="4541178" cy="1359739"/>
          </a:xfrm>
          <a:prstGeom prst="rect">
            <a:avLst/>
          </a:prstGeom>
        </p:spPr>
      </p:pic>
      <p:sp>
        <p:nvSpPr>
          <p:cNvPr id="6" name="TextBox 1">
            <a:extLst>
              <a:ext uri="{FF2B5EF4-FFF2-40B4-BE49-F238E27FC236}">
                <a16:creationId xmlns:a16="http://schemas.microsoft.com/office/drawing/2014/main" id="{FBC0E79C-C996-43A8-A45C-22A5BFA733F7}"/>
              </a:ext>
            </a:extLst>
          </p:cNvPr>
          <p:cNvSpPr txBox="1"/>
          <p:nvPr/>
        </p:nvSpPr>
        <p:spPr>
          <a:xfrm>
            <a:off x="1613211" y="6412924"/>
            <a:ext cx="9054790" cy="2308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lvl="1"/>
            <a:r>
              <a:rPr lang="en-US" sz="900" b="1" i="1" dirty="0">
                <a:solidFill>
                  <a:srgbClr val="009876"/>
                </a:solidFill>
                <a:latin typeface="Calibri"/>
                <a:ea typeface="+mn-lt"/>
                <a:cs typeface="Calibri"/>
              </a:rPr>
              <a:t>MassHire Programs &amp; Services are funded in full by US Department of Labor (USDOL) Employment and Training Administration grants. (Additional details furnished upon request.)</a:t>
            </a:r>
            <a:endParaRPr lang="en-US" sz="900" b="1" dirty="0">
              <a:solidFill>
                <a:srgbClr val="009876"/>
              </a:solidFill>
              <a:latin typeface="Calibri"/>
              <a:cs typeface="Calibri"/>
            </a:endParaRPr>
          </a:p>
        </p:txBody>
      </p:sp>
    </p:spTree>
    <p:extLst>
      <p:ext uri="{BB962C8B-B14F-4D97-AF65-F5344CB8AC3E}">
        <p14:creationId xmlns:p14="http://schemas.microsoft.com/office/powerpoint/2010/main" val="3508357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1DBA8E-BB6E-4EC4-A5BD-B08A95DF986B}"/>
              </a:ext>
            </a:extLst>
          </p:cNvPr>
          <p:cNvSpPr>
            <a:spLocks noGrp="1"/>
          </p:cNvSpPr>
          <p:nvPr>
            <p:ph type="title"/>
          </p:nvPr>
        </p:nvSpPr>
        <p:spPr/>
        <p:txBody>
          <a:bodyPr/>
          <a:lstStyle/>
          <a:p>
            <a:pPr algn="ctr"/>
            <a:r>
              <a:rPr lang="en-US" dirty="0"/>
              <a:t>Translation</a:t>
            </a:r>
          </a:p>
        </p:txBody>
      </p:sp>
      <p:pic>
        <p:nvPicPr>
          <p:cNvPr id="10" name="Content Placeholder 9">
            <a:extLst>
              <a:ext uri="{FF2B5EF4-FFF2-40B4-BE49-F238E27FC236}">
                <a16:creationId xmlns:a16="http://schemas.microsoft.com/office/drawing/2014/main" id="{CC35BA14-86B2-4CFF-8E36-79B326DD2CBE}"/>
              </a:ext>
            </a:extLst>
          </p:cNvPr>
          <p:cNvPicPr>
            <a:picLocks noGrp="1" noChangeAspect="1"/>
          </p:cNvPicPr>
          <p:nvPr>
            <p:ph sz="half" idx="2"/>
          </p:nvPr>
        </p:nvPicPr>
        <p:blipFill>
          <a:blip r:embed="rId2"/>
          <a:stretch>
            <a:fillRect/>
          </a:stretch>
        </p:blipFill>
        <p:spPr>
          <a:xfrm>
            <a:off x="3943060" y="3741156"/>
            <a:ext cx="4153480" cy="2381582"/>
          </a:xfrm>
        </p:spPr>
      </p:pic>
      <p:pic>
        <p:nvPicPr>
          <p:cNvPr id="9" name="Picture 8">
            <a:extLst>
              <a:ext uri="{FF2B5EF4-FFF2-40B4-BE49-F238E27FC236}">
                <a16:creationId xmlns:a16="http://schemas.microsoft.com/office/drawing/2014/main" id="{95FEC73C-8DAD-2605-6E81-79FEF42A58C7}"/>
              </a:ext>
            </a:extLst>
          </p:cNvPr>
          <p:cNvPicPr>
            <a:picLocks noChangeAspect="1"/>
          </p:cNvPicPr>
          <p:nvPr/>
        </p:nvPicPr>
        <p:blipFill>
          <a:blip r:embed="rId3"/>
          <a:stretch>
            <a:fillRect/>
          </a:stretch>
        </p:blipFill>
        <p:spPr>
          <a:xfrm>
            <a:off x="3158830" y="1672151"/>
            <a:ext cx="5652559" cy="1615017"/>
          </a:xfrm>
          <a:prstGeom prst="rect">
            <a:avLst/>
          </a:prstGeom>
        </p:spPr>
      </p:pic>
    </p:spTree>
    <p:extLst>
      <p:ext uri="{BB962C8B-B14F-4D97-AF65-F5344CB8AC3E}">
        <p14:creationId xmlns:p14="http://schemas.microsoft.com/office/powerpoint/2010/main" val="1528002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4680-776D-45F5-BB29-B9ECC8CFAE5C}"/>
              </a:ext>
            </a:extLst>
          </p:cNvPr>
          <p:cNvSpPr>
            <a:spLocks noGrp="1"/>
          </p:cNvSpPr>
          <p:nvPr>
            <p:ph type="title"/>
          </p:nvPr>
        </p:nvSpPr>
        <p:spPr>
          <a:xfrm>
            <a:off x="838200" y="2957619"/>
            <a:ext cx="10515600" cy="1325563"/>
          </a:xfrm>
        </p:spPr>
        <p:txBody>
          <a:bodyPr/>
          <a:lstStyle/>
          <a:p>
            <a:pPr algn="ctr"/>
            <a:r>
              <a:rPr lang="en-US" sz="4400" dirty="0">
                <a:solidFill>
                  <a:srgbClr val="00B050"/>
                </a:solidFill>
              </a:rPr>
              <a:t>Education</a:t>
            </a:r>
            <a:endParaRPr lang="en-US" sz="4400" dirty="0"/>
          </a:p>
        </p:txBody>
      </p:sp>
    </p:spTree>
    <p:extLst>
      <p:ext uri="{BB962C8B-B14F-4D97-AF65-F5344CB8AC3E}">
        <p14:creationId xmlns:p14="http://schemas.microsoft.com/office/powerpoint/2010/main" val="2246311368"/>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EAEC6-B75A-4BF9-8B52-6B8F26966C14}"/>
              </a:ext>
            </a:extLst>
          </p:cNvPr>
          <p:cNvSpPr>
            <a:spLocks noGrp="1"/>
          </p:cNvSpPr>
          <p:nvPr>
            <p:ph type="title"/>
          </p:nvPr>
        </p:nvSpPr>
        <p:spPr>
          <a:xfrm>
            <a:off x="838200" y="-15016"/>
            <a:ext cx="10515600" cy="878046"/>
          </a:xfrm>
        </p:spPr>
        <p:txBody>
          <a:bodyPr/>
          <a:lstStyle/>
          <a:p>
            <a:pPr algn="ctr"/>
            <a:r>
              <a:rPr lang="en-US" dirty="0"/>
              <a:t>Education</a:t>
            </a:r>
          </a:p>
        </p:txBody>
      </p:sp>
      <p:pic>
        <p:nvPicPr>
          <p:cNvPr id="4" name="Picture 3">
            <a:extLst>
              <a:ext uri="{FF2B5EF4-FFF2-40B4-BE49-F238E27FC236}">
                <a16:creationId xmlns:a16="http://schemas.microsoft.com/office/drawing/2014/main" id="{99FF0E84-7850-F78D-B401-22E3B373F49C}"/>
              </a:ext>
            </a:extLst>
          </p:cNvPr>
          <p:cNvPicPr>
            <a:picLocks noChangeAspect="1"/>
          </p:cNvPicPr>
          <p:nvPr/>
        </p:nvPicPr>
        <p:blipFill>
          <a:blip r:embed="rId2"/>
          <a:stretch>
            <a:fillRect/>
          </a:stretch>
        </p:blipFill>
        <p:spPr>
          <a:xfrm>
            <a:off x="2846447" y="696717"/>
            <a:ext cx="6839927" cy="5630340"/>
          </a:xfrm>
          <a:prstGeom prst="rect">
            <a:avLst/>
          </a:prstGeom>
          <a:ln w="19050">
            <a:solidFill>
              <a:schemeClr val="accent1"/>
            </a:solidFill>
          </a:ln>
        </p:spPr>
      </p:pic>
    </p:spTree>
    <p:extLst>
      <p:ext uri="{BB962C8B-B14F-4D97-AF65-F5344CB8AC3E}">
        <p14:creationId xmlns:p14="http://schemas.microsoft.com/office/powerpoint/2010/main" val="2058461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7CE79B-801D-4B61-A3B3-2DA2A47C5D00}"/>
              </a:ext>
            </a:extLst>
          </p:cNvPr>
          <p:cNvPicPr>
            <a:picLocks noChangeAspect="1"/>
          </p:cNvPicPr>
          <p:nvPr/>
        </p:nvPicPr>
        <p:blipFill>
          <a:blip r:embed="rId2"/>
          <a:stretch>
            <a:fillRect/>
          </a:stretch>
        </p:blipFill>
        <p:spPr>
          <a:xfrm>
            <a:off x="5394219" y="0"/>
            <a:ext cx="4857961" cy="6858000"/>
          </a:xfrm>
          <a:prstGeom prst="rect">
            <a:avLst/>
          </a:prstGeom>
          <a:ln>
            <a:solidFill>
              <a:schemeClr val="accent1"/>
            </a:solidFill>
          </a:ln>
        </p:spPr>
      </p:pic>
      <p:sp>
        <p:nvSpPr>
          <p:cNvPr id="4" name="Title 1">
            <a:extLst>
              <a:ext uri="{FF2B5EF4-FFF2-40B4-BE49-F238E27FC236}">
                <a16:creationId xmlns:a16="http://schemas.microsoft.com/office/drawing/2014/main" id="{E99BBC20-91B9-4A06-8932-7628EBAA516A}"/>
              </a:ext>
            </a:extLst>
          </p:cNvPr>
          <p:cNvSpPr>
            <a:spLocks noGrp="1"/>
          </p:cNvSpPr>
          <p:nvPr>
            <p:ph type="title"/>
          </p:nvPr>
        </p:nvSpPr>
        <p:spPr>
          <a:xfrm>
            <a:off x="838200" y="137384"/>
            <a:ext cx="3510280" cy="878046"/>
          </a:xfrm>
        </p:spPr>
        <p:txBody>
          <a:bodyPr/>
          <a:lstStyle/>
          <a:p>
            <a:pPr algn="ctr"/>
            <a:r>
              <a:rPr lang="en-US" dirty="0"/>
              <a:t>Education</a:t>
            </a:r>
          </a:p>
        </p:txBody>
      </p:sp>
      <p:sp>
        <p:nvSpPr>
          <p:cNvPr id="5" name="TextBox 4">
            <a:extLst>
              <a:ext uri="{FF2B5EF4-FFF2-40B4-BE49-F238E27FC236}">
                <a16:creationId xmlns:a16="http://schemas.microsoft.com/office/drawing/2014/main" id="{5EA95E13-1642-45D8-BE21-22F3FA9911D3}"/>
              </a:ext>
            </a:extLst>
          </p:cNvPr>
          <p:cNvSpPr txBox="1"/>
          <p:nvPr/>
        </p:nvSpPr>
        <p:spPr>
          <a:xfrm>
            <a:off x="967978" y="3413468"/>
            <a:ext cx="3633519" cy="2769989"/>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dirty="0"/>
              <a:t>Program of Study </a:t>
            </a:r>
            <a:br>
              <a:rPr lang="en-US" sz="2400" dirty="0"/>
            </a:br>
            <a:endParaRPr lang="en-US" sz="2400" dirty="0"/>
          </a:p>
          <a:p>
            <a:pPr marL="285750" indent="-285750">
              <a:buFont typeface="Arial" panose="020B0604020202020204" pitchFamily="34" charset="0"/>
              <a:buChar char="•"/>
            </a:pPr>
            <a:r>
              <a:rPr lang="en-US" sz="2400" u="sng" dirty="0"/>
              <a:t>Majors </a:t>
            </a:r>
            <a:r>
              <a:rPr lang="en-US" sz="2400" dirty="0"/>
              <a:t>(</a:t>
            </a:r>
            <a:r>
              <a:rPr lang="en-US" sz="2400" i="1" dirty="0"/>
              <a:t>by Study Cluster</a:t>
            </a:r>
            <a:r>
              <a:rPr lang="en-US" sz="2400" dirty="0"/>
              <a:t>) </a:t>
            </a:r>
            <a:br>
              <a:rPr lang="en-US" dirty="0"/>
            </a:br>
            <a:endParaRPr lang="en-US" dirty="0"/>
          </a:p>
          <a:p>
            <a:endParaRPr lang="en-US" dirty="0"/>
          </a:p>
          <a:p>
            <a:endParaRPr lang="en-US" dirty="0"/>
          </a:p>
        </p:txBody>
      </p:sp>
      <p:pic>
        <p:nvPicPr>
          <p:cNvPr id="7" name="Picture 6">
            <a:extLst>
              <a:ext uri="{FF2B5EF4-FFF2-40B4-BE49-F238E27FC236}">
                <a16:creationId xmlns:a16="http://schemas.microsoft.com/office/drawing/2014/main" id="{6CFA1F63-514F-4074-A877-7B09C8121747}"/>
              </a:ext>
            </a:extLst>
          </p:cNvPr>
          <p:cNvPicPr>
            <a:picLocks noChangeAspect="1"/>
          </p:cNvPicPr>
          <p:nvPr/>
        </p:nvPicPr>
        <p:blipFill>
          <a:blip r:embed="rId3"/>
          <a:stretch>
            <a:fillRect/>
          </a:stretch>
        </p:blipFill>
        <p:spPr>
          <a:xfrm>
            <a:off x="838200" y="1640619"/>
            <a:ext cx="2972215" cy="1533739"/>
          </a:xfrm>
          <a:prstGeom prst="rect">
            <a:avLst/>
          </a:prstGeom>
        </p:spPr>
      </p:pic>
    </p:spTree>
    <p:extLst>
      <p:ext uri="{BB962C8B-B14F-4D97-AF65-F5344CB8AC3E}">
        <p14:creationId xmlns:p14="http://schemas.microsoft.com/office/powerpoint/2010/main" val="2694866231"/>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45EC4-9B32-8C47-E3F1-3FD3EBB47C47}"/>
              </a:ext>
            </a:extLst>
          </p:cNvPr>
          <p:cNvSpPr>
            <a:spLocks noGrp="1"/>
          </p:cNvSpPr>
          <p:nvPr>
            <p:ph type="title"/>
          </p:nvPr>
        </p:nvSpPr>
        <p:spPr/>
        <p:txBody>
          <a:bodyPr/>
          <a:lstStyle/>
          <a:p>
            <a:r>
              <a:rPr lang="en-US" dirty="0"/>
              <a:t>Education</a:t>
            </a:r>
          </a:p>
        </p:txBody>
      </p:sp>
      <p:sp>
        <p:nvSpPr>
          <p:cNvPr id="3" name="Slide Number Placeholder 2">
            <a:extLst>
              <a:ext uri="{FF2B5EF4-FFF2-40B4-BE49-F238E27FC236}">
                <a16:creationId xmlns:a16="http://schemas.microsoft.com/office/drawing/2014/main" id="{C65EF731-4AC0-4686-4847-03671D3F0B15}"/>
              </a:ext>
            </a:extLst>
          </p:cNvPr>
          <p:cNvSpPr>
            <a:spLocks noGrp="1"/>
          </p:cNvSpPr>
          <p:nvPr>
            <p:ph type="sldNum" sz="quarter" idx="4"/>
          </p:nvPr>
        </p:nvSpPr>
        <p:spPr/>
        <p:txBody>
          <a:bodyPr/>
          <a:lstStyle/>
          <a:p>
            <a:fld id="{941BE8DD-6BA1-AD43-8321-0CEB068BCC7D}" type="slidenum">
              <a:rPr lang="en-US" smtClean="0"/>
              <a:pPr/>
              <a:t>14</a:t>
            </a:fld>
            <a:endParaRPr lang="en-US" dirty="0"/>
          </a:p>
        </p:txBody>
      </p:sp>
      <p:pic>
        <p:nvPicPr>
          <p:cNvPr id="6" name="Picture 5">
            <a:extLst>
              <a:ext uri="{FF2B5EF4-FFF2-40B4-BE49-F238E27FC236}">
                <a16:creationId xmlns:a16="http://schemas.microsoft.com/office/drawing/2014/main" id="{14077942-9D33-0402-FF72-5721A8F42CB6}"/>
              </a:ext>
            </a:extLst>
          </p:cNvPr>
          <p:cNvPicPr>
            <a:picLocks noChangeAspect="1"/>
          </p:cNvPicPr>
          <p:nvPr/>
        </p:nvPicPr>
        <p:blipFill>
          <a:blip r:embed="rId2"/>
          <a:stretch>
            <a:fillRect/>
          </a:stretch>
        </p:blipFill>
        <p:spPr>
          <a:xfrm>
            <a:off x="5368654" y="475646"/>
            <a:ext cx="4749013" cy="5906708"/>
          </a:xfrm>
          <a:prstGeom prst="rect">
            <a:avLst/>
          </a:prstGeom>
          <a:ln w="28575">
            <a:solidFill>
              <a:schemeClr val="accent1"/>
            </a:solidFill>
          </a:ln>
        </p:spPr>
      </p:pic>
      <p:pic>
        <p:nvPicPr>
          <p:cNvPr id="7" name="Picture 6">
            <a:extLst>
              <a:ext uri="{FF2B5EF4-FFF2-40B4-BE49-F238E27FC236}">
                <a16:creationId xmlns:a16="http://schemas.microsoft.com/office/drawing/2014/main" id="{AAA890EA-A928-1B7A-849E-18B62678B22D}"/>
              </a:ext>
            </a:extLst>
          </p:cNvPr>
          <p:cNvPicPr>
            <a:picLocks noChangeAspect="1"/>
          </p:cNvPicPr>
          <p:nvPr/>
        </p:nvPicPr>
        <p:blipFill>
          <a:blip r:embed="rId3"/>
          <a:stretch>
            <a:fillRect/>
          </a:stretch>
        </p:blipFill>
        <p:spPr>
          <a:xfrm>
            <a:off x="838200" y="1640619"/>
            <a:ext cx="2972215" cy="1533739"/>
          </a:xfrm>
          <a:prstGeom prst="rect">
            <a:avLst/>
          </a:prstGeom>
        </p:spPr>
      </p:pic>
      <p:sp>
        <p:nvSpPr>
          <p:cNvPr id="8" name="TextBox 7">
            <a:extLst>
              <a:ext uri="{FF2B5EF4-FFF2-40B4-BE49-F238E27FC236}">
                <a16:creationId xmlns:a16="http://schemas.microsoft.com/office/drawing/2014/main" id="{2C16A981-3875-B694-FB36-EEE8BA50A5BA}"/>
              </a:ext>
            </a:extLst>
          </p:cNvPr>
          <p:cNvSpPr txBox="1"/>
          <p:nvPr/>
        </p:nvSpPr>
        <p:spPr>
          <a:xfrm>
            <a:off x="967978" y="3413468"/>
            <a:ext cx="3633519" cy="2769989"/>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dirty="0"/>
              <a:t>Program of Study </a:t>
            </a:r>
            <a:br>
              <a:rPr lang="en-US" sz="2400" dirty="0"/>
            </a:br>
            <a:endParaRPr lang="en-US" sz="2400" dirty="0"/>
          </a:p>
          <a:p>
            <a:pPr marL="285750" indent="-285750">
              <a:buFont typeface="Arial" panose="020B0604020202020204" pitchFamily="34" charset="0"/>
              <a:buChar char="•"/>
            </a:pPr>
            <a:r>
              <a:rPr lang="en-US" sz="2400" u="sng" dirty="0"/>
              <a:t>Majors </a:t>
            </a:r>
            <a:r>
              <a:rPr lang="en-US" sz="2400" dirty="0"/>
              <a:t>(</a:t>
            </a:r>
            <a:r>
              <a:rPr lang="en-US" sz="2400" i="1" dirty="0"/>
              <a:t>by Title</a:t>
            </a:r>
            <a:r>
              <a:rPr lang="en-US" sz="2400" dirty="0"/>
              <a:t>) </a:t>
            </a:r>
            <a:br>
              <a:rPr lang="en-US" dirty="0"/>
            </a:br>
            <a:endParaRPr lang="en-US" dirty="0"/>
          </a:p>
          <a:p>
            <a:endParaRPr lang="en-US" dirty="0"/>
          </a:p>
          <a:p>
            <a:endParaRPr lang="en-US" dirty="0"/>
          </a:p>
        </p:txBody>
      </p:sp>
    </p:spTree>
    <p:extLst>
      <p:ext uri="{BB962C8B-B14F-4D97-AF65-F5344CB8AC3E}">
        <p14:creationId xmlns:p14="http://schemas.microsoft.com/office/powerpoint/2010/main" val="142076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C28AEB-1AC2-4124-91DE-CA47C3E466CC}"/>
              </a:ext>
            </a:extLst>
          </p:cNvPr>
          <p:cNvSpPr txBox="1"/>
          <p:nvPr/>
        </p:nvSpPr>
        <p:spPr>
          <a:xfrm>
            <a:off x="266938" y="1530478"/>
            <a:ext cx="2357785" cy="4247317"/>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dirty="0"/>
              <a:t>Program of Study </a:t>
            </a:r>
            <a:br>
              <a:rPr lang="en-US" sz="2400" dirty="0"/>
            </a:br>
            <a:endParaRPr lang="en-US" sz="2400" dirty="0"/>
          </a:p>
          <a:p>
            <a:pPr marL="285750" indent="-285750">
              <a:buFont typeface="Arial" panose="020B0604020202020204" pitchFamily="34" charset="0"/>
              <a:buChar char="•"/>
            </a:pPr>
            <a:r>
              <a:rPr lang="en-US" sz="2400" u="sng" dirty="0"/>
              <a:t>Majors </a:t>
            </a:r>
            <a:br>
              <a:rPr lang="en-US" sz="2400" u="sng" dirty="0"/>
            </a:br>
            <a:endParaRPr lang="en-US" sz="2400" u="sng" dirty="0"/>
          </a:p>
          <a:p>
            <a:pPr marL="285750" indent="-285750">
              <a:buFont typeface="Arial" panose="020B0604020202020204" pitchFamily="34" charset="0"/>
              <a:buChar char="•"/>
            </a:pPr>
            <a:r>
              <a:rPr lang="en-US" sz="2400" u="sng" dirty="0"/>
              <a:t>Subject and Minors</a:t>
            </a:r>
            <a:br>
              <a:rPr lang="en-US" dirty="0"/>
            </a:br>
            <a:endParaRPr lang="en-US" dirty="0"/>
          </a:p>
          <a:p>
            <a:endParaRPr lang="en-US" dirty="0"/>
          </a:p>
          <a:p>
            <a:endParaRPr lang="en-US" dirty="0"/>
          </a:p>
        </p:txBody>
      </p:sp>
      <p:sp>
        <p:nvSpPr>
          <p:cNvPr id="5" name="Title 1">
            <a:extLst>
              <a:ext uri="{FF2B5EF4-FFF2-40B4-BE49-F238E27FC236}">
                <a16:creationId xmlns:a16="http://schemas.microsoft.com/office/drawing/2014/main" id="{E9C059A4-43D8-4DE3-AE42-ED7969A2F357}"/>
              </a:ext>
            </a:extLst>
          </p:cNvPr>
          <p:cNvSpPr>
            <a:spLocks noGrp="1"/>
          </p:cNvSpPr>
          <p:nvPr>
            <p:ph type="title"/>
          </p:nvPr>
        </p:nvSpPr>
        <p:spPr>
          <a:xfrm>
            <a:off x="838200" y="184572"/>
            <a:ext cx="10515600" cy="878046"/>
          </a:xfrm>
        </p:spPr>
        <p:txBody>
          <a:bodyPr/>
          <a:lstStyle/>
          <a:p>
            <a:pPr algn="ctr"/>
            <a:r>
              <a:rPr lang="en-US" dirty="0"/>
              <a:t>Education</a:t>
            </a:r>
          </a:p>
        </p:txBody>
      </p:sp>
      <p:pic>
        <p:nvPicPr>
          <p:cNvPr id="6" name="Picture 5">
            <a:extLst>
              <a:ext uri="{FF2B5EF4-FFF2-40B4-BE49-F238E27FC236}">
                <a16:creationId xmlns:a16="http://schemas.microsoft.com/office/drawing/2014/main" id="{2F4EE7A6-3509-9E6A-055C-8A67780B1B99}"/>
              </a:ext>
            </a:extLst>
          </p:cNvPr>
          <p:cNvPicPr>
            <a:picLocks noChangeAspect="1"/>
          </p:cNvPicPr>
          <p:nvPr/>
        </p:nvPicPr>
        <p:blipFill>
          <a:blip r:embed="rId2"/>
          <a:stretch>
            <a:fillRect/>
          </a:stretch>
        </p:blipFill>
        <p:spPr>
          <a:xfrm>
            <a:off x="2709916" y="1873448"/>
            <a:ext cx="8992855" cy="3677163"/>
          </a:xfrm>
          <a:prstGeom prst="rect">
            <a:avLst/>
          </a:prstGeom>
        </p:spPr>
      </p:pic>
    </p:spTree>
    <p:extLst>
      <p:ext uri="{BB962C8B-B14F-4D97-AF65-F5344CB8AC3E}">
        <p14:creationId xmlns:p14="http://schemas.microsoft.com/office/powerpoint/2010/main" val="2438924473"/>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865664-8E10-415F-BA1C-920815BF9279}"/>
              </a:ext>
            </a:extLst>
          </p:cNvPr>
          <p:cNvSpPr txBox="1"/>
          <p:nvPr/>
        </p:nvSpPr>
        <p:spPr>
          <a:xfrm>
            <a:off x="683498" y="1794639"/>
            <a:ext cx="2357785" cy="3508653"/>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dirty="0"/>
              <a:t>Program of Study </a:t>
            </a:r>
            <a:br>
              <a:rPr lang="en-US" sz="2400" dirty="0"/>
            </a:br>
            <a:br>
              <a:rPr lang="en-US" sz="2400" dirty="0"/>
            </a:br>
            <a:endParaRPr lang="en-US" sz="2400" dirty="0"/>
          </a:p>
          <a:p>
            <a:pPr marL="285750" indent="-285750">
              <a:buFont typeface="Arial" panose="020B0604020202020204" pitchFamily="34" charset="0"/>
              <a:buChar char="•"/>
            </a:pPr>
            <a:r>
              <a:rPr lang="en-US" sz="2400" u="sng" dirty="0"/>
              <a:t>At A Glance</a:t>
            </a:r>
            <a:br>
              <a:rPr lang="en-US" dirty="0"/>
            </a:br>
            <a:endParaRPr lang="en-US" dirty="0"/>
          </a:p>
          <a:p>
            <a:endParaRPr lang="en-US" dirty="0"/>
          </a:p>
          <a:p>
            <a:endParaRPr lang="en-US" dirty="0"/>
          </a:p>
        </p:txBody>
      </p:sp>
      <p:sp>
        <p:nvSpPr>
          <p:cNvPr id="5" name="Title 1">
            <a:extLst>
              <a:ext uri="{FF2B5EF4-FFF2-40B4-BE49-F238E27FC236}">
                <a16:creationId xmlns:a16="http://schemas.microsoft.com/office/drawing/2014/main" id="{5D604E06-B2CF-4AB4-84F2-694B8C7778D1}"/>
              </a:ext>
            </a:extLst>
          </p:cNvPr>
          <p:cNvSpPr>
            <a:spLocks noGrp="1"/>
          </p:cNvSpPr>
          <p:nvPr>
            <p:ph type="title"/>
          </p:nvPr>
        </p:nvSpPr>
        <p:spPr>
          <a:xfrm>
            <a:off x="198120" y="137384"/>
            <a:ext cx="3510280" cy="878046"/>
          </a:xfrm>
        </p:spPr>
        <p:txBody>
          <a:bodyPr/>
          <a:lstStyle/>
          <a:p>
            <a:pPr algn="ctr"/>
            <a:r>
              <a:rPr lang="en-US" dirty="0"/>
              <a:t>Education</a:t>
            </a:r>
          </a:p>
        </p:txBody>
      </p:sp>
      <p:pic>
        <p:nvPicPr>
          <p:cNvPr id="6" name="Picture 5">
            <a:extLst>
              <a:ext uri="{FF2B5EF4-FFF2-40B4-BE49-F238E27FC236}">
                <a16:creationId xmlns:a16="http://schemas.microsoft.com/office/drawing/2014/main" id="{BE4DC9C6-2742-D88B-AA62-9A3D9F1F0529}"/>
              </a:ext>
            </a:extLst>
          </p:cNvPr>
          <p:cNvPicPr>
            <a:picLocks noChangeAspect="1"/>
          </p:cNvPicPr>
          <p:nvPr/>
        </p:nvPicPr>
        <p:blipFill>
          <a:blip r:embed="rId2"/>
          <a:stretch>
            <a:fillRect/>
          </a:stretch>
        </p:blipFill>
        <p:spPr>
          <a:xfrm>
            <a:off x="4310742" y="148070"/>
            <a:ext cx="7009999" cy="6611955"/>
          </a:xfrm>
          <a:prstGeom prst="rect">
            <a:avLst/>
          </a:prstGeom>
        </p:spPr>
      </p:pic>
    </p:spTree>
    <p:extLst>
      <p:ext uri="{BB962C8B-B14F-4D97-AF65-F5344CB8AC3E}">
        <p14:creationId xmlns:p14="http://schemas.microsoft.com/office/powerpoint/2010/main" val="3536313708"/>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310F32-0912-4FFA-A451-7C80996F2327}"/>
              </a:ext>
            </a:extLst>
          </p:cNvPr>
          <p:cNvSpPr txBox="1"/>
          <p:nvPr/>
        </p:nvSpPr>
        <p:spPr>
          <a:xfrm>
            <a:off x="126320" y="2366985"/>
            <a:ext cx="2660964" cy="3508653"/>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dirty="0"/>
              <a:t>Program of Study </a:t>
            </a:r>
            <a:br>
              <a:rPr lang="en-US" sz="2400" dirty="0"/>
            </a:br>
            <a:br>
              <a:rPr lang="en-US" sz="2400" dirty="0"/>
            </a:br>
            <a:endParaRPr lang="en-US" sz="2400" dirty="0"/>
          </a:p>
          <a:p>
            <a:pPr marL="285750" indent="-285750">
              <a:buFont typeface="Arial" panose="020B0604020202020204" pitchFamily="34" charset="0"/>
              <a:buChar char="•"/>
            </a:pPr>
            <a:r>
              <a:rPr lang="en-US" sz="2400" u="sng" dirty="0"/>
              <a:t>Program Description</a:t>
            </a:r>
            <a:br>
              <a:rPr lang="en-US" dirty="0"/>
            </a:br>
            <a:endParaRPr lang="en-US" dirty="0"/>
          </a:p>
          <a:p>
            <a:endParaRPr lang="en-US" dirty="0"/>
          </a:p>
          <a:p>
            <a:endParaRPr lang="en-US" dirty="0"/>
          </a:p>
        </p:txBody>
      </p:sp>
      <p:sp>
        <p:nvSpPr>
          <p:cNvPr id="5" name="Title 1">
            <a:extLst>
              <a:ext uri="{FF2B5EF4-FFF2-40B4-BE49-F238E27FC236}">
                <a16:creationId xmlns:a16="http://schemas.microsoft.com/office/drawing/2014/main" id="{6AE74B33-FDC8-4F47-AE55-5003E9DBB0A8}"/>
              </a:ext>
            </a:extLst>
          </p:cNvPr>
          <p:cNvSpPr>
            <a:spLocks noGrp="1"/>
          </p:cNvSpPr>
          <p:nvPr>
            <p:ph type="title"/>
          </p:nvPr>
        </p:nvSpPr>
        <p:spPr>
          <a:xfrm>
            <a:off x="198120" y="137384"/>
            <a:ext cx="2660965" cy="878046"/>
          </a:xfrm>
        </p:spPr>
        <p:txBody>
          <a:bodyPr/>
          <a:lstStyle/>
          <a:p>
            <a:pPr algn="ctr"/>
            <a:r>
              <a:rPr lang="en-US" dirty="0"/>
              <a:t>Education</a:t>
            </a:r>
          </a:p>
        </p:txBody>
      </p:sp>
      <p:pic>
        <p:nvPicPr>
          <p:cNvPr id="6" name="Picture 5">
            <a:extLst>
              <a:ext uri="{FF2B5EF4-FFF2-40B4-BE49-F238E27FC236}">
                <a16:creationId xmlns:a16="http://schemas.microsoft.com/office/drawing/2014/main" id="{B38F20B7-B489-ECB3-DC24-82D038087A46}"/>
              </a:ext>
            </a:extLst>
          </p:cNvPr>
          <p:cNvPicPr>
            <a:picLocks noChangeAspect="1"/>
          </p:cNvPicPr>
          <p:nvPr/>
        </p:nvPicPr>
        <p:blipFill>
          <a:blip r:embed="rId3"/>
          <a:stretch>
            <a:fillRect/>
          </a:stretch>
        </p:blipFill>
        <p:spPr>
          <a:xfrm>
            <a:off x="3200400" y="122026"/>
            <a:ext cx="8832358" cy="6053329"/>
          </a:xfrm>
          <a:prstGeom prst="rect">
            <a:avLst/>
          </a:prstGeom>
        </p:spPr>
      </p:pic>
    </p:spTree>
    <p:extLst>
      <p:ext uri="{BB962C8B-B14F-4D97-AF65-F5344CB8AC3E}">
        <p14:creationId xmlns:p14="http://schemas.microsoft.com/office/powerpoint/2010/main" val="2608267887"/>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3A2F5C-1E11-4D5B-8D43-1FBE6EE1857D}"/>
              </a:ext>
            </a:extLst>
          </p:cNvPr>
          <p:cNvSpPr>
            <a:spLocks noGrp="1"/>
          </p:cNvSpPr>
          <p:nvPr>
            <p:ph type="title"/>
          </p:nvPr>
        </p:nvSpPr>
        <p:spPr>
          <a:xfrm>
            <a:off x="330200" y="137384"/>
            <a:ext cx="3510280" cy="878046"/>
          </a:xfrm>
        </p:spPr>
        <p:txBody>
          <a:bodyPr/>
          <a:lstStyle/>
          <a:p>
            <a:pPr algn="ctr"/>
            <a:r>
              <a:rPr lang="en-US" dirty="0"/>
              <a:t>Education</a:t>
            </a:r>
          </a:p>
        </p:txBody>
      </p:sp>
      <p:sp>
        <p:nvSpPr>
          <p:cNvPr id="5" name="TextBox 4">
            <a:extLst>
              <a:ext uri="{FF2B5EF4-FFF2-40B4-BE49-F238E27FC236}">
                <a16:creationId xmlns:a16="http://schemas.microsoft.com/office/drawing/2014/main" id="{3C70B7B4-ACE8-4635-B637-F4DCCC0DDE97}"/>
              </a:ext>
            </a:extLst>
          </p:cNvPr>
          <p:cNvSpPr txBox="1"/>
          <p:nvPr/>
        </p:nvSpPr>
        <p:spPr>
          <a:xfrm>
            <a:off x="795258" y="2341587"/>
            <a:ext cx="2718409" cy="3139321"/>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dirty="0"/>
              <a:t>Program of Study </a:t>
            </a:r>
            <a:br>
              <a:rPr lang="en-US" sz="2400" dirty="0"/>
            </a:br>
            <a:br>
              <a:rPr lang="en-US" sz="2400" dirty="0"/>
            </a:br>
            <a:endParaRPr lang="en-US" sz="2400" dirty="0"/>
          </a:p>
          <a:p>
            <a:pPr marL="285750" indent="-285750">
              <a:buFont typeface="Arial" panose="020B0604020202020204" pitchFamily="34" charset="0"/>
              <a:buChar char="•"/>
            </a:pPr>
            <a:r>
              <a:rPr lang="en-US" sz="2400" u="sng" dirty="0"/>
              <a:t>Preparation</a:t>
            </a:r>
            <a:br>
              <a:rPr lang="en-US" dirty="0"/>
            </a:br>
            <a:endParaRPr lang="en-US" dirty="0"/>
          </a:p>
          <a:p>
            <a:endParaRPr lang="en-US" dirty="0"/>
          </a:p>
          <a:p>
            <a:endParaRPr lang="en-US" dirty="0"/>
          </a:p>
        </p:txBody>
      </p:sp>
      <p:pic>
        <p:nvPicPr>
          <p:cNvPr id="6" name="Picture 5">
            <a:extLst>
              <a:ext uri="{FF2B5EF4-FFF2-40B4-BE49-F238E27FC236}">
                <a16:creationId xmlns:a16="http://schemas.microsoft.com/office/drawing/2014/main" id="{99493FD3-E77D-774E-3715-072B51FAA650}"/>
              </a:ext>
            </a:extLst>
          </p:cNvPr>
          <p:cNvPicPr>
            <a:picLocks noChangeAspect="1"/>
          </p:cNvPicPr>
          <p:nvPr/>
        </p:nvPicPr>
        <p:blipFill>
          <a:blip r:embed="rId2"/>
          <a:stretch>
            <a:fillRect/>
          </a:stretch>
        </p:blipFill>
        <p:spPr>
          <a:xfrm>
            <a:off x="4822375" y="217712"/>
            <a:ext cx="6729324" cy="5998029"/>
          </a:xfrm>
          <a:prstGeom prst="rect">
            <a:avLst/>
          </a:prstGeom>
        </p:spPr>
      </p:pic>
    </p:spTree>
    <p:extLst>
      <p:ext uri="{BB962C8B-B14F-4D97-AF65-F5344CB8AC3E}">
        <p14:creationId xmlns:p14="http://schemas.microsoft.com/office/powerpoint/2010/main" val="561539395"/>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28458A-011E-4A54-B9A4-14A140C61427}"/>
              </a:ext>
            </a:extLst>
          </p:cNvPr>
          <p:cNvSpPr txBox="1"/>
          <p:nvPr/>
        </p:nvSpPr>
        <p:spPr>
          <a:xfrm>
            <a:off x="1089898" y="2036790"/>
            <a:ext cx="2357785" cy="3508653"/>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dirty="0"/>
              <a:t>Program of Study </a:t>
            </a:r>
            <a:br>
              <a:rPr lang="en-US" sz="2400" dirty="0"/>
            </a:br>
            <a:br>
              <a:rPr lang="en-US" sz="2400" dirty="0"/>
            </a:br>
            <a:endParaRPr lang="en-US" sz="2400" dirty="0"/>
          </a:p>
          <a:p>
            <a:pPr marL="285750" indent="-285750">
              <a:buFont typeface="Arial" panose="020B0604020202020204" pitchFamily="34" charset="0"/>
              <a:buChar char="•"/>
            </a:pPr>
            <a:r>
              <a:rPr lang="en-US" sz="2400" u="sng" dirty="0"/>
              <a:t>Courses</a:t>
            </a:r>
            <a:br>
              <a:rPr lang="en-US" dirty="0"/>
            </a:br>
            <a:endParaRPr lang="en-US" dirty="0"/>
          </a:p>
          <a:p>
            <a:endParaRPr lang="en-US" dirty="0"/>
          </a:p>
          <a:p>
            <a:endParaRPr lang="en-US" dirty="0"/>
          </a:p>
        </p:txBody>
      </p:sp>
      <p:sp>
        <p:nvSpPr>
          <p:cNvPr id="5" name="Title 1">
            <a:extLst>
              <a:ext uri="{FF2B5EF4-FFF2-40B4-BE49-F238E27FC236}">
                <a16:creationId xmlns:a16="http://schemas.microsoft.com/office/drawing/2014/main" id="{B469152B-1526-4E3F-A03B-B4A269AB0857}"/>
              </a:ext>
            </a:extLst>
          </p:cNvPr>
          <p:cNvSpPr>
            <a:spLocks noGrp="1"/>
          </p:cNvSpPr>
          <p:nvPr>
            <p:ph type="title"/>
          </p:nvPr>
        </p:nvSpPr>
        <p:spPr>
          <a:xfrm>
            <a:off x="330200" y="137384"/>
            <a:ext cx="3510280" cy="878046"/>
          </a:xfrm>
        </p:spPr>
        <p:txBody>
          <a:bodyPr/>
          <a:lstStyle/>
          <a:p>
            <a:pPr algn="ctr"/>
            <a:r>
              <a:rPr lang="en-US" dirty="0"/>
              <a:t>Education</a:t>
            </a:r>
          </a:p>
        </p:txBody>
      </p:sp>
      <p:pic>
        <p:nvPicPr>
          <p:cNvPr id="6" name="Picture 5">
            <a:extLst>
              <a:ext uri="{FF2B5EF4-FFF2-40B4-BE49-F238E27FC236}">
                <a16:creationId xmlns:a16="http://schemas.microsoft.com/office/drawing/2014/main" id="{367E2283-E698-D09D-C822-6FE50900844E}"/>
              </a:ext>
            </a:extLst>
          </p:cNvPr>
          <p:cNvPicPr>
            <a:picLocks noChangeAspect="1"/>
          </p:cNvPicPr>
          <p:nvPr/>
        </p:nvPicPr>
        <p:blipFill>
          <a:blip r:embed="rId2"/>
          <a:stretch>
            <a:fillRect/>
          </a:stretch>
        </p:blipFill>
        <p:spPr>
          <a:xfrm>
            <a:off x="4376057" y="205432"/>
            <a:ext cx="7061050" cy="6271570"/>
          </a:xfrm>
          <a:prstGeom prst="rect">
            <a:avLst/>
          </a:prstGeom>
        </p:spPr>
      </p:pic>
    </p:spTree>
    <p:extLst>
      <p:ext uri="{BB962C8B-B14F-4D97-AF65-F5344CB8AC3E}">
        <p14:creationId xmlns:p14="http://schemas.microsoft.com/office/powerpoint/2010/main" val="735460725"/>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26211-BAA7-EF1B-12D6-1DDC6FDCB7A9}"/>
              </a:ext>
            </a:extLst>
          </p:cNvPr>
          <p:cNvSpPr>
            <a:spLocks noGrp="1"/>
          </p:cNvSpPr>
          <p:nvPr>
            <p:ph type="title"/>
          </p:nvPr>
        </p:nvSpPr>
        <p:spPr>
          <a:xfrm>
            <a:off x="838200" y="147919"/>
            <a:ext cx="10515600" cy="1128417"/>
          </a:xfrm>
        </p:spPr>
        <p:txBody>
          <a:bodyPr vert="horz" lIns="91440" tIns="45720" rIns="91440" bIns="45720" rtlCol="0" anchor="ctr">
            <a:normAutofit/>
          </a:bodyPr>
          <a:lstStyle/>
          <a:p>
            <a:r>
              <a:rPr lang="en-US" sz="5200" dirty="0">
                <a:cs typeface="Calibri Light"/>
              </a:rPr>
              <a:t>University of Oregon : into CAREERS</a:t>
            </a:r>
            <a:endParaRPr lang="en-US" sz="5200" dirty="0"/>
          </a:p>
        </p:txBody>
      </p:sp>
      <p:pic>
        <p:nvPicPr>
          <p:cNvPr id="4" name="Picture 4">
            <a:extLst>
              <a:ext uri="{FF2B5EF4-FFF2-40B4-BE49-F238E27FC236}">
                <a16:creationId xmlns:a16="http://schemas.microsoft.com/office/drawing/2014/main" id="{62587B70-0B15-4632-6F03-A215A091FCD3}"/>
              </a:ext>
            </a:extLst>
          </p:cNvPr>
          <p:cNvPicPr>
            <a:picLocks noGrp="1" noChangeAspect="1"/>
          </p:cNvPicPr>
          <p:nvPr>
            <p:ph idx="1"/>
          </p:nvPr>
        </p:nvPicPr>
        <p:blipFill rotWithShape="1">
          <a:blip r:embed="rId2"/>
          <a:srcRect r="-1" b="4330"/>
          <a:stretch/>
        </p:blipFill>
        <p:spPr>
          <a:xfrm>
            <a:off x="838200" y="1682136"/>
            <a:ext cx="10512547" cy="4450303"/>
          </a:xfrm>
          <a:prstGeom prst="rect">
            <a:avLst/>
          </a:prstGeom>
        </p:spPr>
      </p:pic>
    </p:spTree>
    <p:extLst>
      <p:ext uri="{BB962C8B-B14F-4D97-AF65-F5344CB8AC3E}">
        <p14:creationId xmlns:p14="http://schemas.microsoft.com/office/powerpoint/2010/main" val="3909290766"/>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215984-DB50-45EF-A094-99A14F06E9ED}"/>
              </a:ext>
            </a:extLst>
          </p:cNvPr>
          <p:cNvSpPr>
            <a:spLocks noGrp="1"/>
          </p:cNvSpPr>
          <p:nvPr>
            <p:ph type="title"/>
          </p:nvPr>
        </p:nvSpPr>
        <p:spPr>
          <a:xfrm>
            <a:off x="330200" y="137384"/>
            <a:ext cx="3510280" cy="878046"/>
          </a:xfrm>
        </p:spPr>
        <p:txBody>
          <a:bodyPr/>
          <a:lstStyle/>
          <a:p>
            <a:pPr algn="ctr"/>
            <a:r>
              <a:rPr lang="en-US" dirty="0"/>
              <a:t>Education</a:t>
            </a:r>
          </a:p>
        </p:txBody>
      </p:sp>
      <p:sp>
        <p:nvSpPr>
          <p:cNvPr id="5" name="TextBox 4">
            <a:extLst>
              <a:ext uri="{FF2B5EF4-FFF2-40B4-BE49-F238E27FC236}">
                <a16:creationId xmlns:a16="http://schemas.microsoft.com/office/drawing/2014/main" id="{3CA8EF3C-413D-45B5-A48B-25665714A9C9}"/>
              </a:ext>
            </a:extLst>
          </p:cNvPr>
          <p:cNvSpPr txBox="1"/>
          <p:nvPr/>
        </p:nvSpPr>
        <p:spPr>
          <a:xfrm>
            <a:off x="1089898" y="2392389"/>
            <a:ext cx="2750582" cy="3139321"/>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dirty="0"/>
              <a:t>Program of Study </a:t>
            </a:r>
            <a:br>
              <a:rPr lang="en-US" sz="2400" dirty="0"/>
            </a:br>
            <a:br>
              <a:rPr lang="en-US" sz="2400" dirty="0"/>
            </a:br>
            <a:endParaRPr lang="en-US" sz="2400" dirty="0"/>
          </a:p>
          <a:p>
            <a:pPr marL="285750" indent="-285750">
              <a:buFont typeface="Arial" panose="020B0604020202020204" pitchFamily="34" charset="0"/>
              <a:buChar char="•"/>
            </a:pPr>
            <a:r>
              <a:rPr lang="en-US" sz="2400" u="sng" dirty="0"/>
              <a:t>Related Info</a:t>
            </a:r>
            <a:br>
              <a:rPr lang="en-US" dirty="0"/>
            </a:br>
            <a:endParaRPr lang="en-US" dirty="0"/>
          </a:p>
          <a:p>
            <a:endParaRPr lang="en-US" dirty="0"/>
          </a:p>
          <a:p>
            <a:endParaRPr lang="en-US" dirty="0"/>
          </a:p>
        </p:txBody>
      </p:sp>
      <p:pic>
        <p:nvPicPr>
          <p:cNvPr id="6" name="Picture 5">
            <a:extLst>
              <a:ext uri="{FF2B5EF4-FFF2-40B4-BE49-F238E27FC236}">
                <a16:creationId xmlns:a16="http://schemas.microsoft.com/office/drawing/2014/main" id="{2F9235FF-6EE8-6D8D-2403-8DC6631F1CE7}"/>
              </a:ext>
            </a:extLst>
          </p:cNvPr>
          <p:cNvPicPr>
            <a:picLocks noChangeAspect="1"/>
          </p:cNvPicPr>
          <p:nvPr/>
        </p:nvPicPr>
        <p:blipFill>
          <a:blip r:embed="rId2"/>
          <a:stretch>
            <a:fillRect/>
          </a:stretch>
        </p:blipFill>
        <p:spPr>
          <a:xfrm>
            <a:off x="4266094" y="233246"/>
            <a:ext cx="6857780" cy="6391508"/>
          </a:xfrm>
          <a:prstGeom prst="rect">
            <a:avLst/>
          </a:prstGeom>
          <a:ln w="28575">
            <a:solidFill>
              <a:schemeClr val="accent1"/>
            </a:solidFill>
          </a:ln>
        </p:spPr>
      </p:pic>
    </p:spTree>
    <p:extLst>
      <p:ext uri="{BB962C8B-B14F-4D97-AF65-F5344CB8AC3E}">
        <p14:creationId xmlns:p14="http://schemas.microsoft.com/office/powerpoint/2010/main" val="2881410568"/>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3DA270-4B03-4888-9ED3-A823F80FBFE5}"/>
              </a:ext>
            </a:extLst>
          </p:cNvPr>
          <p:cNvSpPr txBox="1"/>
          <p:nvPr/>
        </p:nvSpPr>
        <p:spPr>
          <a:xfrm>
            <a:off x="550333" y="3295603"/>
            <a:ext cx="3623733" cy="3508653"/>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dirty="0"/>
              <a:t>Related Info</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Schools</a:t>
            </a:r>
          </a:p>
          <a:p>
            <a:pPr marL="742950" lvl="1" indent="-285750">
              <a:buFont typeface="Arial" panose="020B0604020202020204" pitchFamily="34" charset="0"/>
              <a:buChar char="•"/>
            </a:pPr>
            <a:r>
              <a:rPr lang="en-US" sz="2400" u="sng" dirty="0"/>
              <a:t>Massachusetts </a:t>
            </a:r>
            <a:r>
              <a:rPr lang="en-US" sz="2400" dirty="0"/>
              <a:t>is the default</a:t>
            </a:r>
            <a:br>
              <a:rPr lang="en-US" dirty="0"/>
            </a:br>
            <a:endParaRPr lang="en-US" dirty="0"/>
          </a:p>
          <a:p>
            <a:endParaRPr lang="en-US" dirty="0"/>
          </a:p>
          <a:p>
            <a:endParaRPr lang="en-US" dirty="0"/>
          </a:p>
        </p:txBody>
      </p:sp>
      <p:sp>
        <p:nvSpPr>
          <p:cNvPr id="6" name="Title 1">
            <a:extLst>
              <a:ext uri="{FF2B5EF4-FFF2-40B4-BE49-F238E27FC236}">
                <a16:creationId xmlns:a16="http://schemas.microsoft.com/office/drawing/2014/main" id="{91DC037C-3C68-4647-9CF2-6CB4F2068D32}"/>
              </a:ext>
            </a:extLst>
          </p:cNvPr>
          <p:cNvSpPr>
            <a:spLocks noGrp="1"/>
          </p:cNvSpPr>
          <p:nvPr>
            <p:ph type="title"/>
          </p:nvPr>
        </p:nvSpPr>
        <p:spPr>
          <a:xfrm>
            <a:off x="330200" y="137384"/>
            <a:ext cx="3510280" cy="878046"/>
          </a:xfrm>
        </p:spPr>
        <p:txBody>
          <a:bodyPr/>
          <a:lstStyle/>
          <a:p>
            <a:pPr algn="ctr"/>
            <a:r>
              <a:rPr lang="en-US" dirty="0"/>
              <a:t>Education</a:t>
            </a:r>
          </a:p>
        </p:txBody>
      </p:sp>
      <p:pic>
        <p:nvPicPr>
          <p:cNvPr id="8" name="Picture 7">
            <a:extLst>
              <a:ext uri="{FF2B5EF4-FFF2-40B4-BE49-F238E27FC236}">
                <a16:creationId xmlns:a16="http://schemas.microsoft.com/office/drawing/2014/main" id="{9C16963C-92D3-41C9-BCCC-E99CE23B15C0}"/>
              </a:ext>
            </a:extLst>
          </p:cNvPr>
          <p:cNvPicPr>
            <a:picLocks noChangeAspect="1"/>
          </p:cNvPicPr>
          <p:nvPr/>
        </p:nvPicPr>
        <p:blipFill>
          <a:blip r:embed="rId2"/>
          <a:stretch>
            <a:fillRect/>
          </a:stretch>
        </p:blipFill>
        <p:spPr>
          <a:xfrm>
            <a:off x="782682" y="1294833"/>
            <a:ext cx="2972215" cy="1981477"/>
          </a:xfrm>
          <a:prstGeom prst="rect">
            <a:avLst/>
          </a:prstGeom>
        </p:spPr>
      </p:pic>
      <p:pic>
        <p:nvPicPr>
          <p:cNvPr id="5" name="Picture 4">
            <a:extLst>
              <a:ext uri="{FF2B5EF4-FFF2-40B4-BE49-F238E27FC236}">
                <a16:creationId xmlns:a16="http://schemas.microsoft.com/office/drawing/2014/main" id="{46476974-FCFA-83C0-C1DB-B8E926A29BCF}"/>
              </a:ext>
            </a:extLst>
          </p:cNvPr>
          <p:cNvPicPr>
            <a:picLocks noChangeAspect="1"/>
          </p:cNvPicPr>
          <p:nvPr/>
        </p:nvPicPr>
        <p:blipFill>
          <a:blip r:embed="rId3"/>
          <a:stretch>
            <a:fillRect/>
          </a:stretch>
        </p:blipFill>
        <p:spPr>
          <a:xfrm>
            <a:off x="4494100" y="185060"/>
            <a:ext cx="7208650" cy="5910943"/>
          </a:xfrm>
          <a:prstGeom prst="rect">
            <a:avLst/>
          </a:prstGeom>
          <a:ln w="25400">
            <a:solidFill>
              <a:schemeClr val="accent1"/>
            </a:solidFill>
          </a:ln>
        </p:spPr>
      </p:pic>
    </p:spTree>
    <p:extLst>
      <p:ext uri="{BB962C8B-B14F-4D97-AF65-F5344CB8AC3E}">
        <p14:creationId xmlns:p14="http://schemas.microsoft.com/office/powerpoint/2010/main" val="2567764122"/>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B951F-A722-42A0-831B-C21969FB55E4}"/>
              </a:ext>
            </a:extLst>
          </p:cNvPr>
          <p:cNvPicPr>
            <a:picLocks noChangeAspect="1"/>
          </p:cNvPicPr>
          <p:nvPr/>
        </p:nvPicPr>
        <p:blipFill>
          <a:blip r:embed="rId2"/>
          <a:stretch>
            <a:fillRect/>
          </a:stretch>
        </p:blipFill>
        <p:spPr>
          <a:xfrm>
            <a:off x="5030098" y="186568"/>
            <a:ext cx="4211131" cy="6537869"/>
          </a:xfrm>
          <a:prstGeom prst="rect">
            <a:avLst/>
          </a:prstGeom>
          <a:ln>
            <a:solidFill>
              <a:schemeClr val="accent1"/>
            </a:solidFill>
          </a:ln>
        </p:spPr>
      </p:pic>
      <p:sp>
        <p:nvSpPr>
          <p:cNvPr id="4" name="TextBox 3">
            <a:extLst>
              <a:ext uri="{FF2B5EF4-FFF2-40B4-BE49-F238E27FC236}">
                <a16:creationId xmlns:a16="http://schemas.microsoft.com/office/drawing/2014/main" id="{3CB2C344-18AE-4621-B761-C30E90C7D2A5}"/>
              </a:ext>
            </a:extLst>
          </p:cNvPr>
          <p:cNvSpPr txBox="1"/>
          <p:nvPr/>
        </p:nvSpPr>
        <p:spPr>
          <a:xfrm>
            <a:off x="712097" y="3584937"/>
            <a:ext cx="4211131" cy="2769989"/>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dirty="0"/>
              <a:t>Related Info</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u="sng" dirty="0"/>
              <a:t>Scholarships &amp; Grants listing</a:t>
            </a:r>
            <a:br>
              <a:rPr lang="en-US" dirty="0"/>
            </a:br>
            <a:endParaRPr lang="en-US" dirty="0"/>
          </a:p>
          <a:p>
            <a:endParaRPr lang="en-US" dirty="0"/>
          </a:p>
          <a:p>
            <a:endParaRPr lang="en-US" dirty="0"/>
          </a:p>
        </p:txBody>
      </p:sp>
      <p:sp>
        <p:nvSpPr>
          <p:cNvPr id="5" name="Title 1">
            <a:extLst>
              <a:ext uri="{FF2B5EF4-FFF2-40B4-BE49-F238E27FC236}">
                <a16:creationId xmlns:a16="http://schemas.microsoft.com/office/drawing/2014/main" id="{4FCEA8CC-534D-4770-87FD-BA63B75BF5B1}"/>
              </a:ext>
            </a:extLst>
          </p:cNvPr>
          <p:cNvSpPr>
            <a:spLocks noGrp="1"/>
          </p:cNvSpPr>
          <p:nvPr>
            <p:ph type="title"/>
          </p:nvPr>
        </p:nvSpPr>
        <p:spPr>
          <a:xfrm>
            <a:off x="330200" y="216894"/>
            <a:ext cx="3510280" cy="878046"/>
          </a:xfrm>
        </p:spPr>
        <p:txBody>
          <a:bodyPr/>
          <a:lstStyle/>
          <a:p>
            <a:pPr algn="ctr"/>
            <a:r>
              <a:rPr lang="en-US" dirty="0"/>
              <a:t>Education</a:t>
            </a:r>
          </a:p>
        </p:txBody>
      </p:sp>
      <p:pic>
        <p:nvPicPr>
          <p:cNvPr id="7" name="Picture 6">
            <a:extLst>
              <a:ext uri="{FF2B5EF4-FFF2-40B4-BE49-F238E27FC236}">
                <a16:creationId xmlns:a16="http://schemas.microsoft.com/office/drawing/2014/main" id="{CA6C8D95-2585-45CE-B034-E98A441BDA95}"/>
              </a:ext>
            </a:extLst>
          </p:cNvPr>
          <p:cNvPicPr>
            <a:picLocks noChangeAspect="1"/>
          </p:cNvPicPr>
          <p:nvPr/>
        </p:nvPicPr>
        <p:blipFill>
          <a:blip r:embed="rId3"/>
          <a:stretch>
            <a:fillRect/>
          </a:stretch>
        </p:blipFill>
        <p:spPr>
          <a:xfrm>
            <a:off x="887318" y="1399741"/>
            <a:ext cx="2953162" cy="1962424"/>
          </a:xfrm>
          <a:prstGeom prst="rect">
            <a:avLst/>
          </a:prstGeom>
        </p:spPr>
      </p:pic>
    </p:spTree>
    <p:extLst>
      <p:ext uri="{BB962C8B-B14F-4D97-AF65-F5344CB8AC3E}">
        <p14:creationId xmlns:p14="http://schemas.microsoft.com/office/powerpoint/2010/main" val="181002254"/>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62C10D-799D-4A19-8731-6A09E64C2558}"/>
              </a:ext>
            </a:extLst>
          </p:cNvPr>
          <p:cNvPicPr>
            <a:picLocks noChangeAspect="1"/>
          </p:cNvPicPr>
          <p:nvPr/>
        </p:nvPicPr>
        <p:blipFill>
          <a:blip r:embed="rId2"/>
          <a:stretch>
            <a:fillRect/>
          </a:stretch>
        </p:blipFill>
        <p:spPr>
          <a:xfrm>
            <a:off x="1407216" y="2671657"/>
            <a:ext cx="2972215" cy="1514686"/>
          </a:xfrm>
          <a:prstGeom prst="rect">
            <a:avLst/>
          </a:prstGeom>
        </p:spPr>
      </p:pic>
      <p:sp>
        <p:nvSpPr>
          <p:cNvPr id="11" name="Title 1">
            <a:extLst>
              <a:ext uri="{FF2B5EF4-FFF2-40B4-BE49-F238E27FC236}">
                <a16:creationId xmlns:a16="http://schemas.microsoft.com/office/drawing/2014/main" id="{27E6A19B-3D4C-4F3D-A39B-F4E0A0AC9547}"/>
              </a:ext>
            </a:extLst>
          </p:cNvPr>
          <p:cNvSpPr>
            <a:spLocks noGrp="1"/>
          </p:cNvSpPr>
          <p:nvPr>
            <p:ph type="title"/>
          </p:nvPr>
        </p:nvSpPr>
        <p:spPr>
          <a:xfrm>
            <a:off x="330200" y="216894"/>
            <a:ext cx="3510280" cy="878046"/>
          </a:xfrm>
        </p:spPr>
        <p:txBody>
          <a:bodyPr/>
          <a:lstStyle/>
          <a:p>
            <a:pPr algn="ctr"/>
            <a:r>
              <a:rPr lang="en-US" dirty="0"/>
              <a:t>Education</a:t>
            </a:r>
          </a:p>
        </p:txBody>
      </p:sp>
      <p:pic>
        <p:nvPicPr>
          <p:cNvPr id="3" name="Picture 2">
            <a:extLst>
              <a:ext uri="{FF2B5EF4-FFF2-40B4-BE49-F238E27FC236}">
                <a16:creationId xmlns:a16="http://schemas.microsoft.com/office/drawing/2014/main" id="{B041C9A8-AB4A-8A9D-C09A-BF1499084244}"/>
              </a:ext>
            </a:extLst>
          </p:cNvPr>
          <p:cNvPicPr>
            <a:picLocks noChangeAspect="1"/>
          </p:cNvPicPr>
          <p:nvPr/>
        </p:nvPicPr>
        <p:blipFill>
          <a:blip r:embed="rId3"/>
          <a:stretch>
            <a:fillRect/>
          </a:stretch>
        </p:blipFill>
        <p:spPr>
          <a:xfrm>
            <a:off x="6096000" y="255689"/>
            <a:ext cx="4943575" cy="6275738"/>
          </a:xfrm>
          <a:prstGeom prst="rect">
            <a:avLst/>
          </a:prstGeom>
          <a:ln w="28575">
            <a:solidFill>
              <a:schemeClr val="accent1"/>
            </a:solidFill>
          </a:ln>
        </p:spPr>
      </p:pic>
    </p:spTree>
    <p:extLst>
      <p:ext uri="{BB962C8B-B14F-4D97-AF65-F5344CB8AC3E}">
        <p14:creationId xmlns:p14="http://schemas.microsoft.com/office/powerpoint/2010/main" val="660181404"/>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62C10D-799D-4A19-8731-6A09E64C2558}"/>
              </a:ext>
            </a:extLst>
          </p:cNvPr>
          <p:cNvPicPr>
            <a:picLocks noChangeAspect="1"/>
          </p:cNvPicPr>
          <p:nvPr/>
        </p:nvPicPr>
        <p:blipFill>
          <a:blip r:embed="rId2"/>
          <a:stretch>
            <a:fillRect/>
          </a:stretch>
        </p:blipFill>
        <p:spPr>
          <a:xfrm>
            <a:off x="1407216" y="2129790"/>
            <a:ext cx="2972215" cy="1514686"/>
          </a:xfrm>
          <a:prstGeom prst="rect">
            <a:avLst/>
          </a:prstGeom>
        </p:spPr>
      </p:pic>
      <p:sp>
        <p:nvSpPr>
          <p:cNvPr id="11" name="Title 1">
            <a:extLst>
              <a:ext uri="{FF2B5EF4-FFF2-40B4-BE49-F238E27FC236}">
                <a16:creationId xmlns:a16="http://schemas.microsoft.com/office/drawing/2014/main" id="{27E6A19B-3D4C-4F3D-A39B-F4E0A0AC9547}"/>
              </a:ext>
            </a:extLst>
          </p:cNvPr>
          <p:cNvSpPr>
            <a:spLocks noGrp="1"/>
          </p:cNvSpPr>
          <p:nvPr>
            <p:ph type="title"/>
          </p:nvPr>
        </p:nvSpPr>
        <p:spPr>
          <a:xfrm>
            <a:off x="330200" y="216894"/>
            <a:ext cx="3510280" cy="878046"/>
          </a:xfrm>
        </p:spPr>
        <p:txBody>
          <a:bodyPr/>
          <a:lstStyle/>
          <a:p>
            <a:pPr algn="ctr"/>
            <a:r>
              <a:rPr lang="en-US" dirty="0"/>
              <a:t>Education</a:t>
            </a:r>
          </a:p>
        </p:txBody>
      </p:sp>
      <p:sp>
        <p:nvSpPr>
          <p:cNvPr id="4" name="TextBox 3">
            <a:extLst>
              <a:ext uri="{FF2B5EF4-FFF2-40B4-BE49-F238E27FC236}">
                <a16:creationId xmlns:a16="http://schemas.microsoft.com/office/drawing/2014/main" id="{A8E43823-4C33-D705-1A91-D1C7365BAFD2}"/>
              </a:ext>
            </a:extLst>
          </p:cNvPr>
          <p:cNvSpPr txBox="1"/>
          <p:nvPr/>
        </p:nvSpPr>
        <p:spPr>
          <a:xfrm>
            <a:off x="296332" y="4351867"/>
            <a:ext cx="4932862" cy="1200329"/>
          </a:xfrm>
          <a:prstGeom prst="rect">
            <a:avLst/>
          </a:prstGeom>
          <a:noFill/>
        </p:spPr>
        <p:txBody>
          <a:bodyPr wrap="square" rtlCol="0">
            <a:spAutoFit/>
          </a:bodyPr>
          <a:lstStyle/>
          <a:p>
            <a:r>
              <a:rPr lang="en-US" sz="2400" dirty="0">
                <a:latin typeface="Calibri" panose="020F0502020204030204" pitchFamily="34" charset="0"/>
                <a:ea typeface="Times New Roman" panose="02020603050405020304" pitchFamily="18" charset="0"/>
              </a:rPr>
              <a:t>C</a:t>
            </a:r>
            <a:r>
              <a:rPr lang="en-US" sz="2400" dirty="0">
                <a:effectLst/>
                <a:latin typeface="Calibri" panose="020F0502020204030204" pitchFamily="34" charset="0"/>
                <a:ea typeface="Times New Roman" panose="02020603050405020304" pitchFamily="18" charset="0"/>
              </a:rPr>
              <a:t>an now type a city title into the school search and be returned a list of schools in that city.</a:t>
            </a:r>
            <a:endParaRPr lang="en-US" sz="2400" dirty="0"/>
          </a:p>
        </p:txBody>
      </p:sp>
      <p:pic>
        <p:nvPicPr>
          <p:cNvPr id="5" name="Picture 4">
            <a:extLst>
              <a:ext uri="{FF2B5EF4-FFF2-40B4-BE49-F238E27FC236}">
                <a16:creationId xmlns:a16="http://schemas.microsoft.com/office/drawing/2014/main" id="{9B9BF41E-6B54-BDFF-D958-152D5241A1E9}"/>
              </a:ext>
            </a:extLst>
          </p:cNvPr>
          <p:cNvPicPr>
            <a:picLocks noChangeAspect="1"/>
          </p:cNvPicPr>
          <p:nvPr/>
        </p:nvPicPr>
        <p:blipFill>
          <a:blip r:embed="rId3"/>
          <a:stretch>
            <a:fillRect/>
          </a:stretch>
        </p:blipFill>
        <p:spPr>
          <a:xfrm>
            <a:off x="5856519" y="143189"/>
            <a:ext cx="5453743" cy="6214066"/>
          </a:xfrm>
          <a:prstGeom prst="rect">
            <a:avLst/>
          </a:prstGeom>
          <a:ln w="25400">
            <a:solidFill>
              <a:schemeClr val="accent1"/>
            </a:solidFill>
          </a:ln>
        </p:spPr>
      </p:pic>
    </p:spTree>
    <p:extLst>
      <p:ext uri="{BB962C8B-B14F-4D97-AF65-F5344CB8AC3E}">
        <p14:creationId xmlns:p14="http://schemas.microsoft.com/office/powerpoint/2010/main" val="3891275033"/>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CAF87D-57F5-4EF5-8030-B2309939F1E4}"/>
              </a:ext>
            </a:extLst>
          </p:cNvPr>
          <p:cNvPicPr>
            <a:picLocks noChangeAspect="1"/>
          </p:cNvPicPr>
          <p:nvPr/>
        </p:nvPicPr>
        <p:blipFill>
          <a:blip r:embed="rId2"/>
          <a:stretch>
            <a:fillRect/>
          </a:stretch>
        </p:blipFill>
        <p:spPr>
          <a:xfrm>
            <a:off x="4639343" y="79513"/>
            <a:ext cx="5332604" cy="6754633"/>
          </a:xfrm>
          <a:prstGeom prst="rect">
            <a:avLst/>
          </a:prstGeom>
          <a:ln w="25400">
            <a:solidFill>
              <a:schemeClr val="accent1"/>
            </a:solidFill>
          </a:ln>
        </p:spPr>
      </p:pic>
      <p:sp>
        <p:nvSpPr>
          <p:cNvPr id="6" name="Title 1">
            <a:extLst>
              <a:ext uri="{FF2B5EF4-FFF2-40B4-BE49-F238E27FC236}">
                <a16:creationId xmlns:a16="http://schemas.microsoft.com/office/drawing/2014/main" id="{137E5BF4-2D20-4DBD-9782-5A03261E7A68}"/>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97646C7C-BCCE-48D7-9EB6-086667ACB016}"/>
              </a:ext>
            </a:extLst>
          </p:cNvPr>
          <p:cNvSpPr txBox="1"/>
          <p:nvPr/>
        </p:nvSpPr>
        <p:spPr>
          <a:xfrm>
            <a:off x="1089898" y="2242122"/>
            <a:ext cx="2357785" cy="3139321"/>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dirty="0"/>
              <a:t>Schools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u="sng" dirty="0"/>
              <a:t>States</a:t>
            </a:r>
            <a:br>
              <a:rPr lang="en-US" sz="2400" u="sng" dirty="0"/>
            </a:br>
            <a:r>
              <a:rPr lang="en-US" sz="2400" u="sng" dirty="0"/>
              <a:t>(</a:t>
            </a:r>
            <a:r>
              <a:rPr lang="en-US" sz="2400" i="1" u="sng" dirty="0"/>
              <a:t>Petersons</a:t>
            </a:r>
            <a:r>
              <a:rPr lang="en-US" sz="2400" u="sng" dirty="0"/>
              <a:t>)</a:t>
            </a:r>
            <a:br>
              <a:rPr lang="en-US" dirty="0"/>
            </a:br>
            <a:endParaRPr lang="en-US" dirty="0"/>
          </a:p>
          <a:p>
            <a:endParaRPr lang="en-US" dirty="0"/>
          </a:p>
          <a:p>
            <a:endParaRPr lang="en-US" dirty="0"/>
          </a:p>
        </p:txBody>
      </p:sp>
      <p:pic>
        <p:nvPicPr>
          <p:cNvPr id="3" name="Picture 2">
            <a:extLst>
              <a:ext uri="{FF2B5EF4-FFF2-40B4-BE49-F238E27FC236}">
                <a16:creationId xmlns:a16="http://schemas.microsoft.com/office/drawing/2014/main" id="{CF74C01C-5680-85F1-6873-E47395B80A30}"/>
              </a:ext>
            </a:extLst>
          </p:cNvPr>
          <p:cNvPicPr>
            <a:picLocks noChangeAspect="1"/>
          </p:cNvPicPr>
          <p:nvPr/>
        </p:nvPicPr>
        <p:blipFill>
          <a:blip r:embed="rId3"/>
          <a:stretch>
            <a:fillRect/>
          </a:stretch>
        </p:blipFill>
        <p:spPr>
          <a:xfrm>
            <a:off x="1089898" y="4918604"/>
            <a:ext cx="1990725" cy="542925"/>
          </a:xfrm>
          <a:prstGeom prst="rect">
            <a:avLst/>
          </a:prstGeom>
        </p:spPr>
      </p:pic>
    </p:spTree>
    <p:extLst>
      <p:ext uri="{BB962C8B-B14F-4D97-AF65-F5344CB8AC3E}">
        <p14:creationId xmlns:p14="http://schemas.microsoft.com/office/powerpoint/2010/main" val="362113716"/>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E77421-0E33-4ED2-86D8-9AC21CAB7D30}"/>
              </a:ext>
            </a:extLst>
          </p:cNvPr>
          <p:cNvPicPr>
            <a:picLocks noChangeAspect="1"/>
          </p:cNvPicPr>
          <p:nvPr/>
        </p:nvPicPr>
        <p:blipFill>
          <a:blip r:embed="rId2"/>
          <a:stretch>
            <a:fillRect/>
          </a:stretch>
        </p:blipFill>
        <p:spPr>
          <a:xfrm>
            <a:off x="4359327" y="184936"/>
            <a:ext cx="6767588" cy="6077164"/>
          </a:xfrm>
          <a:prstGeom prst="rect">
            <a:avLst/>
          </a:prstGeom>
          <a:ln>
            <a:solidFill>
              <a:schemeClr val="accent1"/>
            </a:solidFill>
          </a:ln>
        </p:spPr>
      </p:pic>
      <p:sp>
        <p:nvSpPr>
          <p:cNvPr id="6" name="Title 1">
            <a:extLst>
              <a:ext uri="{FF2B5EF4-FFF2-40B4-BE49-F238E27FC236}">
                <a16:creationId xmlns:a16="http://schemas.microsoft.com/office/drawing/2014/main" id="{CB054AAD-A67F-4DDC-ACEE-1B26E0259DA1}"/>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EFA8A717-1219-4341-95E7-A6576CC06552}"/>
              </a:ext>
            </a:extLst>
          </p:cNvPr>
          <p:cNvSpPr txBox="1"/>
          <p:nvPr/>
        </p:nvSpPr>
        <p:spPr>
          <a:xfrm>
            <a:off x="906447" y="1996589"/>
            <a:ext cx="2357785" cy="3785652"/>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dirty="0"/>
              <a:t>Schools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 state: </a:t>
            </a:r>
            <a:br>
              <a:rPr lang="en-US" sz="2400" dirty="0"/>
            </a:br>
            <a:br>
              <a:rPr lang="en-US" sz="2400" dirty="0"/>
            </a:br>
            <a:r>
              <a:rPr lang="en-US" sz="2400" u="sng" dirty="0"/>
              <a:t>Hawaii</a:t>
            </a:r>
            <a:br>
              <a:rPr lang="en-US" dirty="0"/>
            </a:br>
            <a:br>
              <a:rPr lang="en-US" dirty="0"/>
            </a:br>
            <a:endParaRPr lang="en-US" dirty="0"/>
          </a:p>
          <a:p>
            <a:endParaRPr lang="en-US" dirty="0"/>
          </a:p>
          <a:p>
            <a:endParaRPr lang="en-US" dirty="0"/>
          </a:p>
        </p:txBody>
      </p:sp>
    </p:spTree>
    <p:extLst>
      <p:ext uri="{BB962C8B-B14F-4D97-AF65-F5344CB8AC3E}">
        <p14:creationId xmlns:p14="http://schemas.microsoft.com/office/powerpoint/2010/main" val="65600437"/>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CFD6C-0B79-241A-63EF-07926AB74263}"/>
              </a:ext>
            </a:extLst>
          </p:cNvPr>
          <p:cNvSpPr>
            <a:spLocks noGrp="1"/>
          </p:cNvSpPr>
          <p:nvPr>
            <p:ph type="title"/>
          </p:nvPr>
        </p:nvSpPr>
        <p:spPr/>
        <p:txBody>
          <a:bodyPr/>
          <a:lstStyle/>
          <a:p>
            <a:r>
              <a:rPr lang="en-US" dirty="0"/>
              <a:t>Education Update</a:t>
            </a:r>
          </a:p>
        </p:txBody>
      </p:sp>
      <p:pic>
        <p:nvPicPr>
          <p:cNvPr id="7" name="Content Placeholder 6">
            <a:extLst>
              <a:ext uri="{FF2B5EF4-FFF2-40B4-BE49-F238E27FC236}">
                <a16:creationId xmlns:a16="http://schemas.microsoft.com/office/drawing/2014/main" id="{A0D503CF-17DD-7C62-E5B5-B548D28942CA}"/>
              </a:ext>
            </a:extLst>
          </p:cNvPr>
          <p:cNvPicPr>
            <a:picLocks noGrp="1" noChangeAspect="1"/>
          </p:cNvPicPr>
          <p:nvPr>
            <p:ph idx="1"/>
          </p:nvPr>
        </p:nvPicPr>
        <p:blipFill>
          <a:blip r:embed="rId2"/>
          <a:stretch>
            <a:fillRect/>
          </a:stretch>
        </p:blipFill>
        <p:spPr>
          <a:xfrm>
            <a:off x="5092606" y="111918"/>
            <a:ext cx="5993378" cy="6430395"/>
          </a:xfrm>
          <a:ln w="19050">
            <a:solidFill>
              <a:schemeClr val="accent1"/>
            </a:solidFill>
          </a:ln>
        </p:spPr>
      </p:pic>
      <p:sp>
        <p:nvSpPr>
          <p:cNvPr id="4" name="Date Placeholder 3">
            <a:extLst>
              <a:ext uri="{FF2B5EF4-FFF2-40B4-BE49-F238E27FC236}">
                <a16:creationId xmlns:a16="http://schemas.microsoft.com/office/drawing/2014/main" id="{192D1304-0BAC-30F3-3C7D-FCB84D8F16B9}"/>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88F850A7-0443-4273-0FFA-6E4220C4E1D9}"/>
              </a:ext>
            </a:extLst>
          </p:cNvPr>
          <p:cNvSpPr>
            <a:spLocks noGrp="1"/>
          </p:cNvSpPr>
          <p:nvPr>
            <p:ph type="sldNum" sz="quarter" idx="12"/>
          </p:nvPr>
        </p:nvSpPr>
        <p:spPr/>
        <p:txBody>
          <a:bodyPr/>
          <a:lstStyle/>
          <a:p>
            <a:pPr>
              <a:defRPr/>
            </a:pPr>
            <a:fld id="{E072579F-9FF5-4201-872C-73481382824D}" type="slidenum">
              <a:rPr lang="en-US" smtClean="0"/>
              <a:pPr>
                <a:defRPr/>
              </a:pPr>
              <a:t>27</a:t>
            </a:fld>
            <a:endParaRPr lang="en-US" dirty="0"/>
          </a:p>
        </p:txBody>
      </p:sp>
      <p:sp>
        <p:nvSpPr>
          <p:cNvPr id="8" name="TextBox 7">
            <a:extLst>
              <a:ext uri="{FF2B5EF4-FFF2-40B4-BE49-F238E27FC236}">
                <a16:creationId xmlns:a16="http://schemas.microsoft.com/office/drawing/2014/main" id="{8D3EF5F4-A91B-6C83-D353-E9BA1211AEA3}"/>
              </a:ext>
            </a:extLst>
          </p:cNvPr>
          <p:cNvSpPr txBox="1"/>
          <p:nvPr/>
        </p:nvSpPr>
        <p:spPr>
          <a:xfrm>
            <a:off x="519611" y="3915687"/>
            <a:ext cx="4392633" cy="1200329"/>
          </a:xfrm>
          <a:prstGeom prst="rect">
            <a:avLst/>
          </a:prstGeom>
          <a:noFill/>
        </p:spPr>
        <p:txBody>
          <a:bodyPr wrap="square" rtlCol="0">
            <a:spAutoFit/>
          </a:bodyPr>
          <a:lstStyle/>
          <a:p>
            <a:r>
              <a:rPr lang="en-US" sz="2400" i="1" dirty="0">
                <a:latin typeface="Calibri" panose="020F0502020204030204" pitchFamily="34" charset="0"/>
                <a:ea typeface="Times New Roman" panose="02020603050405020304" pitchFamily="18" charset="0"/>
              </a:rPr>
              <a:t>C</a:t>
            </a:r>
            <a:r>
              <a:rPr lang="en-US" sz="2400" i="1" dirty="0">
                <a:effectLst/>
                <a:latin typeface="Calibri" panose="020F0502020204030204" pitchFamily="34" charset="0"/>
                <a:ea typeface="Times New Roman" panose="02020603050405020304" pitchFamily="18" charset="0"/>
              </a:rPr>
              <a:t>an now type a city title into the school search and be returned a list of schools in that city.</a:t>
            </a:r>
            <a:endParaRPr lang="en-US" sz="2400" i="1" dirty="0"/>
          </a:p>
        </p:txBody>
      </p:sp>
      <p:pic>
        <p:nvPicPr>
          <p:cNvPr id="3" name="Picture 2">
            <a:extLst>
              <a:ext uri="{FF2B5EF4-FFF2-40B4-BE49-F238E27FC236}">
                <a16:creationId xmlns:a16="http://schemas.microsoft.com/office/drawing/2014/main" id="{464ECA03-ADB6-29D2-D907-3E07944D1ACD}"/>
              </a:ext>
            </a:extLst>
          </p:cNvPr>
          <p:cNvPicPr>
            <a:picLocks noChangeAspect="1"/>
          </p:cNvPicPr>
          <p:nvPr/>
        </p:nvPicPr>
        <p:blipFill>
          <a:blip r:embed="rId3"/>
          <a:stretch>
            <a:fillRect/>
          </a:stretch>
        </p:blipFill>
        <p:spPr>
          <a:xfrm>
            <a:off x="997438" y="1686834"/>
            <a:ext cx="2969009" cy="1518036"/>
          </a:xfrm>
          <a:prstGeom prst="rect">
            <a:avLst/>
          </a:prstGeom>
        </p:spPr>
      </p:pic>
    </p:spTree>
    <p:extLst>
      <p:ext uri="{BB962C8B-B14F-4D97-AF65-F5344CB8AC3E}">
        <p14:creationId xmlns:p14="http://schemas.microsoft.com/office/powerpoint/2010/main" val="2435476610"/>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3242CA-4BFA-4E3A-B74D-5FB6DF38F55A}"/>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5DB04876-FC38-4620-83E2-11E2EC10145F}"/>
              </a:ext>
            </a:extLst>
          </p:cNvPr>
          <p:cNvSpPr txBox="1"/>
          <p:nvPr/>
        </p:nvSpPr>
        <p:spPr>
          <a:xfrm>
            <a:off x="694267" y="1775572"/>
            <a:ext cx="3193683" cy="4154984"/>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dirty="0"/>
              <a:t>Schools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 College / University / Training  Provider</a:t>
            </a:r>
            <a:br>
              <a:rPr lang="en-US" sz="2400" dirty="0"/>
            </a:br>
            <a:endParaRPr lang="en-US" sz="2400" dirty="0"/>
          </a:p>
          <a:p>
            <a:pPr marL="285750" indent="-285750">
              <a:buFont typeface="Arial" panose="020B0604020202020204" pitchFamily="34" charset="0"/>
              <a:buChar char="•"/>
            </a:pPr>
            <a:r>
              <a:rPr lang="en-US" sz="2400" u="sng" dirty="0"/>
              <a:t>At A Glance</a:t>
            </a:r>
            <a:br>
              <a:rPr lang="en-US" dirty="0"/>
            </a:br>
            <a:br>
              <a:rPr lang="en-US" dirty="0"/>
            </a:br>
            <a:endParaRPr lang="en-US" dirty="0"/>
          </a:p>
          <a:p>
            <a:endParaRPr lang="en-US" dirty="0"/>
          </a:p>
          <a:p>
            <a:endParaRPr lang="en-US" dirty="0"/>
          </a:p>
        </p:txBody>
      </p:sp>
      <p:pic>
        <p:nvPicPr>
          <p:cNvPr id="3" name="Picture 2">
            <a:extLst>
              <a:ext uri="{FF2B5EF4-FFF2-40B4-BE49-F238E27FC236}">
                <a16:creationId xmlns:a16="http://schemas.microsoft.com/office/drawing/2014/main" id="{2287735B-CF6D-28C5-B747-597B0F9ECD6B}"/>
              </a:ext>
            </a:extLst>
          </p:cNvPr>
          <p:cNvPicPr>
            <a:picLocks noChangeAspect="1"/>
          </p:cNvPicPr>
          <p:nvPr/>
        </p:nvPicPr>
        <p:blipFill>
          <a:blip r:embed="rId2"/>
          <a:stretch>
            <a:fillRect/>
          </a:stretch>
        </p:blipFill>
        <p:spPr>
          <a:xfrm>
            <a:off x="5054601" y="235972"/>
            <a:ext cx="6238673" cy="6400800"/>
          </a:xfrm>
          <a:prstGeom prst="rect">
            <a:avLst/>
          </a:prstGeom>
        </p:spPr>
      </p:pic>
    </p:spTree>
    <p:extLst>
      <p:ext uri="{BB962C8B-B14F-4D97-AF65-F5344CB8AC3E}">
        <p14:creationId xmlns:p14="http://schemas.microsoft.com/office/powerpoint/2010/main" val="1340609747"/>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3242CA-4BFA-4E3A-B74D-5FB6DF38F55A}"/>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5DB04876-FC38-4620-83E2-11E2EC10145F}"/>
              </a:ext>
            </a:extLst>
          </p:cNvPr>
          <p:cNvSpPr txBox="1"/>
          <p:nvPr/>
        </p:nvSpPr>
        <p:spPr>
          <a:xfrm>
            <a:off x="33869" y="1209697"/>
            <a:ext cx="2369564" cy="5632311"/>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dirty="0"/>
              <a:t>Schools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 College / University /  Training Provider</a:t>
            </a:r>
            <a:br>
              <a:rPr lang="en-US" sz="2400" dirty="0"/>
            </a:br>
            <a:endParaRPr lang="en-US" sz="2400" dirty="0"/>
          </a:p>
          <a:p>
            <a:pPr marL="285750" indent="-285750">
              <a:buFont typeface="Arial" panose="020B0604020202020204" pitchFamily="34" charset="0"/>
              <a:buChar char="•"/>
            </a:pPr>
            <a:r>
              <a:rPr lang="en-US" sz="2400" dirty="0"/>
              <a:t>At A Glance</a:t>
            </a:r>
            <a:br>
              <a:rPr lang="en-US" sz="2400" dirty="0"/>
            </a:br>
            <a:endParaRPr lang="en-US" sz="2400" dirty="0"/>
          </a:p>
          <a:p>
            <a:pPr marL="285750" indent="-285750">
              <a:buFont typeface="Arial" panose="020B0604020202020204" pitchFamily="34" charset="0"/>
              <a:buChar char="•"/>
            </a:pPr>
            <a:r>
              <a:rPr lang="en-US" sz="2400" u="sng" dirty="0"/>
              <a:t>Video </a:t>
            </a:r>
            <a:br>
              <a:rPr lang="en-US" dirty="0"/>
            </a:br>
            <a:br>
              <a:rPr lang="en-US" dirty="0"/>
            </a:br>
            <a:endParaRPr lang="en-US" dirty="0"/>
          </a:p>
          <a:p>
            <a:endParaRPr lang="en-US" dirty="0"/>
          </a:p>
          <a:p>
            <a:endParaRPr lang="en-US" dirty="0"/>
          </a:p>
        </p:txBody>
      </p:sp>
      <p:pic>
        <p:nvPicPr>
          <p:cNvPr id="3" name="Picture 2">
            <a:extLst>
              <a:ext uri="{FF2B5EF4-FFF2-40B4-BE49-F238E27FC236}">
                <a16:creationId xmlns:a16="http://schemas.microsoft.com/office/drawing/2014/main" id="{D6CC7BAA-4DBC-4DEB-8838-08DFF6B09188}"/>
              </a:ext>
            </a:extLst>
          </p:cNvPr>
          <p:cNvPicPr>
            <a:picLocks noChangeAspect="1"/>
          </p:cNvPicPr>
          <p:nvPr/>
        </p:nvPicPr>
        <p:blipFill>
          <a:blip r:embed="rId2"/>
          <a:stretch>
            <a:fillRect/>
          </a:stretch>
        </p:blipFill>
        <p:spPr>
          <a:xfrm>
            <a:off x="2256914" y="1442760"/>
            <a:ext cx="9697803" cy="3972479"/>
          </a:xfrm>
          <a:prstGeom prst="rect">
            <a:avLst/>
          </a:prstGeom>
          <a:ln>
            <a:solidFill>
              <a:schemeClr val="accent1"/>
            </a:solidFill>
          </a:ln>
        </p:spPr>
      </p:pic>
    </p:spTree>
    <p:extLst>
      <p:ext uri="{BB962C8B-B14F-4D97-AF65-F5344CB8AC3E}">
        <p14:creationId xmlns:p14="http://schemas.microsoft.com/office/powerpoint/2010/main" val="1878159945"/>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218D8-17FD-8F01-D4BC-0B93A199A44B}"/>
              </a:ext>
            </a:extLst>
          </p:cNvPr>
          <p:cNvSpPr>
            <a:spLocks noGrp="1"/>
          </p:cNvSpPr>
          <p:nvPr>
            <p:ph type="title"/>
          </p:nvPr>
        </p:nvSpPr>
        <p:spPr>
          <a:xfrm>
            <a:off x="1409713" y="139614"/>
            <a:ext cx="9508067" cy="941041"/>
          </a:xfrm>
        </p:spPr>
        <p:txBody>
          <a:bodyPr/>
          <a:lstStyle/>
          <a:p>
            <a:pPr algn="ctr"/>
            <a:r>
              <a:rPr lang="en-US" dirty="0" err="1">
                <a:cs typeface="Calibri Light"/>
              </a:rPr>
              <a:t>MassHire</a:t>
            </a:r>
            <a:r>
              <a:rPr lang="en-US" dirty="0">
                <a:cs typeface="Calibri Light"/>
              </a:rPr>
              <a:t> Career Information System</a:t>
            </a:r>
          </a:p>
        </p:txBody>
      </p:sp>
      <p:sp>
        <p:nvSpPr>
          <p:cNvPr id="3" name="Content Placeholder 2">
            <a:extLst>
              <a:ext uri="{FF2B5EF4-FFF2-40B4-BE49-F238E27FC236}">
                <a16:creationId xmlns:a16="http://schemas.microsoft.com/office/drawing/2014/main" id="{931D587C-091E-BDDB-B1D5-9AFC58B6F9DF}"/>
              </a:ext>
            </a:extLst>
          </p:cNvPr>
          <p:cNvSpPr>
            <a:spLocks noGrp="1"/>
          </p:cNvSpPr>
          <p:nvPr>
            <p:ph idx="1"/>
          </p:nvPr>
        </p:nvSpPr>
        <p:spPr>
          <a:xfrm>
            <a:off x="838200" y="2242567"/>
            <a:ext cx="10515600" cy="3934396"/>
          </a:xfrm>
        </p:spPr>
        <p:txBody>
          <a:bodyPr vert="horz" lIns="91440" tIns="45720" rIns="91440" bIns="45720" rtlCol="0" anchor="t">
            <a:normAutofit/>
          </a:bodyPr>
          <a:lstStyle/>
          <a:p>
            <a:pPr marL="0" indent="0">
              <a:buNone/>
            </a:pPr>
            <a:r>
              <a:rPr lang="en-US" sz="3200" dirty="0">
                <a:cs typeface="Calibri"/>
              </a:rPr>
              <a:t>MassHire Career Information Systems 360 is purchased with grants by the US Department of Labor (USDOL) Employment and Training Administration,  it is primarily procured for the use of the Department of Career Services Career Centers, it’s partners and Massachusetts constituents.  As such the trainings focus is for career center staff usage.  </a:t>
            </a:r>
            <a:endParaRPr lang="en-US" dirty="0"/>
          </a:p>
          <a:p>
            <a:pPr marL="0" indent="0">
              <a:buNone/>
            </a:pPr>
            <a:endParaRPr lang="en-US" dirty="0">
              <a:cs typeface="Calibri"/>
            </a:endParaRPr>
          </a:p>
        </p:txBody>
      </p:sp>
      <p:pic>
        <p:nvPicPr>
          <p:cNvPr id="5" name="Picture 5">
            <a:extLst>
              <a:ext uri="{FF2B5EF4-FFF2-40B4-BE49-F238E27FC236}">
                <a16:creationId xmlns:a16="http://schemas.microsoft.com/office/drawing/2014/main" id="{0D1908E7-8040-5879-0B35-D18260D751C7}"/>
              </a:ext>
            </a:extLst>
          </p:cNvPr>
          <p:cNvPicPr>
            <a:picLocks noChangeAspect="1"/>
          </p:cNvPicPr>
          <p:nvPr/>
        </p:nvPicPr>
        <p:blipFill>
          <a:blip r:embed="rId2"/>
          <a:stretch>
            <a:fillRect/>
          </a:stretch>
        </p:blipFill>
        <p:spPr>
          <a:xfrm>
            <a:off x="3746739" y="5171241"/>
            <a:ext cx="4252822" cy="974643"/>
          </a:xfrm>
          <a:prstGeom prst="rect">
            <a:avLst/>
          </a:prstGeom>
        </p:spPr>
      </p:pic>
    </p:spTree>
    <p:extLst>
      <p:ext uri="{BB962C8B-B14F-4D97-AF65-F5344CB8AC3E}">
        <p14:creationId xmlns:p14="http://schemas.microsoft.com/office/powerpoint/2010/main" val="2198278710"/>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1C1500-2A5F-4994-A242-C05106C2852A}"/>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A7728014-9016-48E2-A1C4-C4854C2F69E4}"/>
              </a:ext>
            </a:extLst>
          </p:cNvPr>
          <p:cNvSpPr txBox="1"/>
          <p:nvPr/>
        </p:nvSpPr>
        <p:spPr>
          <a:xfrm>
            <a:off x="743669" y="1812750"/>
            <a:ext cx="2691295" cy="4801314"/>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dirty="0"/>
              <a:t>Schools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 College / University /  Training Provider</a:t>
            </a:r>
            <a:br>
              <a:rPr lang="en-US" sz="2400" dirty="0"/>
            </a:br>
            <a:endParaRPr lang="en-US" sz="2400" dirty="0"/>
          </a:p>
          <a:p>
            <a:pPr marL="285750" indent="-285750">
              <a:buFont typeface="Arial" panose="020B0604020202020204" pitchFamily="34" charset="0"/>
              <a:buChar char="•"/>
            </a:pPr>
            <a:r>
              <a:rPr lang="en-US" sz="2400" u="sng" dirty="0"/>
              <a:t>General Info </a:t>
            </a:r>
            <a:br>
              <a:rPr lang="en-US" dirty="0"/>
            </a:br>
            <a:br>
              <a:rPr lang="en-US" dirty="0"/>
            </a:br>
            <a:br>
              <a:rPr lang="en-US" dirty="0"/>
            </a:br>
            <a:endParaRPr lang="en-US" dirty="0"/>
          </a:p>
          <a:p>
            <a:endParaRPr lang="en-US" dirty="0"/>
          </a:p>
          <a:p>
            <a:endParaRPr lang="en-US" dirty="0"/>
          </a:p>
        </p:txBody>
      </p:sp>
      <p:pic>
        <p:nvPicPr>
          <p:cNvPr id="4" name="Picture 3">
            <a:extLst>
              <a:ext uri="{FF2B5EF4-FFF2-40B4-BE49-F238E27FC236}">
                <a16:creationId xmlns:a16="http://schemas.microsoft.com/office/drawing/2014/main" id="{2BC7C054-2D6B-1724-A94E-9C89A8C477EA}"/>
              </a:ext>
            </a:extLst>
          </p:cNvPr>
          <p:cNvPicPr>
            <a:picLocks noChangeAspect="1"/>
          </p:cNvPicPr>
          <p:nvPr/>
        </p:nvPicPr>
        <p:blipFill>
          <a:blip r:embed="rId2"/>
          <a:stretch>
            <a:fillRect/>
          </a:stretch>
        </p:blipFill>
        <p:spPr>
          <a:xfrm>
            <a:off x="4851308" y="297180"/>
            <a:ext cx="5971273" cy="6172200"/>
          </a:xfrm>
          <a:prstGeom prst="rect">
            <a:avLst/>
          </a:prstGeom>
        </p:spPr>
      </p:pic>
    </p:spTree>
    <p:extLst>
      <p:ext uri="{BB962C8B-B14F-4D97-AF65-F5344CB8AC3E}">
        <p14:creationId xmlns:p14="http://schemas.microsoft.com/office/powerpoint/2010/main" val="2633459208"/>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26D846C-AF8B-4177-8720-11150C0F6CBC}"/>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87D5A869-2B23-42D2-B2E2-8E6CBE9C0C90}"/>
              </a:ext>
            </a:extLst>
          </p:cNvPr>
          <p:cNvSpPr txBox="1"/>
          <p:nvPr/>
        </p:nvSpPr>
        <p:spPr>
          <a:xfrm>
            <a:off x="950403" y="1852505"/>
            <a:ext cx="3065006" cy="4801314"/>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dirty="0"/>
              <a:t>Schools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 College / University /  Training Provider</a:t>
            </a:r>
            <a:br>
              <a:rPr lang="en-US" sz="2400" dirty="0"/>
            </a:br>
            <a:endParaRPr lang="en-US" sz="2400" dirty="0"/>
          </a:p>
          <a:p>
            <a:pPr marL="285750" indent="-285750">
              <a:buFont typeface="Arial" panose="020B0604020202020204" pitchFamily="34" charset="0"/>
              <a:buChar char="•"/>
            </a:pPr>
            <a:r>
              <a:rPr lang="en-US" sz="2400" u="sng" dirty="0"/>
              <a:t>Student Life</a:t>
            </a:r>
            <a:br>
              <a:rPr lang="en-US" dirty="0"/>
            </a:br>
            <a:br>
              <a:rPr lang="en-US" dirty="0"/>
            </a:br>
            <a:br>
              <a:rPr lang="en-US" dirty="0"/>
            </a:br>
            <a:endParaRPr lang="en-US" dirty="0"/>
          </a:p>
          <a:p>
            <a:endParaRPr lang="en-US" dirty="0"/>
          </a:p>
          <a:p>
            <a:endParaRPr lang="en-US" dirty="0"/>
          </a:p>
        </p:txBody>
      </p:sp>
      <p:pic>
        <p:nvPicPr>
          <p:cNvPr id="4" name="Picture 3">
            <a:extLst>
              <a:ext uri="{FF2B5EF4-FFF2-40B4-BE49-F238E27FC236}">
                <a16:creationId xmlns:a16="http://schemas.microsoft.com/office/drawing/2014/main" id="{8F0583AA-25E2-7255-35C3-0A5CBD523582}"/>
              </a:ext>
            </a:extLst>
          </p:cNvPr>
          <p:cNvPicPr>
            <a:picLocks noChangeAspect="1"/>
          </p:cNvPicPr>
          <p:nvPr/>
        </p:nvPicPr>
        <p:blipFill>
          <a:blip r:embed="rId2"/>
          <a:stretch>
            <a:fillRect/>
          </a:stretch>
        </p:blipFill>
        <p:spPr>
          <a:xfrm>
            <a:off x="5417819" y="261320"/>
            <a:ext cx="5447071" cy="6208059"/>
          </a:xfrm>
          <a:prstGeom prst="rect">
            <a:avLst/>
          </a:prstGeom>
          <a:ln w="25400">
            <a:solidFill>
              <a:schemeClr val="accent1"/>
            </a:solidFill>
          </a:ln>
        </p:spPr>
      </p:pic>
    </p:spTree>
    <p:extLst>
      <p:ext uri="{BB962C8B-B14F-4D97-AF65-F5344CB8AC3E}">
        <p14:creationId xmlns:p14="http://schemas.microsoft.com/office/powerpoint/2010/main" val="1005405111"/>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1BD-012C-B17D-A0F9-01CCF679C7F7}"/>
              </a:ext>
            </a:extLst>
          </p:cNvPr>
          <p:cNvSpPr>
            <a:spLocks noGrp="1"/>
          </p:cNvSpPr>
          <p:nvPr>
            <p:ph type="title"/>
          </p:nvPr>
        </p:nvSpPr>
        <p:spPr/>
        <p:txBody>
          <a:bodyPr/>
          <a:lstStyle/>
          <a:p>
            <a:r>
              <a:rPr lang="en-US" dirty="0"/>
              <a:t>Education </a:t>
            </a:r>
          </a:p>
        </p:txBody>
      </p:sp>
      <p:sp>
        <p:nvSpPr>
          <p:cNvPr id="4" name="Date Placeholder 3">
            <a:extLst>
              <a:ext uri="{FF2B5EF4-FFF2-40B4-BE49-F238E27FC236}">
                <a16:creationId xmlns:a16="http://schemas.microsoft.com/office/drawing/2014/main" id="{C99450D0-1E6B-2F3F-4575-1AA5FC7055BC}"/>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453E2824-2A62-EDCC-B42F-BCE5E0A0614A}"/>
              </a:ext>
            </a:extLst>
          </p:cNvPr>
          <p:cNvSpPr>
            <a:spLocks noGrp="1"/>
          </p:cNvSpPr>
          <p:nvPr>
            <p:ph type="sldNum" sz="quarter" idx="12"/>
          </p:nvPr>
        </p:nvSpPr>
        <p:spPr/>
        <p:txBody>
          <a:bodyPr/>
          <a:lstStyle/>
          <a:p>
            <a:pPr>
              <a:defRPr/>
            </a:pPr>
            <a:fld id="{E072579F-9FF5-4201-872C-73481382824D}" type="slidenum">
              <a:rPr lang="en-US" smtClean="0"/>
              <a:pPr>
                <a:defRPr/>
              </a:pPr>
              <a:t>32</a:t>
            </a:fld>
            <a:endParaRPr lang="en-US" dirty="0"/>
          </a:p>
        </p:txBody>
      </p:sp>
      <p:pic>
        <p:nvPicPr>
          <p:cNvPr id="6" name="Picture 5">
            <a:extLst>
              <a:ext uri="{FF2B5EF4-FFF2-40B4-BE49-F238E27FC236}">
                <a16:creationId xmlns:a16="http://schemas.microsoft.com/office/drawing/2014/main" id="{7D73AC34-C201-CB06-EC03-047CE773D048}"/>
              </a:ext>
            </a:extLst>
          </p:cNvPr>
          <p:cNvPicPr>
            <a:picLocks noChangeAspect="1"/>
          </p:cNvPicPr>
          <p:nvPr/>
        </p:nvPicPr>
        <p:blipFill>
          <a:blip r:embed="rId2"/>
          <a:stretch>
            <a:fillRect/>
          </a:stretch>
        </p:blipFill>
        <p:spPr>
          <a:xfrm>
            <a:off x="3713568" y="263362"/>
            <a:ext cx="6121715" cy="6331275"/>
          </a:xfrm>
          <a:prstGeom prst="rect">
            <a:avLst/>
          </a:prstGeom>
        </p:spPr>
      </p:pic>
    </p:spTree>
    <p:extLst>
      <p:ext uri="{BB962C8B-B14F-4D97-AF65-F5344CB8AC3E}">
        <p14:creationId xmlns:p14="http://schemas.microsoft.com/office/powerpoint/2010/main" val="3525747503"/>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69B43-6A79-0A66-7B0F-0B40220BA1FC}"/>
              </a:ext>
            </a:extLst>
          </p:cNvPr>
          <p:cNvSpPr>
            <a:spLocks noGrp="1"/>
          </p:cNvSpPr>
          <p:nvPr>
            <p:ph type="title"/>
          </p:nvPr>
        </p:nvSpPr>
        <p:spPr/>
        <p:txBody>
          <a:bodyPr/>
          <a:lstStyle/>
          <a:p>
            <a:r>
              <a:rPr lang="en-US" dirty="0"/>
              <a:t>Education</a:t>
            </a:r>
          </a:p>
        </p:txBody>
      </p:sp>
      <p:sp>
        <p:nvSpPr>
          <p:cNvPr id="4" name="Date Placeholder 3">
            <a:extLst>
              <a:ext uri="{FF2B5EF4-FFF2-40B4-BE49-F238E27FC236}">
                <a16:creationId xmlns:a16="http://schemas.microsoft.com/office/drawing/2014/main" id="{C488B562-903E-E90B-3079-65C23E8914EA}"/>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83DAFF5C-C53E-C01E-A1ED-23E58F22F1C3}"/>
              </a:ext>
            </a:extLst>
          </p:cNvPr>
          <p:cNvSpPr>
            <a:spLocks noGrp="1"/>
          </p:cNvSpPr>
          <p:nvPr>
            <p:ph type="sldNum" sz="quarter" idx="12"/>
          </p:nvPr>
        </p:nvSpPr>
        <p:spPr/>
        <p:txBody>
          <a:bodyPr/>
          <a:lstStyle/>
          <a:p>
            <a:pPr>
              <a:defRPr/>
            </a:pPr>
            <a:fld id="{E072579F-9FF5-4201-872C-73481382824D}" type="slidenum">
              <a:rPr lang="en-US" smtClean="0"/>
              <a:pPr>
                <a:defRPr/>
              </a:pPr>
              <a:t>33</a:t>
            </a:fld>
            <a:endParaRPr lang="en-US" dirty="0"/>
          </a:p>
        </p:txBody>
      </p:sp>
      <p:sp>
        <p:nvSpPr>
          <p:cNvPr id="6" name="TextBox 5">
            <a:extLst>
              <a:ext uri="{FF2B5EF4-FFF2-40B4-BE49-F238E27FC236}">
                <a16:creationId xmlns:a16="http://schemas.microsoft.com/office/drawing/2014/main" id="{82131372-6DF1-5ECB-9ADC-AB8D97B0A187}"/>
              </a:ext>
            </a:extLst>
          </p:cNvPr>
          <p:cNvSpPr txBox="1"/>
          <p:nvPr/>
        </p:nvSpPr>
        <p:spPr>
          <a:xfrm>
            <a:off x="609600" y="2646046"/>
            <a:ext cx="3790950" cy="2677656"/>
          </a:xfrm>
          <a:prstGeom prst="rect">
            <a:avLst/>
          </a:prstGeom>
          <a:noFill/>
        </p:spPr>
        <p:txBody>
          <a:bodyPr wrap="square" rtlCol="0">
            <a:spAutoFit/>
          </a:bodyPr>
          <a:lstStyle/>
          <a:p>
            <a:r>
              <a:rPr lang="en-US" sz="2400" dirty="0"/>
              <a:t>In </a:t>
            </a:r>
            <a:r>
              <a:rPr lang="en-US" sz="2400" u="sng" dirty="0"/>
              <a:t>Education</a:t>
            </a:r>
          </a:p>
          <a:p>
            <a:endParaRPr lang="en-US" sz="2400" dirty="0"/>
          </a:p>
          <a:p>
            <a:r>
              <a:rPr lang="en-US" sz="2400" u="sng" dirty="0"/>
              <a:t>Student Life</a:t>
            </a:r>
          </a:p>
          <a:p>
            <a:endParaRPr lang="en-US" sz="2400" dirty="0"/>
          </a:p>
          <a:p>
            <a:r>
              <a:rPr lang="en-US" sz="2400" i="1" u="sng" dirty="0"/>
              <a:t>Student Body </a:t>
            </a:r>
          </a:p>
          <a:p>
            <a:r>
              <a:rPr lang="en-US" sz="2400" i="1" dirty="0"/>
              <a:t>Gender update</a:t>
            </a:r>
          </a:p>
          <a:p>
            <a:r>
              <a:rPr lang="en-US" sz="2400" i="1" dirty="0"/>
              <a:t>                   </a:t>
            </a:r>
          </a:p>
        </p:txBody>
      </p:sp>
      <p:pic>
        <p:nvPicPr>
          <p:cNvPr id="8" name="Picture 7">
            <a:extLst>
              <a:ext uri="{FF2B5EF4-FFF2-40B4-BE49-F238E27FC236}">
                <a16:creationId xmlns:a16="http://schemas.microsoft.com/office/drawing/2014/main" id="{AC029A28-D44E-D69C-EBBC-C675B6F7862F}"/>
              </a:ext>
            </a:extLst>
          </p:cNvPr>
          <p:cNvPicPr>
            <a:picLocks noChangeAspect="1"/>
          </p:cNvPicPr>
          <p:nvPr/>
        </p:nvPicPr>
        <p:blipFill>
          <a:blip r:embed="rId2"/>
          <a:stretch>
            <a:fillRect/>
          </a:stretch>
        </p:blipFill>
        <p:spPr>
          <a:xfrm>
            <a:off x="5219807" y="160354"/>
            <a:ext cx="4499380" cy="6469046"/>
          </a:xfrm>
          <a:prstGeom prst="rect">
            <a:avLst/>
          </a:prstGeom>
          <a:ln w="25400">
            <a:solidFill>
              <a:schemeClr val="accent1"/>
            </a:solidFill>
          </a:ln>
        </p:spPr>
      </p:pic>
    </p:spTree>
    <p:extLst>
      <p:ext uri="{BB962C8B-B14F-4D97-AF65-F5344CB8AC3E}">
        <p14:creationId xmlns:p14="http://schemas.microsoft.com/office/powerpoint/2010/main" val="2268536994"/>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26D846C-AF8B-4177-8720-11150C0F6CBC}"/>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87D5A869-2B23-42D2-B2E2-8E6CBE9C0C90}"/>
              </a:ext>
            </a:extLst>
          </p:cNvPr>
          <p:cNvSpPr txBox="1"/>
          <p:nvPr/>
        </p:nvSpPr>
        <p:spPr>
          <a:xfrm>
            <a:off x="465666" y="1496902"/>
            <a:ext cx="5046133" cy="5170646"/>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dirty="0"/>
              <a:t>Schools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 College / University /  Training Provider</a:t>
            </a:r>
            <a:br>
              <a:rPr lang="en-US" sz="2400" dirty="0"/>
            </a:br>
            <a:endParaRPr lang="en-US" sz="2400" dirty="0"/>
          </a:p>
          <a:p>
            <a:pPr marL="285750" indent="-285750">
              <a:buFont typeface="Arial" panose="020B0604020202020204" pitchFamily="34" charset="0"/>
              <a:buChar char="•"/>
            </a:pPr>
            <a:r>
              <a:rPr lang="en-US" sz="2400" u="sng" dirty="0"/>
              <a:t>Student Life</a:t>
            </a:r>
            <a:br>
              <a:rPr lang="en-US" sz="2400" u="sng" dirty="0"/>
            </a:br>
            <a:endParaRPr lang="en-US" sz="2400" u="sng" dirty="0"/>
          </a:p>
          <a:p>
            <a:pPr marL="285750" indent="-285750">
              <a:buFont typeface="Arial" panose="020B0604020202020204" pitchFamily="34" charset="0"/>
              <a:buChar char="•"/>
            </a:pPr>
            <a:r>
              <a:rPr lang="en-US" sz="2400" u="sng" dirty="0"/>
              <a:t>Sports with Scholarships</a:t>
            </a:r>
            <a:br>
              <a:rPr lang="en-US" dirty="0"/>
            </a:br>
            <a:br>
              <a:rPr lang="en-US" dirty="0"/>
            </a:br>
            <a:br>
              <a:rPr lang="en-US" dirty="0"/>
            </a:br>
            <a:endParaRPr lang="en-US" dirty="0"/>
          </a:p>
          <a:p>
            <a:endParaRPr lang="en-US" dirty="0"/>
          </a:p>
          <a:p>
            <a:endParaRPr lang="en-US" dirty="0"/>
          </a:p>
        </p:txBody>
      </p:sp>
      <p:pic>
        <p:nvPicPr>
          <p:cNvPr id="4" name="Picture 3">
            <a:extLst>
              <a:ext uri="{FF2B5EF4-FFF2-40B4-BE49-F238E27FC236}">
                <a16:creationId xmlns:a16="http://schemas.microsoft.com/office/drawing/2014/main" id="{81648762-8A2D-E18D-A257-EC7260B15021}"/>
              </a:ext>
            </a:extLst>
          </p:cNvPr>
          <p:cNvPicPr>
            <a:picLocks noChangeAspect="1"/>
          </p:cNvPicPr>
          <p:nvPr/>
        </p:nvPicPr>
        <p:blipFill>
          <a:blip r:embed="rId2"/>
          <a:stretch>
            <a:fillRect/>
          </a:stretch>
        </p:blipFill>
        <p:spPr>
          <a:xfrm>
            <a:off x="6388492" y="143154"/>
            <a:ext cx="4822951" cy="6641106"/>
          </a:xfrm>
          <a:prstGeom prst="rect">
            <a:avLst/>
          </a:prstGeom>
        </p:spPr>
      </p:pic>
    </p:spTree>
    <p:extLst>
      <p:ext uri="{BB962C8B-B14F-4D97-AF65-F5344CB8AC3E}">
        <p14:creationId xmlns:p14="http://schemas.microsoft.com/office/powerpoint/2010/main" val="804727199"/>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62F82A0-3976-4452-A11D-146764FC72F6}"/>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407D2101-B4B4-484F-97B1-D288CF83D848}"/>
              </a:ext>
            </a:extLst>
          </p:cNvPr>
          <p:cNvSpPr txBox="1"/>
          <p:nvPr/>
        </p:nvSpPr>
        <p:spPr>
          <a:xfrm>
            <a:off x="567267" y="1749764"/>
            <a:ext cx="4478866" cy="4708981"/>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dirty="0"/>
              <a:t>Schools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 College / University /  Training Provider</a:t>
            </a:r>
            <a:br>
              <a:rPr lang="en-US" sz="2400" dirty="0"/>
            </a:br>
            <a:endParaRPr lang="en-US" sz="2400" dirty="0"/>
          </a:p>
          <a:p>
            <a:pPr marL="285750" indent="-285750">
              <a:buFont typeface="Arial" panose="020B0604020202020204" pitchFamily="34" charset="0"/>
              <a:buChar char="•"/>
            </a:pPr>
            <a:r>
              <a:rPr lang="en-US" sz="2400" u="sng" dirty="0"/>
              <a:t>Applying</a:t>
            </a:r>
            <a:br>
              <a:rPr lang="en-US" dirty="0"/>
            </a:br>
            <a:br>
              <a:rPr lang="en-US" dirty="0"/>
            </a:br>
            <a:br>
              <a:rPr lang="en-US" dirty="0"/>
            </a:br>
            <a:br>
              <a:rPr lang="en-US" dirty="0"/>
            </a:br>
            <a:endParaRPr lang="en-US" dirty="0"/>
          </a:p>
          <a:p>
            <a:endParaRPr lang="en-US" dirty="0"/>
          </a:p>
          <a:p>
            <a:endParaRPr lang="en-US" dirty="0"/>
          </a:p>
        </p:txBody>
      </p:sp>
      <p:pic>
        <p:nvPicPr>
          <p:cNvPr id="4" name="Picture 3">
            <a:extLst>
              <a:ext uri="{FF2B5EF4-FFF2-40B4-BE49-F238E27FC236}">
                <a16:creationId xmlns:a16="http://schemas.microsoft.com/office/drawing/2014/main" id="{84E5AE53-81B6-3372-4E08-B5D76D241ED5}"/>
              </a:ext>
            </a:extLst>
          </p:cNvPr>
          <p:cNvPicPr>
            <a:picLocks noChangeAspect="1"/>
          </p:cNvPicPr>
          <p:nvPr/>
        </p:nvPicPr>
        <p:blipFill>
          <a:blip r:embed="rId2"/>
          <a:stretch>
            <a:fillRect/>
          </a:stretch>
        </p:blipFill>
        <p:spPr>
          <a:xfrm>
            <a:off x="5847926" y="249380"/>
            <a:ext cx="4306923" cy="6442364"/>
          </a:xfrm>
          <a:prstGeom prst="rect">
            <a:avLst/>
          </a:prstGeom>
          <a:ln w="25400">
            <a:solidFill>
              <a:schemeClr val="accent1"/>
            </a:solidFill>
          </a:ln>
        </p:spPr>
      </p:pic>
    </p:spTree>
    <p:extLst>
      <p:ext uri="{BB962C8B-B14F-4D97-AF65-F5344CB8AC3E}">
        <p14:creationId xmlns:p14="http://schemas.microsoft.com/office/powerpoint/2010/main" val="2963612632"/>
      </p:ext>
    </p:extLst>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C67E905-4809-479D-9A2A-E693A30D46A8}"/>
              </a:ext>
            </a:extLst>
          </p:cNvPr>
          <p:cNvSpPr>
            <a:spLocks noGrp="1"/>
          </p:cNvSpPr>
          <p:nvPr>
            <p:ph type="title"/>
          </p:nvPr>
        </p:nvSpPr>
        <p:spPr>
          <a:xfrm>
            <a:off x="330200" y="216894"/>
            <a:ext cx="3510280" cy="878046"/>
          </a:xfrm>
        </p:spPr>
        <p:txBody>
          <a:bodyPr/>
          <a:lstStyle/>
          <a:p>
            <a:pPr algn="ctr"/>
            <a:r>
              <a:rPr lang="en-US" dirty="0"/>
              <a:t>Education</a:t>
            </a:r>
          </a:p>
        </p:txBody>
      </p:sp>
      <p:pic>
        <p:nvPicPr>
          <p:cNvPr id="4" name="Picture 3">
            <a:extLst>
              <a:ext uri="{FF2B5EF4-FFF2-40B4-BE49-F238E27FC236}">
                <a16:creationId xmlns:a16="http://schemas.microsoft.com/office/drawing/2014/main" id="{5342BD6A-8C7F-9027-47F2-ABC5028BAF14}"/>
              </a:ext>
            </a:extLst>
          </p:cNvPr>
          <p:cNvPicPr>
            <a:picLocks noChangeAspect="1"/>
          </p:cNvPicPr>
          <p:nvPr/>
        </p:nvPicPr>
        <p:blipFill>
          <a:blip r:embed="rId2"/>
          <a:stretch>
            <a:fillRect/>
          </a:stretch>
        </p:blipFill>
        <p:spPr>
          <a:xfrm>
            <a:off x="521924" y="1988719"/>
            <a:ext cx="6045511" cy="3073558"/>
          </a:xfrm>
          <a:prstGeom prst="rect">
            <a:avLst/>
          </a:prstGeom>
        </p:spPr>
      </p:pic>
      <p:pic>
        <p:nvPicPr>
          <p:cNvPr id="7" name="Picture 6">
            <a:extLst>
              <a:ext uri="{FF2B5EF4-FFF2-40B4-BE49-F238E27FC236}">
                <a16:creationId xmlns:a16="http://schemas.microsoft.com/office/drawing/2014/main" id="{576A63D3-C35C-C010-8D89-78AE58D84A0F}"/>
              </a:ext>
            </a:extLst>
          </p:cNvPr>
          <p:cNvPicPr>
            <a:picLocks noChangeAspect="1"/>
          </p:cNvPicPr>
          <p:nvPr/>
        </p:nvPicPr>
        <p:blipFill>
          <a:blip r:embed="rId3"/>
          <a:stretch>
            <a:fillRect/>
          </a:stretch>
        </p:blipFill>
        <p:spPr>
          <a:xfrm>
            <a:off x="7359556" y="2768229"/>
            <a:ext cx="3873699" cy="3067208"/>
          </a:xfrm>
          <a:prstGeom prst="rect">
            <a:avLst/>
          </a:prstGeom>
        </p:spPr>
      </p:pic>
    </p:spTree>
    <p:extLst>
      <p:ext uri="{BB962C8B-B14F-4D97-AF65-F5344CB8AC3E}">
        <p14:creationId xmlns:p14="http://schemas.microsoft.com/office/powerpoint/2010/main" val="2132842818"/>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D070721-4A5F-444B-94B0-12EBCEA58B8F}"/>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2D5B15B7-0EA7-4795-A526-BF6D262AA11C}"/>
              </a:ext>
            </a:extLst>
          </p:cNvPr>
          <p:cNvSpPr txBox="1"/>
          <p:nvPr/>
        </p:nvSpPr>
        <p:spPr>
          <a:xfrm>
            <a:off x="516467" y="1604261"/>
            <a:ext cx="4631266" cy="4708981"/>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dirty="0"/>
              <a:t>Schools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 College / University /  Training Provider</a:t>
            </a:r>
            <a:br>
              <a:rPr lang="en-US" sz="2400" dirty="0"/>
            </a:br>
            <a:endParaRPr lang="en-US" sz="2400" dirty="0"/>
          </a:p>
          <a:p>
            <a:pPr marL="285750" indent="-285750">
              <a:buFont typeface="Arial" panose="020B0604020202020204" pitchFamily="34" charset="0"/>
              <a:buChar char="•"/>
            </a:pPr>
            <a:r>
              <a:rPr lang="en-US" sz="2400" u="sng" dirty="0"/>
              <a:t>Paying </a:t>
            </a:r>
            <a:r>
              <a:rPr lang="en-US" sz="2400" dirty="0"/>
              <a:t>   (</a:t>
            </a:r>
            <a:r>
              <a:rPr lang="en-US" sz="2400" i="1" dirty="0"/>
              <a:t>Costs tab</a:t>
            </a:r>
            <a:r>
              <a:rPr lang="en-US" sz="2400" dirty="0"/>
              <a:t>)</a:t>
            </a:r>
            <a:br>
              <a:rPr lang="en-US" dirty="0"/>
            </a:br>
            <a:br>
              <a:rPr lang="en-US" dirty="0"/>
            </a:br>
            <a:br>
              <a:rPr lang="en-US" dirty="0"/>
            </a:br>
            <a:br>
              <a:rPr lang="en-US" dirty="0"/>
            </a:br>
            <a:endParaRPr lang="en-US" dirty="0"/>
          </a:p>
          <a:p>
            <a:endParaRPr lang="en-US" dirty="0"/>
          </a:p>
          <a:p>
            <a:endParaRPr lang="en-US" dirty="0"/>
          </a:p>
        </p:txBody>
      </p:sp>
      <p:pic>
        <p:nvPicPr>
          <p:cNvPr id="4" name="Picture 3">
            <a:extLst>
              <a:ext uri="{FF2B5EF4-FFF2-40B4-BE49-F238E27FC236}">
                <a16:creationId xmlns:a16="http://schemas.microsoft.com/office/drawing/2014/main" id="{3902233D-B8C5-99C4-5E3B-FE56C66499D6}"/>
              </a:ext>
            </a:extLst>
          </p:cNvPr>
          <p:cNvPicPr>
            <a:picLocks noChangeAspect="1"/>
          </p:cNvPicPr>
          <p:nvPr/>
        </p:nvPicPr>
        <p:blipFill>
          <a:blip r:embed="rId2"/>
          <a:stretch>
            <a:fillRect/>
          </a:stretch>
        </p:blipFill>
        <p:spPr>
          <a:xfrm>
            <a:off x="5684116" y="264085"/>
            <a:ext cx="5721679" cy="6380503"/>
          </a:xfrm>
          <a:prstGeom prst="rect">
            <a:avLst/>
          </a:prstGeom>
          <a:ln w="28575">
            <a:solidFill>
              <a:schemeClr val="accent1"/>
            </a:solidFill>
          </a:ln>
        </p:spPr>
      </p:pic>
    </p:spTree>
    <p:extLst>
      <p:ext uri="{BB962C8B-B14F-4D97-AF65-F5344CB8AC3E}">
        <p14:creationId xmlns:p14="http://schemas.microsoft.com/office/powerpoint/2010/main" val="194179697"/>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851C9E7-907C-41B8-BB13-1B55A78620A5}"/>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36CD581F-E7EF-4FA3-9E02-850CF95F093E}"/>
              </a:ext>
            </a:extLst>
          </p:cNvPr>
          <p:cNvSpPr txBox="1"/>
          <p:nvPr/>
        </p:nvSpPr>
        <p:spPr>
          <a:xfrm>
            <a:off x="177800" y="1292569"/>
            <a:ext cx="4605867" cy="5447645"/>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dirty="0"/>
              <a:t>Schools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 College / University /  Training Provider</a:t>
            </a:r>
            <a:br>
              <a:rPr lang="en-US" sz="2400" dirty="0"/>
            </a:br>
            <a:endParaRPr lang="en-US" sz="2400" dirty="0"/>
          </a:p>
          <a:p>
            <a:pPr marL="285750" indent="-285750">
              <a:buFont typeface="Arial" panose="020B0604020202020204" pitchFamily="34" charset="0"/>
              <a:buChar char="•"/>
            </a:pPr>
            <a:r>
              <a:rPr lang="en-US" sz="2400" dirty="0"/>
              <a:t>Paying</a:t>
            </a:r>
            <a:br>
              <a:rPr lang="en-US" sz="2400" dirty="0"/>
            </a:br>
            <a:endParaRPr lang="en-US" sz="2400" dirty="0"/>
          </a:p>
          <a:p>
            <a:pPr marL="285750" indent="-285750">
              <a:buFont typeface="Arial" panose="020B0604020202020204" pitchFamily="34" charset="0"/>
              <a:buChar char="•"/>
            </a:pPr>
            <a:r>
              <a:rPr lang="en-US" sz="2400" u="sng" dirty="0"/>
              <a:t>Financial Aid</a:t>
            </a:r>
            <a:r>
              <a:rPr lang="en-US" sz="2400" dirty="0"/>
              <a:t>  </a:t>
            </a:r>
            <a:r>
              <a:rPr lang="en-US" sz="2400" i="1" dirty="0"/>
              <a:t>(sub tab)</a:t>
            </a:r>
            <a:br>
              <a:rPr lang="en-US" dirty="0"/>
            </a:br>
            <a:br>
              <a:rPr lang="en-US" dirty="0"/>
            </a:br>
            <a:br>
              <a:rPr lang="en-US" dirty="0"/>
            </a:br>
            <a:br>
              <a:rPr lang="en-US" dirty="0"/>
            </a:br>
            <a:endParaRPr lang="en-US" dirty="0"/>
          </a:p>
          <a:p>
            <a:endParaRPr lang="en-US" dirty="0"/>
          </a:p>
          <a:p>
            <a:endParaRPr lang="en-US" dirty="0"/>
          </a:p>
        </p:txBody>
      </p:sp>
      <p:pic>
        <p:nvPicPr>
          <p:cNvPr id="4" name="Picture 3">
            <a:extLst>
              <a:ext uri="{FF2B5EF4-FFF2-40B4-BE49-F238E27FC236}">
                <a16:creationId xmlns:a16="http://schemas.microsoft.com/office/drawing/2014/main" id="{10953071-D0F1-A001-0D88-790432A88FBF}"/>
              </a:ext>
            </a:extLst>
          </p:cNvPr>
          <p:cNvPicPr>
            <a:picLocks noChangeAspect="1"/>
          </p:cNvPicPr>
          <p:nvPr/>
        </p:nvPicPr>
        <p:blipFill>
          <a:blip r:embed="rId2"/>
          <a:stretch>
            <a:fillRect/>
          </a:stretch>
        </p:blipFill>
        <p:spPr>
          <a:xfrm>
            <a:off x="5708827" y="242912"/>
            <a:ext cx="5472895" cy="6392661"/>
          </a:xfrm>
          <a:prstGeom prst="rect">
            <a:avLst/>
          </a:prstGeom>
          <a:ln w="25400">
            <a:solidFill>
              <a:schemeClr val="accent1"/>
            </a:solidFill>
          </a:ln>
        </p:spPr>
      </p:pic>
    </p:spTree>
    <p:extLst>
      <p:ext uri="{BB962C8B-B14F-4D97-AF65-F5344CB8AC3E}">
        <p14:creationId xmlns:p14="http://schemas.microsoft.com/office/powerpoint/2010/main" val="446302486"/>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19DC23-D16C-4954-89C9-CFC2CB705F9C}"/>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B6203ACE-8660-4889-A591-2CA7571C04D2}"/>
              </a:ext>
            </a:extLst>
          </p:cNvPr>
          <p:cNvSpPr txBox="1"/>
          <p:nvPr/>
        </p:nvSpPr>
        <p:spPr>
          <a:xfrm>
            <a:off x="440267" y="1749764"/>
            <a:ext cx="4546528" cy="4708981"/>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dirty="0"/>
              <a:t>Schools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 College / University /  Training Provider</a:t>
            </a:r>
            <a:br>
              <a:rPr lang="en-US" sz="2400" dirty="0"/>
            </a:br>
            <a:endParaRPr lang="en-US" sz="2400" dirty="0"/>
          </a:p>
          <a:p>
            <a:pPr marL="285750" indent="-285750">
              <a:buFont typeface="Arial" panose="020B0604020202020204" pitchFamily="34" charset="0"/>
              <a:buChar char="•"/>
            </a:pPr>
            <a:r>
              <a:rPr lang="en-US" sz="2400" u="sng" dirty="0"/>
              <a:t>Programs of Study</a:t>
            </a:r>
            <a:br>
              <a:rPr lang="en-US" sz="2400" dirty="0"/>
            </a:br>
            <a:br>
              <a:rPr lang="en-US" dirty="0"/>
            </a:br>
            <a:br>
              <a:rPr lang="en-US" dirty="0"/>
            </a:br>
            <a:br>
              <a:rPr lang="en-US" dirty="0"/>
            </a:br>
            <a:endParaRPr lang="en-US" dirty="0"/>
          </a:p>
          <a:p>
            <a:endParaRPr lang="en-US" dirty="0"/>
          </a:p>
          <a:p>
            <a:endParaRPr lang="en-US" dirty="0"/>
          </a:p>
        </p:txBody>
      </p:sp>
      <p:pic>
        <p:nvPicPr>
          <p:cNvPr id="4" name="Picture 3">
            <a:extLst>
              <a:ext uri="{FF2B5EF4-FFF2-40B4-BE49-F238E27FC236}">
                <a16:creationId xmlns:a16="http://schemas.microsoft.com/office/drawing/2014/main" id="{29D29B76-32EA-1219-E606-43AB77D29F77}"/>
              </a:ext>
            </a:extLst>
          </p:cNvPr>
          <p:cNvPicPr>
            <a:picLocks noChangeAspect="1"/>
          </p:cNvPicPr>
          <p:nvPr/>
        </p:nvPicPr>
        <p:blipFill>
          <a:blip r:embed="rId2"/>
          <a:stretch>
            <a:fillRect/>
          </a:stretch>
        </p:blipFill>
        <p:spPr>
          <a:xfrm>
            <a:off x="6130231" y="166252"/>
            <a:ext cx="4846992" cy="6380018"/>
          </a:xfrm>
          <a:prstGeom prst="rect">
            <a:avLst/>
          </a:prstGeom>
          <a:ln w="25400">
            <a:solidFill>
              <a:schemeClr val="accent1"/>
            </a:solidFill>
          </a:ln>
        </p:spPr>
      </p:pic>
    </p:spTree>
    <p:extLst>
      <p:ext uri="{BB962C8B-B14F-4D97-AF65-F5344CB8AC3E}">
        <p14:creationId xmlns:p14="http://schemas.microsoft.com/office/powerpoint/2010/main" val="135749793"/>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a:xfrm>
            <a:off x="609600" y="139614"/>
            <a:ext cx="9508067" cy="941041"/>
          </a:xfrm>
        </p:spPr>
        <p:txBody>
          <a:bodyPr anchor="ctr">
            <a:normAutofit/>
          </a:bodyPr>
          <a:lstStyle/>
          <a:p>
            <a:r>
              <a:rPr lang="en-US" sz="2800"/>
              <a:t>The MassHire CIS Training Calendar</a:t>
            </a:r>
            <a:br>
              <a:rPr lang="en-US" sz="2800"/>
            </a:br>
            <a:r>
              <a:rPr lang="en-US" sz="2800">
                <a:hlinkClick r:id="rId2">
                  <a:extLst>
                    <a:ext uri="{A12FA001-AC4F-418D-AE19-62706E023703}">
                      <ahyp:hlinkClr xmlns:ahyp="http://schemas.microsoft.com/office/drawing/2018/hyperlinkcolor" val="tx"/>
                    </a:ext>
                  </a:extLst>
                </a:hlinkClick>
              </a:rPr>
              <a:t>https://www.mass.gov/workforce-system-staff-training</a:t>
            </a:r>
            <a:r>
              <a:rPr lang="en-US" sz="2800"/>
              <a:t> </a:t>
            </a:r>
          </a:p>
        </p:txBody>
      </p:sp>
      <p:sp>
        <p:nvSpPr>
          <p:cNvPr id="10" name="Slide Number Placeholder 4">
            <a:extLst>
              <a:ext uri="{FF2B5EF4-FFF2-40B4-BE49-F238E27FC236}">
                <a16:creationId xmlns:a16="http://schemas.microsoft.com/office/drawing/2014/main" id="{EA3B40AE-8E86-148D-7067-CBD388A1989D}"/>
              </a:ext>
            </a:extLst>
          </p:cNvPr>
          <p:cNvSpPr>
            <a:spLocks noGrp="1"/>
          </p:cNvSpPr>
          <p:nvPr>
            <p:ph type="sldNum" sz="quarter" idx="12"/>
          </p:nvPr>
        </p:nvSpPr>
        <p:spPr>
          <a:xfrm>
            <a:off x="11187289" y="6358002"/>
            <a:ext cx="395111" cy="365125"/>
          </a:xfrm>
        </p:spPr>
        <p:txBody>
          <a:bodyPr/>
          <a:lstStyle/>
          <a:p>
            <a:pPr>
              <a:spcAft>
                <a:spcPts val="600"/>
              </a:spcAft>
              <a:defRPr/>
            </a:pPr>
            <a:fld id="{E072579F-9FF5-4201-872C-73481382824D}" type="slidenum">
              <a:rPr lang="en-US"/>
              <a:pPr>
                <a:spcAft>
                  <a:spcPts val="600"/>
                </a:spcAft>
                <a:defRPr/>
              </a:pPr>
              <a:t>4</a:t>
            </a:fld>
            <a:endParaRPr lang="en-US"/>
          </a:p>
        </p:txBody>
      </p:sp>
      <p:pic>
        <p:nvPicPr>
          <p:cNvPr id="4" name="Picture 3">
            <a:extLst>
              <a:ext uri="{FF2B5EF4-FFF2-40B4-BE49-F238E27FC236}">
                <a16:creationId xmlns:a16="http://schemas.microsoft.com/office/drawing/2014/main" id="{2C1141EE-5154-C81E-45CC-DCCFBE61E2B1}"/>
              </a:ext>
            </a:extLst>
          </p:cNvPr>
          <p:cNvPicPr>
            <a:picLocks noChangeAspect="1"/>
          </p:cNvPicPr>
          <p:nvPr/>
        </p:nvPicPr>
        <p:blipFill>
          <a:blip r:embed="rId3"/>
          <a:stretch>
            <a:fillRect/>
          </a:stretch>
        </p:blipFill>
        <p:spPr>
          <a:xfrm>
            <a:off x="2759531" y="1267465"/>
            <a:ext cx="6912429" cy="4898838"/>
          </a:xfrm>
          <a:prstGeom prst="rect">
            <a:avLst/>
          </a:prstGeom>
        </p:spPr>
      </p:pic>
    </p:spTree>
    <p:extLst>
      <p:ext uri="{BB962C8B-B14F-4D97-AF65-F5344CB8AC3E}">
        <p14:creationId xmlns:p14="http://schemas.microsoft.com/office/powerpoint/2010/main" val="3857111014"/>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E9A256A-9586-41B0-B383-71D3FA3587A3}"/>
              </a:ext>
            </a:extLst>
          </p:cNvPr>
          <p:cNvSpPr>
            <a:spLocks noGrp="1"/>
          </p:cNvSpPr>
          <p:nvPr>
            <p:ph type="title"/>
          </p:nvPr>
        </p:nvSpPr>
        <p:spPr>
          <a:xfrm>
            <a:off x="330200" y="216894"/>
            <a:ext cx="3510280" cy="878046"/>
          </a:xfrm>
        </p:spPr>
        <p:txBody>
          <a:bodyPr/>
          <a:lstStyle/>
          <a:p>
            <a:pPr algn="ctr"/>
            <a:r>
              <a:rPr lang="en-US" dirty="0"/>
              <a:t>Education</a:t>
            </a:r>
          </a:p>
        </p:txBody>
      </p:sp>
      <p:sp>
        <p:nvSpPr>
          <p:cNvPr id="10" name="TextBox 9">
            <a:extLst>
              <a:ext uri="{FF2B5EF4-FFF2-40B4-BE49-F238E27FC236}">
                <a16:creationId xmlns:a16="http://schemas.microsoft.com/office/drawing/2014/main" id="{DF16E527-CAC0-4894-9148-7A94C3A94116}"/>
              </a:ext>
            </a:extLst>
          </p:cNvPr>
          <p:cNvSpPr txBox="1"/>
          <p:nvPr/>
        </p:nvSpPr>
        <p:spPr>
          <a:xfrm>
            <a:off x="6196797" y="1595835"/>
            <a:ext cx="4911910" cy="1200329"/>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A College / University /  Training Provider</a:t>
            </a:r>
            <a:br>
              <a:rPr lang="en-US" dirty="0"/>
            </a:br>
            <a:endParaRPr lang="en-US" dirty="0"/>
          </a:p>
          <a:p>
            <a:pPr marL="285750" indent="-285750">
              <a:buFont typeface="Arial" panose="020B0604020202020204" pitchFamily="34" charset="0"/>
              <a:buChar char="•"/>
            </a:pPr>
            <a:r>
              <a:rPr lang="en-US" u="sng" dirty="0"/>
              <a:t>Programs of Study &amp; Massachusetts schools</a:t>
            </a:r>
          </a:p>
        </p:txBody>
      </p:sp>
      <p:pic>
        <p:nvPicPr>
          <p:cNvPr id="4" name="Picture 3">
            <a:extLst>
              <a:ext uri="{FF2B5EF4-FFF2-40B4-BE49-F238E27FC236}">
                <a16:creationId xmlns:a16="http://schemas.microsoft.com/office/drawing/2014/main" id="{F7051B91-376A-B62F-D907-4923A8954470}"/>
              </a:ext>
            </a:extLst>
          </p:cNvPr>
          <p:cNvPicPr>
            <a:picLocks noChangeAspect="1"/>
          </p:cNvPicPr>
          <p:nvPr/>
        </p:nvPicPr>
        <p:blipFill>
          <a:blip r:embed="rId2"/>
          <a:stretch>
            <a:fillRect/>
          </a:stretch>
        </p:blipFill>
        <p:spPr>
          <a:xfrm>
            <a:off x="593858" y="1392382"/>
            <a:ext cx="5104126" cy="4804513"/>
          </a:xfrm>
          <a:prstGeom prst="rect">
            <a:avLst/>
          </a:prstGeom>
        </p:spPr>
      </p:pic>
      <p:pic>
        <p:nvPicPr>
          <p:cNvPr id="8" name="Picture 7">
            <a:extLst>
              <a:ext uri="{FF2B5EF4-FFF2-40B4-BE49-F238E27FC236}">
                <a16:creationId xmlns:a16="http://schemas.microsoft.com/office/drawing/2014/main" id="{A266A796-3FC5-E814-E4BF-787167B1232D}"/>
              </a:ext>
            </a:extLst>
          </p:cNvPr>
          <p:cNvPicPr>
            <a:picLocks noChangeAspect="1"/>
          </p:cNvPicPr>
          <p:nvPr/>
        </p:nvPicPr>
        <p:blipFill>
          <a:blip r:embed="rId3"/>
          <a:stretch>
            <a:fillRect/>
          </a:stretch>
        </p:blipFill>
        <p:spPr>
          <a:xfrm>
            <a:off x="6103928" y="3075089"/>
            <a:ext cx="5969307" cy="1663786"/>
          </a:xfrm>
          <a:prstGeom prst="rect">
            <a:avLst/>
          </a:prstGeom>
        </p:spPr>
      </p:pic>
    </p:spTree>
    <p:extLst>
      <p:ext uri="{BB962C8B-B14F-4D97-AF65-F5344CB8AC3E}">
        <p14:creationId xmlns:p14="http://schemas.microsoft.com/office/powerpoint/2010/main" val="2099779170"/>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0F4D0-3334-4AEC-4DEE-550CBDC3BCF5}"/>
              </a:ext>
            </a:extLst>
          </p:cNvPr>
          <p:cNvSpPr>
            <a:spLocks noGrp="1"/>
          </p:cNvSpPr>
          <p:nvPr>
            <p:ph type="title"/>
          </p:nvPr>
        </p:nvSpPr>
        <p:spPr/>
        <p:txBody>
          <a:bodyPr/>
          <a:lstStyle/>
          <a:p>
            <a:r>
              <a:rPr lang="en-US" dirty="0"/>
              <a:t>Certificate Provider</a:t>
            </a:r>
          </a:p>
        </p:txBody>
      </p:sp>
      <p:sp>
        <p:nvSpPr>
          <p:cNvPr id="4" name="Date Placeholder 3">
            <a:extLst>
              <a:ext uri="{FF2B5EF4-FFF2-40B4-BE49-F238E27FC236}">
                <a16:creationId xmlns:a16="http://schemas.microsoft.com/office/drawing/2014/main" id="{B1F62530-4842-2334-EAF9-18617EB18ABB}"/>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155DA392-891A-7DBC-B59A-C76620B104AD}"/>
              </a:ext>
            </a:extLst>
          </p:cNvPr>
          <p:cNvSpPr>
            <a:spLocks noGrp="1"/>
          </p:cNvSpPr>
          <p:nvPr>
            <p:ph type="sldNum" sz="quarter" idx="12"/>
          </p:nvPr>
        </p:nvSpPr>
        <p:spPr/>
        <p:txBody>
          <a:bodyPr/>
          <a:lstStyle/>
          <a:p>
            <a:pPr>
              <a:defRPr/>
            </a:pPr>
            <a:fld id="{E072579F-9FF5-4201-872C-73481382824D}" type="slidenum">
              <a:rPr lang="en-US" smtClean="0"/>
              <a:pPr>
                <a:defRPr/>
              </a:pPr>
              <a:t>41</a:t>
            </a:fld>
            <a:endParaRPr lang="en-US" dirty="0"/>
          </a:p>
        </p:txBody>
      </p:sp>
      <p:pic>
        <p:nvPicPr>
          <p:cNvPr id="7" name="Picture 6">
            <a:extLst>
              <a:ext uri="{FF2B5EF4-FFF2-40B4-BE49-F238E27FC236}">
                <a16:creationId xmlns:a16="http://schemas.microsoft.com/office/drawing/2014/main" id="{E31C9662-8322-5A84-3FDC-84CD4139CD2E}"/>
              </a:ext>
            </a:extLst>
          </p:cNvPr>
          <p:cNvPicPr>
            <a:picLocks noChangeAspect="1"/>
          </p:cNvPicPr>
          <p:nvPr/>
        </p:nvPicPr>
        <p:blipFill>
          <a:blip r:embed="rId2"/>
          <a:stretch>
            <a:fillRect/>
          </a:stretch>
        </p:blipFill>
        <p:spPr>
          <a:xfrm>
            <a:off x="5020028" y="338861"/>
            <a:ext cx="6483711" cy="5789027"/>
          </a:xfrm>
          <a:prstGeom prst="rect">
            <a:avLst/>
          </a:prstGeom>
        </p:spPr>
      </p:pic>
    </p:spTree>
    <p:extLst>
      <p:ext uri="{BB962C8B-B14F-4D97-AF65-F5344CB8AC3E}">
        <p14:creationId xmlns:p14="http://schemas.microsoft.com/office/powerpoint/2010/main" val="4116314584"/>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DAABB-4AE9-5346-DD3E-1F0AD49F89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36B944-8D27-3240-388C-090BC2A1D023}"/>
              </a:ext>
            </a:extLst>
          </p:cNvPr>
          <p:cNvSpPr>
            <a:spLocks noGrp="1"/>
          </p:cNvSpPr>
          <p:nvPr>
            <p:ph type="title"/>
          </p:nvPr>
        </p:nvSpPr>
        <p:spPr/>
        <p:txBody>
          <a:bodyPr/>
          <a:lstStyle/>
          <a:p>
            <a:r>
              <a:rPr lang="en-US" dirty="0"/>
              <a:t>Certificate Provider</a:t>
            </a:r>
          </a:p>
        </p:txBody>
      </p:sp>
      <p:sp>
        <p:nvSpPr>
          <p:cNvPr id="4" name="Date Placeholder 3">
            <a:extLst>
              <a:ext uri="{FF2B5EF4-FFF2-40B4-BE49-F238E27FC236}">
                <a16:creationId xmlns:a16="http://schemas.microsoft.com/office/drawing/2014/main" id="{5361C54C-DBA5-DD21-377B-8322467A3FD3}"/>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FC85F4DE-0A80-3E31-7E66-68937A66C388}"/>
              </a:ext>
            </a:extLst>
          </p:cNvPr>
          <p:cNvSpPr>
            <a:spLocks noGrp="1"/>
          </p:cNvSpPr>
          <p:nvPr>
            <p:ph type="sldNum" sz="quarter" idx="12"/>
          </p:nvPr>
        </p:nvSpPr>
        <p:spPr/>
        <p:txBody>
          <a:bodyPr/>
          <a:lstStyle/>
          <a:p>
            <a:pPr>
              <a:defRPr/>
            </a:pPr>
            <a:fld id="{E072579F-9FF5-4201-872C-73481382824D}" type="slidenum">
              <a:rPr lang="en-US" smtClean="0"/>
              <a:pPr>
                <a:defRPr/>
              </a:pPr>
              <a:t>42</a:t>
            </a:fld>
            <a:endParaRPr lang="en-US" dirty="0"/>
          </a:p>
        </p:txBody>
      </p:sp>
      <p:pic>
        <p:nvPicPr>
          <p:cNvPr id="7" name="Picture 6">
            <a:extLst>
              <a:ext uri="{FF2B5EF4-FFF2-40B4-BE49-F238E27FC236}">
                <a16:creationId xmlns:a16="http://schemas.microsoft.com/office/drawing/2014/main" id="{B5F611B5-BA71-0D43-9864-5561F0F13A9B}"/>
              </a:ext>
            </a:extLst>
          </p:cNvPr>
          <p:cNvPicPr>
            <a:picLocks noChangeAspect="1"/>
          </p:cNvPicPr>
          <p:nvPr/>
        </p:nvPicPr>
        <p:blipFill>
          <a:blip r:embed="rId2"/>
          <a:stretch>
            <a:fillRect/>
          </a:stretch>
        </p:blipFill>
        <p:spPr>
          <a:xfrm>
            <a:off x="4572353" y="155372"/>
            <a:ext cx="7032612" cy="6202630"/>
          </a:xfrm>
          <a:prstGeom prst="rect">
            <a:avLst/>
          </a:prstGeom>
        </p:spPr>
      </p:pic>
    </p:spTree>
    <p:extLst>
      <p:ext uri="{BB962C8B-B14F-4D97-AF65-F5344CB8AC3E}">
        <p14:creationId xmlns:p14="http://schemas.microsoft.com/office/powerpoint/2010/main" val="2313232451"/>
      </p:ext>
    </p:extLst>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1FF0-402C-4DEC-8F7A-36EF487C762F}"/>
              </a:ext>
            </a:extLst>
          </p:cNvPr>
          <p:cNvSpPr>
            <a:spLocks noGrp="1"/>
          </p:cNvSpPr>
          <p:nvPr>
            <p:ph type="title"/>
          </p:nvPr>
        </p:nvSpPr>
        <p:spPr/>
        <p:txBody>
          <a:bodyPr/>
          <a:lstStyle/>
          <a:p>
            <a:r>
              <a:rPr lang="en-US" dirty="0"/>
              <a:t>Certificate Provider</a:t>
            </a:r>
          </a:p>
        </p:txBody>
      </p:sp>
      <p:sp>
        <p:nvSpPr>
          <p:cNvPr id="4" name="Date Placeholder 3">
            <a:extLst>
              <a:ext uri="{FF2B5EF4-FFF2-40B4-BE49-F238E27FC236}">
                <a16:creationId xmlns:a16="http://schemas.microsoft.com/office/drawing/2014/main" id="{21052067-84CE-F0B8-05BA-52E1801F8141}"/>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DFE92A95-3072-8D0E-8305-1E86F8D7DDBB}"/>
              </a:ext>
            </a:extLst>
          </p:cNvPr>
          <p:cNvSpPr>
            <a:spLocks noGrp="1"/>
          </p:cNvSpPr>
          <p:nvPr>
            <p:ph type="sldNum" sz="quarter" idx="12"/>
          </p:nvPr>
        </p:nvSpPr>
        <p:spPr/>
        <p:txBody>
          <a:bodyPr/>
          <a:lstStyle/>
          <a:p>
            <a:pPr>
              <a:defRPr/>
            </a:pPr>
            <a:fld id="{E072579F-9FF5-4201-872C-73481382824D}" type="slidenum">
              <a:rPr lang="en-US" smtClean="0"/>
              <a:pPr>
                <a:defRPr/>
              </a:pPr>
              <a:t>43</a:t>
            </a:fld>
            <a:endParaRPr lang="en-US" dirty="0"/>
          </a:p>
        </p:txBody>
      </p:sp>
      <p:pic>
        <p:nvPicPr>
          <p:cNvPr id="7" name="Picture 6">
            <a:extLst>
              <a:ext uri="{FF2B5EF4-FFF2-40B4-BE49-F238E27FC236}">
                <a16:creationId xmlns:a16="http://schemas.microsoft.com/office/drawing/2014/main" id="{C9DEB74B-34A1-E6B7-4D3E-EF980E5F8E93}"/>
              </a:ext>
            </a:extLst>
          </p:cNvPr>
          <p:cNvPicPr>
            <a:picLocks noChangeAspect="1"/>
          </p:cNvPicPr>
          <p:nvPr/>
        </p:nvPicPr>
        <p:blipFill>
          <a:blip r:embed="rId2"/>
          <a:stretch>
            <a:fillRect/>
          </a:stretch>
        </p:blipFill>
        <p:spPr>
          <a:xfrm>
            <a:off x="4616589" y="139614"/>
            <a:ext cx="6698741" cy="5978749"/>
          </a:xfrm>
          <a:prstGeom prst="rect">
            <a:avLst/>
          </a:prstGeom>
        </p:spPr>
      </p:pic>
    </p:spTree>
    <p:extLst>
      <p:ext uri="{BB962C8B-B14F-4D97-AF65-F5344CB8AC3E}">
        <p14:creationId xmlns:p14="http://schemas.microsoft.com/office/powerpoint/2010/main" val="3245288318"/>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0F0A8-4B6C-F3BC-6973-80C4EE501AB6}"/>
              </a:ext>
            </a:extLst>
          </p:cNvPr>
          <p:cNvSpPr>
            <a:spLocks noGrp="1"/>
          </p:cNvSpPr>
          <p:nvPr>
            <p:ph type="title"/>
          </p:nvPr>
        </p:nvSpPr>
        <p:spPr>
          <a:xfrm>
            <a:off x="294968" y="139614"/>
            <a:ext cx="9822699" cy="941041"/>
          </a:xfrm>
        </p:spPr>
        <p:txBody>
          <a:bodyPr/>
          <a:lstStyle/>
          <a:p>
            <a:r>
              <a:rPr lang="en-US" dirty="0"/>
              <a:t>Certificate Provider</a:t>
            </a:r>
          </a:p>
        </p:txBody>
      </p:sp>
      <p:sp>
        <p:nvSpPr>
          <p:cNvPr id="4" name="Date Placeholder 3">
            <a:extLst>
              <a:ext uri="{FF2B5EF4-FFF2-40B4-BE49-F238E27FC236}">
                <a16:creationId xmlns:a16="http://schemas.microsoft.com/office/drawing/2014/main" id="{2DE9FFD1-440F-B323-D9A6-0B1F70C6746B}"/>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09753909-08C3-55A4-619B-2B290CCD675B}"/>
              </a:ext>
            </a:extLst>
          </p:cNvPr>
          <p:cNvSpPr>
            <a:spLocks noGrp="1"/>
          </p:cNvSpPr>
          <p:nvPr>
            <p:ph type="sldNum" sz="quarter" idx="12"/>
          </p:nvPr>
        </p:nvSpPr>
        <p:spPr/>
        <p:txBody>
          <a:bodyPr/>
          <a:lstStyle/>
          <a:p>
            <a:pPr>
              <a:defRPr/>
            </a:pPr>
            <a:fld id="{E072579F-9FF5-4201-872C-73481382824D}" type="slidenum">
              <a:rPr lang="en-US" smtClean="0"/>
              <a:pPr>
                <a:defRPr/>
              </a:pPr>
              <a:t>44</a:t>
            </a:fld>
            <a:endParaRPr lang="en-US" dirty="0"/>
          </a:p>
        </p:txBody>
      </p:sp>
      <p:pic>
        <p:nvPicPr>
          <p:cNvPr id="7" name="Picture 6">
            <a:extLst>
              <a:ext uri="{FF2B5EF4-FFF2-40B4-BE49-F238E27FC236}">
                <a16:creationId xmlns:a16="http://schemas.microsoft.com/office/drawing/2014/main" id="{6FA0A85F-5938-FE41-0B1A-F46A8FCFA204}"/>
              </a:ext>
            </a:extLst>
          </p:cNvPr>
          <p:cNvPicPr>
            <a:picLocks noChangeAspect="1"/>
          </p:cNvPicPr>
          <p:nvPr/>
        </p:nvPicPr>
        <p:blipFill>
          <a:blip r:embed="rId2"/>
          <a:stretch>
            <a:fillRect/>
          </a:stretch>
        </p:blipFill>
        <p:spPr>
          <a:xfrm>
            <a:off x="4355206" y="134873"/>
            <a:ext cx="7733661" cy="6044701"/>
          </a:xfrm>
          <a:prstGeom prst="rect">
            <a:avLst/>
          </a:prstGeom>
        </p:spPr>
      </p:pic>
    </p:spTree>
    <p:extLst>
      <p:ext uri="{BB962C8B-B14F-4D97-AF65-F5344CB8AC3E}">
        <p14:creationId xmlns:p14="http://schemas.microsoft.com/office/powerpoint/2010/main" val="2747249248"/>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D20E6-E754-75F2-4FDF-D2AF0B951310}"/>
              </a:ext>
            </a:extLst>
          </p:cNvPr>
          <p:cNvSpPr>
            <a:spLocks noGrp="1"/>
          </p:cNvSpPr>
          <p:nvPr>
            <p:ph type="title"/>
          </p:nvPr>
        </p:nvSpPr>
        <p:spPr/>
        <p:txBody>
          <a:bodyPr/>
          <a:lstStyle/>
          <a:p>
            <a:r>
              <a:rPr lang="en-US" i="1" dirty="0"/>
              <a:t>In CIS , not necessarily in MOSES , TrainingPro and  / or Approved</a:t>
            </a:r>
          </a:p>
        </p:txBody>
      </p:sp>
      <p:sp>
        <p:nvSpPr>
          <p:cNvPr id="4" name="Date Placeholder 3">
            <a:extLst>
              <a:ext uri="{FF2B5EF4-FFF2-40B4-BE49-F238E27FC236}">
                <a16:creationId xmlns:a16="http://schemas.microsoft.com/office/drawing/2014/main" id="{F0ED3434-4764-E2D7-C7BD-F8C8ED42DA82}"/>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803D6703-AD43-8288-3186-BA385CCE1567}"/>
              </a:ext>
            </a:extLst>
          </p:cNvPr>
          <p:cNvSpPr>
            <a:spLocks noGrp="1"/>
          </p:cNvSpPr>
          <p:nvPr>
            <p:ph type="sldNum" sz="quarter" idx="12"/>
          </p:nvPr>
        </p:nvSpPr>
        <p:spPr/>
        <p:txBody>
          <a:bodyPr/>
          <a:lstStyle/>
          <a:p>
            <a:pPr>
              <a:defRPr/>
            </a:pPr>
            <a:fld id="{E072579F-9FF5-4201-872C-73481382824D}" type="slidenum">
              <a:rPr lang="en-US" smtClean="0"/>
              <a:pPr>
                <a:defRPr/>
              </a:pPr>
              <a:t>45</a:t>
            </a:fld>
            <a:endParaRPr lang="en-US" dirty="0"/>
          </a:p>
        </p:txBody>
      </p:sp>
      <p:pic>
        <p:nvPicPr>
          <p:cNvPr id="7" name="Picture 6">
            <a:extLst>
              <a:ext uri="{FF2B5EF4-FFF2-40B4-BE49-F238E27FC236}">
                <a16:creationId xmlns:a16="http://schemas.microsoft.com/office/drawing/2014/main" id="{E1BEC590-070A-BB70-C727-90CBC0D64CE8}"/>
              </a:ext>
            </a:extLst>
          </p:cNvPr>
          <p:cNvPicPr>
            <a:picLocks noChangeAspect="1"/>
          </p:cNvPicPr>
          <p:nvPr/>
        </p:nvPicPr>
        <p:blipFill>
          <a:blip r:embed="rId2"/>
          <a:stretch>
            <a:fillRect/>
          </a:stretch>
        </p:blipFill>
        <p:spPr>
          <a:xfrm>
            <a:off x="519129" y="1575990"/>
            <a:ext cx="6140766" cy="3111660"/>
          </a:xfrm>
          <a:prstGeom prst="rect">
            <a:avLst/>
          </a:prstGeom>
          <a:ln w="25400">
            <a:solidFill>
              <a:schemeClr val="accent1"/>
            </a:solidFill>
          </a:ln>
        </p:spPr>
      </p:pic>
      <p:pic>
        <p:nvPicPr>
          <p:cNvPr id="9" name="Picture 8">
            <a:extLst>
              <a:ext uri="{FF2B5EF4-FFF2-40B4-BE49-F238E27FC236}">
                <a16:creationId xmlns:a16="http://schemas.microsoft.com/office/drawing/2014/main" id="{063384A2-4B5A-AC66-F89B-B09AB8FE9804}"/>
              </a:ext>
            </a:extLst>
          </p:cNvPr>
          <p:cNvPicPr>
            <a:picLocks noChangeAspect="1"/>
          </p:cNvPicPr>
          <p:nvPr/>
        </p:nvPicPr>
        <p:blipFill>
          <a:blip r:embed="rId3"/>
          <a:stretch>
            <a:fillRect/>
          </a:stretch>
        </p:blipFill>
        <p:spPr>
          <a:xfrm>
            <a:off x="7935007" y="2153069"/>
            <a:ext cx="1269995" cy="1784422"/>
          </a:xfrm>
          <a:prstGeom prst="rect">
            <a:avLst/>
          </a:prstGeom>
        </p:spPr>
      </p:pic>
      <p:pic>
        <p:nvPicPr>
          <p:cNvPr id="11" name="Picture 10">
            <a:extLst>
              <a:ext uri="{FF2B5EF4-FFF2-40B4-BE49-F238E27FC236}">
                <a16:creationId xmlns:a16="http://schemas.microsoft.com/office/drawing/2014/main" id="{EDF00A12-AE08-F5CD-7CC8-2392C744117E}"/>
              </a:ext>
            </a:extLst>
          </p:cNvPr>
          <p:cNvPicPr>
            <a:picLocks noChangeAspect="1"/>
          </p:cNvPicPr>
          <p:nvPr/>
        </p:nvPicPr>
        <p:blipFill>
          <a:blip r:embed="rId4"/>
          <a:stretch>
            <a:fillRect/>
          </a:stretch>
        </p:blipFill>
        <p:spPr>
          <a:xfrm>
            <a:off x="9674734" y="4210335"/>
            <a:ext cx="1282971" cy="1225181"/>
          </a:xfrm>
          <a:prstGeom prst="rect">
            <a:avLst/>
          </a:prstGeom>
        </p:spPr>
      </p:pic>
    </p:spTree>
    <p:extLst>
      <p:ext uri="{BB962C8B-B14F-4D97-AF65-F5344CB8AC3E}">
        <p14:creationId xmlns:p14="http://schemas.microsoft.com/office/powerpoint/2010/main" val="3256864327"/>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78D1373-F744-4CFE-AA27-C02B21D337EA}"/>
              </a:ext>
            </a:extLst>
          </p:cNvPr>
          <p:cNvSpPr>
            <a:spLocks noGrp="1"/>
          </p:cNvSpPr>
          <p:nvPr>
            <p:ph type="title"/>
          </p:nvPr>
        </p:nvSpPr>
        <p:spPr>
          <a:xfrm>
            <a:off x="330200" y="216894"/>
            <a:ext cx="3510280" cy="878046"/>
          </a:xfrm>
        </p:spPr>
        <p:txBody>
          <a:bodyPr/>
          <a:lstStyle/>
          <a:p>
            <a:pPr algn="ctr"/>
            <a:r>
              <a:rPr lang="en-US" dirty="0"/>
              <a:t>Education</a:t>
            </a:r>
          </a:p>
        </p:txBody>
      </p:sp>
      <p:pic>
        <p:nvPicPr>
          <p:cNvPr id="9" name="Picture 8">
            <a:extLst>
              <a:ext uri="{FF2B5EF4-FFF2-40B4-BE49-F238E27FC236}">
                <a16:creationId xmlns:a16="http://schemas.microsoft.com/office/drawing/2014/main" id="{F75DCEC6-E190-4641-8EF7-1CBCAAF11F20}"/>
              </a:ext>
            </a:extLst>
          </p:cNvPr>
          <p:cNvPicPr>
            <a:picLocks noChangeAspect="1"/>
          </p:cNvPicPr>
          <p:nvPr/>
        </p:nvPicPr>
        <p:blipFill>
          <a:blip r:embed="rId2"/>
          <a:stretch>
            <a:fillRect/>
          </a:stretch>
        </p:blipFill>
        <p:spPr>
          <a:xfrm>
            <a:off x="1032431" y="2343828"/>
            <a:ext cx="2972215" cy="1524213"/>
          </a:xfrm>
          <a:prstGeom prst="rect">
            <a:avLst/>
          </a:prstGeom>
        </p:spPr>
      </p:pic>
      <p:pic>
        <p:nvPicPr>
          <p:cNvPr id="3" name="Picture 2">
            <a:extLst>
              <a:ext uri="{FF2B5EF4-FFF2-40B4-BE49-F238E27FC236}">
                <a16:creationId xmlns:a16="http://schemas.microsoft.com/office/drawing/2014/main" id="{66693019-2929-7D72-DB62-DFE6DE7BA012}"/>
              </a:ext>
            </a:extLst>
          </p:cNvPr>
          <p:cNvPicPr>
            <a:picLocks noChangeAspect="1"/>
          </p:cNvPicPr>
          <p:nvPr/>
        </p:nvPicPr>
        <p:blipFill>
          <a:blip r:embed="rId3"/>
          <a:stretch>
            <a:fillRect/>
          </a:stretch>
        </p:blipFill>
        <p:spPr>
          <a:xfrm>
            <a:off x="5673439" y="164826"/>
            <a:ext cx="5250305" cy="6547699"/>
          </a:xfrm>
          <a:prstGeom prst="rect">
            <a:avLst/>
          </a:prstGeom>
          <a:ln w="25400">
            <a:solidFill>
              <a:schemeClr val="accent1"/>
            </a:solidFill>
          </a:ln>
        </p:spPr>
      </p:pic>
    </p:spTree>
    <p:extLst>
      <p:ext uri="{BB962C8B-B14F-4D97-AF65-F5344CB8AC3E}">
        <p14:creationId xmlns:p14="http://schemas.microsoft.com/office/powerpoint/2010/main" val="1336741019"/>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837823-1FD1-46B2-8752-A8EEFD5AA74F}"/>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3213955F-7FA4-43A2-96D9-E5C8DDFBA61A}"/>
              </a:ext>
            </a:extLst>
          </p:cNvPr>
          <p:cNvSpPr txBox="1"/>
          <p:nvPr/>
        </p:nvSpPr>
        <p:spPr>
          <a:xfrm>
            <a:off x="1053143" y="2182805"/>
            <a:ext cx="3688190" cy="2492990"/>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dirty="0"/>
              <a:t>Scholarships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u="sng" dirty="0"/>
              <a:t>By Category   </a:t>
            </a:r>
            <a:r>
              <a:rPr lang="en-US" sz="2400" dirty="0"/>
              <a:t>(</a:t>
            </a:r>
            <a:r>
              <a:rPr lang="en-US" sz="2400" i="1" dirty="0"/>
              <a:t>Cluster</a:t>
            </a:r>
            <a:r>
              <a:rPr lang="en-US" sz="2400" dirty="0"/>
              <a:t>)</a:t>
            </a:r>
          </a:p>
          <a:p>
            <a:endParaRPr lang="en-US" dirty="0"/>
          </a:p>
          <a:p>
            <a:endParaRPr lang="en-US" dirty="0"/>
          </a:p>
        </p:txBody>
      </p:sp>
      <p:pic>
        <p:nvPicPr>
          <p:cNvPr id="3" name="Picture 2">
            <a:extLst>
              <a:ext uri="{FF2B5EF4-FFF2-40B4-BE49-F238E27FC236}">
                <a16:creationId xmlns:a16="http://schemas.microsoft.com/office/drawing/2014/main" id="{49522D1C-E0B9-F5A9-5E95-2088CD3A1E9D}"/>
              </a:ext>
            </a:extLst>
          </p:cNvPr>
          <p:cNvPicPr>
            <a:picLocks noChangeAspect="1"/>
          </p:cNvPicPr>
          <p:nvPr/>
        </p:nvPicPr>
        <p:blipFill>
          <a:blip r:embed="rId2"/>
          <a:stretch>
            <a:fillRect/>
          </a:stretch>
        </p:blipFill>
        <p:spPr>
          <a:xfrm>
            <a:off x="5137859" y="920621"/>
            <a:ext cx="5969307" cy="5016758"/>
          </a:xfrm>
          <a:prstGeom prst="rect">
            <a:avLst/>
          </a:prstGeom>
        </p:spPr>
      </p:pic>
    </p:spTree>
    <p:extLst>
      <p:ext uri="{BB962C8B-B14F-4D97-AF65-F5344CB8AC3E}">
        <p14:creationId xmlns:p14="http://schemas.microsoft.com/office/powerpoint/2010/main" val="536450841"/>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9167139-72EA-4B1B-8B55-CFE713A26A3B}"/>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6C82C560-C893-4F1A-AE63-16500DF58A6C}"/>
              </a:ext>
            </a:extLst>
          </p:cNvPr>
          <p:cNvSpPr txBox="1"/>
          <p:nvPr/>
        </p:nvSpPr>
        <p:spPr>
          <a:xfrm>
            <a:off x="558800" y="1708668"/>
            <a:ext cx="4444999" cy="3231654"/>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dirty="0"/>
              <a:t>Scholarships</a:t>
            </a:r>
          </a:p>
          <a:p>
            <a:br>
              <a:rPr lang="en-US" sz="2400" dirty="0"/>
            </a:br>
            <a:endParaRPr lang="en-US" sz="2400" dirty="0"/>
          </a:p>
          <a:p>
            <a:pPr marL="285750" indent="-285750">
              <a:buFont typeface="Arial" panose="020B0604020202020204" pitchFamily="34" charset="0"/>
              <a:buChar char="•"/>
            </a:pPr>
            <a:r>
              <a:rPr lang="en-US" sz="2400" u="sng" dirty="0"/>
              <a:t>Details</a:t>
            </a:r>
            <a:r>
              <a:rPr lang="en-US" sz="2400" dirty="0"/>
              <a:t>   </a:t>
            </a:r>
            <a:br>
              <a:rPr lang="en-US" sz="2400" dirty="0"/>
            </a:br>
            <a:r>
              <a:rPr lang="en-US" sz="2400" dirty="0"/>
              <a:t>(</a:t>
            </a:r>
            <a:r>
              <a:rPr lang="en-US" sz="2400" i="1" dirty="0"/>
              <a:t>Scholarship Information</a:t>
            </a:r>
            <a:r>
              <a:rPr lang="en-US" sz="2400" dirty="0"/>
              <a:t>)   </a:t>
            </a:r>
          </a:p>
          <a:p>
            <a:endParaRPr lang="en-US" dirty="0"/>
          </a:p>
          <a:p>
            <a:endParaRPr lang="en-US" dirty="0"/>
          </a:p>
        </p:txBody>
      </p:sp>
      <p:pic>
        <p:nvPicPr>
          <p:cNvPr id="4" name="Picture 3">
            <a:extLst>
              <a:ext uri="{FF2B5EF4-FFF2-40B4-BE49-F238E27FC236}">
                <a16:creationId xmlns:a16="http://schemas.microsoft.com/office/drawing/2014/main" id="{A394C2DA-856F-9D6F-18D4-A5F99115CD61}"/>
              </a:ext>
            </a:extLst>
          </p:cNvPr>
          <p:cNvPicPr>
            <a:picLocks noChangeAspect="1"/>
          </p:cNvPicPr>
          <p:nvPr/>
        </p:nvPicPr>
        <p:blipFill>
          <a:blip r:embed="rId2"/>
          <a:stretch>
            <a:fillRect/>
          </a:stretch>
        </p:blipFill>
        <p:spPr>
          <a:xfrm>
            <a:off x="5267804" y="187158"/>
            <a:ext cx="6045511" cy="6483683"/>
          </a:xfrm>
          <a:prstGeom prst="rect">
            <a:avLst/>
          </a:prstGeom>
        </p:spPr>
      </p:pic>
    </p:spTree>
    <p:extLst>
      <p:ext uri="{BB962C8B-B14F-4D97-AF65-F5344CB8AC3E}">
        <p14:creationId xmlns:p14="http://schemas.microsoft.com/office/powerpoint/2010/main" val="590787133"/>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E6A19B-3D4C-4F3D-A39B-F4E0A0AC9547}"/>
              </a:ext>
            </a:extLst>
          </p:cNvPr>
          <p:cNvSpPr>
            <a:spLocks noGrp="1"/>
          </p:cNvSpPr>
          <p:nvPr>
            <p:ph type="title"/>
          </p:nvPr>
        </p:nvSpPr>
        <p:spPr>
          <a:xfrm>
            <a:off x="330200" y="216894"/>
            <a:ext cx="3510280" cy="878046"/>
          </a:xfrm>
        </p:spPr>
        <p:txBody>
          <a:bodyPr/>
          <a:lstStyle/>
          <a:p>
            <a:pPr algn="ctr"/>
            <a:r>
              <a:rPr lang="en-US" dirty="0"/>
              <a:t>Education</a:t>
            </a:r>
          </a:p>
        </p:txBody>
      </p:sp>
      <p:pic>
        <p:nvPicPr>
          <p:cNvPr id="3" name="Picture 2">
            <a:extLst>
              <a:ext uri="{FF2B5EF4-FFF2-40B4-BE49-F238E27FC236}">
                <a16:creationId xmlns:a16="http://schemas.microsoft.com/office/drawing/2014/main" id="{14086114-EF78-4193-8922-903EB52957E5}"/>
              </a:ext>
            </a:extLst>
          </p:cNvPr>
          <p:cNvPicPr>
            <a:picLocks noChangeAspect="1"/>
          </p:cNvPicPr>
          <p:nvPr/>
        </p:nvPicPr>
        <p:blipFill>
          <a:blip r:embed="rId2"/>
          <a:stretch>
            <a:fillRect/>
          </a:stretch>
        </p:blipFill>
        <p:spPr>
          <a:xfrm>
            <a:off x="1008970" y="2676525"/>
            <a:ext cx="2962275" cy="1504950"/>
          </a:xfrm>
          <a:prstGeom prst="rect">
            <a:avLst/>
          </a:prstGeom>
        </p:spPr>
      </p:pic>
      <p:sp>
        <p:nvSpPr>
          <p:cNvPr id="5" name="TextBox 4">
            <a:extLst>
              <a:ext uri="{FF2B5EF4-FFF2-40B4-BE49-F238E27FC236}">
                <a16:creationId xmlns:a16="http://schemas.microsoft.com/office/drawing/2014/main" id="{166D17CD-FF93-B47E-60D8-47D901C7465B}"/>
              </a:ext>
            </a:extLst>
          </p:cNvPr>
          <p:cNvSpPr txBox="1"/>
          <p:nvPr/>
        </p:nvSpPr>
        <p:spPr>
          <a:xfrm>
            <a:off x="1236134" y="4705721"/>
            <a:ext cx="2481113" cy="369332"/>
          </a:xfrm>
          <a:prstGeom prst="rect">
            <a:avLst/>
          </a:prstGeom>
          <a:noFill/>
        </p:spPr>
        <p:txBody>
          <a:bodyPr wrap="square" rtlCol="0">
            <a:spAutoFit/>
          </a:bodyPr>
          <a:lstStyle/>
          <a:p>
            <a:r>
              <a:rPr lang="en-US" dirty="0"/>
              <a:t>https://studentaid.gov/</a:t>
            </a:r>
          </a:p>
        </p:txBody>
      </p:sp>
      <p:pic>
        <p:nvPicPr>
          <p:cNvPr id="6" name="Picture 5">
            <a:extLst>
              <a:ext uri="{FF2B5EF4-FFF2-40B4-BE49-F238E27FC236}">
                <a16:creationId xmlns:a16="http://schemas.microsoft.com/office/drawing/2014/main" id="{431B3DC4-66F4-97A9-BD58-C0C0E2A457DF}"/>
              </a:ext>
            </a:extLst>
          </p:cNvPr>
          <p:cNvPicPr>
            <a:picLocks noChangeAspect="1"/>
          </p:cNvPicPr>
          <p:nvPr/>
        </p:nvPicPr>
        <p:blipFill>
          <a:blip r:embed="rId3"/>
          <a:stretch>
            <a:fillRect/>
          </a:stretch>
        </p:blipFill>
        <p:spPr>
          <a:xfrm>
            <a:off x="5766050" y="294968"/>
            <a:ext cx="4314697" cy="6223819"/>
          </a:xfrm>
          <a:prstGeom prst="rect">
            <a:avLst/>
          </a:prstGeom>
        </p:spPr>
      </p:pic>
    </p:spTree>
    <p:extLst>
      <p:ext uri="{BB962C8B-B14F-4D97-AF65-F5344CB8AC3E}">
        <p14:creationId xmlns:p14="http://schemas.microsoft.com/office/powerpoint/2010/main" val="3204412434"/>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a:xfrm>
            <a:off x="609600" y="139614"/>
            <a:ext cx="9508067" cy="954348"/>
          </a:xfrm>
        </p:spPr>
        <p:txBody>
          <a:bodyPr anchor="ctr">
            <a:normAutofit/>
          </a:bodyPr>
          <a:lstStyle/>
          <a:p>
            <a:r>
              <a:rPr lang="en-US" sz="2000" dirty="0"/>
              <a:t>The MassHire CIS Training Calendar</a:t>
            </a:r>
            <a:br>
              <a:rPr lang="en-US" sz="2000" dirty="0"/>
            </a:br>
            <a:r>
              <a:rPr lang="en-US" sz="2000" dirty="0">
                <a:solidFill>
                  <a:schemeClr val="bg1"/>
                </a:solidFill>
                <a:hlinkClick r:id="rId2">
                  <a:extLst>
                    <a:ext uri="{A12FA001-AC4F-418D-AE19-62706E023703}">
                      <ahyp:hlinkClr xmlns:ahyp="http://schemas.microsoft.com/office/drawing/2018/hyperlinkcolor" val="tx"/>
                    </a:ext>
                  </a:extLst>
                </a:hlinkClick>
              </a:rPr>
              <a:t>https://www.mass.gov/info-details/masshire-career-information-systems-360-trainings</a:t>
            </a:r>
            <a:r>
              <a:rPr lang="en-US" sz="2000" dirty="0">
                <a:solidFill>
                  <a:schemeClr val="bg1"/>
                </a:solidFill>
              </a:rPr>
              <a:t> </a:t>
            </a:r>
          </a:p>
        </p:txBody>
      </p:sp>
      <p:sp>
        <p:nvSpPr>
          <p:cNvPr id="10" name="Slide Number Placeholder 2">
            <a:extLst>
              <a:ext uri="{FF2B5EF4-FFF2-40B4-BE49-F238E27FC236}">
                <a16:creationId xmlns:a16="http://schemas.microsoft.com/office/drawing/2014/main" id="{A800E557-2A1C-370C-6C3E-613C6E4CED24}"/>
              </a:ext>
            </a:extLst>
          </p:cNvPr>
          <p:cNvSpPr>
            <a:spLocks noGrp="1"/>
          </p:cNvSpPr>
          <p:nvPr>
            <p:ph type="sldNum" sz="quarter" idx="4"/>
          </p:nvPr>
        </p:nvSpPr>
        <p:spPr>
          <a:xfrm>
            <a:off x="11187289" y="6358002"/>
            <a:ext cx="395111" cy="365125"/>
          </a:xfrm>
        </p:spPr>
        <p:txBody>
          <a:bodyPr/>
          <a:lstStyle/>
          <a:p>
            <a:pPr>
              <a:spcAft>
                <a:spcPts val="600"/>
              </a:spcAft>
            </a:pPr>
            <a:fld id="{941BE8DD-6BA1-AD43-8321-0CEB068BCC7D}" type="slidenum">
              <a:rPr lang="en-US" smtClean="0"/>
              <a:pPr>
                <a:spcAft>
                  <a:spcPts val="600"/>
                </a:spcAft>
              </a:pPr>
              <a:t>5</a:t>
            </a:fld>
            <a:endParaRPr lang="en-US"/>
          </a:p>
        </p:txBody>
      </p:sp>
      <p:pic>
        <p:nvPicPr>
          <p:cNvPr id="5" name="Picture 4" descr="Graphical user interface, text, application&#10;&#10;AI-generated content may be incorrect.">
            <a:extLst>
              <a:ext uri="{FF2B5EF4-FFF2-40B4-BE49-F238E27FC236}">
                <a16:creationId xmlns:a16="http://schemas.microsoft.com/office/drawing/2014/main" id="{F0A5A868-6A83-C721-931D-3532BF7E0D36}"/>
              </a:ext>
            </a:extLst>
          </p:cNvPr>
          <p:cNvPicPr>
            <a:picLocks noChangeAspect="1"/>
          </p:cNvPicPr>
          <p:nvPr/>
        </p:nvPicPr>
        <p:blipFill>
          <a:blip r:embed="rId3"/>
          <a:stretch>
            <a:fillRect/>
          </a:stretch>
        </p:blipFill>
        <p:spPr>
          <a:xfrm>
            <a:off x="1980214" y="1216122"/>
            <a:ext cx="8231571" cy="4918364"/>
          </a:xfrm>
          <a:prstGeom prst="rect">
            <a:avLst/>
          </a:prstGeom>
          <a:noFill/>
          <a:ln w="15875">
            <a:solidFill>
              <a:schemeClr val="accent1"/>
            </a:solidFill>
          </a:ln>
        </p:spPr>
      </p:pic>
    </p:spTree>
    <p:extLst>
      <p:ext uri="{BB962C8B-B14F-4D97-AF65-F5344CB8AC3E}">
        <p14:creationId xmlns:p14="http://schemas.microsoft.com/office/powerpoint/2010/main" val="1167311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E6A19B-3D4C-4F3D-A39B-F4E0A0AC9547}"/>
              </a:ext>
            </a:extLst>
          </p:cNvPr>
          <p:cNvSpPr>
            <a:spLocks noGrp="1"/>
          </p:cNvSpPr>
          <p:nvPr>
            <p:ph type="title"/>
          </p:nvPr>
        </p:nvSpPr>
        <p:spPr>
          <a:xfrm>
            <a:off x="330200" y="216894"/>
            <a:ext cx="3510280" cy="878046"/>
          </a:xfrm>
        </p:spPr>
        <p:txBody>
          <a:bodyPr/>
          <a:lstStyle/>
          <a:p>
            <a:pPr algn="ctr"/>
            <a:r>
              <a:rPr lang="en-US" dirty="0"/>
              <a:t>Education</a:t>
            </a:r>
          </a:p>
        </p:txBody>
      </p:sp>
      <p:pic>
        <p:nvPicPr>
          <p:cNvPr id="3" name="Picture 2">
            <a:extLst>
              <a:ext uri="{FF2B5EF4-FFF2-40B4-BE49-F238E27FC236}">
                <a16:creationId xmlns:a16="http://schemas.microsoft.com/office/drawing/2014/main" id="{14086114-EF78-4193-8922-903EB52957E5}"/>
              </a:ext>
            </a:extLst>
          </p:cNvPr>
          <p:cNvPicPr>
            <a:picLocks noChangeAspect="1"/>
          </p:cNvPicPr>
          <p:nvPr/>
        </p:nvPicPr>
        <p:blipFill>
          <a:blip r:embed="rId2"/>
          <a:stretch>
            <a:fillRect/>
          </a:stretch>
        </p:blipFill>
        <p:spPr>
          <a:xfrm>
            <a:off x="1001234" y="2676525"/>
            <a:ext cx="2962275" cy="1504950"/>
          </a:xfrm>
          <a:prstGeom prst="rect">
            <a:avLst/>
          </a:prstGeom>
        </p:spPr>
      </p:pic>
      <p:pic>
        <p:nvPicPr>
          <p:cNvPr id="5" name="Picture 4">
            <a:extLst>
              <a:ext uri="{FF2B5EF4-FFF2-40B4-BE49-F238E27FC236}">
                <a16:creationId xmlns:a16="http://schemas.microsoft.com/office/drawing/2014/main" id="{62E398CC-ECEF-4E4D-239A-DCEC5A27E5F2}"/>
              </a:ext>
            </a:extLst>
          </p:cNvPr>
          <p:cNvPicPr>
            <a:picLocks noChangeAspect="1"/>
          </p:cNvPicPr>
          <p:nvPr/>
        </p:nvPicPr>
        <p:blipFill>
          <a:blip r:embed="rId3"/>
          <a:stretch>
            <a:fillRect/>
          </a:stretch>
        </p:blipFill>
        <p:spPr>
          <a:xfrm>
            <a:off x="5511173" y="235978"/>
            <a:ext cx="5632494" cy="6430297"/>
          </a:xfrm>
          <a:prstGeom prst="rect">
            <a:avLst/>
          </a:prstGeom>
        </p:spPr>
      </p:pic>
    </p:spTree>
    <p:extLst>
      <p:ext uri="{BB962C8B-B14F-4D97-AF65-F5344CB8AC3E}">
        <p14:creationId xmlns:p14="http://schemas.microsoft.com/office/powerpoint/2010/main" val="1377931092"/>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E6A19B-3D4C-4F3D-A39B-F4E0A0AC9547}"/>
              </a:ext>
            </a:extLst>
          </p:cNvPr>
          <p:cNvSpPr>
            <a:spLocks noGrp="1"/>
          </p:cNvSpPr>
          <p:nvPr>
            <p:ph type="title"/>
          </p:nvPr>
        </p:nvSpPr>
        <p:spPr>
          <a:xfrm>
            <a:off x="330200" y="216894"/>
            <a:ext cx="3510280" cy="878046"/>
          </a:xfrm>
        </p:spPr>
        <p:txBody>
          <a:bodyPr/>
          <a:lstStyle/>
          <a:p>
            <a:pPr algn="ctr"/>
            <a:r>
              <a:rPr lang="en-US" dirty="0"/>
              <a:t>Education</a:t>
            </a:r>
          </a:p>
        </p:txBody>
      </p:sp>
      <p:pic>
        <p:nvPicPr>
          <p:cNvPr id="3" name="Picture 2">
            <a:extLst>
              <a:ext uri="{FF2B5EF4-FFF2-40B4-BE49-F238E27FC236}">
                <a16:creationId xmlns:a16="http://schemas.microsoft.com/office/drawing/2014/main" id="{14086114-EF78-4193-8922-903EB52957E5}"/>
              </a:ext>
            </a:extLst>
          </p:cNvPr>
          <p:cNvPicPr>
            <a:picLocks noChangeAspect="1"/>
          </p:cNvPicPr>
          <p:nvPr/>
        </p:nvPicPr>
        <p:blipFill>
          <a:blip r:embed="rId2"/>
          <a:stretch>
            <a:fillRect/>
          </a:stretch>
        </p:blipFill>
        <p:spPr>
          <a:xfrm>
            <a:off x="765854" y="2676525"/>
            <a:ext cx="2962275" cy="1504950"/>
          </a:xfrm>
          <a:prstGeom prst="rect">
            <a:avLst/>
          </a:prstGeom>
        </p:spPr>
      </p:pic>
      <p:pic>
        <p:nvPicPr>
          <p:cNvPr id="4" name="Picture 3">
            <a:extLst>
              <a:ext uri="{FF2B5EF4-FFF2-40B4-BE49-F238E27FC236}">
                <a16:creationId xmlns:a16="http://schemas.microsoft.com/office/drawing/2014/main" id="{6A42EADE-5498-57ED-3CEF-EA5A7997E5E6}"/>
              </a:ext>
            </a:extLst>
          </p:cNvPr>
          <p:cNvPicPr>
            <a:picLocks noChangeAspect="1"/>
          </p:cNvPicPr>
          <p:nvPr/>
        </p:nvPicPr>
        <p:blipFill>
          <a:blip r:embed="rId3"/>
          <a:stretch>
            <a:fillRect/>
          </a:stretch>
        </p:blipFill>
        <p:spPr>
          <a:xfrm>
            <a:off x="5012123" y="143154"/>
            <a:ext cx="5137735" cy="6641106"/>
          </a:xfrm>
          <a:prstGeom prst="rect">
            <a:avLst/>
          </a:prstGeom>
          <a:ln w="25400">
            <a:solidFill>
              <a:schemeClr val="accent1"/>
            </a:solidFill>
          </a:ln>
        </p:spPr>
      </p:pic>
    </p:spTree>
    <p:extLst>
      <p:ext uri="{BB962C8B-B14F-4D97-AF65-F5344CB8AC3E}">
        <p14:creationId xmlns:p14="http://schemas.microsoft.com/office/powerpoint/2010/main" val="1475022295"/>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DEA1A-1A41-4FAF-B691-A4270358A280}"/>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474835" y="5831205"/>
            <a:ext cx="2000250" cy="438150"/>
          </a:xfrm>
          <a:prstGeom prst="rect">
            <a:avLst/>
          </a:prstGeom>
          <a:noFill/>
          <a:ln>
            <a:noFill/>
          </a:ln>
        </p:spPr>
      </p:pic>
      <p:pic>
        <p:nvPicPr>
          <p:cNvPr id="5" name="Picture 4">
            <a:extLst>
              <a:ext uri="{FF2B5EF4-FFF2-40B4-BE49-F238E27FC236}">
                <a16:creationId xmlns:a16="http://schemas.microsoft.com/office/drawing/2014/main" id="{2B98AAFF-D1E5-006C-CEF4-8BE9C7B26440}"/>
              </a:ext>
            </a:extLst>
          </p:cNvPr>
          <p:cNvPicPr>
            <a:picLocks noChangeAspect="1"/>
          </p:cNvPicPr>
          <p:nvPr/>
        </p:nvPicPr>
        <p:blipFill>
          <a:blip r:embed="rId4"/>
          <a:stretch>
            <a:fillRect/>
          </a:stretch>
        </p:blipFill>
        <p:spPr>
          <a:xfrm>
            <a:off x="3217775" y="0"/>
            <a:ext cx="8601259" cy="6858000"/>
          </a:xfrm>
          <a:prstGeom prst="rect">
            <a:avLst/>
          </a:prstGeom>
        </p:spPr>
      </p:pic>
      <p:sp>
        <p:nvSpPr>
          <p:cNvPr id="8" name="TextBox 7">
            <a:extLst>
              <a:ext uri="{FF2B5EF4-FFF2-40B4-BE49-F238E27FC236}">
                <a16:creationId xmlns:a16="http://schemas.microsoft.com/office/drawing/2014/main" id="{2D8C7399-0837-37CB-6FEB-6792D8C75A27}"/>
              </a:ext>
            </a:extLst>
          </p:cNvPr>
          <p:cNvSpPr txBox="1"/>
          <p:nvPr/>
        </p:nvSpPr>
        <p:spPr>
          <a:xfrm>
            <a:off x="177801" y="2692400"/>
            <a:ext cx="2980266"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Education </a:t>
            </a:r>
          </a:p>
          <a:p>
            <a:br>
              <a:rPr lang="en-US" sz="2400" dirty="0"/>
            </a:br>
            <a:endParaRPr lang="en-US" sz="2400" dirty="0"/>
          </a:p>
          <a:p>
            <a:pPr marL="342900" indent="-342900">
              <a:buFont typeface="Arial" panose="020B0604020202020204" pitchFamily="34" charset="0"/>
              <a:buChar char="•"/>
            </a:pPr>
            <a:r>
              <a:rPr lang="en-US" sz="2400" i="1" u="sng" dirty="0"/>
              <a:t>High School / College edition</a:t>
            </a:r>
          </a:p>
        </p:txBody>
      </p:sp>
    </p:spTree>
    <p:extLst>
      <p:ext uri="{BB962C8B-B14F-4D97-AF65-F5344CB8AC3E}">
        <p14:creationId xmlns:p14="http://schemas.microsoft.com/office/powerpoint/2010/main" val="6973787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21549C-FEFB-4604-8D79-0FCFA90A1CD5}"/>
              </a:ext>
            </a:extLst>
          </p:cNvPr>
          <p:cNvSpPr>
            <a:spLocks noGrp="1"/>
          </p:cNvSpPr>
          <p:nvPr>
            <p:ph type="title"/>
          </p:nvPr>
        </p:nvSpPr>
        <p:spPr/>
        <p:txBody>
          <a:bodyPr/>
          <a:lstStyle/>
          <a:p>
            <a:pPr algn="ctr"/>
            <a:r>
              <a:rPr lang="en-US" dirty="0"/>
              <a:t>Contact Information</a:t>
            </a:r>
          </a:p>
        </p:txBody>
      </p:sp>
      <p:sp>
        <p:nvSpPr>
          <p:cNvPr id="5" name="Content Placeholder 4">
            <a:extLst>
              <a:ext uri="{FF2B5EF4-FFF2-40B4-BE49-F238E27FC236}">
                <a16:creationId xmlns:a16="http://schemas.microsoft.com/office/drawing/2014/main" id="{C1D360EC-860B-489E-A3F3-5FFA24EABC92}"/>
              </a:ext>
            </a:extLst>
          </p:cNvPr>
          <p:cNvSpPr>
            <a:spLocks noGrp="1"/>
          </p:cNvSpPr>
          <p:nvPr>
            <p:ph idx="1"/>
          </p:nvPr>
        </p:nvSpPr>
        <p:spPr>
          <a:xfrm>
            <a:off x="609600" y="2243667"/>
            <a:ext cx="10972800" cy="3728532"/>
          </a:xfrm>
        </p:spPr>
        <p:txBody>
          <a:bodyPr/>
          <a:lstStyle/>
          <a:p>
            <a:r>
              <a:rPr lang="en-US" dirty="0"/>
              <a:t>Email:   </a:t>
            </a:r>
            <a:r>
              <a:rPr lang="en-US" dirty="0">
                <a:hlinkClick r:id="rId2"/>
              </a:rPr>
              <a:t>MassHireCIS@State.MA.US</a:t>
            </a:r>
            <a:br>
              <a:rPr lang="en-US" dirty="0"/>
            </a:br>
            <a:endParaRPr lang="en-US" dirty="0"/>
          </a:p>
          <a:p>
            <a:r>
              <a:rPr lang="en-US" dirty="0"/>
              <a:t>Telephone:		617-626-6808</a:t>
            </a:r>
          </a:p>
          <a:p>
            <a:endParaRPr lang="en-US" dirty="0"/>
          </a:p>
          <a:p>
            <a:r>
              <a:rPr lang="en-US" dirty="0"/>
              <a:t>URL:		</a:t>
            </a:r>
            <a:r>
              <a:rPr lang="en-US" dirty="0">
                <a:hlinkClick r:id="rId3"/>
              </a:rPr>
              <a:t>https://portal.masscis.IntoCareers.org</a:t>
            </a:r>
            <a:r>
              <a:rPr lang="en-US" dirty="0"/>
              <a:t>    </a:t>
            </a:r>
          </a:p>
        </p:txBody>
      </p:sp>
    </p:spTree>
    <p:extLst>
      <p:ext uri="{BB962C8B-B14F-4D97-AF65-F5344CB8AC3E}">
        <p14:creationId xmlns:p14="http://schemas.microsoft.com/office/powerpoint/2010/main" val="1885487418"/>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lose-up of raised hands at office training with speaker out of focus in background">
            <a:extLst>
              <a:ext uri="{FF2B5EF4-FFF2-40B4-BE49-F238E27FC236}">
                <a16:creationId xmlns:a16="http://schemas.microsoft.com/office/drawing/2014/main" id="{7AD507EC-B326-0CE1-BFD5-B2326EDD958F}"/>
              </a:ext>
            </a:extLst>
          </p:cNvPr>
          <p:cNvPicPr>
            <a:picLocks noChangeAspect="1"/>
          </p:cNvPicPr>
          <p:nvPr/>
        </p:nvPicPr>
        <p:blipFill rotWithShape="1">
          <a:blip r:embed="rId2">
            <a:alphaModFix amt="50000"/>
          </a:blip>
          <a:srcRect t="15572"/>
          <a:stretch/>
        </p:blipFill>
        <p:spPr>
          <a:xfrm>
            <a:off x="20" y="1"/>
            <a:ext cx="12191980" cy="6857999"/>
          </a:xfrm>
          <a:prstGeom prst="rect">
            <a:avLst/>
          </a:prstGeom>
        </p:spPr>
      </p:pic>
      <p:sp>
        <p:nvSpPr>
          <p:cNvPr id="2" name="TextBox 1">
            <a:extLst>
              <a:ext uri="{FF2B5EF4-FFF2-40B4-BE49-F238E27FC236}">
                <a16:creationId xmlns:a16="http://schemas.microsoft.com/office/drawing/2014/main" id="{55CB2050-87B1-9DDE-104B-396BD5F055CB}"/>
              </a:ext>
            </a:extLst>
          </p:cNvPr>
          <p:cNvSpPr txBox="1"/>
          <p:nvPr/>
        </p:nvSpPr>
        <p:spPr>
          <a:xfrm>
            <a:off x="1524000" y="1122362"/>
            <a:ext cx="9144000" cy="290051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6000" b="1" dirty="0">
                <a:solidFill>
                  <a:srgbClr val="009876"/>
                </a:solidFill>
                <a:latin typeface="+mj-lt"/>
                <a:ea typeface="+mj-ea"/>
                <a:cs typeface="+mj-cs"/>
              </a:rPr>
              <a:t>Questions</a:t>
            </a:r>
            <a:endParaRPr lang="en-US" sz="6000" dirty="0">
              <a:solidFill>
                <a:srgbClr val="009876"/>
              </a:solidFill>
              <a:latin typeface="+mj-lt"/>
              <a:ea typeface="+mj-ea"/>
              <a:cs typeface="Calibri Light"/>
            </a:endParaRPr>
          </a:p>
        </p:txBody>
      </p:sp>
      <p:sp>
        <p:nvSpPr>
          <p:cNvPr id="4" name="TextBox 3">
            <a:extLst>
              <a:ext uri="{FF2B5EF4-FFF2-40B4-BE49-F238E27FC236}">
                <a16:creationId xmlns:a16="http://schemas.microsoft.com/office/drawing/2014/main" id="{E820416C-5C37-BDED-4E36-7618D66DC89B}"/>
              </a:ext>
            </a:extLst>
          </p:cNvPr>
          <p:cNvSpPr txBox="1"/>
          <p:nvPr/>
        </p:nvSpPr>
        <p:spPr>
          <a:xfrm rot="-180000">
            <a:off x="821473" y="40330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5" name="TextBox 4">
            <a:extLst>
              <a:ext uri="{FF2B5EF4-FFF2-40B4-BE49-F238E27FC236}">
                <a16:creationId xmlns:a16="http://schemas.microsoft.com/office/drawing/2014/main" id="{DB48AD46-C63B-EC79-6A23-AF4E2BFFCBBD}"/>
              </a:ext>
            </a:extLst>
          </p:cNvPr>
          <p:cNvSpPr txBox="1"/>
          <p:nvPr/>
        </p:nvSpPr>
        <p:spPr>
          <a:xfrm rot="-1320000">
            <a:off x="9826083" y="296808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6" name="TextBox 5">
            <a:extLst>
              <a:ext uri="{FF2B5EF4-FFF2-40B4-BE49-F238E27FC236}">
                <a16:creationId xmlns:a16="http://schemas.microsoft.com/office/drawing/2014/main" id="{52A64CBC-13E7-7211-D04F-8DE436400639}"/>
              </a:ext>
            </a:extLst>
          </p:cNvPr>
          <p:cNvSpPr txBox="1"/>
          <p:nvPr/>
        </p:nvSpPr>
        <p:spPr>
          <a:xfrm>
            <a:off x="3469887" y="123035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7" name="TextBox 6">
            <a:extLst>
              <a:ext uri="{FF2B5EF4-FFF2-40B4-BE49-F238E27FC236}">
                <a16:creationId xmlns:a16="http://schemas.microsoft.com/office/drawing/2014/main" id="{ABF850B6-44B7-75B7-7D91-409F76C343D1}"/>
              </a:ext>
            </a:extLst>
          </p:cNvPr>
          <p:cNvSpPr txBox="1"/>
          <p:nvPr/>
        </p:nvSpPr>
        <p:spPr>
          <a:xfrm rot="1800000">
            <a:off x="3423423" y="471510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9" name="TextBox 8">
            <a:extLst>
              <a:ext uri="{FF2B5EF4-FFF2-40B4-BE49-F238E27FC236}">
                <a16:creationId xmlns:a16="http://schemas.microsoft.com/office/drawing/2014/main" id="{3B46BA7D-CBA5-FE6F-20C1-BE2C51BD8FB1}"/>
              </a:ext>
            </a:extLst>
          </p:cNvPr>
          <p:cNvSpPr txBox="1"/>
          <p:nvPr/>
        </p:nvSpPr>
        <p:spPr>
          <a:xfrm rot="600000">
            <a:off x="6917472" y="161135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0" name="TextBox 9">
            <a:extLst>
              <a:ext uri="{FF2B5EF4-FFF2-40B4-BE49-F238E27FC236}">
                <a16:creationId xmlns:a16="http://schemas.microsoft.com/office/drawing/2014/main" id="{0D6ED0EB-4599-7176-946A-E399A5378A97}"/>
              </a:ext>
            </a:extLst>
          </p:cNvPr>
          <p:cNvSpPr txBox="1"/>
          <p:nvPr/>
        </p:nvSpPr>
        <p:spPr>
          <a:xfrm rot="-1500000">
            <a:off x="1862253" y="408320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1" name="TextBox 10">
            <a:extLst>
              <a:ext uri="{FF2B5EF4-FFF2-40B4-BE49-F238E27FC236}">
                <a16:creationId xmlns:a16="http://schemas.microsoft.com/office/drawing/2014/main" id="{F5BE8228-062C-096F-ADAB-67042809A46B}"/>
              </a:ext>
            </a:extLst>
          </p:cNvPr>
          <p:cNvSpPr txBox="1"/>
          <p:nvPr/>
        </p:nvSpPr>
        <p:spPr>
          <a:xfrm rot="1200000">
            <a:off x="7763107" y="412966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12" name="TextBox 11">
            <a:extLst>
              <a:ext uri="{FF2B5EF4-FFF2-40B4-BE49-F238E27FC236}">
                <a16:creationId xmlns:a16="http://schemas.microsoft.com/office/drawing/2014/main" id="{F0036758-5B07-3149-C0CC-3F6BF93EAB77}"/>
              </a:ext>
            </a:extLst>
          </p:cNvPr>
          <p:cNvSpPr txBox="1"/>
          <p:nvPr/>
        </p:nvSpPr>
        <p:spPr>
          <a:xfrm rot="-1020000">
            <a:off x="9119838" y="26391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3" name="TextBox 12">
            <a:extLst>
              <a:ext uri="{FF2B5EF4-FFF2-40B4-BE49-F238E27FC236}">
                <a16:creationId xmlns:a16="http://schemas.microsoft.com/office/drawing/2014/main" id="{3DA621EC-D2D1-5ABD-1905-B29AAEEDA992}"/>
              </a:ext>
            </a:extLst>
          </p:cNvPr>
          <p:cNvSpPr txBox="1"/>
          <p:nvPr/>
        </p:nvSpPr>
        <p:spPr>
          <a:xfrm>
            <a:off x="6099716" y="4622180"/>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4" name="TextBox 13">
            <a:extLst>
              <a:ext uri="{FF2B5EF4-FFF2-40B4-BE49-F238E27FC236}">
                <a16:creationId xmlns:a16="http://schemas.microsoft.com/office/drawing/2014/main" id="{D0F4EAA3-DCCB-8FAA-5025-13A2406D1BFE}"/>
              </a:ext>
            </a:extLst>
          </p:cNvPr>
          <p:cNvSpPr txBox="1"/>
          <p:nvPr/>
        </p:nvSpPr>
        <p:spPr>
          <a:xfrm rot="1800000">
            <a:off x="5393473" y="74713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5" name="TextBox 14">
            <a:extLst>
              <a:ext uri="{FF2B5EF4-FFF2-40B4-BE49-F238E27FC236}">
                <a16:creationId xmlns:a16="http://schemas.microsoft.com/office/drawing/2014/main" id="{29044269-C468-A654-FE3E-490544206956}"/>
              </a:ext>
            </a:extLst>
          </p:cNvPr>
          <p:cNvSpPr txBox="1"/>
          <p:nvPr/>
        </p:nvSpPr>
        <p:spPr>
          <a:xfrm rot="-780000">
            <a:off x="8701668" y="117459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Tree>
    <p:extLst>
      <p:ext uri="{BB962C8B-B14F-4D97-AF65-F5344CB8AC3E}">
        <p14:creationId xmlns:p14="http://schemas.microsoft.com/office/powerpoint/2010/main" val="1438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F6C46-34CD-D61C-F272-B381D8972034}"/>
              </a:ext>
            </a:extLst>
          </p:cNvPr>
          <p:cNvSpPr>
            <a:spLocks noGrp="1"/>
          </p:cNvSpPr>
          <p:nvPr>
            <p:ph type="title"/>
          </p:nvPr>
        </p:nvSpPr>
        <p:spPr/>
        <p:txBody>
          <a:bodyPr/>
          <a:lstStyle/>
          <a:p>
            <a:r>
              <a:rPr lang="en-US" dirty="0"/>
              <a:t>Employment in CIS 360</a:t>
            </a:r>
          </a:p>
        </p:txBody>
      </p:sp>
      <p:sp>
        <p:nvSpPr>
          <p:cNvPr id="3" name="Slide Number Placeholder 2">
            <a:extLst>
              <a:ext uri="{FF2B5EF4-FFF2-40B4-BE49-F238E27FC236}">
                <a16:creationId xmlns:a16="http://schemas.microsoft.com/office/drawing/2014/main" id="{A91863C6-9368-D734-9040-E178B0D13A88}"/>
              </a:ext>
            </a:extLst>
          </p:cNvPr>
          <p:cNvSpPr>
            <a:spLocks noGrp="1"/>
          </p:cNvSpPr>
          <p:nvPr>
            <p:ph type="sldNum" sz="quarter" idx="4"/>
          </p:nvPr>
        </p:nvSpPr>
        <p:spPr/>
        <p:txBody>
          <a:bodyPr/>
          <a:lstStyle/>
          <a:p>
            <a:fld id="{941BE8DD-6BA1-AD43-8321-0CEB068BCC7D}" type="slidenum">
              <a:rPr lang="en-US" smtClean="0"/>
              <a:pPr/>
              <a:t>55</a:t>
            </a:fld>
            <a:endParaRPr lang="en-US" dirty="0"/>
          </a:p>
        </p:txBody>
      </p:sp>
    </p:spTree>
    <p:extLst>
      <p:ext uri="{BB962C8B-B14F-4D97-AF65-F5344CB8AC3E}">
        <p14:creationId xmlns:p14="http://schemas.microsoft.com/office/powerpoint/2010/main" val="9836776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Employment</a:t>
            </a:r>
          </a:p>
        </p:txBody>
      </p:sp>
      <p:pic>
        <p:nvPicPr>
          <p:cNvPr id="3" name="Picture 2">
            <a:extLst>
              <a:ext uri="{FF2B5EF4-FFF2-40B4-BE49-F238E27FC236}">
                <a16:creationId xmlns:a16="http://schemas.microsoft.com/office/drawing/2014/main" id="{A1A9D674-2014-30F0-E42D-27CF5974D2F3}"/>
              </a:ext>
            </a:extLst>
          </p:cNvPr>
          <p:cNvPicPr>
            <a:picLocks noChangeAspect="1"/>
          </p:cNvPicPr>
          <p:nvPr/>
        </p:nvPicPr>
        <p:blipFill>
          <a:blip r:embed="rId2"/>
          <a:stretch>
            <a:fillRect/>
          </a:stretch>
        </p:blipFill>
        <p:spPr>
          <a:xfrm>
            <a:off x="4190343" y="53306"/>
            <a:ext cx="7652613" cy="6168616"/>
          </a:xfrm>
          <a:prstGeom prst="rect">
            <a:avLst/>
          </a:prstGeom>
          <a:ln w="19050">
            <a:solidFill>
              <a:schemeClr val="accent1"/>
            </a:solidFill>
          </a:ln>
        </p:spPr>
      </p:pic>
    </p:spTree>
    <p:extLst>
      <p:ext uri="{BB962C8B-B14F-4D97-AF65-F5344CB8AC3E}">
        <p14:creationId xmlns:p14="http://schemas.microsoft.com/office/powerpoint/2010/main" val="31599889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70F5DC-59AA-42F5-809A-2530D54A7F4E}"/>
              </a:ext>
            </a:extLst>
          </p:cNvPr>
          <p:cNvPicPr>
            <a:picLocks noChangeAspect="1"/>
          </p:cNvPicPr>
          <p:nvPr/>
        </p:nvPicPr>
        <p:blipFill>
          <a:blip r:embed="rId2"/>
          <a:stretch>
            <a:fillRect/>
          </a:stretch>
        </p:blipFill>
        <p:spPr>
          <a:xfrm>
            <a:off x="3253567" y="238190"/>
            <a:ext cx="8736418" cy="6311692"/>
          </a:xfrm>
          <a:prstGeom prst="rect">
            <a:avLst/>
          </a:prstGeom>
          <a:ln>
            <a:solidFill>
              <a:schemeClr val="accent1"/>
            </a:solidFill>
          </a:ln>
        </p:spPr>
      </p:pic>
      <p:sp>
        <p:nvSpPr>
          <p:cNvPr id="4" name="Title 3">
            <a:extLst>
              <a:ext uri="{FF2B5EF4-FFF2-40B4-BE49-F238E27FC236}">
                <a16:creationId xmlns:a16="http://schemas.microsoft.com/office/drawing/2014/main" id="{912E3C2B-9E76-4B8F-B10F-1A1E110A5230}"/>
              </a:ext>
            </a:extLst>
          </p:cNvPr>
          <p:cNvSpPr>
            <a:spLocks noGrp="1"/>
          </p:cNvSpPr>
          <p:nvPr>
            <p:ph type="title"/>
          </p:nvPr>
        </p:nvSpPr>
        <p:spPr>
          <a:xfrm>
            <a:off x="36414" y="386434"/>
            <a:ext cx="3217153" cy="826677"/>
          </a:xfrm>
        </p:spPr>
        <p:txBody>
          <a:bodyPr/>
          <a:lstStyle/>
          <a:p>
            <a:pPr algn="ctr"/>
            <a:r>
              <a:rPr lang="en-US" dirty="0"/>
              <a:t>Employment</a:t>
            </a:r>
          </a:p>
        </p:txBody>
      </p:sp>
      <p:pic>
        <p:nvPicPr>
          <p:cNvPr id="6" name="Picture 5">
            <a:extLst>
              <a:ext uri="{FF2B5EF4-FFF2-40B4-BE49-F238E27FC236}">
                <a16:creationId xmlns:a16="http://schemas.microsoft.com/office/drawing/2014/main" id="{BF2451DB-FEF8-485C-8216-B3416A8044F7}"/>
              </a:ext>
            </a:extLst>
          </p:cNvPr>
          <p:cNvPicPr>
            <a:picLocks noChangeAspect="1"/>
          </p:cNvPicPr>
          <p:nvPr/>
        </p:nvPicPr>
        <p:blipFill>
          <a:blip r:embed="rId3"/>
          <a:stretch>
            <a:fillRect/>
          </a:stretch>
        </p:blipFill>
        <p:spPr>
          <a:xfrm>
            <a:off x="202015" y="2651499"/>
            <a:ext cx="2934109" cy="1533739"/>
          </a:xfrm>
          <a:prstGeom prst="rect">
            <a:avLst/>
          </a:prstGeom>
        </p:spPr>
      </p:pic>
    </p:spTree>
    <p:extLst>
      <p:ext uri="{BB962C8B-B14F-4D97-AF65-F5344CB8AC3E}">
        <p14:creationId xmlns:p14="http://schemas.microsoft.com/office/powerpoint/2010/main" val="2437585876"/>
      </p:ext>
    </p:extLst>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2E3C2B-9E76-4B8F-B10F-1A1E110A5230}"/>
              </a:ext>
            </a:extLst>
          </p:cNvPr>
          <p:cNvSpPr>
            <a:spLocks noGrp="1"/>
          </p:cNvSpPr>
          <p:nvPr>
            <p:ph type="title"/>
          </p:nvPr>
        </p:nvSpPr>
        <p:spPr>
          <a:xfrm>
            <a:off x="36414" y="386434"/>
            <a:ext cx="3217153" cy="826677"/>
          </a:xfrm>
        </p:spPr>
        <p:txBody>
          <a:bodyPr/>
          <a:lstStyle/>
          <a:p>
            <a:pPr algn="ctr"/>
            <a:r>
              <a:rPr lang="en-US" dirty="0"/>
              <a:t>Employment</a:t>
            </a:r>
          </a:p>
        </p:txBody>
      </p:sp>
      <p:pic>
        <p:nvPicPr>
          <p:cNvPr id="6" name="Picture 5">
            <a:extLst>
              <a:ext uri="{FF2B5EF4-FFF2-40B4-BE49-F238E27FC236}">
                <a16:creationId xmlns:a16="http://schemas.microsoft.com/office/drawing/2014/main" id="{BF2451DB-FEF8-485C-8216-B3416A8044F7}"/>
              </a:ext>
            </a:extLst>
          </p:cNvPr>
          <p:cNvPicPr>
            <a:picLocks noChangeAspect="1"/>
          </p:cNvPicPr>
          <p:nvPr/>
        </p:nvPicPr>
        <p:blipFill>
          <a:blip r:embed="rId2"/>
          <a:stretch>
            <a:fillRect/>
          </a:stretch>
        </p:blipFill>
        <p:spPr>
          <a:xfrm>
            <a:off x="202015" y="2651499"/>
            <a:ext cx="2934109" cy="1533739"/>
          </a:xfrm>
          <a:prstGeom prst="rect">
            <a:avLst/>
          </a:prstGeom>
        </p:spPr>
      </p:pic>
      <p:pic>
        <p:nvPicPr>
          <p:cNvPr id="10" name="Picture 9">
            <a:extLst>
              <a:ext uri="{FF2B5EF4-FFF2-40B4-BE49-F238E27FC236}">
                <a16:creationId xmlns:a16="http://schemas.microsoft.com/office/drawing/2014/main" id="{371EDE93-132C-4466-9051-919F3AD73321}"/>
              </a:ext>
            </a:extLst>
          </p:cNvPr>
          <p:cNvPicPr>
            <a:picLocks noChangeAspect="1"/>
          </p:cNvPicPr>
          <p:nvPr/>
        </p:nvPicPr>
        <p:blipFill>
          <a:blip r:embed="rId3"/>
          <a:stretch>
            <a:fillRect/>
          </a:stretch>
        </p:blipFill>
        <p:spPr>
          <a:xfrm>
            <a:off x="226237" y="4323944"/>
            <a:ext cx="2909887" cy="1871662"/>
          </a:xfrm>
          <a:prstGeom prst="rect">
            <a:avLst/>
          </a:prstGeom>
        </p:spPr>
      </p:pic>
      <p:pic>
        <p:nvPicPr>
          <p:cNvPr id="3" name="Picture 2">
            <a:extLst>
              <a:ext uri="{FF2B5EF4-FFF2-40B4-BE49-F238E27FC236}">
                <a16:creationId xmlns:a16="http://schemas.microsoft.com/office/drawing/2014/main" id="{4AAE49B8-9BD0-5394-C887-9CB02E3E92FB}"/>
              </a:ext>
            </a:extLst>
          </p:cNvPr>
          <p:cNvPicPr>
            <a:picLocks noChangeAspect="1"/>
          </p:cNvPicPr>
          <p:nvPr/>
        </p:nvPicPr>
        <p:blipFill>
          <a:blip r:embed="rId4"/>
          <a:stretch>
            <a:fillRect/>
          </a:stretch>
        </p:blipFill>
        <p:spPr>
          <a:xfrm>
            <a:off x="3136124" y="1376137"/>
            <a:ext cx="8905875" cy="4381500"/>
          </a:xfrm>
          <a:prstGeom prst="rect">
            <a:avLst/>
          </a:prstGeom>
          <a:ln w="19050">
            <a:solidFill>
              <a:schemeClr val="accent1"/>
            </a:solidFill>
          </a:ln>
        </p:spPr>
      </p:pic>
    </p:spTree>
    <p:extLst>
      <p:ext uri="{BB962C8B-B14F-4D97-AF65-F5344CB8AC3E}">
        <p14:creationId xmlns:p14="http://schemas.microsoft.com/office/powerpoint/2010/main" val="4033965249"/>
      </p:ext>
    </p:extLst>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2E3C2B-9E76-4B8F-B10F-1A1E110A5230}"/>
              </a:ext>
            </a:extLst>
          </p:cNvPr>
          <p:cNvSpPr>
            <a:spLocks noGrp="1"/>
          </p:cNvSpPr>
          <p:nvPr>
            <p:ph type="title"/>
          </p:nvPr>
        </p:nvSpPr>
        <p:spPr>
          <a:xfrm>
            <a:off x="36414" y="386434"/>
            <a:ext cx="3217153" cy="826677"/>
          </a:xfrm>
        </p:spPr>
        <p:txBody>
          <a:bodyPr/>
          <a:lstStyle/>
          <a:p>
            <a:pPr algn="ctr"/>
            <a:r>
              <a:rPr lang="en-US" dirty="0"/>
              <a:t>Employment</a:t>
            </a:r>
          </a:p>
        </p:txBody>
      </p:sp>
      <p:pic>
        <p:nvPicPr>
          <p:cNvPr id="6" name="Picture 5">
            <a:extLst>
              <a:ext uri="{FF2B5EF4-FFF2-40B4-BE49-F238E27FC236}">
                <a16:creationId xmlns:a16="http://schemas.microsoft.com/office/drawing/2014/main" id="{BF2451DB-FEF8-485C-8216-B3416A8044F7}"/>
              </a:ext>
            </a:extLst>
          </p:cNvPr>
          <p:cNvPicPr>
            <a:picLocks noChangeAspect="1"/>
          </p:cNvPicPr>
          <p:nvPr/>
        </p:nvPicPr>
        <p:blipFill>
          <a:blip r:embed="rId2"/>
          <a:stretch>
            <a:fillRect/>
          </a:stretch>
        </p:blipFill>
        <p:spPr>
          <a:xfrm>
            <a:off x="202015" y="2651499"/>
            <a:ext cx="2934109" cy="1533739"/>
          </a:xfrm>
          <a:prstGeom prst="rect">
            <a:avLst/>
          </a:prstGeom>
        </p:spPr>
      </p:pic>
      <p:pic>
        <p:nvPicPr>
          <p:cNvPr id="5" name="Picture 4">
            <a:extLst>
              <a:ext uri="{FF2B5EF4-FFF2-40B4-BE49-F238E27FC236}">
                <a16:creationId xmlns:a16="http://schemas.microsoft.com/office/drawing/2014/main" id="{E80CD406-A24D-4CDB-9DF9-D838EE4F6122}"/>
              </a:ext>
            </a:extLst>
          </p:cNvPr>
          <p:cNvPicPr>
            <a:picLocks noChangeAspect="1"/>
          </p:cNvPicPr>
          <p:nvPr/>
        </p:nvPicPr>
        <p:blipFill>
          <a:blip r:embed="rId3"/>
          <a:stretch>
            <a:fillRect/>
          </a:stretch>
        </p:blipFill>
        <p:spPr>
          <a:xfrm>
            <a:off x="5291847" y="115886"/>
            <a:ext cx="5417192" cy="6625384"/>
          </a:xfrm>
          <a:prstGeom prst="rect">
            <a:avLst/>
          </a:prstGeom>
          <a:ln>
            <a:solidFill>
              <a:schemeClr val="accent1"/>
            </a:solidFill>
          </a:ln>
        </p:spPr>
      </p:pic>
      <p:pic>
        <p:nvPicPr>
          <p:cNvPr id="11" name="Picture 10">
            <a:extLst>
              <a:ext uri="{FF2B5EF4-FFF2-40B4-BE49-F238E27FC236}">
                <a16:creationId xmlns:a16="http://schemas.microsoft.com/office/drawing/2014/main" id="{25014B68-7B39-47AE-85F2-7022DD5161E7}"/>
              </a:ext>
            </a:extLst>
          </p:cNvPr>
          <p:cNvPicPr>
            <a:picLocks noChangeAspect="1"/>
          </p:cNvPicPr>
          <p:nvPr/>
        </p:nvPicPr>
        <p:blipFill>
          <a:blip r:embed="rId4"/>
          <a:stretch>
            <a:fillRect/>
          </a:stretch>
        </p:blipFill>
        <p:spPr>
          <a:xfrm>
            <a:off x="240524" y="4306834"/>
            <a:ext cx="2895600" cy="1857375"/>
          </a:xfrm>
          <a:prstGeom prst="rect">
            <a:avLst/>
          </a:prstGeom>
        </p:spPr>
      </p:pic>
    </p:spTree>
    <p:extLst>
      <p:ext uri="{BB962C8B-B14F-4D97-AF65-F5344CB8AC3E}">
        <p14:creationId xmlns:p14="http://schemas.microsoft.com/office/powerpoint/2010/main" val="948041353"/>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a:xfrm>
            <a:off x="609600" y="139614"/>
            <a:ext cx="9508067" cy="954348"/>
          </a:xfrm>
        </p:spPr>
        <p:txBody>
          <a:bodyPr anchor="ctr">
            <a:normAutofit/>
          </a:bodyPr>
          <a:lstStyle/>
          <a:p>
            <a:r>
              <a:rPr lang="en-US" sz="2000"/>
              <a:t>The MassHire CIS Training Calendar</a:t>
            </a:r>
            <a:br>
              <a:rPr lang="en-US" sz="2000"/>
            </a:br>
            <a:r>
              <a:rPr lang="en-US" sz="2000">
                <a:hlinkClick r:id="rId2">
                  <a:extLst>
                    <a:ext uri="{A12FA001-AC4F-418D-AE19-62706E023703}">
                      <ahyp:hlinkClr xmlns:ahyp="http://schemas.microsoft.com/office/drawing/2018/hyperlinkcolor" val="tx"/>
                    </a:ext>
                  </a:extLst>
                </a:hlinkClick>
              </a:rPr>
              <a:t>https://www.mass.gov/how-to/masshire-career-information-system-360-cis-360-training</a:t>
            </a:r>
            <a:r>
              <a:rPr lang="en-US" sz="2000"/>
              <a:t> </a:t>
            </a:r>
          </a:p>
        </p:txBody>
      </p:sp>
      <p:sp>
        <p:nvSpPr>
          <p:cNvPr id="10" name="Slide Number Placeholder 4">
            <a:extLst>
              <a:ext uri="{FF2B5EF4-FFF2-40B4-BE49-F238E27FC236}">
                <a16:creationId xmlns:a16="http://schemas.microsoft.com/office/drawing/2014/main" id="{41BE4A6E-E96D-81C3-C590-A5439C2F575D}"/>
              </a:ext>
            </a:extLst>
          </p:cNvPr>
          <p:cNvSpPr>
            <a:spLocks noGrp="1"/>
          </p:cNvSpPr>
          <p:nvPr>
            <p:ph type="sldNum" sz="quarter" idx="4"/>
          </p:nvPr>
        </p:nvSpPr>
        <p:spPr>
          <a:xfrm>
            <a:off x="11187289" y="6358002"/>
            <a:ext cx="395111" cy="365125"/>
          </a:xfrm>
        </p:spPr>
        <p:txBody>
          <a:bodyPr anchor="ctr">
            <a:normAutofit/>
          </a:bodyPr>
          <a:lstStyle/>
          <a:p>
            <a:pPr>
              <a:spcAft>
                <a:spcPts val="600"/>
              </a:spcAft>
              <a:defRPr/>
            </a:pPr>
            <a:fld id="{E072579F-9FF5-4201-872C-73481382824D}" type="slidenum">
              <a:rPr lang="en-US"/>
              <a:pPr>
                <a:spcAft>
                  <a:spcPts val="600"/>
                </a:spcAft>
                <a:defRPr/>
              </a:pPr>
              <a:t>6</a:t>
            </a:fld>
            <a:endParaRPr lang="en-US"/>
          </a:p>
        </p:txBody>
      </p:sp>
      <p:pic>
        <p:nvPicPr>
          <p:cNvPr id="7" name="Picture 6" descr="Graphical user interface, text, application&#10;&#10;AI-generated content may be incorrect.">
            <a:extLst>
              <a:ext uri="{FF2B5EF4-FFF2-40B4-BE49-F238E27FC236}">
                <a16:creationId xmlns:a16="http://schemas.microsoft.com/office/drawing/2014/main" id="{EC738A3E-8A21-BCAB-EB55-EA31D45A67B1}"/>
              </a:ext>
            </a:extLst>
          </p:cNvPr>
          <p:cNvPicPr>
            <a:picLocks noChangeAspect="1"/>
          </p:cNvPicPr>
          <p:nvPr/>
        </p:nvPicPr>
        <p:blipFill>
          <a:blip r:embed="rId3"/>
          <a:srcRect t="12553" b="9175"/>
          <a:stretch/>
        </p:blipFill>
        <p:spPr>
          <a:xfrm>
            <a:off x="609601" y="1446236"/>
            <a:ext cx="5204177" cy="4525963"/>
          </a:xfrm>
          <a:prstGeom prst="rect">
            <a:avLst/>
          </a:prstGeom>
          <a:noFill/>
          <a:ln w="15875">
            <a:solidFill>
              <a:schemeClr val="accent1"/>
            </a:solidFill>
          </a:ln>
        </p:spPr>
      </p:pic>
      <p:pic>
        <p:nvPicPr>
          <p:cNvPr id="5" name="Picture 4" descr="Graphical user interface, text, application, email&#10;&#10;AI-generated content may be incorrect.">
            <a:extLst>
              <a:ext uri="{FF2B5EF4-FFF2-40B4-BE49-F238E27FC236}">
                <a16:creationId xmlns:a16="http://schemas.microsoft.com/office/drawing/2014/main" id="{7AECD0EE-29E6-150A-DC19-1B80568A2DA5}"/>
              </a:ext>
            </a:extLst>
          </p:cNvPr>
          <p:cNvPicPr>
            <a:picLocks noChangeAspect="1"/>
          </p:cNvPicPr>
          <p:nvPr/>
        </p:nvPicPr>
        <p:blipFill>
          <a:blip r:embed="rId4"/>
          <a:srcRect r="2265" b="3"/>
          <a:stretch/>
        </p:blipFill>
        <p:spPr>
          <a:xfrm>
            <a:off x="6375398" y="1446236"/>
            <a:ext cx="5204177" cy="4525963"/>
          </a:xfrm>
          <a:prstGeom prst="rect">
            <a:avLst/>
          </a:prstGeom>
          <a:noFill/>
          <a:ln w="15875">
            <a:solidFill>
              <a:schemeClr val="accent1"/>
            </a:solidFill>
          </a:ln>
        </p:spPr>
      </p:pic>
    </p:spTree>
    <p:extLst>
      <p:ext uri="{BB962C8B-B14F-4D97-AF65-F5344CB8AC3E}">
        <p14:creationId xmlns:p14="http://schemas.microsoft.com/office/powerpoint/2010/main" val="13002055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2E3C2B-9E76-4B8F-B10F-1A1E110A5230}"/>
              </a:ext>
            </a:extLst>
          </p:cNvPr>
          <p:cNvSpPr>
            <a:spLocks noGrp="1"/>
          </p:cNvSpPr>
          <p:nvPr>
            <p:ph type="title"/>
          </p:nvPr>
        </p:nvSpPr>
        <p:spPr>
          <a:xfrm>
            <a:off x="36414" y="386434"/>
            <a:ext cx="3217153" cy="826677"/>
          </a:xfrm>
        </p:spPr>
        <p:txBody>
          <a:bodyPr/>
          <a:lstStyle/>
          <a:p>
            <a:pPr algn="ctr"/>
            <a:r>
              <a:rPr lang="en-US" dirty="0"/>
              <a:t>Employment</a:t>
            </a:r>
          </a:p>
        </p:txBody>
      </p:sp>
      <p:pic>
        <p:nvPicPr>
          <p:cNvPr id="6" name="Picture 5">
            <a:extLst>
              <a:ext uri="{FF2B5EF4-FFF2-40B4-BE49-F238E27FC236}">
                <a16:creationId xmlns:a16="http://schemas.microsoft.com/office/drawing/2014/main" id="{BF2451DB-FEF8-485C-8216-B3416A8044F7}"/>
              </a:ext>
            </a:extLst>
          </p:cNvPr>
          <p:cNvPicPr>
            <a:picLocks noChangeAspect="1"/>
          </p:cNvPicPr>
          <p:nvPr/>
        </p:nvPicPr>
        <p:blipFill>
          <a:blip r:embed="rId2"/>
          <a:stretch>
            <a:fillRect/>
          </a:stretch>
        </p:blipFill>
        <p:spPr>
          <a:xfrm>
            <a:off x="202015" y="2651499"/>
            <a:ext cx="2934109" cy="1533739"/>
          </a:xfrm>
          <a:prstGeom prst="rect">
            <a:avLst/>
          </a:prstGeom>
        </p:spPr>
      </p:pic>
      <p:pic>
        <p:nvPicPr>
          <p:cNvPr id="8" name="Picture 7">
            <a:extLst>
              <a:ext uri="{FF2B5EF4-FFF2-40B4-BE49-F238E27FC236}">
                <a16:creationId xmlns:a16="http://schemas.microsoft.com/office/drawing/2014/main" id="{A230FC4F-9124-449E-A397-14944BF756C6}"/>
              </a:ext>
            </a:extLst>
          </p:cNvPr>
          <p:cNvPicPr>
            <a:picLocks noChangeAspect="1"/>
          </p:cNvPicPr>
          <p:nvPr/>
        </p:nvPicPr>
        <p:blipFill>
          <a:blip r:embed="rId3"/>
          <a:stretch>
            <a:fillRect/>
          </a:stretch>
        </p:blipFill>
        <p:spPr>
          <a:xfrm>
            <a:off x="259574" y="4484349"/>
            <a:ext cx="2876550" cy="1819275"/>
          </a:xfrm>
          <a:prstGeom prst="rect">
            <a:avLst/>
          </a:prstGeom>
        </p:spPr>
      </p:pic>
      <p:pic>
        <p:nvPicPr>
          <p:cNvPr id="10" name="Picture 9">
            <a:extLst>
              <a:ext uri="{FF2B5EF4-FFF2-40B4-BE49-F238E27FC236}">
                <a16:creationId xmlns:a16="http://schemas.microsoft.com/office/drawing/2014/main" id="{C1C9A477-09F7-4E29-ACA9-60527EA74F34}"/>
              </a:ext>
            </a:extLst>
          </p:cNvPr>
          <p:cNvPicPr>
            <a:picLocks noChangeAspect="1"/>
          </p:cNvPicPr>
          <p:nvPr/>
        </p:nvPicPr>
        <p:blipFill>
          <a:blip r:embed="rId4"/>
          <a:stretch>
            <a:fillRect/>
          </a:stretch>
        </p:blipFill>
        <p:spPr>
          <a:xfrm>
            <a:off x="3272831" y="5811495"/>
            <a:ext cx="8848725" cy="476250"/>
          </a:xfrm>
          <a:prstGeom prst="rect">
            <a:avLst/>
          </a:prstGeom>
        </p:spPr>
      </p:pic>
      <p:pic>
        <p:nvPicPr>
          <p:cNvPr id="5" name="Picture 4">
            <a:extLst>
              <a:ext uri="{FF2B5EF4-FFF2-40B4-BE49-F238E27FC236}">
                <a16:creationId xmlns:a16="http://schemas.microsoft.com/office/drawing/2014/main" id="{4EB8A316-4422-3D0D-2C8F-BCE049AFF3A6}"/>
              </a:ext>
            </a:extLst>
          </p:cNvPr>
          <p:cNvPicPr>
            <a:picLocks noChangeAspect="1"/>
          </p:cNvPicPr>
          <p:nvPr/>
        </p:nvPicPr>
        <p:blipFill>
          <a:blip r:embed="rId5"/>
          <a:stretch>
            <a:fillRect/>
          </a:stretch>
        </p:blipFill>
        <p:spPr>
          <a:xfrm>
            <a:off x="3979038" y="1504335"/>
            <a:ext cx="8043336" cy="4188542"/>
          </a:xfrm>
          <a:prstGeom prst="rect">
            <a:avLst/>
          </a:prstGeom>
        </p:spPr>
      </p:pic>
    </p:spTree>
    <p:extLst>
      <p:ext uri="{BB962C8B-B14F-4D97-AF65-F5344CB8AC3E}">
        <p14:creationId xmlns:p14="http://schemas.microsoft.com/office/powerpoint/2010/main" val="1853394640"/>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2E3C2B-9E76-4B8F-B10F-1A1E110A5230}"/>
              </a:ext>
            </a:extLst>
          </p:cNvPr>
          <p:cNvSpPr>
            <a:spLocks noGrp="1"/>
          </p:cNvSpPr>
          <p:nvPr>
            <p:ph type="title"/>
          </p:nvPr>
        </p:nvSpPr>
        <p:spPr>
          <a:xfrm>
            <a:off x="36414" y="386434"/>
            <a:ext cx="3217153" cy="826677"/>
          </a:xfrm>
        </p:spPr>
        <p:txBody>
          <a:bodyPr/>
          <a:lstStyle/>
          <a:p>
            <a:pPr algn="ctr"/>
            <a:r>
              <a:rPr lang="en-US" dirty="0"/>
              <a:t>Employment</a:t>
            </a:r>
          </a:p>
        </p:txBody>
      </p:sp>
      <p:pic>
        <p:nvPicPr>
          <p:cNvPr id="6" name="Picture 5">
            <a:extLst>
              <a:ext uri="{FF2B5EF4-FFF2-40B4-BE49-F238E27FC236}">
                <a16:creationId xmlns:a16="http://schemas.microsoft.com/office/drawing/2014/main" id="{BF2451DB-FEF8-485C-8216-B3416A8044F7}"/>
              </a:ext>
            </a:extLst>
          </p:cNvPr>
          <p:cNvPicPr>
            <a:picLocks noChangeAspect="1"/>
          </p:cNvPicPr>
          <p:nvPr/>
        </p:nvPicPr>
        <p:blipFill>
          <a:blip r:embed="rId2"/>
          <a:stretch>
            <a:fillRect/>
          </a:stretch>
        </p:blipFill>
        <p:spPr>
          <a:xfrm>
            <a:off x="202015" y="2651499"/>
            <a:ext cx="2934109" cy="1533739"/>
          </a:xfrm>
          <a:prstGeom prst="rect">
            <a:avLst/>
          </a:prstGeom>
        </p:spPr>
      </p:pic>
      <p:pic>
        <p:nvPicPr>
          <p:cNvPr id="5" name="Picture 4">
            <a:extLst>
              <a:ext uri="{FF2B5EF4-FFF2-40B4-BE49-F238E27FC236}">
                <a16:creationId xmlns:a16="http://schemas.microsoft.com/office/drawing/2014/main" id="{EC26A72C-638D-4C70-A64D-D587BCC3B132}"/>
              </a:ext>
            </a:extLst>
          </p:cNvPr>
          <p:cNvPicPr>
            <a:picLocks noChangeAspect="1"/>
          </p:cNvPicPr>
          <p:nvPr/>
        </p:nvPicPr>
        <p:blipFill>
          <a:blip r:embed="rId3"/>
          <a:stretch>
            <a:fillRect/>
          </a:stretch>
        </p:blipFill>
        <p:spPr>
          <a:xfrm>
            <a:off x="3484092" y="245587"/>
            <a:ext cx="8255462" cy="5954045"/>
          </a:xfrm>
          <a:prstGeom prst="rect">
            <a:avLst/>
          </a:prstGeom>
          <a:ln>
            <a:solidFill>
              <a:schemeClr val="accent1"/>
            </a:solidFill>
          </a:ln>
        </p:spPr>
      </p:pic>
      <p:pic>
        <p:nvPicPr>
          <p:cNvPr id="8" name="Picture 7">
            <a:extLst>
              <a:ext uri="{FF2B5EF4-FFF2-40B4-BE49-F238E27FC236}">
                <a16:creationId xmlns:a16="http://schemas.microsoft.com/office/drawing/2014/main" id="{846A9329-4664-40A2-AA4F-80C29FB2BD60}"/>
              </a:ext>
            </a:extLst>
          </p:cNvPr>
          <p:cNvPicPr>
            <a:picLocks noChangeAspect="1"/>
          </p:cNvPicPr>
          <p:nvPr/>
        </p:nvPicPr>
        <p:blipFill>
          <a:blip r:embed="rId4"/>
          <a:stretch>
            <a:fillRect/>
          </a:stretch>
        </p:blipFill>
        <p:spPr>
          <a:xfrm>
            <a:off x="2914207" y="6271296"/>
            <a:ext cx="8848725" cy="476250"/>
          </a:xfrm>
          <a:prstGeom prst="rect">
            <a:avLst/>
          </a:prstGeom>
        </p:spPr>
      </p:pic>
    </p:spTree>
    <p:extLst>
      <p:ext uri="{BB962C8B-B14F-4D97-AF65-F5344CB8AC3E}">
        <p14:creationId xmlns:p14="http://schemas.microsoft.com/office/powerpoint/2010/main" val="1496651437"/>
      </p:ext>
    </p:extLst>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756C5C-3C35-4397-A0CE-0AA1FD103A14}"/>
              </a:ext>
            </a:extLst>
          </p:cNvPr>
          <p:cNvPicPr>
            <a:picLocks noChangeAspect="1"/>
          </p:cNvPicPr>
          <p:nvPr/>
        </p:nvPicPr>
        <p:blipFill>
          <a:blip r:embed="rId2"/>
          <a:stretch>
            <a:fillRect/>
          </a:stretch>
        </p:blipFill>
        <p:spPr>
          <a:xfrm>
            <a:off x="3223476" y="293662"/>
            <a:ext cx="8833847" cy="6353362"/>
          </a:xfrm>
          <a:prstGeom prst="rect">
            <a:avLst/>
          </a:prstGeom>
          <a:ln>
            <a:solidFill>
              <a:schemeClr val="accent1"/>
            </a:solidFill>
          </a:ln>
        </p:spPr>
      </p:pic>
      <p:sp>
        <p:nvSpPr>
          <p:cNvPr id="7" name="Title 3">
            <a:extLst>
              <a:ext uri="{FF2B5EF4-FFF2-40B4-BE49-F238E27FC236}">
                <a16:creationId xmlns:a16="http://schemas.microsoft.com/office/drawing/2014/main" id="{418F7A96-7A8F-4D3D-852E-8B185555925E}"/>
              </a:ext>
            </a:extLst>
          </p:cNvPr>
          <p:cNvSpPr>
            <a:spLocks noGrp="1"/>
          </p:cNvSpPr>
          <p:nvPr>
            <p:ph type="title"/>
          </p:nvPr>
        </p:nvSpPr>
        <p:spPr>
          <a:xfrm>
            <a:off x="36414" y="386434"/>
            <a:ext cx="3217153" cy="826677"/>
          </a:xfrm>
        </p:spPr>
        <p:txBody>
          <a:bodyPr/>
          <a:lstStyle/>
          <a:p>
            <a:pPr algn="ctr"/>
            <a:r>
              <a:rPr lang="en-US" dirty="0"/>
              <a:t>Employment</a:t>
            </a:r>
          </a:p>
        </p:txBody>
      </p:sp>
      <p:pic>
        <p:nvPicPr>
          <p:cNvPr id="9" name="Picture 8">
            <a:extLst>
              <a:ext uri="{FF2B5EF4-FFF2-40B4-BE49-F238E27FC236}">
                <a16:creationId xmlns:a16="http://schemas.microsoft.com/office/drawing/2014/main" id="{82C9EBA8-CDD4-4995-B1BF-75C3ABB0C722}"/>
              </a:ext>
            </a:extLst>
          </p:cNvPr>
          <p:cNvPicPr>
            <a:picLocks noChangeAspect="1"/>
          </p:cNvPicPr>
          <p:nvPr/>
        </p:nvPicPr>
        <p:blipFill>
          <a:blip r:embed="rId3"/>
          <a:stretch>
            <a:fillRect/>
          </a:stretch>
        </p:blipFill>
        <p:spPr>
          <a:xfrm>
            <a:off x="173172" y="2671657"/>
            <a:ext cx="2943636" cy="1514686"/>
          </a:xfrm>
          <a:prstGeom prst="rect">
            <a:avLst/>
          </a:prstGeom>
        </p:spPr>
      </p:pic>
    </p:spTree>
    <p:extLst>
      <p:ext uri="{BB962C8B-B14F-4D97-AF65-F5344CB8AC3E}">
        <p14:creationId xmlns:p14="http://schemas.microsoft.com/office/powerpoint/2010/main" val="2908964232"/>
      </p:ext>
    </p:extLst>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18F7A96-7A8F-4D3D-852E-8B185555925E}"/>
              </a:ext>
            </a:extLst>
          </p:cNvPr>
          <p:cNvSpPr>
            <a:spLocks noGrp="1"/>
          </p:cNvSpPr>
          <p:nvPr>
            <p:ph type="title"/>
          </p:nvPr>
        </p:nvSpPr>
        <p:spPr>
          <a:xfrm>
            <a:off x="36414" y="386434"/>
            <a:ext cx="3217153" cy="826677"/>
          </a:xfrm>
        </p:spPr>
        <p:txBody>
          <a:bodyPr/>
          <a:lstStyle/>
          <a:p>
            <a:pPr algn="ctr"/>
            <a:r>
              <a:rPr lang="en-US" dirty="0"/>
              <a:t>Employment</a:t>
            </a:r>
          </a:p>
        </p:txBody>
      </p:sp>
      <p:pic>
        <p:nvPicPr>
          <p:cNvPr id="9" name="Picture 8">
            <a:extLst>
              <a:ext uri="{FF2B5EF4-FFF2-40B4-BE49-F238E27FC236}">
                <a16:creationId xmlns:a16="http://schemas.microsoft.com/office/drawing/2014/main" id="{82C9EBA8-CDD4-4995-B1BF-75C3ABB0C722}"/>
              </a:ext>
            </a:extLst>
          </p:cNvPr>
          <p:cNvPicPr>
            <a:picLocks noChangeAspect="1"/>
          </p:cNvPicPr>
          <p:nvPr/>
        </p:nvPicPr>
        <p:blipFill>
          <a:blip r:embed="rId2"/>
          <a:stretch>
            <a:fillRect/>
          </a:stretch>
        </p:blipFill>
        <p:spPr>
          <a:xfrm>
            <a:off x="173172" y="2146722"/>
            <a:ext cx="2943636" cy="1514686"/>
          </a:xfrm>
          <a:prstGeom prst="rect">
            <a:avLst/>
          </a:prstGeom>
        </p:spPr>
      </p:pic>
      <p:pic>
        <p:nvPicPr>
          <p:cNvPr id="4" name="Picture 3">
            <a:extLst>
              <a:ext uri="{FF2B5EF4-FFF2-40B4-BE49-F238E27FC236}">
                <a16:creationId xmlns:a16="http://schemas.microsoft.com/office/drawing/2014/main" id="{DB64BC2E-A1FE-4D25-A39C-643D496E73CB}"/>
              </a:ext>
            </a:extLst>
          </p:cNvPr>
          <p:cNvPicPr>
            <a:picLocks noChangeAspect="1"/>
          </p:cNvPicPr>
          <p:nvPr/>
        </p:nvPicPr>
        <p:blipFill>
          <a:blip r:embed="rId3"/>
          <a:stretch>
            <a:fillRect/>
          </a:stretch>
        </p:blipFill>
        <p:spPr>
          <a:xfrm>
            <a:off x="354558" y="4043749"/>
            <a:ext cx="2762250" cy="1885950"/>
          </a:xfrm>
          <a:prstGeom prst="rect">
            <a:avLst/>
          </a:prstGeom>
        </p:spPr>
      </p:pic>
      <p:pic>
        <p:nvPicPr>
          <p:cNvPr id="6" name="Picture 5">
            <a:extLst>
              <a:ext uri="{FF2B5EF4-FFF2-40B4-BE49-F238E27FC236}">
                <a16:creationId xmlns:a16="http://schemas.microsoft.com/office/drawing/2014/main" id="{124AADA9-9675-4B50-A0DA-F2ECB3B8E665}"/>
              </a:ext>
            </a:extLst>
          </p:cNvPr>
          <p:cNvPicPr>
            <a:picLocks noChangeAspect="1"/>
          </p:cNvPicPr>
          <p:nvPr/>
        </p:nvPicPr>
        <p:blipFill>
          <a:blip r:embed="rId4"/>
          <a:stretch>
            <a:fillRect/>
          </a:stretch>
        </p:blipFill>
        <p:spPr>
          <a:xfrm>
            <a:off x="4588590" y="292272"/>
            <a:ext cx="6204543" cy="6327984"/>
          </a:xfrm>
          <a:prstGeom prst="rect">
            <a:avLst/>
          </a:prstGeom>
          <a:ln>
            <a:solidFill>
              <a:schemeClr val="accent1"/>
            </a:solidFill>
          </a:ln>
        </p:spPr>
      </p:pic>
    </p:spTree>
    <p:extLst>
      <p:ext uri="{BB962C8B-B14F-4D97-AF65-F5344CB8AC3E}">
        <p14:creationId xmlns:p14="http://schemas.microsoft.com/office/powerpoint/2010/main" val="2537162415"/>
      </p:ext>
    </p:extLst>
  </p:cSld>
  <p:clrMapOvr>
    <a:masterClrMapping/>
  </p:clrMapOvr>
  <p:transitio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18F7A96-7A8F-4D3D-852E-8B185555925E}"/>
              </a:ext>
            </a:extLst>
          </p:cNvPr>
          <p:cNvSpPr>
            <a:spLocks noGrp="1"/>
          </p:cNvSpPr>
          <p:nvPr>
            <p:ph type="title"/>
          </p:nvPr>
        </p:nvSpPr>
        <p:spPr>
          <a:xfrm>
            <a:off x="36414" y="386434"/>
            <a:ext cx="3217153" cy="826677"/>
          </a:xfrm>
        </p:spPr>
        <p:txBody>
          <a:bodyPr/>
          <a:lstStyle/>
          <a:p>
            <a:pPr algn="ctr"/>
            <a:r>
              <a:rPr lang="en-US" dirty="0"/>
              <a:t>Employment</a:t>
            </a:r>
          </a:p>
        </p:txBody>
      </p:sp>
      <p:pic>
        <p:nvPicPr>
          <p:cNvPr id="9" name="Picture 8">
            <a:extLst>
              <a:ext uri="{FF2B5EF4-FFF2-40B4-BE49-F238E27FC236}">
                <a16:creationId xmlns:a16="http://schemas.microsoft.com/office/drawing/2014/main" id="{82C9EBA8-CDD4-4995-B1BF-75C3ABB0C722}"/>
              </a:ext>
            </a:extLst>
          </p:cNvPr>
          <p:cNvPicPr>
            <a:picLocks noChangeAspect="1"/>
          </p:cNvPicPr>
          <p:nvPr/>
        </p:nvPicPr>
        <p:blipFill>
          <a:blip r:embed="rId2"/>
          <a:stretch>
            <a:fillRect/>
          </a:stretch>
        </p:blipFill>
        <p:spPr>
          <a:xfrm>
            <a:off x="173172" y="2409188"/>
            <a:ext cx="2943636" cy="1514686"/>
          </a:xfrm>
          <a:prstGeom prst="rect">
            <a:avLst/>
          </a:prstGeom>
        </p:spPr>
      </p:pic>
      <p:pic>
        <p:nvPicPr>
          <p:cNvPr id="4" name="Picture 3">
            <a:extLst>
              <a:ext uri="{FF2B5EF4-FFF2-40B4-BE49-F238E27FC236}">
                <a16:creationId xmlns:a16="http://schemas.microsoft.com/office/drawing/2014/main" id="{D447E64E-C5FD-445A-A0D2-FB19C7438E33}"/>
              </a:ext>
            </a:extLst>
          </p:cNvPr>
          <p:cNvPicPr>
            <a:picLocks noChangeAspect="1"/>
          </p:cNvPicPr>
          <p:nvPr/>
        </p:nvPicPr>
        <p:blipFill>
          <a:blip r:embed="rId3"/>
          <a:stretch>
            <a:fillRect/>
          </a:stretch>
        </p:blipFill>
        <p:spPr>
          <a:xfrm>
            <a:off x="173172" y="4203588"/>
            <a:ext cx="2867025" cy="1800225"/>
          </a:xfrm>
          <a:prstGeom prst="rect">
            <a:avLst/>
          </a:prstGeom>
        </p:spPr>
      </p:pic>
      <p:pic>
        <p:nvPicPr>
          <p:cNvPr id="6" name="Picture 5">
            <a:extLst>
              <a:ext uri="{FF2B5EF4-FFF2-40B4-BE49-F238E27FC236}">
                <a16:creationId xmlns:a16="http://schemas.microsoft.com/office/drawing/2014/main" id="{5518BC6F-1CBA-4D35-84F1-9D38CF378497}"/>
              </a:ext>
            </a:extLst>
          </p:cNvPr>
          <p:cNvPicPr>
            <a:picLocks noChangeAspect="1"/>
          </p:cNvPicPr>
          <p:nvPr/>
        </p:nvPicPr>
        <p:blipFill>
          <a:blip r:embed="rId4"/>
          <a:stretch>
            <a:fillRect/>
          </a:stretch>
        </p:blipFill>
        <p:spPr>
          <a:xfrm>
            <a:off x="3288223" y="2062228"/>
            <a:ext cx="8730605" cy="2733544"/>
          </a:xfrm>
          <a:prstGeom prst="rect">
            <a:avLst/>
          </a:prstGeom>
          <a:ln>
            <a:solidFill>
              <a:schemeClr val="accent1"/>
            </a:solidFill>
          </a:ln>
        </p:spPr>
      </p:pic>
    </p:spTree>
    <p:extLst>
      <p:ext uri="{BB962C8B-B14F-4D97-AF65-F5344CB8AC3E}">
        <p14:creationId xmlns:p14="http://schemas.microsoft.com/office/powerpoint/2010/main" val="1050803071"/>
      </p:ext>
    </p:extLst>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2C5EFF-CAD4-4D4E-9B6F-8BC9718EF22C}"/>
              </a:ext>
            </a:extLst>
          </p:cNvPr>
          <p:cNvPicPr>
            <a:picLocks noChangeAspect="1"/>
          </p:cNvPicPr>
          <p:nvPr/>
        </p:nvPicPr>
        <p:blipFill>
          <a:blip r:embed="rId2"/>
          <a:stretch>
            <a:fillRect/>
          </a:stretch>
        </p:blipFill>
        <p:spPr>
          <a:xfrm>
            <a:off x="829443" y="2649284"/>
            <a:ext cx="2905530" cy="1495634"/>
          </a:xfrm>
          <a:prstGeom prst="rect">
            <a:avLst/>
          </a:prstGeom>
        </p:spPr>
      </p:pic>
      <p:sp>
        <p:nvSpPr>
          <p:cNvPr id="12" name="Title 3">
            <a:extLst>
              <a:ext uri="{FF2B5EF4-FFF2-40B4-BE49-F238E27FC236}">
                <a16:creationId xmlns:a16="http://schemas.microsoft.com/office/drawing/2014/main" id="{DEF8DE31-793B-43E9-B0C6-87A27FC19C89}"/>
              </a:ext>
            </a:extLst>
          </p:cNvPr>
          <p:cNvSpPr>
            <a:spLocks noGrp="1"/>
          </p:cNvSpPr>
          <p:nvPr>
            <p:ph type="title"/>
          </p:nvPr>
        </p:nvSpPr>
        <p:spPr>
          <a:xfrm>
            <a:off x="472353" y="386434"/>
            <a:ext cx="3440439" cy="826677"/>
          </a:xfrm>
        </p:spPr>
        <p:txBody>
          <a:bodyPr/>
          <a:lstStyle/>
          <a:p>
            <a:pPr algn="ctr"/>
            <a:r>
              <a:rPr lang="en-US" dirty="0"/>
              <a:t>Employment</a:t>
            </a:r>
          </a:p>
        </p:txBody>
      </p:sp>
      <p:pic>
        <p:nvPicPr>
          <p:cNvPr id="3" name="Picture 2">
            <a:extLst>
              <a:ext uri="{FF2B5EF4-FFF2-40B4-BE49-F238E27FC236}">
                <a16:creationId xmlns:a16="http://schemas.microsoft.com/office/drawing/2014/main" id="{7FA6B14A-16E7-74A9-E3EF-208719A9E324}"/>
              </a:ext>
            </a:extLst>
          </p:cNvPr>
          <p:cNvPicPr>
            <a:picLocks noChangeAspect="1"/>
          </p:cNvPicPr>
          <p:nvPr/>
        </p:nvPicPr>
        <p:blipFill>
          <a:blip r:embed="rId3"/>
          <a:stretch>
            <a:fillRect/>
          </a:stretch>
        </p:blipFill>
        <p:spPr>
          <a:xfrm>
            <a:off x="5012942" y="194845"/>
            <a:ext cx="6826601" cy="6350326"/>
          </a:xfrm>
          <a:prstGeom prst="rect">
            <a:avLst/>
          </a:prstGeom>
          <a:ln w="28575">
            <a:solidFill>
              <a:schemeClr val="accent1"/>
            </a:solidFill>
          </a:ln>
        </p:spPr>
      </p:pic>
    </p:spTree>
    <p:extLst>
      <p:ext uri="{BB962C8B-B14F-4D97-AF65-F5344CB8AC3E}">
        <p14:creationId xmlns:p14="http://schemas.microsoft.com/office/powerpoint/2010/main" val="3654991195"/>
      </p:ext>
    </p:extLst>
  </p:cSld>
  <p:clrMapOvr>
    <a:masterClrMapping/>
  </p:clrMapOvr>
  <p:transition>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2C5EFF-CAD4-4D4E-9B6F-8BC9718EF22C}"/>
              </a:ext>
            </a:extLst>
          </p:cNvPr>
          <p:cNvPicPr>
            <a:picLocks noChangeAspect="1"/>
          </p:cNvPicPr>
          <p:nvPr/>
        </p:nvPicPr>
        <p:blipFill>
          <a:blip r:embed="rId2"/>
          <a:stretch>
            <a:fillRect/>
          </a:stretch>
        </p:blipFill>
        <p:spPr>
          <a:xfrm>
            <a:off x="829443" y="2691619"/>
            <a:ext cx="2905530" cy="1495634"/>
          </a:xfrm>
          <a:prstGeom prst="rect">
            <a:avLst/>
          </a:prstGeom>
        </p:spPr>
      </p:pic>
      <p:sp>
        <p:nvSpPr>
          <p:cNvPr id="12" name="Title 3">
            <a:extLst>
              <a:ext uri="{FF2B5EF4-FFF2-40B4-BE49-F238E27FC236}">
                <a16:creationId xmlns:a16="http://schemas.microsoft.com/office/drawing/2014/main" id="{DEF8DE31-793B-43E9-B0C6-87A27FC19C89}"/>
              </a:ext>
            </a:extLst>
          </p:cNvPr>
          <p:cNvSpPr>
            <a:spLocks noGrp="1"/>
          </p:cNvSpPr>
          <p:nvPr>
            <p:ph type="title"/>
          </p:nvPr>
        </p:nvSpPr>
        <p:spPr>
          <a:xfrm>
            <a:off x="472353" y="386434"/>
            <a:ext cx="3440439" cy="826677"/>
          </a:xfrm>
        </p:spPr>
        <p:txBody>
          <a:bodyPr/>
          <a:lstStyle/>
          <a:p>
            <a:pPr algn="ctr"/>
            <a:r>
              <a:rPr lang="en-US" dirty="0"/>
              <a:t>Employment</a:t>
            </a:r>
          </a:p>
        </p:txBody>
      </p:sp>
      <p:pic>
        <p:nvPicPr>
          <p:cNvPr id="3" name="Picture 2">
            <a:extLst>
              <a:ext uri="{FF2B5EF4-FFF2-40B4-BE49-F238E27FC236}">
                <a16:creationId xmlns:a16="http://schemas.microsoft.com/office/drawing/2014/main" id="{DB157392-A550-5848-61F9-3E271791FF46}"/>
              </a:ext>
            </a:extLst>
          </p:cNvPr>
          <p:cNvPicPr>
            <a:picLocks noChangeAspect="1"/>
          </p:cNvPicPr>
          <p:nvPr/>
        </p:nvPicPr>
        <p:blipFill>
          <a:blip r:embed="rId3"/>
          <a:stretch>
            <a:fillRect/>
          </a:stretch>
        </p:blipFill>
        <p:spPr>
          <a:xfrm>
            <a:off x="5201161" y="0"/>
            <a:ext cx="5406033" cy="6858000"/>
          </a:xfrm>
          <a:prstGeom prst="rect">
            <a:avLst/>
          </a:prstGeom>
          <a:ln>
            <a:solidFill>
              <a:schemeClr val="accent1"/>
            </a:solidFill>
          </a:ln>
        </p:spPr>
      </p:pic>
    </p:spTree>
    <p:extLst>
      <p:ext uri="{BB962C8B-B14F-4D97-AF65-F5344CB8AC3E}">
        <p14:creationId xmlns:p14="http://schemas.microsoft.com/office/powerpoint/2010/main" val="1906558111"/>
      </p:ext>
    </p:extLst>
  </p:cSld>
  <p:clrMapOvr>
    <a:masterClrMapping/>
  </p:clrMapOvr>
  <p:transition>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C56821-BAAF-485E-AB47-12E8553BDE19}"/>
              </a:ext>
            </a:extLst>
          </p:cNvPr>
          <p:cNvSpPr txBox="1"/>
          <p:nvPr/>
        </p:nvSpPr>
        <p:spPr>
          <a:xfrm>
            <a:off x="1329540" y="2352411"/>
            <a:ext cx="2609636" cy="2585323"/>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Career Plan</a:t>
            </a:r>
          </a:p>
          <a:p>
            <a:pPr marL="742950" lvl="1" indent="-285750">
              <a:buFont typeface="Arial" panose="020B0604020202020204" pitchFamily="34" charset="0"/>
              <a:buChar char="•"/>
            </a:pPr>
            <a:r>
              <a:rPr lang="en-US" dirty="0"/>
              <a:t>SEEK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Careers</a:t>
            </a:r>
            <a:br>
              <a:rPr lang="en-US" dirty="0"/>
            </a:br>
            <a:endParaRPr lang="en-US" dirty="0"/>
          </a:p>
          <a:p>
            <a:pPr marL="285750" indent="-285750">
              <a:buFont typeface="Arial" panose="020B0604020202020204" pitchFamily="34" charset="0"/>
              <a:buChar char="•"/>
            </a:pPr>
            <a:r>
              <a:rPr lang="en-US" dirty="0"/>
              <a:t>Find Jobs</a:t>
            </a:r>
          </a:p>
          <a:p>
            <a:endParaRPr lang="en-US" dirty="0"/>
          </a:p>
        </p:txBody>
      </p:sp>
      <p:sp>
        <p:nvSpPr>
          <p:cNvPr id="5" name="Title 3">
            <a:extLst>
              <a:ext uri="{FF2B5EF4-FFF2-40B4-BE49-F238E27FC236}">
                <a16:creationId xmlns:a16="http://schemas.microsoft.com/office/drawing/2014/main" id="{76D690D4-7648-4638-AB69-CB414BFF15AF}"/>
              </a:ext>
            </a:extLst>
          </p:cNvPr>
          <p:cNvSpPr>
            <a:spLocks noGrp="1"/>
          </p:cNvSpPr>
          <p:nvPr>
            <p:ph type="title"/>
          </p:nvPr>
        </p:nvSpPr>
        <p:spPr>
          <a:xfrm>
            <a:off x="498737" y="417256"/>
            <a:ext cx="3440439" cy="826677"/>
          </a:xfrm>
        </p:spPr>
        <p:txBody>
          <a:bodyPr/>
          <a:lstStyle/>
          <a:p>
            <a:pPr algn="ctr"/>
            <a:r>
              <a:rPr lang="en-US" dirty="0"/>
              <a:t>Employment</a:t>
            </a:r>
          </a:p>
        </p:txBody>
      </p:sp>
      <p:pic>
        <p:nvPicPr>
          <p:cNvPr id="3" name="Picture 2">
            <a:extLst>
              <a:ext uri="{FF2B5EF4-FFF2-40B4-BE49-F238E27FC236}">
                <a16:creationId xmlns:a16="http://schemas.microsoft.com/office/drawing/2014/main" id="{32DD6BA3-DAAC-860B-E4DF-7C77267A25AB}"/>
              </a:ext>
            </a:extLst>
          </p:cNvPr>
          <p:cNvPicPr>
            <a:picLocks noChangeAspect="1"/>
          </p:cNvPicPr>
          <p:nvPr/>
        </p:nvPicPr>
        <p:blipFill>
          <a:blip r:embed="rId2"/>
          <a:stretch>
            <a:fillRect/>
          </a:stretch>
        </p:blipFill>
        <p:spPr>
          <a:xfrm>
            <a:off x="5279922" y="196498"/>
            <a:ext cx="4036415" cy="6410777"/>
          </a:xfrm>
          <a:prstGeom prst="rect">
            <a:avLst/>
          </a:prstGeom>
        </p:spPr>
      </p:pic>
    </p:spTree>
    <p:extLst>
      <p:ext uri="{BB962C8B-B14F-4D97-AF65-F5344CB8AC3E}">
        <p14:creationId xmlns:p14="http://schemas.microsoft.com/office/powerpoint/2010/main" val="4186723138"/>
      </p:ext>
    </p:extLst>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C56821-BAAF-485E-AB47-12E8553BDE19}"/>
              </a:ext>
            </a:extLst>
          </p:cNvPr>
          <p:cNvSpPr txBox="1"/>
          <p:nvPr/>
        </p:nvSpPr>
        <p:spPr>
          <a:xfrm>
            <a:off x="498737" y="1556769"/>
            <a:ext cx="3440439" cy="3416320"/>
          </a:xfrm>
          <a:prstGeom prst="rect">
            <a:avLst/>
          </a:prstGeom>
          <a:noFill/>
        </p:spPr>
        <p:txBody>
          <a:bodyPr wrap="square" rtlCol="0">
            <a:spAutoFit/>
          </a:bodyPr>
          <a:lstStyle/>
          <a:p>
            <a:r>
              <a:rPr lang="en-US" b="1" dirty="0">
                <a:solidFill>
                  <a:srgbClr val="FF0000"/>
                </a:solidFill>
              </a:rPr>
              <a:t>CAREERS </a:t>
            </a:r>
          </a:p>
          <a:p>
            <a:endParaRPr lang="en-US" b="1" dirty="0">
              <a:solidFill>
                <a:srgbClr val="FF0000"/>
              </a:solidFill>
            </a:endParaRPr>
          </a:p>
          <a:p>
            <a:r>
              <a:rPr lang="en-US" b="1" dirty="0">
                <a:solidFill>
                  <a:srgbClr val="FF0000"/>
                </a:solidFill>
              </a:rPr>
              <a:t>Employment &amp; Outlook  </a:t>
            </a:r>
          </a:p>
          <a:p>
            <a:endParaRPr lang="en-US" b="1" dirty="0">
              <a:solidFill>
                <a:srgbClr val="FF0000"/>
              </a:solidFill>
            </a:endParaRPr>
          </a:p>
          <a:p>
            <a:endParaRPr lang="en-US" dirty="0"/>
          </a:p>
          <a:p>
            <a:pPr marL="285750" indent="-285750">
              <a:buFont typeface="Arial" panose="020B0604020202020204" pitchFamily="34" charset="0"/>
              <a:buChar char="•"/>
            </a:pPr>
            <a:r>
              <a:rPr lang="en-US" dirty="0"/>
              <a:t>Career Plan</a:t>
            </a:r>
          </a:p>
          <a:p>
            <a:pPr marL="742950" lvl="1" indent="-285750">
              <a:buFont typeface="Arial" panose="020B0604020202020204" pitchFamily="34" charset="0"/>
              <a:buChar char="•"/>
            </a:pPr>
            <a:r>
              <a:rPr lang="en-US" dirty="0"/>
              <a:t>SEEK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Careers</a:t>
            </a:r>
            <a:br>
              <a:rPr lang="en-US" dirty="0"/>
            </a:br>
            <a:endParaRPr lang="en-US" dirty="0"/>
          </a:p>
          <a:p>
            <a:pPr marL="285750" indent="-285750">
              <a:buFont typeface="Arial" panose="020B0604020202020204" pitchFamily="34" charset="0"/>
              <a:buChar char="•"/>
            </a:pPr>
            <a:r>
              <a:rPr lang="en-US" dirty="0"/>
              <a:t>Find Jobs</a:t>
            </a:r>
          </a:p>
          <a:p>
            <a:endParaRPr lang="en-US" dirty="0"/>
          </a:p>
        </p:txBody>
      </p:sp>
      <p:sp>
        <p:nvSpPr>
          <p:cNvPr id="5" name="Title 3">
            <a:extLst>
              <a:ext uri="{FF2B5EF4-FFF2-40B4-BE49-F238E27FC236}">
                <a16:creationId xmlns:a16="http://schemas.microsoft.com/office/drawing/2014/main" id="{76D690D4-7648-4638-AB69-CB414BFF15AF}"/>
              </a:ext>
            </a:extLst>
          </p:cNvPr>
          <p:cNvSpPr>
            <a:spLocks noGrp="1"/>
          </p:cNvSpPr>
          <p:nvPr>
            <p:ph type="title"/>
          </p:nvPr>
        </p:nvSpPr>
        <p:spPr>
          <a:xfrm>
            <a:off x="498737" y="417256"/>
            <a:ext cx="3440439" cy="826677"/>
          </a:xfrm>
        </p:spPr>
        <p:txBody>
          <a:bodyPr/>
          <a:lstStyle/>
          <a:p>
            <a:pPr algn="ctr"/>
            <a:r>
              <a:rPr lang="en-US" dirty="0"/>
              <a:t>Employment</a:t>
            </a:r>
          </a:p>
        </p:txBody>
      </p:sp>
      <p:pic>
        <p:nvPicPr>
          <p:cNvPr id="6" name="Picture 5">
            <a:extLst>
              <a:ext uri="{FF2B5EF4-FFF2-40B4-BE49-F238E27FC236}">
                <a16:creationId xmlns:a16="http://schemas.microsoft.com/office/drawing/2014/main" id="{0A71752B-F175-E7C0-2D1C-4A89633D5B4A}"/>
              </a:ext>
            </a:extLst>
          </p:cNvPr>
          <p:cNvPicPr>
            <a:picLocks noChangeAspect="1"/>
          </p:cNvPicPr>
          <p:nvPr/>
        </p:nvPicPr>
        <p:blipFill>
          <a:blip r:embed="rId2"/>
          <a:stretch>
            <a:fillRect/>
          </a:stretch>
        </p:blipFill>
        <p:spPr>
          <a:xfrm>
            <a:off x="3764760" y="1472135"/>
            <a:ext cx="7550940" cy="4380026"/>
          </a:xfrm>
          <a:prstGeom prst="rect">
            <a:avLst/>
          </a:prstGeom>
        </p:spPr>
      </p:pic>
    </p:spTree>
    <p:extLst>
      <p:ext uri="{BB962C8B-B14F-4D97-AF65-F5344CB8AC3E}">
        <p14:creationId xmlns:p14="http://schemas.microsoft.com/office/powerpoint/2010/main" val="1223488063"/>
      </p:ext>
    </p:extLst>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C5744-26A3-10E4-38CB-37C88708FA32}"/>
              </a:ext>
            </a:extLst>
          </p:cNvPr>
          <p:cNvSpPr>
            <a:spLocks noGrp="1"/>
          </p:cNvSpPr>
          <p:nvPr>
            <p:ph type="title"/>
          </p:nvPr>
        </p:nvSpPr>
        <p:spPr/>
        <p:txBody>
          <a:bodyPr/>
          <a:lstStyle/>
          <a:p>
            <a:r>
              <a:rPr lang="en-US" dirty="0"/>
              <a:t>National Labor Exchange</a:t>
            </a:r>
          </a:p>
        </p:txBody>
      </p:sp>
      <p:sp>
        <p:nvSpPr>
          <p:cNvPr id="4" name="Date Placeholder 3">
            <a:extLst>
              <a:ext uri="{FF2B5EF4-FFF2-40B4-BE49-F238E27FC236}">
                <a16:creationId xmlns:a16="http://schemas.microsoft.com/office/drawing/2014/main" id="{4550046C-1281-3798-020C-263432D01478}"/>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43AEB002-CD6F-D0A7-1EF9-CDD9AAA372D0}"/>
              </a:ext>
            </a:extLst>
          </p:cNvPr>
          <p:cNvSpPr>
            <a:spLocks noGrp="1"/>
          </p:cNvSpPr>
          <p:nvPr>
            <p:ph type="sldNum" sz="quarter" idx="12"/>
          </p:nvPr>
        </p:nvSpPr>
        <p:spPr/>
        <p:txBody>
          <a:bodyPr/>
          <a:lstStyle/>
          <a:p>
            <a:pPr>
              <a:defRPr/>
            </a:pPr>
            <a:fld id="{E072579F-9FF5-4201-872C-73481382824D}" type="slidenum">
              <a:rPr lang="en-US" smtClean="0"/>
              <a:pPr>
                <a:defRPr/>
              </a:pPr>
              <a:t>69</a:t>
            </a:fld>
            <a:endParaRPr lang="en-US" dirty="0"/>
          </a:p>
        </p:txBody>
      </p:sp>
      <p:pic>
        <p:nvPicPr>
          <p:cNvPr id="7" name="Picture 6">
            <a:extLst>
              <a:ext uri="{FF2B5EF4-FFF2-40B4-BE49-F238E27FC236}">
                <a16:creationId xmlns:a16="http://schemas.microsoft.com/office/drawing/2014/main" id="{4088BC66-99A4-A553-FA47-C4C7B24D9CF7}"/>
              </a:ext>
            </a:extLst>
          </p:cNvPr>
          <p:cNvPicPr>
            <a:picLocks noChangeAspect="1"/>
          </p:cNvPicPr>
          <p:nvPr/>
        </p:nvPicPr>
        <p:blipFill>
          <a:blip r:embed="rId2"/>
          <a:stretch>
            <a:fillRect/>
          </a:stretch>
        </p:blipFill>
        <p:spPr>
          <a:xfrm>
            <a:off x="2807828" y="977768"/>
            <a:ext cx="5524784" cy="5131064"/>
          </a:xfrm>
          <a:prstGeom prst="rect">
            <a:avLst/>
          </a:prstGeom>
          <a:ln w="25400">
            <a:solidFill>
              <a:schemeClr val="accent1"/>
            </a:solidFill>
          </a:ln>
        </p:spPr>
      </p:pic>
    </p:spTree>
    <p:extLst>
      <p:ext uri="{BB962C8B-B14F-4D97-AF65-F5344CB8AC3E}">
        <p14:creationId xmlns:p14="http://schemas.microsoft.com/office/powerpoint/2010/main" val="4089229868"/>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rmAutofit fontScale="90000"/>
          </a:bodyPr>
          <a:lstStyle/>
          <a:p>
            <a:pPr algn="ctr"/>
            <a:r>
              <a:rPr lang="en-US" dirty="0"/>
              <a:t>The MassHire Career Information System Portal</a:t>
            </a:r>
            <a:br>
              <a:rPr lang="en-US" dirty="0"/>
            </a:br>
            <a:r>
              <a:rPr lang="en-US" sz="3600" dirty="0">
                <a:solidFill>
                  <a:schemeClr val="bg1"/>
                </a:solidFill>
                <a:hlinkClick r:id="rId2">
                  <a:extLst>
                    <a:ext uri="{A12FA001-AC4F-418D-AE19-62706E023703}">
                      <ahyp:hlinkClr xmlns:ahyp="http://schemas.microsoft.com/office/drawing/2018/hyperlinkcolor" val="tx"/>
                    </a:ext>
                  </a:extLst>
                </a:hlinkClick>
              </a:rPr>
              <a:t>https://portal.ma.cis360.org/</a:t>
            </a:r>
            <a:r>
              <a:rPr lang="en-US" sz="3600" dirty="0">
                <a:solidFill>
                  <a:schemeClr val="bg1"/>
                </a:solidFill>
              </a:rPr>
              <a:t> </a:t>
            </a:r>
          </a:p>
        </p:txBody>
      </p:sp>
      <p:pic>
        <p:nvPicPr>
          <p:cNvPr id="4" name="Picture 3">
            <a:extLst>
              <a:ext uri="{FF2B5EF4-FFF2-40B4-BE49-F238E27FC236}">
                <a16:creationId xmlns:a16="http://schemas.microsoft.com/office/drawing/2014/main" id="{02C4ED3E-81C5-4CAA-9CE4-B9A08E473234}"/>
              </a:ext>
            </a:extLst>
          </p:cNvPr>
          <p:cNvPicPr>
            <a:picLocks noChangeAspect="1"/>
          </p:cNvPicPr>
          <p:nvPr/>
        </p:nvPicPr>
        <p:blipFill>
          <a:blip r:embed="rId3"/>
          <a:stretch>
            <a:fillRect/>
          </a:stretch>
        </p:blipFill>
        <p:spPr>
          <a:xfrm>
            <a:off x="2698312" y="1243282"/>
            <a:ext cx="6488022" cy="4917305"/>
          </a:xfrm>
          <a:prstGeom prst="rect">
            <a:avLst/>
          </a:prstGeom>
          <a:ln>
            <a:solidFill>
              <a:schemeClr val="accent1"/>
            </a:solidFill>
          </a:ln>
        </p:spPr>
      </p:pic>
    </p:spTree>
    <p:extLst>
      <p:ext uri="{BB962C8B-B14F-4D97-AF65-F5344CB8AC3E}">
        <p14:creationId xmlns:p14="http://schemas.microsoft.com/office/powerpoint/2010/main" val="489308839"/>
      </p:ext>
    </p:extLst>
  </p:cSld>
  <p:clrMapOvr>
    <a:masterClrMapping/>
  </p:clrMapOvr>
  <p:transition>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CA09C6-398C-45FD-838E-0C3F16F7B3A2}"/>
              </a:ext>
            </a:extLst>
          </p:cNvPr>
          <p:cNvPicPr>
            <a:picLocks noChangeAspect="1"/>
          </p:cNvPicPr>
          <p:nvPr/>
        </p:nvPicPr>
        <p:blipFill>
          <a:blip r:embed="rId2"/>
          <a:stretch>
            <a:fillRect/>
          </a:stretch>
        </p:blipFill>
        <p:spPr>
          <a:xfrm>
            <a:off x="4264407" y="0"/>
            <a:ext cx="5759109" cy="6858000"/>
          </a:xfrm>
          <a:prstGeom prst="rect">
            <a:avLst/>
          </a:prstGeom>
          <a:ln>
            <a:solidFill>
              <a:schemeClr val="accent1"/>
            </a:solidFill>
          </a:ln>
        </p:spPr>
      </p:pic>
      <p:sp>
        <p:nvSpPr>
          <p:cNvPr id="4" name="Title 3">
            <a:extLst>
              <a:ext uri="{FF2B5EF4-FFF2-40B4-BE49-F238E27FC236}">
                <a16:creationId xmlns:a16="http://schemas.microsoft.com/office/drawing/2014/main" id="{CE1051E6-0414-4652-AC53-E30867F562C3}"/>
              </a:ext>
            </a:extLst>
          </p:cNvPr>
          <p:cNvSpPr>
            <a:spLocks noGrp="1"/>
          </p:cNvSpPr>
          <p:nvPr>
            <p:ph type="title"/>
          </p:nvPr>
        </p:nvSpPr>
        <p:spPr>
          <a:xfrm>
            <a:off x="498737" y="417256"/>
            <a:ext cx="3440439" cy="826677"/>
          </a:xfrm>
        </p:spPr>
        <p:txBody>
          <a:bodyPr/>
          <a:lstStyle/>
          <a:p>
            <a:pPr algn="ctr"/>
            <a:r>
              <a:rPr lang="en-US" dirty="0"/>
              <a:t>Employment</a:t>
            </a:r>
          </a:p>
        </p:txBody>
      </p:sp>
      <p:sp>
        <p:nvSpPr>
          <p:cNvPr id="6" name="TextBox 5">
            <a:extLst>
              <a:ext uri="{FF2B5EF4-FFF2-40B4-BE49-F238E27FC236}">
                <a16:creationId xmlns:a16="http://schemas.microsoft.com/office/drawing/2014/main" id="{3711EFFF-4E0E-40BB-BFF8-63522F802A7E}"/>
              </a:ext>
            </a:extLst>
          </p:cNvPr>
          <p:cNvSpPr txBox="1"/>
          <p:nvPr/>
        </p:nvSpPr>
        <p:spPr>
          <a:xfrm>
            <a:off x="1329540" y="2352411"/>
            <a:ext cx="2609636" cy="3139321"/>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Career Plan</a:t>
            </a:r>
          </a:p>
          <a:p>
            <a:pPr marL="742950" lvl="1" indent="-285750">
              <a:buFont typeface="Arial" panose="020B0604020202020204" pitchFamily="34" charset="0"/>
              <a:buChar char="•"/>
            </a:pPr>
            <a:r>
              <a:rPr lang="en-US" dirty="0"/>
              <a:t>SEEK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Careers</a:t>
            </a:r>
            <a:br>
              <a:rPr lang="en-US" dirty="0"/>
            </a:br>
            <a:endParaRPr lang="en-US" dirty="0"/>
          </a:p>
          <a:p>
            <a:pPr marL="285750" indent="-285750">
              <a:buFont typeface="Arial" panose="020B0604020202020204" pitchFamily="34" charset="0"/>
              <a:buChar char="•"/>
            </a:pPr>
            <a:r>
              <a:rPr lang="en-US" dirty="0"/>
              <a:t>Find Jobs</a:t>
            </a:r>
            <a:br>
              <a:rPr lang="en-US" dirty="0"/>
            </a:br>
            <a:endParaRPr lang="en-US" dirty="0"/>
          </a:p>
          <a:p>
            <a:pPr marL="285750" indent="-285750">
              <a:buFont typeface="Arial" panose="020B0604020202020204" pitchFamily="34" charset="0"/>
              <a:buChar char="•"/>
            </a:pPr>
            <a:r>
              <a:rPr lang="en-US" dirty="0" err="1"/>
              <a:t>NLx</a:t>
            </a:r>
            <a:endParaRPr lang="en-US" dirty="0"/>
          </a:p>
          <a:p>
            <a:endParaRPr lang="en-US" dirty="0"/>
          </a:p>
        </p:txBody>
      </p:sp>
    </p:spTree>
    <p:extLst>
      <p:ext uri="{BB962C8B-B14F-4D97-AF65-F5344CB8AC3E}">
        <p14:creationId xmlns:p14="http://schemas.microsoft.com/office/powerpoint/2010/main" val="810874332"/>
      </p:ext>
    </p:extLst>
  </p:cSld>
  <p:clrMapOvr>
    <a:masterClrMapping/>
  </p:clrMapOvr>
  <p:transition>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1963E8-6068-4297-BBFF-84373F5FA4B6}"/>
              </a:ext>
            </a:extLst>
          </p:cNvPr>
          <p:cNvPicPr>
            <a:picLocks noChangeAspect="1"/>
          </p:cNvPicPr>
          <p:nvPr/>
        </p:nvPicPr>
        <p:blipFill>
          <a:blip r:embed="rId2"/>
          <a:stretch>
            <a:fillRect/>
          </a:stretch>
        </p:blipFill>
        <p:spPr>
          <a:xfrm>
            <a:off x="4438104" y="0"/>
            <a:ext cx="5740487" cy="6858000"/>
          </a:xfrm>
          <a:prstGeom prst="rect">
            <a:avLst/>
          </a:prstGeom>
          <a:ln>
            <a:solidFill>
              <a:schemeClr val="accent1"/>
            </a:solidFill>
          </a:ln>
        </p:spPr>
      </p:pic>
      <p:sp>
        <p:nvSpPr>
          <p:cNvPr id="4" name="Title 3">
            <a:extLst>
              <a:ext uri="{FF2B5EF4-FFF2-40B4-BE49-F238E27FC236}">
                <a16:creationId xmlns:a16="http://schemas.microsoft.com/office/drawing/2014/main" id="{0C0DE165-D093-4786-8453-37836AE1D03A}"/>
              </a:ext>
            </a:extLst>
          </p:cNvPr>
          <p:cNvSpPr>
            <a:spLocks noGrp="1"/>
          </p:cNvSpPr>
          <p:nvPr>
            <p:ph type="title"/>
          </p:nvPr>
        </p:nvSpPr>
        <p:spPr>
          <a:xfrm>
            <a:off x="498737" y="417256"/>
            <a:ext cx="3440439" cy="826677"/>
          </a:xfrm>
        </p:spPr>
        <p:txBody>
          <a:bodyPr/>
          <a:lstStyle/>
          <a:p>
            <a:pPr algn="ctr"/>
            <a:r>
              <a:rPr lang="en-US" dirty="0"/>
              <a:t>Employment</a:t>
            </a:r>
          </a:p>
        </p:txBody>
      </p:sp>
      <p:sp>
        <p:nvSpPr>
          <p:cNvPr id="5" name="TextBox 4">
            <a:extLst>
              <a:ext uri="{FF2B5EF4-FFF2-40B4-BE49-F238E27FC236}">
                <a16:creationId xmlns:a16="http://schemas.microsoft.com/office/drawing/2014/main" id="{89B961F2-AA7F-48EE-B0F5-33265127AD50}"/>
              </a:ext>
            </a:extLst>
          </p:cNvPr>
          <p:cNvSpPr txBox="1"/>
          <p:nvPr/>
        </p:nvSpPr>
        <p:spPr>
          <a:xfrm>
            <a:off x="1329540" y="2352411"/>
            <a:ext cx="2609636" cy="3139321"/>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Career Plan</a:t>
            </a:r>
          </a:p>
          <a:p>
            <a:pPr marL="742950" lvl="1" indent="-285750">
              <a:buFont typeface="Arial" panose="020B0604020202020204" pitchFamily="34" charset="0"/>
              <a:buChar char="•"/>
            </a:pPr>
            <a:r>
              <a:rPr lang="en-US" dirty="0"/>
              <a:t>SEEK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Careers</a:t>
            </a:r>
            <a:br>
              <a:rPr lang="en-US" dirty="0"/>
            </a:br>
            <a:endParaRPr lang="en-US" dirty="0"/>
          </a:p>
          <a:p>
            <a:pPr marL="285750" indent="-285750">
              <a:buFont typeface="Arial" panose="020B0604020202020204" pitchFamily="34" charset="0"/>
              <a:buChar char="•"/>
            </a:pPr>
            <a:r>
              <a:rPr lang="en-US" dirty="0"/>
              <a:t>Find Jobs</a:t>
            </a:r>
            <a:br>
              <a:rPr lang="en-US" dirty="0"/>
            </a:br>
            <a:endParaRPr lang="en-US" dirty="0"/>
          </a:p>
          <a:p>
            <a:pPr marL="285750" indent="-285750">
              <a:buFont typeface="Arial" panose="020B0604020202020204" pitchFamily="34" charset="0"/>
              <a:buChar char="•"/>
            </a:pPr>
            <a:r>
              <a:rPr lang="en-US" dirty="0" err="1"/>
              <a:t>NLx</a:t>
            </a:r>
            <a:endParaRPr lang="en-US" dirty="0"/>
          </a:p>
          <a:p>
            <a:endParaRPr lang="en-US" dirty="0"/>
          </a:p>
        </p:txBody>
      </p:sp>
    </p:spTree>
    <p:extLst>
      <p:ext uri="{BB962C8B-B14F-4D97-AF65-F5344CB8AC3E}">
        <p14:creationId xmlns:p14="http://schemas.microsoft.com/office/powerpoint/2010/main" val="335936664"/>
      </p:ext>
    </p:extLst>
  </p:cSld>
  <p:clrMapOvr>
    <a:masterClrMapping/>
  </p:clrMapOvr>
  <p:transition>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823B84-A7DC-4C13-9F40-3D9B37CE5B24}"/>
              </a:ext>
            </a:extLst>
          </p:cNvPr>
          <p:cNvSpPr>
            <a:spLocks noGrp="1"/>
          </p:cNvSpPr>
          <p:nvPr>
            <p:ph type="title"/>
          </p:nvPr>
        </p:nvSpPr>
        <p:spPr>
          <a:xfrm>
            <a:off x="498737" y="417256"/>
            <a:ext cx="3440439" cy="826677"/>
          </a:xfrm>
        </p:spPr>
        <p:txBody>
          <a:bodyPr/>
          <a:lstStyle/>
          <a:p>
            <a:pPr algn="ctr"/>
            <a:r>
              <a:rPr lang="en-US" dirty="0"/>
              <a:t>Employment</a:t>
            </a:r>
          </a:p>
        </p:txBody>
      </p:sp>
      <p:sp>
        <p:nvSpPr>
          <p:cNvPr id="5" name="TextBox 4">
            <a:extLst>
              <a:ext uri="{FF2B5EF4-FFF2-40B4-BE49-F238E27FC236}">
                <a16:creationId xmlns:a16="http://schemas.microsoft.com/office/drawing/2014/main" id="{666C225C-49AF-44CE-8B69-7A69FCC2FCAA}"/>
              </a:ext>
            </a:extLst>
          </p:cNvPr>
          <p:cNvSpPr txBox="1"/>
          <p:nvPr/>
        </p:nvSpPr>
        <p:spPr>
          <a:xfrm>
            <a:off x="1329540" y="2352411"/>
            <a:ext cx="2609636" cy="3139321"/>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Career Plan</a:t>
            </a:r>
          </a:p>
          <a:p>
            <a:pPr marL="742950" lvl="1" indent="-285750">
              <a:buFont typeface="Arial" panose="020B0604020202020204" pitchFamily="34" charset="0"/>
              <a:buChar char="•"/>
            </a:pPr>
            <a:r>
              <a:rPr lang="en-US" dirty="0"/>
              <a:t>SEEK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Careers</a:t>
            </a:r>
            <a:br>
              <a:rPr lang="en-US" dirty="0"/>
            </a:br>
            <a:endParaRPr lang="en-US" dirty="0"/>
          </a:p>
          <a:p>
            <a:pPr marL="285750" indent="-285750">
              <a:buFont typeface="Arial" panose="020B0604020202020204" pitchFamily="34" charset="0"/>
              <a:buChar char="•"/>
            </a:pPr>
            <a:r>
              <a:rPr lang="en-US" dirty="0"/>
              <a:t>Find Jobs</a:t>
            </a:r>
            <a:br>
              <a:rPr lang="en-US" dirty="0"/>
            </a:br>
            <a:endParaRPr lang="en-US" dirty="0"/>
          </a:p>
          <a:p>
            <a:pPr marL="285750" indent="-285750">
              <a:buFont typeface="Arial" panose="020B0604020202020204" pitchFamily="34" charset="0"/>
              <a:buChar char="•"/>
            </a:pPr>
            <a:r>
              <a:rPr lang="en-US" dirty="0" err="1"/>
              <a:t>NLx</a:t>
            </a:r>
            <a:endParaRPr lang="en-US" dirty="0"/>
          </a:p>
          <a:p>
            <a:endParaRPr lang="en-US" dirty="0"/>
          </a:p>
        </p:txBody>
      </p:sp>
      <p:pic>
        <p:nvPicPr>
          <p:cNvPr id="6" name="Picture 5">
            <a:extLst>
              <a:ext uri="{FF2B5EF4-FFF2-40B4-BE49-F238E27FC236}">
                <a16:creationId xmlns:a16="http://schemas.microsoft.com/office/drawing/2014/main" id="{FEB5E08D-3A70-DFBF-75C0-9F0DD5D6E54C}"/>
              </a:ext>
            </a:extLst>
          </p:cNvPr>
          <p:cNvPicPr>
            <a:picLocks noChangeAspect="1"/>
          </p:cNvPicPr>
          <p:nvPr/>
        </p:nvPicPr>
        <p:blipFill>
          <a:blip r:embed="rId2"/>
          <a:stretch>
            <a:fillRect/>
          </a:stretch>
        </p:blipFill>
        <p:spPr>
          <a:xfrm>
            <a:off x="5021148" y="128582"/>
            <a:ext cx="5314510" cy="6600825"/>
          </a:xfrm>
          <a:prstGeom prst="rect">
            <a:avLst/>
          </a:prstGeom>
          <a:ln>
            <a:solidFill>
              <a:schemeClr val="accent1"/>
            </a:solidFill>
          </a:ln>
        </p:spPr>
      </p:pic>
    </p:spTree>
    <p:extLst>
      <p:ext uri="{BB962C8B-B14F-4D97-AF65-F5344CB8AC3E}">
        <p14:creationId xmlns:p14="http://schemas.microsoft.com/office/powerpoint/2010/main" val="1456851798"/>
      </p:ext>
    </p:extLst>
  </p:cSld>
  <p:clrMapOvr>
    <a:masterClrMapping/>
  </p:clrMapOvr>
  <p:transition>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FADEDB-AB98-4549-A0F4-1339508661BB}"/>
              </a:ext>
            </a:extLst>
          </p:cNvPr>
          <p:cNvPicPr>
            <a:picLocks noChangeAspect="1"/>
          </p:cNvPicPr>
          <p:nvPr/>
        </p:nvPicPr>
        <p:blipFill>
          <a:blip r:embed="rId2"/>
          <a:stretch>
            <a:fillRect/>
          </a:stretch>
        </p:blipFill>
        <p:spPr>
          <a:xfrm>
            <a:off x="4279279" y="0"/>
            <a:ext cx="5873201" cy="6858000"/>
          </a:xfrm>
          <a:prstGeom prst="rect">
            <a:avLst/>
          </a:prstGeom>
          <a:ln>
            <a:solidFill>
              <a:schemeClr val="accent1"/>
            </a:solidFill>
          </a:ln>
        </p:spPr>
      </p:pic>
      <p:sp>
        <p:nvSpPr>
          <p:cNvPr id="4" name="Title 3">
            <a:extLst>
              <a:ext uri="{FF2B5EF4-FFF2-40B4-BE49-F238E27FC236}">
                <a16:creationId xmlns:a16="http://schemas.microsoft.com/office/drawing/2014/main" id="{79823B84-A7DC-4C13-9F40-3D9B37CE5B24}"/>
              </a:ext>
            </a:extLst>
          </p:cNvPr>
          <p:cNvSpPr>
            <a:spLocks noGrp="1"/>
          </p:cNvSpPr>
          <p:nvPr>
            <p:ph type="title"/>
          </p:nvPr>
        </p:nvSpPr>
        <p:spPr>
          <a:xfrm>
            <a:off x="498737" y="417256"/>
            <a:ext cx="3440439" cy="826677"/>
          </a:xfrm>
        </p:spPr>
        <p:txBody>
          <a:bodyPr/>
          <a:lstStyle/>
          <a:p>
            <a:pPr algn="ctr"/>
            <a:r>
              <a:rPr lang="en-US" dirty="0"/>
              <a:t>Employment</a:t>
            </a:r>
          </a:p>
        </p:txBody>
      </p:sp>
      <p:sp>
        <p:nvSpPr>
          <p:cNvPr id="5" name="TextBox 4">
            <a:extLst>
              <a:ext uri="{FF2B5EF4-FFF2-40B4-BE49-F238E27FC236}">
                <a16:creationId xmlns:a16="http://schemas.microsoft.com/office/drawing/2014/main" id="{666C225C-49AF-44CE-8B69-7A69FCC2FCAA}"/>
              </a:ext>
            </a:extLst>
          </p:cNvPr>
          <p:cNvSpPr txBox="1"/>
          <p:nvPr/>
        </p:nvSpPr>
        <p:spPr>
          <a:xfrm>
            <a:off x="1329540" y="2352411"/>
            <a:ext cx="2609636" cy="3139321"/>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Career Plan</a:t>
            </a:r>
          </a:p>
          <a:p>
            <a:pPr marL="742950" lvl="1" indent="-285750">
              <a:buFont typeface="Arial" panose="020B0604020202020204" pitchFamily="34" charset="0"/>
              <a:buChar char="•"/>
            </a:pPr>
            <a:r>
              <a:rPr lang="en-US" dirty="0"/>
              <a:t>SEEK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Careers</a:t>
            </a:r>
            <a:br>
              <a:rPr lang="en-US" dirty="0"/>
            </a:br>
            <a:endParaRPr lang="en-US" dirty="0"/>
          </a:p>
          <a:p>
            <a:pPr marL="285750" indent="-285750">
              <a:buFont typeface="Arial" panose="020B0604020202020204" pitchFamily="34" charset="0"/>
              <a:buChar char="•"/>
            </a:pPr>
            <a:r>
              <a:rPr lang="en-US" dirty="0"/>
              <a:t>Find Jobs</a:t>
            </a:r>
            <a:br>
              <a:rPr lang="en-US" dirty="0"/>
            </a:br>
            <a:endParaRPr lang="en-US" dirty="0"/>
          </a:p>
          <a:p>
            <a:pPr marL="285750" indent="-285750">
              <a:buFont typeface="Arial" panose="020B0604020202020204" pitchFamily="34" charset="0"/>
              <a:buChar char="•"/>
            </a:pPr>
            <a:r>
              <a:rPr lang="en-US" dirty="0" err="1"/>
              <a:t>NLx</a:t>
            </a:r>
            <a:endParaRPr lang="en-US" dirty="0"/>
          </a:p>
          <a:p>
            <a:endParaRPr lang="en-US" dirty="0"/>
          </a:p>
        </p:txBody>
      </p:sp>
    </p:spTree>
    <p:extLst>
      <p:ext uri="{BB962C8B-B14F-4D97-AF65-F5344CB8AC3E}">
        <p14:creationId xmlns:p14="http://schemas.microsoft.com/office/powerpoint/2010/main" val="3752993514"/>
      </p:ext>
    </p:extLst>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18F7A96-7A8F-4D3D-852E-8B185555925E}"/>
              </a:ext>
            </a:extLst>
          </p:cNvPr>
          <p:cNvSpPr>
            <a:spLocks noGrp="1"/>
          </p:cNvSpPr>
          <p:nvPr>
            <p:ph type="title"/>
          </p:nvPr>
        </p:nvSpPr>
        <p:spPr>
          <a:xfrm>
            <a:off x="36414" y="386434"/>
            <a:ext cx="3217153" cy="826677"/>
          </a:xfrm>
        </p:spPr>
        <p:txBody>
          <a:bodyPr/>
          <a:lstStyle/>
          <a:p>
            <a:pPr algn="ctr"/>
            <a:r>
              <a:rPr lang="en-US" dirty="0"/>
              <a:t>Employment</a:t>
            </a:r>
          </a:p>
        </p:txBody>
      </p:sp>
      <p:pic>
        <p:nvPicPr>
          <p:cNvPr id="3" name="Picture 2">
            <a:extLst>
              <a:ext uri="{FF2B5EF4-FFF2-40B4-BE49-F238E27FC236}">
                <a16:creationId xmlns:a16="http://schemas.microsoft.com/office/drawing/2014/main" id="{D4D74F29-5A0F-4FA4-B504-31B05A893121}"/>
              </a:ext>
            </a:extLst>
          </p:cNvPr>
          <p:cNvPicPr>
            <a:picLocks noChangeAspect="1"/>
          </p:cNvPicPr>
          <p:nvPr/>
        </p:nvPicPr>
        <p:blipFill>
          <a:blip r:embed="rId2"/>
          <a:stretch>
            <a:fillRect/>
          </a:stretch>
        </p:blipFill>
        <p:spPr>
          <a:xfrm>
            <a:off x="394271" y="2690812"/>
            <a:ext cx="2857500" cy="1476375"/>
          </a:xfrm>
          <a:prstGeom prst="rect">
            <a:avLst/>
          </a:prstGeom>
        </p:spPr>
      </p:pic>
      <p:pic>
        <p:nvPicPr>
          <p:cNvPr id="5" name="Picture 4">
            <a:extLst>
              <a:ext uri="{FF2B5EF4-FFF2-40B4-BE49-F238E27FC236}">
                <a16:creationId xmlns:a16="http://schemas.microsoft.com/office/drawing/2014/main" id="{BD906FB3-5FFC-9BB4-7EF8-0513EF4DC7B8}"/>
              </a:ext>
            </a:extLst>
          </p:cNvPr>
          <p:cNvPicPr>
            <a:picLocks noChangeAspect="1"/>
          </p:cNvPicPr>
          <p:nvPr/>
        </p:nvPicPr>
        <p:blipFill>
          <a:blip r:embed="rId3"/>
          <a:stretch>
            <a:fillRect/>
          </a:stretch>
        </p:blipFill>
        <p:spPr>
          <a:xfrm>
            <a:off x="3946995" y="0"/>
            <a:ext cx="7940407" cy="6858000"/>
          </a:xfrm>
          <a:prstGeom prst="rect">
            <a:avLst/>
          </a:prstGeom>
          <a:ln>
            <a:solidFill>
              <a:schemeClr val="accent1"/>
            </a:solidFill>
          </a:ln>
        </p:spPr>
      </p:pic>
    </p:spTree>
    <p:extLst>
      <p:ext uri="{BB962C8B-B14F-4D97-AF65-F5344CB8AC3E}">
        <p14:creationId xmlns:p14="http://schemas.microsoft.com/office/powerpoint/2010/main" val="3451578840"/>
      </p:ext>
    </p:extLst>
  </p:cSld>
  <p:clrMapOvr>
    <a:masterClrMapping/>
  </p:clrMapOvr>
  <p:transition>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18F7A96-7A8F-4D3D-852E-8B185555925E}"/>
              </a:ext>
            </a:extLst>
          </p:cNvPr>
          <p:cNvSpPr>
            <a:spLocks noGrp="1"/>
          </p:cNvSpPr>
          <p:nvPr>
            <p:ph type="title"/>
          </p:nvPr>
        </p:nvSpPr>
        <p:spPr>
          <a:xfrm>
            <a:off x="36414" y="386434"/>
            <a:ext cx="3217153" cy="826677"/>
          </a:xfrm>
        </p:spPr>
        <p:txBody>
          <a:bodyPr/>
          <a:lstStyle/>
          <a:p>
            <a:pPr algn="ctr"/>
            <a:r>
              <a:rPr lang="en-US" dirty="0"/>
              <a:t>Employment</a:t>
            </a:r>
          </a:p>
        </p:txBody>
      </p:sp>
      <p:pic>
        <p:nvPicPr>
          <p:cNvPr id="3" name="Picture 2">
            <a:extLst>
              <a:ext uri="{FF2B5EF4-FFF2-40B4-BE49-F238E27FC236}">
                <a16:creationId xmlns:a16="http://schemas.microsoft.com/office/drawing/2014/main" id="{D4D74F29-5A0F-4FA4-B504-31B05A893121}"/>
              </a:ext>
            </a:extLst>
          </p:cNvPr>
          <p:cNvPicPr>
            <a:picLocks noChangeAspect="1"/>
          </p:cNvPicPr>
          <p:nvPr/>
        </p:nvPicPr>
        <p:blipFill>
          <a:blip r:embed="rId2"/>
          <a:stretch>
            <a:fillRect/>
          </a:stretch>
        </p:blipFill>
        <p:spPr>
          <a:xfrm>
            <a:off x="394271" y="2690812"/>
            <a:ext cx="2857500" cy="1476375"/>
          </a:xfrm>
          <a:prstGeom prst="rect">
            <a:avLst/>
          </a:prstGeom>
        </p:spPr>
      </p:pic>
      <p:pic>
        <p:nvPicPr>
          <p:cNvPr id="5" name="Picture 4">
            <a:extLst>
              <a:ext uri="{FF2B5EF4-FFF2-40B4-BE49-F238E27FC236}">
                <a16:creationId xmlns:a16="http://schemas.microsoft.com/office/drawing/2014/main" id="{036FD793-0ECC-47C7-14E9-6BD9A5F8FFE0}"/>
              </a:ext>
            </a:extLst>
          </p:cNvPr>
          <p:cNvPicPr>
            <a:picLocks noChangeAspect="1"/>
          </p:cNvPicPr>
          <p:nvPr/>
        </p:nvPicPr>
        <p:blipFill>
          <a:blip r:embed="rId3"/>
          <a:stretch>
            <a:fillRect/>
          </a:stretch>
        </p:blipFill>
        <p:spPr>
          <a:xfrm>
            <a:off x="4025294" y="0"/>
            <a:ext cx="7171765" cy="6858000"/>
          </a:xfrm>
          <a:prstGeom prst="rect">
            <a:avLst/>
          </a:prstGeom>
          <a:ln>
            <a:solidFill>
              <a:schemeClr val="accent1"/>
            </a:solidFill>
          </a:ln>
        </p:spPr>
      </p:pic>
      <p:pic>
        <p:nvPicPr>
          <p:cNvPr id="8" name="Picture 7">
            <a:extLst>
              <a:ext uri="{FF2B5EF4-FFF2-40B4-BE49-F238E27FC236}">
                <a16:creationId xmlns:a16="http://schemas.microsoft.com/office/drawing/2014/main" id="{3DC6327E-3C26-E11C-CCB8-E8456C74ADB7}"/>
              </a:ext>
            </a:extLst>
          </p:cNvPr>
          <p:cNvPicPr>
            <a:picLocks noChangeAspect="1"/>
          </p:cNvPicPr>
          <p:nvPr/>
        </p:nvPicPr>
        <p:blipFill>
          <a:blip r:embed="rId4"/>
          <a:stretch>
            <a:fillRect/>
          </a:stretch>
        </p:blipFill>
        <p:spPr>
          <a:xfrm>
            <a:off x="1249634" y="4879823"/>
            <a:ext cx="1060796" cy="573074"/>
          </a:xfrm>
          <a:prstGeom prst="rect">
            <a:avLst/>
          </a:prstGeom>
        </p:spPr>
      </p:pic>
    </p:spTree>
    <p:extLst>
      <p:ext uri="{BB962C8B-B14F-4D97-AF65-F5344CB8AC3E}">
        <p14:creationId xmlns:p14="http://schemas.microsoft.com/office/powerpoint/2010/main" val="3578597717"/>
      </p:ext>
    </p:extLst>
  </p:cSld>
  <p:clrMapOvr>
    <a:masterClrMapping/>
  </p:clrMapOvr>
  <p:transition>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18F7A96-7A8F-4D3D-852E-8B185555925E}"/>
              </a:ext>
            </a:extLst>
          </p:cNvPr>
          <p:cNvSpPr>
            <a:spLocks noGrp="1"/>
          </p:cNvSpPr>
          <p:nvPr>
            <p:ph type="title"/>
          </p:nvPr>
        </p:nvSpPr>
        <p:spPr>
          <a:xfrm>
            <a:off x="36414" y="386434"/>
            <a:ext cx="3217153" cy="826677"/>
          </a:xfrm>
        </p:spPr>
        <p:txBody>
          <a:bodyPr/>
          <a:lstStyle/>
          <a:p>
            <a:pPr algn="ctr"/>
            <a:r>
              <a:rPr lang="en-US" dirty="0"/>
              <a:t>Employment</a:t>
            </a:r>
          </a:p>
        </p:txBody>
      </p:sp>
      <p:pic>
        <p:nvPicPr>
          <p:cNvPr id="3" name="Picture 2">
            <a:extLst>
              <a:ext uri="{FF2B5EF4-FFF2-40B4-BE49-F238E27FC236}">
                <a16:creationId xmlns:a16="http://schemas.microsoft.com/office/drawing/2014/main" id="{D4D74F29-5A0F-4FA4-B504-31B05A893121}"/>
              </a:ext>
            </a:extLst>
          </p:cNvPr>
          <p:cNvPicPr>
            <a:picLocks noChangeAspect="1"/>
          </p:cNvPicPr>
          <p:nvPr/>
        </p:nvPicPr>
        <p:blipFill>
          <a:blip r:embed="rId2"/>
          <a:stretch>
            <a:fillRect/>
          </a:stretch>
        </p:blipFill>
        <p:spPr>
          <a:xfrm>
            <a:off x="394271" y="2690812"/>
            <a:ext cx="2857500" cy="1476375"/>
          </a:xfrm>
          <a:prstGeom prst="rect">
            <a:avLst/>
          </a:prstGeom>
        </p:spPr>
      </p:pic>
      <p:pic>
        <p:nvPicPr>
          <p:cNvPr id="5" name="Picture 4">
            <a:extLst>
              <a:ext uri="{FF2B5EF4-FFF2-40B4-BE49-F238E27FC236}">
                <a16:creationId xmlns:a16="http://schemas.microsoft.com/office/drawing/2014/main" id="{B8991B5E-99EE-4CEA-BBD9-D5418303B818}"/>
              </a:ext>
            </a:extLst>
          </p:cNvPr>
          <p:cNvPicPr>
            <a:picLocks noChangeAspect="1"/>
          </p:cNvPicPr>
          <p:nvPr/>
        </p:nvPicPr>
        <p:blipFill>
          <a:blip r:embed="rId3"/>
          <a:stretch>
            <a:fillRect/>
          </a:stretch>
        </p:blipFill>
        <p:spPr>
          <a:xfrm>
            <a:off x="3599307" y="610171"/>
            <a:ext cx="4591050" cy="2638425"/>
          </a:xfrm>
          <a:prstGeom prst="rect">
            <a:avLst/>
          </a:prstGeom>
        </p:spPr>
      </p:pic>
      <p:pic>
        <p:nvPicPr>
          <p:cNvPr id="8" name="Picture 7">
            <a:extLst>
              <a:ext uri="{FF2B5EF4-FFF2-40B4-BE49-F238E27FC236}">
                <a16:creationId xmlns:a16="http://schemas.microsoft.com/office/drawing/2014/main" id="{3D509BEC-7BAB-4125-A1EA-21614EEEEA81}"/>
              </a:ext>
            </a:extLst>
          </p:cNvPr>
          <p:cNvPicPr>
            <a:picLocks noChangeAspect="1"/>
          </p:cNvPicPr>
          <p:nvPr/>
        </p:nvPicPr>
        <p:blipFill>
          <a:blip r:embed="rId4"/>
          <a:stretch>
            <a:fillRect/>
          </a:stretch>
        </p:blipFill>
        <p:spPr>
          <a:xfrm>
            <a:off x="7301929" y="3704654"/>
            <a:ext cx="4495800" cy="2543175"/>
          </a:xfrm>
          <a:prstGeom prst="rect">
            <a:avLst/>
          </a:prstGeom>
        </p:spPr>
      </p:pic>
      <p:pic>
        <p:nvPicPr>
          <p:cNvPr id="4" name="Picture 3">
            <a:extLst>
              <a:ext uri="{FF2B5EF4-FFF2-40B4-BE49-F238E27FC236}">
                <a16:creationId xmlns:a16="http://schemas.microsoft.com/office/drawing/2014/main" id="{1534AD27-27BD-9995-19DC-816F7CD0915B}"/>
              </a:ext>
            </a:extLst>
          </p:cNvPr>
          <p:cNvPicPr>
            <a:picLocks noChangeAspect="1"/>
          </p:cNvPicPr>
          <p:nvPr/>
        </p:nvPicPr>
        <p:blipFill>
          <a:blip r:embed="rId5"/>
          <a:stretch>
            <a:fillRect/>
          </a:stretch>
        </p:blipFill>
        <p:spPr>
          <a:xfrm>
            <a:off x="1041327" y="4710302"/>
            <a:ext cx="1282201" cy="1196721"/>
          </a:xfrm>
          <a:prstGeom prst="rect">
            <a:avLst/>
          </a:prstGeom>
        </p:spPr>
      </p:pic>
    </p:spTree>
    <p:extLst>
      <p:ext uri="{BB962C8B-B14F-4D97-AF65-F5344CB8AC3E}">
        <p14:creationId xmlns:p14="http://schemas.microsoft.com/office/powerpoint/2010/main" val="1124039690"/>
      </p:ext>
    </p:extLst>
  </p:cSld>
  <p:clrMapOvr>
    <a:masterClrMapping/>
  </p:clrMapOvr>
  <p:transition>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18F7A96-7A8F-4D3D-852E-8B185555925E}"/>
              </a:ext>
            </a:extLst>
          </p:cNvPr>
          <p:cNvSpPr>
            <a:spLocks noGrp="1"/>
          </p:cNvSpPr>
          <p:nvPr>
            <p:ph type="title"/>
          </p:nvPr>
        </p:nvSpPr>
        <p:spPr>
          <a:xfrm>
            <a:off x="36414" y="386434"/>
            <a:ext cx="3217153" cy="826677"/>
          </a:xfrm>
        </p:spPr>
        <p:txBody>
          <a:bodyPr/>
          <a:lstStyle/>
          <a:p>
            <a:pPr algn="ctr"/>
            <a:r>
              <a:rPr lang="en-US" dirty="0"/>
              <a:t>Employment</a:t>
            </a:r>
          </a:p>
        </p:txBody>
      </p:sp>
      <p:pic>
        <p:nvPicPr>
          <p:cNvPr id="3" name="Picture 2">
            <a:extLst>
              <a:ext uri="{FF2B5EF4-FFF2-40B4-BE49-F238E27FC236}">
                <a16:creationId xmlns:a16="http://schemas.microsoft.com/office/drawing/2014/main" id="{D4D74F29-5A0F-4FA4-B504-31B05A893121}"/>
              </a:ext>
            </a:extLst>
          </p:cNvPr>
          <p:cNvPicPr>
            <a:picLocks noChangeAspect="1"/>
          </p:cNvPicPr>
          <p:nvPr/>
        </p:nvPicPr>
        <p:blipFill>
          <a:blip r:embed="rId2"/>
          <a:stretch>
            <a:fillRect/>
          </a:stretch>
        </p:blipFill>
        <p:spPr>
          <a:xfrm>
            <a:off x="394271" y="2690812"/>
            <a:ext cx="2857500" cy="1476375"/>
          </a:xfrm>
          <a:prstGeom prst="rect">
            <a:avLst/>
          </a:prstGeom>
        </p:spPr>
      </p:pic>
      <p:pic>
        <p:nvPicPr>
          <p:cNvPr id="6" name="Picture 5">
            <a:extLst>
              <a:ext uri="{FF2B5EF4-FFF2-40B4-BE49-F238E27FC236}">
                <a16:creationId xmlns:a16="http://schemas.microsoft.com/office/drawing/2014/main" id="{5125CC5C-7098-4891-AA01-8CEFFF5645B3}"/>
              </a:ext>
            </a:extLst>
          </p:cNvPr>
          <p:cNvPicPr>
            <a:picLocks noChangeAspect="1"/>
          </p:cNvPicPr>
          <p:nvPr/>
        </p:nvPicPr>
        <p:blipFill>
          <a:blip r:embed="rId3"/>
          <a:stretch>
            <a:fillRect/>
          </a:stretch>
        </p:blipFill>
        <p:spPr>
          <a:xfrm>
            <a:off x="1316989" y="4840618"/>
            <a:ext cx="1114425" cy="561975"/>
          </a:xfrm>
          <a:prstGeom prst="rect">
            <a:avLst/>
          </a:prstGeom>
        </p:spPr>
      </p:pic>
      <p:pic>
        <p:nvPicPr>
          <p:cNvPr id="5" name="Picture 4">
            <a:extLst>
              <a:ext uri="{FF2B5EF4-FFF2-40B4-BE49-F238E27FC236}">
                <a16:creationId xmlns:a16="http://schemas.microsoft.com/office/drawing/2014/main" id="{E6855998-C198-88E4-7096-7A650E8DA94B}"/>
              </a:ext>
            </a:extLst>
          </p:cNvPr>
          <p:cNvPicPr>
            <a:picLocks noChangeAspect="1"/>
          </p:cNvPicPr>
          <p:nvPr/>
        </p:nvPicPr>
        <p:blipFill>
          <a:blip r:embed="rId4"/>
          <a:stretch>
            <a:fillRect/>
          </a:stretch>
        </p:blipFill>
        <p:spPr>
          <a:xfrm>
            <a:off x="4565740" y="0"/>
            <a:ext cx="6937576" cy="6858000"/>
          </a:xfrm>
          <a:prstGeom prst="rect">
            <a:avLst/>
          </a:prstGeom>
          <a:ln>
            <a:solidFill>
              <a:schemeClr val="accent1"/>
            </a:solidFill>
          </a:ln>
        </p:spPr>
      </p:pic>
    </p:spTree>
    <p:extLst>
      <p:ext uri="{BB962C8B-B14F-4D97-AF65-F5344CB8AC3E}">
        <p14:creationId xmlns:p14="http://schemas.microsoft.com/office/powerpoint/2010/main" val="960297238"/>
      </p:ext>
    </p:extLst>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18F7A96-7A8F-4D3D-852E-8B185555925E}"/>
              </a:ext>
            </a:extLst>
          </p:cNvPr>
          <p:cNvSpPr>
            <a:spLocks noGrp="1"/>
          </p:cNvSpPr>
          <p:nvPr>
            <p:ph type="title"/>
          </p:nvPr>
        </p:nvSpPr>
        <p:spPr>
          <a:xfrm>
            <a:off x="36414" y="386434"/>
            <a:ext cx="3217153" cy="826677"/>
          </a:xfrm>
        </p:spPr>
        <p:txBody>
          <a:bodyPr/>
          <a:lstStyle/>
          <a:p>
            <a:pPr algn="ctr"/>
            <a:r>
              <a:rPr lang="en-US" dirty="0"/>
              <a:t>Employment</a:t>
            </a:r>
          </a:p>
        </p:txBody>
      </p:sp>
      <p:pic>
        <p:nvPicPr>
          <p:cNvPr id="3" name="Picture 2">
            <a:extLst>
              <a:ext uri="{FF2B5EF4-FFF2-40B4-BE49-F238E27FC236}">
                <a16:creationId xmlns:a16="http://schemas.microsoft.com/office/drawing/2014/main" id="{D4D74F29-5A0F-4FA4-B504-31B05A893121}"/>
              </a:ext>
            </a:extLst>
          </p:cNvPr>
          <p:cNvPicPr>
            <a:picLocks noChangeAspect="1"/>
          </p:cNvPicPr>
          <p:nvPr/>
        </p:nvPicPr>
        <p:blipFill>
          <a:blip r:embed="rId2"/>
          <a:stretch>
            <a:fillRect/>
          </a:stretch>
        </p:blipFill>
        <p:spPr>
          <a:xfrm>
            <a:off x="394271" y="2690812"/>
            <a:ext cx="2857500" cy="1476375"/>
          </a:xfrm>
          <a:prstGeom prst="rect">
            <a:avLst/>
          </a:prstGeom>
        </p:spPr>
      </p:pic>
      <p:pic>
        <p:nvPicPr>
          <p:cNvPr id="9" name="Picture 8">
            <a:extLst>
              <a:ext uri="{FF2B5EF4-FFF2-40B4-BE49-F238E27FC236}">
                <a16:creationId xmlns:a16="http://schemas.microsoft.com/office/drawing/2014/main" id="{1D3B04F2-907A-B03F-D3A8-2E638794F317}"/>
              </a:ext>
            </a:extLst>
          </p:cNvPr>
          <p:cNvPicPr>
            <a:picLocks noChangeAspect="1"/>
          </p:cNvPicPr>
          <p:nvPr/>
        </p:nvPicPr>
        <p:blipFill>
          <a:blip r:embed="rId3"/>
          <a:stretch>
            <a:fillRect/>
          </a:stretch>
        </p:blipFill>
        <p:spPr>
          <a:xfrm>
            <a:off x="1164336" y="4886134"/>
            <a:ext cx="1524000" cy="523875"/>
          </a:xfrm>
          <a:prstGeom prst="rect">
            <a:avLst/>
          </a:prstGeom>
        </p:spPr>
      </p:pic>
      <p:pic>
        <p:nvPicPr>
          <p:cNvPr id="4" name="Picture 3">
            <a:extLst>
              <a:ext uri="{FF2B5EF4-FFF2-40B4-BE49-F238E27FC236}">
                <a16:creationId xmlns:a16="http://schemas.microsoft.com/office/drawing/2014/main" id="{85410F35-CE90-E79D-C2EF-783DA7BA6493}"/>
              </a:ext>
            </a:extLst>
          </p:cNvPr>
          <p:cNvPicPr>
            <a:picLocks noChangeAspect="1"/>
          </p:cNvPicPr>
          <p:nvPr/>
        </p:nvPicPr>
        <p:blipFill>
          <a:blip r:embed="rId4"/>
          <a:stretch>
            <a:fillRect/>
          </a:stretch>
        </p:blipFill>
        <p:spPr>
          <a:xfrm>
            <a:off x="4286748" y="504491"/>
            <a:ext cx="5118184" cy="5829633"/>
          </a:xfrm>
          <a:prstGeom prst="rect">
            <a:avLst/>
          </a:prstGeom>
          <a:ln w="19050">
            <a:solidFill>
              <a:schemeClr val="accent1"/>
            </a:solidFill>
          </a:ln>
        </p:spPr>
      </p:pic>
    </p:spTree>
    <p:extLst>
      <p:ext uri="{BB962C8B-B14F-4D97-AF65-F5344CB8AC3E}">
        <p14:creationId xmlns:p14="http://schemas.microsoft.com/office/powerpoint/2010/main" val="66336261"/>
      </p:ext>
    </p:extLst>
  </p:cSld>
  <p:clrMapOvr>
    <a:masterClrMapping/>
  </p:clrMapOvr>
  <p:transition>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18F7A96-7A8F-4D3D-852E-8B185555925E}"/>
              </a:ext>
            </a:extLst>
          </p:cNvPr>
          <p:cNvSpPr>
            <a:spLocks noGrp="1"/>
          </p:cNvSpPr>
          <p:nvPr>
            <p:ph type="title"/>
          </p:nvPr>
        </p:nvSpPr>
        <p:spPr>
          <a:xfrm>
            <a:off x="36414" y="386434"/>
            <a:ext cx="3217153" cy="826677"/>
          </a:xfrm>
        </p:spPr>
        <p:txBody>
          <a:bodyPr/>
          <a:lstStyle/>
          <a:p>
            <a:pPr algn="ctr"/>
            <a:r>
              <a:rPr lang="en-US" dirty="0"/>
              <a:t>Employment</a:t>
            </a:r>
          </a:p>
        </p:txBody>
      </p:sp>
      <p:pic>
        <p:nvPicPr>
          <p:cNvPr id="3" name="Picture 2">
            <a:extLst>
              <a:ext uri="{FF2B5EF4-FFF2-40B4-BE49-F238E27FC236}">
                <a16:creationId xmlns:a16="http://schemas.microsoft.com/office/drawing/2014/main" id="{D4D74F29-5A0F-4FA4-B504-31B05A893121}"/>
              </a:ext>
            </a:extLst>
          </p:cNvPr>
          <p:cNvPicPr>
            <a:picLocks noChangeAspect="1"/>
          </p:cNvPicPr>
          <p:nvPr/>
        </p:nvPicPr>
        <p:blipFill>
          <a:blip r:embed="rId2"/>
          <a:stretch>
            <a:fillRect/>
          </a:stretch>
        </p:blipFill>
        <p:spPr>
          <a:xfrm>
            <a:off x="394271" y="2690812"/>
            <a:ext cx="2857500" cy="1476375"/>
          </a:xfrm>
          <a:prstGeom prst="rect">
            <a:avLst/>
          </a:prstGeom>
        </p:spPr>
      </p:pic>
      <p:pic>
        <p:nvPicPr>
          <p:cNvPr id="9" name="Picture 8">
            <a:extLst>
              <a:ext uri="{FF2B5EF4-FFF2-40B4-BE49-F238E27FC236}">
                <a16:creationId xmlns:a16="http://schemas.microsoft.com/office/drawing/2014/main" id="{E1CA0A65-BB49-2E98-A8CC-E25CA17851D1}"/>
              </a:ext>
            </a:extLst>
          </p:cNvPr>
          <p:cNvPicPr>
            <a:picLocks noChangeAspect="1"/>
          </p:cNvPicPr>
          <p:nvPr/>
        </p:nvPicPr>
        <p:blipFill>
          <a:blip r:embed="rId3"/>
          <a:stretch>
            <a:fillRect/>
          </a:stretch>
        </p:blipFill>
        <p:spPr>
          <a:xfrm>
            <a:off x="4245503" y="0"/>
            <a:ext cx="6886967" cy="6858000"/>
          </a:xfrm>
          <a:prstGeom prst="rect">
            <a:avLst/>
          </a:prstGeom>
          <a:ln>
            <a:solidFill>
              <a:schemeClr val="accent1"/>
            </a:solidFill>
          </a:ln>
        </p:spPr>
      </p:pic>
      <p:pic>
        <p:nvPicPr>
          <p:cNvPr id="11" name="Picture 10">
            <a:extLst>
              <a:ext uri="{FF2B5EF4-FFF2-40B4-BE49-F238E27FC236}">
                <a16:creationId xmlns:a16="http://schemas.microsoft.com/office/drawing/2014/main" id="{80201083-951A-30FA-E089-5ACC55B66BEE}"/>
              </a:ext>
            </a:extLst>
          </p:cNvPr>
          <p:cNvPicPr>
            <a:picLocks noChangeAspect="1"/>
          </p:cNvPicPr>
          <p:nvPr/>
        </p:nvPicPr>
        <p:blipFill>
          <a:blip r:embed="rId4"/>
          <a:stretch>
            <a:fillRect/>
          </a:stretch>
        </p:blipFill>
        <p:spPr>
          <a:xfrm>
            <a:off x="1206246" y="4857559"/>
            <a:ext cx="1257300" cy="581025"/>
          </a:xfrm>
          <a:prstGeom prst="rect">
            <a:avLst/>
          </a:prstGeom>
        </p:spPr>
      </p:pic>
    </p:spTree>
    <p:extLst>
      <p:ext uri="{BB962C8B-B14F-4D97-AF65-F5344CB8AC3E}">
        <p14:creationId xmlns:p14="http://schemas.microsoft.com/office/powerpoint/2010/main" val="200648310"/>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4EA1E-F80F-4B1C-B1B7-D161F95F806B}"/>
              </a:ext>
            </a:extLst>
          </p:cNvPr>
          <p:cNvSpPr>
            <a:spLocks noGrp="1"/>
          </p:cNvSpPr>
          <p:nvPr>
            <p:ph type="title"/>
          </p:nvPr>
        </p:nvSpPr>
        <p:spPr/>
        <p:txBody>
          <a:bodyPr/>
          <a:lstStyle/>
          <a:p>
            <a:pPr algn="ctr"/>
            <a:r>
              <a:rPr lang="en-US" dirty="0"/>
              <a:t>User Dashboard</a:t>
            </a:r>
          </a:p>
        </p:txBody>
      </p:sp>
      <p:pic>
        <p:nvPicPr>
          <p:cNvPr id="7" name="Picture 6">
            <a:extLst>
              <a:ext uri="{FF2B5EF4-FFF2-40B4-BE49-F238E27FC236}">
                <a16:creationId xmlns:a16="http://schemas.microsoft.com/office/drawing/2014/main" id="{66C81A9C-6769-4771-9293-30FD381704FB}"/>
              </a:ext>
            </a:extLst>
          </p:cNvPr>
          <p:cNvPicPr>
            <a:picLocks noChangeAspect="1"/>
          </p:cNvPicPr>
          <p:nvPr/>
        </p:nvPicPr>
        <p:blipFill>
          <a:blip r:embed="rId2"/>
          <a:stretch>
            <a:fillRect/>
          </a:stretch>
        </p:blipFill>
        <p:spPr>
          <a:xfrm>
            <a:off x="1420341" y="1240191"/>
            <a:ext cx="9408525" cy="4875238"/>
          </a:xfrm>
          <a:prstGeom prst="rect">
            <a:avLst/>
          </a:prstGeom>
          <a:ln>
            <a:solidFill>
              <a:schemeClr val="accent1"/>
            </a:solidFill>
          </a:ln>
        </p:spPr>
      </p:pic>
    </p:spTree>
    <p:extLst>
      <p:ext uri="{BB962C8B-B14F-4D97-AF65-F5344CB8AC3E}">
        <p14:creationId xmlns:p14="http://schemas.microsoft.com/office/powerpoint/2010/main" val="3350333776"/>
      </p:ext>
    </p:extLst>
  </p:cSld>
  <p:clrMapOvr>
    <a:masterClrMapping/>
  </p:clrMapOvr>
  <p:transition>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DEA1A-1A41-4FAF-B691-A4270358A280}"/>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474835" y="5831205"/>
            <a:ext cx="2000250" cy="438150"/>
          </a:xfrm>
          <a:prstGeom prst="rect">
            <a:avLst/>
          </a:prstGeom>
          <a:noFill/>
          <a:ln>
            <a:noFill/>
          </a:ln>
        </p:spPr>
      </p:pic>
      <p:sp>
        <p:nvSpPr>
          <p:cNvPr id="8" name="TextBox 7">
            <a:extLst>
              <a:ext uri="{FF2B5EF4-FFF2-40B4-BE49-F238E27FC236}">
                <a16:creationId xmlns:a16="http://schemas.microsoft.com/office/drawing/2014/main" id="{2D8C7399-0837-37CB-6FEB-6792D8C75A27}"/>
              </a:ext>
            </a:extLst>
          </p:cNvPr>
          <p:cNvSpPr txBox="1"/>
          <p:nvPr/>
        </p:nvSpPr>
        <p:spPr>
          <a:xfrm>
            <a:off x="177801" y="2692400"/>
            <a:ext cx="2980266"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Employment </a:t>
            </a:r>
          </a:p>
          <a:p>
            <a:br>
              <a:rPr lang="en-US" sz="2400" dirty="0"/>
            </a:br>
            <a:endParaRPr lang="en-US" sz="2400" dirty="0"/>
          </a:p>
          <a:p>
            <a:pPr marL="342900" indent="-342900">
              <a:buFont typeface="Arial" panose="020B0604020202020204" pitchFamily="34" charset="0"/>
              <a:buChar char="•"/>
            </a:pPr>
            <a:r>
              <a:rPr lang="en-US" sz="2400" i="1" u="sng" dirty="0"/>
              <a:t>High School / College edition</a:t>
            </a:r>
          </a:p>
        </p:txBody>
      </p:sp>
      <p:pic>
        <p:nvPicPr>
          <p:cNvPr id="5" name="Picture 4">
            <a:extLst>
              <a:ext uri="{FF2B5EF4-FFF2-40B4-BE49-F238E27FC236}">
                <a16:creationId xmlns:a16="http://schemas.microsoft.com/office/drawing/2014/main" id="{FDBE73A1-EDBE-E0F0-1B56-9C1EBC6CE838}"/>
              </a:ext>
            </a:extLst>
          </p:cNvPr>
          <p:cNvPicPr>
            <a:picLocks noChangeAspect="1"/>
          </p:cNvPicPr>
          <p:nvPr/>
        </p:nvPicPr>
        <p:blipFill>
          <a:blip r:embed="rId4"/>
          <a:stretch>
            <a:fillRect/>
          </a:stretch>
        </p:blipFill>
        <p:spPr>
          <a:xfrm>
            <a:off x="3700127" y="237108"/>
            <a:ext cx="7189779" cy="5813172"/>
          </a:xfrm>
          <a:prstGeom prst="rect">
            <a:avLst/>
          </a:prstGeom>
          <a:ln w="19050">
            <a:solidFill>
              <a:schemeClr val="accent1"/>
            </a:solidFill>
          </a:ln>
        </p:spPr>
      </p:pic>
    </p:spTree>
    <p:extLst>
      <p:ext uri="{BB962C8B-B14F-4D97-AF65-F5344CB8AC3E}">
        <p14:creationId xmlns:p14="http://schemas.microsoft.com/office/powerpoint/2010/main" val="20718611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21549C-FEFB-4604-8D79-0FCFA90A1CD5}"/>
              </a:ext>
            </a:extLst>
          </p:cNvPr>
          <p:cNvSpPr>
            <a:spLocks noGrp="1"/>
          </p:cNvSpPr>
          <p:nvPr>
            <p:ph type="title"/>
          </p:nvPr>
        </p:nvSpPr>
        <p:spPr/>
        <p:txBody>
          <a:bodyPr/>
          <a:lstStyle/>
          <a:p>
            <a:pPr algn="ctr"/>
            <a:r>
              <a:rPr lang="en-US" dirty="0"/>
              <a:t>Contact Information</a:t>
            </a:r>
          </a:p>
        </p:txBody>
      </p:sp>
      <p:sp>
        <p:nvSpPr>
          <p:cNvPr id="5" name="Content Placeholder 4">
            <a:extLst>
              <a:ext uri="{FF2B5EF4-FFF2-40B4-BE49-F238E27FC236}">
                <a16:creationId xmlns:a16="http://schemas.microsoft.com/office/drawing/2014/main" id="{C1D360EC-860B-489E-A3F3-5FFA24EABC92}"/>
              </a:ext>
            </a:extLst>
          </p:cNvPr>
          <p:cNvSpPr>
            <a:spLocks noGrp="1"/>
          </p:cNvSpPr>
          <p:nvPr>
            <p:ph idx="1"/>
          </p:nvPr>
        </p:nvSpPr>
        <p:spPr/>
        <p:txBody>
          <a:bodyPr/>
          <a:lstStyle/>
          <a:p>
            <a:r>
              <a:rPr lang="en-US" dirty="0"/>
              <a:t>Email:   </a:t>
            </a:r>
            <a:r>
              <a:rPr lang="en-US" dirty="0">
                <a:hlinkClick r:id="rId2"/>
              </a:rPr>
              <a:t>MassHireCIS@State.MA.US</a:t>
            </a:r>
            <a:br>
              <a:rPr lang="en-US" dirty="0"/>
            </a:br>
            <a:endParaRPr lang="en-US" dirty="0"/>
          </a:p>
          <a:p>
            <a:r>
              <a:rPr lang="en-US" dirty="0"/>
              <a:t>Telephone:		617-626-6808</a:t>
            </a:r>
          </a:p>
          <a:p>
            <a:endParaRPr lang="en-US" dirty="0"/>
          </a:p>
          <a:p>
            <a:r>
              <a:rPr lang="en-US" dirty="0"/>
              <a:t>URL:		</a:t>
            </a:r>
            <a:r>
              <a:rPr lang="en-US" dirty="0">
                <a:hlinkClick r:id="rId3"/>
              </a:rPr>
              <a:t>https://portal.masscis.IntoCareers.org</a:t>
            </a:r>
            <a:r>
              <a:rPr lang="en-US" dirty="0"/>
              <a:t>    </a:t>
            </a:r>
          </a:p>
        </p:txBody>
      </p:sp>
    </p:spTree>
    <p:extLst>
      <p:ext uri="{BB962C8B-B14F-4D97-AF65-F5344CB8AC3E}">
        <p14:creationId xmlns:p14="http://schemas.microsoft.com/office/powerpoint/2010/main" val="1044474321"/>
      </p:ext>
    </p:extLst>
  </p:cSld>
  <p:clrMapOvr>
    <a:masterClrMapping/>
  </p:clrMapOvr>
  <p:transition>
    <p:fade thruBlk="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lose-up of raised hands at office training with speaker out of focus in background">
            <a:extLst>
              <a:ext uri="{FF2B5EF4-FFF2-40B4-BE49-F238E27FC236}">
                <a16:creationId xmlns:a16="http://schemas.microsoft.com/office/drawing/2014/main" id="{7AD507EC-B326-0CE1-BFD5-B2326EDD958F}"/>
              </a:ext>
            </a:extLst>
          </p:cNvPr>
          <p:cNvPicPr>
            <a:picLocks noChangeAspect="1"/>
          </p:cNvPicPr>
          <p:nvPr/>
        </p:nvPicPr>
        <p:blipFill rotWithShape="1">
          <a:blip r:embed="rId2">
            <a:alphaModFix amt="50000"/>
          </a:blip>
          <a:srcRect t="15572"/>
          <a:stretch/>
        </p:blipFill>
        <p:spPr>
          <a:xfrm>
            <a:off x="20" y="1"/>
            <a:ext cx="12191980" cy="6857999"/>
          </a:xfrm>
          <a:prstGeom prst="rect">
            <a:avLst/>
          </a:prstGeom>
        </p:spPr>
      </p:pic>
      <p:sp>
        <p:nvSpPr>
          <p:cNvPr id="2" name="TextBox 1">
            <a:extLst>
              <a:ext uri="{FF2B5EF4-FFF2-40B4-BE49-F238E27FC236}">
                <a16:creationId xmlns:a16="http://schemas.microsoft.com/office/drawing/2014/main" id="{55CB2050-87B1-9DDE-104B-396BD5F055CB}"/>
              </a:ext>
            </a:extLst>
          </p:cNvPr>
          <p:cNvSpPr txBox="1"/>
          <p:nvPr/>
        </p:nvSpPr>
        <p:spPr>
          <a:xfrm>
            <a:off x="1524000" y="1122362"/>
            <a:ext cx="9144000" cy="290051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6000" b="1" dirty="0">
                <a:solidFill>
                  <a:srgbClr val="009876"/>
                </a:solidFill>
                <a:latin typeface="+mj-lt"/>
                <a:ea typeface="+mj-ea"/>
                <a:cs typeface="+mj-cs"/>
              </a:rPr>
              <a:t>Questions</a:t>
            </a:r>
            <a:endParaRPr lang="en-US" sz="6000" dirty="0">
              <a:solidFill>
                <a:srgbClr val="009876"/>
              </a:solidFill>
              <a:latin typeface="+mj-lt"/>
              <a:ea typeface="+mj-ea"/>
              <a:cs typeface="Calibri Light"/>
            </a:endParaRPr>
          </a:p>
        </p:txBody>
      </p:sp>
      <p:sp>
        <p:nvSpPr>
          <p:cNvPr id="4" name="TextBox 3">
            <a:extLst>
              <a:ext uri="{FF2B5EF4-FFF2-40B4-BE49-F238E27FC236}">
                <a16:creationId xmlns:a16="http://schemas.microsoft.com/office/drawing/2014/main" id="{E820416C-5C37-BDED-4E36-7618D66DC89B}"/>
              </a:ext>
            </a:extLst>
          </p:cNvPr>
          <p:cNvSpPr txBox="1"/>
          <p:nvPr/>
        </p:nvSpPr>
        <p:spPr>
          <a:xfrm rot="-180000">
            <a:off x="821473" y="40330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5" name="TextBox 4">
            <a:extLst>
              <a:ext uri="{FF2B5EF4-FFF2-40B4-BE49-F238E27FC236}">
                <a16:creationId xmlns:a16="http://schemas.microsoft.com/office/drawing/2014/main" id="{DB48AD46-C63B-EC79-6A23-AF4E2BFFCBBD}"/>
              </a:ext>
            </a:extLst>
          </p:cNvPr>
          <p:cNvSpPr txBox="1"/>
          <p:nvPr/>
        </p:nvSpPr>
        <p:spPr>
          <a:xfrm rot="-1320000">
            <a:off x="9826083" y="296808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6" name="TextBox 5">
            <a:extLst>
              <a:ext uri="{FF2B5EF4-FFF2-40B4-BE49-F238E27FC236}">
                <a16:creationId xmlns:a16="http://schemas.microsoft.com/office/drawing/2014/main" id="{52A64CBC-13E7-7211-D04F-8DE436400639}"/>
              </a:ext>
            </a:extLst>
          </p:cNvPr>
          <p:cNvSpPr txBox="1"/>
          <p:nvPr/>
        </p:nvSpPr>
        <p:spPr>
          <a:xfrm>
            <a:off x="3469887" y="123035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7" name="TextBox 6">
            <a:extLst>
              <a:ext uri="{FF2B5EF4-FFF2-40B4-BE49-F238E27FC236}">
                <a16:creationId xmlns:a16="http://schemas.microsoft.com/office/drawing/2014/main" id="{ABF850B6-44B7-75B7-7D91-409F76C343D1}"/>
              </a:ext>
            </a:extLst>
          </p:cNvPr>
          <p:cNvSpPr txBox="1"/>
          <p:nvPr/>
        </p:nvSpPr>
        <p:spPr>
          <a:xfrm rot="1800000">
            <a:off x="3423423" y="471510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9" name="TextBox 8">
            <a:extLst>
              <a:ext uri="{FF2B5EF4-FFF2-40B4-BE49-F238E27FC236}">
                <a16:creationId xmlns:a16="http://schemas.microsoft.com/office/drawing/2014/main" id="{3B46BA7D-CBA5-FE6F-20C1-BE2C51BD8FB1}"/>
              </a:ext>
            </a:extLst>
          </p:cNvPr>
          <p:cNvSpPr txBox="1"/>
          <p:nvPr/>
        </p:nvSpPr>
        <p:spPr>
          <a:xfrm rot="600000">
            <a:off x="6917472" y="161135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0" name="TextBox 9">
            <a:extLst>
              <a:ext uri="{FF2B5EF4-FFF2-40B4-BE49-F238E27FC236}">
                <a16:creationId xmlns:a16="http://schemas.microsoft.com/office/drawing/2014/main" id="{0D6ED0EB-4599-7176-946A-E399A5378A97}"/>
              </a:ext>
            </a:extLst>
          </p:cNvPr>
          <p:cNvSpPr txBox="1"/>
          <p:nvPr/>
        </p:nvSpPr>
        <p:spPr>
          <a:xfrm rot="-1500000">
            <a:off x="1862253" y="408320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1" name="TextBox 10">
            <a:extLst>
              <a:ext uri="{FF2B5EF4-FFF2-40B4-BE49-F238E27FC236}">
                <a16:creationId xmlns:a16="http://schemas.microsoft.com/office/drawing/2014/main" id="{F5BE8228-062C-096F-ADAB-67042809A46B}"/>
              </a:ext>
            </a:extLst>
          </p:cNvPr>
          <p:cNvSpPr txBox="1"/>
          <p:nvPr/>
        </p:nvSpPr>
        <p:spPr>
          <a:xfrm rot="1200000">
            <a:off x="7763107" y="412966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12" name="TextBox 11">
            <a:extLst>
              <a:ext uri="{FF2B5EF4-FFF2-40B4-BE49-F238E27FC236}">
                <a16:creationId xmlns:a16="http://schemas.microsoft.com/office/drawing/2014/main" id="{F0036758-5B07-3149-C0CC-3F6BF93EAB77}"/>
              </a:ext>
            </a:extLst>
          </p:cNvPr>
          <p:cNvSpPr txBox="1"/>
          <p:nvPr/>
        </p:nvSpPr>
        <p:spPr>
          <a:xfrm rot="-1020000">
            <a:off x="9119838" y="26391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3" name="TextBox 12">
            <a:extLst>
              <a:ext uri="{FF2B5EF4-FFF2-40B4-BE49-F238E27FC236}">
                <a16:creationId xmlns:a16="http://schemas.microsoft.com/office/drawing/2014/main" id="{3DA621EC-D2D1-5ABD-1905-B29AAEEDA992}"/>
              </a:ext>
            </a:extLst>
          </p:cNvPr>
          <p:cNvSpPr txBox="1"/>
          <p:nvPr/>
        </p:nvSpPr>
        <p:spPr>
          <a:xfrm>
            <a:off x="6099716" y="4622180"/>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4" name="TextBox 13">
            <a:extLst>
              <a:ext uri="{FF2B5EF4-FFF2-40B4-BE49-F238E27FC236}">
                <a16:creationId xmlns:a16="http://schemas.microsoft.com/office/drawing/2014/main" id="{D0F4EAA3-DCCB-8FAA-5025-13A2406D1BFE}"/>
              </a:ext>
            </a:extLst>
          </p:cNvPr>
          <p:cNvSpPr txBox="1"/>
          <p:nvPr/>
        </p:nvSpPr>
        <p:spPr>
          <a:xfrm rot="1800000">
            <a:off x="5393473" y="74713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5" name="TextBox 14">
            <a:extLst>
              <a:ext uri="{FF2B5EF4-FFF2-40B4-BE49-F238E27FC236}">
                <a16:creationId xmlns:a16="http://schemas.microsoft.com/office/drawing/2014/main" id="{29044269-C468-A654-FE3E-490544206956}"/>
              </a:ext>
            </a:extLst>
          </p:cNvPr>
          <p:cNvSpPr txBox="1"/>
          <p:nvPr/>
        </p:nvSpPr>
        <p:spPr>
          <a:xfrm rot="-780000">
            <a:off x="8701668" y="117459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Tree>
    <p:extLst>
      <p:ext uri="{BB962C8B-B14F-4D97-AF65-F5344CB8AC3E}">
        <p14:creationId xmlns:p14="http://schemas.microsoft.com/office/powerpoint/2010/main" val="9245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25B7-CDD3-4F33-A241-359CF16553B7}"/>
              </a:ext>
            </a:extLst>
          </p:cNvPr>
          <p:cNvSpPr>
            <a:spLocks noGrp="1"/>
          </p:cNvSpPr>
          <p:nvPr>
            <p:ph type="title"/>
          </p:nvPr>
        </p:nvSpPr>
        <p:spPr/>
        <p:txBody>
          <a:bodyPr/>
          <a:lstStyle/>
          <a:p>
            <a:pPr algn="ctr"/>
            <a:r>
              <a:rPr lang="en-US" dirty="0"/>
              <a:t>English / </a:t>
            </a:r>
            <a:r>
              <a:rPr lang="en-US" dirty="0" err="1"/>
              <a:t>Español</a:t>
            </a:r>
            <a:r>
              <a:rPr lang="en-US" dirty="0"/>
              <a:t> </a:t>
            </a:r>
          </a:p>
        </p:txBody>
      </p:sp>
      <p:pic>
        <p:nvPicPr>
          <p:cNvPr id="5" name="Content Placeholder 4">
            <a:extLst>
              <a:ext uri="{FF2B5EF4-FFF2-40B4-BE49-F238E27FC236}">
                <a16:creationId xmlns:a16="http://schemas.microsoft.com/office/drawing/2014/main" id="{3D84BC90-08E6-47EA-863E-96B34ECCD29D}"/>
              </a:ext>
            </a:extLst>
          </p:cNvPr>
          <p:cNvPicPr>
            <a:picLocks noGrp="1" noChangeAspect="1"/>
          </p:cNvPicPr>
          <p:nvPr>
            <p:ph idx="1"/>
          </p:nvPr>
        </p:nvPicPr>
        <p:blipFill>
          <a:blip r:embed="rId2"/>
          <a:stretch>
            <a:fillRect/>
          </a:stretch>
        </p:blipFill>
        <p:spPr>
          <a:xfrm>
            <a:off x="1392707" y="1470024"/>
            <a:ext cx="8173690" cy="4351338"/>
          </a:xfrm>
          <a:ln>
            <a:solidFill>
              <a:schemeClr val="accent1"/>
            </a:solidFill>
          </a:ln>
        </p:spPr>
      </p:pic>
      <p:sp>
        <p:nvSpPr>
          <p:cNvPr id="4" name="TextBox 3">
            <a:extLst>
              <a:ext uri="{FF2B5EF4-FFF2-40B4-BE49-F238E27FC236}">
                <a16:creationId xmlns:a16="http://schemas.microsoft.com/office/drawing/2014/main" id="{A06CA8CA-C29D-4374-8AFB-89C6D634DEE0}"/>
              </a:ext>
            </a:extLst>
          </p:cNvPr>
          <p:cNvSpPr txBox="1"/>
          <p:nvPr/>
        </p:nvSpPr>
        <p:spPr>
          <a:xfrm>
            <a:off x="9685106" y="3553251"/>
            <a:ext cx="2506894" cy="1477328"/>
          </a:xfrm>
          <a:prstGeom prst="rect">
            <a:avLst/>
          </a:prstGeom>
          <a:noFill/>
        </p:spPr>
        <p:txBody>
          <a:bodyPr wrap="square" rtlCol="0">
            <a:spAutoFit/>
          </a:bodyPr>
          <a:lstStyle/>
          <a:p>
            <a:r>
              <a:rPr lang="en-US" b="1" dirty="0">
                <a:solidFill>
                  <a:srgbClr val="FF0000"/>
                </a:solidFill>
              </a:rPr>
              <a:t>Note:  </a:t>
            </a:r>
          </a:p>
          <a:p>
            <a:r>
              <a:rPr lang="en-US" dirty="0" err="1"/>
              <a:t>Español</a:t>
            </a:r>
            <a:r>
              <a:rPr lang="en-US" dirty="0"/>
              <a:t> version originally done by Texas translation affiliation using Mexican Spanish </a:t>
            </a:r>
          </a:p>
        </p:txBody>
      </p:sp>
    </p:spTree>
    <p:extLst>
      <p:ext uri="{BB962C8B-B14F-4D97-AF65-F5344CB8AC3E}">
        <p14:creationId xmlns:p14="http://schemas.microsoft.com/office/powerpoint/2010/main" val="2077112541"/>
      </p:ext>
    </p:extLst>
  </p:cSld>
  <p:clrMapOvr>
    <a:masterClrMapping/>
  </p:clrMapOvr>
  <p:transition>
    <p:fade thruBlk="1"/>
  </p:transition>
</p:sld>
</file>

<file path=ppt/theme/theme1.xml><?xml version="1.0" encoding="utf-8"?>
<a:theme xmlns:a="http://schemas.openxmlformats.org/drawingml/2006/main" name="1_Office Theme">
  <a:themeElements>
    <a:clrScheme name="Hyperlink">
      <a:dk1>
        <a:srgbClr val="009876"/>
      </a:dk1>
      <a:lt1>
        <a:srgbClr val="FFFFFF"/>
      </a:lt1>
      <a:dk2>
        <a:srgbClr val="032B4A"/>
      </a:dk2>
      <a:lt2>
        <a:srgbClr val="FDB525"/>
      </a:lt2>
      <a:accent1>
        <a:srgbClr val="D1D3D4"/>
      </a:accent1>
      <a:accent2>
        <a:srgbClr val="63BCE6"/>
      </a:accent2>
      <a:accent3>
        <a:srgbClr val="AF48B7"/>
      </a:accent3>
      <a:accent4>
        <a:srgbClr val="27C19F"/>
      </a:accent4>
      <a:accent5>
        <a:srgbClr val="436581"/>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9eef59b-4fb6-4551-80fa-880d5adf8c10" xsi:nil="true"/>
    <lcf76f155ced4ddcb4097134ff3c332f xmlns="f8197ce3-f327-445f-9ae6-74b08f5a20a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95036446F218841831E389EE0ED1EE2" ma:contentTypeVersion="12" ma:contentTypeDescription="Create a new document." ma:contentTypeScope="" ma:versionID="afdb58e2014718c530122b30768bb0ae">
  <xsd:schema xmlns:xsd="http://www.w3.org/2001/XMLSchema" xmlns:xs="http://www.w3.org/2001/XMLSchema" xmlns:p="http://schemas.microsoft.com/office/2006/metadata/properties" xmlns:ns2="f8197ce3-f327-445f-9ae6-74b08f5a20a9" xmlns:ns3="69eef59b-4fb6-4551-80fa-880d5adf8c10" targetNamespace="http://schemas.microsoft.com/office/2006/metadata/properties" ma:root="true" ma:fieldsID="026bd1217e355ff7e2f1f693b614d6df" ns2:_="" ns3:_="">
    <xsd:import namespace="f8197ce3-f327-445f-9ae6-74b08f5a20a9"/>
    <xsd:import namespace="69eef59b-4fb6-4551-80fa-880d5adf8c1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197ce3-f327-445f-9ae6-74b08f5a20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eef59b-4fb6-4551-80fa-880d5adf8c1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dc2c101-171c-4685-bb13-f9d5109e079d}" ma:internalName="TaxCatchAll" ma:showField="CatchAllData" ma:web="69eef59b-4fb6-4551-80fa-880d5adf8c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C16E72-14AA-42D2-91A2-A15C6CC0EB39}">
  <ds:schemaRefs>
    <ds:schemaRef ds:uri="http://schemas.microsoft.com/office/2006/metadata/properties"/>
    <ds:schemaRef ds:uri="http://schemas.microsoft.com/office/infopath/2007/PartnerControls"/>
    <ds:schemaRef ds:uri="69eef59b-4fb6-4551-80fa-880d5adf8c10"/>
    <ds:schemaRef ds:uri="f8197ce3-f327-445f-9ae6-74b08f5a20a9"/>
  </ds:schemaRefs>
</ds:datastoreItem>
</file>

<file path=customXml/itemProps2.xml><?xml version="1.0" encoding="utf-8"?>
<ds:datastoreItem xmlns:ds="http://schemas.openxmlformats.org/officeDocument/2006/customXml" ds:itemID="{9F66CDA6-7573-4EBB-A5F9-93138C9D42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197ce3-f327-445f-9ae6-74b08f5a20a9"/>
    <ds:schemaRef ds:uri="69eef59b-4fb6-4551-80fa-880d5adf8c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0E34B0-A133-46A0-B43A-0820126A9F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602</TotalTime>
  <Words>867</Words>
  <Application>Microsoft Office PowerPoint</Application>
  <PresentationFormat>Widescreen</PresentationFormat>
  <Paragraphs>329</Paragraphs>
  <Slides>82</Slides>
  <Notes>1</Notes>
  <HiddenSlides>0</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1_Office Theme</vt:lpstr>
      <vt:lpstr>PowerPoint Presentation</vt:lpstr>
      <vt:lpstr>University of Oregon : into CAREERS</vt:lpstr>
      <vt:lpstr>MassHire Career Information System</vt:lpstr>
      <vt:lpstr>The MassHire CIS Training Calendar https://www.mass.gov/workforce-system-staff-training </vt:lpstr>
      <vt:lpstr>The MassHire CIS Training Calendar https://www.mass.gov/info-details/masshire-career-information-systems-360-trainings </vt:lpstr>
      <vt:lpstr>The MassHire CIS Training Calendar https://www.mass.gov/how-to/masshire-career-information-system-360-cis-360-training </vt:lpstr>
      <vt:lpstr>The MassHire Career Information System Portal https://portal.ma.cis360.org/ </vt:lpstr>
      <vt:lpstr>User Dashboard</vt:lpstr>
      <vt:lpstr>English / Español </vt:lpstr>
      <vt:lpstr>Translation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 Update</vt:lpstr>
      <vt:lpstr>Education</vt:lpstr>
      <vt:lpstr>Education</vt:lpstr>
      <vt:lpstr>Education</vt:lpstr>
      <vt:lpstr>Education</vt:lpstr>
      <vt:lpstr>Education </vt:lpstr>
      <vt:lpstr>Education</vt:lpstr>
      <vt:lpstr>Education</vt:lpstr>
      <vt:lpstr>Education</vt:lpstr>
      <vt:lpstr>Education</vt:lpstr>
      <vt:lpstr>Education</vt:lpstr>
      <vt:lpstr>Education</vt:lpstr>
      <vt:lpstr>Education</vt:lpstr>
      <vt:lpstr>Education</vt:lpstr>
      <vt:lpstr>Certificate Provider</vt:lpstr>
      <vt:lpstr>Certificate Provider</vt:lpstr>
      <vt:lpstr>Certificate Provider</vt:lpstr>
      <vt:lpstr>Certificate Provider</vt:lpstr>
      <vt:lpstr>In CIS , not necessarily in MOSES , TrainingPro and  / or Approved</vt:lpstr>
      <vt:lpstr>Education</vt:lpstr>
      <vt:lpstr>Education</vt:lpstr>
      <vt:lpstr>Education</vt:lpstr>
      <vt:lpstr>Education</vt:lpstr>
      <vt:lpstr>Education</vt:lpstr>
      <vt:lpstr>Education</vt:lpstr>
      <vt:lpstr>PowerPoint Presentation</vt:lpstr>
      <vt:lpstr>Contact Information</vt:lpstr>
      <vt:lpstr>PowerPoint Presentation</vt:lpstr>
      <vt:lpstr>Employment in CIS 360</vt:lpstr>
      <vt:lpstr>Employment</vt:lpstr>
      <vt:lpstr>Employment</vt:lpstr>
      <vt:lpstr>Employment</vt:lpstr>
      <vt:lpstr>Employment</vt:lpstr>
      <vt:lpstr>Employment</vt:lpstr>
      <vt:lpstr>Employment</vt:lpstr>
      <vt:lpstr>Employment</vt:lpstr>
      <vt:lpstr>Employment</vt:lpstr>
      <vt:lpstr>Employment</vt:lpstr>
      <vt:lpstr>Employment</vt:lpstr>
      <vt:lpstr>Employment</vt:lpstr>
      <vt:lpstr>Employment</vt:lpstr>
      <vt:lpstr>Employment</vt:lpstr>
      <vt:lpstr>National Labor Exchange</vt:lpstr>
      <vt:lpstr>Employment</vt:lpstr>
      <vt:lpstr>Employment</vt:lpstr>
      <vt:lpstr>Employment</vt:lpstr>
      <vt:lpstr>Employment</vt:lpstr>
      <vt:lpstr>Employment</vt:lpstr>
      <vt:lpstr>Employment</vt:lpstr>
      <vt:lpstr>Employment</vt:lpstr>
      <vt:lpstr>Employment</vt:lpstr>
      <vt:lpstr>Employment</vt:lpstr>
      <vt:lpstr>Employment</vt:lpstr>
      <vt:lpstr>PowerPoint Presentation</vt:lpstr>
      <vt:lpstr>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Cartier, Thomas (DCS)</dc:creator>
  <cp:lastModifiedBy>Cartier, Thomas (DCS)</cp:lastModifiedBy>
  <cp:revision>6</cp:revision>
  <dcterms:created xsi:type="dcterms:W3CDTF">2024-04-17T12:06:08Z</dcterms:created>
  <dcterms:modified xsi:type="dcterms:W3CDTF">2025-08-12T18:53:03Z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0x010100A95036446F218841831E389EE0ED1EE2</vt:lpwstr>
  </property>
</Properties>
</file>