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17" r:id="rId3"/>
    <p:sldId id="427" r:id="rId4"/>
    <p:sldId id="429" r:id="rId5"/>
    <p:sldId id="430" r:id="rId6"/>
    <p:sldId id="431" r:id="rId7"/>
    <p:sldId id="432" r:id="rId8"/>
    <p:sldId id="433" r:id="rId9"/>
    <p:sldId id="434" r:id="rId10"/>
    <p:sldId id="428" r:id="rId11"/>
    <p:sldId id="435" r:id="rId12"/>
    <p:sldId id="436" r:id="rId13"/>
    <p:sldId id="437" r:id="rId14"/>
    <p:sldId id="438" r:id="rId15"/>
    <p:sldId id="439" r:id="rId16"/>
    <p:sldId id="440" r:id="rId17"/>
    <p:sldId id="421" r:id="rId18"/>
    <p:sldId id="418" r:id="rId19"/>
    <p:sldId id="3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43340-4A0D-4AD2-B63C-CFB7D5FD9471}" v="24" dt="2023-11-10T17:09:19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3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ier, Thomas (EOL)" userId="0eaa2424-5aa2-4e0b-960d-de12abb9d6fd" providerId="ADAL" clId="{158595C6-5B67-4A46-9A29-DAABBB56EE7F}"/>
    <pc:docChg chg="custSel addSld delSld modSld">
      <pc:chgData name="Cartier, Thomas (EOL)" userId="0eaa2424-5aa2-4e0b-960d-de12abb9d6fd" providerId="ADAL" clId="{158595C6-5B67-4A46-9A29-DAABBB56EE7F}" dt="2023-01-19T21:07:33.354" v="30" actId="47"/>
      <pc:docMkLst>
        <pc:docMk/>
      </pc:docMkLst>
      <pc:sldChg chg="addSp delSp modSp mod">
        <pc:chgData name="Cartier, Thomas (EOL)" userId="0eaa2424-5aa2-4e0b-960d-de12abb9d6fd" providerId="ADAL" clId="{158595C6-5B67-4A46-9A29-DAABBB56EE7F}" dt="2022-12-29T19:55:15.605" v="25" actId="1037"/>
        <pc:sldMkLst>
          <pc:docMk/>
          <pc:sldMk cId="2375444387" sldId="258"/>
        </pc:sldMkLst>
        <pc:spChg chg="add del mod">
          <ac:chgData name="Cartier, Thomas (EOL)" userId="0eaa2424-5aa2-4e0b-960d-de12abb9d6fd" providerId="ADAL" clId="{158595C6-5B67-4A46-9A29-DAABBB56EE7F}" dt="2022-12-29T19:54:48.077" v="1" actId="478"/>
          <ac:spMkLst>
            <pc:docMk/>
            <pc:sldMk cId="2375444387" sldId="258"/>
            <ac:spMk id="4" creationId="{321F4D53-8A2D-4626-8A2B-71BDCE7DB459}"/>
          </ac:spMkLst>
        </pc:spChg>
        <pc:picChg chg="del">
          <ac:chgData name="Cartier, Thomas (EOL)" userId="0eaa2424-5aa2-4e0b-960d-de12abb9d6fd" providerId="ADAL" clId="{158595C6-5B67-4A46-9A29-DAABBB56EE7F}" dt="2022-12-29T19:54:45.748" v="0" actId="478"/>
          <ac:picMkLst>
            <pc:docMk/>
            <pc:sldMk cId="2375444387" sldId="258"/>
            <ac:picMk id="5" creationId="{E1694D27-392C-480F-85AD-10923036FEB3}"/>
          </ac:picMkLst>
        </pc:picChg>
        <pc:picChg chg="add mod">
          <ac:chgData name="Cartier, Thomas (EOL)" userId="0eaa2424-5aa2-4e0b-960d-de12abb9d6fd" providerId="ADAL" clId="{158595C6-5B67-4A46-9A29-DAABBB56EE7F}" dt="2022-12-29T19:55:15.605" v="25" actId="1037"/>
          <ac:picMkLst>
            <pc:docMk/>
            <pc:sldMk cId="2375444387" sldId="258"/>
            <ac:picMk id="7" creationId="{204984BD-C604-431F-B4AC-E632E4C39D91}"/>
          </ac:picMkLst>
        </pc:picChg>
      </pc:sldChg>
      <pc:sldChg chg="del">
        <pc:chgData name="Cartier, Thomas (EOL)" userId="0eaa2424-5aa2-4e0b-960d-de12abb9d6fd" providerId="ADAL" clId="{158595C6-5B67-4A46-9A29-DAABBB56EE7F}" dt="2023-01-19T21:07:33.354" v="30" actId="47"/>
        <pc:sldMkLst>
          <pc:docMk/>
          <pc:sldMk cId="2223790567" sldId="349"/>
        </pc:sldMkLst>
      </pc:sldChg>
      <pc:sldChg chg="modSp add mod">
        <pc:chgData name="Cartier, Thomas (EOL)" userId="0eaa2424-5aa2-4e0b-960d-de12abb9d6fd" providerId="ADAL" clId="{158595C6-5B67-4A46-9A29-DAABBB56EE7F}" dt="2023-01-19T21:00:31.259" v="29" actId="948"/>
        <pc:sldMkLst>
          <pc:docMk/>
          <pc:sldMk cId="470872479" sldId="406"/>
        </pc:sldMkLst>
        <pc:spChg chg="mod">
          <ac:chgData name="Cartier, Thomas (EOL)" userId="0eaa2424-5aa2-4e0b-960d-de12abb9d6fd" providerId="ADAL" clId="{158595C6-5B67-4A46-9A29-DAABBB56EE7F}" dt="2023-01-19T21:00:31.259" v="29" actId="948"/>
          <ac:spMkLst>
            <pc:docMk/>
            <pc:sldMk cId="470872479" sldId="406"/>
            <ac:spMk id="3" creationId="{931D587C-091E-BDDB-B1D5-9AFC58B6F9DF}"/>
          </ac:spMkLst>
        </pc:spChg>
      </pc:sldChg>
      <pc:sldChg chg="delSp add setBg delDesignElem">
        <pc:chgData name="Cartier, Thomas (EOL)" userId="0eaa2424-5aa2-4e0b-960d-de12abb9d6fd" providerId="ADAL" clId="{158595C6-5B67-4A46-9A29-DAABBB56EE7F}" dt="2022-12-30T13:56:45.688" v="27"/>
        <pc:sldMkLst>
          <pc:docMk/>
          <pc:sldMk cId="145182297" sldId="407"/>
        </pc:sldMkLst>
        <pc:spChg chg="del">
          <ac:chgData name="Cartier, Thomas (EOL)" userId="0eaa2424-5aa2-4e0b-960d-de12abb9d6fd" providerId="ADAL" clId="{158595C6-5B67-4A46-9A29-DAABBB56EE7F}" dt="2022-12-30T13:56:45.688" v="27"/>
          <ac:spMkLst>
            <pc:docMk/>
            <pc:sldMk cId="145182297" sldId="407"/>
            <ac:spMk id="9" creationId="{53F29798-D584-4792-9B62-3F5F5C36D619}"/>
          </ac:spMkLst>
        </pc:spChg>
      </pc:sldChg>
    </pc:docChg>
  </pc:docChgLst>
  <pc:docChgLst>
    <pc:chgData name="Thomas Cartier" userId="0eaa2424-5aa2-4e0b-960d-de12abb9d6fd" providerId="ADAL" clId="{E0F3E51F-B608-457E-9FB9-B5BA88EBCF55}"/>
    <pc:docChg chg="custSel addSld modSld sldOrd">
      <pc:chgData name="Thomas Cartier" userId="0eaa2424-5aa2-4e0b-960d-de12abb9d6fd" providerId="ADAL" clId="{E0F3E51F-B608-457E-9FB9-B5BA88EBCF55}" dt="2022-10-27T22:39:16.461" v="126" actId="1037"/>
      <pc:docMkLst>
        <pc:docMk/>
      </pc:docMkLst>
      <pc:sldChg chg="addSp modSp">
        <pc:chgData name="Thomas Cartier" userId="0eaa2424-5aa2-4e0b-960d-de12abb9d6fd" providerId="ADAL" clId="{E0F3E51F-B608-457E-9FB9-B5BA88EBCF55}" dt="2022-10-26T13:06:17.940" v="0" actId="767"/>
        <pc:sldMkLst>
          <pc:docMk/>
          <pc:sldMk cId="873851518" sldId="260"/>
        </pc:sldMkLst>
        <pc:spChg chg="add mod">
          <ac:chgData name="Thomas Cartier" userId="0eaa2424-5aa2-4e0b-960d-de12abb9d6fd" providerId="ADAL" clId="{E0F3E51F-B608-457E-9FB9-B5BA88EBCF55}" dt="2022-10-26T13:06:17.940" v="0" actId="767"/>
          <ac:spMkLst>
            <pc:docMk/>
            <pc:sldMk cId="873851518" sldId="260"/>
            <ac:spMk id="3" creationId="{2C319BAE-E3FE-495C-9CF3-A85F2C61DC7F}"/>
          </ac:spMkLst>
        </pc:spChg>
      </pc:sldChg>
      <pc:sldChg chg="addSp modSp">
        <pc:chgData name="Thomas Cartier" userId="0eaa2424-5aa2-4e0b-960d-de12abb9d6fd" providerId="ADAL" clId="{E0F3E51F-B608-457E-9FB9-B5BA88EBCF55}" dt="2022-10-26T13:08:38.065" v="1"/>
        <pc:sldMkLst>
          <pc:docMk/>
          <pc:sldMk cId="1652884933" sldId="261"/>
        </pc:sldMkLst>
        <pc:spChg chg="add mod">
          <ac:chgData name="Thomas Cartier" userId="0eaa2424-5aa2-4e0b-960d-de12abb9d6fd" providerId="ADAL" clId="{E0F3E51F-B608-457E-9FB9-B5BA88EBCF55}" dt="2022-10-26T13:08:38.065" v="1"/>
          <ac:spMkLst>
            <pc:docMk/>
            <pc:sldMk cId="1652884933" sldId="261"/>
            <ac:spMk id="4" creationId="{FCFBE81F-E9B6-44B4-BC62-E5D495B7E1B8}"/>
          </ac:spMkLst>
        </pc:spChg>
      </pc:sldChg>
      <pc:sldChg chg="addSp modSp">
        <pc:chgData name="Thomas Cartier" userId="0eaa2424-5aa2-4e0b-960d-de12abb9d6fd" providerId="ADAL" clId="{E0F3E51F-B608-457E-9FB9-B5BA88EBCF55}" dt="2022-10-26T13:38:40.774" v="6"/>
        <pc:sldMkLst>
          <pc:docMk/>
          <pc:sldMk cId="92776238" sldId="262"/>
        </pc:sldMkLst>
        <pc:spChg chg="add mod">
          <ac:chgData name="Thomas Cartier" userId="0eaa2424-5aa2-4e0b-960d-de12abb9d6fd" providerId="ADAL" clId="{E0F3E51F-B608-457E-9FB9-B5BA88EBCF55}" dt="2022-10-26T13:38:40.774" v="6"/>
          <ac:spMkLst>
            <pc:docMk/>
            <pc:sldMk cId="92776238" sldId="262"/>
            <ac:spMk id="4" creationId="{9732B850-F08E-422C-8E4E-5F3CA9C8FA9C}"/>
          </ac:spMkLst>
        </pc:spChg>
      </pc:sldChg>
      <pc:sldChg chg="addSp delSp modSp mod">
        <pc:chgData name="Thomas Cartier" userId="0eaa2424-5aa2-4e0b-960d-de12abb9d6fd" providerId="ADAL" clId="{E0F3E51F-B608-457E-9FB9-B5BA88EBCF55}" dt="2022-10-27T22:39:16.461" v="126" actId="1037"/>
        <pc:sldMkLst>
          <pc:docMk/>
          <pc:sldMk cId="2421949532" sldId="264"/>
        </pc:sldMkLst>
        <pc:spChg chg="mod">
          <ac:chgData name="Thomas Cartier" userId="0eaa2424-5aa2-4e0b-960d-de12abb9d6fd" providerId="ADAL" clId="{E0F3E51F-B608-457E-9FB9-B5BA88EBCF55}" dt="2022-10-27T22:39:05.352" v="96" actId="14100"/>
          <ac:spMkLst>
            <pc:docMk/>
            <pc:sldMk cId="2421949532" sldId="264"/>
            <ac:spMk id="2" creationId="{EAD6AEAF-3E5D-4839-8C1B-091182874760}"/>
          </ac:spMkLst>
        </pc:spChg>
        <pc:spChg chg="del">
          <ac:chgData name="Thomas Cartier" userId="0eaa2424-5aa2-4e0b-960d-de12abb9d6fd" providerId="ADAL" clId="{E0F3E51F-B608-457E-9FB9-B5BA88EBCF55}" dt="2022-10-27T22:20:15.600" v="81"/>
          <ac:spMkLst>
            <pc:docMk/>
            <pc:sldMk cId="2421949532" sldId="264"/>
            <ac:spMk id="4" creationId="{2D679016-5BF4-46ED-8211-EA3248008D62}"/>
          </ac:spMkLst>
        </pc:spChg>
        <pc:spChg chg="add del mod">
          <ac:chgData name="Thomas Cartier" userId="0eaa2424-5aa2-4e0b-960d-de12abb9d6fd" providerId="ADAL" clId="{E0F3E51F-B608-457E-9FB9-B5BA88EBCF55}" dt="2022-10-27T22:38:58.890" v="95" actId="478"/>
          <ac:spMkLst>
            <pc:docMk/>
            <pc:sldMk cId="2421949532" sldId="264"/>
            <ac:spMk id="4" creationId="{5FFE0924-8599-49D0-91FF-F1C0FA9A9E1F}"/>
          </ac:spMkLst>
        </pc:spChg>
        <pc:spChg chg="del">
          <ac:chgData name="Thomas Cartier" userId="0eaa2424-5aa2-4e0b-960d-de12abb9d6fd" providerId="ADAL" clId="{E0F3E51F-B608-457E-9FB9-B5BA88EBCF55}" dt="2022-10-27T22:20:35.481" v="82"/>
          <ac:spMkLst>
            <pc:docMk/>
            <pc:sldMk cId="2421949532" sldId="264"/>
            <ac:spMk id="5" creationId="{19047643-CB19-4EB5-8E34-9FF508FA9A72}"/>
          </ac:spMkLst>
        </pc:spChg>
        <pc:spChg chg="add del mod">
          <ac:chgData name="Thomas Cartier" userId="0eaa2424-5aa2-4e0b-960d-de12abb9d6fd" providerId="ADAL" clId="{E0F3E51F-B608-457E-9FB9-B5BA88EBCF55}" dt="2022-10-27T22:21:24.646" v="84" actId="478"/>
          <ac:spMkLst>
            <pc:docMk/>
            <pc:sldMk cId="2421949532" sldId="264"/>
            <ac:spMk id="8" creationId="{B2AF7B39-B7BA-418A-A92D-D5FF310A5222}"/>
          </ac:spMkLst>
        </pc:spChg>
        <pc:picChg chg="add del mod">
          <ac:chgData name="Thomas Cartier" userId="0eaa2424-5aa2-4e0b-960d-de12abb9d6fd" providerId="ADAL" clId="{E0F3E51F-B608-457E-9FB9-B5BA88EBCF55}" dt="2022-10-27T22:21:18.415" v="83" actId="478"/>
          <ac:picMkLst>
            <pc:docMk/>
            <pc:sldMk cId="2421949532" sldId="264"/>
            <ac:picMk id="3" creationId="{B36F81DB-C267-4352-AE4A-1737F00C8B71}"/>
          </ac:picMkLst>
        </pc:picChg>
        <pc:picChg chg="add del mod">
          <ac:chgData name="Thomas Cartier" userId="0eaa2424-5aa2-4e0b-960d-de12abb9d6fd" providerId="ADAL" clId="{E0F3E51F-B608-457E-9FB9-B5BA88EBCF55}" dt="2022-10-27T22:38:41.182" v="89" actId="478"/>
          <ac:picMkLst>
            <pc:docMk/>
            <pc:sldMk cId="2421949532" sldId="264"/>
            <ac:picMk id="6" creationId="{D01EF150-83D0-4728-9A4A-7B73B6A0B73D}"/>
          </ac:picMkLst>
        </pc:picChg>
        <pc:picChg chg="add mod">
          <ac:chgData name="Thomas Cartier" userId="0eaa2424-5aa2-4e0b-960d-de12abb9d6fd" providerId="ADAL" clId="{E0F3E51F-B608-457E-9FB9-B5BA88EBCF55}" dt="2022-10-27T22:39:16.461" v="126" actId="1037"/>
          <ac:picMkLst>
            <pc:docMk/>
            <pc:sldMk cId="2421949532" sldId="264"/>
            <ac:picMk id="7" creationId="{4C3DD9BF-BF07-45DA-8E96-CE0B75DB8A6B}"/>
          </ac:picMkLst>
        </pc:picChg>
      </pc:sldChg>
      <pc:sldChg chg="addSp modSp">
        <pc:chgData name="Thomas Cartier" userId="0eaa2424-5aa2-4e0b-960d-de12abb9d6fd" providerId="ADAL" clId="{E0F3E51F-B608-457E-9FB9-B5BA88EBCF55}" dt="2022-10-26T13:23:55.884" v="4"/>
        <pc:sldMkLst>
          <pc:docMk/>
          <pc:sldMk cId="2077112541" sldId="269"/>
        </pc:sldMkLst>
        <pc:spChg chg="add mod">
          <ac:chgData name="Thomas Cartier" userId="0eaa2424-5aa2-4e0b-960d-de12abb9d6fd" providerId="ADAL" clId="{E0F3E51F-B608-457E-9FB9-B5BA88EBCF55}" dt="2022-10-26T13:23:55.884" v="4"/>
          <ac:spMkLst>
            <pc:docMk/>
            <pc:sldMk cId="2077112541" sldId="269"/>
            <ac:spMk id="4" creationId="{A06CA8CA-C29D-4374-8AFB-89C6D634DEE0}"/>
          </ac:spMkLst>
        </pc:spChg>
      </pc:sldChg>
      <pc:sldChg chg="addSp modSp">
        <pc:chgData name="Thomas Cartier" userId="0eaa2424-5aa2-4e0b-960d-de12abb9d6fd" providerId="ADAL" clId="{E0F3E51F-B608-457E-9FB9-B5BA88EBCF55}" dt="2022-10-26T13:27:12.308" v="5"/>
        <pc:sldMkLst>
          <pc:docMk/>
          <pc:sldMk cId="2149485431" sldId="270"/>
        </pc:sldMkLst>
        <pc:spChg chg="add mod">
          <ac:chgData name="Thomas Cartier" userId="0eaa2424-5aa2-4e0b-960d-de12abb9d6fd" providerId="ADAL" clId="{E0F3E51F-B608-457E-9FB9-B5BA88EBCF55}" dt="2022-10-26T13:27:12.308" v="5"/>
          <ac:spMkLst>
            <pc:docMk/>
            <pc:sldMk cId="2149485431" sldId="270"/>
            <ac:spMk id="8" creationId="{57378462-C22D-4C89-BC5D-90948560642D}"/>
          </ac:spMkLst>
        </pc:spChg>
      </pc:sldChg>
      <pc:sldChg chg="addSp modSp">
        <pc:chgData name="Thomas Cartier" userId="0eaa2424-5aa2-4e0b-960d-de12abb9d6fd" providerId="ADAL" clId="{E0F3E51F-B608-457E-9FB9-B5BA88EBCF55}" dt="2022-10-26T13:43:52.233" v="7"/>
        <pc:sldMkLst>
          <pc:docMk/>
          <pc:sldMk cId="1990033710" sldId="271"/>
        </pc:sldMkLst>
        <pc:spChg chg="add mod">
          <ac:chgData name="Thomas Cartier" userId="0eaa2424-5aa2-4e0b-960d-de12abb9d6fd" providerId="ADAL" clId="{E0F3E51F-B608-457E-9FB9-B5BA88EBCF55}" dt="2022-10-26T13:43:52.233" v="7"/>
          <ac:spMkLst>
            <pc:docMk/>
            <pc:sldMk cId="1990033710" sldId="271"/>
            <ac:spMk id="4" creationId="{2EA11BED-D6BF-404A-B5A3-42C5016A7D7B}"/>
          </ac:spMkLst>
        </pc:spChg>
      </pc:sldChg>
      <pc:sldChg chg="addSp modSp">
        <pc:chgData name="Thomas Cartier" userId="0eaa2424-5aa2-4e0b-960d-de12abb9d6fd" providerId="ADAL" clId="{E0F3E51F-B608-457E-9FB9-B5BA88EBCF55}" dt="2022-10-26T13:46:27.793" v="8"/>
        <pc:sldMkLst>
          <pc:docMk/>
          <pc:sldMk cId="3845800051" sldId="272"/>
        </pc:sldMkLst>
        <pc:spChg chg="add mod">
          <ac:chgData name="Thomas Cartier" userId="0eaa2424-5aa2-4e0b-960d-de12abb9d6fd" providerId="ADAL" clId="{E0F3E51F-B608-457E-9FB9-B5BA88EBCF55}" dt="2022-10-26T13:46:27.793" v="8"/>
          <ac:spMkLst>
            <pc:docMk/>
            <pc:sldMk cId="3845800051" sldId="272"/>
            <ac:spMk id="4" creationId="{6BD6C04D-58DF-4940-9738-574C125C1DA0}"/>
          </ac:spMkLst>
        </pc:spChg>
      </pc:sldChg>
      <pc:sldChg chg="addSp modSp">
        <pc:chgData name="Thomas Cartier" userId="0eaa2424-5aa2-4e0b-960d-de12abb9d6fd" providerId="ADAL" clId="{E0F3E51F-B608-457E-9FB9-B5BA88EBCF55}" dt="2022-10-26T14:05:50.300" v="11"/>
        <pc:sldMkLst>
          <pc:docMk/>
          <pc:sldMk cId="580308410" sldId="275"/>
        </pc:sldMkLst>
        <pc:spChg chg="add mod">
          <ac:chgData name="Thomas Cartier" userId="0eaa2424-5aa2-4e0b-960d-de12abb9d6fd" providerId="ADAL" clId="{E0F3E51F-B608-457E-9FB9-B5BA88EBCF55}" dt="2022-10-26T14:05:50.300" v="11"/>
          <ac:spMkLst>
            <pc:docMk/>
            <pc:sldMk cId="580308410" sldId="275"/>
            <ac:spMk id="4" creationId="{0C937BE9-16FD-45F6-908E-4AC2291B607E}"/>
          </ac:spMkLst>
        </pc:spChg>
      </pc:sldChg>
      <pc:sldChg chg="addSp modSp">
        <pc:chgData name="Thomas Cartier" userId="0eaa2424-5aa2-4e0b-960d-de12abb9d6fd" providerId="ADAL" clId="{E0F3E51F-B608-457E-9FB9-B5BA88EBCF55}" dt="2022-10-26T14:08:08.249" v="12"/>
        <pc:sldMkLst>
          <pc:docMk/>
          <pc:sldMk cId="2701516425" sldId="276"/>
        </pc:sldMkLst>
        <pc:spChg chg="add mod">
          <ac:chgData name="Thomas Cartier" userId="0eaa2424-5aa2-4e0b-960d-de12abb9d6fd" providerId="ADAL" clId="{E0F3E51F-B608-457E-9FB9-B5BA88EBCF55}" dt="2022-10-26T14:08:08.249" v="12"/>
          <ac:spMkLst>
            <pc:docMk/>
            <pc:sldMk cId="2701516425" sldId="276"/>
            <ac:spMk id="4" creationId="{3DAB9856-BD5E-423B-A53C-E6C2FA0EE793}"/>
          </ac:spMkLst>
        </pc:spChg>
      </pc:sldChg>
      <pc:sldChg chg="addSp modSp">
        <pc:chgData name="Thomas Cartier" userId="0eaa2424-5aa2-4e0b-960d-de12abb9d6fd" providerId="ADAL" clId="{E0F3E51F-B608-457E-9FB9-B5BA88EBCF55}" dt="2022-10-26T14:24:59.124" v="14"/>
        <pc:sldMkLst>
          <pc:docMk/>
          <pc:sldMk cId="1796775683" sldId="279"/>
        </pc:sldMkLst>
        <pc:spChg chg="add mod">
          <ac:chgData name="Thomas Cartier" userId="0eaa2424-5aa2-4e0b-960d-de12abb9d6fd" providerId="ADAL" clId="{E0F3E51F-B608-457E-9FB9-B5BA88EBCF55}" dt="2022-10-26T14:24:59.124" v="14"/>
          <ac:spMkLst>
            <pc:docMk/>
            <pc:sldMk cId="1796775683" sldId="279"/>
            <ac:spMk id="4" creationId="{A3A14C38-0625-43D9-8966-6C75E1B3D7EC}"/>
          </ac:spMkLst>
        </pc:spChg>
      </pc:sldChg>
      <pc:sldChg chg="addSp modSp">
        <pc:chgData name="Thomas Cartier" userId="0eaa2424-5aa2-4e0b-960d-de12abb9d6fd" providerId="ADAL" clId="{E0F3E51F-B608-457E-9FB9-B5BA88EBCF55}" dt="2022-10-26T14:31:25.616" v="16"/>
        <pc:sldMkLst>
          <pc:docMk/>
          <pc:sldMk cId="3491962303" sldId="281"/>
        </pc:sldMkLst>
        <pc:spChg chg="add mod">
          <ac:chgData name="Thomas Cartier" userId="0eaa2424-5aa2-4e0b-960d-de12abb9d6fd" providerId="ADAL" clId="{E0F3E51F-B608-457E-9FB9-B5BA88EBCF55}" dt="2022-10-26T14:30:55.294" v="15"/>
          <ac:spMkLst>
            <pc:docMk/>
            <pc:sldMk cId="3491962303" sldId="281"/>
            <ac:spMk id="6" creationId="{D88FE0C9-2F95-4425-909B-DD2781157FCD}"/>
          </ac:spMkLst>
        </pc:spChg>
        <pc:spChg chg="add mod">
          <ac:chgData name="Thomas Cartier" userId="0eaa2424-5aa2-4e0b-960d-de12abb9d6fd" providerId="ADAL" clId="{E0F3E51F-B608-457E-9FB9-B5BA88EBCF55}" dt="2022-10-26T14:31:25.616" v="16"/>
          <ac:spMkLst>
            <pc:docMk/>
            <pc:sldMk cId="3491962303" sldId="281"/>
            <ac:spMk id="7" creationId="{54F81C9B-4944-4738-88E2-B48B75152065}"/>
          </ac:spMkLst>
        </pc:spChg>
      </pc:sldChg>
      <pc:sldChg chg="addSp modSp">
        <pc:chgData name="Thomas Cartier" userId="0eaa2424-5aa2-4e0b-960d-de12abb9d6fd" providerId="ADAL" clId="{E0F3E51F-B608-457E-9FB9-B5BA88EBCF55}" dt="2022-10-26T14:33:14.219" v="18"/>
        <pc:sldMkLst>
          <pc:docMk/>
          <pc:sldMk cId="1393594615" sldId="282"/>
        </pc:sldMkLst>
        <pc:spChg chg="add mod">
          <ac:chgData name="Thomas Cartier" userId="0eaa2424-5aa2-4e0b-960d-de12abb9d6fd" providerId="ADAL" clId="{E0F3E51F-B608-457E-9FB9-B5BA88EBCF55}" dt="2022-10-26T14:32:48.541" v="17"/>
          <ac:spMkLst>
            <pc:docMk/>
            <pc:sldMk cId="1393594615" sldId="282"/>
            <ac:spMk id="6" creationId="{A4DC95DA-0768-42E5-8DD3-AB8277DBB414}"/>
          </ac:spMkLst>
        </pc:spChg>
        <pc:spChg chg="add mod">
          <ac:chgData name="Thomas Cartier" userId="0eaa2424-5aa2-4e0b-960d-de12abb9d6fd" providerId="ADAL" clId="{E0F3E51F-B608-457E-9FB9-B5BA88EBCF55}" dt="2022-10-26T14:33:14.219" v="18"/>
          <ac:spMkLst>
            <pc:docMk/>
            <pc:sldMk cId="1393594615" sldId="282"/>
            <ac:spMk id="7" creationId="{0789AD88-E785-42C5-A07D-30994AF87A3F}"/>
          </ac:spMkLst>
        </pc:spChg>
      </pc:sldChg>
      <pc:sldChg chg="addSp modSp">
        <pc:chgData name="Thomas Cartier" userId="0eaa2424-5aa2-4e0b-960d-de12abb9d6fd" providerId="ADAL" clId="{E0F3E51F-B608-457E-9FB9-B5BA88EBCF55}" dt="2022-10-26T14:37:38.483" v="20"/>
        <pc:sldMkLst>
          <pc:docMk/>
          <pc:sldMk cId="1809832728" sldId="283"/>
        </pc:sldMkLst>
        <pc:spChg chg="add mod">
          <ac:chgData name="Thomas Cartier" userId="0eaa2424-5aa2-4e0b-960d-de12abb9d6fd" providerId="ADAL" clId="{E0F3E51F-B608-457E-9FB9-B5BA88EBCF55}" dt="2022-10-26T14:36:34.873" v="19"/>
          <ac:spMkLst>
            <pc:docMk/>
            <pc:sldMk cId="1809832728" sldId="283"/>
            <ac:spMk id="6" creationId="{2A7F09F7-4769-4157-8747-5078196D1742}"/>
          </ac:spMkLst>
        </pc:spChg>
        <pc:spChg chg="add mod">
          <ac:chgData name="Thomas Cartier" userId="0eaa2424-5aa2-4e0b-960d-de12abb9d6fd" providerId="ADAL" clId="{E0F3E51F-B608-457E-9FB9-B5BA88EBCF55}" dt="2022-10-26T14:37:38.483" v="20"/>
          <ac:spMkLst>
            <pc:docMk/>
            <pc:sldMk cId="1809832728" sldId="283"/>
            <ac:spMk id="7" creationId="{71AC7B0B-AAB3-4AC4-8F07-598F47DD7BCD}"/>
          </ac:spMkLst>
        </pc:spChg>
      </pc:sldChg>
      <pc:sldChg chg="addSp modSp">
        <pc:chgData name="Thomas Cartier" userId="0eaa2424-5aa2-4e0b-960d-de12abb9d6fd" providerId="ADAL" clId="{E0F3E51F-B608-457E-9FB9-B5BA88EBCF55}" dt="2022-10-26T14:38:43.589" v="21"/>
        <pc:sldMkLst>
          <pc:docMk/>
          <pc:sldMk cId="2526603022" sldId="284"/>
        </pc:sldMkLst>
        <pc:spChg chg="add mod">
          <ac:chgData name="Thomas Cartier" userId="0eaa2424-5aa2-4e0b-960d-de12abb9d6fd" providerId="ADAL" clId="{E0F3E51F-B608-457E-9FB9-B5BA88EBCF55}" dt="2022-10-26T14:38:43.589" v="21"/>
          <ac:spMkLst>
            <pc:docMk/>
            <pc:sldMk cId="2526603022" sldId="284"/>
            <ac:spMk id="6" creationId="{7BCC4225-8122-465A-8146-FECC1A10836D}"/>
          </ac:spMkLst>
        </pc:spChg>
      </pc:sldChg>
      <pc:sldChg chg="addSp modSp">
        <pc:chgData name="Thomas Cartier" userId="0eaa2424-5aa2-4e0b-960d-de12abb9d6fd" providerId="ADAL" clId="{E0F3E51F-B608-457E-9FB9-B5BA88EBCF55}" dt="2022-10-26T14:42:46.817" v="22"/>
        <pc:sldMkLst>
          <pc:docMk/>
          <pc:sldMk cId="793170369" sldId="285"/>
        </pc:sldMkLst>
        <pc:spChg chg="add mod">
          <ac:chgData name="Thomas Cartier" userId="0eaa2424-5aa2-4e0b-960d-de12abb9d6fd" providerId="ADAL" clId="{E0F3E51F-B608-457E-9FB9-B5BA88EBCF55}" dt="2022-10-26T14:42:46.817" v="22"/>
          <ac:spMkLst>
            <pc:docMk/>
            <pc:sldMk cId="793170369" sldId="285"/>
            <ac:spMk id="6" creationId="{FEA55AD4-1A63-4FFC-B0BA-8F1A90F5AD85}"/>
          </ac:spMkLst>
        </pc:spChg>
      </pc:sldChg>
      <pc:sldChg chg="addSp modSp">
        <pc:chgData name="Thomas Cartier" userId="0eaa2424-5aa2-4e0b-960d-de12abb9d6fd" providerId="ADAL" clId="{E0F3E51F-B608-457E-9FB9-B5BA88EBCF55}" dt="2022-10-26T14:45:38.605" v="24"/>
        <pc:sldMkLst>
          <pc:docMk/>
          <pc:sldMk cId="2210443630" sldId="286"/>
        </pc:sldMkLst>
        <pc:spChg chg="add mod">
          <ac:chgData name="Thomas Cartier" userId="0eaa2424-5aa2-4e0b-960d-de12abb9d6fd" providerId="ADAL" clId="{E0F3E51F-B608-457E-9FB9-B5BA88EBCF55}" dt="2022-10-26T14:45:19.181" v="23"/>
          <ac:spMkLst>
            <pc:docMk/>
            <pc:sldMk cId="2210443630" sldId="286"/>
            <ac:spMk id="6" creationId="{BF70E526-630B-49D9-ACA3-3CEC1DF5AFC1}"/>
          </ac:spMkLst>
        </pc:spChg>
        <pc:spChg chg="add mod">
          <ac:chgData name="Thomas Cartier" userId="0eaa2424-5aa2-4e0b-960d-de12abb9d6fd" providerId="ADAL" clId="{E0F3E51F-B608-457E-9FB9-B5BA88EBCF55}" dt="2022-10-26T14:45:38.605" v="24"/>
          <ac:spMkLst>
            <pc:docMk/>
            <pc:sldMk cId="2210443630" sldId="286"/>
            <ac:spMk id="7" creationId="{CF0CAD1F-D2D3-45D1-A78D-2CC30667C4D3}"/>
          </ac:spMkLst>
        </pc:spChg>
      </pc:sldChg>
      <pc:sldChg chg="addSp modSp">
        <pc:chgData name="Thomas Cartier" userId="0eaa2424-5aa2-4e0b-960d-de12abb9d6fd" providerId="ADAL" clId="{E0F3E51F-B608-457E-9FB9-B5BA88EBCF55}" dt="2022-10-26T14:49:22.596" v="26"/>
        <pc:sldMkLst>
          <pc:docMk/>
          <pc:sldMk cId="257459663" sldId="287"/>
        </pc:sldMkLst>
        <pc:spChg chg="add mod">
          <ac:chgData name="Thomas Cartier" userId="0eaa2424-5aa2-4e0b-960d-de12abb9d6fd" providerId="ADAL" clId="{E0F3E51F-B608-457E-9FB9-B5BA88EBCF55}" dt="2022-10-26T14:49:05.868" v="25"/>
          <ac:spMkLst>
            <pc:docMk/>
            <pc:sldMk cId="257459663" sldId="287"/>
            <ac:spMk id="6" creationId="{9E8B08E7-3CB8-4586-8190-828D6CF9F047}"/>
          </ac:spMkLst>
        </pc:spChg>
        <pc:spChg chg="add mod">
          <ac:chgData name="Thomas Cartier" userId="0eaa2424-5aa2-4e0b-960d-de12abb9d6fd" providerId="ADAL" clId="{E0F3E51F-B608-457E-9FB9-B5BA88EBCF55}" dt="2022-10-26T14:49:22.596" v="26"/>
          <ac:spMkLst>
            <pc:docMk/>
            <pc:sldMk cId="257459663" sldId="287"/>
            <ac:spMk id="7" creationId="{7C52D691-CAF8-4292-93D3-7F82C4A4796C}"/>
          </ac:spMkLst>
        </pc:spChg>
      </pc:sldChg>
      <pc:sldChg chg="addSp delSp modSp">
        <pc:chgData name="Thomas Cartier" userId="0eaa2424-5aa2-4e0b-960d-de12abb9d6fd" providerId="ADAL" clId="{E0F3E51F-B608-457E-9FB9-B5BA88EBCF55}" dt="2022-10-26T14:51:18.064" v="30"/>
        <pc:sldMkLst>
          <pc:docMk/>
          <pc:sldMk cId="1159943836" sldId="288"/>
        </pc:sldMkLst>
        <pc:spChg chg="add mod">
          <ac:chgData name="Thomas Cartier" userId="0eaa2424-5aa2-4e0b-960d-de12abb9d6fd" providerId="ADAL" clId="{E0F3E51F-B608-457E-9FB9-B5BA88EBCF55}" dt="2022-10-26T14:50:55.149" v="27"/>
          <ac:spMkLst>
            <pc:docMk/>
            <pc:sldMk cId="1159943836" sldId="288"/>
            <ac:spMk id="6" creationId="{22DED97C-9B94-4DE1-AAE8-91A8E3D2F6D5}"/>
          </ac:spMkLst>
        </pc:spChg>
        <pc:spChg chg="add mod">
          <ac:chgData name="Thomas Cartier" userId="0eaa2424-5aa2-4e0b-960d-de12abb9d6fd" providerId="ADAL" clId="{E0F3E51F-B608-457E-9FB9-B5BA88EBCF55}" dt="2022-10-26T14:51:18.064" v="30"/>
          <ac:spMkLst>
            <pc:docMk/>
            <pc:sldMk cId="1159943836" sldId="288"/>
            <ac:spMk id="7" creationId="{5343B9F1-0D28-4039-9BA6-0E79E06BCF79}"/>
          </ac:spMkLst>
        </pc:spChg>
        <pc:picChg chg="add del">
          <ac:chgData name="Thomas Cartier" userId="0eaa2424-5aa2-4e0b-960d-de12abb9d6fd" providerId="ADAL" clId="{E0F3E51F-B608-457E-9FB9-B5BA88EBCF55}" dt="2022-10-26T14:51:15.185" v="29"/>
          <ac:picMkLst>
            <pc:docMk/>
            <pc:sldMk cId="1159943836" sldId="288"/>
            <ac:picMk id="4" creationId="{728D4FD6-7DA9-4F86-B007-8893C3D2118E}"/>
          </ac:picMkLst>
        </pc:picChg>
      </pc:sldChg>
      <pc:sldChg chg="addSp modSp">
        <pc:chgData name="Thomas Cartier" userId="0eaa2424-5aa2-4e0b-960d-de12abb9d6fd" providerId="ADAL" clId="{E0F3E51F-B608-457E-9FB9-B5BA88EBCF55}" dt="2022-10-26T14:57:51.136" v="31"/>
        <pc:sldMkLst>
          <pc:docMk/>
          <pc:sldMk cId="3124783962" sldId="289"/>
        </pc:sldMkLst>
        <pc:spChg chg="add mod">
          <ac:chgData name="Thomas Cartier" userId="0eaa2424-5aa2-4e0b-960d-de12abb9d6fd" providerId="ADAL" clId="{E0F3E51F-B608-457E-9FB9-B5BA88EBCF55}" dt="2022-10-26T14:57:51.136" v="31"/>
          <ac:spMkLst>
            <pc:docMk/>
            <pc:sldMk cId="3124783962" sldId="289"/>
            <ac:spMk id="6" creationId="{8C5E92FA-A15B-4151-A9B2-415007093151}"/>
          </ac:spMkLst>
        </pc:spChg>
      </pc:sldChg>
      <pc:sldChg chg="addSp modSp">
        <pc:chgData name="Thomas Cartier" userId="0eaa2424-5aa2-4e0b-960d-de12abb9d6fd" providerId="ADAL" clId="{E0F3E51F-B608-457E-9FB9-B5BA88EBCF55}" dt="2022-10-26T14:59:48.194" v="33"/>
        <pc:sldMkLst>
          <pc:docMk/>
          <pc:sldMk cId="4131592582" sldId="290"/>
        </pc:sldMkLst>
        <pc:spChg chg="add mod">
          <ac:chgData name="Thomas Cartier" userId="0eaa2424-5aa2-4e0b-960d-de12abb9d6fd" providerId="ADAL" clId="{E0F3E51F-B608-457E-9FB9-B5BA88EBCF55}" dt="2022-10-26T14:59:28.958" v="32"/>
          <ac:spMkLst>
            <pc:docMk/>
            <pc:sldMk cId="4131592582" sldId="290"/>
            <ac:spMk id="5" creationId="{E9265924-D682-4FA9-BCC9-902A65E3CEC4}"/>
          </ac:spMkLst>
        </pc:spChg>
        <pc:spChg chg="add mod">
          <ac:chgData name="Thomas Cartier" userId="0eaa2424-5aa2-4e0b-960d-de12abb9d6fd" providerId="ADAL" clId="{E0F3E51F-B608-457E-9FB9-B5BA88EBCF55}" dt="2022-10-26T14:59:48.194" v="33"/>
          <ac:spMkLst>
            <pc:docMk/>
            <pc:sldMk cId="4131592582" sldId="290"/>
            <ac:spMk id="6" creationId="{55340CBE-12F5-4C55-967F-6BE9FC0CA1A3}"/>
          </ac:spMkLst>
        </pc:spChg>
      </pc:sldChg>
      <pc:sldChg chg="addSp modSp">
        <pc:chgData name="Thomas Cartier" userId="0eaa2424-5aa2-4e0b-960d-de12abb9d6fd" providerId="ADAL" clId="{E0F3E51F-B608-457E-9FB9-B5BA88EBCF55}" dt="2022-10-26T15:02:18.936" v="35"/>
        <pc:sldMkLst>
          <pc:docMk/>
          <pc:sldMk cId="438539739" sldId="291"/>
        </pc:sldMkLst>
        <pc:spChg chg="add mod">
          <ac:chgData name="Thomas Cartier" userId="0eaa2424-5aa2-4e0b-960d-de12abb9d6fd" providerId="ADAL" clId="{E0F3E51F-B608-457E-9FB9-B5BA88EBCF55}" dt="2022-10-26T15:01:16.521" v="34"/>
          <ac:spMkLst>
            <pc:docMk/>
            <pc:sldMk cId="438539739" sldId="291"/>
            <ac:spMk id="6" creationId="{90BBB077-0CE9-4C32-AA71-DECEB30C13C7}"/>
          </ac:spMkLst>
        </pc:spChg>
        <pc:spChg chg="add mod">
          <ac:chgData name="Thomas Cartier" userId="0eaa2424-5aa2-4e0b-960d-de12abb9d6fd" providerId="ADAL" clId="{E0F3E51F-B608-457E-9FB9-B5BA88EBCF55}" dt="2022-10-26T15:02:18.936" v="35"/>
          <ac:spMkLst>
            <pc:docMk/>
            <pc:sldMk cId="438539739" sldId="291"/>
            <ac:spMk id="7" creationId="{233B232C-F7AB-46A7-B543-F7E59827024A}"/>
          </ac:spMkLst>
        </pc:spChg>
      </pc:sldChg>
      <pc:sldChg chg="addSp modSp">
        <pc:chgData name="Thomas Cartier" userId="0eaa2424-5aa2-4e0b-960d-de12abb9d6fd" providerId="ADAL" clId="{E0F3E51F-B608-457E-9FB9-B5BA88EBCF55}" dt="2022-10-26T15:04:23.319" v="37"/>
        <pc:sldMkLst>
          <pc:docMk/>
          <pc:sldMk cId="4056452375" sldId="292"/>
        </pc:sldMkLst>
        <pc:spChg chg="add mod">
          <ac:chgData name="Thomas Cartier" userId="0eaa2424-5aa2-4e0b-960d-de12abb9d6fd" providerId="ADAL" clId="{E0F3E51F-B608-457E-9FB9-B5BA88EBCF55}" dt="2022-10-26T15:04:03.133" v="36"/>
          <ac:spMkLst>
            <pc:docMk/>
            <pc:sldMk cId="4056452375" sldId="292"/>
            <ac:spMk id="6" creationId="{503A7CBF-F468-49E0-8CD0-59CDF5189A8C}"/>
          </ac:spMkLst>
        </pc:spChg>
        <pc:spChg chg="add mod">
          <ac:chgData name="Thomas Cartier" userId="0eaa2424-5aa2-4e0b-960d-de12abb9d6fd" providerId="ADAL" clId="{E0F3E51F-B608-457E-9FB9-B5BA88EBCF55}" dt="2022-10-26T15:04:23.319" v="37"/>
          <ac:spMkLst>
            <pc:docMk/>
            <pc:sldMk cId="4056452375" sldId="292"/>
            <ac:spMk id="7" creationId="{F8BD38F1-839D-4A20-8738-C60D75404DBB}"/>
          </ac:spMkLst>
        </pc:spChg>
      </pc:sldChg>
      <pc:sldChg chg="addSp modSp">
        <pc:chgData name="Thomas Cartier" userId="0eaa2424-5aa2-4e0b-960d-de12abb9d6fd" providerId="ADAL" clId="{E0F3E51F-B608-457E-9FB9-B5BA88EBCF55}" dt="2022-10-26T15:12:23.283" v="38"/>
        <pc:sldMkLst>
          <pc:docMk/>
          <pc:sldMk cId="3985677087" sldId="293"/>
        </pc:sldMkLst>
        <pc:spChg chg="add mod">
          <ac:chgData name="Thomas Cartier" userId="0eaa2424-5aa2-4e0b-960d-de12abb9d6fd" providerId="ADAL" clId="{E0F3E51F-B608-457E-9FB9-B5BA88EBCF55}" dt="2022-10-26T15:12:23.283" v="38"/>
          <ac:spMkLst>
            <pc:docMk/>
            <pc:sldMk cId="3985677087" sldId="293"/>
            <ac:spMk id="5" creationId="{BBD1DFDC-FB5A-4D55-8ECA-8545A6E5FF11}"/>
          </ac:spMkLst>
        </pc:spChg>
      </pc:sldChg>
      <pc:sldChg chg="addSp modSp">
        <pc:chgData name="Thomas Cartier" userId="0eaa2424-5aa2-4e0b-960d-de12abb9d6fd" providerId="ADAL" clId="{E0F3E51F-B608-457E-9FB9-B5BA88EBCF55}" dt="2022-10-26T15:15:42.654" v="41"/>
        <pc:sldMkLst>
          <pc:docMk/>
          <pc:sldMk cId="1784806107" sldId="294"/>
        </pc:sldMkLst>
        <pc:spChg chg="add mod">
          <ac:chgData name="Thomas Cartier" userId="0eaa2424-5aa2-4e0b-960d-de12abb9d6fd" providerId="ADAL" clId="{E0F3E51F-B608-457E-9FB9-B5BA88EBCF55}" dt="2022-10-26T15:14:21.573" v="39"/>
          <ac:spMkLst>
            <pc:docMk/>
            <pc:sldMk cId="1784806107" sldId="294"/>
            <ac:spMk id="6" creationId="{19CDA97F-20E1-44C6-AA3A-EE329FD5FB57}"/>
          </ac:spMkLst>
        </pc:spChg>
        <pc:spChg chg="add mod">
          <ac:chgData name="Thomas Cartier" userId="0eaa2424-5aa2-4e0b-960d-de12abb9d6fd" providerId="ADAL" clId="{E0F3E51F-B608-457E-9FB9-B5BA88EBCF55}" dt="2022-10-26T15:14:42.297" v="40"/>
          <ac:spMkLst>
            <pc:docMk/>
            <pc:sldMk cId="1784806107" sldId="294"/>
            <ac:spMk id="7" creationId="{EA6B7AF7-A031-42C8-BE6C-9ED310CE132F}"/>
          </ac:spMkLst>
        </pc:spChg>
        <pc:spChg chg="add mod">
          <ac:chgData name="Thomas Cartier" userId="0eaa2424-5aa2-4e0b-960d-de12abb9d6fd" providerId="ADAL" clId="{E0F3E51F-B608-457E-9FB9-B5BA88EBCF55}" dt="2022-10-26T15:15:42.654" v="41"/>
          <ac:spMkLst>
            <pc:docMk/>
            <pc:sldMk cId="1784806107" sldId="294"/>
            <ac:spMk id="8" creationId="{3486617E-A42B-4A79-B613-C434082D2123}"/>
          </ac:spMkLst>
        </pc:spChg>
      </pc:sldChg>
      <pc:sldChg chg="addSp modSp">
        <pc:chgData name="Thomas Cartier" userId="0eaa2424-5aa2-4e0b-960d-de12abb9d6fd" providerId="ADAL" clId="{E0F3E51F-B608-457E-9FB9-B5BA88EBCF55}" dt="2022-10-26T15:17:25.903" v="43"/>
        <pc:sldMkLst>
          <pc:docMk/>
          <pc:sldMk cId="2257961777" sldId="295"/>
        </pc:sldMkLst>
        <pc:spChg chg="add mod">
          <ac:chgData name="Thomas Cartier" userId="0eaa2424-5aa2-4e0b-960d-de12abb9d6fd" providerId="ADAL" clId="{E0F3E51F-B608-457E-9FB9-B5BA88EBCF55}" dt="2022-10-26T15:17:10.232" v="42"/>
          <ac:spMkLst>
            <pc:docMk/>
            <pc:sldMk cId="2257961777" sldId="295"/>
            <ac:spMk id="6" creationId="{77392A5E-E561-46BC-BF9D-EAE461566708}"/>
          </ac:spMkLst>
        </pc:spChg>
        <pc:spChg chg="add mod">
          <ac:chgData name="Thomas Cartier" userId="0eaa2424-5aa2-4e0b-960d-de12abb9d6fd" providerId="ADAL" clId="{E0F3E51F-B608-457E-9FB9-B5BA88EBCF55}" dt="2022-10-26T15:17:25.903" v="43"/>
          <ac:spMkLst>
            <pc:docMk/>
            <pc:sldMk cId="2257961777" sldId="295"/>
            <ac:spMk id="7" creationId="{F62C6E70-3C6F-4841-A24E-0001D3B644AD}"/>
          </ac:spMkLst>
        </pc:spChg>
      </pc:sldChg>
      <pc:sldChg chg="addSp delSp modSp">
        <pc:chgData name="Thomas Cartier" userId="0eaa2424-5aa2-4e0b-960d-de12abb9d6fd" providerId="ADAL" clId="{E0F3E51F-B608-457E-9FB9-B5BA88EBCF55}" dt="2022-10-26T15:20:31.265" v="47"/>
        <pc:sldMkLst>
          <pc:docMk/>
          <pc:sldMk cId="3289791272" sldId="296"/>
        </pc:sldMkLst>
        <pc:spChg chg="add mod">
          <ac:chgData name="Thomas Cartier" userId="0eaa2424-5aa2-4e0b-960d-de12abb9d6fd" providerId="ADAL" clId="{E0F3E51F-B608-457E-9FB9-B5BA88EBCF55}" dt="2022-10-26T15:19:14.863" v="44"/>
          <ac:spMkLst>
            <pc:docMk/>
            <pc:sldMk cId="3289791272" sldId="296"/>
            <ac:spMk id="6" creationId="{894E445C-B3C2-48FD-8A35-44B0571F9AE7}"/>
          </ac:spMkLst>
        </pc:spChg>
        <pc:spChg chg="add mod">
          <ac:chgData name="Thomas Cartier" userId="0eaa2424-5aa2-4e0b-960d-de12abb9d6fd" providerId="ADAL" clId="{E0F3E51F-B608-457E-9FB9-B5BA88EBCF55}" dt="2022-10-26T15:20:31.265" v="47"/>
          <ac:spMkLst>
            <pc:docMk/>
            <pc:sldMk cId="3289791272" sldId="296"/>
            <ac:spMk id="7" creationId="{66F01D31-ED55-41F0-829D-35FAF2FDF64C}"/>
          </ac:spMkLst>
        </pc:spChg>
        <pc:picChg chg="add del">
          <ac:chgData name="Thomas Cartier" userId="0eaa2424-5aa2-4e0b-960d-de12abb9d6fd" providerId="ADAL" clId="{E0F3E51F-B608-457E-9FB9-B5BA88EBCF55}" dt="2022-10-26T15:20:29.301" v="46"/>
          <ac:picMkLst>
            <pc:docMk/>
            <pc:sldMk cId="3289791272" sldId="296"/>
            <ac:picMk id="4" creationId="{08A2AA46-2862-4CED-8E50-8EAF7268541B}"/>
          </ac:picMkLst>
        </pc:picChg>
      </pc:sldChg>
      <pc:sldChg chg="addSp modSp">
        <pc:chgData name="Thomas Cartier" userId="0eaa2424-5aa2-4e0b-960d-de12abb9d6fd" providerId="ADAL" clId="{E0F3E51F-B608-457E-9FB9-B5BA88EBCF55}" dt="2022-10-26T15:26:34.455" v="48"/>
        <pc:sldMkLst>
          <pc:docMk/>
          <pc:sldMk cId="652027042" sldId="297"/>
        </pc:sldMkLst>
        <pc:spChg chg="add mod">
          <ac:chgData name="Thomas Cartier" userId="0eaa2424-5aa2-4e0b-960d-de12abb9d6fd" providerId="ADAL" clId="{E0F3E51F-B608-457E-9FB9-B5BA88EBCF55}" dt="2022-10-26T15:26:34.455" v="48"/>
          <ac:spMkLst>
            <pc:docMk/>
            <pc:sldMk cId="652027042" sldId="297"/>
            <ac:spMk id="6" creationId="{AC0D3E47-E760-4DF4-92FB-EE05FAFE4ACF}"/>
          </ac:spMkLst>
        </pc:spChg>
      </pc:sldChg>
      <pc:sldChg chg="addSp modSp">
        <pc:chgData name="Thomas Cartier" userId="0eaa2424-5aa2-4e0b-960d-de12abb9d6fd" providerId="ADAL" clId="{E0F3E51F-B608-457E-9FB9-B5BA88EBCF55}" dt="2022-10-26T15:28:36.219" v="50"/>
        <pc:sldMkLst>
          <pc:docMk/>
          <pc:sldMk cId="3486643985" sldId="298"/>
        </pc:sldMkLst>
        <pc:spChg chg="add mod">
          <ac:chgData name="Thomas Cartier" userId="0eaa2424-5aa2-4e0b-960d-de12abb9d6fd" providerId="ADAL" clId="{E0F3E51F-B608-457E-9FB9-B5BA88EBCF55}" dt="2022-10-26T15:28:05.505" v="49"/>
          <ac:spMkLst>
            <pc:docMk/>
            <pc:sldMk cId="3486643985" sldId="298"/>
            <ac:spMk id="6" creationId="{8CD942FF-3CF6-44B9-BA7F-9794443A705E}"/>
          </ac:spMkLst>
        </pc:spChg>
        <pc:spChg chg="add mod">
          <ac:chgData name="Thomas Cartier" userId="0eaa2424-5aa2-4e0b-960d-de12abb9d6fd" providerId="ADAL" clId="{E0F3E51F-B608-457E-9FB9-B5BA88EBCF55}" dt="2022-10-26T15:28:36.219" v="50"/>
          <ac:spMkLst>
            <pc:docMk/>
            <pc:sldMk cId="3486643985" sldId="298"/>
            <ac:spMk id="7" creationId="{FDDFE0CA-601C-41C2-9404-984275705B94}"/>
          </ac:spMkLst>
        </pc:spChg>
      </pc:sldChg>
      <pc:sldChg chg="addSp modSp">
        <pc:chgData name="Thomas Cartier" userId="0eaa2424-5aa2-4e0b-960d-de12abb9d6fd" providerId="ADAL" clId="{E0F3E51F-B608-457E-9FB9-B5BA88EBCF55}" dt="2022-10-26T15:30:25.812" v="52"/>
        <pc:sldMkLst>
          <pc:docMk/>
          <pc:sldMk cId="1428411158" sldId="299"/>
        </pc:sldMkLst>
        <pc:spChg chg="add mod">
          <ac:chgData name="Thomas Cartier" userId="0eaa2424-5aa2-4e0b-960d-de12abb9d6fd" providerId="ADAL" clId="{E0F3E51F-B608-457E-9FB9-B5BA88EBCF55}" dt="2022-10-26T15:29:59.693" v="51"/>
          <ac:spMkLst>
            <pc:docMk/>
            <pc:sldMk cId="1428411158" sldId="299"/>
            <ac:spMk id="6" creationId="{76B829A4-2410-42E9-B808-86C6DCB03CBA}"/>
          </ac:spMkLst>
        </pc:spChg>
        <pc:spChg chg="add mod">
          <ac:chgData name="Thomas Cartier" userId="0eaa2424-5aa2-4e0b-960d-de12abb9d6fd" providerId="ADAL" clId="{E0F3E51F-B608-457E-9FB9-B5BA88EBCF55}" dt="2022-10-26T15:30:25.812" v="52"/>
          <ac:spMkLst>
            <pc:docMk/>
            <pc:sldMk cId="1428411158" sldId="299"/>
            <ac:spMk id="7" creationId="{9584A5F8-91A1-4E48-B0A0-E50B7F21882B}"/>
          </ac:spMkLst>
        </pc:spChg>
      </pc:sldChg>
      <pc:sldChg chg="addSp modSp">
        <pc:chgData name="Thomas Cartier" userId="0eaa2424-5aa2-4e0b-960d-de12abb9d6fd" providerId="ADAL" clId="{E0F3E51F-B608-457E-9FB9-B5BA88EBCF55}" dt="2022-10-26T15:43:01.291" v="53"/>
        <pc:sldMkLst>
          <pc:docMk/>
          <pc:sldMk cId="1846931638" sldId="301"/>
        </pc:sldMkLst>
        <pc:spChg chg="add mod">
          <ac:chgData name="Thomas Cartier" userId="0eaa2424-5aa2-4e0b-960d-de12abb9d6fd" providerId="ADAL" clId="{E0F3E51F-B608-457E-9FB9-B5BA88EBCF55}" dt="2022-10-26T15:43:01.291" v="53"/>
          <ac:spMkLst>
            <pc:docMk/>
            <pc:sldMk cId="1846931638" sldId="301"/>
            <ac:spMk id="6" creationId="{B7F341E0-7A30-4832-9AFE-DF4FD0514AC6}"/>
          </ac:spMkLst>
        </pc:spChg>
      </pc:sldChg>
      <pc:sldChg chg="addSp modSp">
        <pc:chgData name="Thomas Cartier" userId="0eaa2424-5aa2-4e0b-960d-de12abb9d6fd" providerId="ADAL" clId="{E0F3E51F-B608-457E-9FB9-B5BA88EBCF55}" dt="2022-10-26T15:49:11.415" v="55"/>
        <pc:sldMkLst>
          <pc:docMk/>
          <pc:sldMk cId="2406933460" sldId="302"/>
        </pc:sldMkLst>
        <pc:spChg chg="add mod">
          <ac:chgData name="Thomas Cartier" userId="0eaa2424-5aa2-4e0b-960d-de12abb9d6fd" providerId="ADAL" clId="{E0F3E51F-B608-457E-9FB9-B5BA88EBCF55}" dt="2022-10-26T15:47:35.652" v="54"/>
          <ac:spMkLst>
            <pc:docMk/>
            <pc:sldMk cId="2406933460" sldId="302"/>
            <ac:spMk id="6" creationId="{1A6D9F73-6008-4CAA-98B4-719DE351D954}"/>
          </ac:spMkLst>
        </pc:spChg>
        <pc:spChg chg="add mod">
          <ac:chgData name="Thomas Cartier" userId="0eaa2424-5aa2-4e0b-960d-de12abb9d6fd" providerId="ADAL" clId="{E0F3E51F-B608-457E-9FB9-B5BA88EBCF55}" dt="2022-10-26T15:49:11.415" v="55"/>
          <ac:spMkLst>
            <pc:docMk/>
            <pc:sldMk cId="2406933460" sldId="302"/>
            <ac:spMk id="7" creationId="{1E4D9014-F040-4096-984F-6D8AF1546BF6}"/>
          </ac:spMkLst>
        </pc:spChg>
      </pc:sldChg>
      <pc:sldChg chg="addSp modSp">
        <pc:chgData name="Thomas Cartier" userId="0eaa2424-5aa2-4e0b-960d-de12abb9d6fd" providerId="ADAL" clId="{E0F3E51F-B608-457E-9FB9-B5BA88EBCF55}" dt="2022-10-26T15:50:16.562" v="57"/>
        <pc:sldMkLst>
          <pc:docMk/>
          <pc:sldMk cId="1515752198" sldId="303"/>
        </pc:sldMkLst>
        <pc:spChg chg="add mod">
          <ac:chgData name="Thomas Cartier" userId="0eaa2424-5aa2-4e0b-960d-de12abb9d6fd" providerId="ADAL" clId="{E0F3E51F-B608-457E-9FB9-B5BA88EBCF55}" dt="2022-10-26T15:50:00.995" v="56"/>
          <ac:spMkLst>
            <pc:docMk/>
            <pc:sldMk cId="1515752198" sldId="303"/>
            <ac:spMk id="6" creationId="{0C0F427A-4CD2-43BF-BBD9-5C284CCC2DD7}"/>
          </ac:spMkLst>
        </pc:spChg>
        <pc:spChg chg="add mod">
          <ac:chgData name="Thomas Cartier" userId="0eaa2424-5aa2-4e0b-960d-de12abb9d6fd" providerId="ADAL" clId="{E0F3E51F-B608-457E-9FB9-B5BA88EBCF55}" dt="2022-10-26T15:50:16.562" v="57"/>
          <ac:spMkLst>
            <pc:docMk/>
            <pc:sldMk cId="1515752198" sldId="303"/>
            <ac:spMk id="7" creationId="{C8D6A2FA-4817-4621-9D95-76E67C699BBF}"/>
          </ac:spMkLst>
        </pc:spChg>
      </pc:sldChg>
      <pc:sldChg chg="addSp modSp">
        <pc:chgData name="Thomas Cartier" userId="0eaa2424-5aa2-4e0b-960d-de12abb9d6fd" providerId="ADAL" clId="{E0F3E51F-B608-457E-9FB9-B5BA88EBCF55}" dt="2022-10-26T17:20:47.360" v="58"/>
        <pc:sldMkLst>
          <pc:docMk/>
          <pc:sldMk cId="1750899831" sldId="304"/>
        </pc:sldMkLst>
        <pc:spChg chg="add mod">
          <ac:chgData name="Thomas Cartier" userId="0eaa2424-5aa2-4e0b-960d-de12abb9d6fd" providerId="ADAL" clId="{E0F3E51F-B608-457E-9FB9-B5BA88EBCF55}" dt="2022-10-26T17:20:47.360" v="58"/>
          <ac:spMkLst>
            <pc:docMk/>
            <pc:sldMk cId="1750899831" sldId="304"/>
            <ac:spMk id="6" creationId="{42F66007-6E32-40DC-A2F6-C4FC411FEFFE}"/>
          </ac:spMkLst>
        </pc:spChg>
      </pc:sldChg>
      <pc:sldChg chg="addSp modSp">
        <pc:chgData name="Thomas Cartier" userId="0eaa2424-5aa2-4e0b-960d-de12abb9d6fd" providerId="ADAL" clId="{E0F3E51F-B608-457E-9FB9-B5BA88EBCF55}" dt="2022-10-26T17:25:02.340" v="59"/>
        <pc:sldMkLst>
          <pc:docMk/>
          <pc:sldMk cId="662306826" sldId="305"/>
        </pc:sldMkLst>
        <pc:spChg chg="add mod">
          <ac:chgData name="Thomas Cartier" userId="0eaa2424-5aa2-4e0b-960d-de12abb9d6fd" providerId="ADAL" clId="{E0F3E51F-B608-457E-9FB9-B5BA88EBCF55}" dt="2022-10-26T17:25:02.340" v="59"/>
          <ac:spMkLst>
            <pc:docMk/>
            <pc:sldMk cId="662306826" sldId="305"/>
            <ac:spMk id="6" creationId="{E9BDBF7E-E293-448D-97A5-ABA819F8DDC7}"/>
          </ac:spMkLst>
        </pc:spChg>
      </pc:sldChg>
      <pc:sldChg chg="addSp modSp ord">
        <pc:chgData name="Thomas Cartier" userId="0eaa2424-5aa2-4e0b-960d-de12abb9d6fd" providerId="ADAL" clId="{E0F3E51F-B608-457E-9FB9-B5BA88EBCF55}" dt="2022-10-26T17:51:28.182" v="78"/>
        <pc:sldMkLst>
          <pc:docMk/>
          <pc:sldMk cId="3464619643" sldId="322"/>
        </pc:sldMkLst>
        <pc:spChg chg="add mod">
          <ac:chgData name="Thomas Cartier" userId="0eaa2424-5aa2-4e0b-960d-de12abb9d6fd" providerId="ADAL" clId="{E0F3E51F-B608-457E-9FB9-B5BA88EBCF55}" dt="2022-10-26T17:51:28.182" v="78"/>
          <ac:spMkLst>
            <pc:docMk/>
            <pc:sldMk cId="3464619643" sldId="322"/>
            <ac:spMk id="6" creationId="{5B46F306-1A79-45C0-A5BE-4FEAE8FECCCF}"/>
          </ac:spMkLst>
        </pc:spChg>
      </pc:sldChg>
      <pc:sldChg chg="addSp modSp">
        <pc:chgData name="Thomas Cartier" userId="0eaa2424-5aa2-4e0b-960d-de12abb9d6fd" providerId="ADAL" clId="{E0F3E51F-B608-457E-9FB9-B5BA88EBCF55}" dt="2022-10-26T17:29:03.073" v="61"/>
        <pc:sldMkLst>
          <pc:docMk/>
          <pc:sldMk cId="2219189378" sldId="328"/>
        </pc:sldMkLst>
        <pc:spChg chg="add mod">
          <ac:chgData name="Thomas Cartier" userId="0eaa2424-5aa2-4e0b-960d-de12abb9d6fd" providerId="ADAL" clId="{E0F3E51F-B608-457E-9FB9-B5BA88EBCF55}" dt="2022-10-26T17:28:46.272" v="60"/>
          <ac:spMkLst>
            <pc:docMk/>
            <pc:sldMk cId="2219189378" sldId="328"/>
            <ac:spMk id="5" creationId="{712726BD-ACF1-4A69-9628-03C1D2DFB2F4}"/>
          </ac:spMkLst>
        </pc:spChg>
        <pc:spChg chg="add mod">
          <ac:chgData name="Thomas Cartier" userId="0eaa2424-5aa2-4e0b-960d-de12abb9d6fd" providerId="ADAL" clId="{E0F3E51F-B608-457E-9FB9-B5BA88EBCF55}" dt="2022-10-26T17:29:03.073" v="61"/>
          <ac:spMkLst>
            <pc:docMk/>
            <pc:sldMk cId="2219189378" sldId="328"/>
            <ac:spMk id="6" creationId="{D1B87384-F689-49C1-94BE-5F80F9BF328A}"/>
          </ac:spMkLst>
        </pc:spChg>
      </pc:sldChg>
      <pc:sldChg chg="delSp">
        <pc:chgData name="Thomas Cartier" userId="0eaa2424-5aa2-4e0b-960d-de12abb9d6fd" providerId="ADAL" clId="{E0F3E51F-B608-457E-9FB9-B5BA88EBCF55}" dt="2022-10-26T17:35:14.296" v="64"/>
        <pc:sldMkLst>
          <pc:docMk/>
          <pc:sldMk cId="1556944305" sldId="329"/>
        </pc:sldMkLst>
        <pc:picChg chg="del">
          <ac:chgData name="Thomas Cartier" userId="0eaa2424-5aa2-4e0b-960d-de12abb9d6fd" providerId="ADAL" clId="{E0F3E51F-B608-457E-9FB9-B5BA88EBCF55}" dt="2022-10-26T17:35:14.296" v="64"/>
          <ac:picMkLst>
            <pc:docMk/>
            <pc:sldMk cId="1556944305" sldId="329"/>
            <ac:picMk id="4" creationId="{EE53A8AB-DAA7-46F3-B489-4B00089A5D38}"/>
          </ac:picMkLst>
        </pc:picChg>
      </pc:sldChg>
      <pc:sldChg chg="addSp modSp">
        <pc:chgData name="Thomas Cartier" userId="0eaa2424-5aa2-4e0b-960d-de12abb9d6fd" providerId="ADAL" clId="{E0F3E51F-B608-457E-9FB9-B5BA88EBCF55}" dt="2022-10-26T17:31:16.915" v="63"/>
        <pc:sldMkLst>
          <pc:docMk/>
          <pc:sldMk cId="559133859" sldId="330"/>
        </pc:sldMkLst>
        <pc:spChg chg="add mod">
          <ac:chgData name="Thomas Cartier" userId="0eaa2424-5aa2-4e0b-960d-de12abb9d6fd" providerId="ADAL" clId="{E0F3E51F-B608-457E-9FB9-B5BA88EBCF55}" dt="2022-10-26T17:31:04.283" v="62"/>
          <ac:spMkLst>
            <pc:docMk/>
            <pc:sldMk cId="559133859" sldId="330"/>
            <ac:spMk id="6" creationId="{4CEB0F0F-B040-490A-846E-0976314A48EF}"/>
          </ac:spMkLst>
        </pc:spChg>
        <pc:spChg chg="add mod">
          <ac:chgData name="Thomas Cartier" userId="0eaa2424-5aa2-4e0b-960d-de12abb9d6fd" providerId="ADAL" clId="{E0F3E51F-B608-457E-9FB9-B5BA88EBCF55}" dt="2022-10-26T17:31:16.915" v="63"/>
          <ac:spMkLst>
            <pc:docMk/>
            <pc:sldMk cId="559133859" sldId="330"/>
            <ac:spMk id="7" creationId="{F0F6A702-389D-43E1-9A02-381134BE50D4}"/>
          </ac:spMkLst>
        </pc:spChg>
      </pc:sldChg>
      <pc:sldChg chg="addSp modSp">
        <pc:chgData name="Thomas Cartier" userId="0eaa2424-5aa2-4e0b-960d-de12abb9d6fd" providerId="ADAL" clId="{E0F3E51F-B608-457E-9FB9-B5BA88EBCF55}" dt="2022-10-26T17:37:06.679" v="66"/>
        <pc:sldMkLst>
          <pc:docMk/>
          <pc:sldMk cId="255771467" sldId="331"/>
        </pc:sldMkLst>
        <pc:spChg chg="add mod">
          <ac:chgData name="Thomas Cartier" userId="0eaa2424-5aa2-4e0b-960d-de12abb9d6fd" providerId="ADAL" clId="{E0F3E51F-B608-457E-9FB9-B5BA88EBCF55}" dt="2022-10-26T17:37:06.679" v="66"/>
          <ac:spMkLst>
            <pc:docMk/>
            <pc:sldMk cId="255771467" sldId="331"/>
            <ac:spMk id="6" creationId="{B7338B8D-4EDA-41BE-8A0E-B8F1354345C0}"/>
          </ac:spMkLst>
        </pc:spChg>
      </pc:sldChg>
      <pc:sldChg chg="addSp modSp">
        <pc:chgData name="Thomas Cartier" userId="0eaa2424-5aa2-4e0b-960d-de12abb9d6fd" providerId="ADAL" clId="{E0F3E51F-B608-457E-9FB9-B5BA88EBCF55}" dt="2022-10-26T17:38:52.370" v="68"/>
        <pc:sldMkLst>
          <pc:docMk/>
          <pc:sldMk cId="1427906944" sldId="332"/>
        </pc:sldMkLst>
        <pc:spChg chg="add mod">
          <ac:chgData name="Thomas Cartier" userId="0eaa2424-5aa2-4e0b-960d-de12abb9d6fd" providerId="ADAL" clId="{E0F3E51F-B608-457E-9FB9-B5BA88EBCF55}" dt="2022-10-26T17:38:11.323" v="67"/>
          <ac:spMkLst>
            <pc:docMk/>
            <pc:sldMk cId="1427906944" sldId="332"/>
            <ac:spMk id="6" creationId="{5BB23D67-8BEF-4990-8807-35496EB6AA88}"/>
          </ac:spMkLst>
        </pc:spChg>
        <pc:spChg chg="add mod">
          <ac:chgData name="Thomas Cartier" userId="0eaa2424-5aa2-4e0b-960d-de12abb9d6fd" providerId="ADAL" clId="{E0F3E51F-B608-457E-9FB9-B5BA88EBCF55}" dt="2022-10-26T17:38:52.370" v="68"/>
          <ac:spMkLst>
            <pc:docMk/>
            <pc:sldMk cId="1427906944" sldId="332"/>
            <ac:spMk id="7" creationId="{58856EDD-54AF-4DE3-9C47-A641CBBC88D6}"/>
          </ac:spMkLst>
        </pc:spChg>
      </pc:sldChg>
      <pc:sldChg chg="addSp modSp">
        <pc:chgData name="Thomas Cartier" userId="0eaa2424-5aa2-4e0b-960d-de12abb9d6fd" providerId="ADAL" clId="{E0F3E51F-B608-457E-9FB9-B5BA88EBCF55}" dt="2022-10-26T13:13:08.522" v="3"/>
        <pc:sldMkLst>
          <pc:docMk/>
          <pc:sldMk cId="2212098001" sldId="336"/>
        </pc:sldMkLst>
        <pc:picChg chg="add mod">
          <ac:chgData name="Thomas Cartier" userId="0eaa2424-5aa2-4e0b-960d-de12abb9d6fd" providerId="ADAL" clId="{E0F3E51F-B608-457E-9FB9-B5BA88EBCF55}" dt="2022-10-26T13:12:24.932" v="2"/>
          <ac:picMkLst>
            <pc:docMk/>
            <pc:sldMk cId="2212098001" sldId="336"/>
            <ac:picMk id="4" creationId="{A4466C01-E9E1-40E2-88D3-02C53B274D60}"/>
          </ac:picMkLst>
        </pc:picChg>
        <pc:picChg chg="add">
          <ac:chgData name="Thomas Cartier" userId="0eaa2424-5aa2-4e0b-960d-de12abb9d6fd" providerId="ADAL" clId="{E0F3E51F-B608-457E-9FB9-B5BA88EBCF55}" dt="2022-10-26T13:13:08.522" v="3"/>
          <ac:picMkLst>
            <pc:docMk/>
            <pc:sldMk cId="2212098001" sldId="336"/>
            <ac:picMk id="5" creationId="{EFE39890-B4D4-40C8-AF68-19EFD700CE6F}"/>
          </ac:picMkLst>
        </pc:picChg>
      </pc:sldChg>
      <pc:sldChg chg="add ord">
        <pc:chgData name="Thomas Cartier" userId="0eaa2424-5aa2-4e0b-960d-de12abb9d6fd" providerId="ADAL" clId="{E0F3E51F-B608-457E-9FB9-B5BA88EBCF55}" dt="2022-10-26T13:50:20.403" v="10"/>
        <pc:sldMkLst>
          <pc:docMk/>
          <pc:sldMk cId="79881819" sldId="338"/>
        </pc:sldMkLst>
      </pc:sldChg>
      <pc:sldChg chg="add">
        <pc:chgData name="Thomas Cartier" userId="0eaa2424-5aa2-4e0b-960d-de12abb9d6fd" providerId="ADAL" clId="{E0F3E51F-B608-457E-9FB9-B5BA88EBCF55}" dt="2022-10-26T14:15:53.918" v="13"/>
        <pc:sldMkLst>
          <pc:docMk/>
          <pc:sldMk cId="4629247" sldId="339"/>
        </pc:sldMkLst>
      </pc:sldChg>
      <pc:sldChg chg="add">
        <pc:chgData name="Thomas Cartier" userId="0eaa2424-5aa2-4e0b-960d-de12abb9d6fd" providerId="ADAL" clId="{E0F3E51F-B608-457E-9FB9-B5BA88EBCF55}" dt="2022-10-26T17:35:22.794" v="65"/>
        <pc:sldMkLst>
          <pc:docMk/>
          <pc:sldMk cId="4205438616" sldId="340"/>
        </pc:sldMkLst>
      </pc:sldChg>
      <pc:sldChg chg="addSp modSp">
        <pc:chgData name="Thomas Cartier" userId="0eaa2424-5aa2-4e0b-960d-de12abb9d6fd" providerId="ADAL" clId="{E0F3E51F-B608-457E-9FB9-B5BA88EBCF55}" dt="2022-10-26T17:43:12.459" v="69"/>
        <pc:sldMkLst>
          <pc:docMk/>
          <pc:sldMk cId="1812144932" sldId="342"/>
        </pc:sldMkLst>
        <pc:spChg chg="add mod">
          <ac:chgData name="Thomas Cartier" userId="0eaa2424-5aa2-4e0b-960d-de12abb9d6fd" providerId="ADAL" clId="{E0F3E51F-B608-457E-9FB9-B5BA88EBCF55}" dt="2022-10-26T17:43:12.459" v="69"/>
          <ac:spMkLst>
            <pc:docMk/>
            <pc:sldMk cId="1812144932" sldId="342"/>
            <ac:spMk id="6" creationId="{C4FE8E21-A34C-4292-809D-71D21C79D8D7}"/>
          </ac:spMkLst>
        </pc:spChg>
      </pc:sldChg>
      <pc:sldChg chg="addSp modSp">
        <pc:chgData name="Thomas Cartier" userId="0eaa2424-5aa2-4e0b-960d-de12abb9d6fd" providerId="ADAL" clId="{E0F3E51F-B608-457E-9FB9-B5BA88EBCF55}" dt="2022-10-26T17:43:37.046" v="70"/>
        <pc:sldMkLst>
          <pc:docMk/>
          <pc:sldMk cId="3116758297" sldId="343"/>
        </pc:sldMkLst>
        <pc:spChg chg="add mod">
          <ac:chgData name="Thomas Cartier" userId="0eaa2424-5aa2-4e0b-960d-de12abb9d6fd" providerId="ADAL" clId="{E0F3E51F-B608-457E-9FB9-B5BA88EBCF55}" dt="2022-10-26T17:43:37.046" v="70"/>
          <ac:spMkLst>
            <pc:docMk/>
            <pc:sldMk cId="3116758297" sldId="343"/>
            <ac:spMk id="4" creationId="{8B6ABE9E-FB74-4E9C-9C73-6025275E5B61}"/>
          </ac:spMkLst>
        </pc:spChg>
      </pc:sldChg>
      <pc:sldChg chg="addSp modSp">
        <pc:chgData name="Thomas Cartier" userId="0eaa2424-5aa2-4e0b-960d-de12abb9d6fd" providerId="ADAL" clId="{E0F3E51F-B608-457E-9FB9-B5BA88EBCF55}" dt="2022-10-26T17:46:34.253" v="72"/>
        <pc:sldMkLst>
          <pc:docMk/>
          <pc:sldMk cId="779478366" sldId="344"/>
        </pc:sldMkLst>
        <pc:spChg chg="add mod">
          <ac:chgData name="Thomas Cartier" userId="0eaa2424-5aa2-4e0b-960d-de12abb9d6fd" providerId="ADAL" clId="{E0F3E51F-B608-457E-9FB9-B5BA88EBCF55}" dt="2022-10-26T17:46:34.253" v="72"/>
          <ac:spMkLst>
            <pc:docMk/>
            <pc:sldMk cId="779478366" sldId="344"/>
            <ac:spMk id="4" creationId="{1B75B7A8-F521-49E4-9188-75283D1115D6}"/>
          </ac:spMkLst>
        </pc:spChg>
      </pc:sldChg>
      <pc:sldChg chg="addSp modSp">
        <pc:chgData name="Thomas Cartier" userId="0eaa2424-5aa2-4e0b-960d-de12abb9d6fd" providerId="ADAL" clId="{E0F3E51F-B608-457E-9FB9-B5BA88EBCF55}" dt="2022-10-26T17:45:06.050" v="71"/>
        <pc:sldMkLst>
          <pc:docMk/>
          <pc:sldMk cId="1275783144" sldId="345"/>
        </pc:sldMkLst>
        <pc:spChg chg="add mod">
          <ac:chgData name="Thomas Cartier" userId="0eaa2424-5aa2-4e0b-960d-de12abb9d6fd" providerId="ADAL" clId="{E0F3E51F-B608-457E-9FB9-B5BA88EBCF55}" dt="2022-10-26T17:45:06.050" v="71"/>
          <ac:spMkLst>
            <pc:docMk/>
            <pc:sldMk cId="1275783144" sldId="345"/>
            <ac:spMk id="4" creationId="{54EF4B85-303A-44FC-A888-6DCA16417DDF}"/>
          </ac:spMkLst>
        </pc:spChg>
      </pc:sldChg>
      <pc:sldChg chg="delSp">
        <pc:chgData name="Thomas Cartier" userId="0eaa2424-5aa2-4e0b-960d-de12abb9d6fd" providerId="ADAL" clId="{E0F3E51F-B608-457E-9FB9-B5BA88EBCF55}" dt="2022-10-26T17:49:32.902" v="75"/>
        <pc:sldMkLst>
          <pc:docMk/>
          <pc:sldMk cId="2846754646" sldId="347"/>
        </pc:sldMkLst>
        <pc:picChg chg="del">
          <ac:chgData name="Thomas Cartier" userId="0eaa2424-5aa2-4e0b-960d-de12abb9d6fd" providerId="ADAL" clId="{E0F3E51F-B608-457E-9FB9-B5BA88EBCF55}" dt="2022-10-26T17:49:32.902" v="75"/>
          <ac:picMkLst>
            <pc:docMk/>
            <pc:sldMk cId="2846754646" sldId="347"/>
            <ac:picMk id="4" creationId="{1DE21D18-456C-4CEA-A354-FC5E3EF8C915}"/>
          </ac:picMkLst>
        </pc:picChg>
      </pc:sldChg>
      <pc:sldChg chg="addSp modSp add">
        <pc:chgData name="Thomas Cartier" userId="0eaa2424-5aa2-4e0b-960d-de12abb9d6fd" providerId="ADAL" clId="{E0F3E51F-B608-457E-9FB9-B5BA88EBCF55}" dt="2022-10-26T17:48:30.146" v="74"/>
        <pc:sldMkLst>
          <pc:docMk/>
          <pc:sldMk cId="2223790567" sldId="349"/>
        </pc:sldMkLst>
        <pc:spChg chg="add mod">
          <ac:chgData name="Thomas Cartier" userId="0eaa2424-5aa2-4e0b-960d-de12abb9d6fd" providerId="ADAL" clId="{E0F3E51F-B608-457E-9FB9-B5BA88EBCF55}" dt="2022-10-26T17:48:30.146" v="74"/>
          <ac:spMkLst>
            <pc:docMk/>
            <pc:sldMk cId="2223790567" sldId="349"/>
            <ac:spMk id="4" creationId="{F31DDBAD-A565-416C-9693-C6938D66DEC5}"/>
          </ac:spMkLst>
        </pc:spChg>
      </pc:sldChg>
      <pc:sldChg chg="addSp modSp add">
        <pc:chgData name="Thomas Cartier" userId="0eaa2424-5aa2-4e0b-960d-de12abb9d6fd" providerId="ADAL" clId="{E0F3E51F-B608-457E-9FB9-B5BA88EBCF55}" dt="2022-10-26T17:53:36.599" v="79"/>
        <pc:sldMkLst>
          <pc:docMk/>
          <pc:sldMk cId="4226470673" sldId="350"/>
        </pc:sldMkLst>
        <pc:spChg chg="add mod">
          <ac:chgData name="Thomas Cartier" userId="0eaa2424-5aa2-4e0b-960d-de12abb9d6fd" providerId="ADAL" clId="{E0F3E51F-B608-457E-9FB9-B5BA88EBCF55}" dt="2022-10-26T17:53:36.599" v="79"/>
          <ac:spMkLst>
            <pc:docMk/>
            <pc:sldMk cId="4226470673" sldId="350"/>
            <ac:spMk id="7" creationId="{97356C98-2053-4D57-9717-93B93676BEF2}"/>
          </ac:spMkLst>
        </pc:spChg>
      </pc:sldChg>
      <pc:sldChg chg="addSp modSp">
        <pc:chgData name="Thomas Cartier" userId="0eaa2424-5aa2-4e0b-960d-de12abb9d6fd" providerId="ADAL" clId="{E0F3E51F-B608-457E-9FB9-B5BA88EBCF55}" dt="2022-10-26T17:57:15.582" v="80"/>
        <pc:sldMkLst>
          <pc:docMk/>
          <pc:sldMk cId="3208211958" sldId="351"/>
        </pc:sldMkLst>
        <pc:spChg chg="add mod">
          <ac:chgData name="Thomas Cartier" userId="0eaa2424-5aa2-4e0b-960d-de12abb9d6fd" providerId="ADAL" clId="{E0F3E51F-B608-457E-9FB9-B5BA88EBCF55}" dt="2022-10-26T17:57:15.582" v="80"/>
          <ac:spMkLst>
            <pc:docMk/>
            <pc:sldMk cId="3208211958" sldId="351"/>
            <ac:spMk id="6" creationId="{0A23FD79-56EC-4BEA-8889-416E2D556B61}"/>
          </ac:spMkLst>
        </pc:spChg>
      </pc:sldChg>
    </pc:docChg>
  </pc:docChgLst>
  <pc:docChgLst>
    <pc:chgData name="Cartier, Thomas (EOL)" userId="0eaa2424-5aa2-4e0b-960d-de12abb9d6fd" providerId="ADAL" clId="{E0F3E51F-B608-457E-9FB9-B5BA88EBCF55}"/>
    <pc:docChg chg="undo redo custSel addSld delSld modSld sldOrd">
      <pc:chgData name="Cartier, Thomas (EOL)" userId="0eaa2424-5aa2-4e0b-960d-de12abb9d6fd" providerId="ADAL" clId="{E0F3E51F-B608-457E-9FB9-B5BA88EBCF55}" dt="2022-10-28T19:42:26.577" v="8410" actId="22"/>
      <pc:docMkLst>
        <pc:docMk/>
      </pc:docMkLst>
      <pc:sldChg chg="addSp delSp modSp mod">
        <pc:chgData name="Cartier, Thomas (EOL)" userId="0eaa2424-5aa2-4e0b-960d-de12abb9d6fd" providerId="ADAL" clId="{E0F3E51F-B608-457E-9FB9-B5BA88EBCF55}" dt="2022-10-27T19:29:01.647" v="8394" actId="1076"/>
        <pc:sldMkLst>
          <pc:docMk/>
          <pc:sldMk cId="3607469309" sldId="256"/>
        </pc:sldMkLst>
        <pc:spChg chg="mod">
          <ac:chgData name="Cartier, Thomas (EOL)" userId="0eaa2424-5aa2-4e0b-960d-de12abb9d6fd" providerId="ADAL" clId="{E0F3E51F-B608-457E-9FB9-B5BA88EBCF55}" dt="2022-10-27T18:54:24.404" v="7766" actId="1036"/>
          <ac:spMkLst>
            <pc:docMk/>
            <pc:sldMk cId="3607469309" sldId="256"/>
            <ac:spMk id="2" creationId="{2C744AFC-42DC-4133-AB53-D5283607ED58}"/>
          </ac:spMkLst>
        </pc:spChg>
        <pc:spChg chg="del mod">
          <ac:chgData name="Cartier, Thomas (EOL)" userId="0eaa2424-5aa2-4e0b-960d-de12abb9d6fd" providerId="ADAL" clId="{E0F3E51F-B608-457E-9FB9-B5BA88EBCF55}" dt="2022-10-27T18:54:38.309" v="7796" actId="478"/>
          <ac:spMkLst>
            <pc:docMk/>
            <pc:sldMk cId="3607469309" sldId="256"/>
            <ac:spMk id="3" creationId="{46535A3D-6A80-4C7A-9BFE-CA8E50126C25}"/>
          </ac:spMkLst>
        </pc:spChg>
        <pc:picChg chg="add mod">
          <ac:chgData name="Cartier, Thomas (EOL)" userId="0eaa2424-5aa2-4e0b-960d-de12abb9d6fd" providerId="ADAL" clId="{E0F3E51F-B608-457E-9FB9-B5BA88EBCF55}" dt="2022-10-27T19:29:01.647" v="8394" actId="1076"/>
          <ac:picMkLst>
            <pc:docMk/>
            <pc:sldMk cId="3607469309" sldId="256"/>
            <ac:picMk id="4" creationId="{DF8DEA1A-1A41-4FAF-B691-A4270358A280}"/>
          </ac:picMkLst>
        </pc:picChg>
      </pc:sldChg>
      <pc:sldChg chg="addSp delSp modSp mod">
        <pc:chgData name="Cartier, Thomas (EOL)" userId="0eaa2424-5aa2-4e0b-960d-de12abb9d6fd" providerId="ADAL" clId="{E0F3E51F-B608-457E-9FB9-B5BA88EBCF55}" dt="2022-10-27T12:38:21.339" v="1773" actId="6549"/>
        <pc:sldMkLst>
          <pc:docMk/>
          <pc:sldMk cId="92776238" sldId="262"/>
        </pc:sldMkLst>
        <pc:spChg chg="mod">
          <ac:chgData name="Cartier, Thomas (EOL)" userId="0eaa2424-5aa2-4e0b-960d-de12abb9d6fd" providerId="ADAL" clId="{E0F3E51F-B608-457E-9FB9-B5BA88EBCF55}" dt="2022-10-25T14:10:23.049" v="162" actId="20577"/>
          <ac:spMkLst>
            <pc:docMk/>
            <pc:sldMk cId="92776238" sldId="262"/>
            <ac:spMk id="2" creationId="{C767900C-8D75-4F1C-AA22-AEF3C2755135}"/>
          </ac:spMkLst>
        </pc:spChg>
        <pc:spChg chg="del">
          <ac:chgData name="Cartier, Thomas (EOL)" userId="0eaa2424-5aa2-4e0b-960d-de12abb9d6fd" providerId="ADAL" clId="{E0F3E51F-B608-457E-9FB9-B5BA88EBCF55}" dt="2022-10-25T14:10:10.085" v="144" actId="22"/>
          <ac:spMkLst>
            <pc:docMk/>
            <pc:sldMk cId="92776238" sldId="262"/>
            <ac:spMk id="3" creationId="{27C6C532-5B69-49CF-ACFE-2CFBAD1979BB}"/>
          </ac:spMkLst>
        </pc:spChg>
        <pc:spChg chg="mod">
          <ac:chgData name="Cartier, Thomas (EOL)" userId="0eaa2424-5aa2-4e0b-960d-de12abb9d6fd" providerId="ADAL" clId="{E0F3E51F-B608-457E-9FB9-B5BA88EBCF55}" dt="2022-10-27T12:38:21.339" v="1773" actId="6549"/>
          <ac:spMkLst>
            <pc:docMk/>
            <pc:sldMk cId="92776238" sldId="262"/>
            <ac:spMk id="4" creationId="{9732B850-F08E-422C-8E4E-5F3CA9C8FA9C}"/>
          </ac:spMkLst>
        </pc:spChg>
        <pc:picChg chg="add mod ord">
          <ac:chgData name="Cartier, Thomas (EOL)" userId="0eaa2424-5aa2-4e0b-960d-de12abb9d6fd" providerId="ADAL" clId="{E0F3E51F-B608-457E-9FB9-B5BA88EBCF55}" dt="2022-10-25T14:10:16.664" v="145" actId="692"/>
          <ac:picMkLst>
            <pc:docMk/>
            <pc:sldMk cId="92776238" sldId="262"/>
            <ac:picMk id="5" creationId="{70C5EBED-30FF-49D3-8559-1DD77914882F}"/>
          </ac:picMkLst>
        </pc:picChg>
      </pc:sldChg>
      <pc:sldChg chg="addSp delSp modSp mod modClrScheme chgLayout">
        <pc:chgData name="Cartier, Thomas (EOL)" userId="0eaa2424-5aa2-4e0b-960d-de12abb9d6fd" providerId="ADAL" clId="{E0F3E51F-B608-457E-9FB9-B5BA88EBCF55}" dt="2022-10-27T18:56:56.434" v="7800" actId="700"/>
        <pc:sldMkLst>
          <pc:docMk/>
          <pc:sldMk cId="2421949532" sldId="264"/>
        </pc:sldMkLst>
        <pc:spChg chg="mod ord">
          <ac:chgData name="Cartier, Thomas (EOL)" userId="0eaa2424-5aa2-4e0b-960d-de12abb9d6fd" providerId="ADAL" clId="{E0F3E51F-B608-457E-9FB9-B5BA88EBCF55}" dt="2022-10-27T18:56:56.434" v="7800" actId="700"/>
          <ac:spMkLst>
            <pc:docMk/>
            <pc:sldMk cId="2421949532" sldId="264"/>
            <ac:spMk id="2" creationId="{EAD6AEAF-3E5D-4839-8C1B-091182874760}"/>
          </ac:spMkLst>
        </pc:spChg>
        <pc:spChg chg="del">
          <ac:chgData name="Cartier, Thomas (EOL)" userId="0eaa2424-5aa2-4e0b-960d-de12abb9d6fd" providerId="ADAL" clId="{E0F3E51F-B608-457E-9FB9-B5BA88EBCF55}" dt="2022-10-27T18:56:37.537" v="7797" actId="478"/>
          <ac:spMkLst>
            <pc:docMk/>
            <pc:sldMk cId="2421949532" sldId="264"/>
            <ac:spMk id="3" creationId="{AA57559F-229E-4F6C-B340-7F9DE5752183}"/>
          </ac:spMkLst>
        </pc:spChg>
        <pc:spChg chg="add mod ord">
          <ac:chgData name="Cartier, Thomas (EOL)" userId="0eaa2424-5aa2-4e0b-960d-de12abb9d6fd" providerId="ADAL" clId="{E0F3E51F-B608-457E-9FB9-B5BA88EBCF55}" dt="2022-10-27T18:56:56.434" v="7800" actId="700"/>
          <ac:spMkLst>
            <pc:docMk/>
            <pc:sldMk cId="2421949532" sldId="264"/>
            <ac:spMk id="4" creationId="{2D679016-5BF4-46ED-8211-EA3248008D62}"/>
          </ac:spMkLst>
        </pc:spChg>
        <pc:spChg chg="add mod ord">
          <ac:chgData name="Cartier, Thomas (EOL)" userId="0eaa2424-5aa2-4e0b-960d-de12abb9d6fd" providerId="ADAL" clId="{E0F3E51F-B608-457E-9FB9-B5BA88EBCF55}" dt="2022-10-27T18:56:56.434" v="7800" actId="700"/>
          <ac:spMkLst>
            <pc:docMk/>
            <pc:sldMk cId="2421949532" sldId="264"/>
            <ac:spMk id="5" creationId="{19047643-CB19-4EB5-8E34-9FF508FA9A72}"/>
          </ac:spMkLst>
        </pc:spChg>
      </pc:sldChg>
      <pc:sldChg chg="modSp mod">
        <pc:chgData name="Cartier, Thomas (EOL)" userId="0eaa2424-5aa2-4e0b-960d-de12abb9d6fd" providerId="ADAL" clId="{E0F3E51F-B608-457E-9FB9-B5BA88EBCF55}" dt="2022-10-25T14:09:30.004" v="143" actId="20577"/>
        <pc:sldMkLst>
          <pc:docMk/>
          <pc:sldMk cId="2239095352" sldId="265"/>
        </pc:sldMkLst>
        <pc:spChg chg="mod">
          <ac:chgData name="Cartier, Thomas (EOL)" userId="0eaa2424-5aa2-4e0b-960d-de12abb9d6fd" providerId="ADAL" clId="{E0F3E51F-B608-457E-9FB9-B5BA88EBCF55}" dt="2022-10-25T14:09:30.004" v="143" actId="20577"/>
          <ac:spMkLst>
            <pc:docMk/>
            <pc:sldMk cId="2239095352" sldId="265"/>
            <ac:spMk id="2" creationId="{8BB74C13-E60E-463D-B029-DC27B583352C}"/>
          </ac:spMkLst>
        </pc:spChg>
      </pc:sldChg>
      <pc:sldChg chg="modSp mod">
        <pc:chgData name="Cartier, Thomas (EOL)" userId="0eaa2424-5aa2-4e0b-960d-de12abb9d6fd" providerId="ADAL" clId="{E0F3E51F-B608-457E-9FB9-B5BA88EBCF55}" dt="2022-10-25T14:08:50.197" v="112" actId="20577"/>
        <pc:sldMkLst>
          <pc:docMk/>
          <pc:sldMk cId="3703082602" sldId="266"/>
        </pc:sldMkLst>
        <pc:spChg chg="mod">
          <ac:chgData name="Cartier, Thomas (EOL)" userId="0eaa2424-5aa2-4e0b-960d-de12abb9d6fd" providerId="ADAL" clId="{E0F3E51F-B608-457E-9FB9-B5BA88EBCF55}" dt="2022-10-25T14:08:50.197" v="112" actId="20577"/>
          <ac:spMkLst>
            <pc:docMk/>
            <pc:sldMk cId="3703082602" sldId="266"/>
            <ac:spMk id="2" creationId="{6BB141C6-C7D6-477C-9B44-21CA5725198F}"/>
          </ac:spMkLst>
        </pc:spChg>
      </pc:sldChg>
      <pc:sldChg chg="modSp mod">
        <pc:chgData name="Cartier, Thomas (EOL)" userId="0eaa2424-5aa2-4e0b-960d-de12abb9d6fd" providerId="ADAL" clId="{E0F3E51F-B608-457E-9FB9-B5BA88EBCF55}" dt="2022-10-25T14:08:37.086" v="100" actId="20577"/>
        <pc:sldMkLst>
          <pc:docMk/>
          <pc:sldMk cId="3794057914" sldId="267"/>
        </pc:sldMkLst>
        <pc:spChg chg="mod">
          <ac:chgData name="Cartier, Thomas (EOL)" userId="0eaa2424-5aa2-4e0b-960d-de12abb9d6fd" providerId="ADAL" clId="{E0F3E51F-B608-457E-9FB9-B5BA88EBCF55}" dt="2022-10-25T14:08:37.086" v="100" actId="20577"/>
          <ac:spMkLst>
            <pc:docMk/>
            <pc:sldMk cId="3794057914" sldId="267"/>
            <ac:spMk id="2" creationId="{49A882AB-DBCD-4EB8-B7C6-D510F8F01383}"/>
          </ac:spMkLst>
        </pc:spChg>
      </pc:sldChg>
      <pc:sldChg chg="modSp mod">
        <pc:chgData name="Cartier, Thomas (EOL)" userId="0eaa2424-5aa2-4e0b-960d-de12abb9d6fd" providerId="ADAL" clId="{E0F3E51F-B608-457E-9FB9-B5BA88EBCF55}" dt="2022-10-25T14:08:10.739" v="74" actId="20577"/>
        <pc:sldMkLst>
          <pc:docMk/>
          <pc:sldMk cId="3507847364" sldId="268"/>
        </pc:sldMkLst>
        <pc:spChg chg="mod">
          <ac:chgData name="Cartier, Thomas (EOL)" userId="0eaa2424-5aa2-4e0b-960d-de12abb9d6fd" providerId="ADAL" clId="{E0F3E51F-B608-457E-9FB9-B5BA88EBCF55}" dt="2022-10-25T14:08:10.739" v="74" actId="20577"/>
          <ac:spMkLst>
            <pc:docMk/>
            <pc:sldMk cId="3507847364" sldId="268"/>
            <ac:spMk id="2" creationId="{5BE1BF07-7DD0-4CF5-B2D1-2AA46B3A1117}"/>
          </ac:spMkLst>
        </pc:spChg>
        <pc:spChg chg="mod">
          <ac:chgData name="Cartier, Thomas (EOL)" userId="0eaa2424-5aa2-4e0b-960d-de12abb9d6fd" providerId="ADAL" clId="{E0F3E51F-B608-457E-9FB9-B5BA88EBCF55}" dt="2022-10-25T14:08:03.704" v="58" actId="14100"/>
          <ac:spMkLst>
            <pc:docMk/>
            <pc:sldMk cId="3507847364" sldId="268"/>
            <ac:spMk id="3" creationId="{8657F1C9-3071-4595-B85C-0D64F46725A4}"/>
          </ac:spMkLst>
        </pc:spChg>
      </pc:sldChg>
      <pc:sldChg chg="addSp delSp modSp mod">
        <pc:chgData name="Cartier, Thomas (EOL)" userId="0eaa2424-5aa2-4e0b-960d-de12abb9d6fd" providerId="ADAL" clId="{E0F3E51F-B608-457E-9FB9-B5BA88EBCF55}" dt="2022-10-27T12:37:43.456" v="1770" actId="20577"/>
        <pc:sldMkLst>
          <pc:docMk/>
          <pc:sldMk cId="2077112541" sldId="269"/>
        </pc:sldMkLst>
        <pc:spChg chg="mod">
          <ac:chgData name="Cartier, Thomas (EOL)" userId="0eaa2424-5aa2-4e0b-960d-de12abb9d6fd" providerId="ADAL" clId="{E0F3E51F-B608-457E-9FB9-B5BA88EBCF55}" dt="2022-10-25T14:07:44.802" v="54" actId="20577"/>
          <ac:spMkLst>
            <pc:docMk/>
            <pc:sldMk cId="2077112541" sldId="269"/>
            <ac:spMk id="2" creationId="{7FAB25B7-CDD3-4F33-A241-359CF16553B7}"/>
          </ac:spMkLst>
        </pc:spChg>
        <pc:spChg chg="del">
          <ac:chgData name="Cartier, Thomas (EOL)" userId="0eaa2424-5aa2-4e0b-960d-de12abb9d6fd" providerId="ADAL" clId="{E0F3E51F-B608-457E-9FB9-B5BA88EBCF55}" dt="2022-10-25T14:04:04.305" v="0" actId="22"/>
          <ac:spMkLst>
            <pc:docMk/>
            <pc:sldMk cId="2077112541" sldId="269"/>
            <ac:spMk id="3" creationId="{5916F2A9-534F-4F21-9801-BD89820A7602}"/>
          </ac:spMkLst>
        </pc:spChg>
        <pc:spChg chg="mod">
          <ac:chgData name="Cartier, Thomas (EOL)" userId="0eaa2424-5aa2-4e0b-960d-de12abb9d6fd" providerId="ADAL" clId="{E0F3E51F-B608-457E-9FB9-B5BA88EBCF55}" dt="2022-10-27T12:37:43.456" v="1770" actId="20577"/>
          <ac:spMkLst>
            <pc:docMk/>
            <pc:sldMk cId="2077112541" sldId="269"/>
            <ac:spMk id="4" creationId="{A06CA8CA-C29D-4374-8AFB-89C6D634DEE0}"/>
          </ac:spMkLst>
        </pc:spChg>
        <pc:picChg chg="add mod ord">
          <ac:chgData name="Cartier, Thomas (EOL)" userId="0eaa2424-5aa2-4e0b-960d-de12abb9d6fd" providerId="ADAL" clId="{E0F3E51F-B608-457E-9FB9-B5BA88EBCF55}" dt="2022-10-25T14:04:04.305" v="0" actId="22"/>
          <ac:picMkLst>
            <pc:docMk/>
            <pc:sldMk cId="2077112541" sldId="269"/>
            <ac:picMk id="5" creationId="{3D84BC90-08E6-47EA-863E-96B34ECCD29D}"/>
          </ac:picMkLst>
        </pc:picChg>
      </pc:sldChg>
      <pc:sldChg chg="addSp delSp modSp mod">
        <pc:chgData name="Cartier, Thomas (EOL)" userId="0eaa2424-5aa2-4e0b-960d-de12abb9d6fd" providerId="ADAL" clId="{E0F3E51F-B608-457E-9FB9-B5BA88EBCF55}" dt="2022-10-25T14:06:30.413" v="23" actId="20577"/>
        <pc:sldMkLst>
          <pc:docMk/>
          <pc:sldMk cId="2149485431" sldId="270"/>
        </pc:sldMkLst>
        <pc:spChg chg="mod">
          <ac:chgData name="Cartier, Thomas (EOL)" userId="0eaa2424-5aa2-4e0b-960d-de12abb9d6fd" providerId="ADAL" clId="{E0F3E51F-B608-457E-9FB9-B5BA88EBCF55}" dt="2022-10-25T14:06:30.413" v="23" actId="20577"/>
          <ac:spMkLst>
            <pc:docMk/>
            <pc:sldMk cId="2149485431" sldId="270"/>
            <ac:spMk id="2" creationId="{B74EDD31-4BF7-46EB-9F4C-C2E81B6716DD}"/>
          </ac:spMkLst>
        </pc:spChg>
        <pc:spChg chg="del">
          <ac:chgData name="Cartier, Thomas (EOL)" userId="0eaa2424-5aa2-4e0b-960d-de12abb9d6fd" providerId="ADAL" clId="{E0F3E51F-B608-457E-9FB9-B5BA88EBCF55}" dt="2022-10-25T14:06:01.608" v="1" actId="22"/>
          <ac:spMkLst>
            <pc:docMk/>
            <pc:sldMk cId="2149485431" sldId="270"/>
            <ac:spMk id="3" creationId="{24F70494-ACBD-4012-94C8-43DFCBEB29CF}"/>
          </ac:spMkLst>
        </pc:spChg>
        <pc:picChg chg="add mod ord">
          <ac:chgData name="Cartier, Thomas (EOL)" userId="0eaa2424-5aa2-4e0b-960d-de12abb9d6fd" providerId="ADAL" clId="{E0F3E51F-B608-457E-9FB9-B5BA88EBCF55}" dt="2022-10-25T14:06:14.696" v="2" actId="692"/>
          <ac:picMkLst>
            <pc:docMk/>
            <pc:sldMk cId="2149485431" sldId="270"/>
            <ac:picMk id="5" creationId="{4A5A47B1-F7A1-44A2-BB60-7D1539A450F7}"/>
          </ac:picMkLst>
        </pc:picChg>
      </pc:sldChg>
      <pc:sldChg chg="addSp delSp modSp new mod">
        <pc:chgData name="Cartier, Thomas (EOL)" userId="0eaa2424-5aa2-4e0b-960d-de12abb9d6fd" providerId="ADAL" clId="{E0F3E51F-B608-457E-9FB9-B5BA88EBCF55}" dt="2022-10-27T12:38:43.486" v="1794" actId="20577"/>
        <pc:sldMkLst>
          <pc:docMk/>
          <pc:sldMk cId="1990033710" sldId="271"/>
        </pc:sldMkLst>
        <pc:spChg chg="del">
          <ac:chgData name="Cartier, Thomas (EOL)" userId="0eaa2424-5aa2-4e0b-960d-de12abb9d6fd" providerId="ADAL" clId="{E0F3E51F-B608-457E-9FB9-B5BA88EBCF55}" dt="2022-10-25T14:12:28.438" v="163" actId="478"/>
          <ac:spMkLst>
            <pc:docMk/>
            <pc:sldMk cId="1990033710" sldId="271"/>
            <ac:spMk id="3" creationId="{4C2F9DAA-5C5D-405C-9677-C712CB03D2FB}"/>
          </ac:spMkLst>
        </pc:spChg>
        <pc:spChg chg="mod">
          <ac:chgData name="Cartier, Thomas (EOL)" userId="0eaa2424-5aa2-4e0b-960d-de12abb9d6fd" providerId="ADAL" clId="{E0F3E51F-B608-457E-9FB9-B5BA88EBCF55}" dt="2022-10-27T12:38:43.486" v="1794" actId="20577"/>
          <ac:spMkLst>
            <pc:docMk/>
            <pc:sldMk cId="1990033710" sldId="271"/>
            <ac:spMk id="4" creationId="{2EA11BED-D6BF-404A-B5A3-42C5016A7D7B}"/>
          </ac:spMkLst>
        </pc:spChg>
        <pc:picChg chg="add mod">
          <ac:chgData name="Cartier, Thomas (EOL)" userId="0eaa2424-5aa2-4e0b-960d-de12abb9d6fd" providerId="ADAL" clId="{E0F3E51F-B608-457E-9FB9-B5BA88EBCF55}" dt="2022-10-25T14:12:46.616" v="169" actId="692"/>
          <ac:picMkLst>
            <pc:docMk/>
            <pc:sldMk cId="1990033710" sldId="271"/>
            <ac:picMk id="5" creationId="{E486C1AE-B76A-4040-B4C5-D3E01C912A6F}"/>
          </ac:picMkLst>
        </pc:picChg>
      </pc:sldChg>
      <pc:sldChg chg="addSp delSp modSp new mod">
        <pc:chgData name="Cartier, Thomas (EOL)" userId="0eaa2424-5aa2-4e0b-960d-de12abb9d6fd" providerId="ADAL" clId="{E0F3E51F-B608-457E-9FB9-B5BA88EBCF55}" dt="2022-10-25T14:15:39.933" v="203" actId="20577"/>
        <pc:sldMkLst>
          <pc:docMk/>
          <pc:sldMk cId="3845800051" sldId="272"/>
        </pc:sldMkLst>
        <pc:spChg chg="mod">
          <ac:chgData name="Cartier, Thomas (EOL)" userId="0eaa2424-5aa2-4e0b-960d-de12abb9d6fd" providerId="ADAL" clId="{E0F3E51F-B608-457E-9FB9-B5BA88EBCF55}" dt="2022-10-25T14:15:39.933" v="203" actId="20577"/>
          <ac:spMkLst>
            <pc:docMk/>
            <pc:sldMk cId="3845800051" sldId="272"/>
            <ac:spMk id="2" creationId="{84C0A968-F562-474A-AEBB-5EFD85ABE526}"/>
          </ac:spMkLst>
        </pc:spChg>
        <pc:spChg chg="del">
          <ac:chgData name="Cartier, Thomas (EOL)" userId="0eaa2424-5aa2-4e0b-960d-de12abb9d6fd" providerId="ADAL" clId="{E0F3E51F-B608-457E-9FB9-B5BA88EBCF55}" dt="2022-10-25T14:15:12.459" v="170" actId="22"/>
          <ac:spMkLst>
            <pc:docMk/>
            <pc:sldMk cId="3845800051" sldId="272"/>
            <ac:spMk id="3" creationId="{B3275AEF-EADF-424A-BFDE-1F3B547E7E82}"/>
          </ac:spMkLst>
        </pc:spChg>
        <pc:picChg chg="add mod ord">
          <ac:chgData name="Cartier, Thomas (EOL)" userId="0eaa2424-5aa2-4e0b-960d-de12abb9d6fd" providerId="ADAL" clId="{E0F3E51F-B608-457E-9FB9-B5BA88EBCF55}" dt="2022-10-25T14:15:20.629" v="171" actId="692"/>
          <ac:picMkLst>
            <pc:docMk/>
            <pc:sldMk cId="3845800051" sldId="272"/>
            <ac:picMk id="5" creationId="{4EE8033B-E1BF-44F8-BAAB-01D796D47EF9}"/>
          </ac:picMkLst>
        </pc:picChg>
      </pc:sldChg>
      <pc:sldChg chg="addSp delSp modSp new mod">
        <pc:chgData name="Cartier, Thomas (EOL)" userId="0eaa2424-5aa2-4e0b-960d-de12abb9d6fd" providerId="ADAL" clId="{E0F3E51F-B608-457E-9FB9-B5BA88EBCF55}" dt="2022-10-25T14:17:35.793" v="231" actId="20577"/>
        <pc:sldMkLst>
          <pc:docMk/>
          <pc:sldMk cId="957082119" sldId="273"/>
        </pc:sldMkLst>
        <pc:spChg chg="mod">
          <ac:chgData name="Cartier, Thomas (EOL)" userId="0eaa2424-5aa2-4e0b-960d-de12abb9d6fd" providerId="ADAL" clId="{E0F3E51F-B608-457E-9FB9-B5BA88EBCF55}" dt="2022-10-25T14:17:35.793" v="231" actId="20577"/>
          <ac:spMkLst>
            <pc:docMk/>
            <pc:sldMk cId="957082119" sldId="273"/>
            <ac:spMk id="2" creationId="{DAFE09A4-9FB0-4DD1-BEBB-C811525808DF}"/>
          </ac:spMkLst>
        </pc:spChg>
        <pc:spChg chg="del">
          <ac:chgData name="Cartier, Thomas (EOL)" userId="0eaa2424-5aa2-4e0b-960d-de12abb9d6fd" providerId="ADAL" clId="{E0F3E51F-B608-457E-9FB9-B5BA88EBCF55}" dt="2022-10-25T14:16:27.864" v="204" actId="22"/>
          <ac:spMkLst>
            <pc:docMk/>
            <pc:sldMk cId="957082119" sldId="273"/>
            <ac:spMk id="3" creationId="{8BE733CE-04FC-4B51-9F4F-F326CAF687DC}"/>
          </ac:spMkLst>
        </pc:spChg>
        <pc:picChg chg="add mod ord">
          <ac:chgData name="Cartier, Thomas (EOL)" userId="0eaa2424-5aa2-4e0b-960d-de12abb9d6fd" providerId="ADAL" clId="{E0F3E51F-B608-457E-9FB9-B5BA88EBCF55}" dt="2022-10-25T14:16:31.967" v="205" actId="692"/>
          <ac:picMkLst>
            <pc:docMk/>
            <pc:sldMk cId="957082119" sldId="273"/>
            <ac:picMk id="5" creationId="{A6C6BCCA-5CBF-4929-9935-5736F069ADE5}"/>
          </ac:picMkLst>
        </pc:picChg>
      </pc:sldChg>
      <pc:sldChg chg="addSp delSp modSp new mod">
        <pc:chgData name="Cartier, Thomas (EOL)" userId="0eaa2424-5aa2-4e0b-960d-de12abb9d6fd" providerId="ADAL" clId="{E0F3E51F-B608-457E-9FB9-B5BA88EBCF55}" dt="2022-10-27T19:05:10.271" v="7829" actId="1036"/>
        <pc:sldMkLst>
          <pc:docMk/>
          <pc:sldMk cId="4207794290" sldId="274"/>
        </pc:sldMkLst>
        <pc:spChg chg="mod">
          <ac:chgData name="Cartier, Thomas (EOL)" userId="0eaa2424-5aa2-4e0b-960d-de12abb9d6fd" providerId="ADAL" clId="{E0F3E51F-B608-457E-9FB9-B5BA88EBCF55}" dt="2022-10-25T14:19:59.866" v="247" actId="20577"/>
          <ac:spMkLst>
            <pc:docMk/>
            <pc:sldMk cId="4207794290" sldId="274"/>
            <ac:spMk id="2" creationId="{90B7C89E-4B06-4655-9C83-D3326FAE2027}"/>
          </ac:spMkLst>
        </pc:spChg>
        <pc:spChg chg="del">
          <ac:chgData name="Cartier, Thomas (EOL)" userId="0eaa2424-5aa2-4e0b-960d-de12abb9d6fd" providerId="ADAL" clId="{E0F3E51F-B608-457E-9FB9-B5BA88EBCF55}" dt="2022-10-25T14:19:36.010" v="232" actId="22"/>
          <ac:spMkLst>
            <pc:docMk/>
            <pc:sldMk cId="4207794290" sldId="274"/>
            <ac:spMk id="3" creationId="{797CB686-37AA-4BFD-A525-FADF2D59D428}"/>
          </ac:spMkLst>
        </pc:spChg>
        <pc:spChg chg="mod">
          <ac:chgData name="Cartier, Thomas (EOL)" userId="0eaa2424-5aa2-4e0b-960d-de12abb9d6fd" providerId="ADAL" clId="{E0F3E51F-B608-457E-9FB9-B5BA88EBCF55}" dt="2022-10-27T19:05:10.271" v="7829" actId="1036"/>
          <ac:spMkLst>
            <pc:docMk/>
            <pc:sldMk cId="4207794290" sldId="274"/>
            <ac:spMk id="4" creationId="{6F7D7572-6F2E-4CC2-8AD9-A2B8B2C237EB}"/>
          </ac:spMkLst>
        </pc:spChg>
        <pc:picChg chg="add mod">
          <ac:chgData name="Cartier, Thomas (EOL)" userId="0eaa2424-5aa2-4e0b-960d-de12abb9d6fd" providerId="ADAL" clId="{E0F3E51F-B608-457E-9FB9-B5BA88EBCF55}" dt="2022-10-27T19:05:04.560" v="7818" actId="1035"/>
          <ac:picMkLst>
            <pc:docMk/>
            <pc:sldMk cId="4207794290" sldId="274"/>
            <ac:picMk id="5" creationId="{08135215-C279-4B2B-B5A7-81B94F8DF5BC}"/>
          </ac:picMkLst>
        </pc:picChg>
        <pc:picChg chg="add mod ord">
          <ac:chgData name="Cartier, Thomas (EOL)" userId="0eaa2424-5aa2-4e0b-960d-de12abb9d6fd" providerId="ADAL" clId="{E0F3E51F-B608-457E-9FB9-B5BA88EBCF55}" dt="2022-10-25T14:19:44.455" v="233" actId="692"/>
          <ac:picMkLst>
            <pc:docMk/>
            <pc:sldMk cId="4207794290" sldId="274"/>
            <ac:picMk id="5" creationId="{E376BB7D-0A35-46CC-9CF8-5CEE9D83A84A}"/>
          </ac:picMkLst>
        </pc:picChg>
      </pc:sldChg>
      <pc:sldChg chg="addSp delSp modSp new mod">
        <pc:chgData name="Cartier, Thomas (EOL)" userId="0eaa2424-5aa2-4e0b-960d-de12abb9d6fd" providerId="ADAL" clId="{E0F3E51F-B608-457E-9FB9-B5BA88EBCF55}" dt="2022-10-27T12:40:28.404" v="1820" actId="1035"/>
        <pc:sldMkLst>
          <pc:docMk/>
          <pc:sldMk cId="580308410" sldId="275"/>
        </pc:sldMkLst>
        <pc:spChg chg="mod">
          <ac:chgData name="Cartier, Thomas (EOL)" userId="0eaa2424-5aa2-4e0b-960d-de12abb9d6fd" providerId="ADAL" clId="{E0F3E51F-B608-457E-9FB9-B5BA88EBCF55}" dt="2022-10-25T14:21:11.520" v="275" actId="20577"/>
          <ac:spMkLst>
            <pc:docMk/>
            <pc:sldMk cId="580308410" sldId="275"/>
            <ac:spMk id="2" creationId="{2AF1D2B3-DBB5-4E78-BC42-972F2787754B}"/>
          </ac:spMkLst>
        </pc:spChg>
        <pc:spChg chg="del mod">
          <ac:chgData name="Cartier, Thomas (EOL)" userId="0eaa2424-5aa2-4e0b-960d-de12abb9d6fd" providerId="ADAL" clId="{E0F3E51F-B608-457E-9FB9-B5BA88EBCF55}" dt="2022-10-25T14:21:01.139" v="249" actId="22"/>
          <ac:spMkLst>
            <pc:docMk/>
            <pc:sldMk cId="580308410" sldId="275"/>
            <ac:spMk id="3" creationId="{53BF9E3C-BA52-4B72-B59B-28180FF82CE5}"/>
          </ac:spMkLst>
        </pc:spChg>
        <pc:spChg chg="mod">
          <ac:chgData name="Cartier, Thomas (EOL)" userId="0eaa2424-5aa2-4e0b-960d-de12abb9d6fd" providerId="ADAL" clId="{E0F3E51F-B608-457E-9FB9-B5BA88EBCF55}" dt="2022-10-27T12:40:28.404" v="1820" actId="1035"/>
          <ac:spMkLst>
            <pc:docMk/>
            <pc:sldMk cId="580308410" sldId="275"/>
            <ac:spMk id="4" creationId="{0C937BE9-16FD-45F6-908E-4AC2291B607E}"/>
          </ac:spMkLst>
        </pc:spChg>
        <pc:picChg chg="add mod ord">
          <ac:chgData name="Cartier, Thomas (EOL)" userId="0eaa2424-5aa2-4e0b-960d-de12abb9d6fd" providerId="ADAL" clId="{E0F3E51F-B608-457E-9FB9-B5BA88EBCF55}" dt="2022-10-25T14:21:19.793" v="276" actId="692"/>
          <ac:picMkLst>
            <pc:docMk/>
            <pc:sldMk cId="580308410" sldId="275"/>
            <ac:picMk id="5" creationId="{767B5497-F4BA-4A71-A21D-69FDEDBA671D}"/>
          </ac:picMkLst>
        </pc:picChg>
      </pc:sldChg>
      <pc:sldChg chg="addSp delSp modSp new mod">
        <pc:chgData name="Cartier, Thomas (EOL)" userId="0eaa2424-5aa2-4e0b-960d-de12abb9d6fd" providerId="ADAL" clId="{E0F3E51F-B608-457E-9FB9-B5BA88EBCF55}" dt="2022-10-27T12:40:37.765" v="1821" actId="20577"/>
        <pc:sldMkLst>
          <pc:docMk/>
          <pc:sldMk cId="2701516425" sldId="276"/>
        </pc:sldMkLst>
        <pc:spChg chg="del">
          <ac:chgData name="Cartier, Thomas (EOL)" userId="0eaa2424-5aa2-4e0b-960d-de12abb9d6fd" providerId="ADAL" clId="{E0F3E51F-B608-457E-9FB9-B5BA88EBCF55}" dt="2022-10-25T14:23:46.607" v="277" actId="22"/>
          <ac:spMkLst>
            <pc:docMk/>
            <pc:sldMk cId="2701516425" sldId="276"/>
            <ac:spMk id="3" creationId="{797A0A7B-0574-43C1-8498-AB1F7F80FDDD}"/>
          </ac:spMkLst>
        </pc:spChg>
        <pc:spChg chg="mod">
          <ac:chgData name="Cartier, Thomas (EOL)" userId="0eaa2424-5aa2-4e0b-960d-de12abb9d6fd" providerId="ADAL" clId="{E0F3E51F-B608-457E-9FB9-B5BA88EBCF55}" dt="2022-10-27T12:40:37.765" v="1821" actId="20577"/>
          <ac:spMkLst>
            <pc:docMk/>
            <pc:sldMk cId="2701516425" sldId="276"/>
            <ac:spMk id="4" creationId="{3DAB9856-BD5E-423B-A53C-E6C2FA0EE793}"/>
          </ac:spMkLst>
        </pc:spChg>
        <pc:picChg chg="add mod ord">
          <ac:chgData name="Cartier, Thomas (EOL)" userId="0eaa2424-5aa2-4e0b-960d-de12abb9d6fd" providerId="ADAL" clId="{E0F3E51F-B608-457E-9FB9-B5BA88EBCF55}" dt="2022-10-25T14:23:50.691" v="278" actId="692"/>
          <ac:picMkLst>
            <pc:docMk/>
            <pc:sldMk cId="2701516425" sldId="276"/>
            <ac:picMk id="5" creationId="{DC5A7195-80E1-4036-99FA-DEEB45585879}"/>
          </ac:picMkLst>
        </pc:picChg>
      </pc:sldChg>
      <pc:sldChg chg="addSp modSp new mod">
        <pc:chgData name="Cartier, Thomas (EOL)" userId="0eaa2424-5aa2-4e0b-960d-de12abb9d6fd" providerId="ADAL" clId="{E0F3E51F-B608-457E-9FB9-B5BA88EBCF55}" dt="2022-10-25T14:26:58.783" v="353" actId="692"/>
        <pc:sldMkLst>
          <pc:docMk/>
          <pc:sldMk cId="2456974762" sldId="277"/>
        </pc:sldMkLst>
        <pc:spChg chg="mod">
          <ac:chgData name="Cartier, Thomas (EOL)" userId="0eaa2424-5aa2-4e0b-960d-de12abb9d6fd" providerId="ADAL" clId="{E0F3E51F-B608-457E-9FB9-B5BA88EBCF55}" dt="2022-10-25T14:26:46.856" v="352" actId="20577"/>
          <ac:spMkLst>
            <pc:docMk/>
            <pc:sldMk cId="2456974762" sldId="277"/>
            <ac:spMk id="2" creationId="{E4E5AE07-7DF1-48E9-9A35-86369318B553}"/>
          </ac:spMkLst>
        </pc:spChg>
        <pc:picChg chg="add mod">
          <ac:chgData name="Cartier, Thomas (EOL)" userId="0eaa2424-5aa2-4e0b-960d-de12abb9d6fd" providerId="ADAL" clId="{E0F3E51F-B608-457E-9FB9-B5BA88EBCF55}" dt="2022-10-25T14:26:58.783" v="353" actId="692"/>
          <ac:picMkLst>
            <pc:docMk/>
            <pc:sldMk cId="2456974762" sldId="277"/>
            <ac:picMk id="5" creationId="{F1D29D09-E244-4164-ABB0-750B4FFFD5B3}"/>
          </ac:picMkLst>
        </pc:picChg>
      </pc:sldChg>
      <pc:sldChg chg="addSp modSp new mod">
        <pc:chgData name="Cartier, Thomas (EOL)" userId="0eaa2424-5aa2-4e0b-960d-de12abb9d6fd" providerId="ADAL" clId="{E0F3E51F-B608-457E-9FB9-B5BA88EBCF55}" dt="2022-10-25T14:28:10.111" v="393" actId="692"/>
        <pc:sldMkLst>
          <pc:docMk/>
          <pc:sldMk cId="2505724520" sldId="278"/>
        </pc:sldMkLst>
        <pc:picChg chg="add mod">
          <ac:chgData name="Cartier, Thomas (EOL)" userId="0eaa2424-5aa2-4e0b-960d-de12abb9d6fd" providerId="ADAL" clId="{E0F3E51F-B608-457E-9FB9-B5BA88EBCF55}" dt="2022-10-25T14:28:10.111" v="393" actId="692"/>
          <ac:picMkLst>
            <pc:docMk/>
            <pc:sldMk cId="2505724520" sldId="278"/>
            <ac:picMk id="5" creationId="{283D92AC-69DE-477B-A845-79D154B48A0A}"/>
          </ac:picMkLst>
        </pc:picChg>
      </pc:sldChg>
      <pc:sldChg chg="addSp delSp modSp new mod">
        <pc:chgData name="Cartier, Thomas (EOL)" userId="0eaa2424-5aa2-4e0b-960d-de12abb9d6fd" providerId="ADAL" clId="{E0F3E51F-B608-457E-9FB9-B5BA88EBCF55}" dt="2022-10-25T14:29:56.323" v="410" actId="692"/>
        <pc:sldMkLst>
          <pc:docMk/>
          <pc:sldMk cId="1796775683" sldId="279"/>
        </pc:sldMkLst>
        <pc:spChg chg="mod">
          <ac:chgData name="Cartier, Thomas (EOL)" userId="0eaa2424-5aa2-4e0b-960d-de12abb9d6fd" providerId="ADAL" clId="{E0F3E51F-B608-457E-9FB9-B5BA88EBCF55}" dt="2022-10-25T14:29:22.905" v="408" actId="20577"/>
          <ac:spMkLst>
            <pc:docMk/>
            <pc:sldMk cId="1796775683" sldId="279"/>
            <ac:spMk id="2" creationId="{9BDD4029-57B7-4822-AA3C-9B3B246C6898}"/>
          </ac:spMkLst>
        </pc:spChg>
        <pc:spChg chg="del">
          <ac:chgData name="Cartier, Thomas (EOL)" userId="0eaa2424-5aa2-4e0b-960d-de12abb9d6fd" providerId="ADAL" clId="{E0F3E51F-B608-457E-9FB9-B5BA88EBCF55}" dt="2022-10-25T14:29:51.608" v="409" actId="22"/>
          <ac:spMkLst>
            <pc:docMk/>
            <pc:sldMk cId="1796775683" sldId="279"/>
            <ac:spMk id="3" creationId="{64A88DEE-A56B-404F-9796-5BD3CCD0BAEB}"/>
          </ac:spMkLst>
        </pc:spChg>
        <pc:picChg chg="add mod ord">
          <ac:chgData name="Cartier, Thomas (EOL)" userId="0eaa2424-5aa2-4e0b-960d-de12abb9d6fd" providerId="ADAL" clId="{E0F3E51F-B608-457E-9FB9-B5BA88EBCF55}" dt="2022-10-25T14:29:56.323" v="410" actId="692"/>
          <ac:picMkLst>
            <pc:docMk/>
            <pc:sldMk cId="1796775683" sldId="279"/>
            <ac:picMk id="5" creationId="{97EAB0B3-A090-4264-A3B7-8043D8E699F0}"/>
          </ac:picMkLst>
        </pc:picChg>
      </pc:sldChg>
      <pc:sldChg chg="addSp modSp new mod">
        <pc:chgData name="Cartier, Thomas (EOL)" userId="0eaa2424-5aa2-4e0b-960d-de12abb9d6fd" providerId="ADAL" clId="{E0F3E51F-B608-457E-9FB9-B5BA88EBCF55}" dt="2022-10-25T14:31:20.320" v="466" actId="692"/>
        <pc:sldMkLst>
          <pc:docMk/>
          <pc:sldMk cId="1350217042" sldId="280"/>
        </pc:sldMkLst>
        <pc:picChg chg="add mod">
          <ac:chgData name="Cartier, Thomas (EOL)" userId="0eaa2424-5aa2-4e0b-960d-de12abb9d6fd" providerId="ADAL" clId="{E0F3E51F-B608-457E-9FB9-B5BA88EBCF55}" dt="2022-10-25T14:31:20.320" v="466" actId="692"/>
          <ac:picMkLst>
            <pc:docMk/>
            <pc:sldMk cId="1350217042" sldId="280"/>
            <ac:picMk id="5" creationId="{3A5AB530-E988-446F-8F03-FBAD250639F3}"/>
          </ac:picMkLst>
        </pc:picChg>
      </pc:sldChg>
      <pc:sldChg chg="addSp modSp new mod">
        <pc:chgData name="Cartier, Thomas (EOL)" userId="0eaa2424-5aa2-4e0b-960d-de12abb9d6fd" providerId="ADAL" clId="{E0F3E51F-B608-457E-9FB9-B5BA88EBCF55}" dt="2022-10-25T14:33:20.972" v="468" actId="692"/>
        <pc:sldMkLst>
          <pc:docMk/>
          <pc:sldMk cId="3491962303" sldId="281"/>
        </pc:sldMkLst>
        <pc:picChg chg="add mod">
          <ac:chgData name="Cartier, Thomas (EOL)" userId="0eaa2424-5aa2-4e0b-960d-de12abb9d6fd" providerId="ADAL" clId="{E0F3E51F-B608-457E-9FB9-B5BA88EBCF55}" dt="2022-10-25T14:33:20.972" v="468" actId="692"/>
          <ac:picMkLst>
            <pc:docMk/>
            <pc:sldMk cId="3491962303" sldId="281"/>
            <ac:picMk id="5" creationId="{FF1372F2-3593-46B2-BFE5-4D369B11BEB0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4:34:28.056" v="470" actId="692"/>
        <pc:sldMkLst>
          <pc:docMk/>
          <pc:sldMk cId="1393594615" sldId="282"/>
        </pc:sldMkLst>
        <pc:picChg chg="add mod">
          <ac:chgData name="Cartier, Thomas (EOL)" userId="0eaa2424-5aa2-4e0b-960d-de12abb9d6fd" providerId="ADAL" clId="{E0F3E51F-B608-457E-9FB9-B5BA88EBCF55}" dt="2022-10-25T14:34:28.056" v="470" actId="692"/>
          <ac:picMkLst>
            <pc:docMk/>
            <pc:sldMk cId="1393594615" sldId="282"/>
            <ac:picMk id="5" creationId="{66ADFF4F-9C9B-4DC7-B306-221FD4612A95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2:44:27.397" v="1863" actId="14100"/>
        <pc:sldMkLst>
          <pc:docMk/>
          <pc:sldMk cId="1809832728" sldId="283"/>
        </pc:sldMkLst>
        <pc:spChg chg="mod">
          <ac:chgData name="Cartier, Thomas (EOL)" userId="0eaa2424-5aa2-4e0b-960d-de12abb9d6fd" providerId="ADAL" clId="{E0F3E51F-B608-457E-9FB9-B5BA88EBCF55}" dt="2022-10-27T12:44:27.397" v="1863" actId="14100"/>
          <ac:spMkLst>
            <pc:docMk/>
            <pc:sldMk cId="1809832728" sldId="283"/>
            <ac:spMk id="7" creationId="{71AC7B0B-AAB3-4AC4-8F07-598F47DD7BCD}"/>
          </ac:spMkLst>
        </pc:spChg>
        <pc:picChg chg="add mod">
          <ac:chgData name="Cartier, Thomas (EOL)" userId="0eaa2424-5aa2-4e0b-960d-de12abb9d6fd" providerId="ADAL" clId="{E0F3E51F-B608-457E-9FB9-B5BA88EBCF55}" dt="2022-10-25T14:35:57.149" v="499" actId="1038"/>
          <ac:picMkLst>
            <pc:docMk/>
            <pc:sldMk cId="1809832728" sldId="283"/>
            <ac:picMk id="5" creationId="{25E794ED-A4C6-4595-8F30-4192AD796B10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4:38:02.468" v="524" actId="20577"/>
        <pc:sldMkLst>
          <pc:docMk/>
          <pc:sldMk cId="2526603022" sldId="284"/>
        </pc:sldMkLst>
        <pc:spChg chg="mod">
          <ac:chgData name="Cartier, Thomas (EOL)" userId="0eaa2424-5aa2-4e0b-960d-de12abb9d6fd" providerId="ADAL" clId="{E0F3E51F-B608-457E-9FB9-B5BA88EBCF55}" dt="2022-10-25T14:38:02.468" v="524" actId="20577"/>
          <ac:spMkLst>
            <pc:docMk/>
            <pc:sldMk cId="2526603022" sldId="284"/>
            <ac:spMk id="2" creationId="{84C0A968-F562-474A-AEBB-5EFD85ABE526}"/>
          </ac:spMkLst>
        </pc:spChg>
        <pc:picChg chg="add mod">
          <ac:chgData name="Cartier, Thomas (EOL)" userId="0eaa2424-5aa2-4e0b-960d-de12abb9d6fd" providerId="ADAL" clId="{E0F3E51F-B608-457E-9FB9-B5BA88EBCF55}" dt="2022-10-25T14:37:41.658" v="501" actId="692"/>
          <ac:picMkLst>
            <pc:docMk/>
            <pc:sldMk cId="2526603022" sldId="284"/>
            <ac:picMk id="5" creationId="{2115BE36-F5D7-4FEF-946C-458955158F06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4:41:14.892" v="576" actId="1038"/>
        <pc:sldMkLst>
          <pc:docMk/>
          <pc:sldMk cId="793170369" sldId="285"/>
        </pc:sldMkLst>
        <pc:picChg chg="add mod">
          <ac:chgData name="Cartier, Thomas (EOL)" userId="0eaa2424-5aa2-4e0b-960d-de12abb9d6fd" providerId="ADAL" clId="{E0F3E51F-B608-457E-9FB9-B5BA88EBCF55}" dt="2022-10-25T14:41:14.892" v="576" actId="1038"/>
          <ac:picMkLst>
            <pc:docMk/>
            <pc:sldMk cId="793170369" sldId="285"/>
            <ac:picMk id="5" creationId="{D1223C4B-5D30-40A7-ACDD-8554B759EDAF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4:42:10.951" v="606" actId="1038"/>
        <pc:sldMkLst>
          <pc:docMk/>
          <pc:sldMk cId="2210443630" sldId="286"/>
        </pc:sldMkLst>
        <pc:picChg chg="add mod">
          <ac:chgData name="Cartier, Thomas (EOL)" userId="0eaa2424-5aa2-4e0b-960d-de12abb9d6fd" providerId="ADAL" clId="{E0F3E51F-B608-457E-9FB9-B5BA88EBCF55}" dt="2022-10-25T14:42:10.951" v="606" actId="1038"/>
          <ac:picMkLst>
            <pc:docMk/>
            <pc:sldMk cId="2210443630" sldId="286"/>
            <ac:picMk id="5" creationId="{CA55824A-86F1-4A2D-A560-A9670476F1F9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4:46:27.985" v="638" actId="1038"/>
        <pc:sldMkLst>
          <pc:docMk/>
          <pc:sldMk cId="257459663" sldId="287"/>
        </pc:sldMkLst>
        <pc:picChg chg="add mod">
          <ac:chgData name="Cartier, Thomas (EOL)" userId="0eaa2424-5aa2-4e0b-960d-de12abb9d6fd" providerId="ADAL" clId="{E0F3E51F-B608-457E-9FB9-B5BA88EBCF55}" dt="2022-10-25T14:46:27.985" v="638" actId="1038"/>
          <ac:picMkLst>
            <pc:docMk/>
            <pc:sldMk cId="257459663" sldId="287"/>
            <ac:picMk id="5" creationId="{B75A7A46-75BF-4F56-894B-17CA92119458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5T14:50:58.173" v="710"/>
        <pc:sldMkLst>
          <pc:docMk/>
          <pc:sldMk cId="1159943836" sldId="288"/>
        </pc:sldMkLst>
        <pc:picChg chg="add mod">
          <ac:chgData name="Cartier, Thomas (EOL)" userId="0eaa2424-5aa2-4e0b-960d-de12abb9d6fd" providerId="ADAL" clId="{E0F3E51F-B608-457E-9FB9-B5BA88EBCF55}" dt="2022-10-25T14:47:34.553" v="680" actId="1038"/>
          <ac:picMkLst>
            <pc:docMk/>
            <pc:sldMk cId="1159943836" sldId="288"/>
            <ac:picMk id="5" creationId="{CCC61338-CFAF-40C9-A410-CA77128214DD}"/>
          </ac:picMkLst>
        </pc:picChg>
        <pc:picChg chg="del">
          <ac:chgData name="Cartier, Thomas (EOL)" userId="0eaa2424-5aa2-4e0b-960d-de12abb9d6fd" providerId="ADAL" clId="{E0F3E51F-B608-457E-9FB9-B5BA88EBCF55}" dt="2022-10-25T14:50:58.173" v="710"/>
          <ac:picMkLst>
            <pc:docMk/>
            <pc:sldMk cId="1159943836" sldId="288"/>
            <ac:picMk id="6" creationId="{A5F6440A-C328-45B3-A800-D7DEFE2B49BC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4:50:44.961" v="709" actId="1038"/>
        <pc:sldMkLst>
          <pc:docMk/>
          <pc:sldMk cId="3124783962" sldId="289"/>
        </pc:sldMkLst>
        <pc:picChg chg="add mod">
          <ac:chgData name="Cartier, Thomas (EOL)" userId="0eaa2424-5aa2-4e0b-960d-de12abb9d6fd" providerId="ADAL" clId="{E0F3E51F-B608-457E-9FB9-B5BA88EBCF55}" dt="2022-10-25T14:50:44.961" v="709" actId="1038"/>
          <ac:picMkLst>
            <pc:docMk/>
            <pc:sldMk cId="3124783962" sldId="289"/>
            <ac:picMk id="5" creationId="{FC8A2400-23CA-4297-8385-BC6A31C1B56C}"/>
          </ac:picMkLst>
        </pc:picChg>
      </pc:sldChg>
      <pc:sldChg chg="addSp modSp add">
        <pc:chgData name="Cartier, Thomas (EOL)" userId="0eaa2424-5aa2-4e0b-960d-de12abb9d6fd" providerId="ADAL" clId="{E0F3E51F-B608-457E-9FB9-B5BA88EBCF55}" dt="2022-10-25T14:56:26.319" v="770"/>
        <pc:sldMkLst>
          <pc:docMk/>
          <pc:sldMk cId="4131592582" sldId="290"/>
        </pc:sldMkLst>
        <pc:picChg chg="add mod">
          <ac:chgData name="Cartier, Thomas (EOL)" userId="0eaa2424-5aa2-4e0b-960d-de12abb9d6fd" providerId="ADAL" clId="{E0F3E51F-B608-457E-9FB9-B5BA88EBCF55}" dt="2022-10-25T14:56:26.319" v="770"/>
          <ac:picMkLst>
            <pc:docMk/>
            <pc:sldMk cId="4131592582" sldId="290"/>
            <ac:picMk id="4" creationId="{1AFF0910-27B2-4A79-A5E7-15A1456EA9CD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4:57:10.305" v="824" actId="1038"/>
        <pc:sldMkLst>
          <pc:docMk/>
          <pc:sldMk cId="438539739" sldId="291"/>
        </pc:sldMkLst>
        <pc:picChg chg="add mod">
          <ac:chgData name="Cartier, Thomas (EOL)" userId="0eaa2424-5aa2-4e0b-960d-de12abb9d6fd" providerId="ADAL" clId="{E0F3E51F-B608-457E-9FB9-B5BA88EBCF55}" dt="2022-10-25T14:57:10.305" v="824" actId="1038"/>
          <ac:picMkLst>
            <pc:docMk/>
            <pc:sldMk cId="438539739" sldId="291"/>
            <ac:picMk id="5" creationId="{4C069202-7A43-4C51-9131-44DDC9594192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4:58:12.074" v="863" actId="1038"/>
        <pc:sldMkLst>
          <pc:docMk/>
          <pc:sldMk cId="4056452375" sldId="292"/>
        </pc:sldMkLst>
        <pc:picChg chg="add mod">
          <ac:chgData name="Cartier, Thomas (EOL)" userId="0eaa2424-5aa2-4e0b-960d-de12abb9d6fd" providerId="ADAL" clId="{E0F3E51F-B608-457E-9FB9-B5BA88EBCF55}" dt="2022-10-25T14:58:12.074" v="863" actId="1038"/>
          <ac:picMkLst>
            <pc:docMk/>
            <pc:sldMk cId="4056452375" sldId="292"/>
            <ac:picMk id="5" creationId="{CAB90E86-EA07-4118-BD68-64AA968CEC6D}"/>
          </ac:picMkLst>
        </pc:picChg>
      </pc:sldChg>
      <pc:sldChg chg="addSp modSp add">
        <pc:chgData name="Cartier, Thomas (EOL)" userId="0eaa2424-5aa2-4e0b-960d-de12abb9d6fd" providerId="ADAL" clId="{E0F3E51F-B608-457E-9FB9-B5BA88EBCF55}" dt="2022-10-25T15:00:41.838" v="899"/>
        <pc:sldMkLst>
          <pc:docMk/>
          <pc:sldMk cId="3985677087" sldId="293"/>
        </pc:sldMkLst>
        <pc:picChg chg="add mod">
          <ac:chgData name="Cartier, Thomas (EOL)" userId="0eaa2424-5aa2-4e0b-960d-de12abb9d6fd" providerId="ADAL" clId="{E0F3E51F-B608-457E-9FB9-B5BA88EBCF55}" dt="2022-10-25T15:00:41.838" v="899"/>
          <ac:picMkLst>
            <pc:docMk/>
            <pc:sldMk cId="3985677087" sldId="293"/>
            <ac:picMk id="4" creationId="{0E7BDB49-EC96-4425-8A96-7BBDF6890AFB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02:26.086" v="931" actId="692"/>
        <pc:sldMkLst>
          <pc:docMk/>
          <pc:sldMk cId="1784806107" sldId="294"/>
        </pc:sldMkLst>
        <pc:picChg chg="add mod">
          <ac:chgData name="Cartier, Thomas (EOL)" userId="0eaa2424-5aa2-4e0b-960d-de12abb9d6fd" providerId="ADAL" clId="{E0F3E51F-B608-457E-9FB9-B5BA88EBCF55}" dt="2022-10-25T15:02:26.086" v="931" actId="692"/>
          <ac:picMkLst>
            <pc:docMk/>
            <pc:sldMk cId="1784806107" sldId="294"/>
            <ac:picMk id="5" creationId="{BA19C20B-8F5B-44E8-BEA3-493511044EDE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05:46.772" v="935" actId="692"/>
        <pc:sldMkLst>
          <pc:docMk/>
          <pc:sldMk cId="2257961777" sldId="295"/>
        </pc:sldMkLst>
        <pc:picChg chg="add mod">
          <ac:chgData name="Cartier, Thomas (EOL)" userId="0eaa2424-5aa2-4e0b-960d-de12abb9d6fd" providerId="ADAL" clId="{E0F3E51F-B608-457E-9FB9-B5BA88EBCF55}" dt="2022-10-25T15:05:46.772" v="935" actId="692"/>
          <ac:picMkLst>
            <pc:docMk/>
            <pc:sldMk cId="2257961777" sldId="295"/>
            <ac:picMk id="5" creationId="{D14AF711-D0CF-475E-92E7-143F087EA3AA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05:41.157" v="934" actId="692"/>
        <pc:sldMkLst>
          <pc:docMk/>
          <pc:sldMk cId="3289791272" sldId="296"/>
        </pc:sldMkLst>
        <pc:picChg chg="add mod">
          <ac:chgData name="Cartier, Thomas (EOL)" userId="0eaa2424-5aa2-4e0b-960d-de12abb9d6fd" providerId="ADAL" clId="{E0F3E51F-B608-457E-9FB9-B5BA88EBCF55}" dt="2022-10-25T15:05:41.157" v="934" actId="692"/>
          <ac:picMkLst>
            <pc:docMk/>
            <pc:sldMk cId="3289791272" sldId="296"/>
            <ac:picMk id="5" creationId="{BF605309-8DE6-4634-AD0C-10E9BEB62739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09:14.663" v="990" actId="1038"/>
        <pc:sldMkLst>
          <pc:docMk/>
          <pc:sldMk cId="652027042" sldId="297"/>
        </pc:sldMkLst>
        <pc:picChg chg="add mod">
          <ac:chgData name="Cartier, Thomas (EOL)" userId="0eaa2424-5aa2-4e0b-960d-de12abb9d6fd" providerId="ADAL" clId="{E0F3E51F-B608-457E-9FB9-B5BA88EBCF55}" dt="2022-10-25T15:09:14.663" v="990" actId="1038"/>
          <ac:picMkLst>
            <pc:docMk/>
            <pc:sldMk cId="652027042" sldId="297"/>
            <ac:picMk id="5" creationId="{D77A5877-DB23-4AC6-9BAF-FB7430F00A26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12:14.239" v="1017" actId="1038"/>
        <pc:sldMkLst>
          <pc:docMk/>
          <pc:sldMk cId="3486643985" sldId="298"/>
        </pc:sldMkLst>
        <pc:picChg chg="add mod">
          <ac:chgData name="Cartier, Thomas (EOL)" userId="0eaa2424-5aa2-4e0b-960d-de12abb9d6fd" providerId="ADAL" clId="{E0F3E51F-B608-457E-9FB9-B5BA88EBCF55}" dt="2022-10-25T15:12:14.239" v="1017" actId="1038"/>
          <ac:picMkLst>
            <pc:docMk/>
            <pc:sldMk cId="3486643985" sldId="298"/>
            <ac:picMk id="5" creationId="{745C65EB-870F-44CD-9102-226ED06750BB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13:36.355" v="1019" actId="692"/>
        <pc:sldMkLst>
          <pc:docMk/>
          <pc:sldMk cId="1428411158" sldId="299"/>
        </pc:sldMkLst>
        <pc:picChg chg="add mod">
          <ac:chgData name="Cartier, Thomas (EOL)" userId="0eaa2424-5aa2-4e0b-960d-de12abb9d6fd" providerId="ADAL" clId="{E0F3E51F-B608-457E-9FB9-B5BA88EBCF55}" dt="2022-10-25T15:13:36.355" v="1019" actId="692"/>
          <ac:picMkLst>
            <pc:docMk/>
            <pc:sldMk cId="1428411158" sldId="299"/>
            <ac:picMk id="5" creationId="{D27C1CF1-5869-4310-9207-41C4845D927C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9:09:13.771" v="7900" actId="1038"/>
        <pc:sldMkLst>
          <pc:docMk/>
          <pc:sldMk cId="2870388989" sldId="300"/>
        </pc:sldMkLst>
        <pc:spChg chg="mod">
          <ac:chgData name="Cartier, Thomas (EOL)" userId="0eaa2424-5aa2-4e0b-960d-de12abb9d6fd" providerId="ADAL" clId="{E0F3E51F-B608-457E-9FB9-B5BA88EBCF55}" dt="2022-10-25T15:16:32.119" v="1073" actId="20577"/>
          <ac:spMkLst>
            <pc:docMk/>
            <pc:sldMk cId="2870388989" sldId="300"/>
            <ac:spMk id="2" creationId="{54586D77-A1E0-45C9-81D0-1ADE75F19191}"/>
          </ac:spMkLst>
        </pc:spChg>
        <pc:picChg chg="add mod">
          <ac:chgData name="Cartier, Thomas (EOL)" userId="0eaa2424-5aa2-4e0b-960d-de12abb9d6fd" providerId="ADAL" clId="{E0F3E51F-B608-457E-9FB9-B5BA88EBCF55}" dt="2022-10-27T19:09:13.771" v="7900" actId="1038"/>
          <ac:picMkLst>
            <pc:docMk/>
            <pc:sldMk cId="2870388989" sldId="300"/>
            <ac:picMk id="5" creationId="{67094CA7-9F17-4705-AC5E-33179DD872C4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16:13.112" v="1045" actId="1038"/>
        <pc:sldMkLst>
          <pc:docMk/>
          <pc:sldMk cId="1846931638" sldId="301"/>
        </pc:sldMkLst>
        <pc:picChg chg="add mod">
          <ac:chgData name="Cartier, Thomas (EOL)" userId="0eaa2424-5aa2-4e0b-960d-de12abb9d6fd" providerId="ADAL" clId="{E0F3E51F-B608-457E-9FB9-B5BA88EBCF55}" dt="2022-10-25T15:16:13.112" v="1045" actId="1038"/>
          <ac:picMkLst>
            <pc:docMk/>
            <pc:sldMk cId="1846931638" sldId="301"/>
            <ac:picMk id="5" creationId="{B8A91B27-0BBE-414F-851B-9982377C7FC4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17:17.603" v="1103" actId="1038"/>
        <pc:sldMkLst>
          <pc:docMk/>
          <pc:sldMk cId="2406933460" sldId="302"/>
        </pc:sldMkLst>
        <pc:picChg chg="add mod">
          <ac:chgData name="Cartier, Thomas (EOL)" userId="0eaa2424-5aa2-4e0b-960d-de12abb9d6fd" providerId="ADAL" clId="{E0F3E51F-B608-457E-9FB9-B5BA88EBCF55}" dt="2022-10-25T15:17:17.603" v="1103" actId="1038"/>
          <ac:picMkLst>
            <pc:docMk/>
            <pc:sldMk cId="2406933460" sldId="302"/>
            <ac:picMk id="5" creationId="{818B7C79-D8DC-4F9C-B312-96FFC6A4E9CC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19:39.820" v="1156" actId="1038"/>
        <pc:sldMkLst>
          <pc:docMk/>
          <pc:sldMk cId="1515752198" sldId="303"/>
        </pc:sldMkLst>
        <pc:picChg chg="add mod">
          <ac:chgData name="Cartier, Thomas (EOL)" userId="0eaa2424-5aa2-4e0b-960d-de12abb9d6fd" providerId="ADAL" clId="{E0F3E51F-B608-457E-9FB9-B5BA88EBCF55}" dt="2022-10-25T15:19:39.820" v="1156" actId="1038"/>
          <ac:picMkLst>
            <pc:docMk/>
            <pc:sldMk cId="1515752198" sldId="303"/>
            <ac:picMk id="5" creationId="{76B6B760-5A4F-4391-9803-5739EDEBBD2F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21:22.163" v="1200" actId="1038"/>
        <pc:sldMkLst>
          <pc:docMk/>
          <pc:sldMk cId="1750899831" sldId="304"/>
        </pc:sldMkLst>
        <pc:picChg chg="add mod">
          <ac:chgData name="Cartier, Thomas (EOL)" userId="0eaa2424-5aa2-4e0b-960d-de12abb9d6fd" providerId="ADAL" clId="{E0F3E51F-B608-457E-9FB9-B5BA88EBCF55}" dt="2022-10-25T15:21:22.163" v="1200" actId="1038"/>
          <ac:picMkLst>
            <pc:docMk/>
            <pc:sldMk cId="1750899831" sldId="304"/>
            <ac:picMk id="5" creationId="{0789B879-7654-4E0B-80DC-046525C71F4C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5T15:24:38.539" v="1240" actId="21"/>
        <pc:sldMkLst>
          <pc:docMk/>
          <pc:sldMk cId="662306826" sldId="305"/>
        </pc:sldMkLst>
        <pc:picChg chg="add mod">
          <ac:chgData name="Cartier, Thomas (EOL)" userId="0eaa2424-5aa2-4e0b-960d-de12abb9d6fd" providerId="ADAL" clId="{E0F3E51F-B608-457E-9FB9-B5BA88EBCF55}" dt="2022-10-25T15:22:24.271" v="1237" actId="1038"/>
          <ac:picMkLst>
            <pc:docMk/>
            <pc:sldMk cId="662306826" sldId="305"/>
            <ac:picMk id="5" creationId="{3F9D2F0F-776C-4AB3-9986-8DBF7F81A16C}"/>
          </ac:picMkLst>
        </pc:picChg>
        <pc:picChg chg="add del mod">
          <ac:chgData name="Cartier, Thomas (EOL)" userId="0eaa2424-5aa2-4e0b-960d-de12abb9d6fd" providerId="ADAL" clId="{E0F3E51F-B608-457E-9FB9-B5BA88EBCF55}" dt="2022-10-25T15:24:38.539" v="1240" actId="21"/>
          <ac:picMkLst>
            <pc:docMk/>
            <pc:sldMk cId="662306826" sldId="305"/>
            <ac:picMk id="7" creationId="{75C421BA-14D7-4E68-8A15-6623BAE04156}"/>
          </ac:picMkLst>
        </pc:picChg>
      </pc:sldChg>
      <pc:sldChg chg="addSp modSp new mod">
        <pc:chgData name="Cartier, Thomas (EOL)" userId="0eaa2424-5aa2-4e0b-960d-de12abb9d6fd" providerId="ADAL" clId="{E0F3E51F-B608-457E-9FB9-B5BA88EBCF55}" dt="2022-10-27T19:06:27.821" v="7833" actId="1076"/>
        <pc:sldMkLst>
          <pc:docMk/>
          <pc:sldMk cId="1643593579" sldId="306"/>
        </pc:sldMkLst>
        <pc:spChg chg="mod">
          <ac:chgData name="Cartier, Thomas (EOL)" userId="0eaa2424-5aa2-4e0b-960d-de12abb9d6fd" providerId="ADAL" clId="{E0F3E51F-B608-457E-9FB9-B5BA88EBCF55}" dt="2022-10-25T14:41:01.528" v="549" actId="20577"/>
          <ac:spMkLst>
            <pc:docMk/>
            <pc:sldMk cId="1643593579" sldId="306"/>
            <ac:spMk id="2" creationId="{EEA10389-0987-4AE8-B325-74BCFF15C2EF}"/>
          </ac:spMkLst>
        </pc:spChg>
        <pc:spChg chg="mod">
          <ac:chgData name="Cartier, Thomas (EOL)" userId="0eaa2424-5aa2-4e0b-960d-de12abb9d6fd" providerId="ADAL" clId="{E0F3E51F-B608-457E-9FB9-B5BA88EBCF55}" dt="2022-10-27T12:48:07.512" v="1864" actId="20577"/>
          <ac:spMkLst>
            <pc:docMk/>
            <pc:sldMk cId="1643593579" sldId="306"/>
            <ac:spMk id="3" creationId="{93D2455F-6AEA-4FA3-ACE7-62F7454DD47D}"/>
          </ac:spMkLst>
        </pc:spChg>
        <pc:picChg chg="add mod">
          <ac:chgData name="Cartier, Thomas (EOL)" userId="0eaa2424-5aa2-4e0b-960d-de12abb9d6fd" providerId="ADAL" clId="{E0F3E51F-B608-457E-9FB9-B5BA88EBCF55}" dt="2022-10-27T19:06:27.821" v="7833" actId="1076"/>
          <ac:picMkLst>
            <pc:docMk/>
            <pc:sldMk cId="1643593579" sldId="306"/>
            <ac:picMk id="5" creationId="{F86101C4-BA26-43CD-A415-EAFDB07D1641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9:07:06.487" v="7835" actId="1076"/>
        <pc:sldMkLst>
          <pc:docMk/>
          <pc:sldMk cId="973136658" sldId="307"/>
        </pc:sldMkLst>
        <pc:spChg chg="mod">
          <ac:chgData name="Cartier, Thomas (EOL)" userId="0eaa2424-5aa2-4e0b-960d-de12abb9d6fd" providerId="ADAL" clId="{E0F3E51F-B608-457E-9FB9-B5BA88EBCF55}" dt="2022-10-25T14:51:16.769" v="724" actId="20577"/>
          <ac:spMkLst>
            <pc:docMk/>
            <pc:sldMk cId="973136658" sldId="307"/>
            <ac:spMk id="2" creationId="{EEA10389-0987-4AE8-B325-74BCFF15C2EF}"/>
          </ac:spMkLst>
        </pc:spChg>
        <pc:picChg chg="add mod">
          <ac:chgData name="Cartier, Thomas (EOL)" userId="0eaa2424-5aa2-4e0b-960d-de12abb9d6fd" providerId="ADAL" clId="{E0F3E51F-B608-457E-9FB9-B5BA88EBCF55}" dt="2022-10-27T19:07:06.487" v="7835" actId="1076"/>
          <ac:picMkLst>
            <pc:docMk/>
            <pc:sldMk cId="973136658" sldId="307"/>
            <ac:picMk id="5" creationId="{45683AB3-70A5-4674-85AE-120CFCE72F6F}"/>
          </ac:picMkLst>
        </pc:picChg>
        <pc:picChg chg="add del mod">
          <ac:chgData name="Cartier, Thomas (EOL)" userId="0eaa2424-5aa2-4e0b-960d-de12abb9d6fd" providerId="ADAL" clId="{E0F3E51F-B608-457E-9FB9-B5BA88EBCF55}" dt="2022-10-25T14:56:20.933" v="769" actId="21"/>
          <ac:picMkLst>
            <pc:docMk/>
            <pc:sldMk cId="973136658" sldId="307"/>
            <ac:picMk id="5" creationId="{5B8FFB73-33E1-4274-95CE-B34D29051D31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9:07:51.614" v="7837" actId="1076"/>
        <pc:sldMkLst>
          <pc:docMk/>
          <pc:sldMk cId="1042905548" sldId="308"/>
        </pc:sldMkLst>
        <pc:spChg chg="mod">
          <ac:chgData name="Cartier, Thomas (EOL)" userId="0eaa2424-5aa2-4e0b-960d-de12abb9d6fd" providerId="ADAL" clId="{E0F3E51F-B608-457E-9FB9-B5BA88EBCF55}" dt="2022-10-25T15:01:00.253" v="929" actId="20577"/>
          <ac:spMkLst>
            <pc:docMk/>
            <pc:sldMk cId="1042905548" sldId="308"/>
            <ac:spMk id="2" creationId="{EEA10389-0987-4AE8-B325-74BCFF15C2EF}"/>
          </ac:spMkLst>
        </pc:spChg>
        <pc:picChg chg="add mod">
          <ac:chgData name="Cartier, Thomas (EOL)" userId="0eaa2424-5aa2-4e0b-960d-de12abb9d6fd" providerId="ADAL" clId="{E0F3E51F-B608-457E-9FB9-B5BA88EBCF55}" dt="2022-10-27T19:07:51.614" v="7837" actId="1076"/>
          <ac:picMkLst>
            <pc:docMk/>
            <pc:sldMk cId="1042905548" sldId="308"/>
            <ac:picMk id="5" creationId="{6DD7FA4A-2C0E-44F3-A7FD-7CC6629FC6AC}"/>
          </ac:picMkLst>
        </pc:picChg>
        <pc:picChg chg="add del mod">
          <ac:chgData name="Cartier, Thomas (EOL)" userId="0eaa2424-5aa2-4e0b-960d-de12abb9d6fd" providerId="ADAL" clId="{E0F3E51F-B608-457E-9FB9-B5BA88EBCF55}" dt="2022-10-25T15:00:38.010" v="898" actId="21"/>
          <ac:picMkLst>
            <pc:docMk/>
            <pc:sldMk cId="1042905548" sldId="308"/>
            <ac:picMk id="5" creationId="{FD6C716C-61C0-4732-8937-5A9EBD1A5313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9:08:32.869" v="7885" actId="1036"/>
        <pc:sldMkLst>
          <pc:docMk/>
          <pc:sldMk cId="4121806348" sldId="309"/>
        </pc:sldMkLst>
        <pc:spChg chg="mod">
          <ac:chgData name="Cartier, Thomas (EOL)" userId="0eaa2424-5aa2-4e0b-960d-de12abb9d6fd" providerId="ADAL" clId="{E0F3E51F-B608-457E-9FB9-B5BA88EBCF55}" dt="2022-10-25T15:08:33.355" v="958" actId="20577"/>
          <ac:spMkLst>
            <pc:docMk/>
            <pc:sldMk cId="4121806348" sldId="309"/>
            <ac:spMk id="2" creationId="{EEA10389-0987-4AE8-B325-74BCFF15C2EF}"/>
          </ac:spMkLst>
        </pc:spChg>
        <pc:picChg chg="add mod">
          <ac:chgData name="Cartier, Thomas (EOL)" userId="0eaa2424-5aa2-4e0b-960d-de12abb9d6fd" providerId="ADAL" clId="{E0F3E51F-B608-457E-9FB9-B5BA88EBCF55}" dt="2022-10-27T19:08:32.869" v="7885" actId="1036"/>
          <ac:picMkLst>
            <pc:docMk/>
            <pc:sldMk cId="4121806348" sldId="309"/>
            <ac:picMk id="5" creationId="{9794A96B-EA4C-4FFB-8788-0F713EAD8D48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7:38:38.935" v="4015" actId="20577"/>
        <pc:sldMkLst>
          <pc:docMk/>
          <pc:sldMk cId="3742003786" sldId="310"/>
        </pc:sldMkLst>
        <pc:spChg chg="del">
          <ac:chgData name="Cartier, Thomas (EOL)" userId="0eaa2424-5aa2-4e0b-960d-de12abb9d6fd" providerId="ADAL" clId="{E0F3E51F-B608-457E-9FB9-B5BA88EBCF55}" dt="2022-10-27T13:35:58.184" v="2661" actId="478"/>
          <ac:spMkLst>
            <pc:docMk/>
            <pc:sldMk cId="3742003786" sldId="310"/>
            <ac:spMk id="2" creationId="{54586D77-A1E0-45C9-81D0-1ADE75F19191}"/>
          </ac:spMkLst>
        </pc:spChg>
        <pc:spChg chg="del">
          <ac:chgData name="Cartier, Thomas (EOL)" userId="0eaa2424-5aa2-4e0b-960d-de12abb9d6fd" providerId="ADAL" clId="{E0F3E51F-B608-457E-9FB9-B5BA88EBCF55}" dt="2022-10-27T13:36:02.217" v="2662" actId="478"/>
          <ac:spMkLst>
            <pc:docMk/>
            <pc:sldMk cId="3742003786" sldId="310"/>
            <ac:spMk id="3" creationId="{797A0A7B-0574-43C1-8498-AB1F7F80FDDD}"/>
          </ac:spMkLst>
        </pc:spChg>
        <pc:spChg chg="add mod">
          <ac:chgData name="Cartier, Thomas (EOL)" userId="0eaa2424-5aa2-4e0b-960d-de12abb9d6fd" providerId="ADAL" clId="{E0F3E51F-B608-457E-9FB9-B5BA88EBCF55}" dt="2022-10-27T17:38:38.935" v="4015" actId="20577"/>
          <ac:spMkLst>
            <pc:docMk/>
            <pc:sldMk cId="3742003786" sldId="310"/>
            <ac:spMk id="7" creationId="{4BF4397E-77EB-4CC5-9B34-D6FCC2385369}"/>
          </ac:spMkLst>
        </pc:spChg>
        <pc:spChg chg="add mod">
          <ac:chgData name="Cartier, Thomas (EOL)" userId="0eaa2424-5aa2-4e0b-960d-de12abb9d6fd" providerId="ADAL" clId="{E0F3E51F-B608-457E-9FB9-B5BA88EBCF55}" dt="2022-10-27T17:34:23.203" v="3829"/>
          <ac:spMkLst>
            <pc:docMk/>
            <pc:sldMk cId="3742003786" sldId="310"/>
            <ac:spMk id="8" creationId="{65DE23BD-B1E7-450D-A9E4-AE949EDAAEED}"/>
          </ac:spMkLst>
        </pc:spChg>
        <pc:picChg chg="add mod">
          <ac:chgData name="Cartier, Thomas (EOL)" userId="0eaa2424-5aa2-4e0b-960d-de12abb9d6fd" providerId="ADAL" clId="{E0F3E51F-B608-457E-9FB9-B5BA88EBCF55}" dt="2022-10-27T13:36:14.015" v="2698" actId="1038"/>
          <ac:picMkLst>
            <pc:docMk/>
            <pc:sldMk cId="3742003786" sldId="310"/>
            <ac:picMk id="5" creationId="{AF3C64FE-CA8B-4EE5-AFEE-DBC40B2EFB87}"/>
          </ac:picMkLst>
        </pc:picChg>
        <pc:picChg chg="add del">
          <ac:chgData name="Cartier, Thomas (EOL)" userId="0eaa2424-5aa2-4e0b-960d-de12abb9d6fd" providerId="ADAL" clId="{E0F3E51F-B608-457E-9FB9-B5BA88EBCF55}" dt="2022-10-27T17:34:08.183" v="3827"/>
          <ac:picMkLst>
            <pc:docMk/>
            <pc:sldMk cId="3742003786" sldId="310"/>
            <ac:picMk id="6" creationId="{B7CF9B99-6493-4855-9A98-28921C147AA8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7:40:54.715" v="4168" actId="1035"/>
        <pc:sldMkLst>
          <pc:docMk/>
          <pc:sldMk cId="4063532982" sldId="311"/>
        </pc:sldMkLst>
        <pc:spChg chg="del">
          <ac:chgData name="Cartier, Thomas (EOL)" userId="0eaa2424-5aa2-4e0b-960d-de12abb9d6fd" providerId="ADAL" clId="{E0F3E51F-B608-457E-9FB9-B5BA88EBCF55}" dt="2022-10-27T13:36:18.389" v="2699" actId="478"/>
          <ac:spMkLst>
            <pc:docMk/>
            <pc:sldMk cId="4063532982" sldId="311"/>
            <ac:spMk id="2" creationId="{E4E5AE07-7DF1-48E9-9A35-86369318B553}"/>
          </ac:spMkLst>
        </pc:spChg>
        <pc:spChg chg="del">
          <ac:chgData name="Cartier, Thomas (EOL)" userId="0eaa2424-5aa2-4e0b-960d-de12abb9d6fd" providerId="ADAL" clId="{E0F3E51F-B608-457E-9FB9-B5BA88EBCF55}" dt="2022-10-27T13:36:22.004" v="2700" actId="478"/>
          <ac:spMkLst>
            <pc:docMk/>
            <pc:sldMk cId="4063532982" sldId="311"/>
            <ac:spMk id="3" creationId="{6BD8F926-1DF9-4EA2-BA7A-EB5ADE9AA6B6}"/>
          </ac:spMkLst>
        </pc:spChg>
        <pc:spChg chg="add mod">
          <ac:chgData name="Cartier, Thomas (EOL)" userId="0eaa2424-5aa2-4e0b-960d-de12abb9d6fd" providerId="ADAL" clId="{E0F3E51F-B608-457E-9FB9-B5BA88EBCF55}" dt="2022-10-27T17:39:18.964" v="4031" actId="1037"/>
          <ac:spMkLst>
            <pc:docMk/>
            <pc:sldMk cId="4063532982" sldId="311"/>
            <ac:spMk id="6" creationId="{8B2E827E-07F6-49E3-A8A0-44CAD1F605E3}"/>
          </ac:spMkLst>
        </pc:spChg>
        <pc:spChg chg="add mod">
          <ac:chgData name="Cartier, Thomas (EOL)" userId="0eaa2424-5aa2-4e0b-960d-de12abb9d6fd" providerId="ADAL" clId="{E0F3E51F-B608-457E-9FB9-B5BA88EBCF55}" dt="2022-10-27T17:40:54.715" v="4168" actId="1035"/>
          <ac:spMkLst>
            <pc:docMk/>
            <pc:sldMk cId="4063532982" sldId="311"/>
            <ac:spMk id="7" creationId="{9D91170A-B032-4063-A342-ECC2FBAEBEB3}"/>
          </ac:spMkLst>
        </pc:spChg>
        <pc:picChg chg="add mod">
          <ac:chgData name="Cartier, Thomas (EOL)" userId="0eaa2424-5aa2-4e0b-960d-de12abb9d6fd" providerId="ADAL" clId="{E0F3E51F-B608-457E-9FB9-B5BA88EBCF55}" dt="2022-10-27T13:36:57.301" v="2702" actId="692"/>
          <ac:picMkLst>
            <pc:docMk/>
            <pc:sldMk cId="4063532982" sldId="311"/>
            <ac:picMk id="5" creationId="{AC9487A4-F280-4D6B-8929-A5DEB7F4F0F7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9:17:12.618" v="8102" actId="1035"/>
        <pc:sldMkLst>
          <pc:docMk/>
          <pc:sldMk cId="3531881529" sldId="312"/>
        </pc:sldMkLst>
        <pc:spChg chg="del">
          <ac:chgData name="Cartier, Thomas (EOL)" userId="0eaa2424-5aa2-4e0b-960d-de12abb9d6fd" providerId="ADAL" clId="{E0F3E51F-B608-457E-9FB9-B5BA88EBCF55}" dt="2022-10-27T13:37:03.001" v="2703" actId="478"/>
          <ac:spMkLst>
            <pc:docMk/>
            <pc:sldMk cId="3531881529" sldId="312"/>
            <ac:spMk id="2" creationId="{BAA585C2-A969-4997-AA0D-DA9A1D06C066}"/>
          </ac:spMkLst>
        </pc:spChg>
        <pc:spChg chg="del">
          <ac:chgData name="Cartier, Thomas (EOL)" userId="0eaa2424-5aa2-4e0b-960d-de12abb9d6fd" providerId="ADAL" clId="{E0F3E51F-B608-457E-9FB9-B5BA88EBCF55}" dt="2022-10-27T13:37:05.394" v="2704" actId="478"/>
          <ac:spMkLst>
            <pc:docMk/>
            <pc:sldMk cId="3531881529" sldId="312"/>
            <ac:spMk id="3" creationId="{37817CCA-8073-46EF-BA00-9808BBE80137}"/>
          </ac:spMkLst>
        </pc:spChg>
        <pc:spChg chg="add mod">
          <ac:chgData name="Cartier, Thomas (EOL)" userId="0eaa2424-5aa2-4e0b-960d-de12abb9d6fd" providerId="ADAL" clId="{E0F3E51F-B608-457E-9FB9-B5BA88EBCF55}" dt="2022-10-27T17:34:29.665" v="3831"/>
          <ac:spMkLst>
            <pc:docMk/>
            <pc:sldMk cId="3531881529" sldId="312"/>
            <ac:spMk id="6" creationId="{1DF633D9-B714-48EA-AE0B-69828B06C12D}"/>
          </ac:spMkLst>
        </pc:spChg>
        <pc:spChg chg="add mod">
          <ac:chgData name="Cartier, Thomas (EOL)" userId="0eaa2424-5aa2-4e0b-960d-de12abb9d6fd" providerId="ADAL" clId="{E0F3E51F-B608-457E-9FB9-B5BA88EBCF55}" dt="2022-10-27T19:17:12.618" v="8102" actId="1035"/>
          <ac:spMkLst>
            <pc:docMk/>
            <pc:sldMk cId="3531881529" sldId="312"/>
            <ac:spMk id="7" creationId="{CB67CC45-88AD-4C81-BB83-ED259C679565}"/>
          </ac:spMkLst>
        </pc:spChg>
        <pc:picChg chg="add mod">
          <ac:chgData name="Cartier, Thomas (EOL)" userId="0eaa2424-5aa2-4e0b-960d-de12abb9d6fd" providerId="ADAL" clId="{E0F3E51F-B608-457E-9FB9-B5BA88EBCF55}" dt="2022-10-27T17:41:09.086" v="4194" actId="1038"/>
          <ac:picMkLst>
            <pc:docMk/>
            <pc:sldMk cId="3531881529" sldId="312"/>
            <ac:picMk id="5" creationId="{2EA08996-A5D7-4B9D-94C9-B1192E4CE629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7:48:00.020" v="4481" actId="1035"/>
        <pc:sldMkLst>
          <pc:docMk/>
          <pc:sldMk cId="2380736802" sldId="313"/>
        </pc:sldMkLst>
        <pc:spChg chg="del">
          <ac:chgData name="Cartier, Thomas (EOL)" userId="0eaa2424-5aa2-4e0b-960d-de12abb9d6fd" providerId="ADAL" clId="{E0F3E51F-B608-457E-9FB9-B5BA88EBCF55}" dt="2022-10-27T13:38:04.305" v="2714" actId="478"/>
          <ac:spMkLst>
            <pc:docMk/>
            <pc:sldMk cId="2380736802" sldId="313"/>
            <ac:spMk id="2" creationId="{9BDD4029-57B7-4822-AA3C-9B3B246C6898}"/>
          </ac:spMkLst>
        </pc:spChg>
        <pc:spChg chg="del">
          <ac:chgData name="Cartier, Thomas (EOL)" userId="0eaa2424-5aa2-4e0b-960d-de12abb9d6fd" providerId="ADAL" clId="{E0F3E51F-B608-457E-9FB9-B5BA88EBCF55}" dt="2022-10-27T13:38:07.820" v="2715" actId="478"/>
          <ac:spMkLst>
            <pc:docMk/>
            <pc:sldMk cId="2380736802" sldId="313"/>
            <ac:spMk id="3" creationId="{64A88DEE-A56B-404F-9796-5BD3CCD0BAEB}"/>
          </ac:spMkLst>
        </pc:spChg>
        <pc:spChg chg="add mod">
          <ac:chgData name="Cartier, Thomas (EOL)" userId="0eaa2424-5aa2-4e0b-960d-de12abb9d6fd" providerId="ADAL" clId="{E0F3E51F-B608-457E-9FB9-B5BA88EBCF55}" dt="2022-10-27T17:34:33.556" v="3832"/>
          <ac:spMkLst>
            <pc:docMk/>
            <pc:sldMk cId="2380736802" sldId="313"/>
            <ac:spMk id="6" creationId="{70F45618-4A58-44E1-A1B9-72C93F255364}"/>
          </ac:spMkLst>
        </pc:spChg>
        <pc:spChg chg="add mod">
          <ac:chgData name="Cartier, Thomas (EOL)" userId="0eaa2424-5aa2-4e0b-960d-de12abb9d6fd" providerId="ADAL" clId="{E0F3E51F-B608-457E-9FB9-B5BA88EBCF55}" dt="2022-10-27T17:48:00.020" v="4481" actId="1035"/>
          <ac:spMkLst>
            <pc:docMk/>
            <pc:sldMk cId="2380736802" sldId="313"/>
            <ac:spMk id="7" creationId="{B86B2FDB-06DF-4944-B917-39FDCB19D59D}"/>
          </ac:spMkLst>
        </pc:spChg>
        <pc:picChg chg="add mod">
          <ac:chgData name="Cartier, Thomas (EOL)" userId="0eaa2424-5aa2-4e0b-960d-de12abb9d6fd" providerId="ADAL" clId="{E0F3E51F-B608-457E-9FB9-B5BA88EBCF55}" dt="2022-10-27T13:38:59.713" v="2749" actId="1038"/>
          <ac:picMkLst>
            <pc:docMk/>
            <pc:sldMk cId="2380736802" sldId="313"/>
            <ac:picMk id="5" creationId="{5CF835D1-7339-40BF-A008-97AC8235FB01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7:49:26.996" v="4565" actId="1036"/>
        <pc:sldMkLst>
          <pc:docMk/>
          <pc:sldMk cId="3454941498" sldId="314"/>
        </pc:sldMkLst>
        <pc:spChg chg="del">
          <ac:chgData name="Cartier, Thomas (EOL)" userId="0eaa2424-5aa2-4e0b-960d-de12abb9d6fd" providerId="ADAL" clId="{E0F3E51F-B608-457E-9FB9-B5BA88EBCF55}" dt="2022-10-27T13:39:46.843" v="2751" actId="478"/>
          <ac:spMkLst>
            <pc:docMk/>
            <pc:sldMk cId="3454941498" sldId="314"/>
            <ac:spMk id="2" creationId="{83E70DE1-07BE-4EF3-ADE9-9F282C107B35}"/>
          </ac:spMkLst>
        </pc:spChg>
        <pc:spChg chg="del">
          <ac:chgData name="Cartier, Thomas (EOL)" userId="0eaa2424-5aa2-4e0b-960d-de12abb9d6fd" providerId="ADAL" clId="{E0F3E51F-B608-457E-9FB9-B5BA88EBCF55}" dt="2022-10-27T13:39:44.239" v="2750" actId="478"/>
          <ac:spMkLst>
            <pc:docMk/>
            <pc:sldMk cId="3454941498" sldId="314"/>
            <ac:spMk id="3" creationId="{40BCF119-76A6-4D83-9344-29442FBA67FD}"/>
          </ac:spMkLst>
        </pc:spChg>
        <pc:spChg chg="add mod">
          <ac:chgData name="Cartier, Thomas (EOL)" userId="0eaa2424-5aa2-4e0b-960d-de12abb9d6fd" providerId="ADAL" clId="{E0F3E51F-B608-457E-9FB9-B5BA88EBCF55}" dt="2022-10-27T17:47:23.255" v="4467" actId="1037"/>
          <ac:spMkLst>
            <pc:docMk/>
            <pc:sldMk cId="3454941498" sldId="314"/>
            <ac:spMk id="6" creationId="{2D07F310-1C8D-4847-929A-173D34D23F62}"/>
          </ac:spMkLst>
        </pc:spChg>
        <pc:spChg chg="add mod">
          <ac:chgData name="Cartier, Thomas (EOL)" userId="0eaa2424-5aa2-4e0b-960d-de12abb9d6fd" providerId="ADAL" clId="{E0F3E51F-B608-457E-9FB9-B5BA88EBCF55}" dt="2022-10-27T17:49:26.996" v="4565" actId="1036"/>
          <ac:spMkLst>
            <pc:docMk/>
            <pc:sldMk cId="3454941498" sldId="314"/>
            <ac:spMk id="7" creationId="{3F07B904-241C-4F76-A7CB-B1B72D310E0F}"/>
          </ac:spMkLst>
        </pc:spChg>
        <pc:picChg chg="add mod">
          <ac:chgData name="Cartier, Thomas (EOL)" userId="0eaa2424-5aa2-4e0b-960d-de12abb9d6fd" providerId="ADAL" clId="{E0F3E51F-B608-457E-9FB9-B5BA88EBCF55}" dt="2022-10-27T17:47:16.775" v="4450" actId="1038"/>
          <ac:picMkLst>
            <pc:docMk/>
            <pc:sldMk cId="3454941498" sldId="314"/>
            <ac:picMk id="5" creationId="{406DDD7D-AB6B-4315-B953-0B2C4D594D9C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7:51:34.688" v="4650" actId="1038"/>
        <pc:sldMkLst>
          <pc:docMk/>
          <pc:sldMk cId="3112900024" sldId="315"/>
        </pc:sldMkLst>
        <pc:spChg chg="del">
          <ac:chgData name="Cartier, Thomas (EOL)" userId="0eaa2424-5aa2-4e0b-960d-de12abb9d6fd" providerId="ADAL" clId="{E0F3E51F-B608-457E-9FB9-B5BA88EBCF55}" dt="2022-10-27T13:40:37.556" v="2755" actId="478"/>
          <ac:spMkLst>
            <pc:docMk/>
            <pc:sldMk cId="3112900024" sldId="315"/>
            <ac:spMk id="2" creationId="{E2E04680-776D-45F5-BB29-B9ECC8CFAE5C}"/>
          </ac:spMkLst>
        </pc:spChg>
        <pc:spChg chg="del">
          <ac:chgData name="Cartier, Thomas (EOL)" userId="0eaa2424-5aa2-4e0b-960d-de12abb9d6fd" providerId="ADAL" clId="{E0F3E51F-B608-457E-9FB9-B5BA88EBCF55}" dt="2022-10-27T13:40:40.547" v="2756" actId="478"/>
          <ac:spMkLst>
            <pc:docMk/>
            <pc:sldMk cId="3112900024" sldId="315"/>
            <ac:spMk id="3" creationId="{9E0C1FEB-2EF1-426D-8D15-E47C0842A8B2}"/>
          </ac:spMkLst>
        </pc:spChg>
        <pc:spChg chg="add mod">
          <ac:chgData name="Cartier, Thomas (EOL)" userId="0eaa2424-5aa2-4e0b-960d-de12abb9d6fd" providerId="ADAL" clId="{E0F3E51F-B608-457E-9FB9-B5BA88EBCF55}" dt="2022-10-27T17:49:45.886" v="4586" actId="1037"/>
          <ac:spMkLst>
            <pc:docMk/>
            <pc:sldMk cId="3112900024" sldId="315"/>
            <ac:spMk id="6" creationId="{FB887DB6-3F0E-49B7-9874-A3A6DDEA5333}"/>
          </ac:spMkLst>
        </pc:spChg>
        <pc:spChg chg="add mod">
          <ac:chgData name="Cartier, Thomas (EOL)" userId="0eaa2424-5aa2-4e0b-960d-de12abb9d6fd" providerId="ADAL" clId="{E0F3E51F-B608-457E-9FB9-B5BA88EBCF55}" dt="2022-10-27T17:51:10.856" v="4644" actId="20577"/>
          <ac:spMkLst>
            <pc:docMk/>
            <pc:sldMk cId="3112900024" sldId="315"/>
            <ac:spMk id="7" creationId="{3DA01255-D514-4BB0-8ECE-BE293696C388}"/>
          </ac:spMkLst>
        </pc:spChg>
        <pc:picChg chg="add mod">
          <ac:chgData name="Cartier, Thomas (EOL)" userId="0eaa2424-5aa2-4e0b-960d-de12abb9d6fd" providerId="ADAL" clId="{E0F3E51F-B608-457E-9FB9-B5BA88EBCF55}" dt="2022-10-27T17:51:34.688" v="4650" actId="1038"/>
          <ac:picMkLst>
            <pc:docMk/>
            <pc:sldMk cId="3112900024" sldId="315"/>
            <ac:picMk id="5" creationId="{9BF48E03-4444-4737-AC23-53F09A2738BB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9:15:07.706" v="7991" actId="1076"/>
        <pc:sldMkLst>
          <pc:docMk/>
          <pc:sldMk cId="2804606227" sldId="316"/>
        </pc:sldMkLst>
        <pc:spChg chg="del">
          <ac:chgData name="Cartier, Thomas (EOL)" userId="0eaa2424-5aa2-4e0b-960d-de12abb9d6fd" providerId="ADAL" clId="{E0F3E51F-B608-457E-9FB9-B5BA88EBCF55}" dt="2022-10-27T13:25:07.531" v="2410" actId="478"/>
          <ac:spMkLst>
            <pc:docMk/>
            <pc:sldMk cId="2804606227" sldId="316"/>
            <ac:spMk id="2" creationId="{54586D77-A1E0-45C9-81D0-1ADE75F19191}"/>
          </ac:spMkLst>
        </pc:spChg>
        <pc:spChg chg="del">
          <ac:chgData name="Cartier, Thomas (EOL)" userId="0eaa2424-5aa2-4e0b-960d-de12abb9d6fd" providerId="ADAL" clId="{E0F3E51F-B608-457E-9FB9-B5BA88EBCF55}" dt="2022-10-27T13:25:14.496" v="2412" actId="478"/>
          <ac:spMkLst>
            <pc:docMk/>
            <pc:sldMk cId="2804606227" sldId="316"/>
            <ac:spMk id="3" creationId="{797A0A7B-0574-43C1-8498-AB1F7F80FDDD}"/>
          </ac:spMkLst>
        </pc:spChg>
        <pc:spChg chg="add mod">
          <ac:chgData name="Cartier, Thomas (EOL)" userId="0eaa2424-5aa2-4e0b-960d-de12abb9d6fd" providerId="ADAL" clId="{E0F3E51F-B608-457E-9FB9-B5BA88EBCF55}" dt="2022-10-27T13:25:55.341" v="2451" actId="14100"/>
          <ac:spMkLst>
            <pc:docMk/>
            <pc:sldMk cId="2804606227" sldId="316"/>
            <ac:spMk id="4" creationId="{9F28DDD6-8AF6-4727-A96D-7F79F934BC2B}"/>
          </ac:spMkLst>
        </pc:spChg>
        <pc:spChg chg="add mod">
          <ac:chgData name="Cartier, Thomas (EOL)" userId="0eaa2424-5aa2-4e0b-960d-de12abb9d6fd" providerId="ADAL" clId="{E0F3E51F-B608-457E-9FB9-B5BA88EBCF55}" dt="2022-10-27T19:15:07.706" v="7991" actId="1076"/>
          <ac:spMkLst>
            <pc:docMk/>
            <pc:sldMk cId="2804606227" sldId="316"/>
            <ac:spMk id="7" creationId="{86303E10-F997-49B2-ADA5-C6E09C7B4334}"/>
          </ac:spMkLst>
        </pc:spChg>
        <pc:picChg chg="add mod">
          <ac:chgData name="Cartier, Thomas (EOL)" userId="0eaa2424-5aa2-4e0b-960d-de12abb9d6fd" providerId="ADAL" clId="{E0F3E51F-B608-457E-9FB9-B5BA88EBCF55}" dt="2022-10-27T13:26:12.764" v="2468" actId="1035"/>
          <ac:picMkLst>
            <pc:docMk/>
            <pc:sldMk cId="2804606227" sldId="316"/>
            <ac:picMk id="6" creationId="{23924827-C89F-4760-A6BF-B700D7098547}"/>
          </ac:picMkLst>
        </pc:picChg>
        <pc:picChg chg="add mod">
          <ac:chgData name="Cartier, Thomas (EOL)" userId="0eaa2424-5aa2-4e0b-960d-de12abb9d6fd" providerId="ADAL" clId="{E0F3E51F-B608-457E-9FB9-B5BA88EBCF55}" dt="2022-10-27T19:15:01.795" v="7990" actId="1076"/>
          <ac:picMkLst>
            <pc:docMk/>
            <pc:sldMk cId="2804606227" sldId="316"/>
            <ac:picMk id="9" creationId="{1FB3B295-4786-43D7-B4DB-861A129E86AC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9:16:58.036" v="8087" actId="1035"/>
        <pc:sldMkLst>
          <pc:docMk/>
          <pc:sldMk cId="3278737551" sldId="317"/>
        </pc:sldMkLst>
        <pc:spChg chg="del mod">
          <ac:chgData name="Cartier, Thomas (EOL)" userId="0eaa2424-5aa2-4e0b-960d-de12abb9d6fd" providerId="ADAL" clId="{E0F3E51F-B608-457E-9FB9-B5BA88EBCF55}" dt="2022-10-27T13:31:31.162" v="2614" actId="478"/>
          <ac:spMkLst>
            <pc:docMk/>
            <pc:sldMk cId="3278737551" sldId="317"/>
            <ac:spMk id="2" creationId="{E4E5AE07-7DF1-48E9-9A35-86369318B553}"/>
          </ac:spMkLst>
        </pc:spChg>
        <pc:spChg chg="del">
          <ac:chgData name="Cartier, Thomas (EOL)" userId="0eaa2424-5aa2-4e0b-960d-de12abb9d6fd" providerId="ADAL" clId="{E0F3E51F-B608-457E-9FB9-B5BA88EBCF55}" dt="2022-10-27T13:31:39.164" v="2617" actId="478"/>
          <ac:spMkLst>
            <pc:docMk/>
            <pc:sldMk cId="3278737551" sldId="317"/>
            <ac:spMk id="3" creationId="{6BD8F926-1DF9-4EA2-BA7A-EB5ADE9AA6B6}"/>
          </ac:spMkLst>
        </pc:spChg>
        <pc:spChg chg="add del mod">
          <ac:chgData name="Cartier, Thomas (EOL)" userId="0eaa2424-5aa2-4e0b-960d-de12abb9d6fd" providerId="ADAL" clId="{E0F3E51F-B608-457E-9FB9-B5BA88EBCF55}" dt="2022-10-27T13:31:33.169" v="2615" actId="478"/>
          <ac:spMkLst>
            <pc:docMk/>
            <pc:sldMk cId="3278737551" sldId="317"/>
            <ac:spMk id="5" creationId="{CA88EE2F-C507-45B5-AF38-A9A1EBCBEAC4}"/>
          </ac:spMkLst>
        </pc:spChg>
        <pc:spChg chg="add mod">
          <ac:chgData name="Cartier, Thomas (EOL)" userId="0eaa2424-5aa2-4e0b-960d-de12abb9d6fd" providerId="ADAL" clId="{E0F3E51F-B608-457E-9FB9-B5BA88EBCF55}" dt="2022-10-27T13:31:35.450" v="2616"/>
          <ac:spMkLst>
            <pc:docMk/>
            <pc:sldMk cId="3278737551" sldId="317"/>
            <ac:spMk id="6" creationId="{3FAEC933-052F-4DFC-ADE6-0A21FACCA151}"/>
          </ac:spMkLst>
        </pc:spChg>
        <pc:spChg chg="add mod">
          <ac:chgData name="Cartier, Thomas (EOL)" userId="0eaa2424-5aa2-4e0b-960d-de12abb9d6fd" providerId="ADAL" clId="{E0F3E51F-B608-457E-9FB9-B5BA88EBCF55}" dt="2022-10-27T19:16:58.036" v="8087" actId="1035"/>
          <ac:spMkLst>
            <pc:docMk/>
            <pc:sldMk cId="3278737551" sldId="317"/>
            <ac:spMk id="9" creationId="{5938A7E3-E740-4088-B50C-C6CAD7891932}"/>
          </ac:spMkLst>
        </pc:spChg>
        <pc:picChg chg="add mod">
          <ac:chgData name="Cartier, Thomas (EOL)" userId="0eaa2424-5aa2-4e0b-960d-de12abb9d6fd" providerId="ADAL" clId="{E0F3E51F-B608-457E-9FB9-B5BA88EBCF55}" dt="2022-10-27T13:34:53.579" v="2660" actId="1038"/>
          <ac:picMkLst>
            <pc:docMk/>
            <pc:sldMk cId="3278737551" sldId="317"/>
            <ac:picMk id="8" creationId="{6AF72BB9-73AF-425D-BD9D-5864EB70BF0F}"/>
          </ac:picMkLst>
        </pc:picChg>
      </pc:sldChg>
      <pc:sldChg chg="delSp modSp add mod">
        <pc:chgData name="Cartier, Thomas (EOL)" userId="0eaa2424-5aa2-4e0b-960d-de12abb9d6fd" providerId="ADAL" clId="{E0F3E51F-B608-457E-9FB9-B5BA88EBCF55}" dt="2022-10-27T17:24:30.900" v="3430" actId="1035"/>
        <pc:sldMkLst>
          <pc:docMk/>
          <pc:sldMk cId="1337847628" sldId="318"/>
        </pc:sldMkLst>
        <pc:spChg chg="mod">
          <ac:chgData name="Cartier, Thomas (EOL)" userId="0eaa2424-5aa2-4e0b-960d-de12abb9d6fd" providerId="ADAL" clId="{E0F3E51F-B608-457E-9FB9-B5BA88EBCF55}" dt="2022-10-27T13:10:55.487" v="2002" actId="14100"/>
          <ac:spMkLst>
            <pc:docMk/>
            <pc:sldMk cId="1337847628" sldId="318"/>
            <ac:spMk id="2" creationId="{BAA585C2-A969-4997-AA0D-DA9A1D06C066}"/>
          </ac:spMkLst>
        </pc:spChg>
        <pc:spChg chg="del">
          <ac:chgData name="Cartier, Thomas (EOL)" userId="0eaa2424-5aa2-4e0b-960d-de12abb9d6fd" providerId="ADAL" clId="{E0F3E51F-B608-457E-9FB9-B5BA88EBCF55}" dt="2022-10-27T13:15:22.923" v="2074" actId="478"/>
          <ac:spMkLst>
            <pc:docMk/>
            <pc:sldMk cId="1337847628" sldId="318"/>
            <ac:spMk id="3" creationId="{37817CCA-8073-46EF-BA00-9808BBE80137}"/>
          </ac:spMkLst>
        </pc:spChg>
        <pc:picChg chg="mod">
          <ac:chgData name="Cartier, Thomas (EOL)" userId="0eaa2424-5aa2-4e0b-960d-de12abb9d6fd" providerId="ADAL" clId="{E0F3E51F-B608-457E-9FB9-B5BA88EBCF55}" dt="2022-10-27T17:24:30.900" v="3430" actId="1035"/>
          <ac:picMkLst>
            <pc:docMk/>
            <pc:sldMk cId="1337847628" sldId="318"/>
            <ac:picMk id="5" creationId="{ED0DAA4A-9580-4EA2-B947-64DF17AB687D}"/>
          </ac:picMkLst>
        </pc:picChg>
      </pc:sldChg>
      <pc:sldChg chg="addSp modSp add del mod">
        <pc:chgData name="Cartier, Thomas (EOL)" userId="0eaa2424-5aa2-4e0b-960d-de12abb9d6fd" providerId="ADAL" clId="{E0F3E51F-B608-457E-9FB9-B5BA88EBCF55}" dt="2022-10-27T13:03:02.014" v="1868" actId="2696"/>
        <pc:sldMkLst>
          <pc:docMk/>
          <pc:sldMk cId="4192228503" sldId="318"/>
        </pc:sldMkLst>
        <pc:picChg chg="add mod">
          <ac:chgData name="Cartier, Thomas (EOL)" userId="0eaa2424-5aa2-4e0b-960d-de12abb9d6fd" providerId="ADAL" clId="{E0F3E51F-B608-457E-9FB9-B5BA88EBCF55}" dt="2022-10-25T16:33:50.858" v="1693" actId="1037"/>
          <ac:picMkLst>
            <pc:docMk/>
            <pc:sldMk cId="4192228503" sldId="318"/>
            <ac:picMk id="5" creationId="{ED0DAA4A-9580-4EA2-B947-64DF17AB687D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7:24:43.637" v="3458" actId="1037"/>
        <pc:sldMkLst>
          <pc:docMk/>
          <pc:sldMk cId="906862434" sldId="319"/>
        </pc:sldMkLst>
        <pc:spChg chg="del">
          <ac:chgData name="Cartier, Thomas (EOL)" userId="0eaa2424-5aa2-4e0b-960d-de12abb9d6fd" providerId="ADAL" clId="{E0F3E51F-B608-457E-9FB9-B5BA88EBCF55}" dt="2022-10-27T13:11:40.596" v="2003" actId="478"/>
          <ac:spMkLst>
            <pc:docMk/>
            <pc:sldMk cId="906862434" sldId="319"/>
            <ac:spMk id="2" creationId="{9BDD4029-57B7-4822-AA3C-9B3B246C6898}"/>
          </ac:spMkLst>
        </pc:spChg>
        <pc:spChg chg="del">
          <ac:chgData name="Cartier, Thomas (EOL)" userId="0eaa2424-5aa2-4e0b-960d-de12abb9d6fd" providerId="ADAL" clId="{E0F3E51F-B608-457E-9FB9-B5BA88EBCF55}" dt="2022-10-27T13:13:36.998" v="2062" actId="478"/>
          <ac:spMkLst>
            <pc:docMk/>
            <pc:sldMk cId="906862434" sldId="319"/>
            <ac:spMk id="3" creationId="{64A88DEE-A56B-404F-9796-5BD3CCD0BAEB}"/>
          </ac:spMkLst>
        </pc:spChg>
        <pc:spChg chg="add mod">
          <ac:chgData name="Cartier, Thomas (EOL)" userId="0eaa2424-5aa2-4e0b-960d-de12abb9d6fd" providerId="ADAL" clId="{E0F3E51F-B608-457E-9FB9-B5BA88EBCF55}" dt="2022-10-27T13:11:44.650" v="2004"/>
          <ac:spMkLst>
            <pc:docMk/>
            <pc:sldMk cId="906862434" sldId="319"/>
            <ac:spMk id="6" creationId="{DC03771D-E75D-40A3-8267-1E43AA07971E}"/>
          </ac:spMkLst>
        </pc:spChg>
        <pc:picChg chg="mod">
          <ac:chgData name="Cartier, Thomas (EOL)" userId="0eaa2424-5aa2-4e0b-960d-de12abb9d6fd" providerId="ADAL" clId="{E0F3E51F-B608-457E-9FB9-B5BA88EBCF55}" dt="2022-10-27T17:24:43.637" v="3458" actId="1037"/>
          <ac:picMkLst>
            <pc:docMk/>
            <pc:sldMk cId="906862434" sldId="319"/>
            <ac:picMk id="5" creationId="{4404CFA4-1795-4926-8068-1B82B0C605A9}"/>
          </ac:picMkLst>
        </pc:picChg>
      </pc:sldChg>
      <pc:sldChg chg="addSp modSp add del mod">
        <pc:chgData name="Cartier, Thomas (EOL)" userId="0eaa2424-5aa2-4e0b-960d-de12abb9d6fd" providerId="ADAL" clId="{E0F3E51F-B608-457E-9FB9-B5BA88EBCF55}" dt="2022-10-27T13:03:02.014" v="1868" actId="2696"/>
        <pc:sldMkLst>
          <pc:docMk/>
          <pc:sldMk cId="4281493547" sldId="319"/>
        </pc:sldMkLst>
        <pc:picChg chg="add mod">
          <ac:chgData name="Cartier, Thomas (EOL)" userId="0eaa2424-5aa2-4e0b-960d-de12abb9d6fd" providerId="ADAL" clId="{E0F3E51F-B608-457E-9FB9-B5BA88EBCF55}" dt="2022-10-25T16:33:38.172" v="1668" actId="1038"/>
          <ac:picMkLst>
            <pc:docMk/>
            <pc:sldMk cId="4281493547" sldId="319"/>
            <ac:picMk id="5" creationId="{4404CFA4-1795-4926-8068-1B82B0C605A9}"/>
          </ac:picMkLst>
        </pc:picChg>
      </pc:sldChg>
      <pc:sldChg chg="addSp delSp modSp add mod ord">
        <pc:chgData name="Cartier, Thomas (EOL)" userId="0eaa2424-5aa2-4e0b-960d-de12abb9d6fd" providerId="ADAL" clId="{E0F3E51F-B608-457E-9FB9-B5BA88EBCF55}" dt="2022-10-27T19:16:40.469" v="8069" actId="1036"/>
        <pc:sldMkLst>
          <pc:docMk/>
          <pc:sldMk cId="1414848493" sldId="320"/>
        </pc:sldMkLst>
        <pc:spChg chg="del mod">
          <ac:chgData name="Cartier, Thomas (EOL)" userId="0eaa2424-5aa2-4e0b-960d-de12abb9d6fd" providerId="ADAL" clId="{E0F3E51F-B608-457E-9FB9-B5BA88EBCF55}" dt="2022-10-27T13:30:46.403" v="2543" actId="478"/>
          <ac:spMkLst>
            <pc:docMk/>
            <pc:sldMk cId="1414848493" sldId="320"/>
            <ac:spMk id="2" creationId="{83E70DE1-07BE-4EF3-ADE9-9F282C107B35}"/>
          </ac:spMkLst>
        </pc:spChg>
        <pc:spChg chg="del">
          <ac:chgData name="Cartier, Thomas (EOL)" userId="0eaa2424-5aa2-4e0b-960d-de12abb9d6fd" providerId="ADAL" clId="{E0F3E51F-B608-457E-9FB9-B5BA88EBCF55}" dt="2022-10-27T13:30:43.713" v="2541" actId="478"/>
          <ac:spMkLst>
            <pc:docMk/>
            <pc:sldMk cId="1414848493" sldId="320"/>
            <ac:spMk id="3" creationId="{40BCF119-76A6-4D83-9344-29442FBA67FD}"/>
          </ac:spMkLst>
        </pc:spChg>
        <pc:spChg chg="add mod">
          <ac:chgData name="Cartier, Thomas (EOL)" userId="0eaa2424-5aa2-4e0b-960d-de12abb9d6fd" providerId="ADAL" clId="{E0F3E51F-B608-457E-9FB9-B5BA88EBCF55}" dt="2022-10-27T13:31:16.613" v="2612"/>
          <ac:spMkLst>
            <pc:docMk/>
            <pc:sldMk cId="1414848493" sldId="320"/>
            <ac:spMk id="6" creationId="{63707343-2031-4BCF-B77E-01A4A0C4F952}"/>
          </ac:spMkLst>
        </pc:spChg>
        <pc:spChg chg="add mod">
          <ac:chgData name="Cartier, Thomas (EOL)" userId="0eaa2424-5aa2-4e0b-960d-de12abb9d6fd" providerId="ADAL" clId="{E0F3E51F-B608-457E-9FB9-B5BA88EBCF55}" dt="2022-10-27T19:16:37.178" v="8058" actId="1038"/>
          <ac:spMkLst>
            <pc:docMk/>
            <pc:sldMk cId="1414848493" sldId="320"/>
            <ac:spMk id="7" creationId="{85E0B1CC-FE80-4B09-AFE2-178E94D64DBF}"/>
          </ac:spMkLst>
        </pc:spChg>
        <pc:picChg chg="add mod">
          <ac:chgData name="Cartier, Thomas (EOL)" userId="0eaa2424-5aa2-4e0b-960d-de12abb9d6fd" providerId="ADAL" clId="{E0F3E51F-B608-457E-9FB9-B5BA88EBCF55}" dt="2022-10-27T13:31:03.821" v="2611" actId="1038"/>
          <ac:picMkLst>
            <pc:docMk/>
            <pc:sldMk cId="1414848493" sldId="320"/>
            <ac:picMk id="5" creationId="{E226C200-2A48-4F22-84DB-766F06B55009}"/>
          </ac:picMkLst>
        </pc:picChg>
        <pc:picChg chg="add mod">
          <ac:chgData name="Cartier, Thomas (EOL)" userId="0eaa2424-5aa2-4e0b-960d-de12abb9d6fd" providerId="ADAL" clId="{E0F3E51F-B608-457E-9FB9-B5BA88EBCF55}" dt="2022-10-27T19:16:40.469" v="8069" actId="1036"/>
          <ac:picMkLst>
            <pc:docMk/>
            <pc:sldMk cId="1414848493" sldId="320"/>
            <ac:picMk id="9" creationId="{FFB67EFB-A469-4294-836A-B5737A77C037}"/>
          </ac:picMkLst>
        </pc:picChg>
      </pc:sldChg>
      <pc:sldChg chg="addSp delSp modSp add mod ord">
        <pc:chgData name="Cartier, Thomas (EOL)" userId="0eaa2424-5aa2-4e0b-960d-de12abb9d6fd" providerId="ADAL" clId="{E0F3E51F-B608-457E-9FB9-B5BA88EBCF55}" dt="2022-10-27T19:15:59.989" v="8016" actId="1036"/>
        <pc:sldMkLst>
          <pc:docMk/>
          <pc:sldMk cId="3341617319" sldId="321"/>
        </pc:sldMkLst>
        <pc:spChg chg="del">
          <ac:chgData name="Cartier, Thomas (EOL)" userId="0eaa2424-5aa2-4e0b-960d-de12abb9d6fd" providerId="ADAL" clId="{E0F3E51F-B608-457E-9FB9-B5BA88EBCF55}" dt="2022-10-27T13:26:46.572" v="2473" actId="478"/>
          <ac:spMkLst>
            <pc:docMk/>
            <pc:sldMk cId="3341617319" sldId="321"/>
            <ac:spMk id="2" creationId="{E2E04680-776D-45F5-BB29-B9ECC8CFAE5C}"/>
          </ac:spMkLst>
        </pc:spChg>
        <pc:spChg chg="del">
          <ac:chgData name="Cartier, Thomas (EOL)" userId="0eaa2424-5aa2-4e0b-960d-de12abb9d6fd" providerId="ADAL" clId="{E0F3E51F-B608-457E-9FB9-B5BA88EBCF55}" dt="2022-10-27T13:27:06.162" v="2477" actId="478"/>
          <ac:spMkLst>
            <pc:docMk/>
            <pc:sldMk cId="3341617319" sldId="321"/>
            <ac:spMk id="3" creationId="{9E0C1FEB-2EF1-426D-8D15-E47C0842A8B2}"/>
          </ac:spMkLst>
        </pc:spChg>
        <pc:spChg chg="add mod">
          <ac:chgData name="Cartier, Thomas (EOL)" userId="0eaa2424-5aa2-4e0b-960d-de12abb9d6fd" providerId="ADAL" clId="{E0F3E51F-B608-457E-9FB9-B5BA88EBCF55}" dt="2022-10-27T13:28:29.546" v="2540" actId="14100"/>
          <ac:spMkLst>
            <pc:docMk/>
            <pc:sldMk cId="3341617319" sldId="321"/>
            <ac:spMk id="4" creationId="{1832C558-2379-430F-B0A5-1E1F78980DD8}"/>
          </ac:spMkLst>
        </pc:spChg>
        <pc:spChg chg="add mod">
          <ac:chgData name="Cartier, Thomas (EOL)" userId="0eaa2424-5aa2-4e0b-960d-de12abb9d6fd" providerId="ADAL" clId="{E0F3E51F-B608-457E-9FB9-B5BA88EBCF55}" dt="2022-10-27T19:15:54.725" v="8005" actId="1036"/>
          <ac:spMkLst>
            <pc:docMk/>
            <pc:sldMk cId="3341617319" sldId="321"/>
            <ac:spMk id="7" creationId="{40183CCD-3620-4E4C-BE54-E06C60FAD67D}"/>
          </ac:spMkLst>
        </pc:spChg>
        <pc:picChg chg="add mod">
          <ac:chgData name="Cartier, Thomas (EOL)" userId="0eaa2424-5aa2-4e0b-960d-de12abb9d6fd" providerId="ADAL" clId="{E0F3E51F-B608-457E-9FB9-B5BA88EBCF55}" dt="2022-10-27T13:28:24.111" v="2539" actId="692"/>
          <ac:picMkLst>
            <pc:docMk/>
            <pc:sldMk cId="3341617319" sldId="321"/>
            <ac:picMk id="6" creationId="{93F3B74D-48E3-4D2F-B749-6877846C283B}"/>
          </ac:picMkLst>
        </pc:picChg>
        <pc:picChg chg="add mod">
          <ac:chgData name="Cartier, Thomas (EOL)" userId="0eaa2424-5aa2-4e0b-960d-de12abb9d6fd" providerId="ADAL" clId="{E0F3E51F-B608-457E-9FB9-B5BA88EBCF55}" dt="2022-10-27T19:15:59.989" v="8016" actId="1036"/>
          <ac:picMkLst>
            <pc:docMk/>
            <pc:sldMk cId="3341617319" sldId="321"/>
            <ac:picMk id="9" creationId="{62F42319-4752-498A-A443-AFD6B1846415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7:23:40.479" v="3397" actId="255"/>
        <pc:sldMkLst>
          <pc:docMk/>
          <pc:sldMk cId="3464619643" sldId="322"/>
        </pc:sldMkLst>
        <pc:spChg chg="mod">
          <ac:chgData name="Cartier, Thomas (EOL)" userId="0eaa2424-5aa2-4e0b-960d-de12abb9d6fd" providerId="ADAL" clId="{E0F3E51F-B608-457E-9FB9-B5BA88EBCF55}" dt="2022-10-27T17:23:40.479" v="3397" actId="255"/>
          <ac:spMkLst>
            <pc:docMk/>
            <pc:sldMk cId="3464619643" sldId="322"/>
            <ac:spMk id="6" creationId="{5B46F306-1A79-45C0-A5BE-4FEAE8FECCCF}"/>
          </ac:spMkLst>
        </pc:spChg>
        <pc:picChg chg="add mod">
          <ac:chgData name="Cartier, Thomas (EOL)" userId="0eaa2424-5aa2-4e0b-960d-de12abb9d6fd" providerId="ADAL" clId="{E0F3E51F-B608-457E-9FB9-B5BA88EBCF55}" dt="2022-10-25T15:34:52.660" v="1429" actId="1038"/>
          <ac:picMkLst>
            <pc:docMk/>
            <pc:sldMk cId="3464619643" sldId="322"/>
            <ac:picMk id="5" creationId="{0215E1C7-EC3A-4BD1-AEA0-7A9AB29B3AB3}"/>
          </ac:picMkLst>
        </pc:picChg>
      </pc:sldChg>
      <pc:sldChg chg="addSp modSp add del mod">
        <pc:chgData name="Cartier, Thomas (EOL)" userId="0eaa2424-5aa2-4e0b-960d-de12abb9d6fd" providerId="ADAL" clId="{E0F3E51F-B608-457E-9FB9-B5BA88EBCF55}" dt="2022-10-27T13:03:43.212" v="1872" actId="47"/>
        <pc:sldMkLst>
          <pc:docMk/>
          <pc:sldMk cId="931542860" sldId="323"/>
        </pc:sldMkLst>
        <pc:spChg chg="mod">
          <ac:chgData name="Cartier, Thomas (EOL)" userId="0eaa2424-5aa2-4e0b-960d-de12abb9d6fd" providerId="ADAL" clId="{E0F3E51F-B608-457E-9FB9-B5BA88EBCF55}" dt="2022-10-25T15:39:21.689" v="1548" actId="20577"/>
          <ac:spMkLst>
            <pc:docMk/>
            <pc:sldMk cId="931542860" sldId="323"/>
            <ac:spMk id="3" creationId="{6BD8F926-1DF9-4EA2-BA7A-EB5ADE9AA6B6}"/>
          </ac:spMkLst>
        </pc:spChg>
        <pc:picChg chg="add mod">
          <ac:chgData name="Cartier, Thomas (EOL)" userId="0eaa2424-5aa2-4e0b-960d-de12abb9d6fd" providerId="ADAL" clId="{E0F3E51F-B608-457E-9FB9-B5BA88EBCF55}" dt="2022-10-25T15:36:53.741" v="1450" actId="1038"/>
          <ac:picMkLst>
            <pc:docMk/>
            <pc:sldMk cId="931542860" sldId="323"/>
            <ac:picMk id="5" creationId="{78C22864-9679-4B02-842A-C99BA4CD1C6B}"/>
          </ac:picMkLst>
        </pc:picChg>
      </pc:sldChg>
      <pc:sldChg chg="addSp delSp modSp add mod ord">
        <pc:chgData name="Cartier, Thomas (EOL)" userId="0eaa2424-5aa2-4e0b-960d-de12abb9d6fd" providerId="ADAL" clId="{E0F3E51F-B608-457E-9FB9-B5BA88EBCF55}" dt="2022-10-27T17:26:52.269" v="3491" actId="14100"/>
        <pc:sldMkLst>
          <pc:docMk/>
          <pc:sldMk cId="452457724" sldId="324"/>
        </pc:sldMkLst>
        <pc:spChg chg="del">
          <ac:chgData name="Cartier, Thomas (EOL)" userId="0eaa2424-5aa2-4e0b-960d-de12abb9d6fd" providerId="ADAL" clId="{E0F3E51F-B608-457E-9FB9-B5BA88EBCF55}" dt="2022-10-27T13:12:22.384" v="2023" actId="478"/>
          <ac:spMkLst>
            <pc:docMk/>
            <pc:sldMk cId="452457724" sldId="324"/>
            <ac:spMk id="2" creationId="{BAA585C2-A969-4997-AA0D-DA9A1D06C066}"/>
          </ac:spMkLst>
        </pc:spChg>
        <pc:spChg chg="del">
          <ac:chgData name="Cartier, Thomas (EOL)" userId="0eaa2424-5aa2-4e0b-960d-de12abb9d6fd" providerId="ADAL" clId="{E0F3E51F-B608-457E-9FB9-B5BA88EBCF55}" dt="2022-10-27T13:12:09.357" v="2022" actId="478"/>
          <ac:spMkLst>
            <pc:docMk/>
            <pc:sldMk cId="452457724" sldId="324"/>
            <ac:spMk id="3" creationId="{37817CCA-8073-46EF-BA00-9808BBE80137}"/>
          </ac:spMkLst>
        </pc:spChg>
        <pc:spChg chg="add mod">
          <ac:chgData name="Cartier, Thomas (EOL)" userId="0eaa2424-5aa2-4e0b-960d-de12abb9d6fd" providerId="ADAL" clId="{E0F3E51F-B608-457E-9FB9-B5BA88EBCF55}" dt="2022-10-27T17:26:05.445" v="3487" actId="14100"/>
          <ac:spMkLst>
            <pc:docMk/>
            <pc:sldMk cId="452457724" sldId="324"/>
            <ac:spMk id="6" creationId="{AE49053B-BA26-402A-897E-620EE84CD8B6}"/>
          </ac:spMkLst>
        </pc:spChg>
        <pc:spChg chg="add mod">
          <ac:chgData name="Cartier, Thomas (EOL)" userId="0eaa2424-5aa2-4e0b-960d-de12abb9d6fd" providerId="ADAL" clId="{E0F3E51F-B608-457E-9FB9-B5BA88EBCF55}" dt="2022-10-27T17:26:52.269" v="3491" actId="14100"/>
          <ac:spMkLst>
            <pc:docMk/>
            <pc:sldMk cId="452457724" sldId="324"/>
            <ac:spMk id="7" creationId="{A17C2DB6-0D25-4E58-A7D5-CCE7A667E181}"/>
          </ac:spMkLst>
        </pc:spChg>
        <pc:picChg chg="add mod">
          <ac:chgData name="Cartier, Thomas (EOL)" userId="0eaa2424-5aa2-4e0b-960d-de12abb9d6fd" providerId="ADAL" clId="{E0F3E51F-B608-457E-9FB9-B5BA88EBCF55}" dt="2022-10-27T13:15:58.060" v="2107" actId="1038"/>
          <ac:picMkLst>
            <pc:docMk/>
            <pc:sldMk cId="452457724" sldId="324"/>
            <ac:picMk id="5" creationId="{297ABB05-5EC8-4182-8519-FE9E3E96808F}"/>
          </ac:picMkLst>
        </pc:picChg>
      </pc:sldChg>
      <pc:sldChg chg="addSp delSp modSp add mod ord">
        <pc:chgData name="Cartier, Thomas (EOL)" userId="0eaa2424-5aa2-4e0b-960d-de12abb9d6fd" providerId="ADAL" clId="{E0F3E51F-B608-457E-9FB9-B5BA88EBCF55}" dt="2022-10-27T17:27:15.613" v="3506" actId="20577"/>
        <pc:sldMkLst>
          <pc:docMk/>
          <pc:sldMk cId="2190786531" sldId="325"/>
        </pc:sldMkLst>
        <pc:spChg chg="del">
          <ac:chgData name="Cartier, Thomas (EOL)" userId="0eaa2424-5aa2-4e0b-960d-de12abb9d6fd" providerId="ADAL" clId="{E0F3E51F-B608-457E-9FB9-B5BA88EBCF55}" dt="2022-10-27T13:18:17.462" v="2108" actId="478"/>
          <ac:spMkLst>
            <pc:docMk/>
            <pc:sldMk cId="2190786531" sldId="325"/>
            <ac:spMk id="2" creationId="{9BDD4029-57B7-4822-AA3C-9B3B246C6898}"/>
          </ac:spMkLst>
        </pc:spChg>
        <pc:spChg chg="del mod">
          <ac:chgData name="Cartier, Thomas (EOL)" userId="0eaa2424-5aa2-4e0b-960d-de12abb9d6fd" providerId="ADAL" clId="{E0F3E51F-B608-457E-9FB9-B5BA88EBCF55}" dt="2022-10-27T17:27:01.228" v="3492" actId="478"/>
          <ac:spMkLst>
            <pc:docMk/>
            <pc:sldMk cId="2190786531" sldId="325"/>
            <ac:spMk id="3" creationId="{64A88DEE-A56B-404F-9796-5BD3CCD0BAEB}"/>
          </ac:spMkLst>
        </pc:spChg>
        <pc:spChg chg="add del mod">
          <ac:chgData name="Cartier, Thomas (EOL)" userId="0eaa2424-5aa2-4e0b-960d-de12abb9d6fd" providerId="ADAL" clId="{E0F3E51F-B608-457E-9FB9-B5BA88EBCF55}" dt="2022-10-27T17:26:38.097" v="3488" actId="478"/>
          <ac:spMkLst>
            <pc:docMk/>
            <pc:sldMk cId="2190786531" sldId="325"/>
            <ac:spMk id="6" creationId="{2CEE6F5A-12CD-40AF-8900-D82761F79BB5}"/>
          </ac:spMkLst>
        </pc:spChg>
        <pc:spChg chg="add del mod">
          <ac:chgData name="Cartier, Thomas (EOL)" userId="0eaa2424-5aa2-4e0b-960d-de12abb9d6fd" providerId="ADAL" clId="{E0F3E51F-B608-457E-9FB9-B5BA88EBCF55}" dt="2022-10-27T17:26:41.794" v="3489" actId="478"/>
          <ac:spMkLst>
            <pc:docMk/>
            <pc:sldMk cId="2190786531" sldId="325"/>
            <ac:spMk id="7" creationId="{CFB1F0A9-45F3-4A9E-8112-FF742A47F24B}"/>
          </ac:spMkLst>
        </pc:spChg>
        <pc:spChg chg="add mod">
          <ac:chgData name="Cartier, Thomas (EOL)" userId="0eaa2424-5aa2-4e0b-960d-de12abb9d6fd" providerId="ADAL" clId="{E0F3E51F-B608-457E-9FB9-B5BA88EBCF55}" dt="2022-10-27T17:26:44.336" v="3490"/>
          <ac:spMkLst>
            <pc:docMk/>
            <pc:sldMk cId="2190786531" sldId="325"/>
            <ac:spMk id="8" creationId="{FAAAB268-0445-4CAD-A108-82EC2B1C4C8E}"/>
          </ac:spMkLst>
        </pc:spChg>
        <pc:spChg chg="add del mod">
          <ac:chgData name="Cartier, Thomas (EOL)" userId="0eaa2424-5aa2-4e0b-960d-de12abb9d6fd" providerId="ADAL" clId="{E0F3E51F-B608-457E-9FB9-B5BA88EBCF55}" dt="2022-10-27T17:27:04.948" v="3493" actId="478"/>
          <ac:spMkLst>
            <pc:docMk/>
            <pc:sldMk cId="2190786531" sldId="325"/>
            <ac:spMk id="10" creationId="{ACBBB372-0099-4C11-AF61-EF18C23E7A9E}"/>
          </ac:spMkLst>
        </pc:spChg>
        <pc:spChg chg="add mod">
          <ac:chgData name="Cartier, Thomas (EOL)" userId="0eaa2424-5aa2-4e0b-960d-de12abb9d6fd" providerId="ADAL" clId="{E0F3E51F-B608-457E-9FB9-B5BA88EBCF55}" dt="2022-10-27T17:27:15.613" v="3506" actId="20577"/>
          <ac:spMkLst>
            <pc:docMk/>
            <pc:sldMk cId="2190786531" sldId="325"/>
            <ac:spMk id="11" creationId="{C8586E71-CF8C-4697-8D78-9903BF92912B}"/>
          </ac:spMkLst>
        </pc:spChg>
        <pc:picChg chg="add mod">
          <ac:chgData name="Cartier, Thomas (EOL)" userId="0eaa2424-5aa2-4e0b-960d-de12abb9d6fd" providerId="ADAL" clId="{E0F3E51F-B608-457E-9FB9-B5BA88EBCF55}" dt="2022-10-27T13:18:32.496" v="2138" actId="14100"/>
          <ac:picMkLst>
            <pc:docMk/>
            <pc:sldMk cId="2190786531" sldId="325"/>
            <ac:picMk id="5" creationId="{F669B81E-5C63-4507-B332-BB3E2BB3213E}"/>
          </ac:picMkLst>
        </pc:picChg>
      </pc:sldChg>
      <pc:sldChg chg="addSp delSp modSp add mod ord">
        <pc:chgData name="Cartier, Thomas (EOL)" userId="0eaa2424-5aa2-4e0b-960d-de12abb9d6fd" providerId="ADAL" clId="{E0F3E51F-B608-457E-9FB9-B5BA88EBCF55}" dt="2022-10-27T17:28:24.399" v="3530" actId="20577"/>
        <pc:sldMkLst>
          <pc:docMk/>
          <pc:sldMk cId="3714325799" sldId="326"/>
        </pc:sldMkLst>
        <pc:spChg chg="mod">
          <ac:chgData name="Cartier, Thomas (EOL)" userId="0eaa2424-5aa2-4e0b-960d-de12abb9d6fd" providerId="ADAL" clId="{E0F3E51F-B608-457E-9FB9-B5BA88EBCF55}" dt="2022-10-27T13:22:31.800" v="2288" actId="14100"/>
          <ac:spMkLst>
            <pc:docMk/>
            <pc:sldMk cId="3714325799" sldId="326"/>
            <ac:spMk id="2" creationId="{83E70DE1-07BE-4EF3-ADE9-9F282C107B35}"/>
          </ac:spMkLst>
        </pc:spChg>
        <pc:spChg chg="del">
          <ac:chgData name="Cartier, Thomas (EOL)" userId="0eaa2424-5aa2-4e0b-960d-de12abb9d6fd" providerId="ADAL" clId="{E0F3E51F-B608-457E-9FB9-B5BA88EBCF55}" dt="2022-10-27T13:21:01.237" v="2172" actId="478"/>
          <ac:spMkLst>
            <pc:docMk/>
            <pc:sldMk cId="3714325799" sldId="326"/>
            <ac:spMk id="3" creationId="{40BCF119-76A6-4D83-9344-29442FBA67FD}"/>
          </ac:spMkLst>
        </pc:spChg>
        <pc:spChg chg="add mod">
          <ac:chgData name="Cartier, Thomas (EOL)" userId="0eaa2424-5aa2-4e0b-960d-de12abb9d6fd" providerId="ADAL" clId="{E0F3E51F-B608-457E-9FB9-B5BA88EBCF55}" dt="2022-10-27T17:28:24.399" v="3530" actId="20577"/>
          <ac:spMkLst>
            <pc:docMk/>
            <pc:sldMk cId="3714325799" sldId="326"/>
            <ac:spMk id="6" creationId="{8D0EFD37-D04D-437D-BB10-FA20FF8F81B4}"/>
          </ac:spMkLst>
        </pc:spChg>
        <pc:picChg chg="add mod">
          <ac:chgData name="Cartier, Thomas (EOL)" userId="0eaa2424-5aa2-4e0b-960d-de12abb9d6fd" providerId="ADAL" clId="{E0F3E51F-B608-457E-9FB9-B5BA88EBCF55}" dt="2022-10-27T13:21:07.785" v="2204" actId="1038"/>
          <ac:picMkLst>
            <pc:docMk/>
            <pc:sldMk cId="3714325799" sldId="326"/>
            <ac:picMk id="5" creationId="{668CD437-837F-4DEC-B457-BD54E6C58632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3:24:35.607" v="2409" actId="1035"/>
        <pc:sldMkLst>
          <pc:docMk/>
          <pc:sldMk cId="2313808976" sldId="327"/>
        </pc:sldMkLst>
        <pc:spChg chg="mod">
          <ac:chgData name="Cartier, Thomas (EOL)" userId="0eaa2424-5aa2-4e0b-960d-de12abb9d6fd" providerId="ADAL" clId="{E0F3E51F-B608-457E-9FB9-B5BA88EBCF55}" dt="2022-10-27T13:24:35.607" v="2409" actId="1035"/>
          <ac:spMkLst>
            <pc:docMk/>
            <pc:sldMk cId="2313808976" sldId="327"/>
            <ac:spMk id="2" creationId="{E2E04680-776D-45F5-BB29-B9ECC8CFAE5C}"/>
          </ac:spMkLst>
        </pc:spChg>
        <pc:spChg chg="del">
          <ac:chgData name="Cartier, Thomas (EOL)" userId="0eaa2424-5aa2-4e0b-960d-de12abb9d6fd" providerId="ADAL" clId="{E0F3E51F-B608-457E-9FB9-B5BA88EBCF55}" dt="2022-10-27T13:23:45.817" v="2299" actId="478"/>
          <ac:spMkLst>
            <pc:docMk/>
            <pc:sldMk cId="2313808976" sldId="327"/>
            <ac:spMk id="3" creationId="{9E0C1FEB-2EF1-426D-8D15-E47C0842A8B2}"/>
          </ac:spMkLst>
        </pc:spChg>
        <pc:picChg chg="add mod">
          <ac:chgData name="Cartier, Thomas (EOL)" userId="0eaa2424-5aa2-4e0b-960d-de12abb9d6fd" providerId="ADAL" clId="{E0F3E51F-B608-457E-9FB9-B5BA88EBCF55}" dt="2022-10-27T13:24:30.028" v="2397" actId="1036"/>
          <ac:picMkLst>
            <pc:docMk/>
            <pc:sldMk cId="2313808976" sldId="327"/>
            <ac:picMk id="5" creationId="{A5303FB2-1DF1-497E-B5D8-1056B24E1CF9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24:48.642" v="1300" actId="1038"/>
        <pc:sldMkLst>
          <pc:docMk/>
          <pc:sldMk cId="2219189378" sldId="328"/>
        </pc:sldMkLst>
        <pc:picChg chg="add mod">
          <ac:chgData name="Cartier, Thomas (EOL)" userId="0eaa2424-5aa2-4e0b-960d-de12abb9d6fd" providerId="ADAL" clId="{E0F3E51F-B608-457E-9FB9-B5BA88EBCF55}" dt="2022-10-25T15:24:48.642" v="1300" actId="1038"/>
          <ac:picMkLst>
            <pc:docMk/>
            <pc:sldMk cId="2219189378" sldId="328"/>
            <ac:picMk id="4" creationId="{AD3168F4-8B4D-45E3-B9A3-BCC95515C644}"/>
          </ac:picMkLst>
        </pc:picChg>
      </pc:sldChg>
      <pc:sldChg chg="modSp add del mod">
        <pc:chgData name="Cartier, Thomas (EOL)" userId="0eaa2424-5aa2-4e0b-960d-de12abb9d6fd" providerId="ADAL" clId="{E0F3E51F-B608-457E-9FB9-B5BA88EBCF55}" dt="2022-10-27T19:10:17.887" v="7903" actId="47"/>
        <pc:sldMkLst>
          <pc:docMk/>
          <pc:sldMk cId="1556944305" sldId="329"/>
        </pc:sldMkLst>
        <pc:spChg chg="mod">
          <ac:chgData name="Cartier, Thomas (EOL)" userId="0eaa2424-5aa2-4e0b-960d-de12abb9d6fd" providerId="ADAL" clId="{E0F3E51F-B608-457E-9FB9-B5BA88EBCF55}" dt="2022-10-25T15:27:05.116" v="1376" actId="20577"/>
          <ac:spMkLst>
            <pc:docMk/>
            <pc:sldMk cId="1556944305" sldId="329"/>
            <ac:spMk id="2" creationId="{E4E5AE07-7DF1-48E9-9A35-86369318B553}"/>
          </ac:spMkLst>
        </pc:spChg>
      </pc:sldChg>
      <pc:sldChg chg="addSp modSp add mod ord">
        <pc:chgData name="Cartier, Thomas (EOL)" userId="0eaa2424-5aa2-4e0b-960d-de12abb9d6fd" providerId="ADAL" clId="{E0F3E51F-B608-457E-9FB9-B5BA88EBCF55}" dt="2022-10-25T15:26:23.005" v="1362"/>
        <pc:sldMkLst>
          <pc:docMk/>
          <pc:sldMk cId="559133859" sldId="330"/>
        </pc:sldMkLst>
        <pc:picChg chg="add mod">
          <ac:chgData name="Cartier, Thomas (EOL)" userId="0eaa2424-5aa2-4e0b-960d-de12abb9d6fd" providerId="ADAL" clId="{E0F3E51F-B608-457E-9FB9-B5BA88EBCF55}" dt="2022-10-25T15:25:57.766" v="1360" actId="1038"/>
          <ac:picMkLst>
            <pc:docMk/>
            <pc:sldMk cId="559133859" sldId="330"/>
            <ac:picMk id="5" creationId="{A0C20238-3413-44B3-8A30-1D2015DDC2BA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26:58.178" v="1364" actId="692"/>
        <pc:sldMkLst>
          <pc:docMk/>
          <pc:sldMk cId="255771467" sldId="331"/>
        </pc:sldMkLst>
        <pc:picChg chg="add mod">
          <ac:chgData name="Cartier, Thomas (EOL)" userId="0eaa2424-5aa2-4e0b-960d-de12abb9d6fd" providerId="ADAL" clId="{E0F3E51F-B608-457E-9FB9-B5BA88EBCF55}" dt="2022-10-25T15:26:58.178" v="1364" actId="692"/>
          <ac:picMkLst>
            <pc:docMk/>
            <pc:sldMk cId="255771467" sldId="331"/>
            <ac:picMk id="5" creationId="{A623B525-E140-4CD6-904A-FB75D0723A3C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5T15:30:15.499" v="1378" actId="692"/>
        <pc:sldMkLst>
          <pc:docMk/>
          <pc:sldMk cId="1427906944" sldId="332"/>
        </pc:sldMkLst>
        <pc:picChg chg="add mod">
          <ac:chgData name="Cartier, Thomas (EOL)" userId="0eaa2424-5aa2-4e0b-960d-de12abb9d6fd" providerId="ADAL" clId="{E0F3E51F-B608-457E-9FB9-B5BA88EBCF55}" dt="2022-10-25T15:30:15.499" v="1378" actId="692"/>
          <ac:picMkLst>
            <pc:docMk/>
            <pc:sldMk cId="1427906944" sldId="332"/>
            <ac:picMk id="5" creationId="{112AF5D0-AC51-43F6-9B7B-FC77805D3BDF}"/>
          </ac:picMkLst>
        </pc:picChg>
      </pc:sldChg>
      <pc:sldChg chg="modSp add mod">
        <pc:chgData name="Cartier, Thomas (EOL)" userId="0eaa2424-5aa2-4e0b-960d-de12abb9d6fd" providerId="ADAL" clId="{E0F3E51F-B608-457E-9FB9-B5BA88EBCF55}" dt="2022-10-27T19:11:07.338" v="7938" actId="1036"/>
        <pc:sldMkLst>
          <pc:docMk/>
          <pc:sldMk cId="2246311368" sldId="333"/>
        </pc:sldMkLst>
        <pc:spChg chg="mod">
          <ac:chgData name="Cartier, Thomas (EOL)" userId="0eaa2424-5aa2-4e0b-960d-de12abb9d6fd" providerId="ADAL" clId="{E0F3E51F-B608-457E-9FB9-B5BA88EBCF55}" dt="2022-10-27T19:11:07.338" v="7938" actId="1036"/>
          <ac:spMkLst>
            <pc:docMk/>
            <pc:sldMk cId="2246311368" sldId="333"/>
            <ac:spMk id="2" creationId="{E2E04680-776D-45F5-BB29-B9ECC8CFAE5C}"/>
          </ac:spMkLst>
        </pc:spChg>
      </pc:sldChg>
      <pc:sldChg chg="addSp modSp add mod">
        <pc:chgData name="Cartier, Thomas (EOL)" userId="0eaa2424-5aa2-4e0b-960d-de12abb9d6fd" providerId="ADAL" clId="{E0F3E51F-B608-457E-9FB9-B5BA88EBCF55}" dt="2022-10-27T19:09:53.272" v="7902" actId="1076"/>
        <pc:sldMkLst>
          <pc:docMk/>
          <pc:sldMk cId="2730467149" sldId="334"/>
        </pc:sldMkLst>
        <pc:spChg chg="mod">
          <ac:chgData name="Cartier, Thomas (EOL)" userId="0eaa2424-5aa2-4e0b-960d-de12abb9d6fd" providerId="ADAL" clId="{E0F3E51F-B608-457E-9FB9-B5BA88EBCF55}" dt="2022-10-25T15:20:43.774" v="1170" actId="20577"/>
          <ac:spMkLst>
            <pc:docMk/>
            <pc:sldMk cId="2730467149" sldId="334"/>
            <ac:spMk id="2" creationId="{54586D77-A1E0-45C9-81D0-1ADE75F19191}"/>
          </ac:spMkLst>
        </pc:spChg>
        <pc:picChg chg="add mod">
          <ac:chgData name="Cartier, Thomas (EOL)" userId="0eaa2424-5aa2-4e0b-960d-de12abb9d6fd" providerId="ADAL" clId="{E0F3E51F-B608-457E-9FB9-B5BA88EBCF55}" dt="2022-10-27T19:09:53.272" v="7902" actId="1076"/>
          <ac:picMkLst>
            <pc:docMk/>
            <pc:sldMk cId="2730467149" sldId="334"/>
            <ac:picMk id="5" creationId="{1EC626CB-EDB6-499E-AC2B-015B6579E66B}"/>
          </ac:picMkLst>
        </pc:picChg>
      </pc:sldChg>
      <pc:sldChg chg="addSp delSp modSp new mod ord">
        <pc:chgData name="Cartier, Thomas (EOL)" userId="0eaa2424-5aa2-4e0b-960d-de12abb9d6fd" providerId="ADAL" clId="{E0F3E51F-B608-457E-9FB9-B5BA88EBCF55}" dt="2022-10-27T13:13:23.551" v="2061" actId="478"/>
        <pc:sldMkLst>
          <pc:docMk/>
          <pc:sldMk cId="2557623760" sldId="335"/>
        </pc:sldMkLst>
        <pc:spChg chg="del">
          <ac:chgData name="Cartier, Thomas (EOL)" userId="0eaa2424-5aa2-4e0b-960d-de12abb9d6fd" providerId="ADAL" clId="{E0F3E51F-B608-457E-9FB9-B5BA88EBCF55}" dt="2022-10-27T13:12:48.311" v="2059" actId="478"/>
          <ac:spMkLst>
            <pc:docMk/>
            <pc:sldMk cId="2557623760" sldId="335"/>
            <ac:spMk id="2" creationId="{03A5A531-9773-4B99-993D-F1B9738BD94E}"/>
          </ac:spMkLst>
        </pc:spChg>
        <pc:spChg chg="del">
          <ac:chgData name="Cartier, Thomas (EOL)" userId="0eaa2424-5aa2-4e0b-960d-de12abb9d6fd" providerId="ADAL" clId="{E0F3E51F-B608-457E-9FB9-B5BA88EBCF55}" dt="2022-10-27T13:13:23.551" v="2061" actId="478"/>
          <ac:spMkLst>
            <pc:docMk/>
            <pc:sldMk cId="2557623760" sldId="335"/>
            <ac:spMk id="3" creationId="{D97E71D5-F54D-4A4F-96DD-91974B74E540}"/>
          </ac:spMkLst>
        </pc:spChg>
        <pc:spChg chg="add mod">
          <ac:chgData name="Cartier, Thomas (EOL)" userId="0eaa2424-5aa2-4e0b-960d-de12abb9d6fd" providerId="ADAL" clId="{E0F3E51F-B608-457E-9FB9-B5BA88EBCF55}" dt="2022-10-27T13:12:52.188" v="2060"/>
          <ac:spMkLst>
            <pc:docMk/>
            <pc:sldMk cId="2557623760" sldId="335"/>
            <ac:spMk id="6" creationId="{A649C8A9-6519-4157-A97B-FD5E3D3F4DF8}"/>
          </ac:spMkLst>
        </pc:spChg>
        <pc:picChg chg="add mod">
          <ac:chgData name="Cartier, Thomas (EOL)" userId="0eaa2424-5aa2-4e0b-960d-de12abb9d6fd" providerId="ADAL" clId="{E0F3E51F-B608-457E-9FB9-B5BA88EBCF55}" dt="2022-10-25T16:51:30.013" v="1758" actId="1038"/>
          <ac:picMkLst>
            <pc:docMk/>
            <pc:sldMk cId="2557623760" sldId="335"/>
            <ac:picMk id="5" creationId="{9AC8CBDA-48B2-425E-B91E-517FF4FABA99}"/>
          </ac:picMkLst>
        </pc:picChg>
      </pc:sldChg>
      <pc:sldChg chg="addSp delSp modSp mod">
        <pc:chgData name="Cartier, Thomas (EOL)" userId="0eaa2424-5aa2-4e0b-960d-de12abb9d6fd" providerId="ADAL" clId="{E0F3E51F-B608-457E-9FB9-B5BA88EBCF55}" dt="2022-10-27T19:04:12.826" v="7812" actId="1076"/>
        <pc:sldMkLst>
          <pc:docMk/>
          <pc:sldMk cId="3992216800" sldId="337"/>
        </pc:sldMkLst>
        <pc:spChg chg="mod">
          <ac:chgData name="Cartier, Thomas (EOL)" userId="0eaa2424-5aa2-4e0b-960d-de12abb9d6fd" providerId="ADAL" clId="{E0F3E51F-B608-457E-9FB9-B5BA88EBCF55}" dt="2022-10-27T19:04:01.548" v="7806" actId="1076"/>
          <ac:spMkLst>
            <pc:docMk/>
            <pc:sldMk cId="3992216800" sldId="337"/>
            <ac:spMk id="5" creationId="{C3944F95-93DD-48B8-A015-94D13B728300}"/>
          </ac:spMkLst>
        </pc:spChg>
        <pc:picChg chg="add del mod">
          <ac:chgData name="Cartier, Thomas (EOL)" userId="0eaa2424-5aa2-4e0b-960d-de12abb9d6fd" providerId="ADAL" clId="{E0F3E51F-B608-457E-9FB9-B5BA88EBCF55}" dt="2022-10-27T19:04:12.826" v="7812" actId="1076"/>
          <ac:picMkLst>
            <pc:docMk/>
            <pc:sldMk cId="3992216800" sldId="337"/>
            <ac:picMk id="3" creationId="{DC100BD2-D2D3-4853-8591-A1B4661B225C}"/>
          </ac:picMkLst>
        </pc:picChg>
      </pc:sldChg>
      <pc:sldChg chg="addSp modSp mod">
        <pc:chgData name="Cartier, Thomas (EOL)" userId="0eaa2424-5aa2-4e0b-960d-de12abb9d6fd" providerId="ADAL" clId="{E0F3E51F-B608-457E-9FB9-B5BA88EBCF55}" dt="2022-10-27T19:05:49.133" v="7831" actId="1076"/>
        <pc:sldMkLst>
          <pc:docMk/>
          <pc:sldMk cId="4629247" sldId="339"/>
        </pc:sldMkLst>
        <pc:spChg chg="mod">
          <ac:chgData name="Cartier, Thomas (EOL)" userId="0eaa2424-5aa2-4e0b-960d-de12abb9d6fd" providerId="ADAL" clId="{E0F3E51F-B608-457E-9FB9-B5BA88EBCF55}" dt="2022-10-27T12:42:47.671" v="1862" actId="33524"/>
          <ac:spMkLst>
            <pc:docMk/>
            <pc:sldMk cId="4629247" sldId="339"/>
            <ac:spMk id="4" creationId="{6F7D7572-6F2E-4CC2-8AD9-A2B8B2C237EB}"/>
          </ac:spMkLst>
        </pc:spChg>
        <pc:picChg chg="add mod">
          <ac:chgData name="Cartier, Thomas (EOL)" userId="0eaa2424-5aa2-4e0b-960d-de12abb9d6fd" providerId="ADAL" clId="{E0F3E51F-B608-457E-9FB9-B5BA88EBCF55}" dt="2022-10-27T19:05:49.133" v="7831" actId="1076"/>
          <ac:picMkLst>
            <pc:docMk/>
            <pc:sldMk cId="4629247" sldId="339"/>
            <ac:picMk id="5" creationId="{92129719-2F44-46E1-8DBD-7C59AB619443}"/>
          </ac:picMkLst>
        </pc:picChg>
      </pc:sldChg>
      <pc:sldChg chg="del">
        <pc:chgData name="Cartier, Thomas (EOL)" userId="0eaa2424-5aa2-4e0b-960d-de12abb9d6fd" providerId="ADAL" clId="{E0F3E51F-B608-457E-9FB9-B5BA88EBCF55}" dt="2022-10-27T19:11:34.964" v="7939" actId="47"/>
        <pc:sldMkLst>
          <pc:docMk/>
          <pc:sldMk cId="3307828923" sldId="346"/>
        </pc:sldMkLst>
      </pc:sldChg>
      <pc:sldChg chg="addSp delSp modSp">
        <pc:chgData name="Cartier, Thomas (EOL)" userId="0eaa2424-5aa2-4e0b-960d-de12abb9d6fd" providerId="ADAL" clId="{E0F3E51F-B608-457E-9FB9-B5BA88EBCF55}" dt="2022-10-27T17:23:14.398" v="3396"/>
        <pc:sldMkLst>
          <pc:docMk/>
          <pc:sldMk cId="2846754646" sldId="347"/>
        </pc:sldMkLst>
        <pc:spChg chg="del">
          <ac:chgData name="Cartier, Thomas (EOL)" userId="0eaa2424-5aa2-4e0b-960d-de12abb9d6fd" providerId="ADAL" clId="{E0F3E51F-B608-457E-9FB9-B5BA88EBCF55}" dt="2022-10-27T17:23:14.398" v="3396"/>
          <ac:spMkLst>
            <pc:docMk/>
            <pc:sldMk cId="2846754646" sldId="347"/>
            <ac:spMk id="3" creationId="{4D3AA858-FF8E-4783-99CE-1631236E074E}"/>
          </ac:spMkLst>
        </pc:spChg>
        <pc:picChg chg="add mod">
          <ac:chgData name="Cartier, Thomas (EOL)" userId="0eaa2424-5aa2-4e0b-960d-de12abb9d6fd" providerId="ADAL" clId="{E0F3E51F-B608-457E-9FB9-B5BA88EBCF55}" dt="2022-10-27T17:23:14.398" v="3396"/>
          <ac:picMkLst>
            <pc:docMk/>
            <pc:sldMk cId="2846754646" sldId="347"/>
            <ac:picMk id="4" creationId="{019EF4B7-147B-49B7-83CC-6CC93EC73C11}"/>
          </ac:picMkLst>
        </pc:picChg>
      </pc:sldChg>
      <pc:sldChg chg="del">
        <pc:chgData name="Cartier, Thomas (EOL)" userId="0eaa2424-5aa2-4e0b-960d-de12abb9d6fd" providerId="ADAL" clId="{E0F3E51F-B608-457E-9FB9-B5BA88EBCF55}" dt="2022-10-27T17:27:52.573" v="3508" actId="47"/>
        <pc:sldMkLst>
          <pc:docMk/>
          <pc:sldMk cId="2287078784" sldId="348"/>
        </pc:sldMkLst>
      </pc:sldChg>
      <pc:sldChg chg="modSp mod">
        <pc:chgData name="Cartier, Thomas (EOL)" userId="0eaa2424-5aa2-4e0b-960d-de12abb9d6fd" providerId="ADAL" clId="{E0F3E51F-B608-457E-9FB9-B5BA88EBCF55}" dt="2022-10-27T17:24:15.766" v="3400" actId="255"/>
        <pc:sldMkLst>
          <pc:docMk/>
          <pc:sldMk cId="3208211958" sldId="351"/>
        </pc:sldMkLst>
        <pc:spChg chg="mod">
          <ac:chgData name="Cartier, Thomas (EOL)" userId="0eaa2424-5aa2-4e0b-960d-de12abb9d6fd" providerId="ADAL" clId="{E0F3E51F-B608-457E-9FB9-B5BA88EBCF55}" dt="2022-10-27T17:24:15.766" v="3400" actId="255"/>
          <ac:spMkLst>
            <pc:docMk/>
            <pc:sldMk cId="3208211958" sldId="351"/>
            <ac:spMk id="6" creationId="{0A23FD79-56EC-4BEA-8889-416E2D556B61}"/>
          </ac:spMkLst>
        </pc:spChg>
      </pc:sldChg>
      <pc:sldChg chg="addSp delSp modSp mod ord">
        <pc:chgData name="Cartier, Thomas (EOL)" userId="0eaa2424-5aa2-4e0b-960d-de12abb9d6fd" providerId="ADAL" clId="{E0F3E51F-B608-457E-9FB9-B5BA88EBCF55}" dt="2022-10-27T13:19:19.340" v="2171" actId="1037"/>
        <pc:sldMkLst>
          <pc:docMk/>
          <pc:sldMk cId="1470589214" sldId="352"/>
        </pc:sldMkLst>
        <pc:spChg chg="del">
          <ac:chgData name="Cartier, Thomas (EOL)" userId="0eaa2424-5aa2-4e0b-960d-de12abb9d6fd" providerId="ADAL" clId="{E0F3E51F-B608-457E-9FB9-B5BA88EBCF55}" dt="2022-10-27T13:18:58.749" v="2146" actId="478"/>
          <ac:spMkLst>
            <pc:docMk/>
            <pc:sldMk cId="1470589214" sldId="352"/>
            <ac:spMk id="2" creationId="{DA613A46-5FA0-4813-B376-3CB4EC7B4EA1}"/>
          </ac:spMkLst>
        </pc:spChg>
        <pc:spChg chg="del">
          <ac:chgData name="Cartier, Thomas (EOL)" userId="0eaa2424-5aa2-4e0b-960d-de12abb9d6fd" providerId="ADAL" clId="{E0F3E51F-B608-457E-9FB9-B5BA88EBCF55}" dt="2022-10-27T13:19:13.036" v="2148" actId="478"/>
          <ac:spMkLst>
            <pc:docMk/>
            <pc:sldMk cId="1470589214" sldId="352"/>
            <ac:spMk id="3" creationId="{5E2178AB-1552-4AFF-9C02-42B0E93C41A4}"/>
          </ac:spMkLst>
        </pc:spChg>
        <pc:spChg chg="add mod">
          <ac:chgData name="Cartier, Thomas (EOL)" userId="0eaa2424-5aa2-4e0b-960d-de12abb9d6fd" providerId="ADAL" clId="{E0F3E51F-B608-457E-9FB9-B5BA88EBCF55}" dt="2022-10-27T13:19:09.736" v="2147"/>
          <ac:spMkLst>
            <pc:docMk/>
            <pc:sldMk cId="1470589214" sldId="352"/>
            <ac:spMk id="6" creationId="{36FCD15D-2A26-4B8A-97C0-FE60B610B324}"/>
          </ac:spMkLst>
        </pc:spChg>
        <pc:picChg chg="add mod">
          <ac:chgData name="Cartier, Thomas (EOL)" userId="0eaa2424-5aa2-4e0b-960d-de12abb9d6fd" providerId="ADAL" clId="{E0F3E51F-B608-457E-9FB9-B5BA88EBCF55}" dt="2022-10-27T13:19:19.340" v="2171" actId="1037"/>
          <ac:picMkLst>
            <pc:docMk/>
            <pc:sldMk cId="1470589214" sldId="352"/>
            <ac:picMk id="5" creationId="{BF67A1F3-1ED5-47D9-9425-A1F8B44F994E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43:32.177" v="7194" actId="20577"/>
        <pc:sldMkLst>
          <pc:docMk/>
          <pc:sldMk cId="590787133" sldId="353"/>
        </pc:sldMkLst>
        <pc:spChg chg="del">
          <ac:chgData name="Cartier, Thomas (EOL)" userId="0eaa2424-5aa2-4e0b-960d-de12abb9d6fd" providerId="ADAL" clId="{E0F3E51F-B608-457E-9FB9-B5BA88EBCF55}" dt="2022-10-27T18:42:07.706" v="7147" actId="478"/>
          <ac:spMkLst>
            <pc:docMk/>
            <pc:sldMk cId="590787133" sldId="353"/>
            <ac:spMk id="2" creationId="{E2E04680-776D-45F5-BB29-B9ECC8CFAE5C}"/>
          </ac:spMkLst>
        </pc:spChg>
        <pc:spChg chg="del">
          <ac:chgData name="Cartier, Thomas (EOL)" userId="0eaa2424-5aa2-4e0b-960d-de12abb9d6fd" providerId="ADAL" clId="{E0F3E51F-B608-457E-9FB9-B5BA88EBCF55}" dt="2022-10-27T18:43:22.594" v="7184" actId="478"/>
          <ac:spMkLst>
            <pc:docMk/>
            <pc:sldMk cId="590787133" sldId="353"/>
            <ac:spMk id="3" creationId="{9E0C1FEB-2EF1-426D-8D15-E47C0842A8B2}"/>
          </ac:spMkLst>
        </pc:spChg>
        <pc:spChg chg="add mod">
          <ac:chgData name="Cartier, Thomas (EOL)" userId="0eaa2424-5aa2-4e0b-960d-de12abb9d6fd" providerId="ADAL" clId="{E0F3E51F-B608-457E-9FB9-B5BA88EBCF55}" dt="2022-10-27T18:42:11.046" v="7148"/>
          <ac:spMkLst>
            <pc:docMk/>
            <pc:sldMk cId="590787133" sldId="353"/>
            <ac:spMk id="6" creationId="{99167139-72EA-4B1B-8B55-CFE713A26A3B}"/>
          </ac:spMkLst>
        </pc:spChg>
        <pc:spChg chg="add mod">
          <ac:chgData name="Cartier, Thomas (EOL)" userId="0eaa2424-5aa2-4e0b-960d-de12abb9d6fd" providerId="ADAL" clId="{E0F3E51F-B608-457E-9FB9-B5BA88EBCF55}" dt="2022-10-27T18:43:32.177" v="7194" actId="20577"/>
          <ac:spMkLst>
            <pc:docMk/>
            <pc:sldMk cId="590787133" sldId="353"/>
            <ac:spMk id="7" creationId="{6C82C560-C893-4F1A-AE63-16500DF58A6C}"/>
          </ac:spMkLst>
        </pc:spChg>
        <pc:picChg chg="add mod">
          <ac:chgData name="Cartier, Thomas (EOL)" userId="0eaa2424-5aa2-4e0b-960d-de12abb9d6fd" providerId="ADAL" clId="{E0F3E51F-B608-457E-9FB9-B5BA88EBCF55}" dt="2022-10-27T14:19:06.950" v="3162" actId="1038"/>
          <ac:picMkLst>
            <pc:docMk/>
            <pc:sldMk cId="590787133" sldId="353"/>
            <ac:picMk id="5" creationId="{A3FE7EC4-6D0C-4BA9-8240-5F92E0837DD4}"/>
          </ac:picMkLst>
        </pc:picChg>
      </pc:sldChg>
      <pc:sldChg chg="addSp delSp modSp add mod modClrScheme chgLayout">
        <pc:chgData name="Cartier, Thomas (EOL)" userId="0eaa2424-5aa2-4e0b-960d-de12abb9d6fd" providerId="ADAL" clId="{E0F3E51F-B608-457E-9FB9-B5BA88EBCF55}" dt="2022-10-27T14:21:12.164" v="3213" actId="1076"/>
        <pc:sldMkLst>
          <pc:docMk/>
          <pc:sldMk cId="3159988947" sldId="354"/>
        </pc:sldMkLst>
        <pc:spChg chg="del mod ord">
          <ac:chgData name="Cartier, Thomas (EOL)" userId="0eaa2424-5aa2-4e0b-960d-de12abb9d6fd" providerId="ADAL" clId="{E0F3E51F-B608-457E-9FB9-B5BA88EBCF55}" dt="2022-10-27T14:19:33.690" v="3163" actId="700"/>
          <ac:spMkLst>
            <pc:docMk/>
            <pc:sldMk cId="3159988947" sldId="354"/>
            <ac:spMk id="2" creationId="{54586D77-A1E0-45C9-81D0-1ADE75F19191}"/>
          </ac:spMkLst>
        </pc:spChg>
        <pc:spChg chg="del">
          <ac:chgData name="Cartier, Thomas (EOL)" userId="0eaa2424-5aa2-4e0b-960d-de12abb9d6fd" providerId="ADAL" clId="{E0F3E51F-B608-457E-9FB9-B5BA88EBCF55}" dt="2022-10-27T14:19:33.690" v="3163" actId="700"/>
          <ac:spMkLst>
            <pc:docMk/>
            <pc:sldMk cId="3159988947" sldId="354"/>
            <ac:spMk id="3" creationId="{797A0A7B-0574-43C1-8498-AB1F7F80FDDD}"/>
          </ac:spMkLst>
        </pc:spChg>
        <pc:spChg chg="add mod ord">
          <ac:chgData name="Cartier, Thomas (EOL)" userId="0eaa2424-5aa2-4e0b-960d-de12abb9d6fd" providerId="ADAL" clId="{E0F3E51F-B608-457E-9FB9-B5BA88EBCF55}" dt="2022-10-27T14:21:12.164" v="3213" actId="1076"/>
          <ac:spMkLst>
            <pc:docMk/>
            <pc:sldMk cId="3159988947" sldId="354"/>
            <ac:spMk id="4" creationId="{182231B5-0405-4399-BDF5-837894AF744E}"/>
          </ac:spMkLst>
        </pc:spChg>
        <pc:picChg chg="add mod">
          <ac:chgData name="Cartier, Thomas (EOL)" userId="0eaa2424-5aa2-4e0b-960d-de12abb9d6fd" providerId="ADAL" clId="{E0F3E51F-B608-457E-9FB9-B5BA88EBCF55}" dt="2022-10-27T14:21:03.746" v="3211" actId="1036"/>
          <ac:picMkLst>
            <pc:docMk/>
            <pc:sldMk cId="3159988947" sldId="354"/>
            <ac:picMk id="6" creationId="{32B0A556-7FCF-458A-93FB-8E81C1794BAD}"/>
          </ac:picMkLst>
        </pc:picChg>
      </pc:sldChg>
      <pc:sldChg chg="addSp delSp modSp add mod setBg">
        <pc:chgData name="Cartier, Thomas (EOL)" userId="0eaa2424-5aa2-4e0b-960d-de12abb9d6fd" providerId="ADAL" clId="{E0F3E51F-B608-457E-9FB9-B5BA88EBCF55}" dt="2022-10-27T18:46:13.124" v="7301" actId="1038"/>
        <pc:sldMkLst>
          <pc:docMk/>
          <pc:sldMk cId="3654991195" sldId="355"/>
        </pc:sldMkLst>
        <pc:spChg chg="del">
          <ac:chgData name="Cartier, Thomas (EOL)" userId="0eaa2424-5aa2-4e0b-960d-de12abb9d6fd" providerId="ADAL" clId="{E0F3E51F-B608-457E-9FB9-B5BA88EBCF55}" dt="2022-10-27T14:19:58.080" v="3178" actId="478"/>
          <ac:spMkLst>
            <pc:docMk/>
            <pc:sldMk cId="3654991195" sldId="355"/>
            <ac:spMk id="2" creationId="{E4E5AE07-7DF1-48E9-9A35-86369318B553}"/>
          </ac:spMkLst>
        </pc:spChg>
        <pc:spChg chg="del">
          <ac:chgData name="Cartier, Thomas (EOL)" userId="0eaa2424-5aa2-4e0b-960d-de12abb9d6fd" providerId="ADAL" clId="{E0F3E51F-B608-457E-9FB9-B5BA88EBCF55}" dt="2022-10-27T14:19:55.497" v="3177" actId="478"/>
          <ac:spMkLst>
            <pc:docMk/>
            <pc:sldMk cId="3654991195" sldId="355"/>
            <ac:spMk id="3" creationId="{6BD8F926-1DF9-4EA2-BA7A-EB5ADE9AA6B6}"/>
          </ac:spMkLst>
        </pc:spChg>
        <pc:spChg chg="add mod">
          <ac:chgData name="Cartier, Thomas (EOL)" userId="0eaa2424-5aa2-4e0b-960d-de12abb9d6fd" providerId="ADAL" clId="{E0F3E51F-B608-457E-9FB9-B5BA88EBCF55}" dt="2022-10-27T18:45:28.240" v="7278" actId="1038"/>
          <ac:spMkLst>
            <pc:docMk/>
            <pc:sldMk cId="3654991195" sldId="355"/>
            <ac:spMk id="12" creationId="{DEF8DE31-793B-43E9-B0C6-87A27FC19C89}"/>
          </ac:spMkLst>
        </pc:spChg>
        <pc:picChg chg="add del">
          <ac:chgData name="Cartier, Thomas (EOL)" userId="0eaa2424-5aa2-4e0b-960d-de12abb9d6fd" providerId="ADAL" clId="{E0F3E51F-B608-457E-9FB9-B5BA88EBCF55}" dt="2022-10-27T14:20:11.224" v="3180" actId="22"/>
          <ac:picMkLst>
            <pc:docMk/>
            <pc:sldMk cId="3654991195" sldId="355"/>
            <ac:picMk id="5" creationId="{0E51BACB-58CF-4F6E-9B82-BBA2E2A3E78A}"/>
          </ac:picMkLst>
        </pc:picChg>
        <pc:picChg chg="add mod">
          <ac:chgData name="Cartier, Thomas (EOL)" userId="0eaa2424-5aa2-4e0b-960d-de12abb9d6fd" providerId="ADAL" clId="{E0F3E51F-B608-457E-9FB9-B5BA88EBCF55}" dt="2022-10-27T18:46:13.124" v="7301" actId="1038"/>
          <ac:picMkLst>
            <pc:docMk/>
            <pc:sldMk cId="3654991195" sldId="355"/>
            <ac:picMk id="7" creationId="{B62703DA-982F-428F-B04A-6A63CDFA64BE}"/>
          </ac:picMkLst>
        </pc:picChg>
        <pc:picChg chg="add del mod">
          <ac:chgData name="Cartier, Thomas (EOL)" userId="0eaa2424-5aa2-4e0b-960d-de12abb9d6fd" providerId="ADAL" clId="{E0F3E51F-B608-457E-9FB9-B5BA88EBCF55}" dt="2022-10-27T18:44:58.223" v="7197" actId="478"/>
          <ac:picMkLst>
            <pc:docMk/>
            <pc:sldMk cId="3654991195" sldId="355"/>
            <ac:picMk id="9" creationId="{907D361D-4D7F-4B79-8ACB-AF169F411C11}"/>
          </ac:picMkLst>
        </pc:picChg>
        <pc:picChg chg="add mod">
          <ac:chgData name="Cartier, Thomas (EOL)" userId="0eaa2424-5aa2-4e0b-960d-de12abb9d6fd" providerId="ADAL" clId="{E0F3E51F-B608-457E-9FB9-B5BA88EBCF55}" dt="2022-10-27T18:46:01.696" v="7287" actId="1035"/>
          <ac:picMkLst>
            <pc:docMk/>
            <pc:sldMk cId="3654991195" sldId="355"/>
            <ac:picMk id="11" creationId="{E22C5EFF-CAD4-4D4E-9B6F-8BC9718EF22C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52:02.034" v="7687" actId="20577"/>
        <pc:sldMkLst>
          <pc:docMk/>
          <pc:sldMk cId="3458203547" sldId="356"/>
        </pc:sldMkLst>
        <pc:spChg chg="mod">
          <ac:chgData name="Cartier, Thomas (EOL)" userId="0eaa2424-5aa2-4e0b-960d-de12abb9d6fd" providerId="ADAL" clId="{E0F3E51F-B608-457E-9FB9-B5BA88EBCF55}" dt="2022-10-27T18:52:02.034" v="7687" actId="20577"/>
          <ac:spMkLst>
            <pc:docMk/>
            <pc:sldMk cId="3458203547" sldId="356"/>
            <ac:spMk id="2" creationId="{BAA585C2-A969-4997-AA0D-DA9A1D06C066}"/>
          </ac:spMkLst>
        </pc:spChg>
        <pc:spChg chg="del mod">
          <ac:chgData name="Cartier, Thomas (EOL)" userId="0eaa2424-5aa2-4e0b-960d-de12abb9d6fd" providerId="ADAL" clId="{E0F3E51F-B608-457E-9FB9-B5BA88EBCF55}" dt="2022-10-27T14:31:30.364" v="3295" actId="478"/>
          <ac:spMkLst>
            <pc:docMk/>
            <pc:sldMk cId="3458203547" sldId="356"/>
            <ac:spMk id="3" creationId="{37817CCA-8073-46EF-BA00-9808BBE80137}"/>
          </ac:spMkLst>
        </pc:spChg>
        <pc:picChg chg="add mod">
          <ac:chgData name="Cartier, Thomas (EOL)" userId="0eaa2424-5aa2-4e0b-960d-de12abb9d6fd" providerId="ADAL" clId="{E0F3E51F-B608-457E-9FB9-B5BA88EBCF55}" dt="2022-10-27T18:51:55.980" v="7680" actId="1036"/>
          <ac:picMkLst>
            <pc:docMk/>
            <pc:sldMk cId="3458203547" sldId="356"/>
            <ac:picMk id="5" creationId="{DB900D20-7B58-47EA-8BC3-134AE5C9181E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52:23.408" v="7706" actId="478"/>
        <pc:sldMkLst>
          <pc:docMk/>
          <pc:sldMk cId="1552344499" sldId="357"/>
        </pc:sldMkLst>
        <pc:spChg chg="mod">
          <ac:chgData name="Cartier, Thomas (EOL)" userId="0eaa2424-5aa2-4e0b-960d-de12abb9d6fd" providerId="ADAL" clId="{E0F3E51F-B608-457E-9FB9-B5BA88EBCF55}" dt="2022-10-27T18:52:17.485" v="7704" actId="14100"/>
          <ac:spMkLst>
            <pc:docMk/>
            <pc:sldMk cId="1552344499" sldId="357"/>
            <ac:spMk id="2" creationId="{9BDD4029-57B7-4822-AA3C-9B3B246C6898}"/>
          </ac:spMkLst>
        </pc:spChg>
        <pc:spChg chg="del mod">
          <ac:chgData name="Cartier, Thomas (EOL)" userId="0eaa2424-5aa2-4e0b-960d-de12abb9d6fd" providerId="ADAL" clId="{E0F3E51F-B608-457E-9FB9-B5BA88EBCF55}" dt="2022-10-27T18:52:23.408" v="7706" actId="478"/>
          <ac:spMkLst>
            <pc:docMk/>
            <pc:sldMk cId="1552344499" sldId="357"/>
            <ac:spMk id="3" creationId="{64A88DEE-A56B-404F-9796-5BD3CCD0BAEB}"/>
          </ac:spMkLst>
        </pc:spChg>
        <pc:picChg chg="add mod">
          <ac:chgData name="Cartier, Thomas (EOL)" userId="0eaa2424-5aa2-4e0b-960d-de12abb9d6fd" providerId="ADAL" clId="{E0F3E51F-B608-457E-9FB9-B5BA88EBCF55}" dt="2022-10-27T14:36:50.693" v="3348" actId="1038"/>
          <ac:picMkLst>
            <pc:docMk/>
            <pc:sldMk cId="1552344499" sldId="357"/>
            <ac:picMk id="5" creationId="{DAD43AD1-72FC-44FD-8B3A-BAA0619F4EEB}"/>
          </ac:picMkLst>
        </pc:picChg>
      </pc:sldChg>
      <pc:sldChg chg="addSp delSp modSp add mod ord">
        <pc:chgData name="Cartier, Thomas (EOL)" userId="0eaa2424-5aa2-4e0b-960d-de12abb9d6fd" providerId="ADAL" clId="{E0F3E51F-B608-457E-9FB9-B5BA88EBCF55}" dt="2022-10-27T18:53:54.238" v="7739"/>
        <pc:sldMkLst>
          <pc:docMk/>
          <pc:sldMk cId="1747385076" sldId="358"/>
        </pc:sldMkLst>
        <pc:spChg chg="del">
          <ac:chgData name="Cartier, Thomas (EOL)" userId="0eaa2424-5aa2-4e0b-960d-de12abb9d6fd" providerId="ADAL" clId="{E0F3E51F-B608-457E-9FB9-B5BA88EBCF55}" dt="2022-10-27T18:52:51.427" v="7707" actId="478"/>
          <ac:spMkLst>
            <pc:docMk/>
            <pc:sldMk cId="1747385076" sldId="358"/>
            <ac:spMk id="2" creationId="{83E70DE1-07BE-4EF3-ADE9-9F282C107B35}"/>
          </ac:spMkLst>
        </pc:spChg>
        <pc:spChg chg="del">
          <ac:chgData name="Cartier, Thomas (EOL)" userId="0eaa2424-5aa2-4e0b-960d-de12abb9d6fd" providerId="ADAL" clId="{E0F3E51F-B608-457E-9FB9-B5BA88EBCF55}" dt="2022-10-27T18:52:56.851" v="7709" actId="478"/>
          <ac:spMkLst>
            <pc:docMk/>
            <pc:sldMk cId="1747385076" sldId="358"/>
            <ac:spMk id="3" creationId="{40BCF119-76A6-4D83-9344-29442FBA67FD}"/>
          </ac:spMkLst>
        </pc:spChg>
        <pc:spChg chg="add mod">
          <ac:chgData name="Cartier, Thomas (EOL)" userId="0eaa2424-5aa2-4e0b-960d-de12abb9d6fd" providerId="ADAL" clId="{E0F3E51F-B608-457E-9FB9-B5BA88EBCF55}" dt="2022-10-27T18:53:05.380" v="7734" actId="1037"/>
          <ac:spMkLst>
            <pc:docMk/>
            <pc:sldMk cId="1747385076" sldId="358"/>
            <ac:spMk id="6" creationId="{082F54FC-6B45-4162-8928-204214370CE2}"/>
          </ac:spMkLst>
        </pc:spChg>
        <pc:picChg chg="add mod">
          <ac:chgData name="Cartier, Thomas (EOL)" userId="0eaa2424-5aa2-4e0b-960d-de12abb9d6fd" providerId="ADAL" clId="{E0F3E51F-B608-457E-9FB9-B5BA88EBCF55}" dt="2022-10-27T14:41:27.811" v="3395" actId="1038"/>
          <ac:picMkLst>
            <pc:docMk/>
            <pc:sldMk cId="1747385076" sldId="358"/>
            <ac:picMk id="5" creationId="{EFC2BBF8-F1F3-48D2-8693-DE3A58BA5305}"/>
          </ac:picMkLst>
        </pc:picChg>
      </pc:sldChg>
      <pc:sldChg chg="add del">
        <pc:chgData name="Cartier, Thomas (EOL)" userId="0eaa2424-5aa2-4e0b-960d-de12abb9d6fd" providerId="ADAL" clId="{E0F3E51F-B608-457E-9FB9-B5BA88EBCF55}" dt="2022-10-27T18:53:48.794" v="7737" actId="47"/>
        <pc:sldMkLst>
          <pc:docMk/>
          <pc:sldMk cId="1019779467" sldId="359"/>
        </pc:sldMkLst>
      </pc:sldChg>
      <pc:sldChg chg="addSp delSp modSp add mod setBg">
        <pc:chgData name="Cartier, Thomas (EOL)" userId="0eaa2424-5aa2-4e0b-960d-de12abb9d6fd" providerId="ADAL" clId="{E0F3E51F-B608-457E-9FB9-B5BA88EBCF55}" dt="2022-10-27T18:41:04.797" v="7079" actId="1076"/>
        <pc:sldMkLst>
          <pc:docMk/>
          <pc:sldMk cId="660181404" sldId="360"/>
        </pc:sldMkLst>
        <pc:spChg chg="del">
          <ac:chgData name="Cartier, Thomas (EOL)" userId="0eaa2424-5aa2-4e0b-960d-de12abb9d6fd" providerId="ADAL" clId="{E0F3E51F-B608-457E-9FB9-B5BA88EBCF55}" dt="2022-10-27T13:53:53.531" v="2944" actId="478"/>
          <ac:spMkLst>
            <pc:docMk/>
            <pc:sldMk cId="660181404" sldId="360"/>
            <ac:spMk id="2" creationId="{E2E04680-776D-45F5-BB29-B9ECC8CFAE5C}"/>
          </ac:spMkLst>
        </pc:spChg>
        <pc:spChg chg="del">
          <ac:chgData name="Cartier, Thomas (EOL)" userId="0eaa2424-5aa2-4e0b-960d-de12abb9d6fd" providerId="ADAL" clId="{E0F3E51F-B608-457E-9FB9-B5BA88EBCF55}" dt="2022-10-27T13:53:51.598" v="2943" actId="478"/>
          <ac:spMkLst>
            <pc:docMk/>
            <pc:sldMk cId="660181404" sldId="360"/>
            <ac:spMk id="3" creationId="{9E0C1FEB-2EF1-426D-8D15-E47C0842A8B2}"/>
          </ac:spMkLst>
        </pc:spChg>
        <pc:spChg chg="add mod">
          <ac:chgData name="Cartier, Thomas (EOL)" userId="0eaa2424-5aa2-4e0b-960d-de12abb9d6fd" providerId="ADAL" clId="{E0F3E51F-B608-457E-9FB9-B5BA88EBCF55}" dt="2022-10-27T18:14:30.236" v="6054"/>
          <ac:spMkLst>
            <pc:docMk/>
            <pc:sldMk cId="660181404" sldId="360"/>
            <ac:spMk id="11" creationId="{27E6A19B-3D4C-4F3D-A39B-F4E0A0AC9547}"/>
          </ac:spMkLst>
        </pc:spChg>
        <pc:picChg chg="add mod ord">
          <ac:chgData name="Cartier, Thomas (EOL)" userId="0eaa2424-5aa2-4e0b-960d-de12abb9d6fd" providerId="ADAL" clId="{E0F3E51F-B608-457E-9FB9-B5BA88EBCF55}" dt="2022-10-27T18:14:07.855" v="6051" actId="1038"/>
          <ac:picMkLst>
            <pc:docMk/>
            <pc:sldMk cId="660181404" sldId="360"/>
            <ac:picMk id="5" creationId="{29D81B7C-F724-4992-8E84-27D757B51A51}"/>
          </ac:picMkLst>
        </pc:picChg>
        <pc:picChg chg="add mod">
          <ac:chgData name="Cartier, Thomas (EOL)" userId="0eaa2424-5aa2-4e0b-960d-de12abb9d6fd" providerId="ADAL" clId="{E0F3E51F-B608-457E-9FB9-B5BA88EBCF55}" dt="2022-10-27T18:41:04.797" v="7079" actId="1076"/>
          <ac:picMkLst>
            <pc:docMk/>
            <pc:sldMk cId="660181404" sldId="360"/>
            <ac:picMk id="7" creationId="{5562C10D-799D-4A19-8731-6A09E64C2558}"/>
          </ac:picMkLst>
        </pc:picChg>
        <pc:picChg chg="add del">
          <ac:chgData name="Cartier, Thomas (EOL)" userId="0eaa2424-5aa2-4e0b-960d-de12abb9d6fd" providerId="ADAL" clId="{E0F3E51F-B608-457E-9FB9-B5BA88EBCF55}" dt="2022-10-27T18:14:19.169" v="6053" actId="22"/>
          <ac:picMkLst>
            <pc:docMk/>
            <pc:sldMk cId="660181404" sldId="360"/>
            <ac:picMk id="9" creationId="{6BB61E1C-1AFA-49E4-8564-8D2B4FC0C440}"/>
          </ac:picMkLst>
        </pc:picChg>
        <pc:cxnChg chg="add del">
          <ac:chgData name="Cartier, Thomas (EOL)" userId="0eaa2424-5aa2-4e0b-960d-de12abb9d6fd" providerId="ADAL" clId="{E0F3E51F-B608-457E-9FB9-B5BA88EBCF55}" dt="2022-10-27T18:14:01.761" v="6007" actId="26606"/>
          <ac:cxnSpMkLst>
            <pc:docMk/>
            <pc:sldMk cId="660181404" sldId="360"/>
            <ac:cxnSpMk id="12" creationId="{4D56677B-C0B7-4DAC-ACAD-8054FF1B599A}"/>
          </ac:cxnSpMkLst>
        </pc:cxnChg>
      </pc:sldChg>
      <pc:sldChg chg="addSp delSp modSp add mod">
        <pc:chgData name="Cartier, Thomas (EOL)" userId="0eaa2424-5aa2-4e0b-960d-de12abb9d6fd" providerId="ADAL" clId="{E0F3E51F-B608-457E-9FB9-B5BA88EBCF55}" dt="2022-10-27T18:35:30.821" v="6936" actId="20577"/>
        <pc:sldMkLst>
          <pc:docMk/>
          <pc:sldMk cId="194179697" sldId="361"/>
        </pc:sldMkLst>
        <pc:spChg chg="del">
          <ac:chgData name="Cartier, Thomas (EOL)" userId="0eaa2424-5aa2-4e0b-960d-de12abb9d6fd" providerId="ADAL" clId="{E0F3E51F-B608-457E-9FB9-B5BA88EBCF55}" dt="2022-10-27T18:15:47.059" v="6132" actId="478"/>
          <ac:spMkLst>
            <pc:docMk/>
            <pc:sldMk cId="194179697" sldId="361"/>
            <ac:spMk id="2" creationId="{54586D77-A1E0-45C9-81D0-1ADE75F19191}"/>
          </ac:spMkLst>
        </pc:spChg>
        <pc:spChg chg="del">
          <ac:chgData name="Cartier, Thomas (EOL)" userId="0eaa2424-5aa2-4e0b-960d-de12abb9d6fd" providerId="ADAL" clId="{E0F3E51F-B608-457E-9FB9-B5BA88EBCF55}" dt="2022-10-27T18:35:08.678" v="6929" actId="478"/>
          <ac:spMkLst>
            <pc:docMk/>
            <pc:sldMk cId="194179697" sldId="361"/>
            <ac:spMk id="3" creationId="{797A0A7B-0574-43C1-8498-AB1F7F80FDDD}"/>
          </ac:spMkLst>
        </pc:spChg>
        <pc:spChg chg="add mod">
          <ac:chgData name="Cartier, Thomas (EOL)" userId="0eaa2424-5aa2-4e0b-960d-de12abb9d6fd" providerId="ADAL" clId="{E0F3E51F-B608-457E-9FB9-B5BA88EBCF55}" dt="2022-10-27T18:15:49.504" v="6133"/>
          <ac:spMkLst>
            <pc:docMk/>
            <pc:sldMk cId="194179697" sldId="361"/>
            <ac:spMk id="6" creationId="{5D070721-4A5F-444B-94B0-12EBCEA58B8F}"/>
          </ac:spMkLst>
        </pc:spChg>
        <pc:spChg chg="add mod">
          <ac:chgData name="Cartier, Thomas (EOL)" userId="0eaa2424-5aa2-4e0b-960d-de12abb9d6fd" providerId="ADAL" clId="{E0F3E51F-B608-457E-9FB9-B5BA88EBCF55}" dt="2022-10-27T18:35:30.821" v="6936" actId="20577"/>
          <ac:spMkLst>
            <pc:docMk/>
            <pc:sldMk cId="194179697" sldId="361"/>
            <ac:spMk id="7" creationId="{2D5B15B7-0EA7-4795-A526-BF6D262AA11C}"/>
          </ac:spMkLst>
        </pc:spChg>
        <pc:picChg chg="add mod">
          <ac:chgData name="Cartier, Thomas (EOL)" userId="0eaa2424-5aa2-4e0b-960d-de12abb9d6fd" providerId="ADAL" clId="{E0F3E51F-B608-457E-9FB9-B5BA88EBCF55}" dt="2022-10-27T18:15:44.538" v="6131" actId="1036"/>
          <ac:picMkLst>
            <pc:docMk/>
            <pc:sldMk cId="194179697" sldId="361"/>
            <ac:picMk id="5" creationId="{2DBD49D0-AE57-4A2E-9B2C-BCF684E06EF2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36:29.631" v="6965" actId="20577"/>
        <pc:sldMkLst>
          <pc:docMk/>
          <pc:sldMk cId="446302486" sldId="362"/>
        </pc:sldMkLst>
        <pc:spChg chg="del">
          <ac:chgData name="Cartier, Thomas (EOL)" userId="0eaa2424-5aa2-4e0b-960d-de12abb9d6fd" providerId="ADAL" clId="{E0F3E51F-B608-457E-9FB9-B5BA88EBCF55}" dt="2022-10-27T18:15:58.410" v="6161" actId="478"/>
          <ac:spMkLst>
            <pc:docMk/>
            <pc:sldMk cId="446302486" sldId="362"/>
            <ac:spMk id="2" creationId="{E4E5AE07-7DF1-48E9-9A35-86369318B553}"/>
          </ac:spMkLst>
        </pc:spChg>
        <pc:spChg chg="del">
          <ac:chgData name="Cartier, Thomas (EOL)" userId="0eaa2424-5aa2-4e0b-960d-de12abb9d6fd" providerId="ADAL" clId="{E0F3E51F-B608-457E-9FB9-B5BA88EBCF55}" dt="2022-10-27T18:36:11.825" v="6937" actId="478"/>
          <ac:spMkLst>
            <pc:docMk/>
            <pc:sldMk cId="446302486" sldId="362"/>
            <ac:spMk id="3" creationId="{6BD8F926-1DF9-4EA2-BA7A-EB5ADE9AA6B6}"/>
          </ac:spMkLst>
        </pc:spChg>
        <pc:spChg chg="add mod">
          <ac:chgData name="Cartier, Thomas (EOL)" userId="0eaa2424-5aa2-4e0b-960d-de12abb9d6fd" providerId="ADAL" clId="{E0F3E51F-B608-457E-9FB9-B5BA88EBCF55}" dt="2022-10-27T18:16:00.374" v="6162"/>
          <ac:spMkLst>
            <pc:docMk/>
            <pc:sldMk cId="446302486" sldId="362"/>
            <ac:spMk id="6" creationId="{4851C9E7-907C-41B8-BB13-1B55A78620A5}"/>
          </ac:spMkLst>
        </pc:spChg>
        <pc:spChg chg="add mod">
          <ac:chgData name="Cartier, Thomas (EOL)" userId="0eaa2424-5aa2-4e0b-960d-de12abb9d6fd" providerId="ADAL" clId="{E0F3E51F-B608-457E-9FB9-B5BA88EBCF55}" dt="2022-10-27T18:36:29.631" v="6965" actId="20577"/>
          <ac:spMkLst>
            <pc:docMk/>
            <pc:sldMk cId="446302486" sldId="362"/>
            <ac:spMk id="7" creationId="{36CD581F-E7EF-4FA3-9E02-850CF95F093E}"/>
          </ac:spMkLst>
        </pc:spChg>
        <pc:picChg chg="add mod">
          <ac:chgData name="Cartier, Thomas (EOL)" userId="0eaa2424-5aa2-4e0b-960d-de12abb9d6fd" providerId="ADAL" clId="{E0F3E51F-B608-457E-9FB9-B5BA88EBCF55}" dt="2022-10-27T18:36:20.455" v="6950" actId="1035"/>
          <ac:picMkLst>
            <pc:docMk/>
            <pc:sldMk cId="446302486" sldId="362"/>
            <ac:picMk id="5" creationId="{8B6CE875-A5F5-45B4-AEA8-E48B47FC1D0E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38:16.268" v="7026" actId="20577"/>
        <pc:sldMkLst>
          <pc:docMk/>
          <pc:sldMk cId="135749793" sldId="363"/>
        </pc:sldMkLst>
        <pc:spChg chg="del">
          <ac:chgData name="Cartier, Thomas (EOL)" userId="0eaa2424-5aa2-4e0b-960d-de12abb9d6fd" providerId="ADAL" clId="{E0F3E51F-B608-457E-9FB9-B5BA88EBCF55}" dt="2022-10-27T18:16:04.483" v="6163" actId="478"/>
          <ac:spMkLst>
            <pc:docMk/>
            <pc:sldMk cId="135749793" sldId="363"/>
            <ac:spMk id="2" creationId="{BAA585C2-A969-4997-AA0D-DA9A1D06C066}"/>
          </ac:spMkLst>
        </pc:spChg>
        <pc:spChg chg="del">
          <ac:chgData name="Cartier, Thomas (EOL)" userId="0eaa2424-5aa2-4e0b-960d-de12abb9d6fd" providerId="ADAL" clId="{E0F3E51F-B608-457E-9FB9-B5BA88EBCF55}" dt="2022-10-27T18:37:50.974" v="7007" actId="478"/>
          <ac:spMkLst>
            <pc:docMk/>
            <pc:sldMk cId="135749793" sldId="363"/>
            <ac:spMk id="3" creationId="{37817CCA-8073-46EF-BA00-9808BBE80137}"/>
          </ac:spMkLst>
        </pc:spChg>
        <pc:spChg chg="add mod">
          <ac:chgData name="Cartier, Thomas (EOL)" userId="0eaa2424-5aa2-4e0b-960d-de12abb9d6fd" providerId="ADAL" clId="{E0F3E51F-B608-457E-9FB9-B5BA88EBCF55}" dt="2022-10-27T18:16:06.809" v="6164"/>
          <ac:spMkLst>
            <pc:docMk/>
            <pc:sldMk cId="135749793" sldId="363"/>
            <ac:spMk id="6" creationId="{7919DC23-D16C-4954-89C9-CFC2CB705F9C}"/>
          </ac:spMkLst>
        </pc:spChg>
        <pc:spChg chg="add mod">
          <ac:chgData name="Cartier, Thomas (EOL)" userId="0eaa2424-5aa2-4e0b-960d-de12abb9d6fd" providerId="ADAL" clId="{E0F3E51F-B608-457E-9FB9-B5BA88EBCF55}" dt="2022-10-27T18:38:16.268" v="7026" actId="20577"/>
          <ac:spMkLst>
            <pc:docMk/>
            <pc:sldMk cId="135749793" sldId="363"/>
            <ac:spMk id="7" creationId="{B6203ACE-8660-4889-A591-2CA7571C04D2}"/>
          </ac:spMkLst>
        </pc:spChg>
        <pc:picChg chg="add mod">
          <ac:chgData name="Cartier, Thomas (EOL)" userId="0eaa2424-5aa2-4e0b-960d-de12abb9d6fd" providerId="ADAL" clId="{E0F3E51F-B608-457E-9FB9-B5BA88EBCF55}" dt="2022-10-27T18:37:35.126" v="7006" actId="1035"/>
          <ac:picMkLst>
            <pc:docMk/>
            <pc:sldMk cId="135749793" sldId="363"/>
            <ac:picMk id="5" creationId="{8A3DBDAD-8A63-4CFD-A382-1E792293AE6C}"/>
          </ac:picMkLst>
        </pc:picChg>
      </pc:sldChg>
      <pc:sldChg chg="addSp delSp modSp add mod setBg">
        <pc:chgData name="Cartier, Thomas (EOL)" userId="0eaa2424-5aa2-4e0b-960d-de12abb9d6fd" providerId="ADAL" clId="{E0F3E51F-B608-457E-9FB9-B5BA88EBCF55}" dt="2022-10-27T18:40:20.968" v="7076" actId="20577"/>
        <pc:sldMkLst>
          <pc:docMk/>
          <pc:sldMk cId="2099779170" sldId="364"/>
        </pc:sldMkLst>
        <pc:spChg chg="del mod">
          <ac:chgData name="Cartier, Thomas (EOL)" userId="0eaa2424-5aa2-4e0b-960d-de12abb9d6fd" providerId="ADAL" clId="{E0F3E51F-B608-457E-9FB9-B5BA88EBCF55}" dt="2022-10-27T18:16:13.503" v="6165" actId="478"/>
          <ac:spMkLst>
            <pc:docMk/>
            <pc:sldMk cId="2099779170" sldId="364"/>
            <ac:spMk id="2" creationId="{9BDD4029-57B7-4822-AA3C-9B3B246C6898}"/>
          </ac:spMkLst>
        </pc:spChg>
        <pc:spChg chg="del mod">
          <ac:chgData name="Cartier, Thomas (EOL)" userId="0eaa2424-5aa2-4e0b-960d-de12abb9d6fd" providerId="ADAL" clId="{E0F3E51F-B608-457E-9FB9-B5BA88EBCF55}" dt="2022-10-27T14:11:15.840" v="3084" actId="478"/>
          <ac:spMkLst>
            <pc:docMk/>
            <pc:sldMk cId="2099779170" sldId="364"/>
            <ac:spMk id="3" creationId="{64A88DEE-A56B-404F-9796-5BD3CCD0BAEB}"/>
          </ac:spMkLst>
        </pc:spChg>
        <pc:spChg chg="add mod">
          <ac:chgData name="Cartier, Thomas (EOL)" userId="0eaa2424-5aa2-4e0b-960d-de12abb9d6fd" providerId="ADAL" clId="{E0F3E51F-B608-457E-9FB9-B5BA88EBCF55}" dt="2022-10-27T18:16:15.813" v="6166"/>
          <ac:spMkLst>
            <pc:docMk/>
            <pc:sldMk cId="2099779170" sldId="364"/>
            <ac:spMk id="9" creationId="{DE9A256A-9586-41B0-B383-71D3FA3587A3}"/>
          </ac:spMkLst>
        </pc:spChg>
        <pc:spChg chg="add mod">
          <ac:chgData name="Cartier, Thomas (EOL)" userId="0eaa2424-5aa2-4e0b-960d-de12abb9d6fd" providerId="ADAL" clId="{E0F3E51F-B608-457E-9FB9-B5BA88EBCF55}" dt="2022-10-27T18:40:20.968" v="7076" actId="20577"/>
          <ac:spMkLst>
            <pc:docMk/>
            <pc:sldMk cId="2099779170" sldId="364"/>
            <ac:spMk id="10" creationId="{DF16E527-CAC0-4894-9148-7A94C3A94116}"/>
          </ac:spMkLst>
        </pc:spChg>
        <pc:spChg chg="add">
          <ac:chgData name="Cartier, Thomas (EOL)" userId="0eaa2424-5aa2-4e0b-960d-de12abb9d6fd" providerId="ADAL" clId="{E0F3E51F-B608-457E-9FB9-B5BA88EBCF55}" dt="2022-10-27T14:12:17.006" v="3087" actId="26606"/>
          <ac:spMkLst>
            <pc:docMk/>
            <pc:sldMk cId="2099779170" sldId="364"/>
            <ac:spMk id="12" creationId="{022BDE4A-8A20-4A69-9C5A-581C82036A4D}"/>
          </ac:spMkLst>
        </pc:spChg>
        <pc:picChg chg="add mod ord">
          <ac:chgData name="Cartier, Thomas (EOL)" userId="0eaa2424-5aa2-4e0b-960d-de12abb9d6fd" providerId="ADAL" clId="{E0F3E51F-B608-457E-9FB9-B5BA88EBCF55}" dt="2022-10-27T14:12:36.152" v="3093" actId="692"/>
          <ac:picMkLst>
            <pc:docMk/>
            <pc:sldMk cId="2099779170" sldId="364"/>
            <ac:picMk id="5" creationId="{3552867D-7B6E-4F95-88BC-92C2DE6CE772}"/>
          </ac:picMkLst>
        </pc:picChg>
        <pc:picChg chg="add mod">
          <ac:chgData name="Cartier, Thomas (EOL)" userId="0eaa2424-5aa2-4e0b-960d-de12abb9d6fd" providerId="ADAL" clId="{E0F3E51F-B608-457E-9FB9-B5BA88EBCF55}" dt="2022-10-27T14:12:32.719" v="3092" actId="692"/>
          <ac:picMkLst>
            <pc:docMk/>
            <pc:sldMk cId="2099779170" sldId="364"/>
            <ac:picMk id="7" creationId="{D9AB5A6A-15D2-41C5-A0CD-E02E66EA1E26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41:12.698" v="7080" actId="1076"/>
        <pc:sldMkLst>
          <pc:docMk/>
          <pc:sldMk cId="1336741019" sldId="365"/>
        </pc:sldMkLst>
        <pc:spChg chg="del">
          <ac:chgData name="Cartier, Thomas (EOL)" userId="0eaa2424-5aa2-4e0b-960d-de12abb9d6fd" providerId="ADAL" clId="{E0F3E51F-B608-457E-9FB9-B5BA88EBCF55}" dt="2022-10-27T18:16:29.368" v="6167" actId="478"/>
          <ac:spMkLst>
            <pc:docMk/>
            <pc:sldMk cId="1336741019" sldId="365"/>
            <ac:spMk id="2" creationId="{83E70DE1-07BE-4EF3-ADE9-9F282C107B35}"/>
          </ac:spMkLst>
        </pc:spChg>
        <pc:spChg chg="del">
          <ac:chgData name="Cartier, Thomas (EOL)" userId="0eaa2424-5aa2-4e0b-960d-de12abb9d6fd" providerId="ADAL" clId="{E0F3E51F-B608-457E-9FB9-B5BA88EBCF55}" dt="2022-10-27T18:16:45.998" v="6171" actId="478"/>
          <ac:spMkLst>
            <pc:docMk/>
            <pc:sldMk cId="1336741019" sldId="365"/>
            <ac:spMk id="3" creationId="{40BCF119-76A6-4D83-9344-29442FBA67FD}"/>
          </ac:spMkLst>
        </pc:spChg>
        <pc:spChg chg="add mod">
          <ac:chgData name="Cartier, Thomas (EOL)" userId="0eaa2424-5aa2-4e0b-960d-de12abb9d6fd" providerId="ADAL" clId="{E0F3E51F-B608-457E-9FB9-B5BA88EBCF55}" dt="2022-10-27T18:16:41.769" v="6170"/>
          <ac:spMkLst>
            <pc:docMk/>
            <pc:sldMk cId="1336741019" sldId="365"/>
            <ac:spMk id="7" creationId="{578D1373-F744-4CFE-AA27-C02B21D337EA}"/>
          </ac:spMkLst>
        </pc:spChg>
        <pc:picChg chg="add mod">
          <ac:chgData name="Cartier, Thomas (EOL)" userId="0eaa2424-5aa2-4e0b-960d-de12abb9d6fd" providerId="ADAL" clId="{E0F3E51F-B608-457E-9FB9-B5BA88EBCF55}" dt="2022-10-27T14:16:57.969" v="3130" actId="692"/>
          <ac:picMkLst>
            <pc:docMk/>
            <pc:sldMk cId="1336741019" sldId="365"/>
            <ac:picMk id="5" creationId="{DC2484AA-B4EB-44F2-9205-21F697026D0A}"/>
          </ac:picMkLst>
        </pc:picChg>
        <pc:picChg chg="add del">
          <ac:chgData name="Cartier, Thomas (EOL)" userId="0eaa2424-5aa2-4e0b-960d-de12abb9d6fd" providerId="ADAL" clId="{E0F3E51F-B608-457E-9FB9-B5BA88EBCF55}" dt="2022-10-27T18:16:37.726" v="6169"/>
          <ac:picMkLst>
            <pc:docMk/>
            <pc:sldMk cId="1336741019" sldId="365"/>
            <ac:picMk id="6" creationId="{699750CC-9309-4B5A-B25A-953B1A08433C}"/>
          </ac:picMkLst>
        </pc:picChg>
        <pc:picChg chg="add mod">
          <ac:chgData name="Cartier, Thomas (EOL)" userId="0eaa2424-5aa2-4e0b-960d-de12abb9d6fd" providerId="ADAL" clId="{E0F3E51F-B608-457E-9FB9-B5BA88EBCF55}" dt="2022-10-27T18:41:12.698" v="7080" actId="1076"/>
          <ac:picMkLst>
            <pc:docMk/>
            <pc:sldMk cId="1336741019" sldId="365"/>
            <ac:picMk id="9" creationId="{F75DCEC6-E190-4641-8EF7-1CBCAAF11F20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43:05.117" v="7183" actId="6549"/>
        <pc:sldMkLst>
          <pc:docMk/>
          <pc:sldMk cId="536450841" sldId="366"/>
        </pc:sldMkLst>
        <pc:spChg chg="del">
          <ac:chgData name="Cartier, Thomas (EOL)" userId="0eaa2424-5aa2-4e0b-960d-de12abb9d6fd" providerId="ADAL" clId="{E0F3E51F-B608-457E-9FB9-B5BA88EBCF55}" dt="2022-10-27T18:41:34.550" v="7144" actId="478"/>
          <ac:spMkLst>
            <pc:docMk/>
            <pc:sldMk cId="536450841" sldId="366"/>
            <ac:spMk id="2" creationId="{E2E04680-776D-45F5-BB29-B9ECC8CFAE5C}"/>
          </ac:spMkLst>
        </pc:spChg>
        <pc:spChg chg="del">
          <ac:chgData name="Cartier, Thomas (EOL)" userId="0eaa2424-5aa2-4e0b-960d-de12abb9d6fd" providerId="ADAL" clId="{E0F3E51F-B608-457E-9FB9-B5BA88EBCF55}" dt="2022-10-27T18:41:37.495" v="7145" actId="478"/>
          <ac:spMkLst>
            <pc:docMk/>
            <pc:sldMk cId="536450841" sldId="366"/>
            <ac:spMk id="3" creationId="{9E0C1FEB-2EF1-426D-8D15-E47C0842A8B2}"/>
          </ac:spMkLst>
        </pc:spChg>
        <pc:spChg chg="add mod">
          <ac:chgData name="Cartier, Thomas (EOL)" userId="0eaa2424-5aa2-4e0b-960d-de12abb9d6fd" providerId="ADAL" clId="{E0F3E51F-B608-457E-9FB9-B5BA88EBCF55}" dt="2022-10-27T18:42:03.391" v="7146"/>
          <ac:spMkLst>
            <pc:docMk/>
            <pc:sldMk cId="536450841" sldId="366"/>
            <ac:spMk id="6" creationId="{27837823-1FD1-46B2-8752-A8EEFD5AA74F}"/>
          </ac:spMkLst>
        </pc:spChg>
        <pc:spChg chg="add mod">
          <ac:chgData name="Cartier, Thomas (EOL)" userId="0eaa2424-5aa2-4e0b-960d-de12abb9d6fd" providerId="ADAL" clId="{E0F3E51F-B608-457E-9FB9-B5BA88EBCF55}" dt="2022-10-27T18:43:05.117" v="7183" actId="6549"/>
          <ac:spMkLst>
            <pc:docMk/>
            <pc:sldMk cId="536450841" sldId="366"/>
            <ac:spMk id="7" creationId="{3213955F-7FA4-43A2-96D9-E5C8DDFBA61A}"/>
          </ac:spMkLst>
        </pc:spChg>
        <pc:picChg chg="add mod">
          <ac:chgData name="Cartier, Thomas (EOL)" userId="0eaa2424-5aa2-4e0b-960d-de12abb9d6fd" providerId="ADAL" clId="{E0F3E51F-B608-457E-9FB9-B5BA88EBCF55}" dt="2022-10-27T18:41:30.354" v="7143" actId="1038"/>
          <ac:picMkLst>
            <pc:docMk/>
            <pc:sldMk cId="536450841" sldId="366"/>
            <ac:picMk id="5" creationId="{5B116184-4116-4CE8-946B-F98C56F6E83C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19:45.967" v="6243" actId="1035"/>
        <pc:sldMkLst>
          <pc:docMk/>
          <pc:sldMk cId="362113716" sldId="367"/>
        </pc:sldMkLst>
        <pc:spChg chg="del">
          <ac:chgData name="Cartier, Thomas (EOL)" userId="0eaa2424-5aa2-4e0b-960d-de12abb9d6fd" providerId="ADAL" clId="{E0F3E51F-B608-457E-9FB9-B5BA88EBCF55}" dt="2022-10-27T13:54:22.072" v="2948" actId="478"/>
          <ac:spMkLst>
            <pc:docMk/>
            <pc:sldMk cId="362113716" sldId="367"/>
            <ac:spMk id="2" creationId="{E2E04680-776D-45F5-BB29-B9ECC8CFAE5C}"/>
          </ac:spMkLst>
        </pc:spChg>
        <pc:spChg chg="del">
          <ac:chgData name="Cartier, Thomas (EOL)" userId="0eaa2424-5aa2-4e0b-960d-de12abb9d6fd" providerId="ADAL" clId="{E0F3E51F-B608-457E-9FB9-B5BA88EBCF55}" dt="2022-10-27T13:54:17.360" v="2947" actId="478"/>
          <ac:spMkLst>
            <pc:docMk/>
            <pc:sldMk cId="362113716" sldId="367"/>
            <ac:spMk id="3" creationId="{9E0C1FEB-2EF1-426D-8D15-E47C0842A8B2}"/>
          </ac:spMkLst>
        </pc:spChg>
        <pc:spChg chg="add mod">
          <ac:chgData name="Cartier, Thomas (EOL)" userId="0eaa2424-5aa2-4e0b-960d-de12abb9d6fd" providerId="ADAL" clId="{E0F3E51F-B608-457E-9FB9-B5BA88EBCF55}" dt="2022-10-27T18:14:33.787" v="6055"/>
          <ac:spMkLst>
            <pc:docMk/>
            <pc:sldMk cId="362113716" sldId="367"/>
            <ac:spMk id="6" creationId="{137E5BF4-2D20-4DBD-9782-5A03261E7A68}"/>
          </ac:spMkLst>
        </pc:spChg>
        <pc:spChg chg="add mod">
          <ac:chgData name="Cartier, Thomas (EOL)" userId="0eaa2424-5aa2-4e0b-960d-de12abb9d6fd" providerId="ADAL" clId="{E0F3E51F-B608-457E-9FB9-B5BA88EBCF55}" dt="2022-10-27T18:19:34.689" v="6239" actId="114"/>
          <ac:spMkLst>
            <pc:docMk/>
            <pc:sldMk cId="362113716" sldId="367"/>
            <ac:spMk id="7" creationId="{97646C7C-BCCE-48D7-9EB6-086667ACB016}"/>
          </ac:spMkLst>
        </pc:spChg>
        <pc:picChg chg="add mod">
          <ac:chgData name="Cartier, Thomas (EOL)" userId="0eaa2424-5aa2-4e0b-960d-de12abb9d6fd" providerId="ADAL" clId="{E0F3E51F-B608-457E-9FB9-B5BA88EBCF55}" dt="2022-10-27T18:19:45.967" v="6243" actId="1035"/>
          <ac:picMkLst>
            <pc:docMk/>
            <pc:sldMk cId="362113716" sldId="367"/>
            <ac:picMk id="5" creationId="{DCCAF87D-57F5-4EF5-8030-B2309939F1E4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20:19.498" v="6271" actId="20577"/>
        <pc:sldMkLst>
          <pc:docMk/>
          <pc:sldMk cId="65600437" sldId="368"/>
        </pc:sldMkLst>
        <pc:spChg chg="del">
          <ac:chgData name="Cartier, Thomas (EOL)" userId="0eaa2424-5aa2-4e0b-960d-de12abb9d6fd" providerId="ADAL" clId="{E0F3E51F-B608-457E-9FB9-B5BA88EBCF55}" dt="2022-10-27T18:14:38.251" v="6056" actId="478"/>
          <ac:spMkLst>
            <pc:docMk/>
            <pc:sldMk cId="65600437" sldId="368"/>
            <ac:spMk id="2" creationId="{54586D77-A1E0-45C9-81D0-1ADE75F19191}"/>
          </ac:spMkLst>
        </pc:spChg>
        <pc:spChg chg="del">
          <ac:chgData name="Cartier, Thomas (EOL)" userId="0eaa2424-5aa2-4e0b-960d-de12abb9d6fd" providerId="ADAL" clId="{E0F3E51F-B608-457E-9FB9-B5BA88EBCF55}" dt="2022-10-27T13:55:32.528" v="2951" actId="478"/>
          <ac:spMkLst>
            <pc:docMk/>
            <pc:sldMk cId="65600437" sldId="368"/>
            <ac:spMk id="3" creationId="{797A0A7B-0574-43C1-8498-AB1F7F80FDDD}"/>
          </ac:spMkLst>
        </pc:spChg>
        <pc:spChg chg="add mod">
          <ac:chgData name="Cartier, Thomas (EOL)" userId="0eaa2424-5aa2-4e0b-960d-de12abb9d6fd" providerId="ADAL" clId="{E0F3E51F-B608-457E-9FB9-B5BA88EBCF55}" dt="2022-10-27T18:14:41.320" v="6057"/>
          <ac:spMkLst>
            <pc:docMk/>
            <pc:sldMk cId="65600437" sldId="368"/>
            <ac:spMk id="6" creationId="{CB054AAD-A67F-4DDC-ACEE-1B26E0259DA1}"/>
          </ac:spMkLst>
        </pc:spChg>
        <pc:spChg chg="add mod">
          <ac:chgData name="Cartier, Thomas (EOL)" userId="0eaa2424-5aa2-4e0b-960d-de12abb9d6fd" providerId="ADAL" clId="{E0F3E51F-B608-457E-9FB9-B5BA88EBCF55}" dt="2022-10-27T18:20:19.498" v="6271" actId="20577"/>
          <ac:spMkLst>
            <pc:docMk/>
            <pc:sldMk cId="65600437" sldId="368"/>
            <ac:spMk id="7" creationId="{EFA8A717-1219-4341-95E7-A6576CC06552}"/>
          </ac:spMkLst>
        </pc:spChg>
        <pc:picChg chg="add mod">
          <ac:chgData name="Cartier, Thomas (EOL)" userId="0eaa2424-5aa2-4e0b-960d-de12abb9d6fd" providerId="ADAL" clId="{E0F3E51F-B608-457E-9FB9-B5BA88EBCF55}" dt="2022-10-27T13:55:54.410" v="2998" actId="1038"/>
          <ac:picMkLst>
            <pc:docMk/>
            <pc:sldMk cId="65600437" sldId="368"/>
            <ac:picMk id="5" creationId="{61E77421-0E33-4ED2-86D8-9AC21CAB7D30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26:27.870" v="6455" actId="20577"/>
        <pc:sldMkLst>
          <pc:docMk/>
          <pc:sldMk cId="1340609747" sldId="369"/>
        </pc:sldMkLst>
        <pc:spChg chg="del">
          <ac:chgData name="Cartier, Thomas (EOL)" userId="0eaa2424-5aa2-4e0b-960d-de12abb9d6fd" providerId="ADAL" clId="{E0F3E51F-B608-457E-9FB9-B5BA88EBCF55}" dt="2022-10-27T18:14:49.747" v="6058" actId="478"/>
          <ac:spMkLst>
            <pc:docMk/>
            <pc:sldMk cId="1340609747" sldId="369"/>
            <ac:spMk id="2" creationId="{E4E5AE07-7DF1-48E9-9A35-86369318B553}"/>
          </ac:spMkLst>
        </pc:spChg>
        <pc:spChg chg="del mod">
          <ac:chgData name="Cartier, Thomas (EOL)" userId="0eaa2424-5aa2-4e0b-960d-de12abb9d6fd" providerId="ADAL" clId="{E0F3E51F-B608-457E-9FB9-B5BA88EBCF55}" dt="2022-10-27T14:00:06.407" v="3000" actId="478"/>
          <ac:spMkLst>
            <pc:docMk/>
            <pc:sldMk cId="1340609747" sldId="369"/>
            <ac:spMk id="3" creationId="{6BD8F926-1DF9-4EA2-BA7A-EB5ADE9AA6B6}"/>
          </ac:spMkLst>
        </pc:spChg>
        <pc:spChg chg="add mod">
          <ac:chgData name="Cartier, Thomas (EOL)" userId="0eaa2424-5aa2-4e0b-960d-de12abb9d6fd" providerId="ADAL" clId="{E0F3E51F-B608-457E-9FB9-B5BA88EBCF55}" dt="2022-10-27T18:14:52.715" v="6059"/>
          <ac:spMkLst>
            <pc:docMk/>
            <pc:sldMk cId="1340609747" sldId="369"/>
            <ac:spMk id="6" creationId="{463242CA-4BFA-4E3A-B74D-5FB6DF38F55A}"/>
          </ac:spMkLst>
        </pc:spChg>
        <pc:spChg chg="add mod">
          <ac:chgData name="Cartier, Thomas (EOL)" userId="0eaa2424-5aa2-4e0b-960d-de12abb9d6fd" providerId="ADAL" clId="{E0F3E51F-B608-457E-9FB9-B5BA88EBCF55}" dt="2022-10-27T18:26:27.870" v="6455" actId="20577"/>
          <ac:spMkLst>
            <pc:docMk/>
            <pc:sldMk cId="1340609747" sldId="369"/>
            <ac:spMk id="7" creationId="{5DB04876-FC38-4620-83E2-11E2EC10145F}"/>
          </ac:spMkLst>
        </pc:spChg>
        <pc:picChg chg="add mod">
          <ac:chgData name="Cartier, Thomas (EOL)" userId="0eaa2424-5aa2-4e0b-960d-de12abb9d6fd" providerId="ADAL" clId="{E0F3E51F-B608-457E-9FB9-B5BA88EBCF55}" dt="2022-10-27T14:00:20.286" v="3031" actId="14100"/>
          <ac:picMkLst>
            <pc:docMk/>
            <pc:sldMk cId="1340609747" sldId="369"/>
            <ac:picMk id="5" creationId="{EA3851A5-19E2-4624-909C-B8827AC10578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27:23.902" v="6524" actId="1038"/>
        <pc:sldMkLst>
          <pc:docMk/>
          <pc:sldMk cId="2633459208" sldId="370"/>
        </pc:sldMkLst>
        <pc:spChg chg="del">
          <ac:chgData name="Cartier, Thomas (EOL)" userId="0eaa2424-5aa2-4e0b-960d-de12abb9d6fd" providerId="ADAL" clId="{E0F3E51F-B608-457E-9FB9-B5BA88EBCF55}" dt="2022-10-27T18:14:59.820" v="6060" actId="478"/>
          <ac:spMkLst>
            <pc:docMk/>
            <pc:sldMk cId="2633459208" sldId="370"/>
            <ac:spMk id="2" creationId="{BAA585C2-A969-4997-AA0D-DA9A1D06C066}"/>
          </ac:spMkLst>
        </pc:spChg>
        <pc:spChg chg="del mod">
          <ac:chgData name="Cartier, Thomas (EOL)" userId="0eaa2424-5aa2-4e0b-960d-de12abb9d6fd" providerId="ADAL" clId="{E0F3E51F-B608-457E-9FB9-B5BA88EBCF55}" dt="2022-10-27T14:00:54.136" v="3033" actId="478"/>
          <ac:spMkLst>
            <pc:docMk/>
            <pc:sldMk cId="2633459208" sldId="370"/>
            <ac:spMk id="3" creationId="{37817CCA-8073-46EF-BA00-9808BBE80137}"/>
          </ac:spMkLst>
        </pc:spChg>
        <pc:spChg chg="add mod">
          <ac:chgData name="Cartier, Thomas (EOL)" userId="0eaa2424-5aa2-4e0b-960d-de12abb9d6fd" providerId="ADAL" clId="{E0F3E51F-B608-457E-9FB9-B5BA88EBCF55}" dt="2022-10-27T18:15:02.688" v="6061"/>
          <ac:spMkLst>
            <pc:docMk/>
            <pc:sldMk cId="2633459208" sldId="370"/>
            <ac:spMk id="6" creationId="{F21C1500-2A5F-4994-A242-C05106C2852A}"/>
          </ac:spMkLst>
        </pc:spChg>
        <pc:spChg chg="add mod">
          <ac:chgData name="Cartier, Thomas (EOL)" userId="0eaa2424-5aa2-4e0b-960d-de12abb9d6fd" providerId="ADAL" clId="{E0F3E51F-B608-457E-9FB9-B5BA88EBCF55}" dt="2022-10-27T18:27:23.902" v="6524" actId="1038"/>
          <ac:spMkLst>
            <pc:docMk/>
            <pc:sldMk cId="2633459208" sldId="370"/>
            <ac:spMk id="7" creationId="{A7728014-9016-48E2-A1C4-C4854C2F69E4}"/>
          </ac:spMkLst>
        </pc:spChg>
        <pc:picChg chg="add mod">
          <ac:chgData name="Cartier, Thomas (EOL)" userId="0eaa2424-5aa2-4e0b-960d-de12abb9d6fd" providerId="ADAL" clId="{E0F3E51F-B608-457E-9FB9-B5BA88EBCF55}" dt="2022-10-27T14:01:06.088" v="3069" actId="1038"/>
          <ac:picMkLst>
            <pc:docMk/>
            <pc:sldMk cId="2633459208" sldId="370"/>
            <ac:picMk id="5" creationId="{A60FAFCD-6425-4866-A019-345FE424EF16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28:16.933" v="6661" actId="1037"/>
        <pc:sldMkLst>
          <pc:docMk/>
          <pc:sldMk cId="1005405111" sldId="371"/>
        </pc:sldMkLst>
        <pc:spChg chg="del">
          <ac:chgData name="Cartier, Thomas (EOL)" userId="0eaa2424-5aa2-4e0b-960d-de12abb9d6fd" providerId="ADAL" clId="{E0F3E51F-B608-457E-9FB9-B5BA88EBCF55}" dt="2022-10-27T18:15:06.431" v="6062" actId="478"/>
          <ac:spMkLst>
            <pc:docMk/>
            <pc:sldMk cId="1005405111" sldId="371"/>
            <ac:spMk id="2" creationId="{9BDD4029-57B7-4822-AA3C-9B3B246C6898}"/>
          </ac:spMkLst>
        </pc:spChg>
        <pc:spChg chg="del">
          <ac:chgData name="Cartier, Thomas (EOL)" userId="0eaa2424-5aa2-4e0b-960d-de12abb9d6fd" providerId="ADAL" clId="{E0F3E51F-B608-457E-9FB9-B5BA88EBCF55}" dt="2022-10-27T18:27:33.560" v="6525" actId="478"/>
          <ac:spMkLst>
            <pc:docMk/>
            <pc:sldMk cId="1005405111" sldId="371"/>
            <ac:spMk id="3" creationId="{64A88DEE-A56B-404F-9796-5BD3CCD0BAEB}"/>
          </ac:spMkLst>
        </pc:spChg>
        <pc:spChg chg="add mod">
          <ac:chgData name="Cartier, Thomas (EOL)" userId="0eaa2424-5aa2-4e0b-960d-de12abb9d6fd" providerId="ADAL" clId="{E0F3E51F-B608-457E-9FB9-B5BA88EBCF55}" dt="2022-10-27T18:15:09.214" v="6063"/>
          <ac:spMkLst>
            <pc:docMk/>
            <pc:sldMk cId="1005405111" sldId="371"/>
            <ac:spMk id="6" creationId="{B26D846C-AF8B-4177-8720-11150C0F6CBC}"/>
          </ac:spMkLst>
        </pc:spChg>
        <pc:spChg chg="add mod">
          <ac:chgData name="Cartier, Thomas (EOL)" userId="0eaa2424-5aa2-4e0b-960d-de12abb9d6fd" providerId="ADAL" clId="{E0F3E51F-B608-457E-9FB9-B5BA88EBCF55}" dt="2022-10-27T18:28:16.933" v="6661" actId="1037"/>
          <ac:spMkLst>
            <pc:docMk/>
            <pc:sldMk cId="1005405111" sldId="371"/>
            <ac:spMk id="7" creationId="{87D5A869-2B23-42D2-B2E2-8E6CBE9C0C90}"/>
          </ac:spMkLst>
        </pc:spChg>
        <pc:picChg chg="add mod">
          <ac:chgData name="Cartier, Thomas (EOL)" userId="0eaa2424-5aa2-4e0b-960d-de12abb9d6fd" providerId="ADAL" clId="{E0F3E51F-B608-457E-9FB9-B5BA88EBCF55}" dt="2022-10-27T18:27:44.262" v="6580" actId="1035"/>
          <ac:picMkLst>
            <pc:docMk/>
            <pc:sldMk cId="1005405111" sldId="371"/>
            <ac:picMk id="5" creationId="{BA34D138-6DDC-492D-804D-F909BC62F68A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8:33:18.372" v="6824" actId="1035"/>
        <pc:sldMkLst>
          <pc:docMk/>
          <pc:sldMk cId="2963612632" sldId="372"/>
        </pc:sldMkLst>
        <pc:spChg chg="del">
          <ac:chgData name="Cartier, Thomas (EOL)" userId="0eaa2424-5aa2-4e0b-960d-de12abb9d6fd" providerId="ADAL" clId="{E0F3E51F-B608-457E-9FB9-B5BA88EBCF55}" dt="2022-10-27T18:15:15.431" v="6064" actId="478"/>
          <ac:spMkLst>
            <pc:docMk/>
            <pc:sldMk cId="2963612632" sldId="372"/>
            <ac:spMk id="2" creationId="{83E70DE1-07BE-4EF3-ADE9-9F282C107B35}"/>
          </ac:spMkLst>
        </pc:spChg>
        <pc:spChg chg="del">
          <ac:chgData name="Cartier, Thomas (EOL)" userId="0eaa2424-5aa2-4e0b-960d-de12abb9d6fd" providerId="ADAL" clId="{E0F3E51F-B608-457E-9FB9-B5BA88EBCF55}" dt="2022-10-27T18:32:30.407" v="6766" actId="478"/>
          <ac:spMkLst>
            <pc:docMk/>
            <pc:sldMk cId="2963612632" sldId="372"/>
            <ac:spMk id="3" creationId="{40BCF119-76A6-4D83-9344-29442FBA67FD}"/>
          </ac:spMkLst>
        </pc:spChg>
        <pc:spChg chg="add mod">
          <ac:chgData name="Cartier, Thomas (EOL)" userId="0eaa2424-5aa2-4e0b-960d-de12abb9d6fd" providerId="ADAL" clId="{E0F3E51F-B608-457E-9FB9-B5BA88EBCF55}" dt="2022-10-27T18:15:17.896" v="6065"/>
          <ac:spMkLst>
            <pc:docMk/>
            <pc:sldMk cId="2963612632" sldId="372"/>
            <ac:spMk id="6" creationId="{362F82A0-3976-4452-A11D-146764FC72F6}"/>
          </ac:spMkLst>
        </pc:spChg>
        <pc:spChg chg="add mod">
          <ac:chgData name="Cartier, Thomas (EOL)" userId="0eaa2424-5aa2-4e0b-960d-de12abb9d6fd" providerId="ADAL" clId="{E0F3E51F-B608-457E-9FB9-B5BA88EBCF55}" dt="2022-10-27T18:33:18.372" v="6824" actId="1035"/>
          <ac:spMkLst>
            <pc:docMk/>
            <pc:sldMk cId="2963612632" sldId="372"/>
            <ac:spMk id="7" creationId="{407D2101-B4B4-484F-97B1-D288CF83D848}"/>
          </ac:spMkLst>
        </pc:spChg>
        <pc:picChg chg="add mod">
          <ac:chgData name="Cartier, Thomas (EOL)" userId="0eaa2424-5aa2-4e0b-960d-de12abb9d6fd" providerId="ADAL" clId="{E0F3E51F-B608-457E-9FB9-B5BA88EBCF55}" dt="2022-10-27T18:32:26.053" v="6765" actId="1038"/>
          <ac:picMkLst>
            <pc:docMk/>
            <pc:sldMk cId="2963612632" sldId="372"/>
            <ac:picMk id="5" creationId="{4A47F7DA-FBC4-4B41-9958-6A63545D2852}"/>
          </ac:picMkLst>
        </pc:picChg>
      </pc:sldChg>
      <pc:sldChg chg="addSp delSp modSp add mod setBg">
        <pc:chgData name="Cartier, Thomas (EOL)" userId="0eaa2424-5aa2-4e0b-960d-de12abb9d6fd" providerId="ADAL" clId="{E0F3E51F-B608-457E-9FB9-B5BA88EBCF55}" dt="2022-10-27T18:34:58.119" v="6928" actId="1037"/>
        <pc:sldMkLst>
          <pc:docMk/>
          <pc:sldMk cId="2132842818" sldId="373"/>
        </pc:sldMkLst>
        <pc:spChg chg="del mod">
          <ac:chgData name="Cartier, Thomas (EOL)" userId="0eaa2424-5aa2-4e0b-960d-de12abb9d6fd" providerId="ADAL" clId="{E0F3E51F-B608-457E-9FB9-B5BA88EBCF55}" dt="2022-10-27T18:15:25.531" v="6066" actId="478"/>
          <ac:spMkLst>
            <pc:docMk/>
            <pc:sldMk cId="2132842818" sldId="373"/>
            <ac:spMk id="2" creationId="{E2E04680-776D-45F5-BB29-B9ECC8CFAE5C}"/>
          </ac:spMkLst>
        </pc:spChg>
        <pc:spChg chg="add del mod">
          <ac:chgData name="Cartier, Thomas (EOL)" userId="0eaa2424-5aa2-4e0b-960d-de12abb9d6fd" providerId="ADAL" clId="{E0F3E51F-B608-457E-9FB9-B5BA88EBCF55}" dt="2022-10-27T18:34:09.723" v="6827" actId="478"/>
          <ac:spMkLst>
            <pc:docMk/>
            <pc:sldMk cId="2132842818" sldId="373"/>
            <ac:spMk id="3" creationId="{9E0C1FEB-2EF1-426D-8D15-E47C0842A8B2}"/>
          </ac:spMkLst>
        </pc:spChg>
        <pc:spChg chg="add mod">
          <ac:chgData name="Cartier, Thomas (EOL)" userId="0eaa2424-5aa2-4e0b-960d-de12abb9d6fd" providerId="ADAL" clId="{E0F3E51F-B608-457E-9FB9-B5BA88EBCF55}" dt="2022-10-27T18:15:28.286" v="6067"/>
          <ac:spMkLst>
            <pc:docMk/>
            <pc:sldMk cId="2132842818" sldId="373"/>
            <ac:spMk id="9" creationId="{5C67E905-4809-479D-9A2A-E693A30D46A8}"/>
          </ac:spMkLst>
        </pc:spChg>
        <pc:spChg chg="add del mod">
          <ac:chgData name="Cartier, Thomas (EOL)" userId="0eaa2424-5aa2-4e0b-960d-de12abb9d6fd" providerId="ADAL" clId="{E0F3E51F-B608-457E-9FB9-B5BA88EBCF55}" dt="2022-10-27T18:34:06.657" v="6826"/>
          <ac:spMkLst>
            <pc:docMk/>
            <pc:sldMk cId="2132842818" sldId="373"/>
            <ac:spMk id="10" creationId="{325AD7A5-AEF4-4F7D-ABF6-13FBF0912A71}"/>
          </ac:spMkLst>
        </pc:spChg>
        <pc:spChg chg="add mod">
          <ac:chgData name="Cartier, Thomas (EOL)" userId="0eaa2424-5aa2-4e0b-960d-de12abb9d6fd" providerId="ADAL" clId="{E0F3E51F-B608-457E-9FB9-B5BA88EBCF55}" dt="2022-10-27T18:34:58.119" v="6928" actId="1037"/>
          <ac:spMkLst>
            <pc:docMk/>
            <pc:sldMk cId="2132842818" sldId="373"/>
            <ac:spMk id="11" creationId="{D8B51920-34FD-4B91-A5CA-30F034143056}"/>
          </ac:spMkLst>
        </pc:spChg>
        <pc:spChg chg="add">
          <ac:chgData name="Cartier, Thomas (EOL)" userId="0eaa2424-5aa2-4e0b-960d-de12abb9d6fd" providerId="ADAL" clId="{E0F3E51F-B608-457E-9FB9-B5BA88EBCF55}" dt="2022-10-27T14:04:25.900" v="3076" actId="26606"/>
          <ac:spMkLst>
            <pc:docMk/>
            <pc:sldMk cId="2132842818" sldId="373"/>
            <ac:spMk id="12" creationId="{8761DDFE-071F-4200-B0AA-394476C2D2D6}"/>
          </ac:spMkLst>
        </pc:spChg>
        <pc:picChg chg="add mod">
          <ac:chgData name="Cartier, Thomas (EOL)" userId="0eaa2424-5aa2-4e0b-960d-de12abb9d6fd" providerId="ADAL" clId="{E0F3E51F-B608-457E-9FB9-B5BA88EBCF55}" dt="2022-10-27T14:04:25.900" v="3076" actId="26606"/>
          <ac:picMkLst>
            <pc:docMk/>
            <pc:sldMk cId="2132842818" sldId="373"/>
            <ac:picMk id="5" creationId="{884204A0-2055-4D7B-867E-2AFA2A87B87B}"/>
          </ac:picMkLst>
        </pc:picChg>
        <pc:picChg chg="add mod">
          <ac:chgData name="Cartier, Thomas (EOL)" userId="0eaa2424-5aa2-4e0b-960d-de12abb9d6fd" providerId="ADAL" clId="{E0F3E51F-B608-457E-9FB9-B5BA88EBCF55}" dt="2022-10-27T18:34:22.167" v="6830" actId="1076"/>
          <ac:picMkLst>
            <pc:docMk/>
            <pc:sldMk cId="2132842818" sldId="373"/>
            <ac:picMk id="7" creationId="{55949011-CF93-4D44-9A8A-6FA0ECA3BD41}"/>
          </ac:picMkLst>
        </pc:picChg>
      </pc:sldChg>
      <pc:sldChg chg="addSp delSp modSp new mod">
        <pc:chgData name="Cartier, Thomas (EOL)" userId="0eaa2424-5aa2-4e0b-960d-de12abb9d6fd" providerId="ADAL" clId="{E0F3E51F-B608-457E-9FB9-B5BA88EBCF55}" dt="2022-10-27T19:12:27.797" v="7986" actId="1037"/>
        <pc:sldMkLst>
          <pc:docMk/>
          <pc:sldMk cId="964064343" sldId="374"/>
        </pc:sldMkLst>
        <pc:spChg chg="del">
          <ac:chgData name="Cartier, Thomas (EOL)" userId="0eaa2424-5aa2-4e0b-960d-de12abb9d6fd" providerId="ADAL" clId="{E0F3E51F-B608-457E-9FB9-B5BA88EBCF55}" dt="2022-10-27T13:14:00.948" v="2063" actId="478"/>
          <ac:spMkLst>
            <pc:docMk/>
            <pc:sldMk cId="964064343" sldId="374"/>
            <ac:spMk id="2" creationId="{44AC38C5-F365-4F85-AFD2-E31B879B1B65}"/>
          </ac:spMkLst>
        </pc:spChg>
        <pc:spChg chg="del">
          <ac:chgData name="Cartier, Thomas (EOL)" userId="0eaa2424-5aa2-4e0b-960d-de12abb9d6fd" providerId="ADAL" clId="{E0F3E51F-B608-457E-9FB9-B5BA88EBCF55}" dt="2022-10-27T13:14:22.102" v="2073" actId="478"/>
          <ac:spMkLst>
            <pc:docMk/>
            <pc:sldMk cId="964064343" sldId="374"/>
            <ac:spMk id="3" creationId="{1367EB38-F812-42D5-B3A8-6E79C983B154}"/>
          </ac:spMkLst>
        </pc:spChg>
        <pc:spChg chg="add mod">
          <ac:chgData name="Cartier, Thomas (EOL)" userId="0eaa2424-5aa2-4e0b-960d-de12abb9d6fd" providerId="ADAL" clId="{E0F3E51F-B608-457E-9FB9-B5BA88EBCF55}" dt="2022-10-27T13:14:14.394" v="2072" actId="20577"/>
          <ac:spMkLst>
            <pc:docMk/>
            <pc:sldMk cId="964064343" sldId="374"/>
            <ac:spMk id="6" creationId="{609562CF-F42C-4E74-9B7F-D7F1ACC55F94}"/>
          </ac:spMkLst>
        </pc:spChg>
        <pc:picChg chg="add mod">
          <ac:chgData name="Cartier, Thomas (EOL)" userId="0eaa2424-5aa2-4e0b-960d-de12abb9d6fd" providerId="ADAL" clId="{E0F3E51F-B608-457E-9FB9-B5BA88EBCF55}" dt="2022-10-27T19:12:27.797" v="7986" actId="1037"/>
          <ac:picMkLst>
            <pc:docMk/>
            <pc:sldMk cId="964064343" sldId="374"/>
            <ac:picMk id="5" creationId="{E0D16825-28A9-4AF9-95F2-F354B1F7B2D4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9:22:02.020" v="8232" actId="1076"/>
        <pc:sldMkLst>
          <pc:docMk/>
          <pc:sldMk cId="181002254" sldId="375"/>
        </pc:sldMkLst>
        <pc:spChg chg="add mod">
          <ac:chgData name="Cartier, Thomas (EOL)" userId="0eaa2424-5aa2-4e0b-960d-de12abb9d6fd" providerId="ADAL" clId="{E0F3E51F-B608-457E-9FB9-B5BA88EBCF55}" dt="2022-10-27T19:21:57.863" v="8231" actId="1036"/>
          <ac:spMkLst>
            <pc:docMk/>
            <pc:sldMk cId="181002254" sldId="375"/>
            <ac:spMk id="4" creationId="{3CB2C344-18AE-4621-B761-C30E90C7D2A5}"/>
          </ac:spMkLst>
        </pc:spChg>
        <pc:spChg chg="add mod">
          <ac:chgData name="Cartier, Thomas (EOL)" userId="0eaa2424-5aa2-4e0b-960d-de12abb9d6fd" providerId="ADAL" clId="{E0F3E51F-B608-457E-9FB9-B5BA88EBCF55}" dt="2022-10-27T18:11:57.172" v="5954" actId="1036"/>
          <ac:spMkLst>
            <pc:docMk/>
            <pc:sldMk cId="181002254" sldId="375"/>
            <ac:spMk id="5" creationId="{4FCEA8CC-534D-4770-87FD-BA63B75BF5B1}"/>
          </ac:spMkLst>
        </pc:spChg>
        <pc:picChg chg="add mod">
          <ac:chgData name="Cartier, Thomas (EOL)" userId="0eaa2424-5aa2-4e0b-960d-de12abb9d6fd" providerId="ADAL" clId="{E0F3E51F-B608-457E-9FB9-B5BA88EBCF55}" dt="2022-10-27T13:52:32.350" v="2942" actId="1038"/>
          <ac:picMkLst>
            <pc:docMk/>
            <pc:sldMk cId="181002254" sldId="375"/>
            <ac:picMk id="3" creationId="{E4FB951F-A722-42A0-831B-C21969FB55E4}"/>
          </ac:picMkLst>
        </pc:picChg>
        <pc:picChg chg="add mod">
          <ac:chgData name="Cartier, Thomas (EOL)" userId="0eaa2424-5aa2-4e0b-960d-de12abb9d6fd" providerId="ADAL" clId="{E0F3E51F-B608-457E-9FB9-B5BA88EBCF55}" dt="2022-10-27T19:22:02.020" v="8232" actId="1076"/>
          <ac:picMkLst>
            <pc:docMk/>
            <pc:sldMk cId="181002254" sldId="375"/>
            <ac:picMk id="7" creationId="{CA6C8D95-2585-45CE-B034-E98A441BDA95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9:21:20.500" v="8207" actId="1076"/>
        <pc:sldMkLst>
          <pc:docMk/>
          <pc:sldMk cId="2567764122" sldId="376"/>
        </pc:sldMkLst>
        <pc:spChg chg="add mod">
          <ac:chgData name="Cartier, Thomas (EOL)" userId="0eaa2424-5aa2-4e0b-960d-de12abb9d6fd" providerId="ADAL" clId="{E0F3E51F-B608-457E-9FB9-B5BA88EBCF55}" dt="2022-10-27T19:20:22.717" v="8184" actId="1036"/>
          <ac:spMkLst>
            <pc:docMk/>
            <pc:sldMk cId="2567764122" sldId="376"/>
            <ac:spMk id="4" creationId="{DE3DA270-4B03-4888-9ED3-A823F80FBFE5}"/>
          </ac:spMkLst>
        </pc:spChg>
        <pc:spChg chg="add del mod">
          <ac:chgData name="Cartier, Thomas (EOL)" userId="0eaa2424-5aa2-4e0b-960d-de12abb9d6fd" providerId="ADAL" clId="{E0F3E51F-B608-457E-9FB9-B5BA88EBCF55}" dt="2022-10-27T18:09:15.229" v="5880"/>
          <ac:spMkLst>
            <pc:docMk/>
            <pc:sldMk cId="2567764122" sldId="376"/>
            <ac:spMk id="6" creationId="{91DC037C-3C68-4647-9CF2-6CB4F2068D32}"/>
          </ac:spMkLst>
        </pc:spChg>
        <pc:picChg chg="add mod">
          <ac:chgData name="Cartier, Thomas (EOL)" userId="0eaa2424-5aa2-4e0b-960d-de12abb9d6fd" providerId="ADAL" clId="{E0F3E51F-B608-457E-9FB9-B5BA88EBCF55}" dt="2022-10-27T18:08:32.310" v="5865" actId="1038"/>
          <ac:picMkLst>
            <pc:docMk/>
            <pc:sldMk cId="2567764122" sldId="376"/>
            <ac:picMk id="3" creationId="{9572C888-B611-4E6B-BEFE-27C8D8245835}"/>
          </ac:picMkLst>
        </pc:picChg>
        <pc:picChg chg="add del">
          <ac:chgData name="Cartier, Thomas (EOL)" userId="0eaa2424-5aa2-4e0b-960d-de12abb9d6fd" providerId="ADAL" clId="{E0F3E51F-B608-457E-9FB9-B5BA88EBCF55}" dt="2022-10-27T18:08:48.497" v="5867"/>
          <ac:picMkLst>
            <pc:docMk/>
            <pc:sldMk cId="2567764122" sldId="376"/>
            <ac:picMk id="5" creationId="{FFAE3784-5F27-41A6-ABF9-34D89906318A}"/>
          </ac:picMkLst>
        </pc:picChg>
        <pc:picChg chg="add mod">
          <ac:chgData name="Cartier, Thomas (EOL)" userId="0eaa2424-5aa2-4e0b-960d-de12abb9d6fd" providerId="ADAL" clId="{E0F3E51F-B608-457E-9FB9-B5BA88EBCF55}" dt="2022-10-27T19:21:20.500" v="8207" actId="1076"/>
          <ac:picMkLst>
            <pc:docMk/>
            <pc:sldMk cId="2567764122" sldId="376"/>
            <ac:picMk id="8" creationId="{9C16963C-92D3-41C9-BCCC-E99CE23B15C0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7:55:45.076" v="5028" actId="1036"/>
        <pc:sldMkLst>
          <pc:docMk/>
          <pc:sldMk cId="3225995954" sldId="377"/>
        </pc:sldMkLst>
        <pc:spChg chg="add del mod">
          <ac:chgData name="Cartier, Thomas (EOL)" userId="0eaa2424-5aa2-4e0b-960d-de12abb9d6fd" providerId="ADAL" clId="{E0F3E51F-B608-457E-9FB9-B5BA88EBCF55}" dt="2022-10-27T17:54:00.975" v="4985" actId="478"/>
          <ac:spMkLst>
            <pc:docMk/>
            <pc:sldMk cId="3225995954" sldId="377"/>
            <ac:spMk id="4" creationId="{155E4FC9-1245-4577-88BC-41F5EBD23355}"/>
          </ac:spMkLst>
        </pc:spChg>
        <pc:spChg chg="add mod">
          <ac:chgData name="Cartier, Thomas (EOL)" userId="0eaa2424-5aa2-4e0b-960d-de12abb9d6fd" providerId="ADAL" clId="{E0F3E51F-B608-457E-9FB9-B5BA88EBCF55}" dt="2022-10-27T17:53:38.914" v="4939"/>
          <ac:spMkLst>
            <pc:docMk/>
            <pc:sldMk cId="3225995954" sldId="377"/>
            <ac:spMk id="6" creationId="{2285F711-34C5-4E7C-BC47-DB571A829CD5}"/>
          </ac:spMkLst>
        </pc:spChg>
        <pc:spChg chg="add mod">
          <ac:chgData name="Cartier, Thomas (EOL)" userId="0eaa2424-5aa2-4e0b-960d-de12abb9d6fd" providerId="ADAL" clId="{E0F3E51F-B608-457E-9FB9-B5BA88EBCF55}" dt="2022-10-27T17:54:07.461" v="5013" actId="1038"/>
          <ac:spMkLst>
            <pc:docMk/>
            <pc:sldMk cId="3225995954" sldId="377"/>
            <ac:spMk id="7" creationId="{6E1D2A43-6FD6-4079-BEFB-755B48CB5CB1}"/>
          </ac:spMkLst>
        </pc:spChg>
        <pc:picChg chg="add mod">
          <ac:chgData name="Cartier, Thomas (EOL)" userId="0eaa2424-5aa2-4e0b-960d-de12abb9d6fd" providerId="ADAL" clId="{E0F3E51F-B608-457E-9FB9-B5BA88EBCF55}" dt="2022-10-27T17:55:45.076" v="5028" actId="1036"/>
          <ac:picMkLst>
            <pc:docMk/>
            <pc:sldMk cId="3225995954" sldId="377"/>
            <ac:picMk id="3" creationId="{13538773-2068-40E7-8E20-DA47B3774907}"/>
          </ac:picMkLst>
        </pc:picChg>
        <pc:picChg chg="add del">
          <ac:chgData name="Cartier, Thomas (EOL)" userId="0eaa2424-5aa2-4e0b-960d-de12abb9d6fd" providerId="ADAL" clId="{E0F3E51F-B608-457E-9FB9-B5BA88EBCF55}" dt="2022-10-27T17:53:36.678" v="4938"/>
          <ac:picMkLst>
            <pc:docMk/>
            <pc:sldMk cId="3225995954" sldId="377"/>
            <ac:picMk id="5" creationId="{079415AF-63A2-45F2-838F-AF7928D049B5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7:53:03.796" v="4906" actId="1036"/>
        <pc:sldMkLst>
          <pc:docMk/>
          <pc:sldMk cId="4125765327" sldId="378"/>
        </pc:sldMkLst>
        <pc:spChg chg="add mod">
          <ac:chgData name="Cartier, Thomas (EOL)" userId="0eaa2424-5aa2-4e0b-960d-de12abb9d6fd" providerId="ADAL" clId="{E0F3E51F-B608-457E-9FB9-B5BA88EBCF55}" dt="2022-10-27T17:51:57.290" v="4739" actId="1037"/>
          <ac:spMkLst>
            <pc:docMk/>
            <pc:sldMk cId="4125765327" sldId="378"/>
            <ac:spMk id="4" creationId="{53DE1539-E3D4-4410-B414-1B0BC257B4F2}"/>
          </ac:spMkLst>
        </pc:spChg>
        <pc:spChg chg="add mod">
          <ac:chgData name="Cartier, Thomas (EOL)" userId="0eaa2424-5aa2-4e0b-960d-de12abb9d6fd" providerId="ADAL" clId="{E0F3E51F-B608-457E-9FB9-B5BA88EBCF55}" dt="2022-10-27T17:53:03.796" v="4906" actId="1036"/>
          <ac:spMkLst>
            <pc:docMk/>
            <pc:sldMk cId="4125765327" sldId="378"/>
            <ac:spMk id="5" creationId="{2EC167F1-7CA2-478C-A09F-8516218B2F7E}"/>
          </ac:spMkLst>
        </pc:spChg>
        <pc:picChg chg="add mod">
          <ac:chgData name="Cartier, Thomas (EOL)" userId="0eaa2424-5aa2-4e0b-960d-de12abb9d6fd" providerId="ADAL" clId="{E0F3E51F-B608-457E-9FB9-B5BA88EBCF55}" dt="2022-10-27T17:51:48.750" v="4701" actId="1038"/>
          <ac:picMkLst>
            <pc:docMk/>
            <pc:sldMk cId="4125765327" sldId="378"/>
            <ac:picMk id="3" creationId="{2DFAADE2-A5DD-4828-A171-3A4C154ABFB2}"/>
          </ac:picMkLst>
        </pc:picChg>
      </pc:sldChg>
      <pc:sldChg chg="addSp modSp add mod modClrScheme chgLayout">
        <pc:chgData name="Cartier, Thomas (EOL)" userId="0eaa2424-5aa2-4e0b-960d-de12abb9d6fd" providerId="ADAL" clId="{E0F3E51F-B608-457E-9FB9-B5BA88EBCF55}" dt="2022-10-27T13:45:38.469" v="2896" actId="14100"/>
        <pc:sldMkLst>
          <pc:docMk/>
          <pc:sldMk cId="2058461435" sldId="379"/>
        </pc:sldMkLst>
        <pc:spChg chg="add mod">
          <ac:chgData name="Cartier, Thomas (EOL)" userId="0eaa2424-5aa2-4e0b-960d-de12abb9d6fd" providerId="ADAL" clId="{E0F3E51F-B608-457E-9FB9-B5BA88EBCF55}" dt="2022-10-27T13:45:38.469" v="2896" actId="14100"/>
          <ac:spMkLst>
            <pc:docMk/>
            <pc:sldMk cId="2058461435" sldId="379"/>
            <ac:spMk id="2" creationId="{5ADEAEC6-B75A-4BF9-8B52-6B8F26966C14}"/>
          </ac:spMkLst>
        </pc:spChg>
        <pc:picChg chg="add mod">
          <ac:chgData name="Cartier, Thomas (EOL)" userId="0eaa2424-5aa2-4e0b-960d-de12abb9d6fd" providerId="ADAL" clId="{E0F3E51F-B608-457E-9FB9-B5BA88EBCF55}" dt="2022-10-27T13:45:30.581" v="2880" actId="692"/>
          <ac:picMkLst>
            <pc:docMk/>
            <pc:sldMk cId="2058461435" sldId="379"/>
            <ac:picMk id="4" creationId="{F7480CD9-375A-4306-887C-4CC85C335E90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9:18:32.885" v="8150" actId="1036"/>
        <pc:sldMkLst>
          <pc:docMk/>
          <pc:sldMk cId="2694866231" sldId="380"/>
        </pc:sldMkLst>
        <pc:spChg chg="add mod">
          <ac:chgData name="Cartier, Thomas (EOL)" userId="0eaa2424-5aa2-4e0b-960d-de12abb9d6fd" providerId="ADAL" clId="{E0F3E51F-B608-457E-9FB9-B5BA88EBCF55}" dt="2022-10-27T17:57:34.401" v="5075" actId="1036"/>
          <ac:spMkLst>
            <pc:docMk/>
            <pc:sldMk cId="2694866231" sldId="380"/>
            <ac:spMk id="4" creationId="{E99BBC20-91B9-4A06-8932-7628EBAA516A}"/>
          </ac:spMkLst>
        </pc:spChg>
        <pc:spChg chg="add mod">
          <ac:chgData name="Cartier, Thomas (EOL)" userId="0eaa2424-5aa2-4e0b-960d-de12abb9d6fd" providerId="ADAL" clId="{E0F3E51F-B608-457E-9FB9-B5BA88EBCF55}" dt="2022-10-27T19:18:27.263" v="8135" actId="1037"/>
          <ac:spMkLst>
            <pc:docMk/>
            <pc:sldMk cId="2694866231" sldId="380"/>
            <ac:spMk id="5" creationId="{5EA95E13-1642-45D8-BE21-22F3FA9911D3}"/>
          </ac:spMkLst>
        </pc:spChg>
        <pc:picChg chg="add mod">
          <ac:chgData name="Cartier, Thomas (EOL)" userId="0eaa2424-5aa2-4e0b-960d-de12abb9d6fd" providerId="ADAL" clId="{E0F3E51F-B608-457E-9FB9-B5BA88EBCF55}" dt="2022-10-27T17:57:27.066" v="5065" actId="1038"/>
          <ac:picMkLst>
            <pc:docMk/>
            <pc:sldMk cId="2694866231" sldId="380"/>
            <ac:picMk id="3" creationId="{2E7CE79B-801D-4B61-A3B3-2DA2A47C5D00}"/>
          </ac:picMkLst>
        </pc:picChg>
        <pc:picChg chg="add mod">
          <ac:chgData name="Cartier, Thomas (EOL)" userId="0eaa2424-5aa2-4e0b-960d-de12abb9d6fd" providerId="ADAL" clId="{E0F3E51F-B608-457E-9FB9-B5BA88EBCF55}" dt="2022-10-27T19:18:32.885" v="8150" actId="1036"/>
          <ac:picMkLst>
            <pc:docMk/>
            <pc:sldMk cId="2694866231" sldId="380"/>
            <ac:picMk id="7" creationId="{6CFA1F63-514F-4074-A877-7B09C8121747}"/>
          </ac:picMkLst>
        </pc:picChg>
        <pc:picChg chg="add del">
          <ac:chgData name="Cartier, Thomas (EOL)" userId="0eaa2424-5aa2-4e0b-960d-de12abb9d6fd" providerId="ADAL" clId="{E0F3E51F-B608-457E-9FB9-B5BA88EBCF55}" dt="2022-10-27T19:18:18.106" v="8104" actId="478"/>
          <ac:picMkLst>
            <pc:docMk/>
            <pc:sldMk cId="2694866231" sldId="380"/>
            <ac:picMk id="9" creationId="{4FD06FC3-B24C-4012-B35D-5FD30BB83B6B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7:59:31.559" v="5252" actId="1036"/>
        <pc:sldMkLst>
          <pc:docMk/>
          <pc:sldMk cId="2438924473" sldId="381"/>
        </pc:sldMkLst>
        <pc:spChg chg="add mod">
          <ac:chgData name="Cartier, Thomas (EOL)" userId="0eaa2424-5aa2-4e0b-960d-de12abb9d6fd" providerId="ADAL" clId="{E0F3E51F-B608-457E-9FB9-B5BA88EBCF55}" dt="2022-10-27T17:59:13.621" v="5233" actId="20577"/>
          <ac:spMkLst>
            <pc:docMk/>
            <pc:sldMk cId="2438924473" sldId="381"/>
            <ac:spMk id="4" creationId="{C6C28AEB-1AC2-4124-91DE-CA47C3E466CC}"/>
          </ac:spMkLst>
        </pc:spChg>
        <pc:spChg chg="add mod">
          <ac:chgData name="Cartier, Thomas (EOL)" userId="0eaa2424-5aa2-4e0b-960d-de12abb9d6fd" providerId="ADAL" clId="{E0F3E51F-B608-457E-9FB9-B5BA88EBCF55}" dt="2022-10-27T17:59:31.559" v="5252" actId="1036"/>
          <ac:spMkLst>
            <pc:docMk/>
            <pc:sldMk cId="2438924473" sldId="381"/>
            <ac:spMk id="5" creationId="{E9C059A4-43D8-4DE3-AE42-ED7969A2F357}"/>
          </ac:spMkLst>
        </pc:spChg>
        <pc:picChg chg="add mod">
          <ac:chgData name="Cartier, Thomas (EOL)" userId="0eaa2424-5aa2-4e0b-960d-de12abb9d6fd" providerId="ADAL" clId="{E0F3E51F-B608-457E-9FB9-B5BA88EBCF55}" dt="2022-10-27T17:58:46.369" v="5186" actId="1038"/>
          <ac:picMkLst>
            <pc:docMk/>
            <pc:sldMk cId="2438924473" sldId="381"/>
            <ac:picMk id="3" creationId="{55D3FE90-C0B4-4A0F-B3C0-7CE1DF583DC1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8:01:20.193" v="5400" actId="1036"/>
        <pc:sldMkLst>
          <pc:docMk/>
          <pc:sldMk cId="3536313708" sldId="382"/>
        </pc:sldMkLst>
        <pc:spChg chg="add mod">
          <ac:chgData name="Cartier, Thomas (EOL)" userId="0eaa2424-5aa2-4e0b-960d-de12abb9d6fd" providerId="ADAL" clId="{E0F3E51F-B608-457E-9FB9-B5BA88EBCF55}" dt="2022-10-27T18:01:20.193" v="5400" actId="1036"/>
          <ac:spMkLst>
            <pc:docMk/>
            <pc:sldMk cId="3536313708" sldId="382"/>
            <ac:spMk id="4" creationId="{B4865664-8E10-415F-BA1C-920815BF9279}"/>
          </ac:spMkLst>
        </pc:spChg>
        <pc:spChg chg="add mod">
          <ac:chgData name="Cartier, Thomas (EOL)" userId="0eaa2424-5aa2-4e0b-960d-de12abb9d6fd" providerId="ADAL" clId="{E0F3E51F-B608-457E-9FB9-B5BA88EBCF55}" dt="2022-10-27T18:01:14.665" v="5384" actId="1037"/>
          <ac:spMkLst>
            <pc:docMk/>
            <pc:sldMk cId="3536313708" sldId="382"/>
            <ac:spMk id="5" creationId="{5D604E06-B2CF-4AB4-84F2-694B8C7778D1}"/>
          </ac:spMkLst>
        </pc:spChg>
        <pc:picChg chg="add mod">
          <ac:chgData name="Cartier, Thomas (EOL)" userId="0eaa2424-5aa2-4e0b-960d-de12abb9d6fd" providerId="ADAL" clId="{E0F3E51F-B608-457E-9FB9-B5BA88EBCF55}" dt="2022-10-27T18:00:06.359" v="5278" actId="1038"/>
          <ac:picMkLst>
            <pc:docMk/>
            <pc:sldMk cId="3536313708" sldId="382"/>
            <ac:picMk id="3" creationId="{3A643E95-EC9B-4956-B89D-9C71B18000E3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9:19:04.858" v="8151" actId="692"/>
        <pc:sldMkLst>
          <pc:docMk/>
          <pc:sldMk cId="2608267887" sldId="383"/>
        </pc:sldMkLst>
        <pc:spChg chg="add mod">
          <ac:chgData name="Cartier, Thomas (EOL)" userId="0eaa2424-5aa2-4e0b-960d-de12abb9d6fd" providerId="ADAL" clId="{E0F3E51F-B608-457E-9FB9-B5BA88EBCF55}" dt="2022-10-27T18:02:16.890" v="5511" actId="20577"/>
          <ac:spMkLst>
            <pc:docMk/>
            <pc:sldMk cId="2608267887" sldId="383"/>
            <ac:spMk id="4" creationId="{28310F32-0912-4FFA-A451-7C80996F2327}"/>
          </ac:spMkLst>
        </pc:spChg>
        <pc:spChg chg="add mod">
          <ac:chgData name="Cartier, Thomas (EOL)" userId="0eaa2424-5aa2-4e0b-960d-de12abb9d6fd" providerId="ADAL" clId="{E0F3E51F-B608-457E-9FB9-B5BA88EBCF55}" dt="2022-10-27T18:03:56.315" v="5513" actId="14100"/>
          <ac:spMkLst>
            <pc:docMk/>
            <pc:sldMk cId="2608267887" sldId="383"/>
            <ac:spMk id="5" creationId="{6AE74B33-FDC8-4F47-AE55-5003E9DBB0A8}"/>
          </ac:spMkLst>
        </pc:spChg>
        <pc:picChg chg="add mod">
          <ac:chgData name="Cartier, Thomas (EOL)" userId="0eaa2424-5aa2-4e0b-960d-de12abb9d6fd" providerId="ADAL" clId="{E0F3E51F-B608-457E-9FB9-B5BA88EBCF55}" dt="2022-10-27T19:19:04.858" v="8151" actId="692"/>
          <ac:picMkLst>
            <pc:docMk/>
            <pc:sldMk cId="2608267887" sldId="383"/>
            <ac:picMk id="3" creationId="{52E562D2-6D74-465E-B9E1-96602C58D3D4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8:04:41.514" v="5626" actId="20577"/>
        <pc:sldMkLst>
          <pc:docMk/>
          <pc:sldMk cId="561539395" sldId="384"/>
        </pc:sldMkLst>
        <pc:spChg chg="add mod">
          <ac:chgData name="Cartier, Thomas (EOL)" userId="0eaa2424-5aa2-4e0b-960d-de12abb9d6fd" providerId="ADAL" clId="{E0F3E51F-B608-457E-9FB9-B5BA88EBCF55}" dt="2022-10-27T18:04:21.717" v="5592" actId="1038"/>
          <ac:spMkLst>
            <pc:docMk/>
            <pc:sldMk cId="561539395" sldId="384"/>
            <ac:spMk id="4" creationId="{7E3A2F5C-1E11-4D5B-8D43-1FBE6EE1857D}"/>
          </ac:spMkLst>
        </pc:spChg>
        <pc:spChg chg="add mod">
          <ac:chgData name="Cartier, Thomas (EOL)" userId="0eaa2424-5aa2-4e0b-960d-de12abb9d6fd" providerId="ADAL" clId="{E0F3E51F-B608-457E-9FB9-B5BA88EBCF55}" dt="2022-10-27T18:04:41.514" v="5626" actId="20577"/>
          <ac:spMkLst>
            <pc:docMk/>
            <pc:sldMk cId="561539395" sldId="384"/>
            <ac:spMk id="5" creationId="{3C70B7B4-ACE8-4635-B637-F4DCCC0DDE97}"/>
          </ac:spMkLst>
        </pc:spChg>
        <pc:picChg chg="add mod">
          <ac:chgData name="Cartier, Thomas (EOL)" userId="0eaa2424-5aa2-4e0b-960d-de12abb9d6fd" providerId="ADAL" clId="{E0F3E51F-B608-457E-9FB9-B5BA88EBCF55}" dt="2022-10-27T18:04:17.116" v="5583" actId="1038"/>
          <ac:picMkLst>
            <pc:docMk/>
            <pc:sldMk cId="561539395" sldId="384"/>
            <ac:picMk id="3" creationId="{911C4508-316E-4795-9A60-C0E5C7A0B369}"/>
          </ac:picMkLst>
        </pc:picChg>
      </pc:sldChg>
      <pc:sldChg chg="addSp modSp add mod">
        <pc:chgData name="Cartier, Thomas (EOL)" userId="0eaa2424-5aa2-4e0b-960d-de12abb9d6fd" providerId="ADAL" clId="{E0F3E51F-B608-457E-9FB9-B5BA88EBCF55}" dt="2022-10-27T18:05:43.028" v="5723"/>
        <pc:sldMkLst>
          <pc:docMk/>
          <pc:sldMk cId="735460725" sldId="385"/>
        </pc:sldMkLst>
        <pc:spChg chg="add mod">
          <ac:chgData name="Cartier, Thomas (EOL)" userId="0eaa2424-5aa2-4e0b-960d-de12abb9d6fd" providerId="ADAL" clId="{E0F3E51F-B608-457E-9FB9-B5BA88EBCF55}" dt="2022-10-27T18:05:26.463" v="5722" actId="20577"/>
          <ac:spMkLst>
            <pc:docMk/>
            <pc:sldMk cId="735460725" sldId="385"/>
            <ac:spMk id="4" creationId="{A728458A-011E-4A54-B9A4-14A140C61427}"/>
          </ac:spMkLst>
        </pc:spChg>
        <pc:spChg chg="add mod">
          <ac:chgData name="Cartier, Thomas (EOL)" userId="0eaa2424-5aa2-4e0b-960d-de12abb9d6fd" providerId="ADAL" clId="{E0F3E51F-B608-457E-9FB9-B5BA88EBCF55}" dt="2022-10-27T18:05:43.028" v="5723"/>
          <ac:spMkLst>
            <pc:docMk/>
            <pc:sldMk cId="735460725" sldId="385"/>
            <ac:spMk id="5" creationId="{B469152B-1526-4E3F-A03B-B4A269AB0857}"/>
          </ac:spMkLst>
        </pc:spChg>
        <pc:picChg chg="add mod">
          <ac:chgData name="Cartier, Thomas (EOL)" userId="0eaa2424-5aa2-4e0b-960d-de12abb9d6fd" providerId="ADAL" clId="{E0F3E51F-B608-457E-9FB9-B5BA88EBCF55}" dt="2022-10-27T18:05:15.327" v="5690" actId="1038"/>
          <ac:picMkLst>
            <pc:docMk/>
            <pc:sldMk cId="735460725" sldId="385"/>
            <ac:picMk id="3" creationId="{21956FCD-2CC8-412B-95DA-83AFE0E3C4BE}"/>
          </ac:picMkLst>
        </pc:picChg>
      </pc:sldChg>
      <pc:sldChg chg="addSp delSp modSp add mod">
        <pc:chgData name="Cartier, Thomas (EOL)" userId="0eaa2424-5aa2-4e0b-960d-de12abb9d6fd" providerId="ADAL" clId="{E0F3E51F-B608-457E-9FB9-B5BA88EBCF55}" dt="2022-10-27T19:21:12.712" v="8205" actId="22"/>
        <pc:sldMkLst>
          <pc:docMk/>
          <pc:sldMk cId="2881410568" sldId="386"/>
        </pc:sldMkLst>
        <pc:spChg chg="add mod">
          <ac:chgData name="Cartier, Thomas (EOL)" userId="0eaa2424-5aa2-4e0b-960d-de12abb9d6fd" providerId="ADAL" clId="{E0F3E51F-B608-457E-9FB9-B5BA88EBCF55}" dt="2022-10-27T18:06:06.856" v="5798"/>
          <ac:spMkLst>
            <pc:docMk/>
            <pc:sldMk cId="2881410568" sldId="386"/>
            <ac:spMk id="4" creationId="{AE215984-DB50-45EF-A094-99A14F06E9ED}"/>
          </ac:spMkLst>
        </pc:spChg>
        <pc:spChg chg="add mod">
          <ac:chgData name="Cartier, Thomas (EOL)" userId="0eaa2424-5aa2-4e0b-960d-de12abb9d6fd" providerId="ADAL" clId="{E0F3E51F-B608-457E-9FB9-B5BA88EBCF55}" dt="2022-10-27T19:21:12.028" v="8204" actId="1076"/>
          <ac:spMkLst>
            <pc:docMk/>
            <pc:sldMk cId="2881410568" sldId="386"/>
            <ac:spMk id="5" creationId="{3CA8EF3C-413D-45B5-A48B-25665714A9C9}"/>
          </ac:spMkLst>
        </pc:spChg>
        <pc:picChg chg="add mod">
          <ac:chgData name="Cartier, Thomas (EOL)" userId="0eaa2424-5aa2-4e0b-960d-de12abb9d6fd" providerId="ADAL" clId="{E0F3E51F-B608-457E-9FB9-B5BA88EBCF55}" dt="2022-10-27T18:06:04.256" v="5797" actId="1037"/>
          <ac:picMkLst>
            <pc:docMk/>
            <pc:sldMk cId="2881410568" sldId="386"/>
            <ac:picMk id="3" creationId="{CEA9736E-319A-48D1-86EF-829DA3B250D8}"/>
          </ac:picMkLst>
        </pc:picChg>
        <pc:picChg chg="add del mod">
          <ac:chgData name="Cartier, Thomas (EOL)" userId="0eaa2424-5aa2-4e0b-960d-de12abb9d6fd" providerId="ADAL" clId="{E0F3E51F-B608-457E-9FB9-B5BA88EBCF55}" dt="2022-10-27T19:21:12.712" v="8205" actId="22"/>
          <ac:picMkLst>
            <pc:docMk/>
            <pc:sldMk cId="2881410568" sldId="386"/>
            <ac:picMk id="7" creationId="{5175D544-A519-4D1A-8B50-C7946C485F47}"/>
          </ac:picMkLst>
        </pc:picChg>
      </pc:sldChg>
      <pc:sldChg chg="addSp modSp add mod setBg">
        <pc:chgData name="Cartier, Thomas (EOL)" userId="0eaa2424-5aa2-4e0b-960d-de12abb9d6fd" providerId="ADAL" clId="{E0F3E51F-B608-457E-9FB9-B5BA88EBCF55}" dt="2022-10-27T18:47:46.838" v="7411" actId="14100"/>
        <pc:sldMkLst>
          <pc:docMk/>
          <pc:sldMk cId="2437585876" sldId="387"/>
        </pc:sldMkLst>
        <pc:spChg chg="add mod">
          <ac:chgData name="Cartier, Thomas (EOL)" userId="0eaa2424-5aa2-4e0b-960d-de12abb9d6fd" providerId="ADAL" clId="{E0F3E51F-B608-457E-9FB9-B5BA88EBCF55}" dt="2022-10-27T18:47:46.838" v="7411" actId="14100"/>
          <ac:spMkLst>
            <pc:docMk/>
            <pc:sldMk cId="2437585876" sldId="387"/>
            <ac:spMk id="4" creationId="{912E3C2B-9E76-4B8F-B10F-1A1E110A5230}"/>
          </ac:spMkLst>
        </pc:spChg>
        <pc:picChg chg="add mod">
          <ac:chgData name="Cartier, Thomas (EOL)" userId="0eaa2424-5aa2-4e0b-960d-de12abb9d6fd" providerId="ADAL" clId="{E0F3E51F-B608-457E-9FB9-B5BA88EBCF55}" dt="2022-10-27T18:46:57.416" v="7399" actId="1036"/>
          <ac:picMkLst>
            <pc:docMk/>
            <pc:sldMk cId="2437585876" sldId="387"/>
            <ac:picMk id="3" creationId="{AE70F5DC-59AA-42F5-809A-2530D54A7F4E}"/>
          </ac:picMkLst>
        </pc:picChg>
        <pc:picChg chg="add mod">
          <ac:chgData name="Cartier, Thomas (EOL)" userId="0eaa2424-5aa2-4e0b-960d-de12abb9d6fd" providerId="ADAL" clId="{E0F3E51F-B608-457E-9FB9-B5BA88EBCF55}" dt="2022-10-27T18:47:36.575" v="7410" actId="1036"/>
          <ac:picMkLst>
            <pc:docMk/>
            <pc:sldMk cId="2437585876" sldId="387"/>
            <ac:picMk id="6" creationId="{BF2451DB-FEF8-485C-8216-B3416A8044F7}"/>
          </ac:picMkLst>
        </pc:picChg>
      </pc:sldChg>
      <pc:sldChg chg="addSp delSp modSp add mod setBg">
        <pc:chgData name="Cartier, Thomas (EOL)" userId="0eaa2424-5aa2-4e0b-960d-de12abb9d6fd" providerId="ADAL" clId="{E0F3E51F-B608-457E-9FB9-B5BA88EBCF55}" dt="2022-10-27T18:48:56.262" v="7495" actId="1076"/>
        <pc:sldMkLst>
          <pc:docMk/>
          <pc:sldMk cId="2908964232" sldId="388"/>
        </pc:sldMkLst>
        <pc:spChg chg="add del mod">
          <ac:chgData name="Cartier, Thomas (EOL)" userId="0eaa2424-5aa2-4e0b-960d-de12abb9d6fd" providerId="ADAL" clId="{E0F3E51F-B608-457E-9FB9-B5BA88EBCF55}" dt="2022-10-27T18:48:03.666" v="7458" actId="478"/>
          <ac:spMkLst>
            <pc:docMk/>
            <pc:sldMk cId="2908964232" sldId="388"/>
            <ac:spMk id="4" creationId="{179DB5E3-FD91-4BF2-86CD-3FADD40C5B00}"/>
          </ac:spMkLst>
        </pc:spChg>
        <pc:spChg chg="add del mod">
          <ac:chgData name="Cartier, Thomas (EOL)" userId="0eaa2424-5aa2-4e0b-960d-de12abb9d6fd" providerId="ADAL" clId="{E0F3E51F-B608-457E-9FB9-B5BA88EBCF55}" dt="2022-10-27T18:48:07.779" v="7459" actId="478"/>
          <ac:spMkLst>
            <pc:docMk/>
            <pc:sldMk cId="2908964232" sldId="388"/>
            <ac:spMk id="6" creationId="{ED799269-8A31-4439-BDFF-7F9E2D517DE0}"/>
          </ac:spMkLst>
        </pc:spChg>
        <pc:spChg chg="add mod">
          <ac:chgData name="Cartier, Thomas (EOL)" userId="0eaa2424-5aa2-4e0b-960d-de12abb9d6fd" providerId="ADAL" clId="{E0F3E51F-B608-457E-9FB9-B5BA88EBCF55}" dt="2022-10-27T18:48:16.990" v="7460"/>
          <ac:spMkLst>
            <pc:docMk/>
            <pc:sldMk cId="2908964232" sldId="388"/>
            <ac:spMk id="7" creationId="{418F7A96-7A8F-4D3D-852E-8B185555925E}"/>
          </ac:spMkLst>
        </pc:spChg>
        <pc:picChg chg="add mod">
          <ac:chgData name="Cartier, Thomas (EOL)" userId="0eaa2424-5aa2-4e0b-960d-de12abb9d6fd" providerId="ADAL" clId="{E0F3E51F-B608-457E-9FB9-B5BA88EBCF55}" dt="2022-10-27T18:48:28.231" v="7493" actId="1036"/>
          <ac:picMkLst>
            <pc:docMk/>
            <pc:sldMk cId="2908964232" sldId="388"/>
            <ac:picMk id="3" creationId="{02756C5C-3C35-4397-A0CE-0AA1FD103A14}"/>
          </ac:picMkLst>
        </pc:picChg>
        <pc:picChg chg="add mod">
          <ac:chgData name="Cartier, Thomas (EOL)" userId="0eaa2424-5aa2-4e0b-960d-de12abb9d6fd" providerId="ADAL" clId="{E0F3E51F-B608-457E-9FB9-B5BA88EBCF55}" dt="2022-10-27T18:48:56.262" v="7495" actId="1076"/>
          <ac:picMkLst>
            <pc:docMk/>
            <pc:sldMk cId="2908964232" sldId="388"/>
            <ac:picMk id="9" creationId="{82C9EBA8-CDD4-4995-B1BF-75C3ABB0C722}"/>
          </ac:picMkLst>
        </pc:picChg>
      </pc:sldChg>
      <pc:sldChg chg="addSp delSp modSp add mod setBg">
        <pc:chgData name="Cartier, Thomas (EOL)" userId="0eaa2424-5aa2-4e0b-960d-de12abb9d6fd" providerId="ADAL" clId="{E0F3E51F-B608-457E-9FB9-B5BA88EBCF55}" dt="2022-10-27T18:49:54.624" v="7541" actId="1076"/>
        <pc:sldMkLst>
          <pc:docMk/>
          <pc:sldMk cId="4186723138" sldId="389"/>
        </pc:sldMkLst>
        <pc:spChg chg="add mod ord">
          <ac:chgData name="Cartier, Thomas (EOL)" userId="0eaa2424-5aa2-4e0b-960d-de12abb9d6fd" providerId="ADAL" clId="{E0F3E51F-B608-457E-9FB9-B5BA88EBCF55}" dt="2022-10-27T18:49:40.757" v="7540" actId="20577"/>
          <ac:spMkLst>
            <pc:docMk/>
            <pc:sldMk cId="4186723138" sldId="389"/>
            <ac:spMk id="4" creationId="{2CC56821-BAAF-485E-AB47-12E8553BDE19}"/>
          </ac:spMkLst>
        </pc:spChg>
        <pc:spChg chg="add mod">
          <ac:chgData name="Cartier, Thomas (EOL)" userId="0eaa2424-5aa2-4e0b-960d-de12abb9d6fd" providerId="ADAL" clId="{E0F3E51F-B608-457E-9FB9-B5BA88EBCF55}" dt="2022-10-27T18:49:54.624" v="7541" actId="1076"/>
          <ac:spMkLst>
            <pc:docMk/>
            <pc:sldMk cId="4186723138" sldId="389"/>
            <ac:spMk id="5" creationId="{76D690D4-7648-4638-AB69-CB414BFF15AF}"/>
          </ac:spMkLst>
        </pc:spChg>
        <pc:spChg chg="add del">
          <ac:chgData name="Cartier, Thomas (EOL)" userId="0eaa2424-5aa2-4e0b-960d-de12abb9d6fd" providerId="ADAL" clId="{E0F3E51F-B608-457E-9FB9-B5BA88EBCF55}" dt="2022-10-27T18:49:21.983" v="7517" actId="26606"/>
          <ac:spMkLst>
            <pc:docMk/>
            <pc:sldMk cId="4186723138" sldId="389"/>
            <ac:spMk id="10" creationId="{C232B152-3720-4D3B-97ED-45CE5483F16F}"/>
          </ac:spMkLst>
        </pc:spChg>
        <pc:spChg chg="add del">
          <ac:chgData name="Cartier, Thomas (EOL)" userId="0eaa2424-5aa2-4e0b-960d-de12abb9d6fd" providerId="ADAL" clId="{E0F3E51F-B608-457E-9FB9-B5BA88EBCF55}" dt="2022-10-27T18:49:21.983" v="7517" actId="26606"/>
          <ac:spMkLst>
            <pc:docMk/>
            <pc:sldMk cId="4186723138" sldId="389"/>
            <ac:spMk id="12" creationId="{11BAB570-FF10-4E96-8A3F-FA9804702B89}"/>
          </ac:spMkLst>
        </pc:spChg>
        <pc:spChg chg="add del">
          <ac:chgData name="Cartier, Thomas (EOL)" userId="0eaa2424-5aa2-4e0b-960d-de12abb9d6fd" providerId="ADAL" clId="{E0F3E51F-B608-457E-9FB9-B5BA88EBCF55}" dt="2022-10-27T18:49:21.983" v="7517" actId="26606"/>
          <ac:spMkLst>
            <pc:docMk/>
            <pc:sldMk cId="4186723138" sldId="389"/>
            <ac:spMk id="14" creationId="{4B9FAFB2-BEB5-4848-8018-BCAD99E2E1AA}"/>
          </ac:spMkLst>
        </pc:spChg>
        <pc:picChg chg="add mod ord">
          <ac:chgData name="Cartier, Thomas (EOL)" userId="0eaa2424-5aa2-4e0b-960d-de12abb9d6fd" providerId="ADAL" clId="{E0F3E51F-B608-457E-9FB9-B5BA88EBCF55}" dt="2022-10-27T18:49:29.886" v="7518" actId="692"/>
          <ac:picMkLst>
            <pc:docMk/>
            <pc:sldMk cId="4186723138" sldId="389"/>
            <ac:picMk id="3" creationId="{68246435-C695-4C89-BAD8-3CE395C49C8E}"/>
          </ac:picMkLst>
        </pc:picChg>
      </pc:sldChg>
      <pc:sldChg chg="addSp delSp modSp add mod setBg">
        <pc:chgData name="Cartier, Thomas (EOL)" userId="0eaa2424-5aa2-4e0b-960d-de12abb9d6fd" providerId="ADAL" clId="{E0F3E51F-B608-457E-9FB9-B5BA88EBCF55}" dt="2022-10-27T18:51:32.131" v="7650" actId="20577"/>
        <pc:sldMkLst>
          <pc:docMk/>
          <pc:sldMk cId="810874332" sldId="390"/>
        </pc:sldMkLst>
        <pc:spChg chg="add mod">
          <ac:chgData name="Cartier, Thomas (EOL)" userId="0eaa2424-5aa2-4e0b-960d-de12abb9d6fd" providerId="ADAL" clId="{E0F3E51F-B608-457E-9FB9-B5BA88EBCF55}" dt="2022-10-27T18:50:00.820" v="7542"/>
          <ac:spMkLst>
            <pc:docMk/>
            <pc:sldMk cId="810874332" sldId="390"/>
            <ac:spMk id="4" creationId="{CE1051E6-0414-4652-AC53-E30867F562C3}"/>
          </ac:spMkLst>
        </pc:spChg>
        <pc:spChg chg="add mod">
          <ac:chgData name="Cartier, Thomas (EOL)" userId="0eaa2424-5aa2-4e0b-960d-de12abb9d6fd" providerId="ADAL" clId="{E0F3E51F-B608-457E-9FB9-B5BA88EBCF55}" dt="2022-10-27T18:51:32.131" v="7650" actId="20577"/>
          <ac:spMkLst>
            <pc:docMk/>
            <pc:sldMk cId="810874332" sldId="390"/>
            <ac:spMk id="6" creationId="{3711EFFF-4E0E-40BB-BFF8-63522F802A7E}"/>
          </ac:spMkLst>
        </pc:spChg>
        <pc:picChg chg="add mod">
          <ac:chgData name="Cartier, Thomas (EOL)" userId="0eaa2424-5aa2-4e0b-960d-de12abb9d6fd" providerId="ADAL" clId="{E0F3E51F-B608-457E-9FB9-B5BA88EBCF55}" dt="2022-10-27T18:50:28.393" v="7625" actId="1038"/>
          <ac:picMkLst>
            <pc:docMk/>
            <pc:sldMk cId="810874332" sldId="390"/>
            <ac:picMk id="3" creationId="{DFCA09C6-398C-45FD-838E-0C3F16F7B3A2}"/>
          </ac:picMkLst>
        </pc:picChg>
        <pc:picChg chg="add del">
          <ac:chgData name="Cartier, Thomas (EOL)" userId="0eaa2424-5aa2-4e0b-960d-de12abb9d6fd" providerId="ADAL" clId="{E0F3E51F-B608-457E-9FB9-B5BA88EBCF55}" dt="2022-10-27T18:50:47.284" v="7627"/>
          <ac:picMkLst>
            <pc:docMk/>
            <pc:sldMk cId="810874332" sldId="390"/>
            <ac:picMk id="5" creationId="{84C760D5-05D7-4FD2-B6E5-BE49BCE097F6}"/>
          </ac:picMkLst>
        </pc:picChg>
      </pc:sldChg>
      <pc:sldChg chg="addSp modSp add mod setBg">
        <pc:chgData name="Cartier, Thomas (EOL)" userId="0eaa2424-5aa2-4e0b-960d-de12abb9d6fd" providerId="ADAL" clId="{E0F3E51F-B608-457E-9FB9-B5BA88EBCF55}" dt="2022-10-27T18:51:06.558" v="7639" actId="20577"/>
        <pc:sldMkLst>
          <pc:docMk/>
          <pc:sldMk cId="335936664" sldId="391"/>
        </pc:sldMkLst>
        <pc:spChg chg="add mod">
          <ac:chgData name="Cartier, Thomas (EOL)" userId="0eaa2424-5aa2-4e0b-960d-de12abb9d6fd" providerId="ADAL" clId="{E0F3E51F-B608-457E-9FB9-B5BA88EBCF55}" dt="2022-10-27T18:50:05.055" v="7543"/>
          <ac:spMkLst>
            <pc:docMk/>
            <pc:sldMk cId="335936664" sldId="391"/>
            <ac:spMk id="4" creationId="{0C0DE165-D093-4786-8453-37836AE1D03A}"/>
          </ac:spMkLst>
        </pc:spChg>
        <pc:spChg chg="add mod">
          <ac:chgData name="Cartier, Thomas (EOL)" userId="0eaa2424-5aa2-4e0b-960d-de12abb9d6fd" providerId="ADAL" clId="{E0F3E51F-B608-457E-9FB9-B5BA88EBCF55}" dt="2022-10-27T18:51:06.558" v="7639" actId="20577"/>
          <ac:spMkLst>
            <pc:docMk/>
            <pc:sldMk cId="335936664" sldId="391"/>
            <ac:spMk id="5" creationId="{89B961F2-AA7F-48EE-B0F5-33265127AD50}"/>
          </ac:spMkLst>
        </pc:spChg>
        <pc:picChg chg="add mod">
          <ac:chgData name="Cartier, Thomas (EOL)" userId="0eaa2424-5aa2-4e0b-960d-de12abb9d6fd" providerId="ADAL" clId="{E0F3E51F-B608-457E-9FB9-B5BA88EBCF55}" dt="2022-10-27T18:50:20.960" v="7600" actId="1038"/>
          <ac:picMkLst>
            <pc:docMk/>
            <pc:sldMk cId="335936664" sldId="391"/>
            <ac:picMk id="3" creationId="{EA1963E8-6068-4297-BBFF-84373F5FA4B6}"/>
          </ac:picMkLst>
        </pc:picChg>
      </pc:sldChg>
      <pc:sldChg chg="addSp modSp add mod setBg">
        <pc:chgData name="Cartier, Thomas (EOL)" userId="0eaa2424-5aa2-4e0b-960d-de12abb9d6fd" providerId="ADAL" clId="{E0F3E51F-B608-457E-9FB9-B5BA88EBCF55}" dt="2022-10-27T18:51:15.744" v="7640"/>
        <pc:sldMkLst>
          <pc:docMk/>
          <pc:sldMk cId="3752993514" sldId="392"/>
        </pc:sldMkLst>
        <pc:spChg chg="add mod">
          <ac:chgData name="Cartier, Thomas (EOL)" userId="0eaa2424-5aa2-4e0b-960d-de12abb9d6fd" providerId="ADAL" clId="{E0F3E51F-B608-457E-9FB9-B5BA88EBCF55}" dt="2022-10-27T18:50:11.548" v="7544"/>
          <ac:spMkLst>
            <pc:docMk/>
            <pc:sldMk cId="3752993514" sldId="392"/>
            <ac:spMk id="4" creationId="{79823B84-A7DC-4C13-9F40-3D9B37CE5B24}"/>
          </ac:spMkLst>
        </pc:spChg>
        <pc:spChg chg="add mod">
          <ac:chgData name="Cartier, Thomas (EOL)" userId="0eaa2424-5aa2-4e0b-960d-de12abb9d6fd" providerId="ADAL" clId="{E0F3E51F-B608-457E-9FB9-B5BA88EBCF55}" dt="2022-10-27T18:51:15.744" v="7640"/>
          <ac:spMkLst>
            <pc:docMk/>
            <pc:sldMk cId="3752993514" sldId="392"/>
            <ac:spMk id="5" creationId="{666C225C-49AF-44CE-8B69-7A69FCC2FCAA}"/>
          </ac:spMkLst>
        </pc:spChg>
        <pc:picChg chg="add mod">
          <ac:chgData name="Cartier, Thomas (EOL)" userId="0eaa2424-5aa2-4e0b-960d-de12abb9d6fd" providerId="ADAL" clId="{E0F3E51F-B608-457E-9FB9-B5BA88EBCF55}" dt="2022-10-27T18:50:15.142" v="7574" actId="1038"/>
          <ac:picMkLst>
            <pc:docMk/>
            <pc:sldMk cId="3752993514" sldId="392"/>
            <ac:picMk id="3" creationId="{9AFADEDB-AB98-4549-A0F4-1339508661BB}"/>
          </ac:picMkLst>
        </pc:picChg>
      </pc:sldChg>
      <pc:sldChg chg="new del">
        <pc:chgData name="Cartier, Thomas (EOL)" userId="0eaa2424-5aa2-4e0b-960d-de12abb9d6fd" providerId="ADAL" clId="{E0F3E51F-B608-457E-9FB9-B5BA88EBCF55}" dt="2022-10-27T18:53:57.912" v="7740" actId="47"/>
        <pc:sldMkLst>
          <pc:docMk/>
          <pc:sldMk cId="2846787459" sldId="393"/>
        </pc:sldMkLst>
      </pc:sldChg>
      <pc:sldChg chg="new del">
        <pc:chgData name="Cartier, Thomas (EOL)" userId="0eaa2424-5aa2-4e0b-960d-de12abb9d6fd" providerId="ADAL" clId="{E0F3E51F-B608-457E-9FB9-B5BA88EBCF55}" dt="2022-10-27T18:53:46.886" v="7736" actId="47"/>
        <pc:sldMkLst>
          <pc:docMk/>
          <pc:sldMk cId="3454430966" sldId="394"/>
        </pc:sldMkLst>
      </pc:sldChg>
      <pc:sldChg chg="addSp delSp modSp add mod">
        <pc:chgData name="Cartier, Thomas (EOL)" userId="0eaa2424-5aa2-4e0b-960d-de12abb9d6fd" providerId="ADAL" clId="{E0F3E51F-B608-457E-9FB9-B5BA88EBCF55}" dt="2022-10-27T18:26:16.740" v="6435" actId="20577"/>
        <pc:sldMkLst>
          <pc:docMk/>
          <pc:sldMk cId="1878159945" sldId="395"/>
        </pc:sldMkLst>
        <pc:spChg chg="mod">
          <ac:chgData name="Cartier, Thomas (EOL)" userId="0eaa2424-5aa2-4e0b-960d-de12abb9d6fd" providerId="ADAL" clId="{E0F3E51F-B608-457E-9FB9-B5BA88EBCF55}" dt="2022-10-27T18:26:16.740" v="6435" actId="20577"/>
          <ac:spMkLst>
            <pc:docMk/>
            <pc:sldMk cId="1878159945" sldId="395"/>
            <ac:spMk id="7" creationId="{5DB04876-FC38-4620-83E2-11E2EC10145F}"/>
          </ac:spMkLst>
        </pc:spChg>
        <pc:picChg chg="add mod">
          <ac:chgData name="Cartier, Thomas (EOL)" userId="0eaa2424-5aa2-4e0b-960d-de12abb9d6fd" providerId="ADAL" clId="{E0F3E51F-B608-457E-9FB9-B5BA88EBCF55}" dt="2022-10-27T18:25:22.041" v="6415" actId="692"/>
          <ac:picMkLst>
            <pc:docMk/>
            <pc:sldMk cId="1878159945" sldId="395"/>
            <ac:picMk id="3" creationId="{D6CC7BAA-4DBC-4DEB-8838-08DFF6B09188}"/>
          </ac:picMkLst>
        </pc:picChg>
        <pc:picChg chg="del">
          <ac:chgData name="Cartier, Thomas (EOL)" userId="0eaa2424-5aa2-4e0b-960d-de12abb9d6fd" providerId="ADAL" clId="{E0F3E51F-B608-457E-9FB9-B5BA88EBCF55}" dt="2022-10-27T18:24:35.411" v="6356" actId="478"/>
          <ac:picMkLst>
            <pc:docMk/>
            <pc:sldMk cId="1878159945" sldId="395"/>
            <ac:picMk id="5" creationId="{EA3851A5-19E2-4624-909C-B8827AC10578}"/>
          </ac:picMkLst>
        </pc:picChg>
      </pc:sldChg>
      <pc:sldChg chg="add del">
        <pc:chgData name="Cartier, Thomas (EOL)" userId="0eaa2424-5aa2-4e0b-960d-de12abb9d6fd" providerId="ADAL" clId="{E0F3E51F-B608-457E-9FB9-B5BA88EBCF55}" dt="2022-10-27T18:20:51.210" v="6275"/>
        <pc:sldMkLst>
          <pc:docMk/>
          <pc:sldMk cId="2468343345" sldId="395"/>
        </pc:sldMkLst>
      </pc:sldChg>
      <pc:sldChg chg="add del">
        <pc:chgData name="Cartier, Thomas (EOL)" userId="0eaa2424-5aa2-4e0b-960d-de12abb9d6fd" providerId="ADAL" clId="{E0F3E51F-B608-457E-9FB9-B5BA88EBCF55}" dt="2022-10-27T18:11:39.567" v="5943"/>
        <pc:sldMkLst>
          <pc:docMk/>
          <pc:sldMk cId="3013840105" sldId="395"/>
        </pc:sldMkLst>
      </pc:sldChg>
      <pc:sldChg chg="add del">
        <pc:chgData name="Cartier, Thomas (EOL)" userId="0eaa2424-5aa2-4e0b-960d-de12abb9d6fd" providerId="ADAL" clId="{E0F3E51F-B608-457E-9FB9-B5BA88EBCF55}" dt="2022-10-27T18:20:41.225" v="6273"/>
        <pc:sldMkLst>
          <pc:docMk/>
          <pc:sldMk cId="3079885283" sldId="395"/>
        </pc:sldMkLst>
      </pc:sldChg>
      <pc:sldChg chg="addSp delSp modSp add mod">
        <pc:chgData name="Cartier, Thomas (EOL)" userId="0eaa2424-5aa2-4e0b-960d-de12abb9d6fd" providerId="ADAL" clId="{E0F3E51F-B608-457E-9FB9-B5BA88EBCF55}" dt="2022-10-27T18:31:12.256" v="6734" actId="692"/>
        <pc:sldMkLst>
          <pc:docMk/>
          <pc:sldMk cId="804727199" sldId="396"/>
        </pc:sldMkLst>
        <pc:spChg chg="mod">
          <ac:chgData name="Cartier, Thomas (EOL)" userId="0eaa2424-5aa2-4e0b-960d-de12abb9d6fd" providerId="ADAL" clId="{E0F3E51F-B608-457E-9FB9-B5BA88EBCF55}" dt="2022-10-27T18:30:59.596" v="6733" actId="6549"/>
          <ac:spMkLst>
            <pc:docMk/>
            <pc:sldMk cId="804727199" sldId="396"/>
            <ac:spMk id="7" creationId="{87D5A869-2B23-42D2-B2E2-8E6CBE9C0C90}"/>
          </ac:spMkLst>
        </pc:spChg>
        <pc:picChg chg="add mod">
          <ac:chgData name="Cartier, Thomas (EOL)" userId="0eaa2424-5aa2-4e0b-960d-de12abb9d6fd" providerId="ADAL" clId="{E0F3E51F-B608-457E-9FB9-B5BA88EBCF55}" dt="2022-10-27T18:31:12.256" v="6734" actId="692"/>
          <ac:picMkLst>
            <pc:docMk/>
            <pc:sldMk cId="804727199" sldId="396"/>
            <ac:picMk id="3" creationId="{5BB031E6-0B99-4B08-A003-F5A95FE670DD}"/>
          </ac:picMkLst>
        </pc:picChg>
        <pc:picChg chg="del">
          <ac:chgData name="Cartier, Thomas (EOL)" userId="0eaa2424-5aa2-4e0b-960d-de12abb9d6fd" providerId="ADAL" clId="{E0F3E51F-B608-457E-9FB9-B5BA88EBCF55}" dt="2022-10-27T18:29:36.462" v="6665" actId="478"/>
          <ac:picMkLst>
            <pc:docMk/>
            <pc:sldMk cId="804727199" sldId="396"/>
            <ac:picMk id="5" creationId="{BA34D138-6DDC-492D-804D-F909BC62F68A}"/>
          </ac:picMkLst>
        </pc:picChg>
      </pc:sldChg>
      <pc:sldChg chg="new del">
        <pc:chgData name="Cartier, Thomas (EOL)" userId="0eaa2424-5aa2-4e0b-960d-de12abb9d6fd" providerId="ADAL" clId="{E0F3E51F-B608-457E-9FB9-B5BA88EBCF55}" dt="2022-10-27T18:29:20.310" v="6663" actId="680"/>
        <pc:sldMkLst>
          <pc:docMk/>
          <pc:sldMk cId="2830617897" sldId="396"/>
        </pc:sldMkLst>
      </pc:sldChg>
      <pc:sldChg chg="add">
        <pc:chgData name="Cartier, Thomas (EOL)" userId="0eaa2424-5aa2-4e0b-960d-de12abb9d6fd" providerId="ADAL" clId="{E0F3E51F-B608-457E-9FB9-B5BA88EBCF55}" dt="2022-10-27T18:53:43.415" v="7735"/>
        <pc:sldMkLst>
          <pc:docMk/>
          <pc:sldMk cId="143866557" sldId="397"/>
        </pc:sldMkLst>
      </pc:sldChg>
      <pc:sldChg chg="add del">
        <pc:chgData name="Cartier, Thomas (EOL)" userId="0eaa2424-5aa2-4e0b-960d-de12abb9d6fd" providerId="ADAL" clId="{E0F3E51F-B608-457E-9FB9-B5BA88EBCF55}" dt="2022-10-27T18:56:42.353" v="7799"/>
        <pc:sldMkLst>
          <pc:docMk/>
          <pc:sldMk cId="107665373" sldId="398"/>
        </pc:sldMkLst>
      </pc:sldChg>
      <pc:sldChg chg="addSp delSp modSp new mod ord modClrScheme chgLayout">
        <pc:chgData name="Cartier, Thomas (EOL)" userId="0eaa2424-5aa2-4e0b-960d-de12abb9d6fd" providerId="ADAL" clId="{E0F3E51F-B608-457E-9FB9-B5BA88EBCF55}" dt="2022-10-27T19:27:14.473" v="8391"/>
        <pc:sldMkLst>
          <pc:docMk/>
          <pc:sldMk cId="1885487418" sldId="398"/>
        </pc:sldMkLst>
        <pc:spChg chg="add del mod">
          <ac:chgData name="Cartier, Thomas (EOL)" userId="0eaa2424-5aa2-4e0b-960d-de12abb9d6fd" providerId="ADAL" clId="{E0F3E51F-B608-457E-9FB9-B5BA88EBCF55}" dt="2022-10-27T19:23:21.398" v="8235" actId="700"/>
          <ac:spMkLst>
            <pc:docMk/>
            <pc:sldMk cId="1885487418" sldId="398"/>
            <ac:spMk id="2" creationId="{BB2B5AC8-13BB-414A-B843-A107776C76BE}"/>
          </ac:spMkLst>
        </pc:spChg>
        <pc:spChg chg="add del mod">
          <ac:chgData name="Cartier, Thomas (EOL)" userId="0eaa2424-5aa2-4e0b-960d-de12abb9d6fd" providerId="ADAL" clId="{E0F3E51F-B608-457E-9FB9-B5BA88EBCF55}" dt="2022-10-27T19:23:21.398" v="8235" actId="700"/>
          <ac:spMkLst>
            <pc:docMk/>
            <pc:sldMk cId="1885487418" sldId="398"/>
            <ac:spMk id="3" creationId="{E1673313-73B3-477C-8239-37B9997A5181}"/>
          </ac:spMkLst>
        </pc:spChg>
        <pc:spChg chg="add mod">
          <ac:chgData name="Cartier, Thomas (EOL)" userId="0eaa2424-5aa2-4e0b-960d-de12abb9d6fd" providerId="ADAL" clId="{E0F3E51F-B608-457E-9FB9-B5BA88EBCF55}" dt="2022-10-27T19:23:46.812" v="8256" actId="122"/>
          <ac:spMkLst>
            <pc:docMk/>
            <pc:sldMk cId="1885487418" sldId="398"/>
            <ac:spMk id="4" creationId="{2721549C-FEFB-4604-8D79-0FCFA90A1CD5}"/>
          </ac:spMkLst>
        </pc:spChg>
        <pc:spChg chg="add mod">
          <ac:chgData name="Cartier, Thomas (EOL)" userId="0eaa2424-5aa2-4e0b-960d-de12abb9d6fd" providerId="ADAL" clId="{E0F3E51F-B608-457E-9FB9-B5BA88EBCF55}" dt="2022-10-27T19:26:48.126" v="8389" actId="20577"/>
          <ac:spMkLst>
            <pc:docMk/>
            <pc:sldMk cId="1885487418" sldId="398"/>
            <ac:spMk id="5" creationId="{C1D360EC-860B-489E-A3F3-5FFA24EABC92}"/>
          </ac:spMkLst>
        </pc:spChg>
      </pc:sldChg>
      <pc:sldChg chg="add del">
        <pc:chgData name="Cartier, Thomas (EOL)" userId="0eaa2424-5aa2-4e0b-960d-de12abb9d6fd" providerId="ADAL" clId="{E0F3E51F-B608-457E-9FB9-B5BA88EBCF55}" dt="2022-10-27T18:57:09.271" v="7802"/>
        <pc:sldMkLst>
          <pc:docMk/>
          <pc:sldMk cId="3096269608" sldId="398"/>
        </pc:sldMkLst>
      </pc:sldChg>
      <pc:sldChg chg="addSp delSp modSp new mod modClrScheme chgLayout">
        <pc:chgData name="Cartier, Thomas (EOL)" userId="0eaa2424-5aa2-4e0b-960d-de12abb9d6fd" providerId="ADAL" clId="{E0F3E51F-B608-457E-9FB9-B5BA88EBCF55}" dt="2022-10-28T19:42:26.577" v="8410" actId="22"/>
        <pc:sldMkLst>
          <pc:docMk/>
          <pc:sldMk cId="3618686566" sldId="399"/>
        </pc:sldMkLst>
        <pc:spChg chg="del mod ord">
          <ac:chgData name="Cartier, Thomas (EOL)" userId="0eaa2424-5aa2-4e0b-960d-de12abb9d6fd" providerId="ADAL" clId="{E0F3E51F-B608-457E-9FB9-B5BA88EBCF55}" dt="2022-10-28T19:40:55.531" v="8396" actId="700"/>
          <ac:spMkLst>
            <pc:docMk/>
            <pc:sldMk cId="3618686566" sldId="399"/>
            <ac:spMk id="2" creationId="{288E0933-A4F6-4A56-823B-FE632DBEB03D}"/>
          </ac:spMkLst>
        </pc:spChg>
        <pc:spChg chg="del mod ord">
          <ac:chgData name="Cartier, Thomas (EOL)" userId="0eaa2424-5aa2-4e0b-960d-de12abb9d6fd" providerId="ADAL" clId="{E0F3E51F-B608-457E-9FB9-B5BA88EBCF55}" dt="2022-10-28T19:40:55.531" v="8396" actId="700"/>
          <ac:spMkLst>
            <pc:docMk/>
            <pc:sldMk cId="3618686566" sldId="399"/>
            <ac:spMk id="3" creationId="{16DFD198-0AD1-49C2-B5F6-90447787F3AD}"/>
          </ac:spMkLst>
        </pc:spChg>
        <pc:spChg chg="add mod ord">
          <ac:chgData name="Cartier, Thomas (EOL)" userId="0eaa2424-5aa2-4e0b-960d-de12abb9d6fd" providerId="ADAL" clId="{E0F3E51F-B608-457E-9FB9-B5BA88EBCF55}" dt="2022-10-28T19:41:12.042" v="8409" actId="122"/>
          <ac:spMkLst>
            <pc:docMk/>
            <pc:sldMk cId="3618686566" sldId="399"/>
            <ac:spMk id="4" creationId="{CC1DBA8E-BB6E-4EC4-A5BD-B08A95DF986B}"/>
          </ac:spMkLst>
        </pc:spChg>
        <pc:spChg chg="add del mod ord">
          <ac:chgData name="Cartier, Thomas (EOL)" userId="0eaa2424-5aa2-4e0b-960d-de12abb9d6fd" providerId="ADAL" clId="{E0F3E51F-B608-457E-9FB9-B5BA88EBCF55}" dt="2022-10-28T19:40:59.988" v="8397" actId="22"/>
          <ac:spMkLst>
            <pc:docMk/>
            <pc:sldMk cId="3618686566" sldId="399"/>
            <ac:spMk id="5" creationId="{705F1549-17D4-4881-9D2A-0927D639FCD1}"/>
          </ac:spMkLst>
        </pc:spChg>
        <pc:spChg chg="add del mod ord">
          <ac:chgData name="Cartier, Thomas (EOL)" userId="0eaa2424-5aa2-4e0b-960d-de12abb9d6fd" providerId="ADAL" clId="{E0F3E51F-B608-457E-9FB9-B5BA88EBCF55}" dt="2022-10-28T19:42:26.577" v="8410" actId="22"/>
          <ac:spMkLst>
            <pc:docMk/>
            <pc:sldMk cId="3618686566" sldId="399"/>
            <ac:spMk id="6" creationId="{0B6E6B38-B72D-47E5-8885-5F5E06C57A89}"/>
          </ac:spMkLst>
        </pc:spChg>
        <pc:picChg chg="add mod ord">
          <ac:chgData name="Cartier, Thomas (EOL)" userId="0eaa2424-5aa2-4e0b-960d-de12abb9d6fd" providerId="ADAL" clId="{E0F3E51F-B608-457E-9FB9-B5BA88EBCF55}" dt="2022-10-28T19:40:59.988" v="8397" actId="22"/>
          <ac:picMkLst>
            <pc:docMk/>
            <pc:sldMk cId="3618686566" sldId="399"/>
            <ac:picMk id="8" creationId="{8DCD3A4F-0A72-44C6-BCCF-6562ED8E37A9}"/>
          </ac:picMkLst>
        </pc:picChg>
        <pc:picChg chg="add mod ord">
          <ac:chgData name="Cartier, Thomas (EOL)" userId="0eaa2424-5aa2-4e0b-960d-de12abb9d6fd" providerId="ADAL" clId="{E0F3E51F-B608-457E-9FB9-B5BA88EBCF55}" dt="2022-10-28T19:42:26.577" v="8410" actId="22"/>
          <ac:picMkLst>
            <pc:docMk/>
            <pc:sldMk cId="3618686566" sldId="399"/>
            <ac:picMk id="10" creationId="{CC35BA14-86B2-4CFF-8E36-79B326DD2CBE}"/>
          </ac:picMkLst>
        </pc:picChg>
      </pc:sldChg>
    </pc:docChg>
  </pc:docChgLst>
  <pc:docChgLst>
    <pc:chgData name="Cartier, Thomas (EOL)" userId="0eaa2424-5aa2-4e0b-960d-de12abb9d6fd" providerId="ADAL" clId="{2A8034B9-3058-43D7-AED0-2F2A64639E42}"/>
    <pc:docChg chg="addSld delSld modSld">
      <pc:chgData name="Cartier, Thomas (EOL)" userId="0eaa2424-5aa2-4e0b-960d-de12abb9d6fd" providerId="ADAL" clId="{2A8034B9-3058-43D7-AED0-2F2A64639E42}" dt="2023-09-19T11:55:50.428" v="1" actId="47"/>
      <pc:docMkLst>
        <pc:docMk/>
      </pc:docMkLst>
      <pc:sldChg chg="del">
        <pc:chgData name="Cartier, Thomas (EOL)" userId="0eaa2424-5aa2-4e0b-960d-de12abb9d6fd" providerId="ADAL" clId="{2A8034B9-3058-43D7-AED0-2F2A64639E42}" dt="2023-09-19T11:55:50.428" v="1" actId="47"/>
        <pc:sldMkLst>
          <pc:docMk/>
          <pc:sldMk cId="3607469309" sldId="256"/>
        </pc:sldMkLst>
      </pc:sldChg>
      <pc:sldChg chg="del">
        <pc:chgData name="Cartier, Thomas (EOL)" userId="0eaa2424-5aa2-4e0b-960d-de12abb9d6fd" providerId="ADAL" clId="{2A8034B9-3058-43D7-AED0-2F2A64639E42}" dt="2023-09-19T11:55:50.428" v="1" actId="47"/>
        <pc:sldMkLst>
          <pc:docMk/>
          <pc:sldMk cId="3951393931" sldId="257"/>
        </pc:sldMkLst>
      </pc:sldChg>
      <pc:sldChg chg="del">
        <pc:chgData name="Cartier, Thomas (EOL)" userId="0eaa2424-5aa2-4e0b-960d-de12abb9d6fd" providerId="ADAL" clId="{2A8034B9-3058-43D7-AED0-2F2A64639E42}" dt="2023-09-19T11:55:50.428" v="1" actId="47"/>
        <pc:sldMkLst>
          <pc:docMk/>
          <pc:sldMk cId="2375444387" sldId="258"/>
        </pc:sldMkLst>
      </pc:sldChg>
      <pc:sldChg chg="del">
        <pc:chgData name="Cartier, Thomas (EOL)" userId="0eaa2424-5aa2-4e0b-960d-de12abb9d6fd" providerId="ADAL" clId="{2A8034B9-3058-43D7-AED0-2F2A64639E42}" dt="2023-09-19T11:55:50.428" v="1" actId="47"/>
        <pc:sldMkLst>
          <pc:docMk/>
          <pc:sldMk cId="287844137" sldId="400"/>
        </pc:sldMkLst>
      </pc:sldChg>
      <pc:sldChg chg="del">
        <pc:chgData name="Cartier, Thomas (EOL)" userId="0eaa2424-5aa2-4e0b-960d-de12abb9d6fd" providerId="ADAL" clId="{2A8034B9-3058-43D7-AED0-2F2A64639E42}" dt="2023-09-19T11:55:50.428" v="1" actId="47"/>
        <pc:sldMkLst>
          <pc:docMk/>
          <pc:sldMk cId="470872479" sldId="406"/>
        </pc:sldMkLst>
      </pc:sldChg>
      <pc:sldChg chg="del">
        <pc:chgData name="Cartier, Thomas (EOL)" userId="0eaa2424-5aa2-4e0b-960d-de12abb9d6fd" providerId="ADAL" clId="{2A8034B9-3058-43D7-AED0-2F2A64639E42}" dt="2023-09-19T11:55:50.428" v="1" actId="47"/>
        <pc:sldMkLst>
          <pc:docMk/>
          <pc:sldMk cId="145182297" sldId="407"/>
        </pc:sldMkLst>
      </pc:sldChg>
      <pc:sldChg chg="add">
        <pc:chgData name="Cartier, Thomas (EOL)" userId="0eaa2424-5aa2-4e0b-960d-de12abb9d6fd" providerId="ADAL" clId="{2A8034B9-3058-43D7-AED0-2F2A64639E42}" dt="2023-09-19T11:55:39.030" v="0"/>
        <pc:sldMkLst>
          <pc:docMk/>
          <pc:sldMk cId="944415168" sldId="408"/>
        </pc:sldMkLst>
      </pc:sldChg>
      <pc:sldChg chg="add">
        <pc:chgData name="Cartier, Thomas (EOL)" userId="0eaa2424-5aa2-4e0b-960d-de12abb9d6fd" providerId="ADAL" clId="{2A8034B9-3058-43D7-AED0-2F2A64639E42}" dt="2023-09-19T11:55:39.030" v="0"/>
        <pc:sldMkLst>
          <pc:docMk/>
          <pc:sldMk cId="3909290766" sldId="409"/>
        </pc:sldMkLst>
      </pc:sldChg>
      <pc:sldChg chg="add">
        <pc:chgData name="Cartier, Thomas (EOL)" userId="0eaa2424-5aa2-4e0b-960d-de12abb9d6fd" providerId="ADAL" clId="{2A8034B9-3058-43D7-AED0-2F2A64639E42}" dt="2023-09-19T11:55:39.030" v="0"/>
        <pc:sldMkLst>
          <pc:docMk/>
          <pc:sldMk cId="2198278710" sldId="410"/>
        </pc:sldMkLst>
      </pc:sldChg>
      <pc:sldChg chg="add">
        <pc:chgData name="Cartier, Thomas (EOL)" userId="0eaa2424-5aa2-4e0b-960d-de12abb9d6fd" providerId="ADAL" clId="{2A8034B9-3058-43D7-AED0-2F2A64639E42}" dt="2023-09-19T11:55:39.030" v="0"/>
        <pc:sldMkLst>
          <pc:docMk/>
          <pc:sldMk cId="2871304275" sldId="412"/>
        </pc:sldMkLst>
      </pc:sldChg>
      <pc:sldChg chg="add">
        <pc:chgData name="Cartier, Thomas (EOL)" userId="0eaa2424-5aa2-4e0b-960d-de12abb9d6fd" providerId="ADAL" clId="{2A8034B9-3058-43D7-AED0-2F2A64639E42}" dt="2023-09-19T11:55:39.030" v="0"/>
        <pc:sldMkLst>
          <pc:docMk/>
          <pc:sldMk cId="3782670648" sldId="413"/>
        </pc:sldMkLst>
      </pc:sldChg>
      <pc:sldChg chg="add">
        <pc:chgData name="Cartier, Thomas (EOL)" userId="0eaa2424-5aa2-4e0b-960d-de12abb9d6fd" providerId="ADAL" clId="{2A8034B9-3058-43D7-AED0-2F2A64639E42}" dt="2023-09-19T11:55:39.030" v="0"/>
        <pc:sldMkLst>
          <pc:docMk/>
          <pc:sldMk cId="489308839" sldId="414"/>
        </pc:sldMkLst>
      </pc:sldChg>
      <pc:sldChg chg="add">
        <pc:chgData name="Cartier, Thomas (EOL)" userId="0eaa2424-5aa2-4e0b-960d-de12abb9d6fd" providerId="ADAL" clId="{2A8034B9-3058-43D7-AED0-2F2A64639E42}" dt="2023-09-19T11:55:39.030" v="0"/>
        <pc:sldMkLst>
          <pc:docMk/>
          <pc:sldMk cId="3350333776" sldId="415"/>
        </pc:sldMkLst>
      </pc:sldChg>
      <pc:sldChg chg="add">
        <pc:chgData name="Cartier, Thomas (EOL)" userId="0eaa2424-5aa2-4e0b-960d-de12abb9d6fd" providerId="ADAL" clId="{2A8034B9-3058-43D7-AED0-2F2A64639E42}" dt="2023-09-19T11:55:39.030" v="0"/>
        <pc:sldMkLst>
          <pc:docMk/>
          <pc:sldMk cId="1903273306" sldId="416"/>
        </pc:sldMkLst>
      </pc:sldChg>
    </pc:docChg>
  </pc:docChgLst>
  <pc:docChgLst>
    <pc:chgData name="Cartier, Thomas (EOL)" userId="0eaa2424-5aa2-4e0b-960d-de12abb9d6fd" providerId="ADAL" clId="{32243340-4A0D-4AD2-B63C-CFB7D5FD9471}"/>
    <pc:docChg chg="undo custSel addSld delSld modSld">
      <pc:chgData name="Cartier, Thomas (EOL)" userId="0eaa2424-5aa2-4e0b-960d-de12abb9d6fd" providerId="ADAL" clId="{32243340-4A0D-4AD2-B63C-CFB7D5FD9471}" dt="2023-11-10T18:23:17.227" v="1189" actId="1035"/>
      <pc:docMkLst>
        <pc:docMk/>
      </pc:docMkLst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2474978239" sldId="259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873851518" sldId="260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1652884933" sldId="261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2624036359" sldId="263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2421949532" sldId="264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2239095352" sldId="265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3703082602" sldId="266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3794057914" sldId="267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3507847364" sldId="268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2077112541" sldId="269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2246311368" sldId="333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2212098001" sldId="336"/>
        </pc:sldMkLst>
      </pc:sldChg>
      <pc:sldChg chg="del">
        <pc:chgData name="Cartier, Thomas (EOL)" userId="0eaa2424-5aa2-4e0b-960d-de12abb9d6fd" providerId="ADAL" clId="{32243340-4A0D-4AD2-B63C-CFB7D5FD9471}" dt="2023-11-10T16:44:00.057" v="102" actId="47"/>
        <pc:sldMkLst>
          <pc:docMk/>
          <pc:sldMk cId="3908857602" sldId="341"/>
        </pc:sldMkLst>
      </pc:sldChg>
      <pc:sldChg chg="del">
        <pc:chgData name="Cartier, Thomas (EOL)" userId="0eaa2424-5aa2-4e0b-960d-de12abb9d6fd" providerId="ADAL" clId="{32243340-4A0D-4AD2-B63C-CFB7D5FD9471}" dt="2023-11-10T16:44:00.057" v="102" actId="47"/>
        <pc:sldMkLst>
          <pc:docMk/>
          <pc:sldMk cId="1812144932" sldId="342"/>
        </pc:sldMkLst>
      </pc:sldChg>
      <pc:sldChg chg="del">
        <pc:chgData name="Cartier, Thomas (EOL)" userId="0eaa2424-5aa2-4e0b-960d-de12abb9d6fd" providerId="ADAL" clId="{32243340-4A0D-4AD2-B63C-CFB7D5FD9471}" dt="2023-11-10T16:44:00.057" v="102" actId="47"/>
        <pc:sldMkLst>
          <pc:docMk/>
          <pc:sldMk cId="3116758297" sldId="343"/>
        </pc:sldMkLst>
      </pc:sldChg>
      <pc:sldChg chg="del">
        <pc:chgData name="Cartier, Thomas (EOL)" userId="0eaa2424-5aa2-4e0b-960d-de12abb9d6fd" providerId="ADAL" clId="{32243340-4A0D-4AD2-B63C-CFB7D5FD9471}" dt="2023-11-10T16:44:00.057" v="102" actId="47"/>
        <pc:sldMkLst>
          <pc:docMk/>
          <pc:sldMk cId="779478366" sldId="344"/>
        </pc:sldMkLst>
      </pc:sldChg>
      <pc:sldChg chg="del">
        <pc:chgData name="Cartier, Thomas (EOL)" userId="0eaa2424-5aa2-4e0b-960d-de12abb9d6fd" providerId="ADAL" clId="{32243340-4A0D-4AD2-B63C-CFB7D5FD9471}" dt="2023-11-10T16:44:00.057" v="102" actId="47"/>
        <pc:sldMkLst>
          <pc:docMk/>
          <pc:sldMk cId="1275783144" sldId="345"/>
        </pc:sldMkLst>
      </pc:sldChg>
      <pc:sldChg chg="del">
        <pc:chgData name="Cartier, Thomas (EOL)" userId="0eaa2424-5aa2-4e0b-960d-de12abb9d6fd" providerId="ADAL" clId="{32243340-4A0D-4AD2-B63C-CFB7D5FD9471}" dt="2023-11-10T16:44:51.274" v="110" actId="47"/>
        <pc:sldMkLst>
          <pc:docMk/>
          <pc:sldMk cId="1885487418" sldId="398"/>
        </pc:sldMkLst>
      </pc:sldChg>
      <pc:sldChg chg="del">
        <pc:chgData name="Cartier, Thomas (EOL)" userId="0eaa2424-5aa2-4e0b-960d-de12abb9d6fd" providerId="ADAL" clId="{32243340-4A0D-4AD2-B63C-CFB7D5FD9471}" dt="2023-11-10T17:24:25.166" v="1146" actId="47"/>
        <pc:sldMkLst>
          <pc:docMk/>
          <pc:sldMk cId="3618686566" sldId="399"/>
        </pc:sldMkLst>
      </pc:sldChg>
      <pc:sldChg chg="addSp modSp mod">
        <pc:chgData name="Cartier, Thomas (EOL)" userId="0eaa2424-5aa2-4e0b-960d-de12abb9d6fd" providerId="ADAL" clId="{32243340-4A0D-4AD2-B63C-CFB7D5FD9471}" dt="2023-11-10T16:43:01.909" v="99" actId="1035"/>
        <pc:sldMkLst>
          <pc:docMk/>
          <pc:sldMk cId="944415168" sldId="408"/>
        </pc:sldMkLst>
        <pc:spChg chg="mod">
          <ac:chgData name="Cartier, Thomas (EOL)" userId="0eaa2424-5aa2-4e0b-960d-de12abb9d6fd" providerId="ADAL" clId="{32243340-4A0D-4AD2-B63C-CFB7D5FD9471}" dt="2023-11-10T16:42:48.478" v="70" actId="20577"/>
          <ac:spMkLst>
            <pc:docMk/>
            <pc:sldMk cId="944415168" sldId="408"/>
            <ac:spMk id="2" creationId="{2C744AFC-42DC-4133-AB53-D5283607ED58}"/>
          </ac:spMkLst>
        </pc:spChg>
        <pc:picChg chg="add mod">
          <ac:chgData name="Cartier, Thomas (EOL)" userId="0eaa2424-5aa2-4e0b-960d-de12abb9d6fd" providerId="ADAL" clId="{32243340-4A0D-4AD2-B63C-CFB7D5FD9471}" dt="2023-11-10T16:43:01.909" v="99" actId="1035"/>
          <ac:picMkLst>
            <pc:docMk/>
            <pc:sldMk cId="944415168" sldId="408"/>
            <ac:picMk id="5" creationId="{B5285554-A83A-42BF-91FB-CFBF8C1BA743}"/>
          </ac:picMkLst>
        </pc:picChg>
      </pc:sldChg>
      <pc:sldChg chg="del">
        <pc:chgData name="Cartier, Thomas (EOL)" userId="0eaa2424-5aa2-4e0b-960d-de12abb9d6fd" providerId="ADAL" clId="{32243340-4A0D-4AD2-B63C-CFB7D5FD9471}" dt="2023-11-10T16:44:25.694" v="106" actId="47"/>
        <pc:sldMkLst>
          <pc:docMk/>
          <pc:sldMk cId="3909290766" sldId="409"/>
        </pc:sldMkLst>
      </pc:sldChg>
      <pc:sldChg chg="del">
        <pc:chgData name="Cartier, Thomas (EOL)" userId="0eaa2424-5aa2-4e0b-960d-de12abb9d6fd" providerId="ADAL" clId="{32243340-4A0D-4AD2-B63C-CFB7D5FD9471}" dt="2023-11-10T16:44:27.881" v="107" actId="47"/>
        <pc:sldMkLst>
          <pc:docMk/>
          <pc:sldMk cId="2198278710" sldId="410"/>
        </pc:sldMkLst>
      </pc:sldChg>
      <pc:sldChg chg="del">
        <pc:chgData name="Cartier, Thomas (EOL)" userId="0eaa2424-5aa2-4e0b-960d-de12abb9d6fd" providerId="ADAL" clId="{32243340-4A0D-4AD2-B63C-CFB7D5FD9471}" dt="2023-11-10T16:44:29.686" v="108" actId="47"/>
        <pc:sldMkLst>
          <pc:docMk/>
          <pc:sldMk cId="2871304275" sldId="412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3782670648" sldId="413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489308839" sldId="414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3350333776" sldId="415"/>
        </pc:sldMkLst>
      </pc:sldChg>
      <pc:sldChg chg="del">
        <pc:chgData name="Cartier, Thomas (EOL)" userId="0eaa2424-5aa2-4e0b-960d-de12abb9d6fd" providerId="ADAL" clId="{32243340-4A0D-4AD2-B63C-CFB7D5FD9471}" dt="2023-11-10T16:44:41.264" v="109" actId="47"/>
        <pc:sldMkLst>
          <pc:docMk/>
          <pc:sldMk cId="1903273306" sldId="416"/>
        </pc:sldMkLst>
      </pc:sldChg>
      <pc:sldChg chg="addSp delSp modSp new mod">
        <pc:chgData name="Cartier, Thomas (EOL)" userId="0eaa2424-5aa2-4e0b-960d-de12abb9d6fd" providerId="ADAL" clId="{32243340-4A0D-4AD2-B63C-CFB7D5FD9471}" dt="2023-11-10T17:24:58.860" v="1150" actId="122"/>
        <pc:sldMkLst>
          <pc:docMk/>
          <pc:sldMk cId="1765207518" sldId="417"/>
        </pc:sldMkLst>
        <pc:spChg chg="del">
          <ac:chgData name="Cartier, Thomas (EOL)" userId="0eaa2424-5aa2-4e0b-960d-de12abb9d6fd" providerId="ADAL" clId="{32243340-4A0D-4AD2-B63C-CFB7D5FD9471}" dt="2023-11-10T16:45:24.207" v="113" actId="478"/>
          <ac:spMkLst>
            <pc:docMk/>
            <pc:sldMk cId="1765207518" sldId="417"/>
            <ac:spMk id="2" creationId="{2AC8AF9B-8B4B-4A9A-872F-2E5B5A092584}"/>
          </ac:spMkLst>
        </pc:spChg>
        <pc:spChg chg="mod">
          <ac:chgData name="Cartier, Thomas (EOL)" userId="0eaa2424-5aa2-4e0b-960d-de12abb9d6fd" providerId="ADAL" clId="{32243340-4A0D-4AD2-B63C-CFB7D5FD9471}" dt="2023-11-10T17:24:58.860" v="1150" actId="122"/>
          <ac:spMkLst>
            <pc:docMk/>
            <pc:sldMk cId="1765207518" sldId="417"/>
            <ac:spMk id="3" creationId="{C77BF03E-D9E8-4BD1-BCE9-6A1D03F847D8}"/>
          </ac:spMkLst>
        </pc:spChg>
        <pc:picChg chg="add mod">
          <ac:chgData name="Cartier, Thomas (EOL)" userId="0eaa2424-5aa2-4e0b-960d-de12abb9d6fd" providerId="ADAL" clId="{32243340-4A0D-4AD2-B63C-CFB7D5FD9471}" dt="2023-11-10T16:45:16.695" v="112" actId="1076"/>
          <ac:picMkLst>
            <pc:docMk/>
            <pc:sldMk cId="1765207518" sldId="417"/>
            <ac:picMk id="4" creationId="{3310AE51-C632-4A00-A6EF-304149FED6F8}"/>
          </ac:picMkLst>
        </pc:picChg>
      </pc:sldChg>
      <pc:sldChg chg="add">
        <pc:chgData name="Cartier, Thomas (EOL)" userId="0eaa2424-5aa2-4e0b-960d-de12abb9d6fd" providerId="ADAL" clId="{32243340-4A0D-4AD2-B63C-CFB7D5FD9471}" dt="2023-11-10T16:44:11.403" v="103"/>
        <pc:sldMkLst>
          <pc:docMk/>
          <pc:sldMk cId="1026393978" sldId="418"/>
        </pc:sldMkLst>
      </pc:sldChg>
      <pc:sldChg chg="add del">
        <pc:chgData name="Cartier, Thomas (EOL)" userId="0eaa2424-5aa2-4e0b-960d-de12abb9d6fd" providerId="ADAL" clId="{32243340-4A0D-4AD2-B63C-CFB7D5FD9471}" dt="2023-11-10T17:24:24.400" v="1145" actId="47"/>
        <pc:sldMkLst>
          <pc:docMk/>
          <pc:sldMk cId="943551214" sldId="419"/>
        </pc:sldMkLst>
      </pc:sldChg>
      <pc:sldChg chg="add del">
        <pc:chgData name="Cartier, Thomas (EOL)" userId="0eaa2424-5aa2-4e0b-960d-de12abb9d6fd" providerId="ADAL" clId="{32243340-4A0D-4AD2-B63C-CFB7D5FD9471}" dt="2023-11-10T17:24:23.527" v="1144" actId="47"/>
        <pc:sldMkLst>
          <pc:docMk/>
          <pc:sldMk cId="3985410909" sldId="420"/>
        </pc:sldMkLst>
      </pc:sldChg>
      <pc:sldChg chg="modSp add mod">
        <pc:chgData name="Cartier, Thomas (EOL)" userId="0eaa2424-5aa2-4e0b-960d-de12abb9d6fd" providerId="ADAL" clId="{32243340-4A0D-4AD2-B63C-CFB7D5FD9471}" dt="2023-11-10T17:24:06.250" v="1143" actId="1035"/>
        <pc:sldMkLst>
          <pc:docMk/>
          <pc:sldMk cId="437602800" sldId="421"/>
        </pc:sldMkLst>
        <pc:spChg chg="mod">
          <ac:chgData name="Cartier, Thomas (EOL)" userId="0eaa2424-5aa2-4e0b-960d-de12abb9d6fd" providerId="ADAL" clId="{32243340-4A0D-4AD2-B63C-CFB7D5FD9471}" dt="2023-11-10T17:24:06.250" v="1143" actId="1035"/>
          <ac:spMkLst>
            <pc:docMk/>
            <pc:sldMk cId="437602800" sldId="421"/>
            <ac:spMk id="3" creationId="{C77BF03E-D9E8-4BD1-BCE9-6A1D03F847D8}"/>
          </ac:spMkLst>
        </pc:spChg>
      </pc:sldChg>
      <pc:sldChg chg="add del">
        <pc:chgData name="Cartier, Thomas (EOL)" userId="0eaa2424-5aa2-4e0b-960d-de12abb9d6fd" providerId="ADAL" clId="{32243340-4A0D-4AD2-B63C-CFB7D5FD9471}" dt="2023-11-10T17:23:04.909" v="1119" actId="47"/>
        <pc:sldMkLst>
          <pc:docMk/>
          <pc:sldMk cId="1147581545" sldId="422"/>
        </pc:sldMkLst>
      </pc:sldChg>
      <pc:sldChg chg="add del">
        <pc:chgData name="Cartier, Thomas (EOL)" userId="0eaa2424-5aa2-4e0b-960d-de12abb9d6fd" providerId="ADAL" clId="{32243340-4A0D-4AD2-B63C-CFB7D5FD9471}" dt="2023-11-10T17:23:04.115" v="1118" actId="47"/>
        <pc:sldMkLst>
          <pc:docMk/>
          <pc:sldMk cId="3974346776" sldId="423"/>
        </pc:sldMkLst>
      </pc:sldChg>
      <pc:sldChg chg="add del">
        <pc:chgData name="Cartier, Thomas (EOL)" userId="0eaa2424-5aa2-4e0b-960d-de12abb9d6fd" providerId="ADAL" clId="{32243340-4A0D-4AD2-B63C-CFB7D5FD9471}" dt="2023-11-10T17:23:01.238" v="1115" actId="47"/>
        <pc:sldMkLst>
          <pc:docMk/>
          <pc:sldMk cId="3414382020" sldId="424"/>
        </pc:sldMkLst>
      </pc:sldChg>
      <pc:sldChg chg="add del">
        <pc:chgData name="Cartier, Thomas (EOL)" userId="0eaa2424-5aa2-4e0b-960d-de12abb9d6fd" providerId="ADAL" clId="{32243340-4A0D-4AD2-B63C-CFB7D5FD9471}" dt="2023-11-10T17:23:03.413" v="1117" actId="47"/>
        <pc:sldMkLst>
          <pc:docMk/>
          <pc:sldMk cId="3210991039" sldId="425"/>
        </pc:sldMkLst>
      </pc:sldChg>
      <pc:sldChg chg="add del">
        <pc:chgData name="Cartier, Thomas (EOL)" userId="0eaa2424-5aa2-4e0b-960d-de12abb9d6fd" providerId="ADAL" clId="{32243340-4A0D-4AD2-B63C-CFB7D5FD9471}" dt="2023-11-10T17:23:02.642" v="1116" actId="47"/>
        <pc:sldMkLst>
          <pc:docMk/>
          <pc:sldMk cId="2983825281" sldId="426"/>
        </pc:sldMkLst>
      </pc:sldChg>
      <pc:sldChg chg="addSp delSp modSp new mod">
        <pc:chgData name="Cartier, Thomas (EOL)" userId="0eaa2424-5aa2-4e0b-960d-de12abb9d6fd" providerId="ADAL" clId="{32243340-4A0D-4AD2-B63C-CFB7D5FD9471}" dt="2023-11-10T17:18:00.615" v="990" actId="20577"/>
        <pc:sldMkLst>
          <pc:docMk/>
          <pc:sldMk cId="2987981855" sldId="427"/>
        </pc:sldMkLst>
        <pc:spChg chg="mod">
          <ac:chgData name="Cartier, Thomas (EOL)" userId="0eaa2424-5aa2-4e0b-960d-de12abb9d6fd" providerId="ADAL" clId="{32243340-4A0D-4AD2-B63C-CFB7D5FD9471}" dt="2023-11-10T17:18:00.615" v="990" actId="20577"/>
          <ac:spMkLst>
            <pc:docMk/>
            <pc:sldMk cId="2987981855" sldId="427"/>
            <ac:spMk id="2" creationId="{B1D210FE-7A2E-4E77-9E98-DEF787C76514}"/>
          </ac:spMkLst>
        </pc:spChg>
        <pc:spChg chg="del">
          <ac:chgData name="Cartier, Thomas (EOL)" userId="0eaa2424-5aa2-4e0b-960d-de12abb9d6fd" providerId="ADAL" clId="{32243340-4A0D-4AD2-B63C-CFB7D5FD9471}" dt="2023-11-10T16:48:30.582" v="144" actId="478"/>
          <ac:spMkLst>
            <pc:docMk/>
            <pc:sldMk cId="2987981855" sldId="427"/>
            <ac:spMk id="3" creationId="{88223FE9-2492-4AD2-A4DC-4F56BEB2B289}"/>
          </ac:spMkLst>
        </pc:spChg>
        <pc:picChg chg="add del mod">
          <ac:chgData name="Cartier, Thomas (EOL)" userId="0eaa2424-5aa2-4e0b-960d-de12abb9d6fd" providerId="ADAL" clId="{32243340-4A0D-4AD2-B63C-CFB7D5FD9471}" dt="2023-11-10T16:49:46.652" v="172" actId="478"/>
          <ac:picMkLst>
            <pc:docMk/>
            <pc:sldMk cId="2987981855" sldId="427"/>
            <ac:picMk id="5" creationId="{4FFBC4B8-D9D4-4F43-9855-1C89D4B45000}"/>
          </ac:picMkLst>
        </pc:picChg>
        <pc:picChg chg="add del mod">
          <ac:chgData name="Cartier, Thomas (EOL)" userId="0eaa2424-5aa2-4e0b-960d-de12abb9d6fd" providerId="ADAL" clId="{32243340-4A0D-4AD2-B63C-CFB7D5FD9471}" dt="2023-11-10T16:55:34.735" v="208" actId="478"/>
          <ac:picMkLst>
            <pc:docMk/>
            <pc:sldMk cId="2987981855" sldId="427"/>
            <ac:picMk id="7" creationId="{33DCCBC8-D69A-4F01-ACB2-C72C9581C109}"/>
          </ac:picMkLst>
        </pc:picChg>
        <pc:picChg chg="add mod">
          <ac:chgData name="Cartier, Thomas (EOL)" userId="0eaa2424-5aa2-4e0b-960d-de12abb9d6fd" providerId="ADAL" clId="{32243340-4A0D-4AD2-B63C-CFB7D5FD9471}" dt="2023-11-10T16:56:01.923" v="243" actId="692"/>
          <ac:picMkLst>
            <pc:docMk/>
            <pc:sldMk cId="2987981855" sldId="427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8:22:20.406" v="1162" actId="114"/>
        <pc:sldMkLst>
          <pc:docMk/>
          <pc:sldMk cId="1202332095" sldId="428"/>
        </pc:sldMkLst>
        <pc:spChg chg="mod">
          <ac:chgData name="Cartier, Thomas (EOL)" userId="0eaa2424-5aa2-4e0b-960d-de12abb9d6fd" providerId="ADAL" clId="{32243340-4A0D-4AD2-B63C-CFB7D5FD9471}" dt="2023-11-10T18:22:20.406" v="1162" actId="114"/>
          <ac:spMkLst>
            <pc:docMk/>
            <pc:sldMk cId="1202332095" sldId="428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7:05:18.037" v="493" actId="692"/>
          <ac:picMkLst>
            <pc:docMk/>
            <pc:sldMk cId="1202332095" sldId="428"/>
            <ac:picMk id="4" creationId="{E39461DC-9B78-475E-9DB2-DD0EDF20DE51}"/>
          </ac:picMkLst>
        </pc:picChg>
        <pc:picChg chg="del">
          <ac:chgData name="Cartier, Thomas (EOL)" userId="0eaa2424-5aa2-4e0b-960d-de12abb9d6fd" providerId="ADAL" clId="{32243340-4A0D-4AD2-B63C-CFB7D5FD9471}" dt="2023-11-10T17:03:49.824" v="462" actId="478"/>
          <ac:picMkLst>
            <pc:docMk/>
            <pc:sldMk cId="1202332095" sldId="428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8:21:19.519" v="1156" actId="114"/>
        <pc:sldMkLst>
          <pc:docMk/>
          <pc:sldMk cId="383602899" sldId="429"/>
        </pc:sldMkLst>
        <pc:spChg chg="mod">
          <ac:chgData name="Cartier, Thomas (EOL)" userId="0eaa2424-5aa2-4e0b-960d-de12abb9d6fd" providerId="ADAL" clId="{32243340-4A0D-4AD2-B63C-CFB7D5FD9471}" dt="2023-11-10T18:21:19.519" v="1156" actId="114"/>
          <ac:spMkLst>
            <pc:docMk/>
            <pc:sldMk cId="383602899" sldId="429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6:57:41.129" v="303" actId="692"/>
          <ac:picMkLst>
            <pc:docMk/>
            <pc:sldMk cId="383602899" sldId="429"/>
            <ac:picMk id="4" creationId="{EE99D0F2-1580-4D02-99BF-50718D6870C9}"/>
          </ac:picMkLst>
        </pc:picChg>
        <pc:picChg chg="del mod">
          <ac:chgData name="Cartier, Thomas (EOL)" userId="0eaa2424-5aa2-4e0b-960d-de12abb9d6fd" providerId="ADAL" clId="{32243340-4A0D-4AD2-B63C-CFB7D5FD9471}" dt="2023-11-10T16:57:14.951" v="248" actId="478"/>
          <ac:picMkLst>
            <pc:docMk/>
            <pc:sldMk cId="383602899" sldId="429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8:21:33.753" v="1157" actId="114"/>
        <pc:sldMkLst>
          <pc:docMk/>
          <pc:sldMk cId="2268316655" sldId="430"/>
        </pc:sldMkLst>
        <pc:spChg chg="mod">
          <ac:chgData name="Cartier, Thomas (EOL)" userId="0eaa2424-5aa2-4e0b-960d-de12abb9d6fd" providerId="ADAL" clId="{32243340-4A0D-4AD2-B63C-CFB7D5FD9471}" dt="2023-11-10T18:21:33.753" v="1157" actId="114"/>
          <ac:spMkLst>
            <pc:docMk/>
            <pc:sldMk cId="2268316655" sldId="430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6:58:47.179" v="354" actId="692"/>
          <ac:picMkLst>
            <pc:docMk/>
            <pc:sldMk cId="2268316655" sldId="430"/>
            <ac:picMk id="4" creationId="{479F8BA1-3E92-45B8-B665-30221749D3EA}"/>
          </ac:picMkLst>
        </pc:picChg>
        <pc:picChg chg="del mod">
          <ac:chgData name="Cartier, Thomas (EOL)" userId="0eaa2424-5aa2-4e0b-960d-de12abb9d6fd" providerId="ADAL" clId="{32243340-4A0D-4AD2-B63C-CFB7D5FD9471}" dt="2023-11-10T16:57:51.268" v="305" actId="478"/>
          <ac:picMkLst>
            <pc:docMk/>
            <pc:sldMk cId="2268316655" sldId="430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8:21:46.599" v="1159" actId="114"/>
        <pc:sldMkLst>
          <pc:docMk/>
          <pc:sldMk cId="1203173031" sldId="431"/>
        </pc:sldMkLst>
        <pc:spChg chg="mod">
          <ac:chgData name="Cartier, Thomas (EOL)" userId="0eaa2424-5aa2-4e0b-960d-de12abb9d6fd" providerId="ADAL" clId="{32243340-4A0D-4AD2-B63C-CFB7D5FD9471}" dt="2023-11-10T18:21:46.599" v="1159" actId="114"/>
          <ac:spMkLst>
            <pc:docMk/>
            <pc:sldMk cId="1203173031" sldId="431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7:00:07.078" v="405" actId="692"/>
          <ac:picMkLst>
            <pc:docMk/>
            <pc:sldMk cId="1203173031" sldId="431"/>
            <ac:picMk id="4" creationId="{0079CD64-F88E-4BC9-87F6-2A0A05B88DEA}"/>
          </ac:picMkLst>
        </pc:picChg>
        <pc:picChg chg="del">
          <ac:chgData name="Cartier, Thomas (EOL)" userId="0eaa2424-5aa2-4e0b-960d-de12abb9d6fd" providerId="ADAL" clId="{32243340-4A0D-4AD2-B63C-CFB7D5FD9471}" dt="2023-11-10T16:59:13.723" v="359" actId="478"/>
          <ac:picMkLst>
            <pc:docMk/>
            <pc:sldMk cId="1203173031" sldId="431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7:16:04.237" v="854" actId="20577"/>
        <pc:sldMkLst>
          <pc:docMk/>
          <pc:sldMk cId="1539831392" sldId="432"/>
        </pc:sldMkLst>
        <pc:spChg chg="mod">
          <ac:chgData name="Cartier, Thomas (EOL)" userId="0eaa2424-5aa2-4e0b-960d-de12abb9d6fd" providerId="ADAL" clId="{32243340-4A0D-4AD2-B63C-CFB7D5FD9471}" dt="2023-11-10T17:16:04.237" v="854" actId="20577"/>
          <ac:spMkLst>
            <pc:docMk/>
            <pc:sldMk cId="1539831392" sldId="432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7:01:16.687" v="413" actId="1076"/>
          <ac:picMkLst>
            <pc:docMk/>
            <pc:sldMk cId="1539831392" sldId="432"/>
            <ac:picMk id="4" creationId="{BD518ED2-043C-4849-8E87-C5AAB4EEA4DB}"/>
          </ac:picMkLst>
        </pc:picChg>
        <pc:picChg chg="del mod">
          <ac:chgData name="Cartier, Thomas (EOL)" userId="0eaa2424-5aa2-4e0b-960d-de12abb9d6fd" providerId="ADAL" clId="{32243340-4A0D-4AD2-B63C-CFB7D5FD9471}" dt="2023-11-10T17:00:17.381" v="407" actId="478"/>
          <ac:picMkLst>
            <pc:docMk/>
            <pc:sldMk cId="1539831392" sldId="432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8:22:06.043" v="1160" actId="114"/>
        <pc:sldMkLst>
          <pc:docMk/>
          <pc:sldMk cId="4201180188" sldId="433"/>
        </pc:sldMkLst>
        <pc:spChg chg="mod">
          <ac:chgData name="Cartier, Thomas (EOL)" userId="0eaa2424-5aa2-4e0b-960d-de12abb9d6fd" providerId="ADAL" clId="{32243340-4A0D-4AD2-B63C-CFB7D5FD9471}" dt="2023-11-10T18:22:06.043" v="1160" actId="114"/>
          <ac:spMkLst>
            <pc:docMk/>
            <pc:sldMk cId="4201180188" sldId="433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7:01:53.763" v="415" actId="1076"/>
          <ac:picMkLst>
            <pc:docMk/>
            <pc:sldMk cId="4201180188" sldId="433"/>
            <ac:picMk id="4" creationId="{D6BDA5B7-B883-4FC4-8DFF-B5E564741CF2}"/>
          </ac:picMkLst>
        </pc:picChg>
        <pc:picChg chg="del">
          <ac:chgData name="Cartier, Thomas (EOL)" userId="0eaa2424-5aa2-4e0b-960d-de12abb9d6fd" providerId="ADAL" clId="{32243340-4A0D-4AD2-B63C-CFB7D5FD9471}" dt="2023-11-10T17:00:48.074" v="409" actId="478"/>
          <ac:picMkLst>
            <pc:docMk/>
            <pc:sldMk cId="4201180188" sldId="433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8:22:13.730" v="1161" actId="20577"/>
        <pc:sldMkLst>
          <pc:docMk/>
          <pc:sldMk cId="2999004558" sldId="434"/>
        </pc:sldMkLst>
        <pc:spChg chg="mod">
          <ac:chgData name="Cartier, Thomas (EOL)" userId="0eaa2424-5aa2-4e0b-960d-de12abb9d6fd" providerId="ADAL" clId="{32243340-4A0D-4AD2-B63C-CFB7D5FD9471}" dt="2023-11-10T18:22:13.730" v="1161" actId="20577"/>
          <ac:spMkLst>
            <pc:docMk/>
            <pc:sldMk cId="2999004558" sldId="434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7:03:43.151" v="461" actId="692"/>
          <ac:picMkLst>
            <pc:docMk/>
            <pc:sldMk cId="2999004558" sldId="434"/>
            <ac:picMk id="4" creationId="{08054EFC-AD4B-46FC-87E1-E0AA0666947B}"/>
          </ac:picMkLst>
        </pc:picChg>
        <pc:picChg chg="del">
          <ac:chgData name="Cartier, Thomas (EOL)" userId="0eaa2424-5aa2-4e0b-960d-de12abb9d6fd" providerId="ADAL" clId="{32243340-4A0D-4AD2-B63C-CFB7D5FD9471}" dt="2023-11-10T17:02:01.673" v="416" actId="478"/>
          <ac:picMkLst>
            <pc:docMk/>
            <pc:sldMk cId="2999004558" sldId="434"/>
            <ac:picMk id="9" creationId="{4D01823C-47BA-47B5-B60E-D17ADC88DAD6}"/>
          </ac:picMkLst>
        </pc:picChg>
      </pc:sldChg>
      <pc:sldChg chg="addSp delSp modSp add del mod">
        <pc:chgData name="Cartier, Thomas (EOL)" userId="0eaa2424-5aa2-4e0b-960d-de12abb9d6fd" providerId="ADAL" clId="{32243340-4A0D-4AD2-B63C-CFB7D5FD9471}" dt="2023-11-10T18:22:38.777" v="1163" actId="114"/>
        <pc:sldMkLst>
          <pc:docMk/>
          <pc:sldMk cId="4115145592" sldId="435"/>
        </pc:sldMkLst>
        <pc:spChg chg="mod">
          <ac:chgData name="Cartier, Thomas (EOL)" userId="0eaa2424-5aa2-4e0b-960d-de12abb9d6fd" providerId="ADAL" clId="{32243340-4A0D-4AD2-B63C-CFB7D5FD9471}" dt="2023-11-10T18:22:38.777" v="1163" actId="114"/>
          <ac:spMkLst>
            <pc:docMk/>
            <pc:sldMk cId="4115145592" sldId="435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7:07:52.301" v="500" actId="692"/>
          <ac:picMkLst>
            <pc:docMk/>
            <pc:sldMk cId="4115145592" sldId="435"/>
            <ac:picMk id="4" creationId="{AE6BED57-E655-4B1C-A961-BED5A2AF6356}"/>
          </ac:picMkLst>
        </pc:picChg>
        <pc:picChg chg="del">
          <ac:chgData name="Cartier, Thomas (EOL)" userId="0eaa2424-5aa2-4e0b-960d-de12abb9d6fd" providerId="ADAL" clId="{32243340-4A0D-4AD2-B63C-CFB7D5FD9471}" dt="2023-11-10T17:05:30.569" v="496" actId="478"/>
          <ac:picMkLst>
            <pc:docMk/>
            <pc:sldMk cId="4115145592" sldId="435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7:13:27.036" v="637" actId="20577"/>
        <pc:sldMkLst>
          <pc:docMk/>
          <pc:sldMk cId="574471634" sldId="436"/>
        </pc:sldMkLst>
        <pc:spChg chg="mod">
          <ac:chgData name="Cartier, Thomas (EOL)" userId="0eaa2424-5aa2-4e0b-960d-de12abb9d6fd" providerId="ADAL" clId="{32243340-4A0D-4AD2-B63C-CFB7D5FD9471}" dt="2023-11-10T17:13:27.036" v="637" actId="20577"/>
          <ac:spMkLst>
            <pc:docMk/>
            <pc:sldMk cId="574471634" sldId="436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7:09:04.377" v="542" actId="692"/>
          <ac:picMkLst>
            <pc:docMk/>
            <pc:sldMk cId="574471634" sldId="436"/>
            <ac:picMk id="4" creationId="{E6D712C9-A7B5-4136-8F12-2CBDDC501CF4}"/>
          </ac:picMkLst>
        </pc:picChg>
        <pc:picChg chg="del">
          <ac:chgData name="Cartier, Thomas (EOL)" userId="0eaa2424-5aa2-4e0b-960d-de12abb9d6fd" providerId="ADAL" clId="{32243340-4A0D-4AD2-B63C-CFB7D5FD9471}" dt="2023-11-10T17:07:57.690" v="501" actId="478"/>
          <ac:picMkLst>
            <pc:docMk/>
            <pc:sldMk cId="574471634" sldId="436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7:13:09.210" v="609" actId="20577"/>
        <pc:sldMkLst>
          <pc:docMk/>
          <pc:sldMk cId="397083491" sldId="437"/>
        </pc:sldMkLst>
        <pc:spChg chg="mod">
          <ac:chgData name="Cartier, Thomas (EOL)" userId="0eaa2424-5aa2-4e0b-960d-de12abb9d6fd" providerId="ADAL" clId="{32243340-4A0D-4AD2-B63C-CFB7D5FD9471}" dt="2023-11-10T17:13:09.210" v="609" actId="20577"/>
          <ac:spMkLst>
            <pc:docMk/>
            <pc:sldMk cId="397083491" sldId="437"/>
            <ac:spMk id="2" creationId="{B1D210FE-7A2E-4E77-9E98-DEF787C76514}"/>
          </ac:spMkLst>
        </pc:spChg>
        <pc:picChg chg="add del mod">
          <ac:chgData name="Cartier, Thomas (EOL)" userId="0eaa2424-5aa2-4e0b-960d-de12abb9d6fd" providerId="ADAL" clId="{32243340-4A0D-4AD2-B63C-CFB7D5FD9471}" dt="2023-11-10T17:11:01.334" v="554" actId="478"/>
          <ac:picMkLst>
            <pc:docMk/>
            <pc:sldMk cId="397083491" sldId="437"/>
            <ac:picMk id="4" creationId="{6BE64990-D108-4C44-915F-76F163689977}"/>
          </ac:picMkLst>
        </pc:picChg>
        <pc:picChg chg="add mod">
          <ac:chgData name="Cartier, Thomas (EOL)" userId="0eaa2424-5aa2-4e0b-960d-de12abb9d6fd" providerId="ADAL" clId="{32243340-4A0D-4AD2-B63C-CFB7D5FD9471}" dt="2023-11-10T17:11:15.683" v="558" actId="692"/>
          <ac:picMkLst>
            <pc:docMk/>
            <pc:sldMk cId="397083491" sldId="437"/>
            <ac:picMk id="6" creationId="{25F78B4C-D929-40E7-91A1-258E0F479073}"/>
          </ac:picMkLst>
        </pc:picChg>
        <pc:picChg chg="del">
          <ac:chgData name="Cartier, Thomas (EOL)" userId="0eaa2424-5aa2-4e0b-960d-de12abb9d6fd" providerId="ADAL" clId="{32243340-4A0D-4AD2-B63C-CFB7D5FD9471}" dt="2023-11-10T17:09:25.148" v="547" actId="478"/>
          <ac:picMkLst>
            <pc:docMk/>
            <pc:sldMk cId="397083491" sldId="437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7:12:52.947" v="594" actId="20577"/>
        <pc:sldMkLst>
          <pc:docMk/>
          <pc:sldMk cId="3878341763" sldId="438"/>
        </pc:sldMkLst>
        <pc:spChg chg="mod">
          <ac:chgData name="Cartier, Thomas (EOL)" userId="0eaa2424-5aa2-4e0b-960d-de12abb9d6fd" providerId="ADAL" clId="{32243340-4A0D-4AD2-B63C-CFB7D5FD9471}" dt="2023-11-10T17:12:52.947" v="594" actId="20577"/>
          <ac:spMkLst>
            <pc:docMk/>
            <pc:sldMk cId="3878341763" sldId="438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7:12:28.864" v="588" actId="692"/>
          <ac:picMkLst>
            <pc:docMk/>
            <pc:sldMk cId="3878341763" sldId="438"/>
            <ac:picMk id="4" creationId="{4DA2A471-D009-4205-BDEF-84435059CC7C}"/>
          </ac:picMkLst>
        </pc:picChg>
        <pc:picChg chg="del">
          <ac:chgData name="Cartier, Thomas (EOL)" userId="0eaa2424-5aa2-4e0b-960d-de12abb9d6fd" providerId="ADAL" clId="{32243340-4A0D-4AD2-B63C-CFB7D5FD9471}" dt="2023-11-10T17:11:21.553" v="559" actId="478"/>
          <ac:picMkLst>
            <pc:docMk/>
            <pc:sldMk cId="3878341763" sldId="438"/>
            <ac:picMk id="9" creationId="{4D01823C-47BA-47B5-B60E-D17ADC88DAD6}"/>
          </ac:picMkLst>
        </pc:picChg>
      </pc:sldChg>
      <pc:sldChg chg="addSp delSp modSp add mod">
        <pc:chgData name="Cartier, Thomas (EOL)" userId="0eaa2424-5aa2-4e0b-960d-de12abb9d6fd" providerId="ADAL" clId="{32243340-4A0D-4AD2-B63C-CFB7D5FD9471}" dt="2023-11-10T18:23:17.227" v="1189" actId="1035"/>
        <pc:sldMkLst>
          <pc:docMk/>
          <pc:sldMk cId="2957306442" sldId="439"/>
        </pc:sldMkLst>
        <pc:spChg chg="mod">
          <ac:chgData name="Cartier, Thomas (EOL)" userId="0eaa2424-5aa2-4e0b-960d-de12abb9d6fd" providerId="ADAL" clId="{32243340-4A0D-4AD2-B63C-CFB7D5FD9471}" dt="2023-11-10T18:23:17.227" v="1189" actId="1035"/>
          <ac:spMkLst>
            <pc:docMk/>
            <pc:sldMk cId="2957306442" sldId="439"/>
            <ac:spMk id="2" creationId="{B1D210FE-7A2E-4E77-9E98-DEF787C76514}"/>
          </ac:spMkLst>
        </pc:spChg>
        <pc:picChg chg="add mod">
          <ac:chgData name="Cartier, Thomas (EOL)" userId="0eaa2424-5aa2-4e0b-960d-de12abb9d6fd" providerId="ADAL" clId="{32243340-4A0D-4AD2-B63C-CFB7D5FD9471}" dt="2023-11-10T17:22:19.996" v="1102" actId="14100"/>
          <ac:picMkLst>
            <pc:docMk/>
            <pc:sldMk cId="2957306442" sldId="439"/>
            <ac:picMk id="4" creationId="{B31656B2-B66F-4CC3-9168-189A7E24FA58}"/>
          </ac:picMkLst>
        </pc:picChg>
        <pc:picChg chg="add mod">
          <ac:chgData name="Cartier, Thomas (EOL)" userId="0eaa2424-5aa2-4e0b-960d-de12abb9d6fd" providerId="ADAL" clId="{32243340-4A0D-4AD2-B63C-CFB7D5FD9471}" dt="2023-11-10T17:21:32.837" v="1026" actId="1035"/>
          <ac:picMkLst>
            <pc:docMk/>
            <pc:sldMk cId="2957306442" sldId="439"/>
            <ac:picMk id="6" creationId="{A64C3E59-AAE5-40A5-BAB0-A11C15E8B7F8}"/>
          </ac:picMkLst>
        </pc:picChg>
        <pc:picChg chg="del">
          <ac:chgData name="Cartier, Thomas (EOL)" userId="0eaa2424-5aa2-4e0b-960d-de12abb9d6fd" providerId="ADAL" clId="{32243340-4A0D-4AD2-B63C-CFB7D5FD9471}" dt="2023-11-10T17:20:43.185" v="991" actId="478"/>
          <ac:picMkLst>
            <pc:docMk/>
            <pc:sldMk cId="2957306442" sldId="439"/>
            <ac:picMk id="9" creationId="{4D01823C-47BA-47B5-B60E-D17ADC88DAD6}"/>
          </ac:picMkLst>
        </pc:picChg>
      </pc:sldChg>
      <pc:sldChg chg="modSp add mod">
        <pc:chgData name="Cartier, Thomas (EOL)" userId="0eaa2424-5aa2-4e0b-960d-de12abb9d6fd" providerId="ADAL" clId="{32243340-4A0D-4AD2-B63C-CFB7D5FD9471}" dt="2023-11-10T17:22:28.078" v="1110" actId="20577"/>
        <pc:sldMkLst>
          <pc:docMk/>
          <pc:sldMk cId="3851374437" sldId="440"/>
        </pc:sldMkLst>
        <pc:spChg chg="mod">
          <ac:chgData name="Cartier, Thomas (EOL)" userId="0eaa2424-5aa2-4e0b-960d-de12abb9d6fd" providerId="ADAL" clId="{32243340-4A0D-4AD2-B63C-CFB7D5FD9471}" dt="2023-11-10T17:22:28.078" v="1110" actId="20577"/>
          <ac:spMkLst>
            <pc:docMk/>
            <pc:sldMk cId="3851374437" sldId="440"/>
            <ac:spMk id="2" creationId="{B1D210FE-7A2E-4E77-9E98-DEF787C76514}"/>
          </ac:spMkLst>
        </pc:spChg>
      </pc:sldChg>
      <pc:sldChg chg="add del">
        <pc:chgData name="Cartier, Thomas (EOL)" userId="0eaa2424-5aa2-4e0b-960d-de12abb9d6fd" providerId="ADAL" clId="{32243340-4A0D-4AD2-B63C-CFB7D5FD9471}" dt="2023-11-10T17:22:32.690" v="1111" actId="47"/>
        <pc:sldMkLst>
          <pc:docMk/>
          <pc:sldMk cId="1885548966" sldId="441"/>
        </pc:sldMkLst>
      </pc:sldChg>
    </pc:docChg>
  </pc:docChgLst>
  <pc:docChgLst>
    <pc:chgData name="Cartier, Thomas (EOL)" userId="0eaa2424-5aa2-4e0b-960d-de12abb9d6fd" providerId="ADAL" clId="{EAFFEBB0-9A1E-413F-B299-319AD0225B93}"/>
    <pc:docChg chg="addSld delSld modSld">
      <pc:chgData name="Cartier, Thomas (EOL)" userId="0eaa2424-5aa2-4e0b-960d-de12abb9d6fd" providerId="ADAL" clId="{EAFFEBB0-9A1E-413F-B299-319AD0225B93}" dt="2022-11-25T16:51:44.785" v="3"/>
      <pc:docMkLst>
        <pc:docMk/>
      </pc:docMkLst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92776238" sldId="262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149485431" sldId="270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990033710" sldId="271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3845800051" sldId="272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957082119" sldId="273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4207794290" sldId="274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580308410" sldId="275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701516425" sldId="276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456974762" sldId="277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505724520" sldId="278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796775683" sldId="279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350217042" sldId="280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3491962303" sldId="281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393594615" sldId="282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809832728" sldId="283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526603022" sldId="284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793170369" sldId="285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210443630" sldId="286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57459663" sldId="287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159943836" sldId="288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3124783962" sldId="289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4131592582" sldId="290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438539739" sldId="291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4056452375" sldId="292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3985677087" sldId="293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784806107" sldId="294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257961777" sldId="295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3289791272" sldId="296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652027042" sldId="297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3486643985" sldId="298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428411158" sldId="299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870388989" sldId="300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846931638" sldId="301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406933460" sldId="302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515752198" sldId="303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750899831" sldId="304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662306826" sldId="305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643593579" sldId="306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973136658" sldId="307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042905548" sldId="308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4121806348" sldId="309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742003786" sldId="310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4063532982" sldId="311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531881529" sldId="312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380736802" sldId="313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454941498" sldId="314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112900024" sldId="315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804606227" sldId="316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278737551" sldId="317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337847628" sldId="318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906862434" sldId="319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414848493" sldId="320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341617319" sldId="321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464619643" sldId="322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452457724" sldId="324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190786531" sldId="325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714325799" sldId="326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313808976" sldId="327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219189378" sldId="328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559133859" sldId="330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55771467" sldId="331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1427906944" sldId="332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2730467149" sldId="334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557623760" sldId="335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3992216800" sldId="337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79881819" sldId="338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4629247" sldId="339"/>
        </pc:sldMkLst>
      </pc:sldChg>
      <pc:sldChg chg="del">
        <pc:chgData name="Cartier, Thomas (EOL)" userId="0eaa2424-5aa2-4e0b-960d-de12abb9d6fd" providerId="ADAL" clId="{EAFFEBB0-9A1E-413F-B299-319AD0225B93}" dt="2022-11-25T16:42:55.107" v="0" actId="47"/>
        <pc:sldMkLst>
          <pc:docMk/>
          <pc:sldMk cId="4205438616" sldId="340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846754646" sldId="347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4226470673" sldId="350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208211958" sldId="351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470589214" sldId="352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590787133" sldId="353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159988947" sldId="354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654991195" sldId="355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458203547" sldId="356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552344499" sldId="357"/>
        </pc:sldMkLst>
      </pc:sldChg>
      <pc:sldChg chg="del">
        <pc:chgData name="Cartier, Thomas (EOL)" userId="0eaa2424-5aa2-4e0b-960d-de12abb9d6fd" providerId="ADAL" clId="{EAFFEBB0-9A1E-413F-B299-319AD0225B93}" dt="2022-11-25T16:43:39.818" v="2" actId="47"/>
        <pc:sldMkLst>
          <pc:docMk/>
          <pc:sldMk cId="1747385076" sldId="358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660181404" sldId="360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94179697" sldId="361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446302486" sldId="362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35749793" sldId="363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099779170" sldId="364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336741019" sldId="365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536450841" sldId="366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62113716" sldId="367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65600437" sldId="368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340609747" sldId="369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633459208" sldId="370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005405111" sldId="371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963612632" sldId="372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132842818" sldId="373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964064343" sldId="374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81002254" sldId="375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567764122" sldId="376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225995954" sldId="377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4125765327" sldId="378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058461435" sldId="379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694866231" sldId="380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438924473" sldId="381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536313708" sldId="382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608267887" sldId="383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561539395" sldId="384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735460725" sldId="385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881410568" sldId="386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437585876" sldId="387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2908964232" sldId="388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4186723138" sldId="389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810874332" sldId="390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35936664" sldId="391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3752993514" sldId="392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1878159945" sldId="395"/>
        </pc:sldMkLst>
      </pc:sldChg>
      <pc:sldChg chg="del">
        <pc:chgData name="Cartier, Thomas (EOL)" userId="0eaa2424-5aa2-4e0b-960d-de12abb9d6fd" providerId="ADAL" clId="{EAFFEBB0-9A1E-413F-B299-319AD0225B93}" dt="2022-11-25T16:43:33.396" v="1" actId="47"/>
        <pc:sldMkLst>
          <pc:docMk/>
          <pc:sldMk cId="804727199" sldId="396"/>
        </pc:sldMkLst>
      </pc:sldChg>
      <pc:sldChg chg="add">
        <pc:chgData name="Cartier, Thomas (EOL)" userId="0eaa2424-5aa2-4e0b-960d-de12abb9d6fd" providerId="ADAL" clId="{EAFFEBB0-9A1E-413F-B299-319AD0225B93}" dt="2022-11-25T16:51:44.785" v="3"/>
        <pc:sldMkLst>
          <pc:docMk/>
          <pc:sldMk cId="287844137" sldId="4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C886-1CCB-44BE-A127-0DE70DE3F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4EAA9-5B8D-4FD9-98D3-C86F5D5B0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DC17B-04F1-4CCF-8821-BA64E9C8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67C63-574C-4A1F-884B-CFBC7370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5128-7F08-4721-8558-6B33F3EF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5E1D-3857-44F6-AFCB-1554000F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5D14B-108E-4EEE-9DEB-85C9768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5EDDD-9538-483B-86E2-511FD683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4C139-4B3D-43D5-A12F-D96FE24A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C0DCF-8C70-406C-9C7A-5FF1CEAA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58BE1-A588-467C-A412-6C8DC60F0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B6578-C418-4D59-8FB9-2AF04A7C0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05C1-A469-44E7-8616-BDCCF904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4827-5050-4F57-BDB8-E6BC784F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7F31-B981-40D4-A3BE-8D5E7C6F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2A3D-B3D5-4CEE-85E3-6BF45581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507E-359B-4A8A-AA15-1B4E6FDBC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71B74-6BDC-42FF-9521-CF9774C7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E2A6F-D959-4C7A-AF93-976CFFC6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1B22D-3082-4E0C-9F03-C17D64FE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6F3B-5895-4BE5-B4AA-350C92E1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F5F5D-86DF-49FE-B5FD-E939D71AB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B03-2589-4B23-B836-C053FC85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7A16-E553-4965-A642-CB1955AA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1FC7C-AD5E-4496-BDAE-2D325E67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6D0D-6551-483A-94AD-C50AA22E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61B94-77B4-428F-AA9A-ED05914CA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4AC51-8496-47F4-A7AB-1B1287A0F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EF320-BEB6-4260-998B-3FA1E20D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E2ABE-5C1B-4672-8C42-4B346A69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352E5-D7B9-4B53-95FB-955CBC07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4686-837D-45D6-A6BD-11B780AE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F4764-D6EC-4363-AFB6-909ECAF1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E453B-957A-4086-A15D-27E5BFAD1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EF838-C19E-47B1-8C91-765B94AF7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759EF-85D9-4531-9E48-D23F85D24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8B514-F137-4136-87D7-DD20643C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5020E-D8C3-4CFC-A922-F1E5B063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FB483-D766-4558-AE25-3E1FF832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9B69-95EC-49B1-BDD8-8770A49F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F71B0-19B6-4E4E-B686-3E3F1824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A9825-90F3-4BED-AFD1-9E6782DC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81D5-671F-4D18-BF5E-4C217AE9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5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7BF30-D108-45A2-8DCD-F0FCBF1D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1679E-5CDD-4A3A-B5D7-8E394765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10920-9DF0-489D-B020-5EFCC88C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0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EFEA-DEA1-40BB-952B-899E30ED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0E1DD-EE85-466E-99D7-03CBFDD8F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51AE7-984F-434E-883C-E3918FC7C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959EE-1017-438B-94F7-A46B200F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4CE1F-A5EA-4AF2-BD66-91E7BDA9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05530-0D5B-4CF9-A9C8-341D1F4F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5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1AE5-DCC1-4632-BD80-38400A15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7A79F-EE0F-4E96-BF76-77777371A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63261-94A6-433D-B4CD-8030CD0BB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FCC8-795D-405F-BBF8-64A27B1F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17853-7DB1-4475-A7ED-E48BF83F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AE4AA-1D96-4AAA-8583-87C77B47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6E9B8-92E3-4B08-A548-1DF7C2C8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E716D-B010-41B7-AEA0-FBF45A0DA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F0365-351B-4790-A5A2-6123C8AC8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82728-7589-48A5-B0D1-EFE90D083E7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06A7F-0F92-4791-9920-3116BC71E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FF57-4280-437E-886B-D9ED7ED31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DF90-F303-4819-8687-25927A3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8E2FF.55899F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44AFC-42DC-4133-AB53-D5283607E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0616"/>
            <a:ext cx="9144000" cy="3568287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</a:t>
            </a:r>
            <a:br>
              <a:rPr lang="en-US" dirty="0"/>
            </a:b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MassHire </a:t>
            </a:r>
            <a:br>
              <a:rPr lang="en-US" dirty="0"/>
            </a:br>
            <a:r>
              <a:rPr lang="en-US" dirty="0"/>
              <a:t>Career Information Systems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DEA1A-1A41-4FAF-B691-A4270358A280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35" y="5831205"/>
            <a:ext cx="20002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85554-A83A-42BF-91FB-CFBF8C1BA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5" y="4910570"/>
            <a:ext cx="5483951" cy="11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1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Google Translate </a:t>
            </a:r>
            <a:r>
              <a:rPr lang="en-US" dirty="0"/>
              <a:t>is added to Google Chrome and Bookmarks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461DC-9B78-475E-9DB2-DD0EDF20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59" y="2043725"/>
            <a:ext cx="9682264" cy="43177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233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</a:t>
            </a:r>
            <a:r>
              <a:rPr lang="en-US" i="1" dirty="0"/>
              <a:t>Extensions</a:t>
            </a:r>
            <a:r>
              <a:rPr lang="en-US" dirty="0"/>
              <a:t> Icon and Click</a:t>
            </a:r>
            <a:r>
              <a:rPr lang="en-US" i="1" dirty="0"/>
              <a:t> Translate this page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BED57-E655-4B1C-A961-BED5A2AF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89" y="1897087"/>
            <a:ext cx="9487711" cy="43941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514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Language from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712C9-A7B5-4136-8F12-2CBDDC50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83" y="1987683"/>
            <a:ext cx="9779540" cy="44980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447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Haitian Creole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78B4C-D929-40E7-91A1-258E0F479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28" y="1850375"/>
            <a:ext cx="9896272" cy="4642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08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2A471-D009-4205-BDEF-84435059C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71" y="1912533"/>
            <a:ext cx="9701719" cy="4499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834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99" y="258250"/>
            <a:ext cx="10847119" cy="1325563"/>
          </a:xfrm>
        </p:spPr>
        <p:txBody>
          <a:bodyPr/>
          <a:lstStyle/>
          <a:p>
            <a:r>
              <a:rPr lang="en-US" i="1" dirty="0"/>
              <a:t>Show Original </a:t>
            </a:r>
            <a:r>
              <a:rPr lang="en-US" dirty="0"/>
              <a:t>returns you to Original language.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656B2-B66F-4CC3-9168-189A7E24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1735966"/>
            <a:ext cx="6213079" cy="2500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C3E59-AAE5-40A5-BAB0-A11C15E8B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36" y="4233672"/>
            <a:ext cx="6096000" cy="2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0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DONE!!!!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01823C-47BA-47B5-B60E-D17ADC88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07" y="2016026"/>
            <a:ext cx="9721174" cy="44150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137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F03E-D9E8-4BD1-BCE9-6A1D03F84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616"/>
            <a:ext cx="10515600" cy="5251232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view in other languages, you can install the Google Translate extension on your Chrome browser.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your browser, navigate to Google Translate extension on the Chrome web store.</a:t>
            </a:r>
            <a:br>
              <a:rPr lang="en-US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Add to Chrome.</a:t>
            </a:r>
            <a:br>
              <a:rPr lang="en-US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will ask if you want to Add "Google Translate". ...</a:t>
            </a:r>
            <a:br>
              <a:rPr lang="en-US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Translate will now be added to Chrome.</a:t>
            </a:r>
            <a:endParaRPr lang="en-US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0AE51-C632-4A00-A6EF-304149FED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024" y="449044"/>
            <a:ext cx="5483951" cy="11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0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1DBA8E-BB6E-4EC4-A5BD-B08A95DF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Translation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CD3A4F-0A72-44C6-BCCF-6562ED8E37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1549"/>
            <a:ext cx="5181600" cy="423949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C35BA14-86B2-4CFF-8E36-79B326DD2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6260" y="2810503"/>
            <a:ext cx="4153480" cy="2381582"/>
          </a:xfrm>
        </p:spPr>
      </p:pic>
    </p:spTree>
    <p:extLst>
      <p:ext uri="{BB962C8B-B14F-4D97-AF65-F5344CB8AC3E}">
        <p14:creationId xmlns:p14="http://schemas.microsoft.com/office/powerpoint/2010/main" val="102639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7AD507EC-B326-0CE1-BFD5-B2326EDD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7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B2050-87B1-9DDE-104B-396BD5F055CB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009876"/>
                </a:solidFill>
                <a:latin typeface="+mj-lt"/>
                <a:ea typeface="+mj-ea"/>
                <a:cs typeface="+mj-cs"/>
              </a:rPr>
              <a:t>Questions and Answers</a:t>
            </a:r>
            <a:endParaRPr lang="en-US" sz="6000">
              <a:solidFill>
                <a:srgbClr val="009876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0416C-5C37-BDED-4E36-7618D66DC89B}"/>
              </a:ext>
            </a:extLst>
          </p:cNvPr>
          <p:cNvSpPr txBox="1"/>
          <p:nvPr/>
        </p:nvSpPr>
        <p:spPr>
          <a:xfrm rot="-180000">
            <a:off x="821473" y="403302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8AD46-C63B-EC79-6A23-AF4E2BFFCBBD}"/>
              </a:ext>
            </a:extLst>
          </p:cNvPr>
          <p:cNvSpPr txBox="1"/>
          <p:nvPr/>
        </p:nvSpPr>
        <p:spPr>
          <a:xfrm rot="-1320000">
            <a:off x="9826083" y="2968082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64CBC-13E7-7211-D04F-8DE436400639}"/>
              </a:ext>
            </a:extLst>
          </p:cNvPr>
          <p:cNvSpPr txBox="1"/>
          <p:nvPr/>
        </p:nvSpPr>
        <p:spPr>
          <a:xfrm>
            <a:off x="3469887" y="1230351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850B6-44B7-75B7-7D91-409F76C343D1}"/>
              </a:ext>
            </a:extLst>
          </p:cNvPr>
          <p:cNvSpPr txBox="1"/>
          <p:nvPr/>
        </p:nvSpPr>
        <p:spPr>
          <a:xfrm rot="1800000">
            <a:off x="3423423" y="4715107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BA7D-CBA5-FE6F-20C1-BE2C51BD8FB1}"/>
              </a:ext>
            </a:extLst>
          </p:cNvPr>
          <p:cNvSpPr txBox="1"/>
          <p:nvPr/>
        </p:nvSpPr>
        <p:spPr>
          <a:xfrm rot="600000">
            <a:off x="6917472" y="1611352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ED0EB-4599-7176-946A-E399A5378A97}"/>
              </a:ext>
            </a:extLst>
          </p:cNvPr>
          <p:cNvSpPr txBox="1"/>
          <p:nvPr/>
        </p:nvSpPr>
        <p:spPr>
          <a:xfrm rot="-1500000">
            <a:off x="1862253" y="4083204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E8228-062C-096F-ADAB-67042809A46B}"/>
              </a:ext>
            </a:extLst>
          </p:cNvPr>
          <p:cNvSpPr txBox="1"/>
          <p:nvPr/>
        </p:nvSpPr>
        <p:spPr>
          <a:xfrm rot="1200000">
            <a:off x="7763107" y="4129667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36758-5B07-3149-C0CC-3F6BF93EAB77}"/>
              </a:ext>
            </a:extLst>
          </p:cNvPr>
          <p:cNvSpPr txBox="1"/>
          <p:nvPr/>
        </p:nvSpPr>
        <p:spPr>
          <a:xfrm rot="-1020000">
            <a:off x="9119838" y="263911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621EC-D2D1-5ABD-1905-B29AAEEDA992}"/>
              </a:ext>
            </a:extLst>
          </p:cNvPr>
          <p:cNvSpPr txBox="1"/>
          <p:nvPr/>
        </p:nvSpPr>
        <p:spPr>
          <a:xfrm>
            <a:off x="6099716" y="4622180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4EAA3-DCCB-8FAA-5025-13A2406D1BFE}"/>
              </a:ext>
            </a:extLst>
          </p:cNvPr>
          <p:cNvSpPr txBox="1"/>
          <p:nvPr/>
        </p:nvSpPr>
        <p:spPr>
          <a:xfrm rot="1800000">
            <a:off x="5393473" y="747132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44269-C468-A654-FE3E-490544206956}"/>
              </a:ext>
            </a:extLst>
          </p:cNvPr>
          <p:cNvSpPr txBox="1"/>
          <p:nvPr/>
        </p:nvSpPr>
        <p:spPr>
          <a:xfrm rot="-780000">
            <a:off x="8701668" y="1174594"/>
            <a:ext cx="14050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8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F03E-D9E8-4BD1-BCE9-6A1D03F8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do I add Google Translator to my computer?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			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</a:rPr>
              <a:t>Open Google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0AE51-C632-4A00-A6EF-304149FED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024" y="449044"/>
            <a:ext cx="5483951" cy="11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Google.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01823C-47BA-47B5-B60E-D17ADC88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07" y="2016026"/>
            <a:ext cx="9721174" cy="44150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798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i="1" dirty="0"/>
              <a:t>Google</a:t>
            </a:r>
            <a:r>
              <a:rPr lang="en-US" dirty="0"/>
              <a:t> go to </a:t>
            </a:r>
            <a:r>
              <a:rPr lang="en-US" i="1" dirty="0"/>
              <a:t>Extensions</a:t>
            </a:r>
            <a:r>
              <a:rPr lang="en-US" dirty="0"/>
              <a:t> then </a:t>
            </a:r>
            <a:r>
              <a:rPr lang="en-US" i="1" dirty="0"/>
              <a:t>Visit Chrome Web Store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9D0F2-1580-4D02-99BF-50718D68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34" y="2094046"/>
            <a:ext cx="9565532" cy="43777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60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Web Store.  Find </a:t>
            </a:r>
            <a:r>
              <a:rPr lang="en-US" i="1" dirty="0"/>
              <a:t>Google Translate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F8BA1-3E92-45B8-B665-30221749D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201756"/>
            <a:ext cx="9668256" cy="35689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831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   </a:t>
            </a:r>
            <a:r>
              <a:rPr lang="en-US" i="1" dirty="0"/>
              <a:t>Add to Chrome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9CD64-F88E-4BC9-87F6-2A0A05B88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94" y="2164933"/>
            <a:ext cx="10071370" cy="38431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317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Translate has been Added.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18ED2-043C-4849-8E87-C5AAB4EE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283" y="2477262"/>
            <a:ext cx="66008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3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Google Translate </a:t>
            </a:r>
            <a:r>
              <a:rPr lang="en-US" dirty="0"/>
              <a:t>has been Added.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DA5B7-B883-4FC4-8DFF-B5E564741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025650"/>
            <a:ext cx="79438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8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10FE-7A2E-4E77-9E98-DEF787C7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Chrome Options.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54EFC-AD4B-46FC-87E1-E0AA06669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6" y="2266069"/>
            <a:ext cx="9741408" cy="4036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900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186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Office Theme</vt:lpstr>
      <vt:lpstr>Welcome  to MassHire  Career Information Systems &amp; </vt:lpstr>
      <vt:lpstr>PowerPoint Presentation</vt:lpstr>
      <vt:lpstr>Open Google.</vt:lpstr>
      <vt:lpstr>On Google go to Extensions then Visit Chrome Web Store.</vt:lpstr>
      <vt:lpstr>Chrome Web Store.  Find Google Translate.</vt:lpstr>
      <vt:lpstr>Click    Add to Chrome.</vt:lpstr>
      <vt:lpstr>Google Translate has been Added.</vt:lpstr>
      <vt:lpstr>Google Translate has been Added.</vt:lpstr>
      <vt:lpstr>Customize Chrome Options.</vt:lpstr>
      <vt:lpstr>Google Translate is added to Google Chrome and Bookmarks</vt:lpstr>
      <vt:lpstr>Click on Extensions Icon and Click Translate this page.</vt:lpstr>
      <vt:lpstr>Select Language from Options</vt:lpstr>
      <vt:lpstr>Haitian Creole </vt:lpstr>
      <vt:lpstr>French</vt:lpstr>
      <vt:lpstr>Show Original returns you to Original language. </vt:lpstr>
      <vt:lpstr>DONE!!!!</vt:lpstr>
      <vt:lpstr>PowerPoint Presentation</vt:lpstr>
      <vt:lpstr>Translation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Cartier, Thomas (EOL)</dc:creator>
  <cp:lastModifiedBy>Cartier, Thomas (EOL)</cp:lastModifiedBy>
  <cp:revision>1</cp:revision>
  <dcterms:created xsi:type="dcterms:W3CDTF">2022-10-25T13:38:24Z</dcterms:created>
  <dcterms:modified xsi:type="dcterms:W3CDTF">2023-11-10T18:23:24Z</dcterms:modified>
</cp:coreProperties>
</file>