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8" r:id="rId2"/>
    <p:sldId id="409" r:id="rId3"/>
    <p:sldId id="410" r:id="rId4"/>
    <p:sldId id="412" r:id="rId5"/>
    <p:sldId id="413" r:id="rId6"/>
    <p:sldId id="414" r:id="rId7"/>
    <p:sldId id="415" r:id="rId8"/>
    <p:sldId id="265" r:id="rId9"/>
    <p:sldId id="416" r:id="rId10"/>
    <p:sldId id="338" r:id="rId11"/>
    <p:sldId id="270" r:id="rId12"/>
    <p:sldId id="337" r:id="rId13"/>
    <p:sldId id="262" r:id="rId14"/>
    <p:sldId id="271" r:id="rId15"/>
    <p:sldId id="272" r:id="rId16"/>
    <p:sldId id="273" r:id="rId17"/>
    <p:sldId id="274" r:id="rId18"/>
    <p:sldId id="275" r:id="rId19"/>
    <p:sldId id="276" r:id="rId20"/>
    <p:sldId id="277" r:id="rId21"/>
    <p:sldId id="278" r:id="rId22"/>
    <p:sldId id="339" r:id="rId23"/>
    <p:sldId id="279" r:id="rId24"/>
    <p:sldId id="280" r:id="rId25"/>
    <p:sldId id="281" r:id="rId26"/>
    <p:sldId id="282" r:id="rId27"/>
    <p:sldId id="283" r:id="rId28"/>
    <p:sldId id="284" r:id="rId29"/>
    <p:sldId id="306" r:id="rId30"/>
    <p:sldId id="285" r:id="rId31"/>
    <p:sldId id="286" r:id="rId32"/>
    <p:sldId id="287" r:id="rId33"/>
    <p:sldId id="288" r:id="rId34"/>
    <p:sldId id="307" r:id="rId35"/>
    <p:sldId id="289" r:id="rId36"/>
    <p:sldId id="290" r:id="rId37"/>
    <p:sldId id="291" r:id="rId38"/>
    <p:sldId id="292" r:id="rId39"/>
    <p:sldId id="308" r:id="rId40"/>
    <p:sldId id="293" r:id="rId41"/>
    <p:sldId id="294" r:id="rId42"/>
    <p:sldId id="295" r:id="rId43"/>
    <p:sldId id="296" r:id="rId44"/>
    <p:sldId id="309" r:id="rId45"/>
    <p:sldId id="297" r:id="rId46"/>
    <p:sldId id="298" r:id="rId47"/>
    <p:sldId id="299" r:id="rId48"/>
    <p:sldId id="300" r:id="rId49"/>
    <p:sldId id="301" r:id="rId50"/>
    <p:sldId id="302" r:id="rId51"/>
    <p:sldId id="303" r:id="rId52"/>
    <p:sldId id="334" r:id="rId53"/>
    <p:sldId id="304" r:id="rId54"/>
    <p:sldId id="305" r:id="rId55"/>
    <p:sldId id="328" r:id="rId56"/>
    <p:sldId id="330" r:id="rId57"/>
    <p:sldId id="340" r:id="rId58"/>
    <p:sldId id="331" r:id="rId59"/>
    <p:sldId id="332" r:id="rId60"/>
    <p:sldId id="399" r:id="rId61"/>
    <p:sldId id="398" r:id="rId62"/>
    <p:sldId id="397"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DC2AE1-50A1-4FD1-936A-31DC97C04245}" v="1" dt="2023-09-19T11:52:29.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235" autoAdjust="0"/>
    <p:restoredTop sz="94660"/>
  </p:normalViewPr>
  <p:slideViewPr>
    <p:cSldViewPr snapToGrid="0">
      <p:cViewPr varScale="1">
        <p:scale>
          <a:sx n="38" d="100"/>
          <a:sy n="38" d="100"/>
        </p:scale>
        <p:origin x="72" y="45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tier, Thomas (EOL)" userId="0eaa2424-5aa2-4e0b-960d-de12abb9d6fd" providerId="ADAL" clId="{1E0EC76E-14E1-47C2-A948-26E4F43DA4E7}"/>
    <pc:docChg chg="custSel addSld modSld sldOrd">
      <pc:chgData name="Cartier, Thomas (EOL)" userId="0eaa2424-5aa2-4e0b-960d-de12abb9d6fd" providerId="ADAL" clId="{1E0EC76E-14E1-47C2-A948-26E4F43DA4E7}" dt="2022-12-30T15:16:14.603" v="37"/>
      <pc:docMkLst>
        <pc:docMk/>
      </pc:docMkLst>
      <pc:sldChg chg="addSp delSp modSp mod">
        <pc:chgData name="Cartier, Thomas (EOL)" userId="0eaa2424-5aa2-4e0b-960d-de12abb9d6fd" providerId="ADAL" clId="{1E0EC76E-14E1-47C2-A948-26E4F43DA4E7}" dt="2022-12-29T19:56:37.977" v="33" actId="692"/>
        <pc:sldMkLst>
          <pc:docMk/>
          <pc:sldMk cId="2375444387" sldId="258"/>
        </pc:sldMkLst>
        <pc:spChg chg="add del mod">
          <ac:chgData name="Cartier, Thomas (EOL)" userId="0eaa2424-5aa2-4e0b-960d-de12abb9d6fd" providerId="ADAL" clId="{1E0EC76E-14E1-47C2-A948-26E4F43DA4E7}" dt="2022-12-29T19:56:15.791" v="1" actId="478"/>
          <ac:spMkLst>
            <pc:docMk/>
            <pc:sldMk cId="2375444387" sldId="258"/>
            <ac:spMk id="4" creationId="{D6919A3F-C5D7-41DF-AD5A-3D30D918B682}"/>
          </ac:spMkLst>
        </pc:spChg>
        <pc:picChg chg="del">
          <ac:chgData name="Cartier, Thomas (EOL)" userId="0eaa2424-5aa2-4e0b-960d-de12abb9d6fd" providerId="ADAL" clId="{1E0EC76E-14E1-47C2-A948-26E4F43DA4E7}" dt="2022-12-29T19:56:12.869" v="0" actId="478"/>
          <ac:picMkLst>
            <pc:docMk/>
            <pc:sldMk cId="2375444387" sldId="258"/>
            <ac:picMk id="5" creationId="{E1694D27-392C-480F-85AD-10923036FEB3}"/>
          </ac:picMkLst>
        </pc:picChg>
        <pc:picChg chg="add mod">
          <ac:chgData name="Cartier, Thomas (EOL)" userId="0eaa2424-5aa2-4e0b-960d-de12abb9d6fd" providerId="ADAL" clId="{1E0EC76E-14E1-47C2-A948-26E4F43DA4E7}" dt="2022-12-29T19:56:37.977" v="33" actId="692"/>
          <ac:picMkLst>
            <pc:docMk/>
            <pc:sldMk cId="2375444387" sldId="258"/>
            <ac:picMk id="7" creationId="{2A92F10C-A915-4C8C-AF1E-5283D7F0D8CF}"/>
          </ac:picMkLst>
        </pc:picChg>
      </pc:sldChg>
      <pc:sldChg chg="add ord">
        <pc:chgData name="Cartier, Thomas (EOL)" userId="0eaa2424-5aa2-4e0b-960d-de12abb9d6fd" providerId="ADAL" clId="{1E0EC76E-14E1-47C2-A948-26E4F43DA4E7}" dt="2022-12-30T15:16:14.603" v="37"/>
        <pc:sldMkLst>
          <pc:docMk/>
          <pc:sldMk cId="470872479" sldId="406"/>
        </pc:sldMkLst>
      </pc:sldChg>
      <pc:sldChg chg="delSp add setBg delDesignElem">
        <pc:chgData name="Cartier, Thomas (EOL)" userId="0eaa2424-5aa2-4e0b-960d-de12abb9d6fd" providerId="ADAL" clId="{1E0EC76E-14E1-47C2-A948-26E4F43DA4E7}" dt="2022-12-30T13:57:02.004" v="35"/>
        <pc:sldMkLst>
          <pc:docMk/>
          <pc:sldMk cId="145182297" sldId="407"/>
        </pc:sldMkLst>
        <pc:spChg chg="del">
          <ac:chgData name="Cartier, Thomas (EOL)" userId="0eaa2424-5aa2-4e0b-960d-de12abb9d6fd" providerId="ADAL" clId="{1E0EC76E-14E1-47C2-A948-26E4F43DA4E7}" dt="2022-12-30T13:57:02.004" v="35"/>
          <ac:spMkLst>
            <pc:docMk/>
            <pc:sldMk cId="145182297" sldId="407"/>
            <ac:spMk id="9" creationId="{53F29798-D584-4792-9B62-3F5F5C36D619}"/>
          </ac:spMkLst>
        </pc:spChg>
      </pc:sldChg>
    </pc:docChg>
  </pc:docChgLst>
  <pc:docChgLst>
    <pc:chgData name="Thomas Cartier" userId="0eaa2424-5aa2-4e0b-960d-de12abb9d6fd" providerId="ADAL" clId="{E0F3E51F-B608-457E-9FB9-B5BA88EBCF55}"/>
    <pc:docChg chg="custSel addSld modSld sldOrd">
      <pc:chgData name="Thomas Cartier" userId="0eaa2424-5aa2-4e0b-960d-de12abb9d6fd" providerId="ADAL" clId="{E0F3E51F-B608-457E-9FB9-B5BA88EBCF55}" dt="2022-10-27T22:39:16.461" v="126" actId="1037"/>
      <pc:docMkLst>
        <pc:docMk/>
      </pc:docMkLst>
      <pc:sldChg chg="addSp modSp">
        <pc:chgData name="Thomas Cartier" userId="0eaa2424-5aa2-4e0b-960d-de12abb9d6fd" providerId="ADAL" clId="{E0F3E51F-B608-457E-9FB9-B5BA88EBCF55}" dt="2022-10-26T13:06:17.940" v="0" actId="767"/>
        <pc:sldMkLst>
          <pc:docMk/>
          <pc:sldMk cId="873851518" sldId="260"/>
        </pc:sldMkLst>
        <pc:spChg chg="add mod">
          <ac:chgData name="Thomas Cartier" userId="0eaa2424-5aa2-4e0b-960d-de12abb9d6fd" providerId="ADAL" clId="{E0F3E51F-B608-457E-9FB9-B5BA88EBCF55}" dt="2022-10-26T13:06:17.940" v="0" actId="767"/>
          <ac:spMkLst>
            <pc:docMk/>
            <pc:sldMk cId="873851518" sldId="260"/>
            <ac:spMk id="3" creationId="{2C319BAE-E3FE-495C-9CF3-A85F2C61DC7F}"/>
          </ac:spMkLst>
        </pc:spChg>
      </pc:sldChg>
      <pc:sldChg chg="addSp modSp">
        <pc:chgData name="Thomas Cartier" userId="0eaa2424-5aa2-4e0b-960d-de12abb9d6fd" providerId="ADAL" clId="{E0F3E51F-B608-457E-9FB9-B5BA88EBCF55}" dt="2022-10-26T13:08:38.065" v="1"/>
        <pc:sldMkLst>
          <pc:docMk/>
          <pc:sldMk cId="1652884933" sldId="261"/>
        </pc:sldMkLst>
        <pc:spChg chg="add mod">
          <ac:chgData name="Thomas Cartier" userId="0eaa2424-5aa2-4e0b-960d-de12abb9d6fd" providerId="ADAL" clId="{E0F3E51F-B608-457E-9FB9-B5BA88EBCF55}" dt="2022-10-26T13:08:38.065" v="1"/>
          <ac:spMkLst>
            <pc:docMk/>
            <pc:sldMk cId="1652884933" sldId="261"/>
            <ac:spMk id="4" creationId="{FCFBE81F-E9B6-44B4-BC62-E5D495B7E1B8}"/>
          </ac:spMkLst>
        </pc:spChg>
      </pc:sldChg>
      <pc:sldChg chg="addSp modSp">
        <pc:chgData name="Thomas Cartier" userId="0eaa2424-5aa2-4e0b-960d-de12abb9d6fd" providerId="ADAL" clId="{E0F3E51F-B608-457E-9FB9-B5BA88EBCF55}" dt="2022-10-26T13:38:40.774" v="6"/>
        <pc:sldMkLst>
          <pc:docMk/>
          <pc:sldMk cId="92776238" sldId="262"/>
        </pc:sldMkLst>
        <pc:spChg chg="add mod">
          <ac:chgData name="Thomas Cartier" userId="0eaa2424-5aa2-4e0b-960d-de12abb9d6fd" providerId="ADAL" clId="{E0F3E51F-B608-457E-9FB9-B5BA88EBCF55}" dt="2022-10-26T13:38:40.774" v="6"/>
          <ac:spMkLst>
            <pc:docMk/>
            <pc:sldMk cId="92776238" sldId="262"/>
            <ac:spMk id="4" creationId="{9732B850-F08E-422C-8E4E-5F3CA9C8FA9C}"/>
          </ac:spMkLst>
        </pc:spChg>
      </pc:sldChg>
      <pc:sldChg chg="addSp delSp modSp mod">
        <pc:chgData name="Thomas Cartier" userId="0eaa2424-5aa2-4e0b-960d-de12abb9d6fd" providerId="ADAL" clId="{E0F3E51F-B608-457E-9FB9-B5BA88EBCF55}" dt="2022-10-27T22:39:16.461" v="126" actId="1037"/>
        <pc:sldMkLst>
          <pc:docMk/>
          <pc:sldMk cId="2421949532" sldId="264"/>
        </pc:sldMkLst>
        <pc:spChg chg="mod">
          <ac:chgData name="Thomas Cartier" userId="0eaa2424-5aa2-4e0b-960d-de12abb9d6fd" providerId="ADAL" clId="{E0F3E51F-B608-457E-9FB9-B5BA88EBCF55}" dt="2022-10-27T22:39:05.352" v="96" actId="14100"/>
          <ac:spMkLst>
            <pc:docMk/>
            <pc:sldMk cId="2421949532" sldId="264"/>
            <ac:spMk id="2" creationId="{EAD6AEAF-3E5D-4839-8C1B-091182874760}"/>
          </ac:spMkLst>
        </pc:spChg>
        <pc:spChg chg="del">
          <ac:chgData name="Thomas Cartier" userId="0eaa2424-5aa2-4e0b-960d-de12abb9d6fd" providerId="ADAL" clId="{E0F3E51F-B608-457E-9FB9-B5BA88EBCF55}" dt="2022-10-27T22:20:15.600" v="81"/>
          <ac:spMkLst>
            <pc:docMk/>
            <pc:sldMk cId="2421949532" sldId="264"/>
            <ac:spMk id="4" creationId="{2D679016-5BF4-46ED-8211-EA3248008D62}"/>
          </ac:spMkLst>
        </pc:spChg>
        <pc:spChg chg="add del mod">
          <ac:chgData name="Thomas Cartier" userId="0eaa2424-5aa2-4e0b-960d-de12abb9d6fd" providerId="ADAL" clId="{E0F3E51F-B608-457E-9FB9-B5BA88EBCF55}" dt="2022-10-27T22:38:58.890" v="95" actId="478"/>
          <ac:spMkLst>
            <pc:docMk/>
            <pc:sldMk cId="2421949532" sldId="264"/>
            <ac:spMk id="4" creationId="{5FFE0924-8599-49D0-91FF-F1C0FA9A9E1F}"/>
          </ac:spMkLst>
        </pc:spChg>
        <pc:spChg chg="del">
          <ac:chgData name="Thomas Cartier" userId="0eaa2424-5aa2-4e0b-960d-de12abb9d6fd" providerId="ADAL" clId="{E0F3E51F-B608-457E-9FB9-B5BA88EBCF55}" dt="2022-10-27T22:20:35.481" v="82"/>
          <ac:spMkLst>
            <pc:docMk/>
            <pc:sldMk cId="2421949532" sldId="264"/>
            <ac:spMk id="5" creationId="{19047643-CB19-4EB5-8E34-9FF508FA9A72}"/>
          </ac:spMkLst>
        </pc:spChg>
        <pc:spChg chg="add del mod">
          <ac:chgData name="Thomas Cartier" userId="0eaa2424-5aa2-4e0b-960d-de12abb9d6fd" providerId="ADAL" clId="{E0F3E51F-B608-457E-9FB9-B5BA88EBCF55}" dt="2022-10-27T22:21:24.646" v="84" actId="478"/>
          <ac:spMkLst>
            <pc:docMk/>
            <pc:sldMk cId="2421949532" sldId="264"/>
            <ac:spMk id="8" creationId="{B2AF7B39-B7BA-418A-A92D-D5FF310A5222}"/>
          </ac:spMkLst>
        </pc:spChg>
        <pc:picChg chg="add del mod">
          <ac:chgData name="Thomas Cartier" userId="0eaa2424-5aa2-4e0b-960d-de12abb9d6fd" providerId="ADAL" clId="{E0F3E51F-B608-457E-9FB9-B5BA88EBCF55}" dt="2022-10-27T22:21:18.415" v="83" actId="478"/>
          <ac:picMkLst>
            <pc:docMk/>
            <pc:sldMk cId="2421949532" sldId="264"/>
            <ac:picMk id="3" creationId="{B36F81DB-C267-4352-AE4A-1737F00C8B71}"/>
          </ac:picMkLst>
        </pc:picChg>
        <pc:picChg chg="add del mod">
          <ac:chgData name="Thomas Cartier" userId="0eaa2424-5aa2-4e0b-960d-de12abb9d6fd" providerId="ADAL" clId="{E0F3E51F-B608-457E-9FB9-B5BA88EBCF55}" dt="2022-10-27T22:38:41.182" v="89" actId="478"/>
          <ac:picMkLst>
            <pc:docMk/>
            <pc:sldMk cId="2421949532" sldId="264"/>
            <ac:picMk id="6" creationId="{D01EF150-83D0-4728-9A4A-7B73B6A0B73D}"/>
          </ac:picMkLst>
        </pc:picChg>
        <pc:picChg chg="add mod">
          <ac:chgData name="Thomas Cartier" userId="0eaa2424-5aa2-4e0b-960d-de12abb9d6fd" providerId="ADAL" clId="{E0F3E51F-B608-457E-9FB9-B5BA88EBCF55}" dt="2022-10-27T22:39:16.461" v="126" actId="1037"/>
          <ac:picMkLst>
            <pc:docMk/>
            <pc:sldMk cId="2421949532" sldId="264"/>
            <ac:picMk id="7" creationId="{4C3DD9BF-BF07-45DA-8E96-CE0B75DB8A6B}"/>
          </ac:picMkLst>
        </pc:picChg>
      </pc:sldChg>
      <pc:sldChg chg="addSp modSp">
        <pc:chgData name="Thomas Cartier" userId="0eaa2424-5aa2-4e0b-960d-de12abb9d6fd" providerId="ADAL" clId="{E0F3E51F-B608-457E-9FB9-B5BA88EBCF55}" dt="2022-10-26T13:23:55.884" v="4"/>
        <pc:sldMkLst>
          <pc:docMk/>
          <pc:sldMk cId="2077112541" sldId="269"/>
        </pc:sldMkLst>
        <pc:spChg chg="add mod">
          <ac:chgData name="Thomas Cartier" userId="0eaa2424-5aa2-4e0b-960d-de12abb9d6fd" providerId="ADAL" clId="{E0F3E51F-B608-457E-9FB9-B5BA88EBCF55}" dt="2022-10-26T13:23:55.884" v="4"/>
          <ac:spMkLst>
            <pc:docMk/>
            <pc:sldMk cId="2077112541" sldId="269"/>
            <ac:spMk id="4" creationId="{A06CA8CA-C29D-4374-8AFB-89C6D634DEE0}"/>
          </ac:spMkLst>
        </pc:spChg>
      </pc:sldChg>
      <pc:sldChg chg="addSp modSp">
        <pc:chgData name="Thomas Cartier" userId="0eaa2424-5aa2-4e0b-960d-de12abb9d6fd" providerId="ADAL" clId="{E0F3E51F-B608-457E-9FB9-B5BA88EBCF55}" dt="2022-10-26T13:27:12.308" v="5"/>
        <pc:sldMkLst>
          <pc:docMk/>
          <pc:sldMk cId="2149485431" sldId="270"/>
        </pc:sldMkLst>
        <pc:spChg chg="add mod">
          <ac:chgData name="Thomas Cartier" userId="0eaa2424-5aa2-4e0b-960d-de12abb9d6fd" providerId="ADAL" clId="{E0F3E51F-B608-457E-9FB9-B5BA88EBCF55}" dt="2022-10-26T13:27:12.308" v="5"/>
          <ac:spMkLst>
            <pc:docMk/>
            <pc:sldMk cId="2149485431" sldId="270"/>
            <ac:spMk id="8" creationId="{57378462-C22D-4C89-BC5D-90948560642D}"/>
          </ac:spMkLst>
        </pc:spChg>
      </pc:sldChg>
      <pc:sldChg chg="addSp modSp">
        <pc:chgData name="Thomas Cartier" userId="0eaa2424-5aa2-4e0b-960d-de12abb9d6fd" providerId="ADAL" clId="{E0F3E51F-B608-457E-9FB9-B5BA88EBCF55}" dt="2022-10-26T13:43:52.233" v="7"/>
        <pc:sldMkLst>
          <pc:docMk/>
          <pc:sldMk cId="1990033710" sldId="271"/>
        </pc:sldMkLst>
        <pc:spChg chg="add mod">
          <ac:chgData name="Thomas Cartier" userId="0eaa2424-5aa2-4e0b-960d-de12abb9d6fd" providerId="ADAL" clId="{E0F3E51F-B608-457E-9FB9-B5BA88EBCF55}" dt="2022-10-26T13:43:52.233" v="7"/>
          <ac:spMkLst>
            <pc:docMk/>
            <pc:sldMk cId="1990033710" sldId="271"/>
            <ac:spMk id="4" creationId="{2EA11BED-D6BF-404A-B5A3-42C5016A7D7B}"/>
          </ac:spMkLst>
        </pc:spChg>
      </pc:sldChg>
      <pc:sldChg chg="addSp modSp">
        <pc:chgData name="Thomas Cartier" userId="0eaa2424-5aa2-4e0b-960d-de12abb9d6fd" providerId="ADAL" clId="{E0F3E51F-B608-457E-9FB9-B5BA88EBCF55}" dt="2022-10-26T13:46:27.793" v="8"/>
        <pc:sldMkLst>
          <pc:docMk/>
          <pc:sldMk cId="3845800051" sldId="272"/>
        </pc:sldMkLst>
        <pc:spChg chg="add mod">
          <ac:chgData name="Thomas Cartier" userId="0eaa2424-5aa2-4e0b-960d-de12abb9d6fd" providerId="ADAL" clId="{E0F3E51F-B608-457E-9FB9-B5BA88EBCF55}" dt="2022-10-26T13:46:27.793" v="8"/>
          <ac:spMkLst>
            <pc:docMk/>
            <pc:sldMk cId="3845800051" sldId="272"/>
            <ac:spMk id="4" creationId="{6BD6C04D-58DF-4940-9738-574C125C1DA0}"/>
          </ac:spMkLst>
        </pc:spChg>
      </pc:sldChg>
      <pc:sldChg chg="addSp modSp">
        <pc:chgData name="Thomas Cartier" userId="0eaa2424-5aa2-4e0b-960d-de12abb9d6fd" providerId="ADAL" clId="{E0F3E51F-B608-457E-9FB9-B5BA88EBCF55}" dt="2022-10-26T14:05:50.300" v="11"/>
        <pc:sldMkLst>
          <pc:docMk/>
          <pc:sldMk cId="580308410" sldId="275"/>
        </pc:sldMkLst>
        <pc:spChg chg="add mod">
          <ac:chgData name="Thomas Cartier" userId="0eaa2424-5aa2-4e0b-960d-de12abb9d6fd" providerId="ADAL" clId="{E0F3E51F-B608-457E-9FB9-B5BA88EBCF55}" dt="2022-10-26T14:05:50.300" v="11"/>
          <ac:spMkLst>
            <pc:docMk/>
            <pc:sldMk cId="580308410" sldId="275"/>
            <ac:spMk id="4" creationId="{0C937BE9-16FD-45F6-908E-4AC2291B607E}"/>
          </ac:spMkLst>
        </pc:spChg>
      </pc:sldChg>
      <pc:sldChg chg="addSp modSp">
        <pc:chgData name="Thomas Cartier" userId="0eaa2424-5aa2-4e0b-960d-de12abb9d6fd" providerId="ADAL" clId="{E0F3E51F-B608-457E-9FB9-B5BA88EBCF55}" dt="2022-10-26T14:08:08.249" v="12"/>
        <pc:sldMkLst>
          <pc:docMk/>
          <pc:sldMk cId="2701516425" sldId="276"/>
        </pc:sldMkLst>
        <pc:spChg chg="add mod">
          <ac:chgData name="Thomas Cartier" userId="0eaa2424-5aa2-4e0b-960d-de12abb9d6fd" providerId="ADAL" clId="{E0F3E51F-B608-457E-9FB9-B5BA88EBCF55}" dt="2022-10-26T14:08:08.249" v="12"/>
          <ac:spMkLst>
            <pc:docMk/>
            <pc:sldMk cId="2701516425" sldId="276"/>
            <ac:spMk id="4" creationId="{3DAB9856-BD5E-423B-A53C-E6C2FA0EE793}"/>
          </ac:spMkLst>
        </pc:spChg>
      </pc:sldChg>
      <pc:sldChg chg="addSp modSp">
        <pc:chgData name="Thomas Cartier" userId="0eaa2424-5aa2-4e0b-960d-de12abb9d6fd" providerId="ADAL" clId="{E0F3E51F-B608-457E-9FB9-B5BA88EBCF55}" dt="2022-10-26T14:24:59.124" v="14"/>
        <pc:sldMkLst>
          <pc:docMk/>
          <pc:sldMk cId="1796775683" sldId="279"/>
        </pc:sldMkLst>
        <pc:spChg chg="add mod">
          <ac:chgData name="Thomas Cartier" userId="0eaa2424-5aa2-4e0b-960d-de12abb9d6fd" providerId="ADAL" clId="{E0F3E51F-B608-457E-9FB9-B5BA88EBCF55}" dt="2022-10-26T14:24:59.124" v="14"/>
          <ac:spMkLst>
            <pc:docMk/>
            <pc:sldMk cId="1796775683" sldId="279"/>
            <ac:spMk id="4" creationId="{A3A14C38-0625-43D9-8966-6C75E1B3D7EC}"/>
          </ac:spMkLst>
        </pc:spChg>
      </pc:sldChg>
      <pc:sldChg chg="addSp modSp">
        <pc:chgData name="Thomas Cartier" userId="0eaa2424-5aa2-4e0b-960d-de12abb9d6fd" providerId="ADAL" clId="{E0F3E51F-B608-457E-9FB9-B5BA88EBCF55}" dt="2022-10-26T14:31:25.616" v="16"/>
        <pc:sldMkLst>
          <pc:docMk/>
          <pc:sldMk cId="3491962303" sldId="281"/>
        </pc:sldMkLst>
        <pc:spChg chg="add mod">
          <ac:chgData name="Thomas Cartier" userId="0eaa2424-5aa2-4e0b-960d-de12abb9d6fd" providerId="ADAL" clId="{E0F3E51F-B608-457E-9FB9-B5BA88EBCF55}" dt="2022-10-26T14:30:55.294" v="15"/>
          <ac:spMkLst>
            <pc:docMk/>
            <pc:sldMk cId="3491962303" sldId="281"/>
            <ac:spMk id="6" creationId="{D88FE0C9-2F95-4425-909B-DD2781157FCD}"/>
          </ac:spMkLst>
        </pc:spChg>
        <pc:spChg chg="add mod">
          <ac:chgData name="Thomas Cartier" userId="0eaa2424-5aa2-4e0b-960d-de12abb9d6fd" providerId="ADAL" clId="{E0F3E51F-B608-457E-9FB9-B5BA88EBCF55}" dt="2022-10-26T14:31:25.616" v="16"/>
          <ac:spMkLst>
            <pc:docMk/>
            <pc:sldMk cId="3491962303" sldId="281"/>
            <ac:spMk id="7" creationId="{54F81C9B-4944-4738-88E2-B48B75152065}"/>
          </ac:spMkLst>
        </pc:spChg>
      </pc:sldChg>
      <pc:sldChg chg="addSp modSp">
        <pc:chgData name="Thomas Cartier" userId="0eaa2424-5aa2-4e0b-960d-de12abb9d6fd" providerId="ADAL" clId="{E0F3E51F-B608-457E-9FB9-B5BA88EBCF55}" dt="2022-10-26T14:33:14.219" v="18"/>
        <pc:sldMkLst>
          <pc:docMk/>
          <pc:sldMk cId="1393594615" sldId="282"/>
        </pc:sldMkLst>
        <pc:spChg chg="add mod">
          <ac:chgData name="Thomas Cartier" userId="0eaa2424-5aa2-4e0b-960d-de12abb9d6fd" providerId="ADAL" clId="{E0F3E51F-B608-457E-9FB9-B5BA88EBCF55}" dt="2022-10-26T14:32:48.541" v="17"/>
          <ac:spMkLst>
            <pc:docMk/>
            <pc:sldMk cId="1393594615" sldId="282"/>
            <ac:spMk id="6" creationId="{A4DC95DA-0768-42E5-8DD3-AB8277DBB414}"/>
          </ac:spMkLst>
        </pc:spChg>
        <pc:spChg chg="add mod">
          <ac:chgData name="Thomas Cartier" userId="0eaa2424-5aa2-4e0b-960d-de12abb9d6fd" providerId="ADAL" clId="{E0F3E51F-B608-457E-9FB9-B5BA88EBCF55}" dt="2022-10-26T14:33:14.219" v="18"/>
          <ac:spMkLst>
            <pc:docMk/>
            <pc:sldMk cId="1393594615" sldId="282"/>
            <ac:spMk id="7" creationId="{0789AD88-E785-42C5-A07D-30994AF87A3F}"/>
          </ac:spMkLst>
        </pc:spChg>
      </pc:sldChg>
      <pc:sldChg chg="addSp modSp">
        <pc:chgData name="Thomas Cartier" userId="0eaa2424-5aa2-4e0b-960d-de12abb9d6fd" providerId="ADAL" clId="{E0F3E51F-B608-457E-9FB9-B5BA88EBCF55}" dt="2022-10-26T14:37:38.483" v="20"/>
        <pc:sldMkLst>
          <pc:docMk/>
          <pc:sldMk cId="1809832728" sldId="283"/>
        </pc:sldMkLst>
        <pc:spChg chg="add mod">
          <ac:chgData name="Thomas Cartier" userId="0eaa2424-5aa2-4e0b-960d-de12abb9d6fd" providerId="ADAL" clId="{E0F3E51F-B608-457E-9FB9-B5BA88EBCF55}" dt="2022-10-26T14:36:34.873" v="19"/>
          <ac:spMkLst>
            <pc:docMk/>
            <pc:sldMk cId="1809832728" sldId="283"/>
            <ac:spMk id="6" creationId="{2A7F09F7-4769-4157-8747-5078196D1742}"/>
          </ac:spMkLst>
        </pc:spChg>
        <pc:spChg chg="add mod">
          <ac:chgData name="Thomas Cartier" userId="0eaa2424-5aa2-4e0b-960d-de12abb9d6fd" providerId="ADAL" clId="{E0F3E51F-B608-457E-9FB9-B5BA88EBCF55}" dt="2022-10-26T14:37:38.483" v="20"/>
          <ac:spMkLst>
            <pc:docMk/>
            <pc:sldMk cId="1809832728" sldId="283"/>
            <ac:spMk id="7" creationId="{71AC7B0B-AAB3-4AC4-8F07-598F47DD7BCD}"/>
          </ac:spMkLst>
        </pc:spChg>
      </pc:sldChg>
      <pc:sldChg chg="addSp modSp">
        <pc:chgData name="Thomas Cartier" userId="0eaa2424-5aa2-4e0b-960d-de12abb9d6fd" providerId="ADAL" clId="{E0F3E51F-B608-457E-9FB9-B5BA88EBCF55}" dt="2022-10-26T14:38:43.589" v="21"/>
        <pc:sldMkLst>
          <pc:docMk/>
          <pc:sldMk cId="2526603022" sldId="284"/>
        </pc:sldMkLst>
        <pc:spChg chg="add mod">
          <ac:chgData name="Thomas Cartier" userId="0eaa2424-5aa2-4e0b-960d-de12abb9d6fd" providerId="ADAL" clId="{E0F3E51F-B608-457E-9FB9-B5BA88EBCF55}" dt="2022-10-26T14:38:43.589" v="21"/>
          <ac:spMkLst>
            <pc:docMk/>
            <pc:sldMk cId="2526603022" sldId="284"/>
            <ac:spMk id="6" creationId="{7BCC4225-8122-465A-8146-FECC1A10836D}"/>
          </ac:spMkLst>
        </pc:spChg>
      </pc:sldChg>
      <pc:sldChg chg="addSp modSp">
        <pc:chgData name="Thomas Cartier" userId="0eaa2424-5aa2-4e0b-960d-de12abb9d6fd" providerId="ADAL" clId="{E0F3E51F-B608-457E-9FB9-B5BA88EBCF55}" dt="2022-10-26T14:42:46.817" v="22"/>
        <pc:sldMkLst>
          <pc:docMk/>
          <pc:sldMk cId="793170369" sldId="285"/>
        </pc:sldMkLst>
        <pc:spChg chg="add mod">
          <ac:chgData name="Thomas Cartier" userId="0eaa2424-5aa2-4e0b-960d-de12abb9d6fd" providerId="ADAL" clId="{E0F3E51F-B608-457E-9FB9-B5BA88EBCF55}" dt="2022-10-26T14:42:46.817" v="22"/>
          <ac:spMkLst>
            <pc:docMk/>
            <pc:sldMk cId="793170369" sldId="285"/>
            <ac:spMk id="6" creationId="{FEA55AD4-1A63-4FFC-B0BA-8F1A90F5AD85}"/>
          </ac:spMkLst>
        </pc:spChg>
      </pc:sldChg>
      <pc:sldChg chg="addSp modSp">
        <pc:chgData name="Thomas Cartier" userId="0eaa2424-5aa2-4e0b-960d-de12abb9d6fd" providerId="ADAL" clId="{E0F3E51F-B608-457E-9FB9-B5BA88EBCF55}" dt="2022-10-26T14:45:38.605" v="24"/>
        <pc:sldMkLst>
          <pc:docMk/>
          <pc:sldMk cId="2210443630" sldId="286"/>
        </pc:sldMkLst>
        <pc:spChg chg="add mod">
          <ac:chgData name="Thomas Cartier" userId="0eaa2424-5aa2-4e0b-960d-de12abb9d6fd" providerId="ADAL" clId="{E0F3E51F-B608-457E-9FB9-B5BA88EBCF55}" dt="2022-10-26T14:45:19.181" v="23"/>
          <ac:spMkLst>
            <pc:docMk/>
            <pc:sldMk cId="2210443630" sldId="286"/>
            <ac:spMk id="6" creationId="{BF70E526-630B-49D9-ACA3-3CEC1DF5AFC1}"/>
          </ac:spMkLst>
        </pc:spChg>
        <pc:spChg chg="add mod">
          <ac:chgData name="Thomas Cartier" userId="0eaa2424-5aa2-4e0b-960d-de12abb9d6fd" providerId="ADAL" clId="{E0F3E51F-B608-457E-9FB9-B5BA88EBCF55}" dt="2022-10-26T14:45:38.605" v="24"/>
          <ac:spMkLst>
            <pc:docMk/>
            <pc:sldMk cId="2210443630" sldId="286"/>
            <ac:spMk id="7" creationId="{CF0CAD1F-D2D3-45D1-A78D-2CC30667C4D3}"/>
          </ac:spMkLst>
        </pc:spChg>
      </pc:sldChg>
      <pc:sldChg chg="addSp modSp">
        <pc:chgData name="Thomas Cartier" userId="0eaa2424-5aa2-4e0b-960d-de12abb9d6fd" providerId="ADAL" clId="{E0F3E51F-B608-457E-9FB9-B5BA88EBCF55}" dt="2022-10-26T14:49:22.596" v="26"/>
        <pc:sldMkLst>
          <pc:docMk/>
          <pc:sldMk cId="257459663" sldId="287"/>
        </pc:sldMkLst>
        <pc:spChg chg="add mod">
          <ac:chgData name="Thomas Cartier" userId="0eaa2424-5aa2-4e0b-960d-de12abb9d6fd" providerId="ADAL" clId="{E0F3E51F-B608-457E-9FB9-B5BA88EBCF55}" dt="2022-10-26T14:49:05.868" v="25"/>
          <ac:spMkLst>
            <pc:docMk/>
            <pc:sldMk cId="257459663" sldId="287"/>
            <ac:spMk id="6" creationId="{9E8B08E7-3CB8-4586-8190-828D6CF9F047}"/>
          </ac:spMkLst>
        </pc:spChg>
        <pc:spChg chg="add mod">
          <ac:chgData name="Thomas Cartier" userId="0eaa2424-5aa2-4e0b-960d-de12abb9d6fd" providerId="ADAL" clId="{E0F3E51F-B608-457E-9FB9-B5BA88EBCF55}" dt="2022-10-26T14:49:22.596" v="26"/>
          <ac:spMkLst>
            <pc:docMk/>
            <pc:sldMk cId="257459663" sldId="287"/>
            <ac:spMk id="7" creationId="{7C52D691-CAF8-4292-93D3-7F82C4A4796C}"/>
          </ac:spMkLst>
        </pc:spChg>
      </pc:sldChg>
      <pc:sldChg chg="addSp delSp modSp">
        <pc:chgData name="Thomas Cartier" userId="0eaa2424-5aa2-4e0b-960d-de12abb9d6fd" providerId="ADAL" clId="{E0F3E51F-B608-457E-9FB9-B5BA88EBCF55}" dt="2022-10-26T14:51:18.064" v="30"/>
        <pc:sldMkLst>
          <pc:docMk/>
          <pc:sldMk cId="1159943836" sldId="288"/>
        </pc:sldMkLst>
        <pc:spChg chg="add mod">
          <ac:chgData name="Thomas Cartier" userId="0eaa2424-5aa2-4e0b-960d-de12abb9d6fd" providerId="ADAL" clId="{E0F3E51F-B608-457E-9FB9-B5BA88EBCF55}" dt="2022-10-26T14:50:55.149" v="27"/>
          <ac:spMkLst>
            <pc:docMk/>
            <pc:sldMk cId="1159943836" sldId="288"/>
            <ac:spMk id="6" creationId="{22DED97C-9B94-4DE1-AAE8-91A8E3D2F6D5}"/>
          </ac:spMkLst>
        </pc:spChg>
        <pc:spChg chg="add mod">
          <ac:chgData name="Thomas Cartier" userId="0eaa2424-5aa2-4e0b-960d-de12abb9d6fd" providerId="ADAL" clId="{E0F3E51F-B608-457E-9FB9-B5BA88EBCF55}" dt="2022-10-26T14:51:18.064" v="30"/>
          <ac:spMkLst>
            <pc:docMk/>
            <pc:sldMk cId="1159943836" sldId="288"/>
            <ac:spMk id="7" creationId="{5343B9F1-0D28-4039-9BA6-0E79E06BCF79}"/>
          </ac:spMkLst>
        </pc:spChg>
        <pc:picChg chg="add del">
          <ac:chgData name="Thomas Cartier" userId="0eaa2424-5aa2-4e0b-960d-de12abb9d6fd" providerId="ADAL" clId="{E0F3E51F-B608-457E-9FB9-B5BA88EBCF55}" dt="2022-10-26T14:51:15.185" v="29"/>
          <ac:picMkLst>
            <pc:docMk/>
            <pc:sldMk cId="1159943836" sldId="288"/>
            <ac:picMk id="4" creationId="{728D4FD6-7DA9-4F86-B007-8893C3D2118E}"/>
          </ac:picMkLst>
        </pc:picChg>
      </pc:sldChg>
      <pc:sldChg chg="addSp modSp">
        <pc:chgData name="Thomas Cartier" userId="0eaa2424-5aa2-4e0b-960d-de12abb9d6fd" providerId="ADAL" clId="{E0F3E51F-B608-457E-9FB9-B5BA88EBCF55}" dt="2022-10-26T14:57:51.136" v="31"/>
        <pc:sldMkLst>
          <pc:docMk/>
          <pc:sldMk cId="3124783962" sldId="289"/>
        </pc:sldMkLst>
        <pc:spChg chg="add mod">
          <ac:chgData name="Thomas Cartier" userId="0eaa2424-5aa2-4e0b-960d-de12abb9d6fd" providerId="ADAL" clId="{E0F3E51F-B608-457E-9FB9-B5BA88EBCF55}" dt="2022-10-26T14:57:51.136" v="31"/>
          <ac:spMkLst>
            <pc:docMk/>
            <pc:sldMk cId="3124783962" sldId="289"/>
            <ac:spMk id="6" creationId="{8C5E92FA-A15B-4151-A9B2-415007093151}"/>
          </ac:spMkLst>
        </pc:spChg>
      </pc:sldChg>
      <pc:sldChg chg="addSp modSp">
        <pc:chgData name="Thomas Cartier" userId="0eaa2424-5aa2-4e0b-960d-de12abb9d6fd" providerId="ADAL" clId="{E0F3E51F-B608-457E-9FB9-B5BA88EBCF55}" dt="2022-10-26T14:59:48.194" v="33"/>
        <pc:sldMkLst>
          <pc:docMk/>
          <pc:sldMk cId="4131592582" sldId="290"/>
        </pc:sldMkLst>
        <pc:spChg chg="add mod">
          <ac:chgData name="Thomas Cartier" userId="0eaa2424-5aa2-4e0b-960d-de12abb9d6fd" providerId="ADAL" clId="{E0F3E51F-B608-457E-9FB9-B5BA88EBCF55}" dt="2022-10-26T14:59:28.958" v="32"/>
          <ac:spMkLst>
            <pc:docMk/>
            <pc:sldMk cId="4131592582" sldId="290"/>
            <ac:spMk id="5" creationId="{E9265924-D682-4FA9-BCC9-902A65E3CEC4}"/>
          </ac:spMkLst>
        </pc:spChg>
        <pc:spChg chg="add mod">
          <ac:chgData name="Thomas Cartier" userId="0eaa2424-5aa2-4e0b-960d-de12abb9d6fd" providerId="ADAL" clId="{E0F3E51F-B608-457E-9FB9-B5BA88EBCF55}" dt="2022-10-26T14:59:48.194" v="33"/>
          <ac:spMkLst>
            <pc:docMk/>
            <pc:sldMk cId="4131592582" sldId="290"/>
            <ac:spMk id="6" creationId="{55340CBE-12F5-4C55-967F-6BE9FC0CA1A3}"/>
          </ac:spMkLst>
        </pc:spChg>
      </pc:sldChg>
      <pc:sldChg chg="addSp modSp">
        <pc:chgData name="Thomas Cartier" userId="0eaa2424-5aa2-4e0b-960d-de12abb9d6fd" providerId="ADAL" clId="{E0F3E51F-B608-457E-9FB9-B5BA88EBCF55}" dt="2022-10-26T15:02:18.936" v="35"/>
        <pc:sldMkLst>
          <pc:docMk/>
          <pc:sldMk cId="438539739" sldId="291"/>
        </pc:sldMkLst>
        <pc:spChg chg="add mod">
          <ac:chgData name="Thomas Cartier" userId="0eaa2424-5aa2-4e0b-960d-de12abb9d6fd" providerId="ADAL" clId="{E0F3E51F-B608-457E-9FB9-B5BA88EBCF55}" dt="2022-10-26T15:01:16.521" v="34"/>
          <ac:spMkLst>
            <pc:docMk/>
            <pc:sldMk cId="438539739" sldId="291"/>
            <ac:spMk id="6" creationId="{90BBB077-0CE9-4C32-AA71-DECEB30C13C7}"/>
          </ac:spMkLst>
        </pc:spChg>
        <pc:spChg chg="add mod">
          <ac:chgData name="Thomas Cartier" userId="0eaa2424-5aa2-4e0b-960d-de12abb9d6fd" providerId="ADAL" clId="{E0F3E51F-B608-457E-9FB9-B5BA88EBCF55}" dt="2022-10-26T15:02:18.936" v="35"/>
          <ac:spMkLst>
            <pc:docMk/>
            <pc:sldMk cId="438539739" sldId="291"/>
            <ac:spMk id="7" creationId="{233B232C-F7AB-46A7-B543-F7E59827024A}"/>
          </ac:spMkLst>
        </pc:spChg>
      </pc:sldChg>
      <pc:sldChg chg="addSp modSp">
        <pc:chgData name="Thomas Cartier" userId="0eaa2424-5aa2-4e0b-960d-de12abb9d6fd" providerId="ADAL" clId="{E0F3E51F-B608-457E-9FB9-B5BA88EBCF55}" dt="2022-10-26T15:04:23.319" v="37"/>
        <pc:sldMkLst>
          <pc:docMk/>
          <pc:sldMk cId="4056452375" sldId="292"/>
        </pc:sldMkLst>
        <pc:spChg chg="add mod">
          <ac:chgData name="Thomas Cartier" userId="0eaa2424-5aa2-4e0b-960d-de12abb9d6fd" providerId="ADAL" clId="{E0F3E51F-B608-457E-9FB9-B5BA88EBCF55}" dt="2022-10-26T15:04:03.133" v="36"/>
          <ac:spMkLst>
            <pc:docMk/>
            <pc:sldMk cId="4056452375" sldId="292"/>
            <ac:spMk id="6" creationId="{503A7CBF-F468-49E0-8CD0-59CDF5189A8C}"/>
          </ac:spMkLst>
        </pc:spChg>
        <pc:spChg chg="add mod">
          <ac:chgData name="Thomas Cartier" userId="0eaa2424-5aa2-4e0b-960d-de12abb9d6fd" providerId="ADAL" clId="{E0F3E51F-B608-457E-9FB9-B5BA88EBCF55}" dt="2022-10-26T15:04:23.319" v="37"/>
          <ac:spMkLst>
            <pc:docMk/>
            <pc:sldMk cId="4056452375" sldId="292"/>
            <ac:spMk id="7" creationId="{F8BD38F1-839D-4A20-8738-C60D75404DBB}"/>
          </ac:spMkLst>
        </pc:spChg>
      </pc:sldChg>
      <pc:sldChg chg="addSp modSp">
        <pc:chgData name="Thomas Cartier" userId="0eaa2424-5aa2-4e0b-960d-de12abb9d6fd" providerId="ADAL" clId="{E0F3E51F-B608-457E-9FB9-B5BA88EBCF55}" dt="2022-10-26T15:12:23.283" v="38"/>
        <pc:sldMkLst>
          <pc:docMk/>
          <pc:sldMk cId="3985677087" sldId="293"/>
        </pc:sldMkLst>
        <pc:spChg chg="add mod">
          <ac:chgData name="Thomas Cartier" userId="0eaa2424-5aa2-4e0b-960d-de12abb9d6fd" providerId="ADAL" clId="{E0F3E51F-B608-457E-9FB9-B5BA88EBCF55}" dt="2022-10-26T15:12:23.283" v="38"/>
          <ac:spMkLst>
            <pc:docMk/>
            <pc:sldMk cId="3985677087" sldId="293"/>
            <ac:spMk id="5" creationId="{BBD1DFDC-FB5A-4D55-8ECA-8545A6E5FF11}"/>
          </ac:spMkLst>
        </pc:spChg>
      </pc:sldChg>
      <pc:sldChg chg="addSp modSp">
        <pc:chgData name="Thomas Cartier" userId="0eaa2424-5aa2-4e0b-960d-de12abb9d6fd" providerId="ADAL" clId="{E0F3E51F-B608-457E-9FB9-B5BA88EBCF55}" dt="2022-10-26T15:15:42.654" v="41"/>
        <pc:sldMkLst>
          <pc:docMk/>
          <pc:sldMk cId="1784806107" sldId="294"/>
        </pc:sldMkLst>
        <pc:spChg chg="add mod">
          <ac:chgData name="Thomas Cartier" userId="0eaa2424-5aa2-4e0b-960d-de12abb9d6fd" providerId="ADAL" clId="{E0F3E51F-B608-457E-9FB9-B5BA88EBCF55}" dt="2022-10-26T15:14:21.573" v="39"/>
          <ac:spMkLst>
            <pc:docMk/>
            <pc:sldMk cId="1784806107" sldId="294"/>
            <ac:spMk id="6" creationId="{19CDA97F-20E1-44C6-AA3A-EE329FD5FB57}"/>
          </ac:spMkLst>
        </pc:spChg>
        <pc:spChg chg="add mod">
          <ac:chgData name="Thomas Cartier" userId="0eaa2424-5aa2-4e0b-960d-de12abb9d6fd" providerId="ADAL" clId="{E0F3E51F-B608-457E-9FB9-B5BA88EBCF55}" dt="2022-10-26T15:14:42.297" v="40"/>
          <ac:spMkLst>
            <pc:docMk/>
            <pc:sldMk cId="1784806107" sldId="294"/>
            <ac:spMk id="7" creationId="{EA6B7AF7-A031-42C8-BE6C-9ED310CE132F}"/>
          </ac:spMkLst>
        </pc:spChg>
        <pc:spChg chg="add mod">
          <ac:chgData name="Thomas Cartier" userId="0eaa2424-5aa2-4e0b-960d-de12abb9d6fd" providerId="ADAL" clId="{E0F3E51F-B608-457E-9FB9-B5BA88EBCF55}" dt="2022-10-26T15:15:42.654" v="41"/>
          <ac:spMkLst>
            <pc:docMk/>
            <pc:sldMk cId="1784806107" sldId="294"/>
            <ac:spMk id="8" creationId="{3486617E-A42B-4A79-B613-C434082D2123}"/>
          </ac:spMkLst>
        </pc:spChg>
      </pc:sldChg>
      <pc:sldChg chg="addSp modSp">
        <pc:chgData name="Thomas Cartier" userId="0eaa2424-5aa2-4e0b-960d-de12abb9d6fd" providerId="ADAL" clId="{E0F3E51F-B608-457E-9FB9-B5BA88EBCF55}" dt="2022-10-26T15:17:25.903" v="43"/>
        <pc:sldMkLst>
          <pc:docMk/>
          <pc:sldMk cId="2257961777" sldId="295"/>
        </pc:sldMkLst>
        <pc:spChg chg="add mod">
          <ac:chgData name="Thomas Cartier" userId="0eaa2424-5aa2-4e0b-960d-de12abb9d6fd" providerId="ADAL" clId="{E0F3E51F-B608-457E-9FB9-B5BA88EBCF55}" dt="2022-10-26T15:17:10.232" v="42"/>
          <ac:spMkLst>
            <pc:docMk/>
            <pc:sldMk cId="2257961777" sldId="295"/>
            <ac:spMk id="6" creationId="{77392A5E-E561-46BC-BF9D-EAE461566708}"/>
          </ac:spMkLst>
        </pc:spChg>
        <pc:spChg chg="add mod">
          <ac:chgData name="Thomas Cartier" userId="0eaa2424-5aa2-4e0b-960d-de12abb9d6fd" providerId="ADAL" clId="{E0F3E51F-B608-457E-9FB9-B5BA88EBCF55}" dt="2022-10-26T15:17:25.903" v="43"/>
          <ac:spMkLst>
            <pc:docMk/>
            <pc:sldMk cId="2257961777" sldId="295"/>
            <ac:spMk id="7" creationId="{F62C6E70-3C6F-4841-A24E-0001D3B644AD}"/>
          </ac:spMkLst>
        </pc:spChg>
      </pc:sldChg>
      <pc:sldChg chg="addSp delSp modSp">
        <pc:chgData name="Thomas Cartier" userId="0eaa2424-5aa2-4e0b-960d-de12abb9d6fd" providerId="ADAL" clId="{E0F3E51F-B608-457E-9FB9-B5BA88EBCF55}" dt="2022-10-26T15:20:31.265" v="47"/>
        <pc:sldMkLst>
          <pc:docMk/>
          <pc:sldMk cId="3289791272" sldId="296"/>
        </pc:sldMkLst>
        <pc:spChg chg="add mod">
          <ac:chgData name="Thomas Cartier" userId="0eaa2424-5aa2-4e0b-960d-de12abb9d6fd" providerId="ADAL" clId="{E0F3E51F-B608-457E-9FB9-B5BA88EBCF55}" dt="2022-10-26T15:19:14.863" v="44"/>
          <ac:spMkLst>
            <pc:docMk/>
            <pc:sldMk cId="3289791272" sldId="296"/>
            <ac:spMk id="6" creationId="{894E445C-B3C2-48FD-8A35-44B0571F9AE7}"/>
          </ac:spMkLst>
        </pc:spChg>
        <pc:spChg chg="add mod">
          <ac:chgData name="Thomas Cartier" userId="0eaa2424-5aa2-4e0b-960d-de12abb9d6fd" providerId="ADAL" clId="{E0F3E51F-B608-457E-9FB9-B5BA88EBCF55}" dt="2022-10-26T15:20:31.265" v="47"/>
          <ac:spMkLst>
            <pc:docMk/>
            <pc:sldMk cId="3289791272" sldId="296"/>
            <ac:spMk id="7" creationId="{66F01D31-ED55-41F0-829D-35FAF2FDF64C}"/>
          </ac:spMkLst>
        </pc:spChg>
        <pc:picChg chg="add del">
          <ac:chgData name="Thomas Cartier" userId="0eaa2424-5aa2-4e0b-960d-de12abb9d6fd" providerId="ADAL" clId="{E0F3E51F-B608-457E-9FB9-B5BA88EBCF55}" dt="2022-10-26T15:20:29.301" v="46"/>
          <ac:picMkLst>
            <pc:docMk/>
            <pc:sldMk cId="3289791272" sldId="296"/>
            <ac:picMk id="4" creationId="{08A2AA46-2862-4CED-8E50-8EAF7268541B}"/>
          </ac:picMkLst>
        </pc:picChg>
      </pc:sldChg>
      <pc:sldChg chg="addSp modSp">
        <pc:chgData name="Thomas Cartier" userId="0eaa2424-5aa2-4e0b-960d-de12abb9d6fd" providerId="ADAL" clId="{E0F3E51F-B608-457E-9FB9-B5BA88EBCF55}" dt="2022-10-26T15:26:34.455" v="48"/>
        <pc:sldMkLst>
          <pc:docMk/>
          <pc:sldMk cId="652027042" sldId="297"/>
        </pc:sldMkLst>
        <pc:spChg chg="add mod">
          <ac:chgData name="Thomas Cartier" userId="0eaa2424-5aa2-4e0b-960d-de12abb9d6fd" providerId="ADAL" clId="{E0F3E51F-B608-457E-9FB9-B5BA88EBCF55}" dt="2022-10-26T15:26:34.455" v="48"/>
          <ac:spMkLst>
            <pc:docMk/>
            <pc:sldMk cId="652027042" sldId="297"/>
            <ac:spMk id="6" creationId="{AC0D3E47-E760-4DF4-92FB-EE05FAFE4ACF}"/>
          </ac:spMkLst>
        </pc:spChg>
      </pc:sldChg>
      <pc:sldChg chg="addSp modSp">
        <pc:chgData name="Thomas Cartier" userId="0eaa2424-5aa2-4e0b-960d-de12abb9d6fd" providerId="ADAL" clId="{E0F3E51F-B608-457E-9FB9-B5BA88EBCF55}" dt="2022-10-26T15:28:36.219" v="50"/>
        <pc:sldMkLst>
          <pc:docMk/>
          <pc:sldMk cId="3486643985" sldId="298"/>
        </pc:sldMkLst>
        <pc:spChg chg="add mod">
          <ac:chgData name="Thomas Cartier" userId="0eaa2424-5aa2-4e0b-960d-de12abb9d6fd" providerId="ADAL" clId="{E0F3E51F-B608-457E-9FB9-B5BA88EBCF55}" dt="2022-10-26T15:28:05.505" v="49"/>
          <ac:spMkLst>
            <pc:docMk/>
            <pc:sldMk cId="3486643985" sldId="298"/>
            <ac:spMk id="6" creationId="{8CD942FF-3CF6-44B9-BA7F-9794443A705E}"/>
          </ac:spMkLst>
        </pc:spChg>
        <pc:spChg chg="add mod">
          <ac:chgData name="Thomas Cartier" userId="0eaa2424-5aa2-4e0b-960d-de12abb9d6fd" providerId="ADAL" clId="{E0F3E51F-B608-457E-9FB9-B5BA88EBCF55}" dt="2022-10-26T15:28:36.219" v="50"/>
          <ac:spMkLst>
            <pc:docMk/>
            <pc:sldMk cId="3486643985" sldId="298"/>
            <ac:spMk id="7" creationId="{FDDFE0CA-601C-41C2-9404-984275705B94}"/>
          </ac:spMkLst>
        </pc:spChg>
      </pc:sldChg>
      <pc:sldChg chg="addSp modSp">
        <pc:chgData name="Thomas Cartier" userId="0eaa2424-5aa2-4e0b-960d-de12abb9d6fd" providerId="ADAL" clId="{E0F3E51F-B608-457E-9FB9-B5BA88EBCF55}" dt="2022-10-26T15:30:25.812" v="52"/>
        <pc:sldMkLst>
          <pc:docMk/>
          <pc:sldMk cId="1428411158" sldId="299"/>
        </pc:sldMkLst>
        <pc:spChg chg="add mod">
          <ac:chgData name="Thomas Cartier" userId="0eaa2424-5aa2-4e0b-960d-de12abb9d6fd" providerId="ADAL" clId="{E0F3E51F-B608-457E-9FB9-B5BA88EBCF55}" dt="2022-10-26T15:29:59.693" v="51"/>
          <ac:spMkLst>
            <pc:docMk/>
            <pc:sldMk cId="1428411158" sldId="299"/>
            <ac:spMk id="6" creationId="{76B829A4-2410-42E9-B808-86C6DCB03CBA}"/>
          </ac:spMkLst>
        </pc:spChg>
        <pc:spChg chg="add mod">
          <ac:chgData name="Thomas Cartier" userId="0eaa2424-5aa2-4e0b-960d-de12abb9d6fd" providerId="ADAL" clId="{E0F3E51F-B608-457E-9FB9-B5BA88EBCF55}" dt="2022-10-26T15:30:25.812" v="52"/>
          <ac:spMkLst>
            <pc:docMk/>
            <pc:sldMk cId="1428411158" sldId="299"/>
            <ac:spMk id="7" creationId="{9584A5F8-91A1-4E48-B0A0-E50B7F21882B}"/>
          </ac:spMkLst>
        </pc:spChg>
      </pc:sldChg>
      <pc:sldChg chg="addSp modSp">
        <pc:chgData name="Thomas Cartier" userId="0eaa2424-5aa2-4e0b-960d-de12abb9d6fd" providerId="ADAL" clId="{E0F3E51F-B608-457E-9FB9-B5BA88EBCF55}" dt="2022-10-26T15:43:01.291" v="53"/>
        <pc:sldMkLst>
          <pc:docMk/>
          <pc:sldMk cId="1846931638" sldId="301"/>
        </pc:sldMkLst>
        <pc:spChg chg="add mod">
          <ac:chgData name="Thomas Cartier" userId="0eaa2424-5aa2-4e0b-960d-de12abb9d6fd" providerId="ADAL" clId="{E0F3E51F-B608-457E-9FB9-B5BA88EBCF55}" dt="2022-10-26T15:43:01.291" v="53"/>
          <ac:spMkLst>
            <pc:docMk/>
            <pc:sldMk cId="1846931638" sldId="301"/>
            <ac:spMk id="6" creationId="{B7F341E0-7A30-4832-9AFE-DF4FD0514AC6}"/>
          </ac:spMkLst>
        </pc:spChg>
      </pc:sldChg>
      <pc:sldChg chg="addSp modSp">
        <pc:chgData name="Thomas Cartier" userId="0eaa2424-5aa2-4e0b-960d-de12abb9d6fd" providerId="ADAL" clId="{E0F3E51F-B608-457E-9FB9-B5BA88EBCF55}" dt="2022-10-26T15:49:11.415" v="55"/>
        <pc:sldMkLst>
          <pc:docMk/>
          <pc:sldMk cId="2406933460" sldId="302"/>
        </pc:sldMkLst>
        <pc:spChg chg="add mod">
          <ac:chgData name="Thomas Cartier" userId="0eaa2424-5aa2-4e0b-960d-de12abb9d6fd" providerId="ADAL" clId="{E0F3E51F-B608-457E-9FB9-B5BA88EBCF55}" dt="2022-10-26T15:47:35.652" v="54"/>
          <ac:spMkLst>
            <pc:docMk/>
            <pc:sldMk cId="2406933460" sldId="302"/>
            <ac:spMk id="6" creationId="{1A6D9F73-6008-4CAA-98B4-719DE351D954}"/>
          </ac:spMkLst>
        </pc:spChg>
        <pc:spChg chg="add mod">
          <ac:chgData name="Thomas Cartier" userId="0eaa2424-5aa2-4e0b-960d-de12abb9d6fd" providerId="ADAL" clId="{E0F3E51F-B608-457E-9FB9-B5BA88EBCF55}" dt="2022-10-26T15:49:11.415" v="55"/>
          <ac:spMkLst>
            <pc:docMk/>
            <pc:sldMk cId="2406933460" sldId="302"/>
            <ac:spMk id="7" creationId="{1E4D9014-F040-4096-984F-6D8AF1546BF6}"/>
          </ac:spMkLst>
        </pc:spChg>
      </pc:sldChg>
      <pc:sldChg chg="addSp modSp">
        <pc:chgData name="Thomas Cartier" userId="0eaa2424-5aa2-4e0b-960d-de12abb9d6fd" providerId="ADAL" clId="{E0F3E51F-B608-457E-9FB9-B5BA88EBCF55}" dt="2022-10-26T15:50:16.562" v="57"/>
        <pc:sldMkLst>
          <pc:docMk/>
          <pc:sldMk cId="1515752198" sldId="303"/>
        </pc:sldMkLst>
        <pc:spChg chg="add mod">
          <ac:chgData name="Thomas Cartier" userId="0eaa2424-5aa2-4e0b-960d-de12abb9d6fd" providerId="ADAL" clId="{E0F3E51F-B608-457E-9FB9-B5BA88EBCF55}" dt="2022-10-26T15:50:00.995" v="56"/>
          <ac:spMkLst>
            <pc:docMk/>
            <pc:sldMk cId="1515752198" sldId="303"/>
            <ac:spMk id="6" creationId="{0C0F427A-4CD2-43BF-BBD9-5C284CCC2DD7}"/>
          </ac:spMkLst>
        </pc:spChg>
        <pc:spChg chg="add mod">
          <ac:chgData name="Thomas Cartier" userId="0eaa2424-5aa2-4e0b-960d-de12abb9d6fd" providerId="ADAL" clId="{E0F3E51F-B608-457E-9FB9-B5BA88EBCF55}" dt="2022-10-26T15:50:16.562" v="57"/>
          <ac:spMkLst>
            <pc:docMk/>
            <pc:sldMk cId="1515752198" sldId="303"/>
            <ac:spMk id="7" creationId="{C8D6A2FA-4817-4621-9D95-76E67C699BBF}"/>
          </ac:spMkLst>
        </pc:spChg>
      </pc:sldChg>
      <pc:sldChg chg="addSp modSp">
        <pc:chgData name="Thomas Cartier" userId="0eaa2424-5aa2-4e0b-960d-de12abb9d6fd" providerId="ADAL" clId="{E0F3E51F-B608-457E-9FB9-B5BA88EBCF55}" dt="2022-10-26T17:20:47.360" v="58"/>
        <pc:sldMkLst>
          <pc:docMk/>
          <pc:sldMk cId="1750899831" sldId="304"/>
        </pc:sldMkLst>
        <pc:spChg chg="add mod">
          <ac:chgData name="Thomas Cartier" userId="0eaa2424-5aa2-4e0b-960d-de12abb9d6fd" providerId="ADAL" clId="{E0F3E51F-B608-457E-9FB9-B5BA88EBCF55}" dt="2022-10-26T17:20:47.360" v="58"/>
          <ac:spMkLst>
            <pc:docMk/>
            <pc:sldMk cId="1750899831" sldId="304"/>
            <ac:spMk id="6" creationId="{42F66007-6E32-40DC-A2F6-C4FC411FEFFE}"/>
          </ac:spMkLst>
        </pc:spChg>
      </pc:sldChg>
      <pc:sldChg chg="addSp modSp">
        <pc:chgData name="Thomas Cartier" userId="0eaa2424-5aa2-4e0b-960d-de12abb9d6fd" providerId="ADAL" clId="{E0F3E51F-B608-457E-9FB9-B5BA88EBCF55}" dt="2022-10-26T17:25:02.340" v="59"/>
        <pc:sldMkLst>
          <pc:docMk/>
          <pc:sldMk cId="662306826" sldId="305"/>
        </pc:sldMkLst>
        <pc:spChg chg="add mod">
          <ac:chgData name="Thomas Cartier" userId="0eaa2424-5aa2-4e0b-960d-de12abb9d6fd" providerId="ADAL" clId="{E0F3E51F-B608-457E-9FB9-B5BA88EBCF55}" dt="2022-10-26T17:25:02.340" v="59"/>
          <ac:spMkLst>
            <pc:docMk/>
            <pc:sldMk cId="662306826" sldId="305"/>
            <ac:spMk id="6" creationId="{E9BDBF7E-E293-448D-97A5-ABA819F8DDC7}"/>
          </ac:spMkLst>
        </pc:spChg>
      </pc:sldChg>
      <pc:sldChg chg="addSp modSp ord">
        <pc:chgData name="Thomas Cartier" userId="0eaa2424-5aa2-4e0b-960d-de12abb9d6fd" providerId="ADAL" clId="{E0F3E51F-B608-457E-9FB9-B5BA88EBCF55}" dt="2022-10-26T17:51:28.182" v="78"/>
        <pc:sldMkLst>
          <pc:docMk/>
          <pc:sldMk cId="3464619643" sldId="322"/>
        </pc:sldMkLst>
        <pc:spChg chg="add mod">
          <ac:chgData name="Thomas Cartier" userId="0eaa2424-5aa2-4e0b-960d-de12abb9d6fd" providerId="ADAL" clId="{E0F3E51F-B608-457E-9FB9-B5BA88EBCF55}" dt="2022-10-26T17:51:28.182" v="78"/>
          <ac:spMkLst>
            <pc:docMk/>
            <pc:sldMk cId="3464619643" sldId="322"/>
            <ac:spMk id="6" creationId="{5B46F306-1A79-45C0-A5BE-4FEAE8FECCCF}"/>
          </ac:spMkLst>
        </pc:spChg>
      </pc:sldChg>
      <pc:sldChg chg="addSp modSp">
        <pc:chgData name="Thomas Cartier" userId="0eaa2424-5aa2-4e0b-960d-de12abb9d6fd" providerId="ADAL" clId="{E0F3E51F-B608-457E-9FB9-B5BA88EBCF55}" dt="2022-10-26T17:29:03.073" v="61"/>
        <pc:sldMkLst>
          <pc:docMk/>
          <pc:sldMk cId="2219189378" sldId="328"/>
        </pc:sldMkLst>
        <pc:spChg chg="add mod">
          <ac:chgData name="Thomas Cartier" userId="0eaa2424-5aa2-4e0b-960d-de12abb9d6fd" providerId="ADAL" clId="{E0F3E51F-B608-457E-9FB9-B5BA88EBCF55}" dt="2022-10-26T17:28:46.272" v="60"/>
          <ac:spMkLst>
            <pc:docMk/>
            <pc:sldMk cId="2219189378" sldId="328"/>
            <ac:spMk id="5" creationId="{712726BD-ACF1-4A69-9628-03C1D2DFB2F4}"/>
          </ac:spMkLst>
        </pc:spChg>
        <pc:spChg chg="add mod">
          <ac:chgData name="Thomas Cartier" userId="0eaa2424-5aa2-4e0b-960d-de12abb9d6fd" providerId="ADAL" clId="{E0F3E51F-B608-457E-9FB9-B5BA88EBCF55}" dt="2022-10-26T17:29:03.073" v="61"/>
          <ac:spMkLst>
            <pc:docMk/>
            <pc:sldMk cId="2219189378" sldId="328"/>
            <ac:spMk id="6" creationId="{D1B87384-F689-49C1-94BE-5F80F9BF328A}"/>
          </ac:spMkLst>
        </pc:spChg>
      </pc:sldChg>
      <pc:sldChg chg="delSp">
        <pc:chgData name="Thomas Cartier" userId="0eaa2424-5aa2-4e0b-960d-de12abb9d6fd" providerId="ADAL" clId="{E0F3E51F-B608-457E-9FB9-B5BA88EBCF55}" dt="2022-10-26T17:35:14.296" v="64"/>
        <pc:sldMkLst>
          <pc:docMk/>
          <pc:sldMk cId="1556944305" sldId="329"/>
        </pc:sldMkLst>
        <pc:picChg chg="del">
          <ac:chgData name="Thomas Cartier" userId="0eaa2424-5aa2-4e0b-960d-de12abb9d6fd" providerId="ADAL" clId="{E0F3E51F-B608-457E-9FB9-B5BA88EBCF55}" dt="2022-10-26T17:35:14.296" v="64"/>
          <ac:picMkLst>
            <pc:docMk/>
            <pc:sldMk cId="1556944305" sldId="329"/>
            <ac:picMk id="4" creationId="{EE53A8AB-DAA7-46F3-B489-4B00089A5D38}"/>
          </ac:picMkLst>
        </pc:picChg>
      </pc:sldChg>
      <pc:sldChg chg="addSp modSp">
        <pc:chgData name="Thomas Cartier" userId="0eaa2424-5aa2-4e0b-960d-de12abb9d6fd" providerId="ADAL" clId="{E0F3E51F-B608-457E-9FB9-B5BA88EBCF55}" dt="2022-10-26T17:31:16.915" v="63"/>
        <pc:sldMkLst>
          <pc:docMk/>
          <pc:sldMk cId="559133859" sldId="330"/>
        </pc:sldMkLst>
        <pc:spChg chg="add mod">
          <ac:chgData name="Thomas Cartier" userId="0eaa2424-5aa2-4e0b-960d-de12abb9d6fd" providerId="ADAL" clId="{E0F3E51F-B608-457E-9FB9-B5BA88EBCF55}" dt="2022-10-26T17:31:04.283" v="62"/>
          <ac:spMkLst>
            <pc:docMk/>
            <pc:sldMk cId="559133859" sldId="330"/>
            <ac:spMk id="6" creationId="{4CEB0F0F-B040-490A-846E-0976314A48EF}"/>
          </ac:spMkLst>
        </pc:spChg>
        <pc:spChg chg="add mod">
          <ac:chgData name="Thomas Cartier" userId="0eaa2424-5aa2-4e0b-960d-de12abb9d6fd" providerId="ADAL" clId="{E0F3E51F-B608-457E-9FB9-B5BA88EBCF55}" dt="2022-10-26T17:31:16.915" v="63"/>
          <ac:spMkLst>
            <pc:docMk/>
            <pc:sldMk cId="559133859" sldId="330"/>
            <ac:spMk id="7" creationId="{F0F6A702-389D-43E1-9A02-381134BE50D4}"/>
          </ac:spMkLst>
        </pc:spChg>
      </pc:sldChg>
      <pc:sldChg chg="addSp modSp">
        <pc:chgData name="Thomas Cartier" userId="0eaa2424-5aa2-4e0b-960d-de12abb9d6fd" providerId="ADAL" clId="{E0F3E51F-B608-457E-9FB9-B5BA88EBCF55}" dt="2022-10-26T17:37:06.679" v="66"/>
        <pc:sldMkLst>
          <pc:docMk/>
          <pc:sldMk cId="255771467" sldId="331"/>
        </pc:sldMkLst>
        <pc:spChg chg="add mod">
          <ac:chgData name="Thomas Cartier" userId="0eaa2424-5aa2-4e0b-960d-de12abb9d6fd" providerId="ADAL" clId="{E0F3E51F-B608-457E-9FB9-B5BA88EBCF55}" dt="2022-10-26T17:37:06.679" v="66"/>
          <ac:spMkLst>
            <pc:docMk/>
            <pc:sldMk cId="255771467" sldId="331"/>
            <ac:spMk id="6" creationId="{B7338B8D-4EDA-41BE-8A0E-B8F1354345C0}"/>
          </ac:spMkLst>
        </pc:spChg>
      </pc:sldChg>
      <pc:sldChg chg="addSp modSp">
        <pc:chgData name="Thomas Cartier" userId="0eaa2424-5aa2-4e0b-960d-de12abb9d6fd" providerId="ADAL" clId="{E0F3E51F-B608-457E-9FB9-B5BA88EBCF55}" dt="2022-10-26T17:38:52.370" v="68"/>
        <pc:sldMkLst>
          <pc:docMk/>
          <pc:sldMk cId="1427906944" sldId="332"/>
        </pc:sldMkLst>
        <pc:spChg chg="add mod">
          <ac:chgData name="Thomas Cartier" userId="0eaa2424-5aa2-4e0b-960d-de12abb9d6fd" providerId="ADAL" clId="{E0F3E51F-B608-457E-9FB9-B5BA88EBCF55}" dt="2022-10-26T17:38:11.323" v="67"/>
          <ac:spMkLst>
            <pc:docMk/>
            <pc:sldMk cId="1427906944" sldId="332"/>
            <ac:spMk id="6" creationId="{5BB23D67-8BEF-4990-8807-35496EB6AA88}"/>
          </ac:spMkLst>
        </pc:spChg>
        <pc:spChg chg="add mod">
          <ac:chgData name="Thomas Cartier" userId="0eaa2424-5aa2-4e0b-960d-de12abb9d6fd" providerId="ADAL" clId="{E0F3E51F-B608-457E-9FB9-B5BA88EBCF55}" dt="2022-10-26T17:38:52.370" v="68"/>
          <ac:spMkLst>
            <pc:docMk/>
            <pc:sldMk cId="1427906944" sldId="332"/>
            <ac:spMk id="7" creationId="{58856EDD-54AF-4DE3-9C47-A641CBBC88D6}"/>
          </ac:spMkLst>
        </pc:spChg>
      </pc:sldChg>
      <pc:sldChg chg="addSp modSp">
        <pc:chgData name="Thomas Cartier" userId="0eaa2424-5aa2-4e0b-960d-de12abb9d6fd" providerId="ADAL" clId="{E0F3E51F-B608-457E-9FB9-B5BA88EBCF55}" dt="2022-10-26T13:13:08.522" v="3"/>
        <pc:sldMkLst>
          <pc:docMk/>
          <pc:sldMk cId="2212098001" sldId="336"/>
        </pc:sldMkLst>
        <pc:picChg chg="add mod">
          <ac:chgData name="Thomas Cartier" userId="0eaa2424-5aa2-4e0b-960d-de12abb9d6fd" providerId="ADAL" clId="{E0F3E51F-B608-457E-9FB9-B5BA88EBCF55}" dt="2022-10-26T13:12:24.932" v="2"/>
          <ac:picMkLst>
            <pc:docMk/>
            <pc:sldMk cId="2212098001" sldId="336"/>
            <ac:picMk id="4" creationId="{A4466C01-E9E1-40E2-88D3-02C53B274D60}"/>
          </ac:picMkLst>
        </pc:picChg>
        <pc:picChg chg="add">
          <ac:chgData name="Thomas Cartier" userId="0eaa2424-5aa2-4e0b-960d-de12abb9d6fd" providerId="ADAL" clId="{E0F3E51F-B608-457E-9FB9-B5BA88EBCF55}" dt="2022-10-26T13:13:08.522" v="3"/>
          <ac:picMkLst>
            <pc:docMk/>
            <pc:sldMk cId="2212098001" sldId="336"/>
            <ac:picMk id="5" creationId="{EFE39890-B4D4-40C8-AF68-19EFD700CE6F}"/>
          </ac:picMkLst>
        </pc:picChg>
      </pc:sldChg>
      <pc:sldChg chg="add ord">
        <pc:chgData name="Thomas Cartier" userId="0eaa2424-5aa2-4e0b-960d-de12abb9d6fd" providerId="ADAL" clId="{E0F3E51F-B608-457E-9FB9-B5BA88EBCF55}" dt="2022-10-26T13:50:20.403" v="10"/>
        <pc:sldMkLst>
          <pc:docMk/>
          <pc:sldMk cId="79881819" sldId="338"/>
        </pc:sldMkLst>
      </pc:sldChg>
      <pc:sldChg chg="add">
        <pc:chgData name="Thomas Cartier" userId="0eaa2424-5aa2-4e0b-960d-de12abb9d6fd" providerId="ADAL" clId="{E0F3E51F-B608-457E-9FB9-B5BA88EBCF55}" dt="2022-10-26T14:15:53.918" v="13"/>
        <pc:sldMkLst>
          <pc:docMk/>
          <pc:sldMk cId="4629247" sldId="339"/>
        </pc:sldMkLst>
      </pc:sldChg>
      <pc:sldChg chg="add">
        <pc:chgData name="Thomas Cartier" userId="0eaa2424-5aa2-4e0b-960d-de12abb9d6fd" providerId="ADAL" clId="{E0F3E51F-B608-457E-9FB9-B5BA88EBCF55}" dt="2022-10-26T17:35:22.794" v="65"/>
        <pc:sldMkLst>
          <pc:docMk/>
          <pc:sldMk cId="4205438616" sldId="340"/>
        </pc:sldMkLst>
      </pc:sldChg>
      <pc:sldChg chg="addSp modSp">
        <pc:chgData name="Thomas Cartier" userId="0eaa2424-5aa2-4e0b-960d-de12abb9d6fd" providerId="ADAL" clId="{E0F3E51F-B608-457E-9FB9-B5BA88EBCF55}" dt="2022-10-26T17:43:12.459" v="69"/>
        <pc:sldMkLst>
          <pc:docMk/>
          <pc:sldMk cId="1812144932" sldId="342"/>
        </pc:sldMkLst>
        <pc:spChg chg="add mod">
          <ac:chgData name="Thomas Cartier" userId="0eaa2424-5aa2-4e0b-960d-de12abb9d6fd" providerId="ADAL" clId="{E0F3E51F-B608-457E-9FB9-B5BA88EBCF55}" dt="2022-10-26T17:43:12.459" v="69"/>
          <ac:spMkLst>
            <pc:docMk/>
            <pc:sldMk cId="1812144932" sldId="342"/>
            <ac:spMk id="6" creationId="{C4FE8E21-A34C-4292-809D-71D21C79D8D7}"/>
          </ac:spMkLst>
        </pc:spChg>
      </pc:sldChg>
      <pc:sldChg chg="addSp modSp">
        <pc:chgData name="Thomas Cartier" userId="0eaa2424-5aa2-4e0b-960d-de12abb9d6fd" providerId="ADAL" clId="{E0F3E51F-B608-457E-9FB9-B5BA88EBCF55}" dt="2022-10-26T17:43:37.046" v="70"/>
        <pc:sldMkLst>
          <pc:docMk/>
          <pc:sldMk cId="3116758297" sldId="343"/>
        </pc:sldMkLst>
        <pc:spChg chg="add mod">
          <ac:chgData name="Thomas Cartier" userId="0eaa2424-5aa2-4e0b-960d-de12abb9d6fd" providerId="ADAL" clId="{E0F3E51F-B608-457E-9FB9-B5BA88EBCF55}" dt="2022-10-26T17:43:37.046" v="70"/>
          <ac:spMkLst>
            <pc:docMk/>
            <pc:sldMk cId="3116758297" sldId="343"/>
            <ac:spMk id="4" creationId="{8B6ABE9E-FB74-4E9C-9C73-6025275E5B61}"/>
          </ac:spMkLst>
        </pc:spChg>
      </pc:sldChg>
      <pc:sldChg chg="addSp modSp">
        <pc:chgData name="Thomas Cartier" userId="0eaa2424-5aa2-4e0b-960d-de12abb9d6fd" providerId="ADAL" clId="{E0F3E51F-B608-457E-9FB9-B5BA88EBCF55}" dt="2022-10-26T17:46:34.253" v="72"/>
        <pc:sldMkLst>
          <pc:docMk/>
          <pc:sldMk cId="779478366" sldId="344"/>
        </pc:sldMkLst>
        <pc:spChg chg="add mod">
          <ac:chgData name="Thomas Cartier" userId="0eaa2424-5aa2-4e0b-960d-de12abb9d6fd" providerId="ADAL" clId="{E0F3E51F-B608-457E-9FB9-B5BA88EBCF55}" dt="2022-10-26T17:46:34.253" v="72"/>
          <ac:spMkLst>
            <pc:docMk/>
            <pc:sldMk cId="779478366" sldId="344"/>
            <ac:spMk id="4" creationId="{1B75B7A8-F521-49E4-9188-75283D1115D6}"/>
          </ac:spMkLst>
        </pc:spChg>
      </pc:sldChg>
      <pc:sldChg chg="addSp modSp">
        <pc:chgData name="Thomas Cartier" userId="0eaa2424-5aa2-4e0b-960d-de12abb9d6fd" providerId="ADAL" clId="{E0F3E51F-B608-457E-9FB9-B5BA88EBCF55}" dt="2022-10-26T17:45:06.050" v="71"/>
        <pc:sldMkLst>
          <pc:docMk/>
          <pc:sldMk cId="1275783144" sldId="345"/>
        </pc:sldMkLst>
        <pc:spChg chg="add mod">
          <ac:chgData name="Thomas Cartier" userId="0eaa2424-5aa2-4e0b-960d-de12abb9d6fd" providerId="ADAL" clId="{E0F3E51F-B608-457E-9FB9-B5BA88EBCF55}" dt="2022-10-26T17:45:06.050" v="71"/>
          <ac:spMkLst>
            <pc:docMk/>
            <pc:sldMk cId="1275783144" sldId="345"/>
            <ac:spMk id="4" creationId="{54EF4B85-303A-44FC-A888-6DCA16417DDF}"/>
          </ac:spMkLst>
        </pc:spChg>
      </pc:sldChg>
      <pc:sldChg chg="delSp">
        <pc:chgData name="Thomas Cartier" userId="0eaa2424-5aa2-4e0b-960d-de12abb9d6fd" providerId="ADAL" clId="{E0F3E51F-B608-457E-9FB9-B5BA88EBCF55}" dt="2022-10-26T17:49:32.902" v="75"/>
        <pc:sldMkLst>
          <pc:docMk/>
          <pc:sldMk cId="2846754646" sldId="347"/>
        </pc:sldMkLst>
        <pc:picChg chg="del">
          <ac:chgData name="Thomas Cartier" userId="0eaa2424-5aa2-4e0b-960d-de12abb9d6fd" providerId="ADAL" clId="{E0F3E51F-B608-457E-9FB9-B5BA88EBCF55}" dt="2022-10-26T17:49:32.902" v="75"/>
          <ac:picMkLst>
            <pc:docMk/>
            <pc:sldMk cId="2846754646" sldId="347"/>
            <ac:picMk id="4" creationId="{1DE21D18-456C-4CEA-A354-FC5E3EF8C915}"/>
          </ac:picMkLst>
        </pc:picChg>
      </pc:sldChg>
      <pc:sldChg chg="addSp modSp add">
        <pc:chgData name="Thomas Cartier" userId="0eaa2424-5aa2-4e0b-960d-de12abb9d6fd" providerId="ADAL" clId="{E0F3E51F-B608-457E-9FB9-B5BA88EBCF55}" dt="2022-10-26T17:48:30.146" v="74"/>
        <pc:sldMkLst>
          <pc:docMk/>
          <pc:sldMk cId="2223790567" sldId="349"/>
        </pc:sldMkLst>
        <pc:spChg chg="add mod">
          <ac:chgData name="Thomas Cartier" userId="0eaa2424-5aa2-4e0b-960d-de12abb9d6fd" providerId="ADAL" clId="{E0F3E51F-B608-457E-9FB9-B5BA88EBCF55}" dt="2022-10-26T17:48:30.146" v="74"/>
          <ac:spMkLst>
            <pc:docMk/>
            <pc:sldMk cId="2223790567" sldId="349"/>
            <ac:spMk id="4" creationId="{F31DDBAD-A565-416C-9693-C6938D66DEC5}"/>
          </ac:spMkLst>
        </pc:spChg>
      </pc:sldChg>
      <pc:sldChg chg="addSp modSp add">
        <pc:chgData name="Thomas Cartier" userId="0eaa2424-5aa2-4e0b-960d-de12abb9d6fd" providerId="ADAL" clId="{E0F3E51F-B608-457E-9FB9-B5BA88EBCF55}" dt="2022-10-26T17:53:36.599" v="79"/>
        <pc:sldMkLst>
          <pc:docMk/>
          <pc:sldMk cId="4226470673" sldId="350"/>
        </pc:sldMkLst>
        <pc:spChg chg="add mod">
          <ac:chgData name="Thomas Cartier" userId="0eaa2424-5aa2-4e0b-960d-de12abb9d6fd" providerId="ADAL" clId="{E0F3E51F-B608-457E-9FB9-B5BA88EBCF55}" dt="2022-10-26T17:53:36.599" v="79"/>
          <ac:spMkLst>
            <pc:docMk/>
            <pc:sldMk cId="4226470673" sldId="350"/>
            <ac:spMk id="7" creationId="{97356C98-2053-4D57-9717-93B93676BEF2}"/>
          </ac:spMkLst>
        </pc:spChg>
      </pc:sldChg>
      <pc:sldChg chg="addSp modSp">
        <pc:chgData name="Thomas Cartier" userId="0eaa2424-5aa2-4e0b-960d-de12abb9d6fd" providerId="ADAL" clId="{E0F3E51F-B608-457E-9FB9-B5BA88EBCF55}" dt="2022-10-26T17:57:15.582" v="80"/>
        <pc:sldMkLst>
          <pc:docMk/>
          <pc:sldMk cId="3208211958" sldId="351"/>
        </pc:sldMkLst>
        <pc:spChg chg="add mod">
          <ac:chgData name="Thomas Cartier" userId="0eaa2424-5aa2-4e0b-960d-de12abb9d6fd" providerId="ADAL" clId="{E0F3E51F-B608-457E-9FB9-B5BA88EBCF55}" dt="2022-10-26T17:57:15.582" v="80"/>
          <ac:spMkLst>
            <pc:docMk/>
            <pc:sldMk cId="3208211958" sldId="351"/>
            <ac:spMk id="6" creationId="{0A23FD79-56EC-4BEA-8889-416E2D556B61}"/>
          </ac:spMkLst>
        </pc:spChg>
      </pc:sldChg>
    </pc:docChg>
  </pc:docChgLst>
  <pc:docChgLst>
    <pc:chgData name="Cartier, Thomas (EOL)" userId="0eaa2424-5aa2-4e0b-960d-de12abb9d6fd" providerId="ADAL" clId="{473E02E8-9DD3-4D1B-86A8-AA23ACD123ED}"/>
    <pc:docChg chg="modSld">
      <pc:chgData name="Cartier, Thomas (EOL)" userId="0eaa2424-5aa2-4e0b-960d-de12abb9d6fd" providerId="ADAL" clId="{473E02E8-9DD3-4D1B-86A8-AA23ACD123ED}" dt="2023-05-16T12:16:53.615" v="15" actId="20577"/>
      <pc:docMkLst>
        <pc:docMk/>
      </pc:docMkLst>
      <pc:sldChg chg="modSp mod">
        <pc:chgData name="Cartier, Thomas (EOL)" userId="0eaa2424-5aa2-4e0b-960d-de12abb9d6fd" providerId="ADAL" clId="{473E02E8-9DD3-4D1B-86A8-AA23ACD123ED}" dt="2023-05-15T16:23:31.886" v="1" actId="948"/>
        <pc:sldMkLst>
          <pc:docMk/>
          <pc:sldMk cId="4207794290" sldId="274"/>
        </pc:sldMkLst>
        <pc:spChg chg="mod">
          <ac:chgData name="Cartier, Thomas (EOL)" userId="0eaa2424-5aa2-4e0b-960d-de12abb9d6fd" providerId="ADAL" clId="{473E02E8-9DD3-4D1B-86A8-AA23ACD123ED}" dt="2023-05-15T16:23:31.886" v="1" actId="948"/>
          <ac:spMkLst>
            <pc:docMk/>
            <pc:sldMk cId="4207794290" sldId="274"/>
            <ac:spMk id="4" creationId="{6F7D7572-6F2E-4CC2-8AD9-A2B8B2C237EB}"/>
          </ac:spMkLst>
        </pc:spChg>
      </pc:sldChg>
      <pc:sldChg chg="modSp mod">
        <pc:chgData name="Cartier, Thomas (EOL)" userId="0eaa2424-5aa2-4e0b-960d-de12abb9d6fd" providerId="ADAL" clId="{473E02E8-9DD3-4D1B-86A8-AA23ACD123ED}" dt="2023-05-16T12:16:53.615" v="15" actId="20577"/>
        <pc:sldMkLst>
          <pc:docMk/>
          <pc:sldMk cId="79881819" sldId="338"/>
        </pc:sldMkLst>
        <pc:spChg chg="mod">
          <ac:chgData name="Cartier, Thomas (EOL)" userId="0eaa2424-5aa2-4e0b-960d-de12abb9d6fd" providerId="ADAL" clId="{473E02E8-9DD3-4D1B-86A8-AA23ACD123ED}" dt="2023-05-16T12:16:53.615" v="15" actId="20577"/>
          <ac:spMkLst>
            <pc:docMk/>
            <pc:sldMk cId="79881819" sldId="338"/>
            <ac:spMk id="2" creationId="{90B7C89E-4B06-4655-9C83-D3326FAE2027}"/>
          </ac:spMkLst>
        </pc:spChg>
      </pc:sldChg>
      <pc:sldChg chg="modSp mod">
        <pc:chgData name="Cartier, Thomas (EOL)" userId="0eaa2424-5aa2-4e0b-960d-de12abb9d6fd" providerId="ADAL" clId="{473E02E8-9DD3-4D1B-86A8-AA23ACD123ED}" dt="2023-05-15T16:17:13.107" v="0" actId="948"/>
        <pc:sldMkLst>
          <pc:docMk/>
          <pc:sldMk cId="470872479" sldId="406"/>
        </pc:sldMkLst>
        <pc:spChg chg="mod">
          <ac:chgData name="Cartier, Thomas (EOL)" userId="0eaa2424-5aa2-4e0b-960d-de12abb9d6fd" providerId="ADAL" clId="{473E02E8-9DD3-4D1B-86A8-AA23ACD123ED}" dt="2023-05-15T16:17:13.107" v="0" actId="948"/>
          <ac:spMkLst>
            <pc:docMk/>
            <pc:sldMk cId="470872479" sldId="406"/>
            <ac:spMk id="3" creationId="{931D587C-091E-BDDB-B1D5-9AFC58B6F9DF}"/>
          </ac:spMkLst>
        </pc:spChg>
      </pc:sldChg>
    </pc:docChg>
  </pc:docChgLst>
  <pc:docChgLst>
    <pc:chgData name="Cartier, Thomas (EOL)" userId="0eaa2424-5aa2-4e0b-960d-de12abb9d6fd" providerId="ADAL" clId="{7E417693-F309-4AEE-8199-996D0C62CA36}"/>
    <pc:docChg chg="custSel modSld">
      <pc:chgData name="Cartier, Thomas (EOL)" userId="0eaa2424-5aa2-4e0b-960d-de12abb9d6fd" providerId="ADAL" clId="{7E417693-F309-4AEE-8199-996D0C62CA36}" dt="2023-01-31T18:29:50.188" v="0" actId="313"/>
      <pc:docMkLst>
        <pc:docMk/>
      </pc:docMkLst>
      <pc:sldChg chg="modSp mod">
        <pc:chgData name="Cartier, Thomas (EOL)" userId="0eaa2424-5aa2-4e0b-960d-de12abb9d6fd" providerId="ADAL" clId="{7E417693-F309-4AEE-8199-996D0C62CA36}" dt="2023-01-31T18:29:50.188" v="0" actId="313"/>
        <pc:sldMkLst>
          <pc:docMk/>
          <pc:sldMk cId="2730467149" sldId="334"/>
        </pc:sldMkLst>
        <pc:spChg chg="mod">
          <ac:chgData name="Cartier, Thomas (EOL)" userId="0eaa2424-5aa2-4e0b-960d-de12abb9d6fd" providerId="ADAL" clId="{7E417693-F309-4AEE-8199-996D0C62CA36}" dt="2023-01-31T18:29:50.188" v="0" actId="313"/>
          <ac:spMkLst>
            <pc:docMk/>
            <pc:sldMk cId="2730467149" sldId="334"/>
            <ac:spMk id="3" creationId="{797A0A7B-0574-43C1-8498-AB1F7F80FDDD}"/>
          </ac:spMkLst>
        </pc:spChg>
      </pc:sldChg>
    </pc:docChg>
  </pc:docChgLst>
  <pc:docChgLst>
    <pc:chgData name="Cartier, Thomas (EOL)" userId="0eaa2424-5aa2-4e0b-960d-de12abb9d6fd" providerId="ADAL" clId="{CADC2AE1-50A1-4FD1-936A-31DC97C04245}"/>
    <pc:docChg chg="addSld delSld modSld sldOrd">
      <pc:chgData name="Cartier, Thomas (EOL)" userId="0eaa2424-5aa2-4e0b-960d-de12abb9d6fd" providerId="ADAL" clId="{CADC2AE1-50A1-4FD1-936A-31DC97C04245}" dt="2023-09-19T11:52:51.559" v="4" actId="47"/>
      <pc:docMkLst>
        <pc:docMk/>
      </pc:docMkLst>
      <pc:sldChg chg="del">
        <pc:chgData name="Cartier, Thomas (EOL)" userId="0eaa2424-5aa2-4e0b-960d-de12abb9d6fd" providerId="ADAL" clId="{CADC2AE1-50A1-4FD1-936A-31DC97C04245}" dt="2023-09-19T11:52:40.899" v="1" actId="47"/>
        <pc:sldMkLst>
          <pc:docMk/>
          <pc:sldMk cId="3607469309" sldId="256"/>
        </pc:sldMkLst>
      </pc:sldChg>
      <pc:sldChg chg="del">
        <pc:chgData name="Cartier, Thomas (EOL)" userId="0eaa2424-5aa2-4e0b-960d-de12abb9d6fd" providerId="ADAL" clId="{CADC2AE1-50A1-4FD1-936A-31DC97C04245}" dt="2023-09-19T11:52:40.899" v="1" actId="47"/>
        <pc:sldMkLst>
          <pc:docMk/>
          <pc:sldMk cId="3951393931" sldId="257"/>
        </pc:sldMkLst>
      </pc:sldChg>
      <pc:sldChg chg="del">
        <pc:chgData name="Cartier, Thomas (EOL)" userId="0eaa2424-5aa2-4e0b-960d-de12abb9d6fd" providerId="ADAL" clId="{CADC2AE1-50A1-4FD1-936A-31DC97C04245}" dt="2023-09-19T11:52:40.899" v="1" actId="47"/>
        <pc:sldMkLst>
          <pc:docMk/>
          <pc:sldMk cId="2375444387" sldId="258"/>
        </pc:sldMkLst>
      </pc:sldChg>
      <pc:sldChg chg="ord">
        <pc:chgData name="Cartier, Thomas (EOL)" userId="0eaa2424-5aa2-4e0b-960d-de12abb9d6fd" providerId="ADAL" clId="{CADC2AE1-50A1-4FD1-936A-31DC97C04245}" dt="2023-09-19T11:52:47.283" v="3"/>
        <pc:sldMkLst>
          <pc:docMk/>
          <pc:sldMk cId="2239095352" sldId="265"/>
        </pc:sldMkLst>
      </pc:sldChg>
      <pc:sldChg chg="del">
        <pc:chgData name="Cartier, Thomas (EOL)" userId="0eaa2424-5aa2-4e0b-960d-de12abb9d6fd" providerId="ADAL" clId="{CADC2AE1-50A1-4FD1-936A-31DC97C04245}" dt="2023-09-19T11:52:51.559" v="4" actId="47"/>
        <pc:sldMkLst>
          <pc:docMk/>
          <pc:sldMk cId="2077112541" sldId="269"/>
        </pc:sldMkLst>
      </pc:sldChg>
      <pc:sldChg chg="del">
        <pc:chgData name="Cartier, Thomas (EOL)" userId="0eaa2424-5aa2-4e0b-960d-de12abb9d6fd" providerId="ADAL" clId="{CADC2AE1-50A1-4FD1-936A-31DC97C04245}" dt="2023-09-19T11:52:40.899" v="1" actId="47"/>
        <pc:sldMkLst>
          <pc:docMk/>
          <pc:sldMk cId="470872479" sldId="406"/>
        </pc:sldMkLst>
      </pc:sldChg>
      <pc:sldChg chg="del">
        <pc:chgData name="Cartier, Thomas (EOL)" userId="0eaa2424-5aa2-4e0b-960d-de12abb9d6fd" providerId="ADAL" clId="{CADC2AE1-50A1-4FD1-936A-31DC97C04245}" dt="2023-09-19T11:52:40.899" v="1" actId="47"/>
        <pc:sldMkLst>
          <pc:docMk/>
          <pc:sldMk cId="145182297" sldId="407"/>
        </pc:sldMkLst>
      </pc:sldChg>
      <pc:sldChg chg="add">
        <pc:chgData name="Cartier, Thomas (EOL)" userId="0eaa2424-5aa2-4e0b-960d-de12abb9d6fd" providerId="ADAL" clId="{CADC2AE1-50A1-4FD1-936A-31DC97C04245}" dt="2023-09-19T11:52:29.537" v="0"/>
        <pc:sldMkLst>
          <pc:docMk/>
          <pc:sldMk cId="697378723" sldId="408"/>
        </pc:sldMkLst>
      </pc:sldChg>
      <pc:sldChg chg="add">
        <pc:chgData name="Cartier, Thomas (EOL)" userId="0eaa2424-5aa2-4e0b-960d-de12abb9d6fd" providerId="ADAL" clId="{CADC2AE1-50A1-4FD1-936A-31DC97C04245}" dt="2023-09-19T11:52:29.537" v="0"/>
        <pc:sldMkLst>
          <pc:docMk/>
          <pc:sldMk cId="3909290766" sldId="409"/>
        </pc:sldMkLst>
      </pc:sldChg>
      <pc:sldChg chg="add">
        <pc:chgData name="Cartier, Thomas (EOL)" userId="0eaa2424-5aa2-4e0b-960d-de12abb9d6fd" providerId="ADAL" clId="{CADC2AE1-50A1-4FD1-936A-31DC97C04245}" dt="2023-09-19T11:52:29.537" v="0"/>
        <pc:sldMkLst>
          <pc:docMk/>
          <pc:sldMk cId="2198278710" sldId="410"/>
        </pc:sldMkLst>
      </pc:sldChg>
      <pc:sldChg chg="add">
        <pc:chgData name="Cartier, Thomas (EOL)" userId="0eaa2424-5aa2-4e0b-960d-de12abb9d6fd" providerId="ADAL" clId="{CADC2AE1-50A1-4FD1-936A-31DC97C04245}" dt="2023-09-19T11:52:29.537" v="0"/>
        <pc:sldMkLst>
          <pc:docMk/>
          <pc:sldMk cId="2871304275" sldId="412"/>
        </pc:sldMkLst>
      </pc:sldChg>
      <pc:sldChg chg="add">
        <pc:chgData name="Cartier, Thomas (EOL)" userId="0eaa2424-5aa2-4e0b-960d-de12abb9d6fd" providerId="ADAL" clId="{CADC2AE1-50A1-4FD1-936A-31DC97C04245}" dt="2023-09-19T11:52:29.537" v="0"/>
        <pc:sldMkLst>
          <pc:docMk/>
          <pc:sldMk cId="3782670648" sldId="413"/>
        </pc:sldMkLst>
      </pc:sldChg>
      <pc:sldChg chg="add">
        <pc:chgData name="Cartier, Thomas (EOL)" userId="0eaa2424-5aa2-4e0b-960d-de12abb9d6fd" providerId="ADAL" clId="{CADC2AE1-50A1-4FD1-936A-31DC97C04245}" dt="2023-09-19T11:52:29.537" v="0"/>
        <pc:sldMkLst>
          <pc:docMk/>
          <pc:sldMk cId="489308839" sldId="414"/>
        </pc:sldMkLst>
      </pc:sldChg>
      <pc:sldChg chg="add">
        <pc:chgData name="Cartier, Thomas (EOL)" userId="0eaa2424-5aa2-4e0b-960d-de12abb9d6fd" providerId="ADAL" clId="{CADC2AE1-50A1-4FD1-936A-31DC97C04245}" dt="2023-09-19T11:52:29.537" v="0"/>
        <pc:sldMkLst>
          <pc:docMk/>
          <pc:sldMk cId="3350333776" sldId="415"/>
        </pc:sldMkLst>
      </pc:sldChg>
      <pc:sldChg chg="add">
        <pc:chgData name="Cartier, Thomas (EOL)" userId="0eaa2424-5aa2-4e0b-960d-de12abb9d6fd" providerId="ADAL" clId="{CADC2AE1-50A1-4FD1-936A-31DC97C04245}" dt="2023-09-19T11:52:29.537" v="0"/>
        <pc:sldMkLst>
          <pc:docMk/>
          <pc:sldMk cId="4026034188" sldId="416"/>
        </pc:sldMkLst>
      </pc:sldChg>
    </pc:docChg>
  </pc:docChgLst>
  <pc:docChgLst>
    <pc:chgData name="Cartier, Thomas (EOL)" userId="0eaa2424-5aa2-4e0b-960d-de12abb9d6fd" providerId="ADAL" clId="{3FE7D78A-928D-4E87-B437-DA4C594E603F}"/>
    <pc:docChg chg="delSld">
      <pc:chgData name="Cartier, Thomas (EOL)" userId="0eaa2424-5aa2-4e0b-960d-de12abb9d6fd" providerId="ADAL" clId="{3FE7D78A-928D-4E87-B437-DA4C594E603F}" dt="2022-11-25T16:41:52.359" v="7" actId="47"/>
      <pc:docMkLst>
        <pc:docMk/>
      </pc:docMkLst>
      <pc:sldChg chg="del">
        <pc:chgData name="Cartier, Thomas (EOL)" userId="0eaa2424-5aa2-4e0b-960d-de12abb9d6fd" providerId="ADAL" clId="{3FE7D78A-928D-4E87-B437-DA4C594E603F}" dt="2022-11-25T16:40:52.053" v="3" actId="2696"/>
        <pc:sldMkLst>
          <pc:docMk/>
          <pc:sldMk cId="2474978239" sldId="259"/>
        </pc:sldMkLst>
      </pc:sldChg>
      <pc:sldChg chg="del">
        <pc:chgData name="Cartier, Thomas (EOL)" userId="0eaa2424-5aa2-4e0b-960d-de12abb9d6fd" providerId="ADAL" clId="{3FE7D78A-928D-4E87-B437-DA4C594E603F}" dt="2022-11-25T16:40:52.053" v="3" actId="2696"/>
        <pc:sldMkLst>
          <pc:docMk/>
          <pc:sldMk cId="873851518" sldId="260"/>
        </pc:sldMkLst>
      </pc:sldChg>
      <pc:sldChg chg="del">
        <pc:chgData name="Cartier, Thomas (EOL)" userId="0eaa2424-5aa2-4e0b-960d-de12abb9d6fd" providerId="ADAL" clId="{3FE7D78A-928D-4E87-B437-DA4C594E603F}" dt="2022-11-25T16:40:52.053" v="3" actId="2696"/>
        <pc:sldMkLst>
          <pc:docMk/>
          <pc:sldMk cId="1652884933" sldId="261"/>
        </pc:sldMkLst>
      </pc:sldChg>
      <pc:sldChg chg="del">
        <pc:chgData name="Cartier, Thomas (EOL)" userId="0eaa2424-5aa2-4e0b-960d-de12abb9d6fd" providerId="ADAL" clId="{3FE7D78A-928D-4E87-B437-DA4C594E603F}" dt="2022-11-25T16:40:52.053" v="3" actId="2696"/>
        <pc:sldMkLst>
          <pc:docMk/>
          <pc:sldMk cId="2624036359" sldId="263"/>
        </pc:sldMkLst>
      </pc:sldChg>
      <pc:sldChg chg="del">
        <pc:chgData name="Cartier, Thomas (EOL)" userId="0eaa2424-5aa2-4e0b-960d-de12abb9d6fd" providerId="ADAL" clId="{3FE7D78A-928D-4E87-B437-DA4C594E603F}" dt="2022-11-25T16:40:52.053" v="3" actId="2696"/>
        <pc:sldMkLst>
          <pc:docMk/>
          <pc:sldMk cId="2421949532" sldId="264"/>
        </pc:sldMkLst>
      </pc:sldChg>
      <pc:sldChg chg="del">
        <pc:chgData name="Cartier, Thomas (EOL)" userId="0eaa2424-5aa2-4e0b-960d-de12abb9d6fd" providerId="ADAL" clId="{3FE7D78A-928D-4E87-B437-DA4C594E603F}" dt="2022-11-25T16:41:20.725" v="6" actId="47"/>
        <pc:sldMkLst>
          <pc:docMk/>
          <pc:sldMk cId="3703082602" sldId="266"/>
        </pc:sldMkLst>
      </pc:sldChg>
      <pc:sldChg chg="del">
        <pc:chgData name="Cartier, Thomas (EOL)" userId="0eaa2424-5aa2-4e0b-960d-de12abb9d6fd" providerId="ADAL" clId="{3FE7D78A-928D-4E87-B437-DA4C594E603F}" dt="2022-11-25T16:41:14.261" v="5" actId="47"/>
        <pc:sldMkLst>
          <pc:docMk/>
          <pc:sldMk cId="3794057914" sldId="267"/>
        </pc:sldMkLst>
      </pc:sldChg>
      <pc:sldChg chg="del">
        <pc:chgData name="Cartier, Thomas (EOL)" userId="0eaa2424-5aa2-4e0b-960d-de12abb9d6fd" providerId="ADAL" clId="{3FE7D78A-928D-4E87-B437-DA4C594E603F}" dt="2022-11-25T16:41:14.261" v="5" actId="47"/>
        <pc:sldMkLst>
          <pc:docMk/>
          <pc:sldMk cId="3507847364" sldId="268"/>
        </pc:sldMkLst>
      </pc:sldChg>
      <pc:sldChg chg="del">
        <pc:chgData name="Cartier, Thomas (EOL)" userId="0eaa2424-5aa2-4e0b-960d-de12abb9d6fd" providerId="ADAL" clId="{3FE7D78A-928D-4E87-B437-DA4C594E603F}" dt="2022-11-25T16:32:43.260" v="0" actId="47"/>
        <pc:sldMkLst>
          <pc:docMk/>
          <pc:sldMk cId="3742003786" sldId="310"/>
        </pc:sldMkLst>
      </pc:sldChg>
      <pc:sldChg chg="del">
        <pc:chgData name="Cartier, Thomas (EOL)" userId="0eaa2424-5aa2-4e0b-960d-de12abb9d6fd" providerId="ADAL" clId="{3FE7D78A-928D-4E87-B437-DA4C594E603F}" dt="2022-11-25T16:32:43.260" v="0" actId="47"/>
        <pc:sldMkLst>
          <pc:docMk/>
          <pc:sldMk cId="4063532982" sldId="311"/>
        </pc:sldMkLst>
      </pc:sldChg>
      <pc:sldChg chg="del">
        <pc:chgData name="Cartier, Thomas (EOL)" userId="0eaa2424-5aa2-4e0b-960d-de12abb9d6fd" providerId="ADAL" clId="{3FE7D78A-928D-4E87-B437-DA4C594E603F}" dt="2022-11-25T16:32:43.260" v="0" actId="47"/>
        <pc:sldMkLst>
          <pc:docMk/>
          <pc:sldMk cId="3531881529" sldId="312"/>
        </pc:sldMkLst>
      </pc:sldChg>
      <pc:sldChg chg="del">
        <pc:chgData name="Cartier, Thomas (EOL)" userId="0eaa2424-5aa2-4e0b-960d-de12abb9d6fd" providerId="ADAL" clId="{3FE7D78A-928D-4E87-B437-DA4C594E603F}" dt="2022-11-25T16:32:43.260" v="0" actId="47"/>
        <pc:sldMkLst>
          <pc:docMk/>
          <pc:sldMk cId="2380736802" sldId="313"/>
        </pc:sldMkLst>
      </pc:sldChg>
      <pc:sldChg chg="del">
        <pc:chgData name="Cartier, Thomas (EOL)" userId="0eaa2424-5aa2-4e0b-960d-de12abb9d6fd" providerId="ADAL" clId="{3FE7D78A-928D-4E87-B437-DA4C594E603F}" dt="2022-11-25T16:32:43.260" v="0" actId="47"/>
        <pc:sldMkLst>
          <pc:docMk/>
          <pc:sldMk cId="3454941498" sldId="314"/>
        </pc:sldMkLst>
      </pc:sldChg>
      <pc:sldChg chg="del">
        <pc:chgData name="Cartier, Thomas (EOL)" userId="0eaa2424-5aa2-4e0b-960d-de12abb9d6fd" providerId="ADAL" clId="{3FE7D78A-928D-4E87-B437-DA4C594E603F}" dt="2022-11-25T16:32:43.260" v="0" actId="47"/>
        <pc:sldMkLst>
          <pc:docMk/>
          <pc:sldMk cId="3112900024" sldId="315"/>
        </pc:sldMkLst>
      </pc:sldChg>
      <pc:sldChg chg="del">
        <pc:chgData name="Cartier, Thomas (EOL)" userId="0eaa2424-5aa2-4e0b-960d-de12abb9d6fd" providerId="ADAL" clId="{3FE7D78A-928D-4E87-B437-DA4C594E603F}" dt="2022-11-25T16:32:43.260" v="0" actId="47"/>
        <pc:sldMkLst>
          <pc:docMk/>
          <pc:sldMk cId="2804606227" sldId="316"/>
        </pc:sldMkLst>
      </pc:sldChg>
      <pc:sldChg chg="del">
        <pc:chgData name="Cartier, Thomas (EOL)" userId="0eaa2424-5aa2-4e0b-960d-de12abb9d6fd" providerId="ADAL" clId="{3FE7D78A-928D-4E87-B437-DA4C594E603F}" dt="2022-11-25T16:32:43.260" v="0" actId="47"/>
        <pc:sldMkLst>
          <pc:docMk/>
          <pc:sldMk cId="3278737551" sldId="317"/>
        </pc:sldMkLst>
      </pc:sldChg>
      <pc:sldChg chg="del">
        <pc:chgData name="Cartier, Thomas (EOL)" userId="0eaa2424-5aa2-4e0b-960d-de12abb9d6fd" providerId="ADAL" clId="{3FE7D78A-928D-4E87-B437-DA4C594E603F}" dt="2022-11-25T16:32:43.260" v="0" actId="47"/>
        <pc:sldMkLst>
          <pc:docMk/>
          <pc:sldMk cId="1337847628" sldId="318"/>
        </pc:sldMkLst>
      </pc:sldChg>
      <pc:sldChg chg="del">
        <pc:chgData name="Cartier, Thomas (EOL)" userId="0eaa2424-5aa2-4e0b-960d-de12abb9d6fd" providerId="ADAL" clId="{3FE7D78A-928D-4E87-B437-DA4C594E603F}" dt="2022-11-25T16:32:43.260" v="0" actId="47"/>
        <pc:sldMkLst>
          <pc:docMk/>
          <pc:sldMk cId="906862434" sldId="319"/>
        </pc:sldMkLst>
      </pc:sldChg>
      <pc:sldChg chg="del">
        <pc:chgData name="Cartier, Thomas (EOL)" userId="0eaa2424-5aa2-4e0b-960d-de12abb9d6fd" providerId="ADAL" clId="{3FE7D78A-928D-4E87-B437-DA4C594E603F}" dt="2022-11-25T16:32:43.260" v="0" actId="47"/>
        <pc:sldMkLst>
          <pc:docMk/>
          <pc:sldMk cId="1414848493" sldId="320"/>
        </pc:sldMkLst>
      </pc:sldChg>
      <pc:sldChg chg="del">
        <pc:chgData name="Cartier, Thomas (EOL)" userId="0eaa2424-5aa2-4e0b-960d-de12abb9d6fd" providerId="ADAL" clId="{3FE7D78A-928D-4E87-B437-DA4C594E603F}" dt="2022-11-25T16:32:43.260" v="0" actId="47"/>
        <pc:sldMkLst>
          <pc:docMk/>
          <pc:sldMk cId="3341617319" sldId="321"/>
        </pc:sldMkLst>
      </pc:sldChg>
      <pc:sldChg chg="del">
        <pc:chgData name="Cartier, Thomas (EOL)" userId="0eaa2424-5aa2-4e0b-960d-de12abb9d6fd" providerId="ADAL" clId="{3FE7D78A-928D-4E87-B437-DA4C594E603F}" dt="2022-11-25T16:32:43.260" v="0" actId="47"/>
        <pc:sldMkLst>
          <pc:docMk/>
          <pc:sldMk cId="3464619643" sldId="322"/>
        </pc:sldMkLst>
      </pc:sldChg>
      <pc:sldChg chg="del">
        <pc:chgData name="Cartier, Thomas (EOL)" userId="0eaa2424-5aa2-4e0b-960d-de12abb9d6fd" providerId="ADAL" clId="{3FE7D78A-928D-4E87-B437-DA4C594E603F}" dt="2022-11-25T16:32:43.260" v="0" actId="47"/>
        <pc:sldMkLst>
          <pc:docMk/>
          <pc:sldMk cId="452457724" sldId="324"/>
        </pc:sldMkLst>
      </pc:sldChg>
      <pc:sldChg chg="del">
        <pc:chgData name="Cartier, Thomas (EOL)" userId="0eaa2424-5aa2-4e0b-960d-de12abb9d6fd" providerId="ADAL" clId="{3FE7D78A-928D-4E87-B437-DA4C594E603F}" dt="2022-11-25T16:32:43.260" v="0" actId="47"/>
        <pc:sldMkLst>
          <pc:docMk/>
          <pc:sldMk cId="2190786531" sldId="325"/>
        </pc:sldMkLst>
      </pc:sldChg>
      <pc:sldChg chg="del">
        <pc:chgData name="Cartier, Thomas (EOL)" userId="0eaa2424-5aa2-4e0b-960d-de12abb9d6fd" providerId="ADAL" clId="{3FE7D78A-928D-4E87-B437-DA4C594E603F}" dt="2022-11-25T16:32:43.260" v="0" actId="47"/>
        <pc:sldMkLst>
          <pc:docMk/>
          <pc:sldMk cId="3714325799" sldId="326"/>
        </pc:sldMkLst>
      </pc:sldChg>
      <pc:sldChg chg="del">
        <pc:chgData name="Cartier, Thomas (EOL)" userId="0eaa2424-5aa2-4e0b-960d-de12abb9d6fd" providerId="ADAL" clId="{3FE7D78A-928D-4E87-B437-DA4C594E603F}" dt="2022-11-25T16:32:43.260" v="0" actId="47"/>
        <pc:sldMkLst>
          <pc:docMk/>
          <pc:sldMk cId="2313808976" sldId="327"/>
        </pc:sldMkLst>
      </pc:sldChg>
      <pc:sldChg chg="del">
        <pc:chgData name="Cartier, Thomas (EOL)" userId="0eaa2424-5aa2-4e0b-960d-de12abb9d6fd" providerId="ADAL" clId="{3FE7D78A-928D-4E87-B437-DA4C594E603F}" dt="2022-11-25T16:32:43.260" v="0" actId="47"/>
        <pc:sldMkLst>
          <pc:docMk/>
          <pc:sldMk cId="2246311368" sldId="333"/>
        </pc:sldMkLst>
      </pc:sldChg>
      <pc:sldChg chg="del">
        <pc:chgData name="Cartier, Thomas (EOL)" userId="0eaa2424-5aa2-4e0b-960d-de12abb9d6fd" providerId="ADAL" clId="{3FE7D78A-928D-4E87-B437-DA4C594E603F}" dt="2022-11-25T16:32:43.260" v="0" actId="47"/>
        <pc:sldMkLst>
          <pc:docMk/>
          <pc:sldMk cId="2557623760" sldId="335"/>
        </pc:sldMkLst>
      </pc:sldChg>
      <pc:sldChg chg="del">
        <pc:chgData name="Cartier, Thomas (EOL)" userId="0eaa2424-5aa2-4e0b-960d-de12abb9d6fd" providerId="ADAL" clId="{3FE7D78A-928D-4E87-B437-DA4C594E603F}" dt="2022-11-25T16:41:04.101" v="4" actId="47"/>
        <pc:sldMkLst>
          <pc:docMk/>
          <pc:sldMk cId="2212098001" sldId="336"/>
        </pc:sldMkLst>
      </pc:sldChg>
      <pc:sldChg chg="del">
        <pc:chgData name="Cartier, Thomas (EOL)" userId="0eaa2424-5aa2-4e0b-960d-de12abb9d6fd" providerId="ADAL" clId="{3FE7D78A-928D-4E87-B437-DA4C594E603F}" dt="2022-11-25T16:32:43.260" v="0" actId="47"/>
        <pc:sldMkLst>
          <pc:docMk/>
          <pc:sldMk cId="3908857602" sldId="341"/>
        </pc:sldMkLst>
      </pc:sldChg>
      <pc:sldChg chg="del">
        <pc:chgData name="Cartier, Thomas (EOL)" userId="0eaa2424-5aa2-4e0b-960d-de12abb9d6fd" providerId="ADAL" clId="{3FE7D78A-928D-4E87-B437-DA4C594E603F}" dt="2022-11-25T16:32:43.260" v="0" actId="47"/>
        <pc:sldMkLst>
          <pc:docMk/>
          <pc:sldMk cId="1812144932" sldId="342"/>
        </pc:sldMkLst>
      </pc:sldChg>
      <pc:sldChg chg="del">
        <pc:chgData name="Cartier, Thomas (EOL)" userId="0eaa2424-5aa2-4e0b-960d-de12abb9d6fd" providerId="ADAL" clId="{3FE7D78A-928D-4E87-B437-DA4C594E603F}" dt="2022-11-25T16:32:43.260" v="0" actId="47"/>
        <pc:sldMkLst>
          <pc:docMk/>
          <pc:sldMk cId="3116758297" sldId="343"/>
        </pc:sldMkLst>
      </pc:sldChg>
      <pc:sldChg chg="del">
        <pc:chgData name="Cartier, Thomas (EOL)" userId="0eaa2424-5aa2-4e0b-960d-de12abb9d6fd" providerId="ADAL" clId="{3FE7D78A-928D-4E87-B437-DA4C594E603F}" dt="2022-11-25T16:32:43.260" v="0" actId="47"/>
        <pc:sldMkLst>
          <pc:docMk/>
          <pc:sldMk cId="779478366" sldId="344"/>
        </pc:sldMkLst>
      </pc:sldChg>
      <pc:sldChg chg="del">
        <pc:chgData name="Cartier, Thomas (EOL)" userId="0eaa2424-5aa2-4e0b-960d-de12abb9d6fd" providerId="ADAL" clId="{3FE7D78A-928D-4E87-B437-DA4C594E603F}" dt="2022-11-25T16:32:43.260" v="0" actId="47"/>
        <pc:sldMkLst>
          <pc:docMk/>
          <pc:sldMk cId="1275783144" sldId="345"/>
        </pc:sldMkLst>
      </pc:sldChg>
      <pc:sldChg chg="del">
        <pc:chgData name="Cartier, Thomas (EOL)" userId="0eaa2424-5aa2-4e0b-960d-de12abb9d6fd" providerId="ADAL" clId="{3FE7D78A-928D-4E87-B437-DA4C594E603F}" dt="2022-11-25T16:32:43.260" v="0" actId="47"/>
        <pc:sldMkLst>
          <pc:docMk/>
          <pc:sldMk cId="2846754646" sldId="347"/>
        </pc:sldMkLst>
      </pc:sldChg>
      <pc:sldChg chg="del">
        <pc:chgData name="Cartier, Thomas (EOL)" userId="0eaa2424-5aa2-4e0b-960d-de12abb9d6fd" providerId="ADAL" clId="{3FE7D78A-928D-4E87-B437-DA4C594E603F}" dt="2022-11-25T16:32:43.260" v="0" actId="47"/>
        <pc:sldMkLst>
          <pc:docMk/>
          <pc:sldMk cId="2223790567" sldId="349"/>
        </pc:sldMkLst>
      </pc:sldChg>
      <pc:sldChg chg="del">
        <pc:chgData name="Cartier, Thomas (EOL)" userId="0eaa2424-5aa2-4e0b-960d-de12abb9d6fd" providerId="ADAL" clId="{3FE7D78A-928D-4E87-B437-DA4C594E603F}" dt="2022-11-25T16:32:43.260" v="0" actId="47"/>
        <pc:sldMkLst>
          <pc:docMk/>
          <pc:sldMk cId="4226470673" sldId="350"/>
        </pc:sldMkLst>
      </pc:sldChg>
      <pc:sldChg chg="del">
        <pc:chgData name="Cartier, Thomas (EOL)" userId="0eaa2424-5aa2-4e0b-960d-de12abb9d6fd" providerId="ADAL" clId="{3FE7D78A-928D-4E87-B437-DA4C594E603F}" dt="2022-11-25T16:32:43.260" v="0" actId="47"/>
        <pc:sldMkLst>
          <pc:docMk/>
          <pc:sldMk cId="3208211958" sldId="351"/>
        </pc:sldMkLst>
      </pc:sldChg>
      <pc:sldChg chg="del">
        <pc:chgData name="Cartier, Thomas (EOL)" userId="0eaa2424-5aa2-4e0b-960d-de12abb9d6fd" providerId="ADAL" clId="{3FE7D78A-928D-4E87-B437-DA4C594E603F}" dt="2022-11-25T16:32:43.260" v="0" actId="47"/>
        <pc:sldMkLst>
          <pc:docMk/>
          <pc:sldMk cId="1470589214" sldId="352"/>
        </pc:sldMkLst>
      </pc:sldChg>
      <pc:sldChg chg="del">
        <pc:chgData name="Cartier, Thomas (EOL)" userId="0eaa2424-5aa2-4e0b-960d-de12abb9d6fd" providerId="ADAL" clId="{3FE7D78A-928D-4E87-B437-DA4C594E603F}" dt="2022-11-25T16:33:05.813" v="1" actId="47"/>
        <pc:sldMkLst>
          <pc:docMk/>
          <pc:sldMk cId="590787133" sldId="353"/>
        </pc:sldMkLst>
      </pc:sldChg>
      <pc:sldChg chg="del">
        <pc:chgData name="Cartier, Thomas (EOL)" userId="0eaa2424-5aa2-4e0b-960d-de12abb9d6fd" providerId="ADAL" clId="{3FE7D78A-928D-4E87-B437-DA4C594E603F}" dt="2022-11-25T16:33:05.813" v="1" actId="47"/>
        <pc:sldMkLst>
          <pc:docMk/>
          <pc:sldMk cId="3159988947" sldId="354"/>
        </pc:sldMkLst>
      </pc:sldChg>
      <pc:sldChg chg="del">
        <pc:chgData name="Cartier, Thomas (EOL)" userId="0eaa2424-5aa2-4e0b-960d-de12abb9d6fd" providerId="ADAL" clId="{3FE7D78A-928D-4E87-B437-DA4C594E603F}" dt="2022-11-25T16:33:05.813" v="1" actId="47"/>
        <pc:sldMkLst>
          <pc:docMk/>
          <pc:sldMk cId="3654991195" sldId="355"/>
        </pc:sldMkLst>
      </pc:sldChg>
      <pc:sldChg chg="del">
        <pc:chgData name="Cartier, Thomas (EOL)" userId="0eaa2424-5aa2-4e0b-960d-de12abb9d6fd" providerId="ADAL" clId="{3FE7D78A-928D-4E87-B437-DA4C594E603F}" dt="2022-11-25T16:41:52.359" v="7" actId="47"/>
        <pc:sldMkLst>
          <pc:docMk/>
          <pc:sldMk cId="3458203547" sldId="356"/>
        </pc:sldMkLst>
      </pc:sldChg>
      <pc:sldChg chg="del">
        <pc:chgData name="Cartier, Thomas (EOL)" userId="0eaa2424-5aa2-4e0b-960d-de12abb9d6fd" providerId="ADAL" clId="{3FE7D78A-928D-4E87-B437-DA4C594E603F}" dt="2022-11-25T16:41:52.359" v="7" actId="47"/>
        <pc:sldMkLst>
          <pc:docMk/>
          <pc:sldMk cId="1552344499" sldId="357"/>
        </pc:sldMkLst>
      </pc:sldChg>
      <pc:sldChg chg="del">
        <pc:chgData name="Cartier, Thomas (EOL)" userId="0eaa2424-5aa2-4e0b-960d-de12abb9d6fd" providerId="ADAL" clId="{3FE7D78A-928D-4E87-B437-DA4C594E603F}" dt="2022-11-25T16:33:18.093" v="2" actId="47"/>
        <pc:sldMkLst>
          <pc:docMk/>
          <pc:sldMk cId="1747385076" sldId="358"/>
        </pc:sldMkLst>
      </pc:sldChg>
      <pc:sldChg chg="del">
        <pc:chgData name="Cartier, Thomas (EOL)" userId="0eaa2424-5aa2-4e0b-960d-de12abb9d6fd" providerId="ADAL" clId="{3FE7D78A-928D-4E87-B437-DA4C594E603F}" dt="2022-11-25T16:33:05.813" v="1" actId="47"/>
        <pc:sldMkLst>
          <pc:docMk/>
          <pc:sldMk cId="660181404" sldId="360"/>
        </pc:sldMkLst>
      </pc:sldChg>
      <pc:sldChg chg="del">
        <pc:chgData name="Cartier, Thomas (EOL)" userId="0eaa2424-5aa2-4e0b-960d-de12abb9d6fd" providerId="ADAL" clId="{3FE7D78A-928D-4E87-B437-DA4C594E603F}" dt="2022-11-25T16:33:05.813" v="1" actId="47"/>
        <pc:sldMkLst>
          <pc:docMk/>
          <pc:sldMk cId="194179697" sldId="361"/>
        </pc:sldMkLst>
      </pc:sldChg>
      <pc:sldChg chg="del">
        <pc:chgData name="Cartier, Thomas (EOL)" userId="0eaa2424-5aa2-4e0b-960d-de12abb9d6fd" providerId="ADAL" clId="{3FE7D78A-928D-4E87-B437-DA4C594E603F}" dt="2022-11-25T16:33:05.813" v="1" actId="47"/>
        <pc:sldMkLst>
          <pc:docMk/>
          <pc:sldMk cId="446302486" sldId="362"/>
        </pc:sldMkLst>
      </pc:sldChg>
      <pc:sldChg chg="del">
        <pc:chgData name="Cartier, Thomas (EOL)" userId="0eaa2424-5aa2-4e0b-960d-de12abb9d6fd" providerId="ADAL" clId="{3FE7D78A-928D-4E87-B437-DA4C594E603F}" dt="2022-11-25T16:33:05.813" v="1" actId="47"/>
        <pc:sldMkLst>
          <pc:docMk/>
          <pc:sldMk cId="135749793" sldId="363"/>
        </pc:sldMkLst>
      </pc:sldChg>
      <pc:sldChg chg="del">
        <pc:chgData name="Cartier, Thomas (EOL)" userId="0eaa2424-5aa2-4e0b-960d-de12abb9d6fd" providerId="ADAL" clId="{3FE7D78A-928D-4E87-B437-DA4C594E603F}" dt="2022-11-25T16:33:05.813" v="1" actId="47"/>
        <pc:sldMkLst>
          <pc:docMk/>
          <pc:sldMk cId="2099779170" sldId="364"/>
        </pc:sldMkLst>
      </pc:sldChg>
      <pc:sldChg chg="del">
        <pc:chgData name="Cartier, Thomas (EOL)" userId="0eaa2424-5aa2-4e0b-960d-de12abb9d6fd" providerId="ADAL" clId="{3FE7D78A-928D-4E87-B437-DA4C594E603F}" dt="2022-11-25T16:33:05.813" v="1" actId="47"/>
        <pc:sldMkLst>
          <pc:docMk/>
          <pc:sldMk cId="1336741019" sldId="365"/>
        </pc:sldMkLst>
      </pc:sldChg>
      <pc:sldChg chg="del">
        <pc:chgData name="Cartier, Thomas (EOL)" userId="0eaa2424-5aa2-4e0b-960d-de12abb9d6fd" providerId="ADAL" clId="{3FE7D78A-928D-4E87-B437-DA4C594E603F}" dt="2022-11-25T16:33:05.813" v="1" actId="47"/>
        <pc:sldMkLst>
          <pc:docMk/>
          <pc:sldMk cId="536450841" sldId="366"/>
        </pc:sldMkLst>
      </pc:sldChg>
      <pc:sldChg chg="del">
        <pc:chgData name="Cartier, Thomas (EOL)" userId="0eaa2424-5aa2-4e0b-960d-de12abb9d6fd" providerId="ADAL" clId="{3FE7D78A-928D-4E87-B437-DA4C594E603F}" dt="2022-11-25T16:33:05.813" v="1" actId="47"/>
        <pc:sldMkLst>
          <pc:docMk/>
          <pc:sldMk cId="362113716" sldId="367"/>
        </pc:sldMkLst>
      </pc:sldChg>
      <pc:sldChg chg="del">
        <pc:chgData name="Cartier, Thomas (EOL)" userId="0eaa2424-5aa2-4e0b-960d-de12abb9d6fd" providerId="ADAL" clId="{3FE7D78A-928D-4E87-B437-DA4C594E603F}" dt="2022-11-25T16:33:05.813" v="1" actId="47"/>
        <pc:sldMkLst>
          <pc:docMk/>
          <pc:sldMk cId="65600437" sldId="368"/>
        </pc:sldMkLst>
      </pc:sldChg>
      <pc:sldChg chg="del">
        <pc:chgData name="Cartier, Thomas (EOL)" userId="0eaa2424-5aa2-4e0b-960d-de12abb9d6fd" providerId="ADAL" clId="{3FE7D78A-928D-4E87-B437-DA4C594E603F}" dt="2022-11-25T16:33:05.813" v="1" actId="47"/>
        <pc:sldMkLst>
          <pc:docMk/>
          <pc:sldMk cId="1340609747" sldId="369"/>
        </pc:sldMkLst>
      </pc:sldChg>
      <pc:sldChg chg="del">
        <pc:chgData name="Cartier, Thomas (EOL)" userId="0eaa2424-5aa2-4e0b-960d-de12abb9d6fd" providerId="ADAL" clId="{3FE7D78A-928D-4E87-B437-DA4C594E603F}" dt="2022-11-25T16:33:05.813" v="1" actId="47"/>
        <pc:sldMkLst>
          <pc:docMk/>
          <pc:sldMk cId="2633459208" sldId="370"/>
        </pc:sldMkLst>
      </pc:sldChg>
      <pc:sldChg chg="del">
        <pc:chgData name="Cartier, Thomas (EOL)" userId="0eaa2424-5aa2-4e0b-960d-de12abb9d6fd" providerId="ADAL" clId="{3FE7D78A-928D-4E87-B437-DA4C594E603F}" dt="2022-11-25T16:33:05.813" v="1" actId="47"/>
        <pc:sldMkLst>
          <pc:docMk/>
          <pc:sldMk cId="1005405111" sldId="371"/>
        </pc:sldMkLst>
      </pc:sldChg>
      <pc:sldChg chg="del">
        <pc:chgData name="Cartier, Thomas (EOL)" userId="0eaa2424-5aa2-4e0b-960d-de12abb9d6fd" providerId="ADAL" clId="{3FE7D78A-928D-4E87-B437-DA4C594E603F}" dt="2022-11-25T16:33:05.813" v="1" actId="47"/>
        <pc:sldMkLst>
          <pc:docMk/>
          <pc:sldMk cId="2963612632" sldId="372"/>
        </pc:sldMkLst>
      </pc:sldChg>
      <pc:sldChg chg="del">
        <pc:chgData name="Cartier, Thomas (EOL)" userId="0eaa2424-5aa2-4e0b-960d-de12abb9d6fd" providerId="ADAL" clId="{3FE7D78A-928D-4E87-B437-DA4C594E603F}" dt="2022-11-25T16:33:05.813" v="1" actId="47"/>
        <pc:sldMkLst>
          <pc:docMk/>
          <pc:sldMk cId="2132842818" sldId="373"/>
        </pc:sldMkLst>
      </pc:sldChg>
      <pc:sldChg chg="del">
        <pc:chgData name="Cartier, Thomas (EOL)" userId="0eaa2424-5aa2-4e0b-960d-de12abb9d6fd" providerId="ADAL" clId="{3FE7D78A-928D-4E87-B437-DA4C594E603F}" dt="2022-11-25T16:32:43.260" v="0" actId="47"/>
        <pc:sldMkLst>
          <pc:docMk/>
          <pc:sldMk cId="964064343" sldId="374"/>
        </pc:sldMkLst>
      </pc:sldChg>
      <pc:sldChg chg="del">
        <pc:chgData name="Cartier, Thomas (EOL)" userId="0eaa2424-5aa2-4e0b-960d-de12abb9d6fd" providerId="ADAL" clId="{3FE7D78A-928D-4E87-B437-DA4C594E603F}" dt="2022-11-25T16:33:05.813" v="1" actId="47"/>
        <pc:sldMkLst>
          <pc:docMk/>
          <pc:sldMk cId="181002254" sldId="375"/>
        </pc:sldMkLst>
      </pc:sldChg>
      <pc:sldChg chg="del">
        <pc:chgData name="Cartier, Thomas (EOL)" userId="0eaa2424-5aa2-4e0b-960d-de12abb9d6fd" providerId="ADAL" clId="{3FE7D78A-928D-4E87-B437-DA4C594E603F}" dt="2022-11-25T16:33:05.813" v="1" actId="47"/>
        <pc:sldMkLst>
          <pc:docMk/>
          <pc:sldMk cId="2567764122" sldId="376"/>
        </pc:sldMkLst>
      </pc:sldChg>
      <pc:sldChg chg="del">
        <pc:chgData name="Cartier, Thomas (EOL)" userId="0eaa2424-5aa2-4e0b-960d-de12abb9d6fd" providerId="ADAL" clId="{3FE7D78A-928D-4E87-B437-DA4C594E603F}" dt="2022-11-25T16:33:05.813" v="1" actId="47"/>
        <pc:sldMkLst>
          <pc:docMk/>
          <pc:sldMk cId="3225995954" sldId="377"/>
        </pc:sldMkLst>
      </pc:sldChg>
      <pc:sldChg chg="del">
        <pc:chgData name="Cartier, Thomas (EOL)" userId="0eaa2424-5aa2-4e0b-960d-de12abb9d6fd" providerId="ADAL" clId="{3FE7D78A-928D-4E87-B437-DA4C594E603F}" dt="2022-11-25T16:32:43.260" v="0" actId="47"/>
        <pc:sldMkLst>
          <pc:docMk/>
          <pc:sldMk cId="4125765327" sldId="378"/>
        </pc:sldMkLst>
      </pc:sldChg>
      <pc:sldChg chg="del">
        <pc:chgData name="Cartier, Thomas (EOL)" userId="0eaa2424-5aa2-4e0b-960d-de12abb9d6fd" providerId="ADAL" clId="{3FE7D78A-928D-4E87-B437-DA4C594E603F}" dt="2022-11-25T16:33:05.813" v="1" actId="47"/>
        <pc:sldMkLst>
          <pc:docMk/>
          <pc:sldMk cId="2058461435" sldId="379"/>
        </pc:sldMkLst>
      </pc:sldChg>
      <pc:sldChg chg="del">
        <pc:chgData name="Cartier, Thomas (EOL)" userId="0eaa2424-5aa2-4e0b-960d-de12abb9d6fd" providerId="ADAL" clId="{3FE7D78A-928D-4E87-B437-DA4C594E603F}" dt="2022-11-25T16:33:05.813" v="1" actId="47"/>
        <pc:sldMkLst>
          <pc:docMk/>
          <pc:sldMk cId="2694866231" sldId="380"/>
        </pc:sldMkLst>
      </pc:sldChg>
      <pc:sldChg chg="del">
        <pc:chgData name="Cartier, Thomas (EOL)" userId="0eaa2424-5aa2-4e0b-960d-de12abb9d6fd" providerId="ADAL" clId="{3FE7D78A-928D-4E87-B437-DA4C594E603F}" dt="2022-11-25T16:33:05.813" v="1" actId="47"/>
        <pc:sldMkLst>
          <pc:docMk/>
          <pc:sldMk cId="2438924473" sldId="381"/>
        </pc:sldMkLst>
      </pc:sldChg>
      <pc:sldChg chg="del">
        <pc:chgData name="Cartier, Thomas (EOL)" userId="0eaa2424-5aa2-4e0b-960d-de12abb9d6fd" providerId="ADAL" clId="{3FE7D78A-928D-4E87-B437-DA4C594E603F}" dt="2022-11-25T16:33:05.813" v="1" actId="47"/>
        <pc:sldMkLst>
          <pc:docMk/>
          <pc:sldMk cId="3536313708" sldId="382"/>
        </pc:sldMkLst>
      </pc:sldChg>
      <pc:sldChg chg="del">
        <pc:chgData name="Cartier, Thomas (EOL)" userId="0eaa2424-5aa2-4e0b-960d-de12abb9d6fd" providerId="ADAL" clId="{3FE7D78A-928D-4E87-B437-DA4C594E603F}" dt="2022-11-25T16:33:05.813" v="1" actId="47"/>
        <pc:sldMkLst>
          <pc:docMk/>
          <pc:sldMk cId="2608267887" sldId="383"/>
        </pc:sldMkLst>
      </pc:sldChg>
      <pc:sldChg chg="del">
        <pc:chgData name="Cartier, Thomas (EOL)" userId="0eaa2424-5aa2-4e0b-960d-de12abb9d6fd" providerId="ADAL" clId="{3FE7D78A-928D-4E87-B437-DA4C594E603F}" dt="2022-11-25T16:33:05.813" v="1" actId="47"/>
        <pc:sldMkLst>
          <pc:docMk/>
          <pc:sldMk cId="561539395" sldId="384"/>
        </pc:sldMkLst>
      </pc:sldChg>
      <pc:sldChg chg="del">
        <pc:chgData name="Cartier, Thomas (EOL)" userId="0eaa2424-5aa2-4e0b-960d-de12abb9d6fd" providerId="ADAL" clId="{3FE7D78A-928D-4E87-B437-DA4C594E603F}" dt="2022-11-25T16:33:05.813" v="1" actId="47"/>
        <pc:sldMkLst>
          <pc:docMk/>
          <pc:sldMk cId="735460725" sldId="385"/>
        </pc:sldMkLst>
      </pc:sldChg>
      <pc:sldChg chg="del">
        <pc:chgData name="Cartier, Thomas (EOL)" userId="0eaa2424-5aa2-4e0b-960d-de12abb9d6fd" providerId="ADAL" clId="{3FE7D78A-928D-4E87-B437-DA4C594E603F}" dt="2022-11-25T16:33:05.813" v="1" actId="47"/>
        <pc:sldMkLst>
          <pc:docMk/>
          <pc:sldMk cId="2881410568" sldId="386"/>
        </pc:sldMkLst>
      </pc:sldChg>
      <pc:sldChg chg="del">
        <pc:chgData name="Cartier, Thomas (EOL)" userId="0eaa2424-5aa2-4e0b-960d-de12abb9d6fd" providerId="ADAL" clId="{3FE7D78A-928D-4E87-B437-DA4C594E603F}" dt="2022-11-25T16:33:05.813" v="1" actId="47"/>
        <pc:sldMkLst>
          <pc:docMk/>
          <pc:sldMk cId="2437585876" sldId="387"/>
        </pc:sldMkLst>
      </pc:sldChg>
      <pc:sldChg chg="del">
        <pc:chgData name="Cartier, Thomas (EOL)" userId="0eaa2424-5aa2-4e0b-960d-de12abb9d6fd" providerId="ADAL" clId="{3FE7D78A-928D-4E87-B437-DA4C594E603F}" dt="2022-11-25T16:33:05.813" v="1" actId="47"/>
        <pc:sldMkLst>
          <pc:docMk/>
          <pc:sldMk cId="2908964232" sldId="388"/>
        </pc:sldMkLst>
      </pc:sldChg>
      <pc:sldChg chg="del">
        <pc:chgData name="Cartier, Thomas (EOL)" userId="0eaa2424-5aa2-4e0b-960d-de12abb9d6fd" providerId="ADAL" clId="{3FE7D78A-928D-4E87-B437-DA4C594E603F}" dt="2022-11-25T16:33:05.813" v="1" actId="47"/>
        <pc:sldMkLst>
          <pc:docMk/>
          <pc:sldMk cId="4186723138" sldId="389"/>
        </pc:sldMkLst>
      </pc:sldChg>
      <pc:sldChg chg="del">
        <pc:chgData name="Cartier, Thomas (EOL)" userId="0eaa2424-5aa2-4e0b-960d-de12abb9d6fd" providerId="ADAL" clId="{3FE7D78A-928D-4E87-B437-DA4C594E603F}" dt="2022-11-25T16:33:05.813" v="1" actId="47"/>
        <pc:sldMkLst>
          <pc:docMk/>
          <pc:sldMk cId="810874332" sldId="390"/>
        </pc:sldMkLst>
      </pc:sldChg>
      <pc:sldChg chg="del">
        <pc:chgData name="Cartier, Thomas (EOL)" userId="0eaa2424-5aa2-4e0b-960d-de12abb9d6fd" providerId="ADAL" clId="{3FE7D78A-928D-4E87-B437-DA4C594E603F}" dt="2022-11-25T16:33:05.813" v="1" actId="47"/>
        <pc:sldMkLst>
          <pc:docMk/>
          <pc:sldMk cId="335936664" sldId="391"/>
        </pc:sldMkLst>
      </pc:sldChg>
      <pc:sldChg chg="del">
        <pc:chgData name="Cartier, Thomas (EOL)" userId="0eaa2424-5aa2-4e0b-960d-de12abb9d6fd" providerId="ADAL" clId="{3FE7D78A-928D-4E87-B437-DA4C594E603F}" dt="2022-11-25T16:33:05.813" v="1" actId="47"/>
        <pc:sldMkLst>
          <pc:docMk/>
          <pc:sldMk cId="3752993514" sldId="392"/>
        </pc:sldMkLst>
      </pc:sldChg>
      <pc:sldChg chg="del">
        <pc:chgData name="Cartier, Thomas (EOL)" userId="0eaa2424-5aa2-4e0b-960d-de12abb9d6fd" providerId="ADAL" clId="{3FE7D78A-928D-4E87-B437-DA4C594E603F}" dt="2022-11-25T16:33:05.813" v="1" actId="47"/>
        <pc:sldMkLst>
          <pc:docMk/>
          <pc:sldMk cId="1878159945" sldId="395"/>
        </pc:sldMkLst>
      </pc:sldChg>
      <pc:sldChg chg="del">
        <pc:chgData name="Cartier, Thomas (EOL)" userId="0eaa2424-5aa2-4e0b-960d-de12abb9d6fd" providerId="ADAL" clId="{3FE7D78A-928D-4E87-B437-DA4C594E603F}" dt="2022-11-25T16:33:05.813" v="1" actId="47"/>
        <pc:sldMkLst>
          <pc:docMk/>
          <pc:sldMk cId="804727199" sldId="396"/>
        </pc:sldMkLst>
      </pc:sldChg>
    </pc:docChg>
  </pc:docChgLst>
  <pc:docChgLst>
    <pc:chgData name="Cartier, Thomas (EOL)" userId="0eaa2424-5aa2-4e0b-960d-de12abb9d6fd" providerId="ADAL" clId="{E0F3E51F-B608-457E-9FB9-B5BA88EBCF55}"/>
    <pc:docChg chg="undo redo custSel addSld delSld modSld sldOrd">
      <pc:chgData name="Cartier, Thomas (EOL)" userId="0eaa2424-5aa2-4e0b-960d-de12abb9d6fd" providerId="ADAL" clId="{E0F3E51F-B608-457E-9FB9-B5BA88EBCF55}" dt="2022-10-28T19:42:26.577" v="8410" actId="22"/>
      <pc:docMkLst>
        <pc:docMk/>
      </pc:docMkLst>
      <pc:sldChg chg="addSp delSp modSp mod">
        <pc:chgData name="Cartier, Thomas (EOL)" userId="0eaa2424-5aa2-4e0b-960d-de12abb9d6fd" providerId="ADAL" clId="{E0F3E51F-B608-457E-9FB9-B5BA88EBCF55}" dt="2022-10-27T19:29:01.647" v="8394" actId="1076"/>
        <pc:sldMkLst>
          <pc:docMk/>
          <pc:sldMk cId="3607469309" sldId="256"/>
        </pc:sldMkLst>
        <pc:spChg chg="mod">
          <ac:chgData name="Cartier, Thomas (EOL)" userId="0eaa2424-5aa2-4e0b-960d-de12abb9d6fd" providerId="ADAL" clId="{E0F3E51F-B608-457E-9FB9-B5BA88EBCF55}" dt="2022-10-27T18:54:24.404" v="7766" actId="1036"/>
          <ac:spMkLst>
            <pc:docMk/>
            <pc:sldMk cId="3607469309" sldId="256"/>
            <ac:spMk id="2" creationId="{2C744AFC-42DC-4133-AB53-D5283607ED58}"/>
          </ac:spMkLst>
        </pc:spChg>
        <pc:spChg chg="del mod">
          <ac:chgData name="Cartier, Thomas (EOL)" userId="0eaa2424-5aa2-4e0b-960d-de12abb9d6fd" providerId="ADAL" clId="{E0F3E51F-B608-457E-9FB9-B5BA88EBCF55}" dt="2022-10-27T18:54:38.309" v="7796" actId="478"/>
          <ac:spMkLst>
            <pc:docMk/>
            <pc:sldMk cId="3607469309" sldId="256"/>
            <ac:spMk id="3" creationId="{46535A3D-6A80-4C7A-9BFE-CA8E50126C25}"/>
          </ac:spMkLst>
        </pc:spChg>
        <pc:picChg chg="add mod">
          <ac:chgData name="Cartier, Thomas (EOL)" userId="0eaa2424-5aa2-4e0b-960d-de12abb9d6fd" providerId="ADAL" clId="{E0F3E51F-B608-457E-9FB9-B5BA88EBCF55}" dt="2022-10-27T19:29:01.647" v="8394" actId="1076"/>
          <ac:picMkLst>
            <pc:docMk/>
            <pc:sldMk cId="3607469309" sldId="256"/>
            <ac:picMk id="4" creationId="{DF8DEA1A-1A41-4FAF-B691-A4270358A280}"/>
          </ac:picMkLst>
        </pc:picChg>
      </pc:sldChg>
      <pc:sldChg chg="addSp delSp modSp mod">
        <pc:chgData name="Cartier, Thomas (EOL)" userId="0eaa2424-5aa2-4e0b-960d-de12abb9d6fd" providerId="ADAL" clId="{E0F3E51F-B608-457E-9FB9-B5BA88EBCF55}" dt="2022-10-27T12:38:21.339" v="1773" actId="6549"/>
        <pc:sldMkLst>
          <pc:docMk/>
          <pc:sldMk cId="92776238" sldId="262"/>
        </pc:sldMkLst>
        <pc:spChg chg="mod">
          <ac:chgData name="Cartier, Thomas (EOL)" userId="0eaa2424-5aa2-4e0b-960d-de12abb9d6fd" providerId="ADAL" clId="{E0F3E51F-B608-457E-9FB9-B5BA88EBCF55}" dt="2022-10-25T14:10:23.049" v="162" actId="20577"/>
          <ac:spMkLst>
            <pc:docMk/>
            <pc:sldMk cId="92776238" sldId="262"/>
            <ac:spMk id="2" creationId="{C767900C-8D75-4F1C-AA22-AEF3C2755135}"/>
          </ac:spMkLst>
        </pc:spChg>
        <pc:spChg chg="del">
          <ac:chgData name="Cartier, Thomas (EOL)" userId="0eaa2424-5aa2-4e0b-960d-de12abb9d6fd" providerId="ADAL" clId="{E0F3E51F-B608-457E-9FB9-B5BA88EBCF55}" dt="2022-10-25T14:10:10.085" v="144" actId="22"/>
          <ac:spMkLst>
            <pc:docMk/>
            <pc:sldMk cId="92776238" sldId="262"/>
            <ac:spMk id="3" creationId="{27C6C532-5B69-49CF-ACFE-2CFBAD1979BB}"/>
          </ac:spMkLst>
        </pc:spChg>
        <pc:spChg chg="mod">
          <ac:chgData name="Cartier, Thomas (EOL)" userId="0eaa2424-5aa2-4e0b-960d-de12abb9d6fd" providerId="ADAL" clId="{E0F3E51F-B608-457E-9FB9-B5BA88EBCF55}" dt="2022-10-27T12:38:21.339" v="1773" actId="6549"/>
          <ac:spMkLst>
            <pc:docMk/>
            <pc:sldMk cId="92776238" sldId="262"/>
            <ac:spMk id="4" creationId="{9732B850-F08E-422C-8E4E-5F3CA9C8FA9C}"/>
          </ac:spMkLst>
        </pc:spChg>
        <pc:picChg chg="add mod ord">
          <ac:chgData name="Cartier, Thomas (EOL)" userId="0eaa2424-5aa2-4e0b-960d-de12abb9d6fd" providerId="ADAL" clId="{E0F3E51F-B608-457E-9FB9-B5BA88EBCF55}" dt="2022-10-25T14:10:16.664" v="145" actId="692"/>
          <ac:picMkLst>
            <pc:docMk/>
            <pc:sldMk cId="92776238" sldId="262"/>
            <ac:picMk id="5" creationId="{70C5EBED-30FF-49D3-8559-1DD77914882F}"/>
          </ac:picMkLst>
        </pc:picChg>
      </pc:sldChg>
      <pc:sldChg chg="addSp delSp modSp mod modClrScheme chgLayout">
        <pc:chgData name="Cartier, Thomas (EOL)" userId="0eaa2424-5aa2-4e0b-960d-de12abb9d6fd" providerId="ADAL" clId="{E0F3E51F-B608-457E-9FB9-B5BA88EBCF55}" dt="2022-10-27T18:56:56.434" v="7800" actId="700"/>
        <pc:sldMkLst>
          <pc:docMk/>
          <pc:sldMk cId="2421949532" sldId="264"/>
        </pc:sldMkLst>
        <pc:spChg chg="mod ord">
          <ac:chgData name="Cartier, Thomas (EOL)" userId="0eaa2424-5aa2-4e0b-960d-de12abb9d6fd" providerId="ADAL" clId="{E0F3E51F-B608-457E-9FB9-B5BA88EBCF55}" dt="2022-10-27T18:56:56.434" v="7800" actId="700"/>
          <ac:spMkLst>
            <pc:docMk/>
            <pc:sldMk cId="2421949532" sldId="264"/>
            <ac:spMk id="2" creationId="{EAD6AEAF-3E5D-4839-8C1B-091182874760}"/>
          </ac:spMkLst>
        </pc:spChg>
        <pc:spChg chg="del">
          <ac:chgData name="Cartier, Thomas (EOL)" userId="0eaa2424-5aa2-4e0b-960d-de12abb9d6fd" providerId="ADAL" clId="{E0F3E51F-B608-457E-9FB9-B5BA88EBCF55}" dt="2022-10-27T18:56:37.537" v="7797" actId="478"/>
          <ac:spMkLst>
            <pc:docMk/>
            <pc:sldMk cId="2421949532" sldId="264"/>
            <ac:spMk id="3" creationId="{AA57559F-229E-4F6C-B340-7F9DE5752183}"/>
          </ac:spMkLst>
        </pc:spChg>
        <pc:spChg chg="add mod ord">
          <ac:chgData name="Cartier, Thomas (EOL)" userId="0eaa2424-5aa2-4e0b-960d-de12abb9d6fd" providerId="ADAL" clId="{E0F3E51F-B608-457E-9FB9-B5BA88EBCF55}" dt="2022-10-27T18:56:56.434" v="7800" actId="700"/>
          <ac:spMkLst>
            <pc:docMk/>
            <pc:sldMk cId="2421949532" sldId="264"/>
            <ac:spMk id="4" creationId="{2D679016-5BF4-46ED-8211-EA3248008D62}"/>
          </ac:spMkLst>
        </pc:spChg>
        <pc:spChg chg="add mod ord">
          <ac:chgData name="Cartier, Thomas (EOL)" userId="0eaa2424-5aa2-4e0b-960d-de12abb9d6fd" providerId="ADAL" clId="{E0F3E51F-B608-457E-9FB9-B5BA88EBCF55}" dt="2022-10-27T18:56:56.434" v="7800" actId="700"/>
          <ac:spMkLst>
            <pc:docMk/>
            <pc:sldMk cId="2421949532" sldId="264"/>
            <ac:spMk id="5" creationId="{19047643-CB19-4EB5-8E34-9FF508FA9A72}"/>
          </ac:spMkLst>
        </pc:spChg>
      </pc:sldChg>
      <pc:sldChg chg="modSp mod">
        <pc:chgData name="Cartier, Thomas (EOL)" userId="0eaa2424-5aa2-4e0b-960d-de12abb9d6fd" providerId="ADAL" clId="{E0F3E51F-B608-457E-9FB9-B5BA88EBCF55}" dt="2022-10-25T14:09:30.004" v="143" actId="20577"/>
        <pc:sldMkLst>
          <pc:docMk/>
          <pc:sldMk cId="2239095352" sldId="265"/>
        </pc:sldMkLst>
        <pc:spChg chg="mod">
          <ac:chgData name="Cartier, Thomas (EOL)" userId="0eaa2424-5aa2-4e0b-960d-de12abb9d6fd" providerId="ADAL" clId="{E0F3E51F-B608-457E-9FB9-B5BA88EBCF55}" dt="2022-10-25T14:09:30.004" v="143" actId="20577"/>
          <ac:spMkLst>
            <pc:docMk/>
            <pc:sldMk cId="2239095352" sldId="265"/>
            <ac:spMk id="2" creationId="{8BB74C13-E60E-463D-B029-DC27B583352C}"/>
          </ac:spMkLst>
        </pc:spChg>
      </pc:sldChg>
      <pc:sldChg chg="modSp mod">
        <pc:chgData name="Cartier, Thomas (EOL)" userId="0eaa2424-5aa2-4e0b-960d-de12abb9d6fd" providerId="ADAL" clId="{E0F3E51F-B608-457E-9FB9-B5BA88EBCF55}" dt="2022-10-25T14:08:50.197" v="112" actId="20577"/>
        <pc:sldMkLst>
          <pc:docMk/>
          <pc:sldMk cId="3703082602" sldId="266"/>
        </pc:sldMkLst>
        <pc:spChg chg="mod">
          <ac:chgData name="Cartier, Thomas (EOL)" userId="0eaa2424-5aa2-4e0b-960d-de12abb9d6fd" providerId="ADAL" clId="{E0F3E51F-B608-457E-9FB9-B5BA88EBCF55}" dt="2022-10-25T14:08:50.197" v="112" actId="20577"/>
          <ac:spMkLst>
            <pc:docMk/>
            <pc:sldMk cId="3703082602" sldId="266"/>
            <ac:spMk id="2" creationId="{6BB141C6-C7D6-477C-9B44-21CA5725198F}"/>
          </ac:spMkLst>
        </pc:spChg>
      </pc:sldChg>
      <pc:sldChg chg="modSp mod">
        <pc:chgData name="Cartier, Thomas (EOL)" userId="0eaa2424-5aa2-4e0b-960d-de12abb9d6fd" providerId="ADAL" clId="{E0F3E51F-B608-457E-9FB9-B5BA88EBCF55}" dt="2022-10-25T14:08:37.086" v="100" actId="20577"/>
        <pc:sldMkLst>
          <pc:docMk/>
          <pc:sldMk cId="3794057914" sldId="267"/>
        </pc:sldMkLst>
        <pc:spChg chg="mod">
          <ac:chgData name="Cartier, Thomas (EOL)" userId="0eaa2424-5aa2-4e0b-960d-de12abb9d6fd" providerId="ADAL" clId="{E0F3E51F-B608-457E-9FB9-B5BA88EBCF55}" dt="2022-10-25T14:08:37.086" v="100" actId="20577"/>
          <ac:spMkLst>
            <pc:docMk/>
            <pc:sldMk cId="3794057914" sldId="267"/>
            <ac:spMk id="2" creationId="{49A882AB-DBCD-4EB8-B7C6-D510F8F01383}"/>
          </ac:spMkLst>
        </pc:spChg>
      </pc:sldChg>
      <pc:sldChg chg="modSp mod">
        <pc:chgData name="Cartier, Thomas (EOL)" userId="0eaa2424-5aa2-4e0b-960d-de12abb9d6fd" providerId="ADAL" clId="{E0F3E51F-B608-457E-9FB9-B5BA88EBCF55}" dt="2022-10-25T14:08:10.739" v="74" actId="20577"/>
        <pc:sldMkLst>
          <pc:docMk/>
          <pc:sldMk cId="3507847364" sldId="268"/>
        </pc:sldMkLst>
        <pc:spChg chg="mod">
          <ac:chgData name="Cartier, Thomas (EOL)" userId="0eaa2424-5aa2-4e0b-960d-de12abb9d6fd" providerId="ADAL" clId="{E0F3E51F-B608-457E-9FB9-B5BA88EBCF55}" dt="2022-10-25T14:08:10.739" v="74" actId="20577"/>
          <ac:spMkLst>
            <pc:docMk/>
            <pc:sldMk cId="3507847364" sldId="268"/>
            <ac:spMk id="2" creationId="{5BE1BF07-7DD0-4CF5-B2D1-2AA46B3A1117}"/>
          </ac:spMkLst>
        </pc:spChg>
        <pc:spChg chg="mod">
          <ac:chgData name="Cartier, Thomas (EOL)" userId="0eaa2424-5aa2-4e0b-960d-de12abb9d6fd" providerId="ADAL" clId="{E0F3E51F-B608-457E-9FB9-B5BA88EBCF55}" dt="2022-10-25T14:08:03.704" v="58" actId="14100"/>
          <ac:spMkLst>
            <pc:docMk/>
            <pc:sldMk cId="3507847364" sldId="268"/>
            <ac:spMk id="3" creationId="{8657F1C9-3071-4595-B85C-0D64F46725A4}"/>
          </ac:spMkLst>
        </pc:spChg>
      </pc:sldChg>
      <pc:sldChg chg="addSp delSp modSp mod">
        <pc:chgData name="Cartier, Thomas (EOL)" userId="0eaa2424-5aa2-4e0b-960d-de12abb9d6fd" providerId="ADAL" clId="{E0F3E51F-B608-457E-9FB9-B5BA88EBCF55}" dt="2022-10-27T12:37:43.456" v="1770" actId="20577"/>
        <pc:sldMkLst>
          <pc:docMk/>
          <pc:sldMk cId="2077112541" sldId="269"/>
        </pc:sldMkLst>
        <pc:spChg chg="mod">
          <ac:chgData name="Cartier, Thomas (EOL)" userId="0eaa2424-5aa2-4e0b-960d-de12abb9d6fd" providerId="ADAL" clId="{E0F3E51F-B608-457E-9FB9-B5BA88EBCF55}" dt="2022-10-25T14:07:44.802" v="54" actId="20577"/>
          <ac:spMkLst>
            <pc:docMk/>
            <pc:sldMk cId="2077112541" sldId="269"/>
            <ac:spMk id="2" creationId="{7FAB25B7-CDD3-4F33-A241-359CF16553B7}"/>
          </ac:spMkLst>
        </pc:spChg>
        <pc:spChg chg="del">
          <ac:chgData name="Cartier, Thomas (EOL)" userId="0eaa2424-5aa2-4e0b-960d-de12abb9d6fd" providerId="ADAL" clId="{E0F3E51F-B608-457E-9FB9-B5BA88EBCF55}" dt="2022-10-25T14:04:04.305" v="0" actId="22"/>
          <ac:spMkLst>
            <pc:docMk/>
            <pc:sldMk cId="2077112541" sldId="269"/>
            <ac:spMk id="3" creationId="{5916F2A9-534F-4F21-9801-BD89820A7602}"/>
          </ac:spMkLst>
        </pc:spChg>
        <pc:spChg chg="mod">
          <ac:chgData name="Cartier, Thomas (EOL)" userId="0eaa2424-5aa2-4e0b-960d-de12abb9d6fd" providerId="ADAL" clId="{E0F3E51F-B608-457E-9FB9-B5BA88EBCF55}" dt="2022-10-27T12:37:43.456" v="1770" actId="20577"/>
          <ac:spMkLst>
            <pc:docMk/>
            <pc:sldMk cId="2077112541" sldId="269"/>
            <ac:spMk id="4" creationId="{A06CA8CA-C29D-4374-8AFB-89C6D634DEE0}"/>
          </ac:spMkLst>
        </pc:spChg>
        <pc:picChg chg="add mod ord">
          <ac:chgData name="Cartier, Thomas (EOL)" userId="0eaa2424-5aa2-4e0b-960d-de12abb9d6fd" providerId="ADAL" clId="{E0F3E51F-B608-457E-9FB9-B5BA88EBCF55}" dt="2022-10-25T14:04:04.305" v="0" actId="22"/>
          <ac:picMkLst>
            <pc:docMk/>
            <pc:sldMk cId="2077112541" sldId="269"/>
            <ac:picMk id="5" creationId="{3D84BC90-08E6-47EA-863E-96B34ECCD29D}"/>
          </ac:picMkLst>
        </pc:picChg>
      </pc:sldChg>
      <pc:sldChg chg="addSp delSp modSp mod">
        <pc:chgData name="Cartier, Thomas (EOL)" userId="0eaa2424-5aa2-4e0b-960d-de12abb9d6fd" providerId="ADAL" clId="{E0F3E51F-B608-457E-9FB9-B5BA88EBCF55}" dt="2022-10-25T14:06:30.413" v="23" actId="20577"/>
        <pc:sldMkLst>
          <pc:docMk/>
          <pc:sldMk cId="2149485431" sldId="270"/>
        </pc:sldMkLst>
        <pc:spChg chg="mod">
          <ac:chgData name="Cartier, Thomas (EOL)" userId="0eaa2424-5aa2-4e0b-960d-de12abb9d6fd" providerId="ADAL" clId="{E0F3E51F-B608-457E-9FB9-B5BA88EBCF55}" dt="2022-10-25T14:06:30.413" v="23" actId="20577"/>
          <ac:spMkLst>
            <pc:docMk/>
            <pc:sldMk cId="2149485431" sldId="270"/>
            <ac:spMk id="2" creationId="{B74EDD31-4BF7-46EB-9F4C-C2E81B6716DD}"/>
          </ac:spMkLst>
        </pc:spChg>
        <pc:spChg chg="del">
          <ac:chgData name="Cartier, Thomas (EOL)" userId="0eaa2424-5aa2-4e0b-960d-de12abb9d6fd" providerId="ADAL" clId="{E0F3E51F-B608-457E-9FB9-B5BA88EBCF55}" dt="2022-10-25T14:06:01.608" v="1" actId="22"/>
          <ac:spMkLst>
            <pc:docMk/>
            <pc:sldMk cId="2149485431" sldId="270"/>
            <ac:spMk id="3" creationId="{24F70494-ACBD-4012-94C8-43DFCBEB29CF}"/>
          </ac:spMkLst>
        </pc:spChg>
        <pc:picChg chg="add mod ord">
          <ac:chgData name="Cartier, Thomas (EOL)" userId="0eaa2424-5aa2-4e0b-960d-de12abb9d6fd" providerId="ADAL" clId="{E0F3E51F-B608-457E-9FB9-B5BA88EBCF55}" dt="2022-10-25T14:06:14.696" v="2" actId="692"/>
          <ac:picMkLst>
            <pc:docMk/>
            <pc:sldMk cId="2149485431" sldId="270"/>
            <ac:picMk id="5" creationId="{4A5A47B1-F7A1-44A2-BB60-7D1539A450F7}"/>
          </ac:picMkLst>
        </pc:picChg>
      </pc:sldChg>
      <pc:sldChg chg="addSp delSp modSp new mod">
        <pc:chgData name="Cartier, Thomas (EOL)" userId="0eaa2424-5aa2-4e0b-960d-de12abb9d6fd" providerId="ADAL" clId="{E0F3E51F-B608-457E-9FB9-B5BA88EBCF55}" dt="2022-10-27T12:38:43.486" v="1794" actId="20577"/>
        <pc:sldMkLst>
          <pc:docMk/>
          <pc:sldMk cId="1990033710" sldId="271"/>
        </pc:sldMkLst>
        <pc:spChg chg="del">
          <ac:chgData name="Cartier, Thomas (EOL)" userId="0eaa2424-5aa2-4e0b-960d-de12abb9d6fd" providerId="ADAL" clId="{E0F3E51F-B608-457E-9FB9-B5BA88EBCF55}" dt="2022-10-25T14:12:28.438" v="163" actId="478"/>
          <ac:spMkLst>
            <pc:docMk/>
            <pc:sldMk cId="1990033710" sldId="271"/>
            <ac:spMk id="3" creationId="{4C2F9DAA-5C5D-405C-9677-C712CB03D2FB}"/>
          </ac:spMkLst>
        </pc:spChg>
        <pc:spChg chg="mod">
          <ac:chgData name="Cartier, Thomas (EOL)" userId="0eaa2424-5aa2-4e0b-960d-de12abb9d6fd" providerId="ADAL" clId="{E0F3E51F-B608-457E-9FB9-B5BA88EBCF55}" dt="2022-10-27T12:38:43.486" v="1794" actId="20577"/>
          <ac:spMkLst>
            <pc:docMk/>
            <pc:sldMk cId="1990033710" sldId="271"/>
            <ac:spMk id="4" creationId="{2EA11BED-D6BF-404A-B5A3-42C5016A7D7B}"/>
          </ac:spMkLst>
        </pc:spChg>
        <pc:picChg chg="add mod">
          <ac:chgData name="Cartier, Thomas (EOL)" userId="0eaa2424-5aa2-4e0b-960d-de12abb9d6fd" providerId="ADAL" clId="{E0F3E51F-B608-457E-9FB9-B5BA88EBCF55}" dt="2022-10-25T14:12:46.616" v="169" actId="692"/>
          <ac:picMkLst>
            <pc:docMk/>
            <pc:sldMk cId="1990033710" sldId="271"/>
            <ac:picMk id="5" creationId="{E486C1AE-B76A-4040-B4C5-D3E01C912A6F}"/>
          </ac:picMkLst>
        </pc:picChg>
      </pc:sldChg>
      <pc:sldChg chg="addSp delSp modSp new mod">
        <pc:chgData name="Cartier, Thomas (EOL)" userId="0eaa2424-5aa2-4e0b-960d-de12abb9d6fd" providerId="ADAL" clId="{E0F3E51F-B608-457E-9FB9-B5BA88EBCF55}" dt="2022-10-25T14:15:39.933" v="203" actId="20577"/>
        <pc:sldMkLst>
          <pc:docMk/>
          <pc:sldMk cId="3845800051" sldId="272"/>
        </pc:sldMkLst>
        <pc:spChg chg="mod">
          <ac:chgData name="Cartier, Thomas (EOL)" userId="0eaa2424-5aa2-4e0b-960d-de12abb9d6fd" providerId="ADAL" clId="{E0F3E51F-B608-457E-9FB9-B5BA88EBCF55}" dt="2022-10-25T14:15:39.933" v="203" actId="20577"/>
          <ac:spMkLst>
            <pc:docMk/>
            <pc:sldMk cId="3845800051" sldId="272"/>
            <ac:spMk id="2" creationId="{84C0A968-F562-474A-AEBB-5EFD85ABE526}"/>
          </ac:spMkLst>
        </pc:spChg>
        <pc:spChg chg="del">
          <ac:chgData name="Cartier, Thomas (EOL)" userId="0eaa2424-5aa2-4e0b-960d-de12abb9d6fd" providerId="ADAL" clId="{E0F3E51F-B608-457E-9FB9-B5BA88EBCF55}" dt="2022-10-25T14:15:12.459" v="170" actId="22"/>
          <ac:spMkLst>
            <pc:docMk/>
            <pc:sldMk cId="3845800051" sldId="272"/>
            <ac:spMk id="3" creationId="{B3275AEF-EADF-424A-BFDE-1F3B547E7E82}"/>
          </ac:spMkLst>
        </pc:spChg>
        <pc:picChg chg="add mod ord">
          <ac:chgData name="Cartier, Thomas (EOL)" userId="0eaa2424-5aa2-4e0b-960d-de12abb9d6fd" providerId="ADAL" clId="{E0F3E51F-B608-457E-9FB9-B5BA88EBCF55}" dt="2022-10-25T14:15:20.629" v="171" actId="692"/>
          <ac:picMkLst>
            <pc:docMk/>
            <pc:sldMk cId="3845800051" sldId="272"/>
            <ac:picMk id="5" creationId="{4EE8033B-E1BF-44F8-BAAB-01D796D47EF9}"/>
          </ac:picMkLst>
        </pc:picChg>
      </pc:sldChg>
      <pc:sldChg chg="addSp delSp modSp new mod">
        <pc:chgData name="Cartier, Thomas (EOL)" userId="0eaa2424-5aa2-4e0b-960d-de12abb9d6fd" providerId="ADAL" clId="{E0F3E51F-B608-457E-9FB9-B5BA88EBCF55}" dt="2022-10-25T14:17:35.793" v="231" actId="20577"/>
        <pc:sldMkLst>
          <pc:docMk/>
          <pc:sldMk cId="957082119" sldId="273"/>
        </pc:sldMkLst>
        <pc:spChg chg="mod">
          <ac:chgData name="Cartier, Thomas (EOL)" userId="0eaa2424-5aa2-4e0b-960d-de12abb9d6fd" providerId="ADAL" clId="{E0F3E51F-B608-457E-9FB9-B5BA88EBCF55}" dt="2022-10-25T14:17:35.793" v="231" actId="20577"/>
          <ac:spMkLst>
            <pc:docMk/>
            <pc:sldMk cId="957082119" sldId="273"/>
            <ac:spMk id="2" creationId="{DAFE09A4-9FB0-4DD1-BEBB-C811525808DF}"/>
          </ac:spMkLst>
        </pc:spChg>
        <pc:spChg chg="del">
          <ac:chgData name="Cartier, Thomas (EOL)" userId="0eaa2424-5aa2-4e0b-960d-de12abb9d6fd" providerId="ADAL" clId="{E0F3E51F-B608-457E-9FB9-B5BA88EBCF55}" dt="2022-10-25T14:16:27.864" v="204" actId="22"/>
          <ac:spMkLst>
            <pc:docMk/>
            <pc:sldMk cId="957082119" sldId="273"/>
            <ac:spMk id="3" creationId="{8BE733CE-04FC-4B51-9F4F-F326CAF687DC}"/>
          </ac:spMkLst>
        </pc:spChg>
        <pc:picChg chg="add mod ord">
          <ac:chgData name="Cartier, Thomas (EOL)" userId="0eaa2424-5aa2-4e0b-960d-de12abb9d6fd" providerId="ADAL" clId="{E0F3E51F-B608-457E-9FB9-B5BA88EBCF55}" dt="2022-10-25T14:16:31.967" v="205" actId="692"/>
          <ac:picMkLst>
            <pc:docMk/>
            <pc:sldMk cId="957082119" sldId="273"/>
            <ac:picMk id="5" creationId="{A6C6BCCA-5CBF-4929-9935-5736F069ADE5}"/>
          </ac:picMkLst>
        </pc:picChg>
      </pc:sldChg>
      <pc:sldChg chg="addSp delSp modSp new mod">
        <pc:chgData name="Cartier, Thomas (EOL)" userId="0eaa2424-5aa2-4e0b-960d-de12abb9d6fd" providerId="ADAL" clId="{E0F3E51F-B608-457E-9FB9-B5BA88EBCF55}" dt="2022-10-27T19:05:10.271" v="7829" actId="1036"/>
        <pc:sldMkLst>
          <pc:docMk/>
          <pc:sldMk cId="4207794290" sldId="274"/>
        </pc:sldMkLst>
        <pc:spChg chg="mod">
          <ac:chgData name="Cartier, Thomas (EOL)" userId="0eaa2424-5aa2-4e0b-960d-de12abb9d6fd" providerId="ADAL" clId="{E0F3E51F-B608-457E-9FB9-B5BA88EBCF55}" dt="2022-10-25T14:19:59.866" v="247" actId="20577"/>
          <ac:spMkLst>
            <pc:docMk/>
            <pc:sldMk cId="4207794290" sldId="274"/>
            <ac:spMk id="2" creationId="{90B7C89E-4B06-4655-9C83-D3326FAE2027}"/>
          </ac:spMkLst>
        </pc:spChg>
        <pc:spChg chg="del">
          <ac:chgData name="Cartier, Thomas (EOL)" userId="0eaa2424-5aa2-4e0b-960d-de12abb9d6fd" providerId="ADAL" clId="{E0F3E51F-B608-457E-9FB9-B5BA88EBCF55}" dt="2022-10-25T14:19:36.010" v="232" actId="22"/>
          <ac:spMkLst>
            <pc:docMk/>
            <pc:sldMk cId="4207794290" sldId="274"/>
            <ac:spMk id="3" creationId="{797CB686-37AA-4BFD-A525-FADF2D59D428}"/>
          </ac:spMkLst>
        </pc:spChg>
        <pc:spChg chg="mod">
          <ac:chgData name="Cartier, Thomas (EOL)" userId="0eaa2424-5aa2-4e0b-960d-de12abb9d6fd" providerId="ADAL" clId="{E0F3E51F-B608-457E-9FB9-B5BA88EBCF55}" dt="2022-10-27T19:05:10.271" v="7829" actId="1036"/>
          <ac:spMkLst>
            <pc:docMk/>
            <pc:sldMk cId="4207794290" sldId="274"/>
            <ac:spMk id="4" creationId="{6F7D7572-6F2E-4CC2-8AD9-A2B8B2C237EB}"/>
          </ac:spMkLst>
        </pc:spChg>
        <pc:picChg chg="add mod">
          <ac:chgData name="Cartier, Thomas (EOL)" userId="0eaa2424-5aa2-4e0b-960d-de12abb9d6fd" providerId="ADAL" clId="{E0F3E51F-B608-457E-9FB9-B5BA88EBCF55}" dt="2022-10-27T19:05:04.560" v="7818" actId="1035"/>
          <ac:picMkLst>
            <pc:docMk/>
            <pc:sldMk cId="4207794290" sldId="274"/>
            <ac:picMk id="5" creationId="{08135215-C279-4B2B-B5A7-81B94F8DF5BC}"/>
          </ac:picMkLst>
        </pc:picChg>
        <pc:picChg chg="add mod ord">
          <ac:chgData name="Cartier, Thomas (EOL)" userId="0eaa2424-5aa2-4e0b-960d-de12abb9d6fd" providerId="ADAL" clId="{E0F3E51F-B608-457E-9FB9-B5BA88EBCF55}" dt="2022-10-25T14:19:44.455" v="233" actId="692"/>
          <ac:picMkLst>
            <pc:docMk/>
            <pc:sldMk cId="4207794290" sldId="274"/>
            <ac:picMk id="5" creationId="{E376BB7D-0A35-46CC-9CF8-5CEE9D83A84A}"/>
          </ac:picMkLst>
        </pc:picChg>
      </pc:sldChg>
      <pc:sldChg chg="addSp delSp modSp new mod">
        <pc:chgData name="Cartier, Thomas (EOL)" userId="0eaa2424-5aa2-4e0b-960d-de12abb9d6fd" providerId="ADAL" clId="{E0F3E51F-B608-457E-9FB9-B5BA88EBCF55}" dt="2022-10-27T12:40:28.404" v="1820" actId="1035"/>
        <pc:sldMkLst>
          <pc:docMk/>
          <pc:sldMk cId="580308410" sldId="275"/>
        </pc:sldMkLst>
        <pc:spChg chg="mod">
          <ac:chgData name="Cartier, Thomas (EOL)" userId="0eaa2424-5aa2-4e0b-960d-de12abb9d6fd" providerId="ADAL" clId="{E0F3E51F-B608-457E-9FB9-B5BA88EBCF55}" dt="2022-10-25T14:21:11.520" v="275" actId="20577"/>
          <ac:spMkLst>
            <pc:docMk/>
            <pc:sldMk cId="580308410" sldId="275"/>
            <ac:spMk id="2" creationId="{2AF1D2B3-DBB5-4E78-BC42-972F2787754B}"/>
          </ac:spMkLst>
        </pc:spChg>
        <pc:spChg chg="del mod">
          <ac:chgData name="Cartier, Thomas (EOL)" userId="0eaa2424-5aa2-4e0b-960d-de12abb9d6fd" providerId="ADAL" clId="{E0F3E51F-B608-457E-9FB9-B5BA88EBCF55}" dt="2022-10-25T14:21:01.139" v="249" actId="22"/>
          <ac:spMkLst>
            <pc:docMk/>
            <pc:sldMk cId="580308410" sldId="275"/>
            <ac:spMk id="3" creationId="{53BF9E3C-BA52-4B72-B59B-28180FF82CE5}"/>
          </ac:spMkLst>
        </pc:spChg>
        <pc:spChg chg="mod">
          <ac:chgData name="Cartier, Thomas (EOL)" userId="0eaa2424-5aa2-4e0b-960d-de12abb9d6fd" providerId="ADAL" clId="{E0F3E51F-B608-457E-9FB9-B5BA88EBCF55}" dt="2022-10-27T12:40:28.404" v="1820" actId="1035"/>
          <ac:spMkLst>
            <pc:docMk/>
            <pc:sldMk cId="580308410" sldId="275"/>
            <ac:spMk id="4" creationId="{0C937BE9-16FD-45F6-908E-4AC2291B607E}"/>
          </ac:spMkLst>
        </pc:spChg>
        <pc:picChg chg="add mod ord">
          <ac:chgData name="Cartier, Thomas (EOL)" userId="0eaa2424-5aa2-4e0b-960d-de12abb9d6fd" providerId="ADAL" clId="{E0F3E51F-B608-457E-9FB9-B5BA88EBCF55}" dt="2022-10-25T14:21:19.793" v="276" actId="692"/>
          <ac:picMkLst>
            <pc:docMk/>
            <pc:sldMk cId="580308410" sldId="275"/>
            <ac:picMk id="5" creationId="{767B5497-F4BA-4A71-A21D-69FDEDBA671D}"/>
          </ac:picMkLst>
        </pc:picChg>
      </pc:sldChg>
      <pc:sldChg chg="addSp delSp modSp new mod">
        <pc:chgData name="Cartier, Thomas (EOL)" userId="0eaa2424-5aa2-4e0b-960d-de12abb9d6fd" providerId="ADAL" clId="{E0F3E51F-B608-457E-9FB9-B5BA88EBCF55}" dt="2022-10-27T12:40:37.765" v="1821" actId="20577"/>
        <pc:sldMkLst>
          <pc:docMk/>
          <pc:sldMk cId="2701516425" sldId="276"/>
        </pc:sldMkLst>
        <pc:spChg chg="del">
          <ac:chgData name="Cartier, Thomas (EOL)" userId="0eaa2424-5aa2-4e0b-960d-de12abb9d6fd" providerId="ADAL" clId="{E0F3E51F-B608-457E-9FB9-B5BA88EBCF55}" dt="2022-10-25T14:23:46.607" v="277" actId="22"/>
          <ac:spMkLst>
            <pc:docMk/>
            <pc:sldMk cId="2701516425" sldId="276"/>
            <ac:spMk id="3" creationId="{797A0A7B-0574-43C1-8498-AB1F7F80FDDD}"/>
          </ac:spMkLst>
        </pc:spChg>
        <pc:spChg chg="mod">
          <ac:chgData name="Cartier, Thomas (EOL)" userId="0eaa2424-5aa2-4e0b-960d-de12abb9d6fd" providerId="ADAL" clId="{E0F3E51F-B608-457E-9FB9-B5BA88EBCF55}" dt="2022-10-27T12:40:37.765" v="1821" actId="20577"/>
          <ac:spMkLst>
            <pc:docMk/>
            <pc:sldMk cId="2701516425" sldId="276"/>
            <ac:spMk id="4" creationId="{3DAB9856-BD5E-423B-A53C-E6C2FA0EE793}"/>
          </ac:spMkLst>
        </pc:spChg>
        <pc:picChg chg="add mod ord">
          <ac:chgData name="Cartier, Thomas (EOL)" userId="0eaa2424-5aa2-4e0b-960d-de12abb9d6fd" providerId="ADAL" clId="{E0F3E51F-B608-457E-9FB9-B5BA88EBCF55}" dt="2022-10-25T14:23:50.691" v="278" actId="692"/>
          <ac:picMkLst>
            <pc:docMk/>
            <pc:sldMk cId="2701516425" sldId="276"/>
            <ac:picMk id="5" creationId="{DC5A7195-80E1-4036-99FA-DEEB45585879}"/>
          </ac:picMkLst>
        </pc:picChg>
      </pc:sldChg>
      <pc:sldChg chg="addSp modSp new mod">
        <pc:chgData name="Cartier, Thomas (EOL)" userId="0eaa2424-5aa2-4e0b-960d-de12abb9d6fd" providerId="ADAL" clId="{E0F3E51F-B608-457E-9FB9-B5BA88EBCF55}" dt="2022-10-25T14:26:58.783" v="353" actId="692"/>
        <pc:sldMkLst>
          <pc:docMk/>
          <pc:sldMk cId="2456974762" sldId="277"/>
        </pc:sldMkLst>
        <pc:spChg chg="mod">
          <ac:chgData name="Cartier, Thomas (EOL)" userId="0eaa2424-5aa2-4e0b-960d-de12abb9d6fd" providerId="ADAL" clId="{E0F3E51F-B608-457E-9FB9-B5BA88EBCF55}" dt="2022-10-25T14:26:46.856" v="352" actId="20577"/>
          <ac:spMkLst>
            <pc:docMk/>
            <pc:sldMk cId="2456974762" sldId="277"/>
            <ac:spMk id="2" creationId="{E4E5AE07-7DF1-48E9-9A35-86369318B553}"/>
          </ac:spMkLst>
        </pc:spChg>
        <pc:picChg chg="add mod">
          <ac:chgData name="Cartier, Thomas (EOL)" userId="0eaa2424-5aa2-4e0b-960d-de12abb9d6fd" providerId="ADAL" clId="{E0F3E51F-B608-457E-9FB9-B5BA88EBCF55}" dt="2022-10-25T14:26:58.783" v="353" actId="692"/>
          <ac:picMkLst>
            <pc:docMk/>
            <pc:sldMk cId="2456974762" sldId="277"/>
            <ac:picMk id="5" creationId="{F1D29D09-E244-4164-ABB0-750B4FFFD5B3}"/>
          </ac:picMkLst>
        </pc:picChg>
      </pc:sldChg>
      <pc:sldChg chg="addSp modSp new mod">
        <pc:chgData name="Cartier, Thomas (EOL)" userId="0eaa2424-5aa2-4e0b-960d-de12abb9d6fd" providerId="ADAL" clId="{E0F3E51F-B608-457E-9FB9-B5BA88EBCF55}" dt="2022-10-25T14:28:10.111" v="393" actId="692"/>
        <pc:sldMkLst>
          <pc:docMk/>
          <pc:sldMk cId="2505724520" sldId="278"/>
        </pc:sldMkLst>
        <pc:picChg chg="add mod">
          <ac:chgData name="Cartier, Thomas (EOL)" userId="0eaa2424-5aa2-4e0b-960d-de12abb9d6fd" providerId="ADAL" clId="{E0F3E51F-B608-457E-9FB9-B5BA88EBCF55}" dt="2022-10-25T14:28:10.111" v="393" actId="692"/>
          <ac:picMkLst>
            <pc:docMk/>
            <pc:sldMk cId="2505724520" sldId="278"/>
            <ac:picMk id="5" creationId="{283D92AC-69DE-477B-A845-79D154B48A0A}"/>
          </ac:picMkLst>
        </pc:picChg>
      </pc:sldChg>
      <pc:sldChg chg="addSp delSp modSp new mod">
        <pc:chgData name="Cartier, Thomas (EOL)" userId="0eaa2424-5aa2-4e0b-960d-de12abb9d6fd" providerId="ADAL" clId="{E0F3E51F-B608-457E-9FB9-B5BA88EBCF55}" dt="2022-10-25T14:29:56.323" v="410" actId="692"/>
        <pc:sldMkLst>
          <pc:docMk/>
          <pc:sldMk cId="1796775683" sldId="279"/>
        </pc:sldMkLst>
        <pc:spChg chg="mod">
          <ac:chgData name="Cartier, Thomas (EOL)" userId="0eaa2424-5aa2-4e0b-960d-de12abb9d6fd" providerId="ADAL" clId="{E0F3E51F-B608-457E-9FB9-B5BA88EBCF55}" dt="2022-10-25T14:29:22.905" v="408" actId="20577"/>
          <ac:spMkLst>
            <pc:docMk/>
            <pc:sldMk cId="1796775683" sldId="279"/>
            <ac:spMk id="2" creationId="{9BDD4029-57B7-4822-AA3C-9B3B246C6898}"/>
          </ac:spMkLst>
        </pc:spChg>
        <pc:spChg chg="del">
          <ac:chgData name="Cartier, Thomas (EOL)" userId="0eaa2424-5aa2-4e0b-960d-de12abb9d6fd" providerId="ADAL" clId="{E0F3E51F-B608-457E-9FB9-B5BA88EBCF55}" dt="2022-10-25T14:29:51.608" v="409" actId="22"/>
          <ac:spMkLst>
            <pc:docMk/>
            <pc:sldMk cId="1796775683" sldId="279"/>
            <ac:spMk id="3" creationId="{64A88DEE-A56B-404F-9796-5BD3CCD0BAEB}"/>
          </ac:spMkLst>
        </pc:spChg>
        <pc:picChg chg="add mod ord">
          <ac:chgData name="Cartier, Thomas (EOL)" userId="0eaa2424-5aa2-4e0b-960d-de12abb9d6fd" providerId="ADAL" clId="{E0F3E51F-B608-457E-9FB9-B5BA88EBCF55}" dt="2022-10-25T14:29:56.323" v="410" actId="692"/>
          <ac:picMkLst>
            <pc:docMk/>
            <pc:sldMk cId="1796775683" sldId="279"/>
            <ac:picMk id="5" creationId="{97EAB0B3-A090-4264-A3B7-8043D8E699F0}"/>
          </ac:picMkLst>
        </pc:picChg>
      </pc:sldChg>
      <pc:sldChg chg="addSp modSp new mod">
        <pc:chgData name="Cartier, Thomas (EOL)" userId="0eaa2424-5aa2-4e0b-960d-de12abb9d6fd" providerId="ADAL" clId="{E0F3E51F-B608-457E-9FB9-B5BA88EBCF55}" dt="2022-10-25T14:31:20.320" v="466" actId="692"/>
        <pc:sldMkLst>
          <pc:docMk/>
          <pc:sldMk cId="1350217042" sldId="280"/>
        </pc:sldMkLst>
        <pc:picChg chg="add mod">
          <ac:chgData name="Cartier, Thomas (EOL)" userId="0eaa2424-5aa2-4e0b-960d-de12abb9d6fd" providerId="ADAL" clId="{E0F3E51F-B608-457E-9FB9-B5BA88EBCF55}" dt="2022-10-25T14:31:20.320" v="466" actId="692"/>
          <ac:picMkLst>
            <pc:docMk/>
            <pc:sldMk cId="1350217042" sldId="280"/>
            <ac:picMk id="5" creationId="{3A5AB530-E988-446F-8F03-FBAD250639F3}"/>
          </ac:picMkLst>
        </pc:picChg>
      </pc:sldChg>
      <pc:sldChg chg="addSp modSp new mod">
        <pc:chgData name="Cartier, Thomas (EOL)" userId="0eaa2424-5aa2-4e0b-960d-de12abb9d6fd" providerId="ADAL" clId="{E0F3E51F-B608-457E-9FB9-B5BA88EBCF55}" dt="2022-10-25T14:33:20.972" v="468" actId="692"/>
        <pc:sldMkLst>
          <pc:docMk/>
          <pc:sldMk cId="3491962303" sldId="281"/>
        </pc:sldMkLst>
        <pc:picChg chg="add mod">
          <ac:chgData name="Cartier, Thomas (EOL)" userId="0eaa2424-5aa2-4e0b-960d-de12abb9d6fd" providerId="ADAL" clId="{E0F3E51F-B608-457E-9FB9-B5BA88EBCF55}" dt="2022-10-25T14:33:20.972" v="468" actId="692"/>
          <ac:picMkLst>
            <pc:docMk/>
            <pc:sldMk cId="3491962303" sldId="281"/>
            <ac:picMk id="5" creationId="{FF1372F2-3593-46B2-BFE5-4D369B11BEB0}"/>
          </ac:picMkLst>
        </pc:picChg>
      </pc:sldChg>
      <pc:sldChg chg="addSp modSp add mod">
        <pc:chgData name="Cartier, Thomas (EOL)" userId="0eaa2424-5aa2-4e0b-960d-de12abb9d6fd" providerId="ADAL" clId="{E0F3E51F-B608-457E-9FB9-B5BA88EBCF55}" dt="2022-10-25T14:34:28.056" v="470" actId="692"/>
        <pc:sldMkLst>
          <pc:docMk/>
          <pc:sldMk cId="1393594615" sldId="282"/>
        </pc:sldMkLst>
        <pc:picChg chg="add mod">
          <ac:chgData name="Cartier, Thomas (EOL)" userId="0eaa2424-5aa2-4e0b-960d-de12abb9d6fd" providerId="ADAL" clId="{E0F3E51F-B608-457E-9FB9-B5BA88EBCF55}" dt="2022-10-25T14:34:28.056" v="470" actId="692"/>
          <ac:picMkLst>
            <pc:docMk/>
            <pc:sldMk cId="1393594615" sldId="282"/>
            <ac:picMk id="5" creationId="{66ADFF4F-9C9B-4DC7-B306-221FD4612A95}"/>
          </ac:picMkLst>
        </pc:picChg>
      </pc:sldChg>
      <pc:sldChg chg="addSp modSp add mod">
        <pc:chgData name="Cartier, Thomas (EOL)" userId="0eaa2424-5aa2-4e0b-960d-de12abb9d6fd" providerId="ADAL" clId="{E0F3E51F-B608-457E-9FB9-B5BA88EBCF55}" dt="2022-10-27T12:44:27.397" v="1863" actId="14100"/>
        <pc:sldMkLst>
          <pc:docMk/>
          <pc:sldMk cId="1809832728" sldId="283"/>
        </pc:sldMkLst>
        <pc:spChg chg="mod">
          <ac:chgData name="Cartier, Thomas (EOL)" userId="0eaa2424-5aa2-4e0b-960d-de12abb9d6fd" providerId="ADAL" clId="{E0F3E51F-B608-457E-9FB9-B5BA88EBCF55}" dt="2022-10-27T12:44:27.397" v="1863" actId="14100"/>
          <ac:spMkLst>
            <pc:docMk/>
            <pc:sldMk cId="1809832728" sldId="283"/>
            <ac:spMk id="7" creationId="{71AC7B0B-AAB3-4AC4-8F07-598F47DD7BCD}"/>
          </ac:spMkLst>
        </pc:spChg>
        <pc:picChg chg="add mod">
          <ac:chgData name="Cartier, Thomas (EOL)" userId="0eaa2424-5aa2-4e0b-960d-de12abb9d6fd" providerId="ADAL" clId="{E0F3E51F-B608-457E-9FB9-B5BA88EBCF55}" dt="2022-10-25T14:35:57.149" v="499" actId="1038"/>
          <ac:picMkLst>
            <pc:docMk/>
            <pc:sldMk cId="1809832728" sldId="283"/>
            <ac:picMk id="5" creationId="{25E794ED-A4C6-4595-8F30-4192AD796B10}"/>
          </ac:picMkLst>
        </pc:picChg>
      </pc:sldChg>
      <pc:sldChg chg="addSp modSp add mod">
        <pc:chgData name="Cartier, Thomas (EOL)" userId="0eaa2424-5aa2-4e0b-960d-de12abb9d6fd" providerId="ADAL" clId="{E0F3E51F-B608-457E-9FB9-B5BA88EBCF55}" dt="2022-10-25T14:38:02.468" v="524" actId="20577"/>
        <pc:sldMkLst>
          <pc:docMk/>
          <pc:sldMk cId="2526603022" sldId="284"/>
        </pc:sldMkLst>
        <pc:spChg chg="mod">
          <ac:chgData name="Cartier, Thomas (EOL)" userId="0eaa2424-5aa2-4e0b-960d-de12abb9d6fd" providerId="ADAL" clId="{E0F3E51F-B608-457E-9FB9-B5BA88EBCF55}" dt="2022-10-25T14:38:02.468" v="524" actId="20577"/>
          <ac:spMkLst>
            <pc:docMk/>
            <pc:sldMk cId="2526603022" sldId="284"/>
            <ac:spMk id="2" creationId="{84C0A968-F562-474A-AEBB-5EFD85ABE526}"/>
          </ac:spMkLst>
        </pc:spChg>
        <pc:picChg chg="add mod">
          <ac:chgData name="Cartier, Thomas (EOL)" userId="0eaa2424-5aa2-4e0b-960d-de12abb9d6fd" providerId="ADAL" clId="{E0F3E51F-B608-457E-9FB9-B5BA88EBCF55}" dt="2022-10-25T14:37:41.658" v="501" actId="692"/>
          <ac:picMkLst>
            <pc:docMk/>
            <pc:sldMk cId="2526603022" sldId="284"/>
            <ac:picMk id="5" creationId="{2115BE36-F5D7-4FEF-946C-458955158F06}"/>
          </ac:picMkLst>
        </pc:picChg>
      </pc:sldChg>
      <pc:sldChg chg="addSp modSp add mod">
        <pc:chgData name="Cartier, Thomas (EOL)" userId="0eaa2424-5aa2-4e0b-960d-de12abb9d6fd" providerId="ADAL" clId="{E0F3E51F-B608-457E-9FB9-B5BA88EBCF55}" dt="2022-10-25T14:41:14.892" v="576" actId="1038"/>
        <pc:sldMkLst>
          <pc:docMk/>
          <pc:sldMk cId="793170369" sldId="285"/>
        </pc:sldMkLst>
        <pc:picChg chg="add mod">
          <ac:chgData name="Cartier, Thomas (EOL)" userId="0eaa2424-5aa2-4e0b-960d-de12abb9d6fd" providerId="ADAL" clId="{E0F3E51F-B608-457E-9FB9-B5BA88EBCF55}" dt="2022-10-25T14:41:14.892" v="576" actId="1038"/>
          <ac:picMkLst>
            <pc:docMk/>
            <pc:sldMk cId="793170369" sldId="285"/>
            <ac:picMk id="5" creationId="{D1223C4B-5D30-40A7-ACDD-8554B759EDAF}"/>
          </ac:picMkLst>
        </pc:picChg>
      </pc:sldChg>
      <pc:sldChg chg="addSp modSp add mod">
        <pc:chgData name="Cartier, Thomas (EOL)" userId="0eaa2424-5aa2-4e0b-960d-de12abb9d6fd" providerId="ADAL" clId="{E0F3E51F-B608-457E-9FB9-B5BA88EBCF55}" dt="2022-10-25T14:42:10.951" v="606" actId="1038"/>
        <pc:sldMkLst>
          <pc:docMk/>
          <pc:sldMk cId="2210443630" sldId="286"/>
        </pc:sldMkLst>
        <pc:picChg chg="add mod">
          <ac:chgData name="Cartier, Thomas (EOL)" userId="0eaa2424-5aa2-4e0b-960d-de12abb9d6fd" providerId="ADAL" clId="{E0F3E51F-B608-457E-9FB9-B5BA88EBCF55}" dt="2022-10-25T14:42:10.951" v="606" actId="1038"/>
          <ac:picMkLst>
            <pc:docMk/>
            <pc:sldMk cId="2210443630" sldId="286"/>
            <ac:picMk id="5" creationId="{CA55824A-86F1-4A2D-A560-A9670476F1F9}"/>
          </ac:picMkLst>
        </pc:picChg>
      </pc:sldChg>
      <pc:sldChg chg="addSp modSp add mod">
        <pc:chgData name="Cartier, Thomas (EOL)" userId="0eaa2424-5aa2-4e0b-960d-de12abb9d6fd" providerId="ADAL" clId="{E0F3E51F-B608-457E-9FB9-B5BA88EBCF55}" dt="2022-10-25T14:46:27.985" v="638" actId="1038"/>
        <pc:sldMkLst>
          <pc:docMk/>
          <pc:sldMk cId="257459663" sldId="287"/>
        </pc:sldMkLst>
        <pc:picChg chg="add mod">
          <ac:chgData name="Cartier, Thomas (EOL)" userId="0eaa2424-5aa2-4e0b-960d-de12abb9d6fd" providerId="ADAL" clId="{E0F3E51F-B608-457E-9FB9-B5BA88EBCF55}" dt="2022-10-25T14:46:27.985" v="638" actId="1038"/>
          <ac:picMkLst>
            <pc:docMk/>
            <pc:sldMk cId="257459663" sldId="287"/>
            <ac:picMk id="5" creationId="{B75A7A46-75BF-4F56-894B-17CA92119458}"/>
          </ac:picMkLst>
        </pc:picChg>
      </pc:sldChg>
      <pc:sldChg chg="addSp delSp modSp add mod">
        <pc:chgData name="Cartier, Thomas (EOL)" userId="0eaa2424-5aa2-4e0b-960d-de12abb9d6fd" providerId="ADAL" clId="{E0F3E51F-B608-457E-9FB9-B5BA88EBCF55}" dt="2022-10-25T14:50:58.173" v="710"/>
        <pc:sldMkLst>
          <pc:docMk/>
          <pc:sldMk cId="1159943836" sldId="288"/>
        </pc:sldMkLst>
        <pc:picChg chg="add mod">
          <ac:chgData name="Cartier, Thomas (EOL)" userId="0eaa2424-5aa2-4e0b-960d-de12abb9d6fd" providerId="ADAL" clId="{E0F3E51F-B608-457E-9FB9-B5BA88EBCF55}" dt="2022-10-25T14:47:34.553" v="680" actId="1038"/>
          <ac:picMkLst>
            <pc:docMk/>
            <pc:sldMk cId="1159943836" sldId="288"/>
            <ac:picMk id="5" creationId="{CCC61338-CFAF-40C9-A410-CA77128214DD}"/>
          </ac:picMkLst>
        </pc:picChg>
        <pc:picChg chg="del">
          <ac:chgData name="Cartier, Thomas (EOL)" userId="0eaa2424-5aa2-4e0b-960d-de12abb9d6fd" providerId="ADAL" clId="{E0F3E51F-B608-457E-9FB9-B5BA88EBCF55}" dt="2022-10-25T14:50:58.173" v="710"/>
          <ac:picMkLst>
            <pc:docMk/>
            <pc:sldMk cId="1159943836" sldId="288"/>
            <ac:picMk id="6" creationId="{A5F6440A-C328-45B3-A800-D7DEFE2B49BC}"/>
          </ac:picMkLst>
        </pc:picChg>
      </pc:sldChg>
      <pc:sldChg chg="addSp modSp add mod">
        <pc:chgData name="Cartier, Thomas (EOL)" userId="0eaa2424-5aa2-4e0b-960d-de12abb9d6fd" providerId="ADAL" clId="{E0F3E51F-B608-457E-9FB9-B5BA88EBCF55}" dt="2022-10-25T14:50:44.961" v="709" actId="1038"/>
        <pc:sldMkLst>
          <pc:docMk/>
          <pc:sldMk cId="3124783962" sldId="289"/>
        </pc:sldMkLst>
        <pc:picChg chg="add mod">
          <ac:chgData name="Cartier, Thomas (EOL)" userId="0eaa2424-5aa2-4e0b-960d-de12abb9d6fd" providerId="ADAL" clId="{E0F3E51F-B608-457E-9FB9-B5BA88EBCF55}" dt="2022-10-25T14:50:44.961" v="709" actId="1038"/>
          <ac:picMkLst>
            <pc:docMk/>
            <pc:sldMk cId="3124783962" sldId="289"/>
            <ac:picMk id="5" creationId="{FC8A2400-23CA-4297-8385-BC6A31C1B56C}"/>
          </ac:picMkLst>
        </pc:picChg>
      </pc:sldChg>
      <pc:sldChg chg="addSp modSp add">
        <pc:chgData name="Cartier, Thomas (EOL)" userId="0eaa2424-5aa2-4e0b-960d-de12abb9d6fd" providerId="ADAL" clId="{E0F3E51F-B608-457E-9FB9-B5BA88EBCF55}" dt="2022-10-25T14:56:26.319" v="770"/>
        <pc:sldMkLst>
          <pc:docMk/>
          <pc:sldMk cId="4131592582" sldId="290"/>
        </pc:sldMkLst>
        <pc:picChg chg="add mod">
          <ac:chgData name="Cartier, Thomas (EOL)" userId="0eaa2424-5aa2-4e0b-960d-de12abb9d6fd" providerId="ADAL" clId="{E0F3E51F-B608-457E-9FB9-B5BA88EBCF55}" dt="2022-10-25T14:56:26.319" v="770"/>
          <ac:picMkLst>
            <pc:docMk/>
            <pc:sldMk cId="4131592582" sldId="290"/>
            <ac:picMk id="4" creationId="{1AFF0910-27B2-4A79-A5E7-15A1456EA9CD}"/>
          </ac:picMkLst>
        </pc:picChg>
      </pc:sldChg>
      <pc:sldChg chg="addSp modSp add mod">
        <pc:chgData name="Cartier, Thomas (EOL)" userId="0eaa2424-5aa2-4e0b-960d-de12abb9d6fd" providerId="ADAL" clId="{E0F3E51F-B608-457E-9FB9-B5BA88EBCF55}" dt="2022-10-25T14:57:10.305" v="824" actId="1038"/>
        <pc:sldMkLst>
          <pc:docMk/>
          <pc:sldMk cId="438539739" sldId="291"/>
        </pc:sldMkLst>
        <pc:picChg chg="add mod">
          <ac:chgData name="Cartier, Thomas (EOL)" userId="0eaa2424-5aa2-4e0b-960d-de12abb9d6fd" providerId="ADAL" clId="{E0F3E51F-B608-457E-9FB9-B5BA88EBCF55}" dt="2022-10-25T14:57:10.305" v="824" actId="1038"/>
          <ac:picMkLst>
            <pc:docMk/>
            <pc:sldMk cId="438539739" sldId="291"/>
            <ac:picMk id="5" creationId="{4C069202-7A43-4C51-9131-44DDC9594192}"/>
          </ac:picMkLst>
        </pc:picChg>
      </pc:sldChg>
      <pc:sldChg chg="addSp modSp add mod">
        <pc:chgData name="Cartier, Thomas (EOL)" userId="0eaa2424-5aa2-4e0b-960d-de12abb9d6fd" providerId="ADAL" clId="{E0F3E51F-B608-457E-9FB9-B5BA88EBCF55}" dt="2022-10-25T14:58:12.074" v="863" actId="1038"/>
        <pc:sldMkLst>
          <pc:docMk/>
          <pc:sldMk cId="4056452375" sldId="292"/>
        </pc:sldMkLst>
        <pc:picChg chg="add mod">
          <ac:chgData name="Cartier, Thomas (EOL)" userId="0eaa2424-5aa2-4e0b-960d-de12abb9d6fd" providerId="ADAL" clId="{E0F3E51F-B608-457E-9FB9-B5BA88EBCF55}" dt="2022-10-25T14:58:12.074" v="863" actId="1038"/>
          <ac:picMkLst>
            <pc:docMk/>
            <pc:sldMk cId="4056452375" sldId="292"/>
            <ac:picMk id="5" creationId="{CAB90E86-EA07-4118-BD68-64AA968CEC6D}"/>
          </ac:picMkLst>
        </pc:picChg>
      </pc:sldChg>
      <pc:sldChg chg="addSp modSp add">
        <pc:chgData name="Cartier, Thomas (EOL)" userId="0eaa2424-5aa2-4e0b-960d-de12abb9d6fd" providerId="ADAL" clId="{E0F3E51F-B608-457E-9FB9-B5BA88EBCF55}" dt="2022-10-25T15:00:41.838" v="899"/>
        <pc:sldMkLst>
          <pc:docMk/>
          <pc:sldMk cId="3985677087" sldId="293"/>
        </pc:sldMkLst>
        <pc:picChg chg="add mod">
          <ac:chgData name="Cartier, Thomas (EOL)" userId="0eaa2424-5aa2-4e0b-960d-de12abb9d6fd" providerId="ADAL" clId="{E0F3E51F-B608-457E-9FB9-B5BA88EBCF55}" dt="2022-10-25T15:00:41.838" v="899"/>
          <ac:picMkLst>
            <pc:docMk/>
            <pc:sldMk cId="3985677087" sldId="293"/>
            <ac:picMk id="4" creationId="{0E7BDB49-EC96-4425-8A96-7BBDF6890AFB}"/>
          </ac:picMkLst>
        </pc:picChg>
      </pc:sldChg>
      <pc:sldChg chg="addSp modSp add mod">
        <pc:chgData name="Cartier, Thomas (EOL)" userId="0eaa2424-5aa2-4e0b-960d-de12abb9d6fd" providerId="ADAL" clId="{E0F3E51F-B608-457E-9FB9-B5BA88EBCF55}" dt="2022-10-25T15:02:26.086" v="931" actId="692"/>
        <pc:sldMkLst>
          <pc:docMk/>
          <pc:sldMk cId="1784806107" sldId="294"/>
        </pc:sldMkLst>
        <pc:picChg chg="add mod">
          <ac:chgData name="Cartier, Thomas (EOL)" userId="0eaa2424-5aa2-4e0b-960d-de12abb9d6fd" providerId="ADAL" clId="{E0F3E51F-B608-457E-9FB9-B5BA88EBCF55}" dt="2022-10-25T15:02:26.086" v="931" actId="692"/>
          <ac:picMkLst>
            <pc:docMk/>
            <pc:sldMk cId="1784806107" sldId="294"/>
            <ac:picMk id="5" creationId="{BA19C20B-8F5B-44E8-BEA3-493511044EDE}"/>
          </ac:picMkLst>
        </pc:picChg>
      </pc:sldChg>
      <pc:sldChg chg="addSp modSp add mod">
        <pc:chgData name="Cartier, Thomas (EOL)" userId="0eaa2424-5aa2-4e0b-960d-de12abb9d6fd" providerId="ADAL" clId="{E0F3E51F-B608-457E-9FB9-B5BA88EBCF55}" dt="2022-10-25T15:05:46.772" v="935" actId="692"/>
        <pc:sldMkLst>
          <pc:docMk/>
          <pc:sldMk cId="2257961777" sldId="295"/>
        </pc:sldMkLst>
        <pc:picChg chg="add mod">
          <ac:chgData name="Cartier, Thomas (EOL)" userId="0eaa2424-5aa2-4e0b-960d-de12abb9d6fd" providerId="ADAL" clId="{E0F3E51F-B608-457E-9FB9-B5BA88EBCF55}" dt="2022-10-25T15:05:46.772" v="935" actId="692"/>
          <ac:picMkLst>
            <pc:docMk/>
            <pc:sldMk cId="2257961777" sldId="295"/>
            <ac:picMk id="5" creationId="{D14AF711-D0CF-475E-92E7-143F087EA3AA}"/>
          </ac:picMkLst>
        </pc:picChg>
      </pc:sldChg>
      <pc:sldChg chg="addSp modSp add mod">
        <pc:chgData name="Cartier, Thomas (EOL)" userId="0eaa2424-5aa2-4e0b-960d-de12abb9d6fd" providerId="ADAL" clId="{E0F3E51F-B608-457E-9FB9-B5BA88EBCF55}" dt="2022-10-25T15:05:41.157" v="934" actId="692"/>
        <pc:sldMkLst>
          <pc:docMk/>
          <pc:sldMk cId="3289791272" sldId="296"/>
        </pc:sldMkLst>
        <pc:picChg chg="add mod">
          <ac:chgData name="Cartier, Thomas (EOL)" userId="0eaa2424-5aa2-4e0b-960d-de12abb9d6fd" providerId="ADAL" clId="{E0F3E51F-B608-457E-9FB9-B5BA88EBCF55}" dt="2022-10-25T15:05:41.157" v="934" actId="692"/>
          <ac:picMkLst>
            <pc:docMk/>
            <pc:sldMk cId="3289791272" sldId="296"/>
            <ac:picMk id="5" creationId="{BF605309-8DE6-4634-AD0C-10E9BEB62739}"/>
          </ac:picMkLst>
        </pc:picChg>
      </pc:sldChg>
      <pc:sldChg chg="addSp modSp add mod">
        <pc:chgData name="Cartier, Thomas (EOL)" userId="0eaa2424-5aa2-4e0b-960d-de12abb9d6fd" providerId="ADAL" clId="{E0F3E51F-B608-457E-9FB9-B5BA88EBCF55}" dt="2022-10-25T15:09:14.663" v="990" actId="1038"/>
        <pc:sldMkLst>
          <pc:docMk/>
          <pc:sldMk cId="652027042" sldId="297"/>
        </pc:sldMkLst>
        <pc:picChg chg="add mod">
          <ac:chgData name="Cartier, Thomas (EOL)" userId="0eaa2424-5aa2-4e0b-960d-de12abb9d6fd" providerId="ADAL" clId="{E0F3E51F-B608-457E-9FB9-B5BA88EBCF55}" dt="2022-10-25T15:09:14.663" v="990" actId="1038"/>
          <ac:picMkLst>
            <pc:docMk/>
            <pc:sldMk cId="652027042" sldId="297"/>
            <ac:picMk id="5" creationId="{D77A5877-DB23-4AC6-9BAF-FB7430F00A26}"/>
          </ac:picMkLst>
        </pc:picChg>
      </pc:sldChg>
      <pc:sldChg chg="addSp modSp add mod">
        <pc:chgData name="Cartier, Thomas (EOL)" userId="0eaa2424-5aa2-4e0b-960d-de12abb9d6fd" providerId="ADAL" clId="{E0F3E51F-B608-457E-9FB9-B5BA88EBCF55}" dt="2022-10-25T15:12:14.239" v="1017" actId="1038"/>
        <pc:sldMkLst>
          <pc:docMk/>
          <pc:sldMk cId="3486643985" sldId="298"/>
        </pc:sldMkLst>
        <pc:picChg chg="add mod">
          <ac:chgData name="Cartier, Thomas (EOL)" userId="0eaa2424-5aa2-4e0b-960d-de12abb9d6fd" providerId="ADAL" clId="{E0F3E51F-B608-457E-9FB9-B5BA88EBCF55}" dt="2022-10-25T15:12:14.239" v="1017" actId="1038"/>
          <ac:picMkLst>
            <pc:docMk/>
            <pc:sldMk cId="3486643985" sldId="298"/>
            <ac:picMk id="5" creationId="{745C65EB-870F-44CD-9102-226ED06750BB}"/>
          </ac:picMkLst>
        </pc:picChg>
      </pc:sldChg>
      <pc:sldChg chg="addSp modSp add mod">
        <pc:chgData name="Cartier, Thomas (EOL)" userId="0eaa2424-5aa2-4e0b-960d-de12abb9d6fd" providerId="ADAL" clId="{E0F3E51F-B608-457E-9FB9-B5BA88EBCF55}" dt="2022-10-25T15:13:36.355" v="1019" actId="692"/>
        <pc:sldMkLst>
          <pc:docMk/>
          <pc:sldMk cId="1428411158" sldId="299"/>
        </pc:sldMkLst>
        <pc:picChg chg="add mod">
          <ac:chgData name="Cartier, Thomas (EOL)" userId="0eaa2424-5aa2-4e0b-960d-de12abb9d6fd" providerId="ADAL" clId="{E0F3E51F-B608-457E-9FB9-B5BA88EBCF55}" dt="2022-10-25T15:13:36.355" v="1019" actId="692"/>
          <ac:picMkLst>
            <pc:docMk/>
            <pc:sldMk cId="1428411158" sldId="299"/>
            <ac:picMk id="5" creationId="{D27C1CF1-5869-4310-9207-41C4845D927C}"/>
          </ac:picMkLst>
        </pc:picChg>
      </pc:sldChg>
      <pc:sldChg chg="addSp modSp add mod">
        <pc:chgData name="Cartier, Thomas (EOL)" userId="0eaa2424-5aa2-4e0b-960d-de12abb9d6fd" providerId="ADAL" clId="{E0F3E51F-B608-457E-9FB9-B5BA88EBCF55}" dt="2022-10-27T19:09:13.771" v="7900" actId="1038"/>
        <pc:sldMkLst>
          <pc:docMk/>
          <pc:sldMk cId="2870388989" sldId="300"/>
        </pc:sldMkLst>
        <pc:spChg chg="mod">
          <ac:chgData name="Cartier, Thomas (EOL)" userId="0eaa2424-5aa2-4e0b-960d-de12abb9d6fd" providerId="ADAL" clId="{E0F3E51F-B608-457E-9FB9-B5BA88EBCF55}" dt="2022-10-25T15:16:32.119" v="1073" actId="20577"/>
          <ac:spMkLst>
            <pc:docMk/>
            <pc:sldMk cId="2870388989" sldId="300"/>
            <ac:spMk id="2" creationId="{54586D77-A1E0-45C9-81D0-1ADE75F19191}"/>
          </ac:spMkLst>
        </pc:spChg>
        <pc:picChg chg="add mod">
          <ac:chgData name="Cartier, Thomas (EOL)" userId="0eaa2424-5aa2-4e0b-960d-de12abb9d6fd" providerId="ADAL" clId="{E0F3E51F-B608-457E-9FB9-B5BA88EBCF55}" dt="2022-10-27T19:09:13.771" v="7900" actId="1038"/>
          <ac:picMkLst>
            <pc:docMk/>
            <pc:sldMk cId="2870388989" sldId="300"/>
            <ac:picMk id="5" creationId="{67094CA7-9F17-4705-AC5E-33179DD872C4}"/>
          </ac:picMkLst>
        </pc:picChg>
      </pc:sldChg>
      <pc:sldChg chg="addSp modSp add mod">
        <pc:chgData name="Cartier, Thomas (EOL)" userId="0eaa2424-5aa2-4e0b-960d-de12abb9d6fd" providerId="ADAL" clId="{E0F3E51F-B608-457E-9FB9-B5BA88EBCF55}" dt="2022-10-25T15:16:13.112" v="1045" actId="1038"/>
        <pc:sldMkLst>
          <pc:docMk/>
          <pc:sldMk cId="1846931638" sldId="301"/>
        </pc:sldMkLst>
        <pc:picChg chg="add mod">
          <ac:chgData name="Cartier, Thomas (EOL)" userId="0eaa2424-5aa2-4e0b-960d-de12abb9d6fd" providerId="ADAL" clId="{E0F3E51F-B608-457E-9FB9-B5BA88EBCF55}" dt="2022-10-25T15:16:13.112" v="1045" actId="1038"/>
          <ac:picMkLst>
            <pc:docMk/>
            <pc:sldMk cId="1846931638" sldId="301"/>
            <ac:picMk id="5" creationId="{B8A91B27-0BBE-414F-851B-9982377C7FC4}"/>
          </ac:picMkLst>
        </pc:picChg>
      </pc:sldChg>
      <pc:sldChg chg="addSp modSp add mod">
        <pc:chgData name="Cartier, Thomas (EOL)" userId="0eaa2424-5aa2-4e0b-960d-de12abb9d6fd" providerId="ADAL" clId="{E0F3E51F-B608-457E-9FB9-B5BA88EBCF55}" dt="2022-10-25T15:17:17.603" v="1103" actId="1038"/>
        <pc:sldMkLst>
          <pc:docMk/>
          <pc:sldMk cId="2406933460" sldId="302"/>
        </pc:sldMkLst>
        <pc:picChg chg="add mod">
          <ac:chgData name="Cartier, Thomas (EOL)" userId="0eaa2424-5aa2-4e0b-960d-de12abb9d6fd" providerId="ADAL" clId="{E0F3E51F-B608-457E-9FB9-B5BA88EBCF55}" dt="2022-10-25T15:17:17.603" v="1103" actId="1038"/>
          <ac:picMkLst>
            <pc:docMk/>
            <pc:sldMk cId="2406933460" sldId="302"/>
            <ac:picMk id="5" creationId="{818B7C79-D8DC-4F9C-B312-96FFC6A4E9CC}"/>
          </ac:picMkLst>
        </pc:picChg>
      </pc:sldChg>
      <pc:sldChg chg="addSp modSp add mod">
        <pc:chgData name="Cartier, Thomas (EOL)" userId="0eaa2424-5aa2-4e0b-960d-de12abb9d6fd" providerId="ADAL" clId="{E0F3E51F-B608-457E-9FB9-B5BA88EBCF55}" dt="2022-10-25T15:19:39.820" v="1156" actId="1038"/>
        <pc:sldMkLst>
          <pc:docMk/>
          <pc:sldMk cId="1515752198" sldId="303"/>
        </pc:sldMkLst>
        <pc:picChg chg="add mod">
          <ac:chgData name="Cartier, Thomas (EOL)" userId="0eaa2424-5aa2-4e0b-960d-de12abb9d6fd" providerId="ADAL" clId="{E0F3E51F-B608-457E-9FB9-B5BA88EBCF55}" dt="2022-10-25T15:19:39.820" v="1156" actId="1038"/>
          <ac:picMkLst>
            <pc:docMk/>
            <pc:sldMk cId="1515752198" sldId="303"/>
            <ac:picMk id="5" creationId="{76B6B760-5A4F-4391-9803-5739EDEBBD2F}"/>
          </ac:picMkLst>
        </pc:picChg>
      </pc:sldChg>
      <pc:sldChg chg="addSp modSp add mod">
        <pc:chgData name="Cartier, Thomas (EOL)" userId="0eaa2424-5aa2-4e0b-960d-de12abb9d6fd" providerId="ADAL" clId="{E0F3E51F-B608-457E-9FB9-B5BA88EBCF55}" dt="2022-10-25T15:21:22.163" v="1200" actId="1038"/>
        <pc:sldMkLst>
          <pc:docMk/>
          <pc:sldMk cId="1750899831" sldId="304"/>
        </pc:sldMkLst>
        <pc:picChg chg="add mod">
          <ac:chgData name="Cartier, Thomas (EOL)" userId="0eaa2424-5aa2-4e0b-960d-de12abb9d6fd" providerId="ADAL" clId="{E0F3E51F-B608-457E-9FB9-B5BA88EBCF55}" dt="2022-10-25T15:21:22.163" v="1200" actId="1038"/>
          <ac:picMkLst>
            <pc:docMk/>
            <pc:sldMk cId="1750899831" sldId="304"/>
            <ac:picMk id="5" creationId="{0789B879-7654-4E0B-80DC-046525C71F4C}"/>
          </ac:picMkLst>
        </pc:picChg>
      </pc:sldChg>
      <pc:sldChg chg="addSp delSp modSp add mod">
        <pc:chgData name="Cartier, Thomas (EOL)" userId="0eaa2424-5aa2-4e0b-960d-de12abb9d6fd" providerId="ADAL" clId="{E0F3E51F-B608-457E-9FB9-B5BA88EBCF55}" dt="2022-10-25T15:24:38.539" v="1240" actId="21"/>
        <pc:sldMkLst>
          <pc:docMk/>
          <pc:sldMk cId="662306826" sldId="305"/>
        </pc:sldMkLst>
        <pc:picChg chg="add mod">
          <ac:chgData name="Cartier, Thomas (EOL)" userId="0eaa2424-5aa2-4e0b-960d-de12abb9d6fd" providerId="ADAL" clId="{E0F3E51F-B608-457E-9FB9-B5BA88EBCF55}" dt="2022-10-25T15:22:24.271" v="1237" actId="1038"/>
          <ac:picMkLst>
            <pc:docMk/>
            <pc:sldMk cId="662306826" sldId="305"/>
            <ac:picMk id="5" creationId="{3F9D2F0F-776C-4AB3-9986-8DBF7F81A16C}"/>
          </ac:picMkLst>
        </pc:picChg>
        <pc:picChg chg="add del mod">
          <ac:chgData name="Cartier, Thomas (EOL)" userId="0eaa2424-5aa2-4e0b-960d-de12abb9d6fd" providerId="ADAL" clId="{E0F3E51F-B608-457E-9FB9-B5BA88EBCF55}" dt="2022-10-25T15:24:38.539" v="1240" actId="21"/>
          <ac:picMkLst>
            <pc:docMk/>
            <pc:sldMk cId="662306826" sldId="305"/>
            <ac:picMk id="7" creationId="{75C421BA-14D7-4E68-8A15-6623BAE04156}"/>
          </ac:picMkLst>
        </pc:picChg>
      </pc:sldChg>
      <pc:sldChg chg="addSp modSp new mod">
        <pc:chgData name="Cartier, Thomas (EOL)" userId="0eaa2424-5aa2-4e0b-960d-de12abb9d6fd" providerId="ADAL" clId="{E0F3E51F-B608-457E-9FB9-B5BA88EBCF55}" dt="2022-10-27T19:06:27.821" v="7833" actId="1076"/>
        <pc:sldMkLst>
          <pc:docMk/>
          <pc:sldMk cId="1643593579" sldId="306"/>
        </pc:sldMkLst>
        <pc:spChg chg="mod">
          <ac:chgData name="Cartier, Thomas (EOL)" userId="0eaa2424-5aa2-4e0b-960d-de12abb9d6fd" providerId="ADAL" clId="{E0F3E51F-B608-457E-9FB9-B5BA88EBCF55}" dt="2022-10-25T14:41:01.528" v="549" actId="20577"/>
          <ac:spMkLst>
            <pc:docMk/>
            <pc:sldMk cId="1643593579" sldId="306"/>
            <ac:spMk id="2" creationId="{EEA10389-0987-4AE8-B325-74BCFF15C2EF}"/>
          </ac:spMkLst>
        </pc:spChg>
        <pc:spChg chg="mod">
          <ac:chgData name="Cartier, Thomas (EOL)" userId="0eaa2424-5aa2-4e0b-960d-de12abb9d6fd" providerId="ADAL" clId="{E0F3E51F-B608-457E-9FB9-B5BA88EBCF55}" dt="2022-10-27T12:48:07.512" v="1864" actId="20577"/>
          <ac:spMkLst>
            <pc:docMk/>
            <pc:sldMk cId="1643593579" sldId="306"/>
            <ac:spMk id="3" creationId="{93D2455F-6AEA-4FA3-ACE7-62F7454DD47D}"/>
          </ac:spMkLst>
        </pc:spChg>
        <pc:picChg chg="add mod">
          <ac:chgData name="Cartier, Thomas (EOL)" userId="0eaa2424-5aa2-4e0b-960d-de12abb9d6fd" providerId="ADAL" clId="{E0F3E51F-B608-457E-9FB9-B5BA88EBCF55}" dt="2022-10-27T19:06:27.821" v="7833" actId="1076"/>
          <ac:picMkLst>
            <pc:docMk/>
            <pc:sldMk cId="1643593579" sldId="306"/>
            <ac:picMk id="5" creationId="{F86101C4-BA26-43CD-A415-EAFDB07D1641}"/>
          </ac:picMkLst>
        </pc:picChg>
      </pc:sldChg>
      <pc:sldChg chg="addSp delSp modSp add mod">
        <pc:chgData name="Cartier, Thomas (EOL)" userId="0eaa2424-5aa2-4e0b-960d-de12abb9d6fd" providerId="ADAL" clId="{E0F3E51F-B608-457E-9FB9-B5BA88EBCF55}" dt="2022-10-27T19:07:06.487" v="7835" actId="1076"/>
        <pc:sldMkLst>
          <pc:docMk/>
          <pc:sldMk cId="973136658" sldId="307"/>
        </pc:sldMkLst>
        <pc:spChg chg="mod">
          <ac:chgData name="Cartier, Thomas (EOL)" userId="0eaa2424-5aa2-4e0b-960d-de12abb9d6fd" providerId="ADAL" clId="{E0F3E51F-B608-457E-9FB9-B5BA88EBCF55}" dt="2022-10-25T14:51:16.769" v="724" actId="20577"/>
          <ac:spMkLst>
            <pc:docMk/>
            <pc:sldMk cId="973136658" sldId="307"/>
            <ac:spMk id="2" creationId="{EEA10389-0987-4AE8-B325-74BCFF15C2EF}"/>
          </ac:spMkLst>
        </pc:spChg>
        <pc:picChg chg="add mod">
          <ac:chgData name="Cartier, Thomas (EOL)" userId="0eaa2424-5aa2-4e0b-960d-de12abb9d6fd" providerId="ADAL" clId="{E0F3E51F-B608-457E-9FB9-B5BA88EBCF55}" dt="2022-10-27T19:07:06.487" v="7835" actId="1076"/>
          <ac:picMkLst>
            <pc:docMk/>
            <pc:sldMk cId="973136658" sldId="307"/>
            <ac:picMk id="5" creationId="{45683AB3-70A5-4674-85AE-120CFCE72F6F}"/>
          </ac:picMkLst>
        </pc:picChg>
        <pc:picChg chg="add del mod">
          <ac:chgData name="Cartier, Thomas (EOL)" userId="0eaa2424-5aa2-4e0b-960d-de12abb9d6fd" providerId="ADAL" clId="{E0F3E51F-B608-457E-9FB9-B5BA88EBCF55}" dt="2022-10-25T14:56:20.933" v="769" actId="21"/>
          <ac:picMkLst>
            <pc:docMk/>
            <pc:sldMk cId="973136658" sldId="307"/>
            <ac:picMk id="5" creationId="{5B8FFB73-33E1-4274-95CE-B34D29051D31}"/>
          </ac:picMkLst>
        </pc:picChg>
      </pc:sldChg>
      <pc:sldChg chg="addSp delSp modSp add mod">
        <pc:chgData name="Cartier, Thomas (EOL)" userId="0eaa2424-5aa2-4e0b-960d-de12abb9d6fd" providerId="ADAL" clId="{E0F3E51F-B608-457E-9FB9-B5BA88EBCF55}" dt="2022-10-27T19:07:51.614" v="7837" actId="1076"/>
        <pc:sldMkLst>
          <pc:docMk/>
          <pc:sldMk cId="1042905548" sldId="308"/>
        </pc:sldMkLst>
        <pc:spChg chg="mod">
          <ac:chgData name="Cartier, Thomas (EOL)" userId="0eaa2424-5aa2-4e0b-960d-de12abb9d6fd" providerId="ADAL" clId="{E0F3E51F-B608-457E-9FB9-B5BA88EBCF55}" dt="2022-10-25T15:01:00.253" v="929" actId="20577"/>
          <ac:spMkLst>
            <pc:docMk/>
            <pc:sldMk cId="1042905548" sldId="308"/>
            <ac:spMk id="2" creationId="{EEA10389-0987-4AE8-B325-74BCFF15C2EF}"/>
          </ac:spMkLst>
        </pc:spChg>
        <pc:picChg chg="add mod">
          <ac:chgData name="Cartier, Thomas (EOL)" userId="0eaa2424-5aa2-4e0b-960d-de12abb9d6fd" providerId="ADAL" clId="{E0F3E51F-B608-457E-9FB9-B5BA88EBCF55}" dt="2022-10-27T19:07:51.614" v="7837" actId="1076"/>
          <ac:picMkLst>
            <pc:docMk/>
            <pc:sldMk cId="1042905548" sldId="308"/>
            <ac:picMk id="5" creationId="{6DD7FA4A-2C0E-44F3-A7FD-7CC6629FC6AC}"/>
          </ac:picMkLst>
        </pc:picChg>
        <pc:picChg chg="add del mod">
          <ac:chgData name="Cartier, Thomas (EOL)" userId="0eaa2424-5aa2-4e0b-960d-de12abb9d6fd" providerId="ADAL" clId="{E0F3E51F-B608-457E-9FB9-B5BA88EBCF55}" dt="2022-10-25T15:00:38.010" v="898" actId="21"/>
          <ac:picMkLst>
            <pc:docMk/>
            <pc:sldMk cId="1042905548" sldId="308"/>
            <ac:picMk id="5" creationId="{FD6C716C-61C0-4732-8937-5A9EBD1A5313}"/>
          </ac:picMkLst>
        </pc:picChg>
      </pc:sldChg>
      <pc:sldChg chg="addSp modSp add mod">
        <pc:chgData name="Cartier, Thomas (EOL)" userId="0eaa2424-5aa2-4e0b-960d-de12abb9d6fd" providerId="ADAL" clId="{E0F3E51F-B608-457E-9FB9-B5BA88EBCF55}" dt="2022-10-27T19:08:32.869" v="7885" actId="1036"/>
        <pc:sldMkLst>
          <pc:docMk/>
          <pc:sldMk cId="4121806348" sldId="309"/>
        </pc:sldMkLst>
        <pc:spChg chg="mod">
          <ac:chgData name="Cartier, Thomas (EOL)" userId="0eaa2424-5aa2-4e0b-960d-de12abb9d6fd" providerId="ADAL" clId="{E0F3E51F-B608-457E-9FB9-B5BA88EBCF55}" dt="2022-10-25T15:08:33.355" v="958" actId="20577"/>
          <ac:spMkLst>
            <pc:docMk/>
            <pc:sldMk cId="4121806348" sldId="309"/>
            <ac:spMk id="2" creationId="{EEA10389-0987-4AE8-B325-74BCFF15C2EF}"/>
          </ac:spMkLst>
        </pc:spChg>
        <pc:picChg chg="add mod">
          <ac:chgData name="Cartier, Thomas (EOL)" userId="0eaa2424-5aa2-4e0b-960d-de12abb9d6fd" providerId="ADAL" clId="{E0F3E51F-B608-457E-9FB9-B5BA88EBCF55}" dt="2022-10-27T19:08:32.869" v="7885" actId="1036"/>
          <ac:picMkLst>
            <pc:docMk/>
            <pc:sldMk cId="4121806348" sldId="309"/>
            <ac:picMk id="5" creationId="{9794A96B-EA4C-4FFB-8788-0F713EAD8D48}"/>
          </ac:picMkLst>
        </pc:picChg>
      </pc:sldChg>
      <pc:sldChg chg="addSp delSp modSp add mod">
        <pc:chgData name="Cartier, Thomas (EOL)" userId="0eaa2424-5aa2-4e0b-960d-de12abb9d6fd" providerId="ADAL" clId="{E0F3E51F-B608-457E-9FB9-B5BA88EBCF55}" dt="2022-10-27T17:38:38.935" v="4015" actId="20577"/>
        <pc:sldMkLst>
          <pc:docMk/>
          <pc:sldMk cId="3742003786" sldId="310"/>
        </pc:sldMkLst>
        <pc:spChg chg="del">
          <ac:chgData name="Cartier, Thomas (EOL)" userId="0eaa2424-5aa2-4e0b-960d-de12abb9d6fd" providerId="ADAL" clId="{E0F3E51F-B608-457E-9FB9-B5BA88EBCF55}" dt="2022-10-27T13:35:58.184" v="2661" actId="478"/>
          <ac:spMkLst>
            <pc:docMk/>
            <pc:sldMk cId="3742003786" sldId="310"/>
            <ac:spMk id="2" creationId="{54586D77-A1E0-45C9-81D0-1ADE75F19191}"/>
          </ac:spMkLst>
        </pc:spChg>
        <pc:spChg chg="del">
          <ac:chgData name="Cartier, Thomas (EOL)" userId="0eaa2424-5aa2-4e0b-960d-de12abb9d6fd" providerId="ADAL" clId="{E0F3E51F-B608-457E-9FB9-B5BA88EBCF55}" dt="2022-10-27T13:36:02.217" v="2662" actId="478"/>
          <ac:spMkLst>
            <pc:docMk/>
            <pc:sldMk cId="3742003786" sldId="310"/>
            <ac:spMk id="3" creationId="{797A0A7B-0574-43C1-8498-AB1F7F80FDDD}"/>
          </ac:spMkLst>
        </pc:spChg>
        <pc:spChg chg="add mod">
          <ac:chgData name="Cartier, Thomas (EOL)" userId="0eaa2424-5aa2-4e0b-960d-de12abb9d6fd" providerId="ADAL" clId="{E0F3E51F-B608-457E-9FB9-B5BA88EBCF55}" dt="2022-10-27T17:38:38.935" v="4015" actId="20577"/>
          <ac:spMkLst>
            <pc:docMk/>
            <pc:sldMk cId="3742003786" sldId="310"/>
            <ac:spMk id="7" creationId="{4BF4397E-77EB-4CC5-9B34-D6FCC2385369}"/>
          </ac:spMkLst>
        </pc:spChg>
        <pc:spChg chg="add mod">
          <ac:chgData name="Cartier, Thomas (EOL)" userId="0eaa2424-5aa2-4e0b-960d-de12abb9d6fd" providerId="ADAL" clId="{E0F3E51F-B608-457E-9FB9-B5BA88EBCF55}" dt="2022-10-27T17:34:23.203" v="3829"/>
          <ac:spMkLst>
            <pc:docMk/>
            <pc:sldMk cId="3742003786" sldId="310"/>
            <ac:spMk id="8" creationId="{65DE23BD-B1E7-450D-A9E4-AE949EDAAEED}"/>
          </ac:spMkLst>
        </pc:spChg>
        <pc:picChg chg="add mod">
          <ac:chgData name="Cartier, Thomas (EOL)" userId="0eaa2424-5aa2-4e0b-960d-de12abb9d6fd" providerId="ADAL" clId="{E0F3E51F-B608-457E-9FB9-B5BA88EBCF55}" dt="2022-10-27T13:36:14.015" v="2698" actId="1038"/>
          <ac:picMkLst>
            <pc:docMk/>
            <pc:sldMk cId="3742003786" sldId="310"/>
            <ac:picMk id="5" creationId="{AF3C64FE-CA8B-4EE5-AFEE-DBC40B2EFB87}"/>
          </ac:picMkLst>
        </pc:picChg>
        <pc:picChg chg="add del">
          <ac:chgData name="Cartier, Thomas (EOL)" userId="0eaa2424-5aa2-4e0b-960d-de12abb9d6fd" providerId="ADAL" clId="{E0F3E51F-B608-457E-9FB9-B5BA88EBCF55}" dt="2022-10-27T17:34:08.183" v="3827"/>
          <ac:picMkLst>
            <pc:docMk/>
            <pc:sldMk cId="3742003786" sldId="310"/>
            <ac:picMk id="6" creationId="{B7CF9B99-6493-4855-9A98-28921C147AA8}"/>
          </ac:picMkLst>
        </pc:picChg>
      </pc:sldChg>
      <pc:sldChg chg="addSp delSp modSp add mod">
        <pc:chgData name="Cartier, Thomas (EOL)" userId="0eaa2424-5aa2-4e0b-960d-de12abb9d6fd" providerId="ADAL" clId="{E0F3E51F-B608-457E-9FB9-B5BA88EBCF55}" dt="2022-10-27T17:40:54.715" v="4168" actId="1035"/>
        <pc:sldMkLst>
          <pc:docMk/>
          <pc:sldMk cId="4063532982" sldId="311"/>
        </pc:sldMkLst>
        <pc:spChg chg="del">
          <ac:chgData name="Cartier, Thomas (EOL)" userId="0eaa2424-5aa2-4e0b-960d-de12abb9d6fd" providerId="ADAL" clId="{E0F3E51F-B608-457E-9FB9-B5BA88EBCF55}" dt="2022-10-27T13:36:18.389" v="2699" actId="478"/>
          <ac:spMkLst>
            <pc:docMk/>
            <pc:sldMk cId="4063532982" sldId="311"/>
            <ac:spMk id="2" creationId="{E4E5AE07-7DF1-48E9-9A35-86369318B553}"/>
          </ac:spMkLst>
        </pc:spChg>
        <pc:spChg chg="del">
          <ac:chgData name="Cartier, Thomas (EOL)" userId="0eaa2424-5aa2-4e0b-960d-de12abb9d6fd" providerId="ADAL" clId="{E0F3E51F-B608-457E-9FB9-B5BA88EBCF55}" dt="2022-10-27T13:36:22.004" v="2700" actId="478"/>
          <ac:spMkLst>
            <pc:docMk/>
            <pc:sldMk cId="4063532982" sldId="311"/>
            <ac:spMk id="3" creationId="{6BD8F926-1DF9-4EA2-BA7A-EB5ADE9AA6B6}"/>
          </ac:spMkLst>
        </pc:spChg>
        <pc:spChg chg="add mod">
          <ac:chgData name="Cartier, Thomas (EOL)" userId="0eaa2424-5aa2-4e0b-960d-de12abb9d6fd" providerId="ADAL" clId="{E0F3E51F-B608-457E-9FB9-B5BA88EBCF55}" dt="2022-10-27T17:39:18.964" v="4031" actId="1037"/>
          <ac:spMkLst>
            <pc:docMk/>
            <pc:sldMk cId="4063532982" sldId="311"/>
            <ac:spMk id="6" creationId="{8B2E827E-07F6-49E3-A8A0-44CAD1F605E3}"/>
          </ac:spMkLst>
        </pc:spChg>
        <pc:spChg chg="add mod">
          <ac:chgData name="Cartier, Thomas (EOL)" userId="0eaa2424-5aa2-4e0b-960d-de12abb9d6fd" providerId="ADAL" clId="{E0F3E51F-B608-457E-9FB9-B5BA88EBCF55}" dt="2022-10-27T17:40:54.715" v="4168" actId="1035"/>
          <ac:spMkLst>
            <pc:docMk/>
            <pc:sldMk cId="4063532982" sldId="311"/>
            <ac:spMk id="7" creationId="{9D91170A-B032-4063-A342-ECC2FBAEBEB3}"/>
          </ac:spMkLst>
        </pc:spChg>
        <pc:picChg chg="add mod">
          <ac:chgData name="Cartier, Thomas (EOL)" userId="0eaa2424-5aa2-4e0b-960d-de12abb9d6fd" providerId="ADAL" clId="{E0F3E51F-B608-457E-9FB9-B5BA88EBCF55}" dt="2022-10-27T13:36:57.301" v="2702" actId="692"/>
          <ac:picMkLst>
            <pc:docMk/>
            <pc:sldMk cId="4063532982" sldId="311"/>
            <ac:picMk id="5" creationId="{AC9487A4-F280-4D6B-8929-A5DEB7F4F0F7}"/>
          </ac:picMkLst>
        </pc:picChg>
      </pc:sldChg>
      <pc:sldChg chg="addSp delSp modSp add mod">
        <pc:chgData name="Cartier, Thomas (EOL)" userId="0eaa2424-5aa2-4e0b-960d-de12abb9d6fd" providerId="ADAL" clId="{E0F3E51F-B608-457E-9FB9-B5BA88EBCF55}" dt="2022-10-27T19:17:12.618" v="8102" actId="1035"/>
        <pc:sldMkLst>
          <pc:docMk/>
          <pc:sldMk cId="3531881529" sldId="312"/>
        </pc:sldMkLst>
        <pc:spChg chg="del">
          <ac:chgData name="Cartier, Thomas (EOL)" userId="0eaa2424-5aa2-4e0b-960d-de12abb9d6fd" providerId="ADAL" clId="{E0F3E51F-B608-457E-9FB9-B5BA88EBCF55}" dt="2022-10-27T13:37:03.001" v="2703" actId="478"/>
          <ac:spMkLst>
            <pc:docMk/>
            <pc:sldMk cId="3531881529" sldId="312"/>
            <ac:spMk id="2" creationId="{BAA585C2-A969-4997-AA0D-DA9A1D06C066}"/>
          </ac:spMkLst>
        </pc:spChg>
        <pc:spChg chg="del">
          <ac:chgData name="Cartier, Thomas (EOL)" userId="0eaa2424-5aa2-4e0b-960d-de12abb9d6fd" providerId="ADAL" clId="{E0F3E51F-B608-457E-9FB9-B5BA88EBCF55}" dt="2022-10-27T13:37:05.394" v="2704" actId="478"/>
          <ac:spMkLst>
            <pc:docMk/>
            <pc:sldMk cId="3531881529" sldId="312"/>
            <ac:spMk id="3" creationId="{37817CCA-8073-46EF-BA00-9808BBE80137}"/>
          </ac:spMkLst>
        </pc:spChg>
        <pc:spChg chg="add mod">
          <ac:chgData name="Cartier, Thomas (EOL)" userId="0eaa2424-5aa2-4e0b-960d-de12abb9d6fd" providerId="ADAL" clId="{E0F3E51F-B608-457E-9FB9-B5BA88EBCF55}" dt="2022-10-27T17:34:29.665" v="3831"/>
          <ac:spMkLst>
            <pc:docMk/>
            <pc:sldMk cId="3531881529" sldId="312"/>
            <ac:spMk id="6" creationId="{1DF633D9-B714-48EA-AE0B-69828B06C12D}"/>
          </ac:spMkLst>
        </pc:spChg>
        <pc:spChg chg="add mod">
          <ac:chgData name="Cartier, Thomas (EOL)" userId="0eaa2424-5aa2-4e0b-960d-de12abb9d6fd" providerId="ADAL" clId="{E0F3E51F-B608-457E-9FB9-B5BA88EBCF55}" dt="2022-10-27T19:17:12.618" v="8102" actId="1035"/>
          <ac:spMkLst>
            <pc:docMk/>
            <pc:sldMk cId="3531881529" sldId="312"/>
            <ac:spMk id="7" creationId="{CB67CC45-88AD-4C81-BB83-ED259C679565}"/>
          </ac:spMkLst>
        </pc:spChg>
        <pc:picChg chg="add mod">
          <ac:chgData name="Cartier, Thomas (EOL)" userId="0eaa2424-5aa2-4e0b-960d-de12abb9d6fd" providerId="ADAL" clId="{E0F3E51F-B608-457E-9FB9-B5BA88EBCF55}" dt="2022-10-27T17:41:09.086" v="4194" actId="1038"/>
          <ac:picMkLst>
            <pc:docMk/>
            <pc:sldMk cId="3531881529" sldId="312"/>
            <ac:picMk id="5" creationId="{2EA08996-A5D7-4B9D-94C9-B1192E4CE629}"/>
          </ac:picMkLst>
        </pc:picChg>
      </pc:sldChg>
      <pc:sldChg chg="addSp delSp modSp add mod">
        <pc:chgData name="Cartier, Thomas (EOL)" userId="0eaa2424-5aa2-4e0b-960d-de12abb9d6fd" providerId="ADAL" clId="{E0F3E51F-B608-457E-9FB9-B5BA88EBCF55}" dt="2022-10-27T17:48:00.020" v="4481" actId="1035"/>
        <pc:sldMkLst>
          <pc:docMk/>
          <pc:sldMk cId="2380736802" sldId="313"/>
        </pc:sldMkLst>
        <pc:spChg chg="del">
          <ac:chgData name="Cartier, Thomas (EOL)" userId="0eaa2424-5aa2-4e0b-960d-de12abb9d6fd" providerId="ADAL" clId="{E0F3E51F-B608-457E-9FB9-B5BA88EBCF55}" dt="2022-10-27T13:38:04.305" v="2714" actId="478"/>
          <ac:spMkLst>
            <pc:docMk/>
            <pc:sldMk cId="2380736802" sldId="313"/>
            <ac:spMk id="2" creationId="{9BDD4029-57B7-4822-AA3C-9B3B246C6898}"/>
          </ac:spMkLst>
        </pc:spChg>
        <pc:spChg chg="del">
          <ac:chgData name="Cartier, Thomas (EOL)" userId="0eaa2424-5aa2-4e0b-960d-de12abb9d6fd" providerId="ADAL" clId="{E0F3E51F-B608-457E-9FB9-B5BA88EBCF55}" dt="2022-10-27T13:38:07.820" v="2715" actId="478"/>
          <ac:spMkLst>
            <pc:docMk/>
            <pc:sldMk cId="2380736802" sldId="313"/>
            <ac:spMk id="3" creationId="{64A88DEE-A56B-404F-9796-5BD3CCD0BAEB}"/>
          </ac:spMkLst>
        </pc:spChg>
        <pc:spChg chg="add mod">
          <ac:chgData name="Cartier, Thomas (EOL)" userId="0eaa2424-5aa2-4e0b-960d-de12abb9d6fd" providerId="ADAL" clId="{E0F3E51F-B608-457E-9FB9-B5BA88EBCF55}" dt="2022-10-27T17:34:33.556" v="3832"/>
          <ac:spMkLst>
            <pc:docMk/>
            <pc:sldMk cId="2380736802" sldId="313"/>
            <ac:spMk id="6" creationId="{70F45618-4A58-44E1-A1B9-72C93F255364}"/>
          </ac:spMkLst>
        </pc:spChg>
        <pc:spChg chg="add mod">
          <ac:chgData name="Cartier, Thomas (EOL)" userId="0eaa2424-5aa2-4e0b-960d-de12abb9d6fd" providerId="ADAL" clId="{E0F3E51F-B608-457E-9FB9-B5BA88EBCF55}" dt="2022-10-27T17:48:00.020" v="4481" actId="1035"/>
          <ac:spMkLst>
            <pc:docMk/>
            <pc:sldMk cId="2380736802" sldId="313"/>
            <ac:spMk id="7" creationId="{B86B2FDB-06DF-4944-B917-39FDCB19D59D}"/>
          </ac:spMkLst>
        </pc:spChg>
        <pc:picChg chg="add mod">
          <ac:chgData name="Cartier, Thomas (EOL)" userId="0eaa2424-5aa2-4e0b-960d-de12abb9d6fd" providerId="ADAL" clId="{E0F3E51F-B608-457E-9FB9-B5BA88EBCF55}" dt="2022-10-27T13:38:59.713" v="2749" actId="1038"/>
          <ac:picMkLst>
            <pc:docMk/>
            <pc:sldMk cId="2380736802" sldId="313"/>
            <ac:picMk id="5" creationId="{5CF835D1-7339-40BF-A008-97AC8235FB01}"/>
          </ac:picMkLst>
        </pc:picChg>
      </pc:sldChg>
      <pc:sldChg chg="addSp delSp modSp add mod">
        <pc:chgData name="Cartier, Thomas (EOL)" userId="0eaa2424-5aa2-4e0b-960d-de12abb9d6fd" providerId="ADAL" clId="{E0F3E51F-B608-457E-9FB9-B5BA88EBCF55}" dt="2022-10-27T17:49:26.996" v="4565" actId="1036"/>
        <pc:sldMkLst>
          <pc:docMk/>
          <pc:sldMk cId="3454941498" sldId="314"/>
        </pc:sldMkLst>
        <pc:spChg chg="del">
          <ac:chgData name="Cartier, Thomas (EOL)" userId="0eaa2424-5aa2-4e0b-960d-de12abb9d6fd" providerId="ADAL" clId="{E0F3E51F-B608-457E-9FB9-B5BA88EBCF55}" dt="2022-10-27T13:39:46.843" v="2751" actId="478"/>
          <ac:spMkLst>
            <pc:docMk/>
            <pc:sldMk cId="3454941498" sldId="314"/>
            <ac:spMk id="2" creationId="{83E70DE1-07BE-4EF3-ADE9-9F282C107B35}"/>
          </ac:spMkLst>
        </pc:spChg>
        <pc:spChg chg="del">
          <ac:chgData name="Cartier, Thomas (EOL)" userId="0eaa2424-5aa2-4e0b-960d-de12abb9d6fd" providerId="ADAL" clId="{E0F3E51F-B608-457E-9FB9-B5BA88EBCF55}" dt="2022-10-27T13:39:44.239" v="2750" actId="478"/>
          <ac:spMkLst>
            <pc:docMk/>
            <pc:sldMk cId="3454941498" sldId="314"/>
            <ac:spMk id="3" creationId="{40BCF119-76A6-4D83-9344-29442FBA67FD}"/>
          </ac:spMkLst>
        </pc:spChg>
        <pc:spChg chg="add mod">
          <ac:chgData name="Cartier, Thomas (EOL)" userId="0eaa2424-5aa2-4e0b-960d-de12abb9d6fd" providerId="ADAL" clId="{E0F3E51F-B608-457E-9FB9-B5BA88EBCF55}" dt="2022-10-27T17:47:23.255" v="4467" actId="1037"/>
          <ac:spMkLst>
            <pc:docMk/>
            <pc:sldMk cId="3454941498" sldId="314"/>
            <ac:spMk id="6" creationId="{2D07F310-1C8D-4847-929A-173D34D23F62}"/>
          </ac:spMkLst>
        </pc:spChg>
        <pc:spChg chg="add mod">
          <ac:chgData name="Cartier, Thomas (EOL)" userId="0eaa2424-5aa2-4e0b-960d-de12abb9d6fd" providerId="ADAL" clId="{E0F3E51F-B608-457E-9FB9-B5BA88EBCF55}" dt="2022-10-27T17:49:26.996" v="4565" actId="1036"/>
          <ac:spMkLst>
            <pc:docMk/>
            <pc:sldMk cId="3454941498" sldId="314"/>
            <ac:spMk id="7" creationId="{3F07B904-241C-4F76-A7CB-B1B72D310E0F}"/>
          </ac:spMkLst>
        </pc:spChg>
        <pc:picChg chg="add mod">
          <ac:chgData name="Cartier, Thomas (EOL)" userId="0eaa2424-5aa2-4e0b-960d-de12abb9d6fd" providerId="ADAL" clId="{E0F3E51F-B608-457E-9FB9-B5BA88EBCF55}" dt="2022-10-27T17:47:16.775" v="4450" actId="1038"/>
          <ac:picMkLst>
            <pc:docMk/>
            <pc:sldMk cId="3454941498" sldId="314"/>
            <ac:picMk id="5" creationId="{406DDD7D-AB6B-4315-B953-0B2C4D594D9C}"/>
          </ac:picMkLst>
        </pc:picChg>
      </pc:sldChg>
      <pc:sldChg chg="addSp delSp modSp add mod">
        <pc:chgData name="Cartier, Thomas (EOL)" userId="0eaa2424-5aa2-4e0b-960d-de12abb9d6fd" providerId="ADAL" clId="{E0F3E51F-B608-457E-9FB9-B5BA88EBCF55}" dt="2022-10-27T17:51:34.688" v="4650" actId="1038"/>
        <pc:sldMkLst>
          <pc:docMk/>
          <pc:sldMk cId="3112900024" sldId="315"/>
        </pc:sldMkLst>
        <pc:spChg chg="del">
          <ac:chgData name="Cartier, Thomas (EOL)" userId="0eaa2424-5aa2-4e0b-960d-de12abb9d6fd" providerId="ADAL" clId="{E0F3E51F-B608-457E-9FB9-B5BA88EBCF55}" dt="2022-10-27T13:40:37.556" v="2755" actId="478"/>
          <ac:spMkLst>
            <pc:docMk/>
            <pc:sldMk cId="3112900024" sldId="315"/>
            <ac:spMk id="2" creationId="{E2E04680-776D-45F5-BB29-B9ECC8CFAE5C}"/>
          </ac:spMkLst>
        </pc:spChg>
        <pc:spChg chg="del">
          <ac:chgData name="Cartier, Thomas (EOL)" userId="0eaa2424-5aa2-4e0b-960d-de12abb9d6fd" providerId="ADAL" clId="{E0F3E51F-B608-457E-9FB9-B5BA88EBCF55}" dt="2022-10-27T13:40:40.547" v="2756" actId="478"/>
          <ac:spMkLst>
            <pc:docMk/>
            <pc:sldMk cId="3112900024" sldId="315"/>
            <ac:spMk id="3" creationId="{9E0C1FEB-2EF1-426D-8D15-E47C0842A8B2}"/>
          </ac:spMkLst>
        </pc:spChg>
        <pc:spChg chg="add mod">
          <ac:chgData name="Cartier, Thomas (EOL)" userId="0eaa2424-5aa2-4e0b-960d-de12abb9d6fd" providerId="ADAL" clId="{E0F3E51F-B608-457E-9FB9-B5BA88EBCF55}" dt="2022-10-27T17:49:45.886" v="4586" actId="1037"/>
          <ac:spMkLst>
            <pc:docMk/>
            <pc:sldMk cId="3112900024" sldId="315"/>
            <ac:spMk id="6" creationId="{FB887DB6-3F0E-49B7-9874-A3A6DDEA5333}"/>
          </ac:spMkLst>
        </pc:spChg>
        <pc:spChg chg="add mod">
          <ac:chgData name="Cartier, Thomas (EOL)" userId="0eaa2424-5aa2-4e0b-960d-de12abb9d6fd" providerId="ADAL" clId="{E0F3E51F-B608-457E-9FB9-B5BA88EBCF55}" dt="2022-10-27T17:51:10.856" v="4644" actId="20577"/>
          <ac:spMkLst>
            <pc:docMk/>
            <pc:sldMk cId="3112900024" sldId="315"/>
            <ac:spMk id="7" creationId="{3DA01255-D514-4BB0-8ECE-BE293696C388}"/>
          </ac:spMkLst>
        </pc:spChg>
        <pc:picChg chg="add mod">
          <ac:chgData name="Cartier, Thomas (EOL)" userId="0eaa2424-5aa2-4e0b-960d-de12abb9d6fd" providerId="ADAL" clId="{E0F3E51F-B608-457E-9FB9-B5BA88EBCF55}" dt="2022-10-27T17:51:34.688" v="4650" actId="1038"/>
          <ac:picMkLst>
            <pc:docMk/>
            <pc:sldMk cId="3112900024" sldId="315"/>
            <ac:picMk id="5" creationId="{9BF48E03-4444-4737-AC23-53F09A2738BB}"/>
          </ac:picMkLst>
        </pc:picChg>
      </pc:sldChg>
      <pc:sldChg chg="addSp delSp modSp add mod">
        <pc:chgData name="Cartier, Thomas (EOL)" userId="0eaa2424-5aa2-4e0b-960d-de12abb9d6fd" providerId="ADAL" clId="{E0F3E51F-B608-457E-9FB9-B5BA88EBCF55}" dt="2022-10-27T19:15:07.706" v="7991" actId="1076"/>
        <pc:sldMkLst>
          <pc:docMk/>
          <pc:sldMk cId="2804606227" sldId="316"/>
        </pc:sldMkLst>
        <pc:spChg chg="del">
          <ac:chgData name="Cartier, Thomas (EOL)" userId="0eaa2424-5aa2-4e0b-960d-de12abb9d6fd" providerId="ADAL" clId="{E0F3E51F-B608-457E-9FB9-B5BA88EBCF55}" dt="2022-10-27T13:25:07.531" v="2410" actId="478"/>
          <ac:spMkLst>
            <pc:docMk/>
            <pc:sldMk cId="2804606227" sldId="316"/>
            <ac:spMk id="2" creationId="{54586D77-A1E0-45C9-81D0-1ADE75F19191}"/>
          </ac:spMkLst>
        </pc:spChg>
        <pc:spChg chg="del">
          <ac:chgData name="Cartier, Thomas (EOL)" userId="0eaa2424-5aa2-4e0b-960d-de12abb9d6fd" providerId="ADAL" clId="{E0F3E51F-B608-457E-9FB9-B5BA88EBCF55}" dt="2022-10-27T13:25:14.496" v="2412" actId="478"/>
          <ac:spMkLst>
            <pc:docMk/>
            <pc:sldMk cId="2804606227" sldId="316"/>
            <ac:spMk id="3" creationId="{797A0A7B-0574-43C1-8498-AB1F7F80FDDD}"/>
          </ac:spMkLst>
        </pc:spChg>
        <pc:spChg chg="add mod">
          <ac:chgData name="Cartier, Thomas (EOL)" userId="0eaa2424-5aa2-4e0b-960d-de12abb9d6fd" providerId="ADAL" clId="{E0F3E51F-B608-457E-9FB9-B5BA88EBCF55}" dt="2022-10-27T13:25:55.341" v="2451" actId="14100"/>
          <ac:spMkLst>
            <pc:docMk/>
            <pc:sldMk cId="2804606227" sldId="316"/>
            <ac:spMk id="4" creationId="{9F28DDD6-8AF6-4727-A96D-7F79F934BC2B}"/>
          </ac:spMkLst>
        </pc:spChg>
        <pc:spChg chg="add mod">
          <ac:chgData name="Cartier, Thomas (EOL)" userId="0eaa2424-5aa2-4e0b-960d-de12abb9d6fd" providerId="ADAL" clId="{E0F3E51F-B608-457E-9FB9-B5BA88EBCF55}" dt="2022-10-27T19:15:07.706" v="7991" actId="1076"/>
          <ac:spMkLst>
            <pc:docMk/>
            <pc:sldMk cId="2804606227" sldId="316"/>
            <ac:spMk id="7" creationId="{86303E10-F997-49B2-ADA5-C6E09C7B4334}"/>
          </ac:spMkLst>
        </pc:spChg>
        <pc:picChg chg="add mod">
          <ac:chgData name="Cartier, Thomas (EOL)" userId="0eaa2424-5aa2-4e0b-960d-de12abb9d6fd" providerId="ADAL" clId="{E0F3E51F-B608-457E-9FB9-B5BA88EBCF55}" dt="2022-10-27T13:26:12.764" v="2468" actId="1035"/>
          <ac:picMkLst>
            <pc:docMk/>
            <pc:sldMk cId="2804606227" sldId="316"/>
            <ac:picMk id="6" creationId="{23924827-C89F-4760-A6BF-B700D7098547}"/>
          </ac:picMkLst>
        </pc:picChg>
        <pc:picChg chg="add mod">
          <ac:chgData name="Cartier, Thomas (EOL)" userId="0eaa2424-5aa2-4e0b-960d-de12abb9d6fd" providerId="ADAL" clId="{E0F3E51F-B608-457E-9FB9-B5BA88EBCF55}" dt="2022-10-27T19:15:01.795" v="7990" actId="1076"/>
          <ac:picMkLst>
            <pc:docMk/>
            <pc:sldMk cId="2804606227" sldId="316"/>
            <ac:picMk id="9" creationId="{1FB3B295-4786-43D7-B4DB-861A129E86AC}"/>
          </ac:picMkLst>
        </pc:picChg>
      </pc:sldChg>
      <pc:sldChg chg="addSp delSp modSp add mod">
        <pc:chgData name="Cartier, Thomas (EOL)" userId="0eaa2424-5aa2-4e0b-960d-de12abb9d6fd" providerId="ADAL" clId="{E0F3E51F-B608-457E-9FB9-B5BA88EBCF55}" dt="2022-10-27T19:16:58.036" v="8087" actId="1035"/>
        <pc:sldMkLst>
          <pc:docMk/>
          <pc:sldMk cId="3278737551" sldId="317"/>
        </pc:sldMkLst>
        <pc:spChg chg="del mod">
          <ac:chgData name="Cartier, Thomas (EOL)" userId="0eaa2424-5aa2-4e0b-960d-de12abb9d6fd" providerId="ADAL" clId="{E0F3E51F-B608-457E-9FB9-B5BA88EBCF55}" dt="2022-10-27T13:31:31.162" v="2614" actId="478"/>
          <ac:spMkLst>
            <pc:docMk/>
            <pc:sldMk cId="3278737551" sldId="317"/>
            <ac:spMk id="2" creationId="{E4E5AE07-7DF1-48E9-9A35-86369318B553}"/>
          </ac:spMkLst>
        </pc:spChg>
        <pc:spChg chg="del">
          <ac:chgData name="Cartier, Thomas (EOL)" userId="0eaa2424-5aa2-4e0b-960d-de12abb9d6fd" providerId="ADAL" clId="{E0F3E51F-B608-457E-9FB9-B5BA88EBCF55}" dt="2022-10-27T13:31:39.164" v="2617" actId="478"/>
          <ac:spMkLst>
            <pc:docMk/>
            <pc:sldMk cId="3278737551" sldId="317"/>
            <ac:spMk id="3" creationId="{6BD8F926-1DF9-4EA2-BA7A-EB5ADE9AA6B6}"/>
          </ac:spMkLst>
        </pc:spChg>
        <pc:spChg chg="add del mod">
          <ac:chgData name="Cartier, Thomas (EOL)" userId="0eaa2424-5aa2-4e0b-960d-de12abb9d6fd" providerId="ADAL" clId="{E0F3E51F-B608-457E-9FB9-B5BA88EBCF55}" dt="2022-10-27T13:31:33.169" v="2615" actId="478"/>
          <ac:spMkLst>
            <pc:docMk/>
            <pc:sldMk cId="3278737551" sldId="317"/>
            <ac:spMk id="5" creationId="{CA88EE2F-C507-45B5-AF38-A9A1EBCBEAC4}"/>
          </ac:spMkLst>
        </pc:spChg>
        <pc:spChg chg="add mod">
          <ac:chgData name="Cartier, Thomas (EOL)" userId="0eaa2424-5aa2-4e0b-960d-de12abb9d6fd" providerId="ADAL" clId="{E0F3E51F-B608-457E-9FB9-B5BA88EBCF55}" dt="2022-10-27T13:31:35.450" v="2616"/>
          <ac:spMkLst>
            <pc:docMk/>
            <pc:sldMk cId="3278737551" sldId="317"/>
            <ac:spMk id="6" creationId="{3FAEC933-052F-4DFC-ADE6-0A21FACCA151}"/>
          </ac:spMkLst>
        </pc:spChg>
        <pc:spChg chg="add mod">
          <ac:chgData name="Cartier, Thomas (EOL)" userId="0eaa2424-5aa2-4e0b-960d-de12abb9d6fd" providerId="ADAL" clId="{E0F3E51F-B608-457E-9FB9-B5BA88EBCF55}" dt="2022-10-27T19:16:58.036" v="8087" actId="1035"/>
          <ac:spMkLst>
            <pc:docMk/>
            <pc:sldMk cId="3278737551" sldId="317"/>
            <ac:spMk id="9" creationId="{5938A7E3-E740-4088-B50C-C6CAD7891932}"/>
          </ac:spMkLst>
        </pc:spChg>
        <pc:picChg chg="add mod">
          <ac:chgData name="Cartier, Thomas (EOL)" userId="0eaa2424-5aa2-4e0b-960d-de12abb9d6fd" providerId="ADAL" clId="{E0F3E51F-B608-457E-9FB9-B5BA88EBCF55}" dt="2022-10-27T13:34:53.579" v="2660" actId="1038"/>
          <ac:picMkLst>
            <pc:docMk/>
            <pc:sldMk cId="3278737551" sldId="317"/>
            <ac:picMk id="8" creationId="{6AF72BB9-73AF-425D-BD9D-5864EB70BF0F}"/>
          </ac:picMkLst>
        </pc:picChg>
      </pc:sldChg>
      <pc:sldChg chg="delSp modSp add mod">
        <pc:chgData name="Cartier, Thomas (EOL)" userId="0eaa2424-5aa2-4e0b-960d-de12abb9d6fd" providerId="ADAL" clId="{E0F3E51F-B608-457E-9FB9-B5BA88EBCF55}" dt="2022-10-27T17:24:30.900" v="3430" actId="1035"/>
        <pc:sldMkLst>
          <pc:docMk/>
          <pc:sldMk cId="1337847628" sldId="318"/>
        </pc:sldMkLst>
        <pc:spChg chg="mod">
          <ac:chgData name="Cartier, Thomas (EOL)" userId="0eaa2424-5aa2-4e0b-960d-de12abb9d6fd" providerId="ADAL" clId="{E0F3E51F-B608-457E-9FB9-B5BA88EBCF55}" dt="2022-10-27T13:10:55.487" v="2002" actId="14100"/>
          <ac:spMkLst>
            <pc:docMk/>
            <pc:sldMk cId="1337847628" sldId="318"/>
            <ac:spMk id="2" creationId="{BAA585C2-A969-4997-AA0D-DA9A1D06C066}"/>
          </ac:spMkLst>
        </pc:spChg>
        <pc:spChg chg="del">
          <ac:chgData name="Cartier, Thomas (EOL)" userId="0eaa2424-5aa2-4e0b-960d-de12abb9d6fd" providerId="ADAL" clId="{E0F3E51F-B608-457E-9FB9-B5BA88EBCF55}" dt="2022-10-27T13:15:22.923" v="2074" actId="478"/>
          <ac:spMkLst>
            <pc:docMk/>
            <pc:sldMk cId="1337847628" sldId="318"/>
            <ac:spMk id="3" creationId="{37817CCA-8073-46EF-BA00-9808BBE80137}"/>
          </ac:spMkLst>
        </pc:spChg>
        <pc:picChg chg="mod">
          <ac:chgData name="Cartier, Thomas (EOL)" userId="0eaa2424-5aa2-4e0b-960d-de12abb9d6fd" providerId="ADAL" clId="{E0F3E51F-B608-457E-9FB9-B5BA88EBCF55}" dt="2022-10-27T17:24:30.900" v="3430" actId="1035"/>
          <ac:picMkLst>
            <pc:docMk/>
            <pc:sldMk cId="1337847628" sldId="318"/>
            <ac:picMk id="5" creationId="{ED0DAA4A-9580-4EA2-B947-64DF17AB687D}"/>
          </ac:picMkLst>
        </pc:picChg>
      </pc:sldChg>
      <pc:sldChg chg="addSp modSp add del mod">
        <pc:chgData name="Cartier, Thomas (EOL)" userId="0eaa2424-5aa2-4e0b-960d-de12abb9d6fd" providerId="ADAL" clId="{E0F3E51F-B608-457E-9FB9-B5BA88EBCF55}" dt="2022-10-27T13:03:02.014" v="1868" actId="2696"/>
        <pc:sldMkLst>
          <pc:docMk/>
          <pc:sldMk cId="4192228503" sldId="318"/>
        </pc:sldMkLst>
        <pc:picChg chg="add mod">
          <ac:chgData name="Cartier, Thomas (EOL)" userId="0eaa2424-5aa2-4e0b-960d-de12abb9d6fd" providerId="ADAL" clId="{E0F3E51F-B608-457E-9FB9-B5BA88EBCF55}" dt="2022-10-25T16:33:50.858" v="1693" actId="1037"/>
          <ac:picMkLst>
            <pc:docMk/>
            <pc:sldMk cId="4192228503" sldId="318"/>
            <ac:picMk id="5" creationId="{ED0DAA4A-9580-4EA2-B947-64DF17AB687D}"/>
          </ac:picMkLst>
        </pc:picChg>
      </pc:sldChg>
      <pc:sldChg chg="addSp delSp modSp add mod">
        <pc:chgData name="Cartier, Thomas (EOL)" userId="0eaa2424-5aa2-4e0b-960d-de12abb9d6fd" providerId="ADAL" clId="{E0F3E51F-B608-457E-9FB9-B5BA88EBCF55}" dt="2022-10-27T17:24:43.637" v="3458" actId="1037"/>
        <pc:sldMkLst>
          <pc:docMk/>
          <pc:sldMk cId="906862434" sldId="319"/>
        </pc:sldMkLst>
        <pc:spChg chg="del">
          <ac:chgData name="Cartier, Thomas (EOL)" userId="0eaa2424-5aa2-4e0b-960d-de12abb9d6fd" providerId="ADAL" clId="{E0F3E51F-B608-457E-9FB9-B5BA88EBCF55}" dt="2022-10-27T13:11:40.596" v="2003" actId="478"/>
          <ac:spMkLst>
            <pc:docMk/>
            <pc:sldMk cId="906862434" sldId="319"/>
            <ac:spMk id="2" creationId="{9BDD4029-57B7-4822-AA3C-9B3B246C6898}"/>
          </ac:spMkLst>
        </pc:spChg>
        <pc:spChg chg="del">
          <ac:chgData name="Cartier, Thomas (EOL)" userId="0eaa2424-5aa2-4e0b-960d-de12abb9d6fd" providerId="ADAL" clId="{E0F3E51F-B608-457E-9FB9-B5BA88EBCF55}" dt="2022-10-27T13:13:36.998" v="2062" actId="478"/>
          <ac:spMkLst>
            <pc:docMk/>
            <pc:sldMk cId="906862434" sldId="319"/>
            <ac:spMk id="3" creationId="{64A88DEE-A56B-404F-9796-5BD3CCD0BAEB}"/>
          </ac:spMkLst>
        </pc:spChg>
        <pc:spChg chg="add mod">
          <ac:chgData name="Cartier, Thomas (EOL)" userId="0eaa2424-5aa2-4e0b-960d-de12abb9d6fd" providerId="ADAL" clId="{E0F3E51F-B608-457E-9FB9-B5BA88EBCF55}" dt="2022-10-27T13:11:44.650" v="2004"/>
          <ac:spMkLst>
            <pc:docMk/>
            <pc:sldMk cId="906862434" sldId="319"/>
            <ac:spMk id="6" creationId="{DC03771D-E75D-40A3-8267-1E43AA07971E}"/>
          </ac:spMkLst>
        </pc:spChg>
        <pc:picChg chg="mod">
          <ac:chgData name="Cartier, Thomas (EOL)" userId="0eaa2424-5aa2-4e0b-960d-de12abb9d6fd" providerId="ADAL" clId="{E0F3E51F-B608-457E-9FB9-B5BA88EBCF55}" dt="2022-10-27T17:24:43.637" v="3458" actId="1037"/>
          <ac:picMkLst>
            <pc:docMk/>
            <pc:sldMk cId="906862434" sldId="319"/>
            <ac:picMk id="5" creationId="{4404CFA4-1795-4926-8068-1B82B0C605A9}"/>
          </ac:picMkLst>
        </pc:picChg>
      </pc:sldChg>
      <pc:sldChg chg="addSp modSp add del mod">
        <pc:chgData name="Cartier, Thomas (EOL)" userId="0eaa2424-5aa2-4e0b-960d-de12abb9d6fd" providerId="ADAL" clId="{E0F3E51F-B608-457E-9FB9-B5BA88EBCF55}" dt="2022-10-27T13:03:02.014" v="1868" actId="2696"/>
        <pc:sldMkLst>
          <pc:docMk/>
          <pc:sldMk cId="4281493547" sldId="319"/>
        </pc:sldMkLst>
        <pc:picChg chg="add mod">
          <ac:chgData name="Cartier, Thomas (EOL)" userId="0eaa2424-5aa2-4e0b-960d-de12abb9d6fd" providerId="ADAL" clId="{E0F3E51F-B608-457E-9FB9-B5BA88EBCF55}" dt="2022-10-25T16:33:38.172" v="1668" actId="1038"/>
          <ac:picMkLst>
            <pc:docMk/>
            <pc:sldMk cId="4281493547" sldId="319"/>
            <ac:picMk id="5" creationId="{4404CFA4-1795-4926-8068-1B82B0C605A9}"/>
          </ac:picMkLst>
        </pc:picChg>
      </pc:sldChg>
      <pc:sldChg chg="addSp delSp modSp add mod ord">
        <pc:chgData name="Cartier, Thomas (EOL)" userId="0eaa2424-5aa2-4e0b-960d-de12abb9d6fd" providerId="ADAL" clId="{E0F3E51F-B608-457E-9FB9-B5BA88EBCF55}" dt="2022-10-27T19:16:40.469" v="8069" actId="1036"/>
        <pc:sldMkLst>
          <pc:docMk/>
          <pc:sldMk cId="1414848493" sldId="320"/>
        </pc:sldMkLst>
        <pc:spChg chg="del mod">
          <ac:chgData name="Cartier, Thomas (EOL)" userId="0eaa2424-5aa2-4e0b-960d-de12abb9d6fd" providerId="ADAL" clId="{E0F3E51F-B608-457E-9FB9-B5BA88EBCF55}" dt="2022-10-27T13:30:46.403" v="2543" actId="478"/>
          <ac:spMkLst>
            <pc:docMk/>
            <pc:sldMk cId="1414848493" sldId="320"/>
            <ac:spMk id="2" creationId="{83E70DE1-07BE-4EF3-ADE9-9F282C107B35}"/>
          </ac:spMkLst>
        </pc:spChg>
        <pc:spChg chg="del">
          <ac:chgData name="Cartier, Thomas (EOL)" userId="0eaa2424-5aa2-4e0b-960d-de12abb9d6fd" providerId="ADAL" clId="{E0F3E51F-B608-457E-9FB9-B5BA88EBCF55}" dt="2022-10-27T13:30:43.713" v="2541" actId="478"/>
          <ac:spMkLst>
            <pc:docMk/>
            <pc:sldMk cId="1414848493" sldId="320"/>
            <ac:spMk id="3" creationId="{40BCF119-76A6-4D83-9344-29442FBA67FD}"/>
          </ac:spMkLst>
        </pc:spChg>
        <pc:spChg chg="add mod">
          <ac:chgData name="Cartier, Thomas (EOL)" userId="0eaa2424-5aa2-4e0b-960d-de12abb9d6fd" providerId="ADAL" clId="{E0F3E51F-B608-457E-9FB9-B5BA88EBCF55}" dt="2022-10-27T13:31:16.613" v="2612"/>
          <ac:spMkLst>
            <pc:docMk/>
            <pc:sldMk cId="1414848493" sldId="320"/>
            <ac:spMk id="6" creationId="{63707343-2031-4BCF-B77E-01A4A0C4F952}"/>
          </ac:spMkLst>
        </pc:spChg>
        <pc:spChg chg="add mod">
          <ac:chgData name="Cartier, Thomas (EOL)" userId="0eaa2424-5aa2-4e0b-960d-de12abb9d6fd" providerId="ADAL" clId="{E0F3E51F-B608-457E-9FB9-B5BA88EBCF55}" dt="2022-10-27T19:16:37.178" v="8058" actId="1038"/>
          <ac:spMkLst>
            <pc:docMk/>
            <pc:sldMk cId="1414848493" sldId="320"/>
            <ac:spMk id="7" creationId="{85E0B1CC-FE80-4B09-AFE2-178E94D64DBF}"/>
          </ac:spMkLst>
        </pc:spChg>
        <pc:picChg chg="add mod">
          <ac:chgData name="Cartier, Thomas (EOL)" userId="0eaa2424-5aa2-4e0b-960d-de12abb9d6fd" providerId="ADAL" clId="{E0F3E51F-B608-457E-9FB9-B5BA88EBCF55}" dt="2022-10-27T13:31:03.821" v="2611" actId="1038"/>
          <ac:picMkLst>
            <pc:docMk/>
            <pc:sldMk cId="1414848493" sldId="320"/>
            <ac:picMk id="5" creationId="{E226C200-2A48-4F22-84DB-766F06B55009}"/>
          </ac:picMkLst>
        </pc:picChg>
        <pc:picChg chg="add mod">
          <ac:chgData name="Cartier, Thomas (EOL)" userId="0eaa2424-5aa2-4e0b-960d-de12abb9d6fd" providerId="ADAL" clId="{E0F3E51F-B608-457E-9FB9-B5BA88EBCF55}" dt="2022-10-27T19:16:40.469" v="8069" actId="1036"/>
          <ac:picMkLst>
            <pc:docMk/>
            <pc:sldMk cId="1414848493" sldId="320"/>
            <ac:picMk id="9" creationId="{FFB67EFB-A469-4294-836A-B5737A77C037}"/>
          </ac:picMkLst>
        </pc:picChg>
      </pc:sldChg>
      <pc:sldChg chg="addSp delSp modSp add mod ord">
        <pc:chgData name="Cartier, Thomas (EOL)" userId="0eaa2424-5aa2-4e0b-960d-de12abb9d6fd" providerId="ADAL" clId="{E0F3E51F-B608-457E-9FB9-B5BA88EBCF55}" dt="2022-10-27T19:15:59.989" v="8016" actId="1036"/>
        <pc:sldMkLst>
          <pc:docMk/>
          <pc:sldMk cId="3341617319" sldId="321"/>
        </pc:sldMkLst>
        <pc:spChg chg="del">
          <ac:chgData name="Cartier, Thomas (EOL)" userId="0eaa2424-5aa2-4e0b-960d-de12abb9d6fd" providerId="ADAL" clId="{E0F3E51F-B608-457E-9FB9-B5BA88EBCF55}" dt="2022-10-27T13:26:46.572" v="2473" actId="478"/>
          <ac:spMkLst>
            <pc:docMk/>
            <pc:sldMk cId="3341617319" sldId="321"/>
            <ac:spMk id="2" creationId="{E2E04680-776D-45F5-BB29-B9ECC8CFAE5C}"/>
          </ac:spMkLst>
        </pc:spChg>
        <pc:spChg chg="del">
          <ac:chgData name="Cartier, Thomas (EOL)" userId="0eaa2424-5aa2-4e0b-960d-de12abb9d6fd" providerId="ADAL" clId="{E0F3E51F-B608-457E-9FB9-B5BA88EBCF55}" dt="2022-10-27T13:27:06.162" v="2477" actId="478"/>
          <ac:spMkLst>
            <pc:docMk/>
            <pc:sldMk cId="3341617319" sldId="321"/>
            <ac:spMk id="3" creationId="{9E0C1FEB-2EF1-426D-8D15-E47C0842A8B2}"/>
          </ac:spMkLst>
        </pc:spChg>
        <pc:spChg chg="add mod">
          <ac:chgData name="Cartier, Thomas (EOL)" userId="0eaa2424-5aa2-4e0b-960d-de12abb9d6fd" providerId="ADAL" clId="{E0F3E51F-B608-457E-9FB9-B5BA88EBCF55}" dt="2022-10-27T13:28:29.546" v="2540" actId="14100"/>
          <ac:spMkLst>
            <pc:docMk/>
            <pc:sldMk cId="3341617319" sldId="321"/>
            <ac:spMk id="4" creationId="{1832C558-2379-430F-B0A5-1E1F78980DD8}"/>
          </ac:spMkLst>
        </pc:spChg>
        <pc:spChg chg="add mod">
          <ac:chgData name="Cartier, Thomas (EOL)" userId="0eaa2424-5aa2-4e0b-960d-de12abb9d6fd" providerId="ADAL" clId="{E0F3E51F-B608-457E-9FB9-B5BA88EBCF55}" dt="2022-10-27T19:15:54.725" v="8005" actId="1036"/>
          <ac:spMkLst>
            <pc:docMk/>
            <pc:sldMk cId="3341617319" sldId="321"/>
            <ac:spMk id="7" creationId="{40183CCD-3620-4E4C-BE54-E06C60FAD67D}"/>
          </ac:spMkLst>
        </pc:spChg>
        <pc:picChg chg="add mod">
          <ac:chgData name="Cartier, Thomas (EOL)" userId="0eaa2424-5aa2-4e0b-960d-de12abb9d6fd" providerId="ADAL" clId="{E0F3E51F-B608-457E-9FB9-B5BA88EBCF55}" dt="2022-10-27T13:28:24.111" v="2539" actId="692"/>
          <ac:picMkLst>
            <pc:docMk/>
            <pc:sldMk cId="3341617319" sldId="321"/>
            <ac:picMk id="6" creationId="{93F3B74D-48E3-4D2F-B749-6877846C283B}"/>
          </ac:picMkLst>
        </pc:picChg>
        <pc:picChg chg="add mod">
          <ac:chgData name="Cartier, Thomas (EOL)" userId="0eaa2424-5aa2-4e0b-960d-de12abb9d6fd" providerId="ADAL" clId="{E0F3E51F-B608-457E-9FB9-B5BA88EBCF55}" dt="2022-10-27T19:15:59.989" v="8016" actId="1036"/>
          <ac:picMkLst>
            <pc:docMk/>
            <pc:sldMk cId="3341617319" sldId="321"/>
            <ac:picMk id="9" creationId="{62F42319-4752-498A-A443-AFD6B1846415}"/>
          </ac:picMkLst>
        </pc:picChg>
      </pc:sldChg>
      <pc:sldChg chg="addSp modSp add mod">
        <pc:chgData name="Cartier, Thomas (EOL)" userId="0eaa2424-5aa2-4e0b-960d-de12abb9d6fd" providerId="ADAL" clId="{E0F3E51F-B608-457E-9FB9-B5BA88EBCF55}" dt="2022-10-27T17:23:40.479" v="3397" actId="255"/>
        <pc:sldMkLst>
          <pc:docMk/>
          <pc:sldMk cId="3464619643" sldId="322"/>
        </pc:sldMkLst>
        <pc:spChg chg="mod">
          <ac:chgData name="Cartier, Thomas (EOL)" userId="0eaa2424-5aa2-4e0b-960d-de12abb9d6fd" providerId="ADAL" clId="{E0F3E51F-B608-457E-9FB9-B5BA88EBCF55}" dt="2022-10-27T17:23:40.479" v="3397" actId="255"/>
          <ac:spMkLst>
            <pc:docMk/>
            <pc:sldMk cId="3464619643" sldId="322"/>
            <ac:spMk id="6" creationId="{5B46F306-1A79-45C0-A5BE-4FEAE8FECCCF}"/>
          </ac:spMkLst>
        </pc:spChg>
        <pc:picChg chg="add mod">
          <ac:chgData name="Cartier, Thomas (EOL)" userId="0eaa2424-5aa2-4e0b-960d-de12abb9d6fd" providerId="ADAL" clId="{E0F3E51F-B608-457E-9FB9-B5BA88EBCF55}" dt="2022-10-25T15:34:52.660" v="1429" actId="1038"/>
          <ac:picMkLst>
            <pc:docMk/>
            <pc:sldMk cId="3464619643" sldId="322"/>
            <ac:picMk id="5" creationId="{0215E1C7-EC3A-4BD1-AEA0-7A9AB29B3AB3}"/>
          </ac:picMkLst>
        </pc:picChg>
      </pc:sldChg>
      <pc:sldChg chg="addSp modSp add del mod">
        <pc:chgData name="Cartier, Thomas (EOL)" userId="0eaa2424-5aa2-4e0b-960d-de12abb9d6fd" providerId="ADAL" clId="{E0F3E51F-B608-457E-9FB9-B5BA88EBCF55}" dt="2022-10-27T13:03:43.212" v="1872" actId="47"/>
        <pc:sldMkLst>
          <pc:docMk/>
          <pc:sldMk cId="931542860" sldId="323"/>
        </pc:sldMkLst>
        <pc:spChg chg="mod">
          <ac:chgData name="Cartier, Thomas (EOL)" userId="0eaa2424-5aa2-4e0b-960d-de12abb9d6fd" providerId="ADAL" clId="{E0F3E51F-B608-457E-9FB9-B5BA88EBCF55}" dt="2022-10-25T15:39:21.689" v="1548" actId="20577"/>
          <ac:spMkLst>
            <pc:docMk/>
            <pc:sldMk cId="931542860" sldId="323"/>
            <ac:spMk id="3" creationId="{6BD8F926-1DF9-4EA2-BA7A-EB5ADE9AA6B6}"/>
          </ac:spMkLst>
        </pc:spChg>
        <pc:picChg chg="add mod">
          <ac:chgData name="Cartier, Thomas (EOL)" userId="0eaa2424-5aa2-4e0b-960d-de12abb9d6fd" providerId="ADAL" clId="{E0F3E51F-B608-457E-9FB9-B5BA88EBCF55}" dt="2022-10-25T15:36:53.741" v="1450" actId="1038"/>
          <ac:picMkLst>
            <pc:docMk/>
            <pc:sldMk cId="931542860" sldId="323"/>
            <ac:picMk id="5" creationId="{78C22864-9679-4B02-842A-C99BA4CD1C6B}"/>
          </ac:picMkLst>
        </pc:picChg>
      </pc:sldChg>
      <pc:sldChg chg="addSp delSp modSp add mod ord">
        <pc:chgData name="Cartier, Thomas (EOL)" userId="0eaa2424-5aa2-4e0b-960d-de12abb9d6fd" providerId="ADAL" clId="{E0F3E51F-B608-457E-9FB9-B5BA88EBCF55}" dt="2022-10-27T17:26:52.269" v="3491" actId="14100"/>
        <pc:sldMkLst>
          <pc:docMk/>
          <pc:sldMk cId="452457724" sldId="324"/>
        </pc:sldMkLst>
        <pc:spChg chg="del">
          <ac:chgData name="Cartier, Thomas (EOL)" userId="0eaa2424-5aa2-4e0b-960d-de12abb9d6fd" providerId="ADAL" clId="{E0F3E51F-B608-457E-9FB9-B5BA88EBCF55}" dt="2022-10-27T13:12:22.384" v="2023" actId="478"/>
          <ac:spMkLst>
            <pc:docMk/>
            <pc:sldMk cId="452457724" sldId="324"/>
            <ac:spMk id="2" creationId="{BAA585C2-A969-4997-AA0D-DA9A1D06C066}"/>
          </ac:spMkLst>
        </pc:spChg>
        <pc:spChg chg="del">
          <ac:chgData name="Cartier, Thomas (EOL)" userId="0eaa2424-5aa2-4e0b-960d-de12abb9d6fd" providerId="ADAL" clId="{E0F3E51F-B608-457E-9FB9-B5BA88EBCF55}" dt="2022-10-27T13:12:09.357" v="2022" actId="478"/>
          <ac:spMkLst>
            <pc:docMk/>
            <pc:sldMk cId="452457724" sldId="324"/>
            <ac:spMk id="3" creationId="{37817CCA-8073-46EF-BA00-9808BBE80137}"/>
          </ac:spMkLst>
        </pc:spChg>
        <pc:spChg chg="add mod">
          <ac:chgData name="Cartier, Thomas (EOL)" userId="0eaa2424-5aa2-4e0b-960d-de12abb9d6fd" providerId="ADAL" clId="{E0F3E51F-B608-457E-9FB9-B5BA88EBCF55}" dt="2022-10-27T17:26:05.445" v="3487" actId="14100"/>
          <ac:spMkLst>
            <pc:docMk/>
            <pc:sldMk cId="452457724" sldId="324"/>
            <ac:spMk id="6" creationId="{AE49053B-BA26-402A-897E-620EE84CD8B6}"/>
          </ac:spMkLst>
        </pc:spChg>
        <pc:spChg chg="add mod">
          <ac:chgData name="Cartier, Thomas (EOL)" userId="0eaa2424-5aa2-4e0b-960d-de12abb9d6fd" providerId="ADAL" clId="{E0F3E51F-B608-457E-9FB9-B5BA88EBCF55}" dt="2022-10-27T17:26:52.269" v="3491" actId="14100"/>
          <ac:spMkLst>
            <pc:docMk/>
            <pc:sldMk cId="452457724" sldId="324"/>
            <ac:spMk id="7" creationId="{A17C2DB6-0D25-4E58-A7D5-CCE7A667E181}"/>
          </ac:spMkLst>
        </pc:spChg>
        <pc:picChg chg="add mod">
          <ac:chgData name="Cartier, Thomas (EOL)" userId="0eaa2424-5aa2-4e0b-960d-de12abb9d6fd" providerId="ADAL" clId="{E0F3E51F-B608-457E-9FB9-B5BA88EBCF55}" dt="2022-10-27T13:15:58.060" v="2107" actId="1038"/>
          <ac:picMkLst>
            <pc:docMk/>
            <pc:sldMk cId="452457724" sldId="324"/>
            <ac:picMk id="5" creationId="{297ABB05-5EC8-4182-8519-FE9E3E96808F}"/>
          </ac:picMkLst>
        </pc:picChg>
      </pc:sldChg>
      <pc:sldChg chg="addSp delSp modSp add mod ord">
        <pc:chgData name="Cartier, Thomas (EOL)" userId="0eaa2424-5aa2-4e0b-960d-de12abb9d6fd" providerId="ADAL" clId="{E0F3E51F-B608-457E-9FB9-B5BA88EBCF55}" dt="2022-10-27T17:27:15.613" v="3506" actId="20577"/>
        <pc:sldMkLst>
          <pc:docMk/>
          <pc:sldMk cId="2190786531" sldId="325"/>
        </pc:sldMkLst>
        <pc:spChg chg="del">
          <ac:chgData name="Cartier, Thomas (EOL)" userId="0eaa2424-5aa2-4e0b-960d-de12abb9d6fd" providerId="ADAL" clId="{E0F3E51F-B608-457E-9FB9-B5BA88EBCF55}" dt="2022-10-27T13:18:17.462" v="2108" actId="478"/>
          <ac:spMkLst>
            <pc:docMk/>
            <pc:sldMk cId="2190786531" sldId="325"/>
            <ac:spMk id="2" creationId="{9BDD4029-57B7-4822-AA3C-9B3B246C6898}"/>
          </ac:spMkLst>
        </pc:spChg>
        <pc:spChg chg="del mod">
          <ac:chgData name="Cartier, Thomas (EOL)" userId="0eaa2424-5aa2-4e0b-960d-de12abb9d6fd" providerId="ADAL" clId="{E0F3E51F-B608-457E-9FB9-B5BA88EBCF55}" dt="2022-10-27T17:27:01.228" v="3492" actId="478"/>
          <ac:spMkLst>
            <pc:docMk/>
            <pc:sldMk cId="2190786531" sldId="325"/>
            <ac:spMk id="3" creationId="{64A88DEE-A56B-404F-9796-5BD3CCD0BAEB}"/>
          </ac:spMkLst>
        </pc:spChg>
        <pc:spChg chg="add del mod">
          <ac:chgData name="Cartier, Thomas (EOL)" userId="0eaa2424-5aa2-4e0b-960d-de12abb9d6fd" providerId="ADAL" clId="{E0F3E51F-B608-457E-9FB9-B5BA88EBCF55}" dt="2022-10-27T17:26:38.097" v="3488" actId="478"/>
          <ac:spMkLst>
            <pc:docMk/>
            <pc:sldMk cId="2190786531" sldId="325"/>
            <ac:spMk id="6" creationId="{2CEE6F5A-12CD-40AF-8900-D82761F79BB5}"/>
          </ac:spMkLst>
        </pc:spChg>
        <pc:spChg chg="add del mod">
          <ac:chgData name="Cartier, Thomas (EOL)" userId="0eaa2424-5aa2-4e0b-960d-de12abb9d6fd" providerId="ADAL" clId="{E0F3E51F-B608-457E-9FB9-B5BA88EBCF55}" dt="2022-10-27T17:26:41.794" v="3489" actId="478"/>
          <ac:spMkLst>
            <pc:docMk/>
            <pc:sldMk cId="2190786531" sldId="325"/>
            <ac:spMk id="7" creationId="{CFB1F0A9-45F3-4A9E-8112-FF742A47F24B}"/>
          </ac:spMkLst>
        </pc:spChg>
        <pc:spChg chg="add mod">
          <ac:chgData name="Cartier, Thomas (EOL)" userId="0eaa2424-5aa2-4e0b-960d-de12abb9d6fd" providerId="ADAL" clId="{E0F3E51F-B608-457E-9FB9-B5BA88EBCF55}" dt="2022-10-27T17:26:44.336" v="3490"/>
          <ac:spMkLst>
            <pc:docMk/>
            <pc:sldMk cId="2190786531" sldId="325"/>
            <ac:spMk id="8" creationId="{FAAAB268-0445-4CAD-A108-82EC2B1C4C8E}"/>
          </ac:spMkLst>
        </pc:spChg>
        <pc:spChg chg="add del mod">
          <ac:chgData name="Cartier, Thomas (EOL)" userId="0eaa2424-5aa2-4e0b-960d-de12abb9d6fd" providerId="ADAL" clId="{E0F3E51F-B608-457E-9FB9-B5BA88EBCF55}" dt="2022-10-27T17:27:04.948" v="3493" actId="478"/>
          <ac:spMkLst>
            <pc:docMk/>
            <pc:sldMk cId="2190786531" sldId="325"/>
            <ac:spMk id="10" creationId="{ACBBB372-0099-4C11-AF61-EF18C23E7A9E}"/>
          </ac:spMkLst>
        </pc:spChg>
        <pc:spChg chg="add mod">
          <ac:chgData name="Cartier, Thomas (EOL)" userId="0eaa2424-5aa2-4e0b-960d-de12abb9d6fd" providerId="ADAL" clId="{E0F3E51F-B608-457E-9FB9-B5BA88EBCF55}" dt="2022-10-27T17:27:15.613" v="3506" actId="20577"/>
          <ac:spMkLst>
            <pc:docMk/>
            <pc:sldMk cId="2190786531" sldId="325"/>
            <ac:spMk id="11" creationId="{C8586E71-CF8C-4697-8D78-9903BF92912B}"/>
          </ac:spMkLst>
        </pc:spChg>
        <pc:picChg chg="add mod">
          <ac:chgData name="Cartier, Thomas (EOL)" userId="0eaa2424-5aa2-4e0b-960d-de12abb9d6fd" providerId="ADAL" clId="{E0F3E51F-B608-457E-9FB9-B5BA88EBCF55}" dt="2022-10-27T13:18:32.496" v="2138" actId="14100"/>
          <ac:picMkLst>
            <pc:docMk/>
            <pc:sldMk cId="2190786531" sldId="325"/>
            <ac:picMk id="5" creationId="{F669B81E-5C63-4507-B332-BB3E2BB3213E}"/>
          </ac:picMkLst>
        </pc:picChg>
      </pc:sldChg>
      <pc:sldChg chg="addSp delSp modSp add mod ord">
        <pc:chgData name="Cartier, Thomas (EOL)" userId="0eaa2424-5aa2-4e0b-960d-de12abb9d6fd" providerId="ADAL" clId="{E0F3E51F-B608-457E-9FB9-B5BA88EBCF55}" dt="2022-10-27T17:28:24.399" v="3530" actId="20577"/>
        <pc:sldMkLst>
          <pc:docMk/>
          <pc:sldMk cId="3714325799" sldId="326"/>
        </pc:sldMkLst>
        <pc:spChg chg="mod">
          <ac:chgData name="Cartier, Thomas (EOL)" userId="0eaa2424-5aa2-4e0b-960d-de12abb9d6fd" providerId="ADAL" clId="{E0F3E51F-B608-457E-9FB9-B5BA88EBCF55}" dt="2022-10-27T13:22:31.800" v="2288" actId="14100"/>
          <ac:spMkLst>
            <pc:docMk/>
            <pc:sldMk cId="3714325799" sldId="326"/>
            <ac:spMk id="2" creationId="{83E70DE1-07BE-4EF3-ADE9-9F282C107B35}"/>
          </ac:spMkLst>
        </pc:spChg>
        <pc:spChg chg="del">
          <ac:chgData name="Cartier, Thomas (EOL)" userId="0eaa2424-5aa2-4e0b-960d-de12abb9d6fd" providerId="ADAL" clId="{E0F3E51F-B608-457E-9FB9-B5BA88EBCF55}" dt="2022-10-27T13:21:01.237" v="2172" actId="478"/>
          <ac:spMkLst>
            <pc:docMk/>
            <pc:sldMk cId="3714325799" sldId="326"/>
            <ac:spMk id="3" creationId="{40BCF119-76A6-4D83-9344-29442FBA67FD}"/>
          </ac:spMkLst>
        </pc:spChg>
        <pc:spChg chg="add mod">
          <ac:chgData name="Cartier, Thomas (EOL)" userId="0eaa2424-5aa2-4e0b-960d-de12abb9d6fd" providerId="ADAL" clId="{E0F3E51F-B608-457E-9FB9-B5BA88EBCF55}" dt="2022-10-27T17:28:24.399" v="3530" actId="20577"/>
          <ac:spMkLst>
            <pc:docMk/>
            <pc:sldMk cId="3714325799" sldId="326"/>
            <ac:spMk id="6" creationId="{8D0EFD37-D04D-437D-BB10-FA20FF8F81B4}"/>
          </ac:spMkLst>
        </pc:spChg>
        <pc:picChg chg="add mod">
          <ac:chgData name="Cartier, Thomas (EOL)" userId="0eaa2424-5aa2-4e0b-960d-de12abb9d6fd" providerId="ADAL" clId="{E0F3E51F-B608-457E-9FB9-B5BA88EBCF55}" dt="2022-10-27T13:21:07.785" v="2204" actId="1038"/>
          <ac:picMkLst>
            <pc:docMk/>
            <pc:sldMk cId="3714325799" sldId="326"/>
            <ac:picMk id="5" creationId="{668CD437-837F-4DEC-B457-BD54E6C58632}"/>
          </ac:picMkLst>
        </pc:picChg>
      </pc:sldChg>
      <pc:sldChg chg="addSp delSp modSp add mod">
        <pc:chgData name="Cartier, Thomas (EOL)" userId="0eaa2424-5aa2-4e0b-960d-de12abb9d6fd" providerId="ADAL" clId="{E0F3E51F-B608-457E-9FB9-B5BA88EBCF55}" dt="2022-10-27T13:24:35.607" v="2409" actId="1035"/>
        <pc:sldMkLst>
          <pc:docMk/>
          <pc:sldMk cId="2313808976" sldId="327"/>
        </pc:sldMkLst>
        <pc:spChg chg="mod">
          <ac:chgData name="Cartier, Thomas (EOL)" userId="0eaa2424-5aa2-4e0b-960d-de12abb9d6fd" providerId="ADAL" clId="{E0F3E51F-B608-457E-9FB9-B5BA88EBCF55}" dt="2022-10-27T13:24:35.607" v="2409" actId="1035"/>
          <ac:spMkLst>
            <pc:docMk/>
            <pc:sldMk cId="2313808976" sldId="327"/>
            <ac:spMk id="2" creationId="{E2E04680-776D-45F5-BB29-B9ECC8CFAE5C}"/>
          </ac:spMkLst>
        </pc:spChg>
        <pc:spChg chg="del">
          <ac:chgData name="Cartier, Thomas (EOL)" userId="0eaa2424-5aa2-4e0b-960d-de12abb9d6fd" providerId="ADAL" clId="{E0F3E51F-B608-457E-9FB9-B5BA88EBCF55}" dt="2022-10-27T13:23:45.817" v="2299" actId="478"/>
          <ac:spMkLst>
            <pc:docMk/>
            <pc:sldMk cId="2313808976" sldId="327"/>
            <ac:spMk id="3" creationId="{9E0C1FEB-2EF1-426D-8D15-E47C0842A8B2}"/>
          </ac:spMkLst>
        </pc:spChg>
        <pc:picChg chg="add mod">
          <ac:chgData name="Cartier, Thomas (EOL)" userId="0eaa2424-5aa2-4e0b-960d-de12abb9d6fd" providerId="ADAL" clId="{E0F3E51F-B608-457E-9FB9-B5BA88EBCF55}" dt="2022-10-27T13:24:30.028" v="2397" actId="1036"/>
          <ac:picMkLst>
            <pc:docMk/>
            <pc:sldMk cId="2313808976" sldId="327"/>
            <ac:picMk id="5" creationId="{A5303FB2-1DF1-497E-B5D8-1056B24E1CF9}"/>
          </ac:picMkLst>
        </pc:picChg>
      </pc:sldChg>
      <pc:sldChg chg="addSp modSp add mod">
        <pc:chgData name="Cartier, Thomas (EOL)" userId="0eaa2424-5aa2-4e0b-960d-de12abb9d6fd" providerId="ADAL" clId="{E0F3E51F-B608-457E-9FB9-B5BA88EBCF55}" dt="2022-10-25T15:24:48.642" v="1300" actId="1038"/>
        <pc:sldMkLst>
          <pc:docMk/>
          <pc:sldMk cId="2219189378" sldId="328"/>
        </pc:sldMkLst>
        <pc:picChg chg="add mod">
          <ac:chgData name="Cartier, Thomas (EOL)" userId="0eaa2424-5aa2-4e0b-960d-de12abb9d6fd" providerId="ADAL" clId="{E0F3E51F-B608-457E-9FB9-B5BA88EBCF55}" dt="2022-10-25T15:24:48.642" v="1300" actId="1038"/>
          <ac:picMkLst>
            <pc:docMk/>
            <pc:sldMk cId="2219189378" sldId="328"/>
            <ac:picMk id="4" creationId="{AD3168F4-8B4D-45E3-B9A3-BCC95515C644}"/>
          </ac:picMkLst>
        </pc:picChg>
      </pc:sldChg>
      <pc:sldChg chg="modSp add del mod">
        <pc:chgData name="Cartier, Thomas (EOL)" userId="0eaa2424-5aa2-4e0b-960d-de12abb9d6fd" providerId="ADAL" clId="{E0F3E51F-B608-457E-9FB9-B5BA88EBCF55}" dt="2022-10-27T19:10:17.887" v="7903" actId="47"/>
        <pc:sldMkLst>
          <pc:docMk/>
          <pc:sldMk cId="1556944305" sldId="329"/>
        </pc:sldMkLst>
        <pc:spChg chg="mod">
          <ac:chgData name="Cartier, Thomas (EOL)" userId="0eaa2424-5aa2-4e0b-960d-de12abb9d6fd" providerId="ADAL" clId="{E0F3E51F-B608-457E-9FB9-B5BA88EBCF55}" dt="2022-10-25T15:27:05.116" v="1376" actId="20577"/>
          <ac:spMkLst>
            <pc:docMk/>
            <pc:sldMk cId="1556944305" sldId="329"/>
            <ac:spMk id="2" creationId="{E4E5AE07-7DF1-48E9-9A35-86369318B553}"/>
          </ac:spMkLst>
        </pc:spChg>
      </pc:sldChg>
      <pc:sldChg chg="addSp modSp add mod ord">
        <pc:chgData name="Cartier, Thomas (EOL)" userId="0eaa2424-5aa2-4e0b-960d-de12abb9d6fd" providerId="ADAL" clId="{E0F3E51F-B608-457E-9FB9-B5BA88EBCF55}" dt="2022-10-25T15:26:23.005" v="1362"/>
        <pc:sldMkLst>
          <pc:docMk/>
          <pc:sldMk cId="559133859" sldId="330"/>
        </pc:sldMkLst>
        <pc:picChg chg="add mod">
          <ac:chgData name="Cartier, Thomas (EOL)" userId="0eaa2424-5aa2-4e0b-960d-de12abb9d6fd" providerId="ADAL" clId="{E0F3E51F-B608-457E-9FB9-B5BA88EBCF55}" dt="2022-10-25T15:25:57.766" v="1360" actId="1038"/>
          <ac:picMkLst>
            <pc:docMk/>
            <pc:sldMk cId="559133859" sldId="330"/>
            <ac:picMk id="5" creationId="{A0C20238-3413-44B3-8A30-1D2015DDC2BA}"/>
          </ac:picMkLst>
        </pc:picChg>
      </pc:sldChg>
      <pc:sldChg chg="addSp modSp add mod">
        <pc:chgData name="Cartier, Thomas (EOL)" userId="0eaa2424-5aa2-4e0b-960d-de12abb9d6fd" providerId="ADAL" clId="{E0F3E51F-B608-457E-9FB9-B5BA88EBCF55}" dt="2022-10-25T15:26:58.178" v="1364" actId="692"/>
        <pc:sldMkLst>
          <pc:docMk/>
          <pc:sldMk cId="255771467" sldId="331"/>
        </pc:sldMkLst>
        <pc:picChg chg="add mod">
          <ac:chgData name="Cartier, Thomas (EOL)" userId="0eaa2424-5aa2-4e0b-960d-de12abb9d6fd" providerId="ADAL" clId="{E0F3E51F-B608-457E-9FB9-B5BA88EBCF55}" dt="2022-10-25T15:26:58.178" v="1364" actId="692"/>
          <ac:picMkLst>
            <pc:docMk/>
            <pc:sldMk cId="255771467" sldId="331"/>
            <ac:picMk id="5" creationId="{A623B525-E140-4CD6-904A-FB75D0723A3C}"/>
          </ac:picMkLst>
        </pc:picChg>
      </pc:sldChg>
      <pc:sldChg chg="addSp modSp add mod">
        <pc:chgData name="Cartier, Thomas (EOL)" userId="0eaa2424-5aa2-4e0b-960d-de12abb9d6fd" providerId="ADAL" clId="{E0F3E51F-B608-457E-9FB9-B5BA88EBCF55}" dt="2022-10-25T15:30:15.499" v="1378" actId="692"/>
        <pc:sldMkLst>
          <pc:docMk/>
          <pc:sldMk cId="1427906944" sldId="332"/>
        </pc:sldMkLst>
        <pc:picChg chg="add mod">
          <ac:chgData name="Cartier, Thomas (EOL)" userId="0eaa2424-5aa2-4e0b-960d-de12abb9d6fd" providerId="ADAL" clId="{E0F3E51F-B608-457E-9FB9-B5BA88EBCF55}" dt="2022-10-25T15:30:15.499" v="1378" actId="692"/>
          <ac:picMkLst>
            <pc:docMk/>
            <pc:sldMk cId="1427906944" sldId="332"/>
            <ac:picMk id="5" creationId="{112AF5D0-AC51-43F6-9B7B-FC77805D3BDF}"/>
          </ac:picMkLst>
        </pc:picChg>
      </pc:sldChg>
      <pc:sldChg chg="modSp add mod">
        <pc:chgData name="Cartier, Thomas (EOL)" userId="0eaa2424-5aa2-4e0b-960d-de12abb9d6fd" providerId="ADAL" clId="{E0F3E51F-B608-457E-9FB9-B5BA88EBCF55}" dt="2022-10-27T19:11:07.338" v="7938" actId="1036"/>
        <pc:sldMkLst>
          <pc:docMk/>
          <pc:sldMk cId="2246311368" sldId="333"/>
        </pc:sldMkLst>
        <pc:spChg chg="mod">
          <ac:chgData name="Cartier, Thomas (EOL)" userId="0eaa2424-5aa2-4e0b-960d-de12abb9d6fd" providerId="ADAL" clId="{E0F3E51F-B608-457E-9FB9-B5BA88EBCF55}" dt="2022-10-27T19:11:07.338" v="7938" actId="1036"/>
          <ac:spMkLst>
            <pc:docMk/>
            <pc:sldMk cId="2246311368" sldId="333"/>
            <ac:spMk id="2" creationId="{E2E04680-776D-45F5-BB29-B9ECC8CFAE5C}"/>
          </ac:spMkLst>
        </pc:spChg>
      </pc:sldChg>
      <pc:sldChg chg="addSp modSp add mod">
        <pc:chgData name="Cartier, Thomas (EOL)" userId="0eaa2424-5aa2-4e0b-960d-de12abb9d6fd" providerId="ADAL" clId="{E0F3E51F-B608-457E-9FB9-B5BA88EBCF55}" dt="2022-10-27T19:09:53.272" v="7902" actId="1076"/>
        <pc:sldMkLst>
          <pc:docMk/>
          <pc:sldMk cId="2730467149" sldId="334"/>
        </pc:sldMkLst>
        <pc:spChg chg="mod">
          <ac:chgData name="Cartier, Thomas (EOL)" userId="0eaa2424-5aa2-4e0b-960d-de12abb9d6fd" providerId="ADAL" clId="{E0F3E51F-B608-457E-9FB9-B5BA88EBCF55}" dt="2022-10-25T15:20:43.774" v="1170" actId="20577"/>
          <ac:spMkLst>
            <pc:docMk/>
            <pc:sldMk cId="2730467149" sldId="334"/>
            <ac:spMk id="2" creationId="{54586D77-A1E0-45C9-81D0-1ADE75F19191}"/>
          </ac:spMkLst>
        </pc:spChg>
        <pc:picChg chg="add mod">
          <ac:chgData name="Cartier, Thomas (EOL)" userId="0eaa2424-5aa2-4e0b-960d-de12abb9d6fd" providerId="ADAL" clId="{E0F3E51F-B608-457E-9FB9-B5BA88EBCF55}" dt="2022-10-27T19:09:53.272" v="7902" actId="1076"/>
          <ac:picMkLst>
            <pc:docMk/>
            <pc:sldMk cId="2730467149" sldId="334"/>
            <ac:picMk id="5" creationId="{1EC626CB-EDB6-499E-AC2B-015B6579E66B}"/>
          </ac:picMkLst>
        </pc:picChg>
      </pc:sldChg>
      <pc:sldChg chg="addSp delSp modSp new mod ord">
        <pc:chgData name="Cartier, Thomas (EOL)" userId="0eaa2424-5aa2-4e0b-960d-de12abb9d6fd" providerId="ADAL" clId="{E0F3E51F-B608-457E-9FB9-B5BA88EBCF55}" dt="2022-10-27T13:13:23.551" v="2061" actId="478"/>
        <pc:sldMkLst>
          <pc:docMk/>
          <pc:sldMk cId="2557623760" sldId="335"/>
        </pc:sldMkLst>
        <pc:spChg chg="del">
          <ac:chgData name="Cartier, Thomas (EOL)" userId="0eaa2424-5aa2-4e0b-960d-de12abb9d6fd" providerId="ADAL" clId="{E0F3E51F-B608-457E-9FB9-B5BA88EBCF55}" dt="2022-10-27T13:12:48.311" v="2059" actId="478"/>
          <ac:spMkLst>
            <pc:docMk/>
            <pc:sldMk cId="2557623760" sldId="335"/>
            <ac:spMk id="2" creationId="{03A5A531-9773-4B99-993D-F1B9738BD94E}"/>
          </ac:spMkLst>
        </pc:spChg>
        <pc:spChg chg="del">
          <ac:chgData name="Cartier, Thomas (EOL)" userId="0eaa2424-5aa2-4e0b-960d-de12abb9d6fd" providerId="ADAL" clId="{E0F3E51F-B608-457E-9FB9-B5BA88EBCF55}" dt="2022-10-27T13:13:23.551" v="2061" actId="478"/>
          <ac:spMkLst>
            <pc:docMk/>
            <pc:sldMk cId="2557623760" sldId="335"/>
            <ac:spMk id="3" creationId="{D97E71D5-F54D-4A4F-96DD-91974B74E540}"/>
          </ac:spMkLst>
        </pc:spChg>
        <pc:spChg chg="add mod">
          <ac:chgData name="Cartier, Thomas (EOL)" userId="0eaa2424-5aa2-4e0b-960d-de12abb9d6fd" providerId="ADAL" clId="{E0F3E51F-B608-457E-9FB9-B5BA88EBCF55}" dt="2022-10-27T13:12:52.188" v="2060"/>
          <ac:spMkLst>
            <pc:docMk/>
            <pc:sldMk cId="2557623760" sldId="335"/>
            <ac:spMk id="6" creationId="{A649C8A9-6519-4157-A97B-FD5E3D3F4DF8}"/>
          </ac:spMkLst>
        </pc:spChg>
        <pc:picChg chg="add mod">
          <ac:chgData name="Cartier, Thomas (EOL)" userId="0eaa2424-5aa2-4e0b-960d-de12abb9d6fd" providerId="ADAL" clId="{E0F3E51F-B608-457E-9FB9-B5BA88EBCF55}" dt="2022-10-25T16:51:30.013" v="1758" actId="1038"/>
          <ac:picMkLst>
            <pc:docMk/>
            <pc:sldMk cId="2557623760" sldId="335"/>
            <ac:picMk id="5" creationId="{9AC8CBDA-48B2-425E-B91E-517FF4FABA99}"/>
          </ac:picMkLst>
        </pc:picChg>
      </pc:sldChg>
      <pc:sldChg chg="addSp delSp modSp mod">
        <pc:chgData name="Cartier, Thomas (EOL)" userId="0eaa2424-5aa2-4e0b-960d-de12abb9d6fd" providerId="ADAL" clId="{E0F3E51F-B608-457E-9FB9-B5BA88EBCF55}" dt="2022-10-27T19:04:12.826" v="7812" actId="1076"/>
        <pc:sldMkLst>
          <pc:docMk/>
          <pc:sldMk cId="3992216800" sldId="337"/>
        </pc:sldMkLst>
        <pc:spChg chg="mod">
          <ac:chgData name="Cartier, Thomas (EOL)" userId="0eaa2424-5aa2-4e0b-960d-de12abb9d6fd" providerId="ADAL" clId="{E0F3E51F-B608-457E-9FB9-B5BA88EBCF55}" dt="2022-10-27T19:04:01.548" v="7806" actId="1076"/>
          <ac:spMkLst>
            <pc:docMk/>
            <pc:sldMk cId="3992216800" sldId="337"/>
            <ac:spMk id="5" creationId="{C3944F95-93DD-48B8-A015-94D13B728300}"/>
          </ac:spMkLst>
        </pc:spChg>
        <pc:picChg chg="add del mod">
          <ac:chgData name="Cartier, Thomas (EOL)" userId="0eaa2424-5aa2-4e0b-960d-de12abb9d6fd" providerId="ADAL" clId="{E0F3E51F-B608-457E-9FB9-B5BA88EBCF55}" dt="2022-10-27T19:04:12.826" v="7812" actId="1076"/>
          <ac:picMkLst>
            <pc:docMk/>
            <pc:sldMk cId="3992216800" sldId="337"/>
            <ac:picMk id="3" creationId="{DC100BD2-D2D3-4853-8591-A1B4661B225C}"/>
          </ac:picMkLst>
        </pc:picChg>
      </pc:sldChg>
      <pc:sldChg chg="addSp modSp mod">
        <pc:chgData name="Cartier, Thomas (EOL)" userId="0eaa2424-5aa2-4e0b-960d-de12abb9d6fd" providerId="ADAL" clId="{E0F3E51F-B608-457E-9FB9-B5BA88EBCF55}" dt="2022-10-27T19:05:49.133" v="7831" actId="1076"/>
        <pc:sldMkLst>
          <pc:docMk/>
          <pc:sldMk cId="4629247" sldId="339"/>
        </pc:sldMkLst>
        <pc:spChg chg="mod">
          <ac:chgData name="Cartier, Thomas (EOL)" userId="0eaa2424-5aa2-4e0b-960d-de12abb9d6fd" providerId="ADAL" clId="{E0F3E51F-B608-457E-9FB9-B5BA88EBCF55}" dt="2022-10-27T12:42:47.671" v="1862" actId="33524"/>
          <ac:spMkLst>
            <pc:docMk/>
            <pc:sldMk cId="4629247" sldId="339"/>
            <ac:spMk id="4" creationId="{6F7D7572-6F2E-4CC2-8AD9-A2B8B2C237EB}"/>
          </ac:spMkLst>
        </pc:spChg>
        <pc:picChg chg="add mod">
          <ac:chgData name="Cartier, Thomas (EOL)" userId="0eaa2424-5aa2-4e0b-960d-de12abb9d6fd" providerId="ADAL" clId="{E0F3E51F-B608-457E-9FB9-B5BA88EBCF55}" dt="2022-10-27T19:05:49.133" v="7831" actId="1076"/>
          <ac:picMkLst>
            <pc:docMk/>
            <pc:sldMk cId="4629247" sldId="339"/>
            <ac:picMk id="5" creationId="{92129719-2F44-46E1-8DBD-7C59AB619443}"/>
          </ac:picMkLst>
        </pc:picChg>
      </pc:sldChg>
      <pc:sldChg chg="del">
        <pc:chgData name="Cartier, Thomas (EOL)" userId="0eaa2424-5aa2-4e0b-960d-de12abb9d6fd" providerId="ADAL" clId="{E0F3E51F-B608-457E-9FB9-B5BA88EBCF55}" dt="2022-10-27T19:11:34.964" v="7939" actId="47"/>
        <pc:sldMkLst>
          <pc:docMk/>
          <pc:sldMk cId="3307828923" sldId="346"/>
        </pc:sldMkLst>
      </pc:sldChg>
      <pc:sldChg chg="addSp delSp modSp">
        <pc:chgData name="Cartier, Thomas (EOL)" userId="0eaa2424-5aa2-4e0b-960d-de12abb9d6fd" providerId="ADAL" clId="{E0F3E51F-B608-457E-9FB9-B5BA88EBCF55}" dt="2022-10-27T17:23:14.398" v="3396"/>
        <pc:sldMkLst>
          <pc:docMk/>
          <pc:sldMk cId="2846754646" sldId="347"/>
        </pc:sldMkLst>
        <pc:spChg chg="del">
          <ac:chgData name="Cartier, Thomas (EOL)" userId="0eaa2424-5aa2-4e0b-960d-de12abb9d6fd" providerId="ADAL" clId="{E0F3E51F-B608-457E-9FB9-B5BA88EBCF55}" dt="2022-10-27T17:23:14.398" v="3396"/>
          <ac:spMkLst>
            <pc:docMk/>
            <pc:sldMk cId="2846754646" sldId="347"/>
            <ac:spMk id="3" creationId="{4D3AA858-FF8E-4783-99CE-1631236E074E}"/>
          </ac:spMkLst>
        </pc:spChg>
        <pc:picChg chg="add mod">
          <ac:chgData name="Cartier, Thomas (EOL)" userId="0eaa2424-5aa2-4e0b-960d-de12abb9d6fd" providerId="ADAL" clId="{E0F3E51F-B608-457E-9FB9-B5BA88EBCF55}" dt="2022-10-27T17:23:14.398" v="3396"/>
          <ac:picMkLst>
            <pc:docMk/>
            <pc:sldMk cId="2846754646" sldId="347"/>
            <ac:picMk id="4" creationId="{019EF4B7-147B-49B7-83CC-6CC93EC73C11}"/>
          </ac:picMkLst>
        </pc:picChg>
      </pc:sldChg>
      <pc:sldChg chg="del">
        <pc:chgData name="Cartier, Thomas (EOL)" userId="0eaa2424-5aa2-4e0b-960d-de12abb9d6fd" providerId="ADAL" clId="{E0F3E51F-B608-457E-9FB9-B5BA88EBCF55}" dt="2022-10-27T17:27:52.573" v="3508" actId="47"/>
        <pc:sldMkLst>
          <pc:docMk/>
          <pc:sldMk cId="2287078784" sldId="348"/>
        </pc:sldMkLst>
      </pc:sldChg>
      <pc:sldChg chg="modSp mod">
        <pc:chgData name="Cartier, Thomas (EOL)" userId="0eaa2424-5aa2-4e0b-960d-de12abb9d6fd" providerId="ADAL" clId="{E0F3E51F-B608-457E-9FB9-B5BA88EBCF55}" dt="2022-10-27T17:24:15.766" v="3400" actId="255"/>
        <pc:sldMkLst>
          <pc:docMk/>
          <pc:sldMk cId="3208211958" sldId="351"/>
        </pc:sldMkLst>
        <pc:spChg chg="mod">
          <ac:chgData name="Cartier, Thomas (EOL)" userId="0eaa2424-5aa2-4e0b-960d-de12abb9d6fd" providerId="ADAL" clId="{E0F3E51F-B608-457E-9FB9-B5BA88EBCF55}" dt="2022-10-27T17:24:15.766" v="3400" actId="255"/>
          <ac:spMkLst>
            <pc:docMk/>
            <pc:sldMk cId="3208211958" sldId="351"/>
            <ac:spMk id="6" creationId="{0A23FD79-56EC-4BEA-8889-416E2D556B61}"/>
          </ac:spMkLst>
        </pc:spChg>
      </pc:sldChg>
      <pc:sldChg chg="addSp delSp modSp mod ord">
        <pc:chgData name="Cartier, Thomas (EOL)" userId="0eaa2424-5aa2-4e0b-960d-de12abb9d6fd" providerId="ADAL" clId="{E0F3E51F-B608-457E-9FB9-B5BA88EBCF55}" dt="2022-10-27T13:19:19.340" v="2171" actId="1037"/>
        <pc:sldMkLst>
          <pc:docMk/>
          <pc:sldMk cId="1470589214" sldId="352"/>
        </pc:sldMkLst>
        <pc:spChg chg="del">
          <ac:chgData name="Cartier, Thomas (EOL)" userId="0eaa2424-5aa2-4e0b-960d-de12abb9d6fd" providerId="ADAL" clId="{E0F3E51F-B608-457E-9FB9-B5BA88EBCF55}" dt="2022-10-27T13:18:58.749" v="2146" actId="478"/>
          <ac:spMkLst>
            <pc:docMk/>
            <pc:sldMk cId="1470589214" sldId="352"/>
            <ac:spMk id="2" creationId="{DA613A46-5FA0-4813-B376-3CB4EC7B4EA1}"/>
          </ac:spMkLst>
        </pc:spChg>
        <pc:spChg chg="del">
          <ac:chgData name="Cartier, Thomas (EOL)" userId="0eaa2424-5aa2-4e0b-960d-de12abb9d6fd" providerId="ADAL" clId="{E0F3E51F-B608-457E-9FB9-B5BA88EBCF55}" dt="2022-10-27T13:19:13.036" v="2148" actId="478"/>
          <ac:spMkLst>
            <pc:docMk/>
            <pc:sldMk cId="1470589214" sldId="352"/>
            <ac:spMk id="3" creationId="{5E2178AB-1552-4AFF-9C02-42B0E93C41A4}"/>
          </ac:spMkLst>
        </pc:spChg>
        <pc:spChg chg="add mod">
          <ac:chgData name="Cartier, Thomas (EOL)" userId="0eaa2424-5aa2-4e0b-960d-de12abb9d6fd" providerId="ADAL" clId="{E0F3E51F-B608-457E-9FB9-B5BA88EBCF55}" dt="2022-10-27T13:19:09.736" v="2147"/>
          <ac:spMkLst>
            <pc:docMk/>
            <pc:sldMk cId="1470589214" sldId="352"/>
            <ac:spMk id="6" creationId="{36FCD15D-2A26-4B8A-97C0-FE60B610B324}"/>
          </ac:spMkLst>
        </pc:spChg>
        <pc:picChg chg="add mod">
          <ac:chgData name="Cartier, Thomas (EOL)" userId="0eaa2424-5aa2-4e0b-960d-de12abb9d6fd" providerId="ADAL" clId="{E0F3E51F-B608-457E-9FB9-B5BA88EBCF55}" dt="2022-10-27T13:19:19.340" v="2171" actId="1037"/>
          <ac:picMkLst>
            <pc:docMk/>
            <pc:sldMk cId="1470589214" sldId="352"/>
            <ac:picMk id="5" creationId="{BF67A1F3-1ED5-47D9-9425-A1F8B44F994E}"/>
          </ac:picMkLst>
        </pc:picChg>
      </pc:sldChg>
      <pc:sldChg chg="addSp delSp modSp add mod">
        <pc:chgData name="Cartier, Thomas (EOL)" userId="0eaa2424-5aa2-4e0b-960d-de12abb9d6fd" providerId="ADAL" clId="{E0F3E51F-B608-457E-9FB9-B5BA88EBCF55}" dt="2022-10-27T18:43:32.177" v="7194" actId="20577"/>
        <pc:sldMkLst>
          <pc:docMk/>
          <pc:sldMk cId="590787133" sldId="353"/>
        </pc:sldMkLst>
        <pc:spChg chg="del">
          <ac:chgData name="Cartier, Thomas (EOL)" userId="0eaa2424-5aa2-4e0b-960d-de12abb9d6fd" providerId="ADAL" clId="{E0F3E51F-B608-457E-9FB9-B5BA88EBCF55}" dt="2022-10-27T18:42:07.706" v="7147" actId="478"/>
          <ac:spMkLst>
            <pc:docMk/>
            <pc:sldMk cId="590787133" sldId="353"/>
            <ac:spMk id="2" creationId="{E2E04680-776D-45F5-BB29-B9ECC8CFAE5C}"/>
          </ac:spMkLst>
        </pc:spChg>
        <pc:spChg chg="del">
          <ac:chgData name="Cartier, Thomas (EOL)" userId="0eaa2424-5aa2-4e0b-960d-de12abb9d6fd" providerId="ADAL" clId="{E0F3E51F-B608-457E-9FB9-B5BA88EBCF55}" dt="2022-10-27T18:43:22.594" v="7184" actId="478"/>
          <ac:spMkLst>
            <pc:docMk/>
            <pc:sldMk cId="590787133" sldId="353"/>
            <ac:spMk id="3" creationId="{9E0C1FEB-2EF1-426D-8D15-E47C0842A8B2}"/>
          </ac:spMkLst>
        </pc:spChg>
        <pc:spChg chg="add mod">
          <ac:chgData name="Cartier, Thomas (EOL)" userId="0eaa2424-5aa2-4e0b-960d-de12abb9d6fd" providerId="ADAL" clId="{E0F3E51F-B608-457E-9FB9-B5BA88EBCF55}" dt="2022-10-27T18:42:11.046" v="7148"/>
          <ac:spMkLst>
            <pc:docMk/>
            <pc:sldMk cId="590787133" sldId="353"/>
            <ac:spMk id="6" creationId="{99167139-72EA-4B1B-8B55-CFE713A26A3B}"/>
          </ac:spMkLst>
        </pc:spChg>
        <pc:spChg chg="add mod">
          <ac:chgData name="Cartier, Thomas (EOL)" userId="0eaa2424-5aa2-4e0b-960d-de12abb9d6fd" providerId="ADAL" clId="{E0F3E51F-B608-457E-9FB9-B5BA88EBCF55}" dt="2022-10-27T18:43:32.177" v="7194" actId="20577"/>
          <ac:spMkLst>
            <pc:docMk/>
            <pc:sldMk cId="590787133" sldId="353"/>
            <ac:spMk id="7" creationId="{6C82C560-C893-4F1A-AE63-16500DF58A6C}"/>
          </ac:spMkLst>
        </pc:spChg>
        <pc:picChg chg="add mod">
          <ac:chgData name="Cartier, Thomas (EOL)" userId="0eaa2424-5aa2-4e0b-960d-de12abb9d6fd" providerId="ADAL" clId="{E0F3E51F-B608-457E-9FB9-B5BA88EBCF55}" dt="2022-10-27T14:19:06.950" v="3162" actId="1038"/>
          <ac:picMkLst>
            <pc:docMk/>
            <pc:sldMk cId="590787133" sldId="353"/>
            <ac:picMk id="5" creationId="{A3FE7EC4-6D0C-4BA9-8240-5F92E0837DD4}"/>
          </ac:picMkLst>
        </pc:picChg>
      </pc:sldChg>
      <pc:sldChg chg="addSp delSp modSp add mod modClrScheme chgLayout">
        <pc:chgData name="Cartier, Thomas (EOL)" userId="0eaa2424-5aa2-4e0b-960d-de12abb9d6fd" providerId="ADAL" clId="{E0F3E51F-B608-457E-9FB9-B5BA88EBCF55}" dt="2022-10-27T14:21:12.164" v="3213" actId="1076"/>
        <pc:sldMkLst>
          <pc:docMk/>
          <pc:sldMk cId="3159988947" sldId="354"/>
        </pc:sldMkLst>
        <pc:spChg chg="del mod ord">
          <ac:chgData name="Cartier, Thomas (EOL)" userId="0eaa2424-5aa2-4e0b-960d-de12abb9d6fd" providerId="ADAL" clId="{E0F3E51F-B608-457E-9FB9-B5BA88EBCF55}" dt="2022-10-27T14:19:33.690" v="3163" actId="700"/>
          <ac:spMkLst>
            <pc:docMk/>
            <pc:sldMk cId="3159988947" sldId="354"/>
            <ac:spMk id="2" creationId="{54586D77-A1E0-45C9-81D0-1ADE75F19191}"/>
          </ac:spMkLst>
        </pc:spChg>
        <pc:spChg chg="del">
          <ac:chgData name="Cartier, Thomas (EOL)" userId="0eaa2424-5aa2-4e0b-960d-de12abb9d6fd" providerId="ADAL" clId="{E0F3E51F-B608-457E-9FB9-B5BA88EBCF55}" dt="2022-10-27T14:19:33.690" v="3163" actId="700"/>
          <ac:spMkLst>
            <pc:docMk/>
            <pc:sldMk cId="3159988947" sldId="354"/>
            <ac:spMk id="3" creationId="{797A0A7B-0574-43C1-8498-AB1F7F80FDDD}"/>
          </ac:spMkLst>
        </pc:spChg>
        <pc:spChg chg="add mod ord">
          <ac:chgData name="Cartier, Thomas (EOL)" userId="0eaa2424-5aa2-4e0b-960d-de12abb9d6fd" providerId="ADAL" clId="{E0F3E51F-B608-457E-9FB9-B5BA88EBCF55}" dt="2022-10-27T14:21:12.164" v="3213" actId="1076"/>
          <ac:spMkLst>
            <pc:docMk/>
            <pc:sldMk cId="3159988947" sldId="354"/>
            <ac:spMk id="4" creationId="{182231B5-0405-4399-BDF5-837894AF744E}"/>
          </ac:spMkLst>
        </pc:spChg>
        <pc:picChg chg="add mod">
          <ac:chgData name="Cartier, Thomas (EOL)" userId="0eaa2424-5aa2-4e0b-960d-de12abb9d6fd" providerId="ADAL" clId="{E0F3E51F-B608-457E-9FB9-B5BA88EBCF55}" dt="2022-10-27T14:21:03.746" v="3211" actId="1036"/>
          <ac:picMkLst>
            <pc:docMk/>
            <pc:sldMk cId="3159988947" sldId="354"/>
            <ac:picMk id="6" creationId="{32B0A556-7FCF-458A-93FB-8E81C1794BAD}"/>
          </ac:picMkLst>
        </pc:picChg>
      </pc:sldChg>
      <pc:sldChg chg="addSp delSp modSp add mod setBg">
        <pc:chgData name="Cartier, Thomas (EOL)" userId="0eaa2424-5aa2-4e0b-960d-de12abb9d6fd" providerId="ADAL" clId="{E0F3E51F-B608-457E-9FB9-B5BA88EBCF55}" dt="2022-10-27T18:46:13.124" v="7301" actId="1038"/>
        <pc:sldMkLst>
          <pc:docMk/>
          <pc:sldMk cId="3654991195" sldId="355"/>
        </pc:sldMkLst>
        <pc:spChg chg="del">
          <ac:chgData name="Cartier, Thomas (EOL)" userId="0eaa2424-5aa2-4e0b-960d-de12abb9d6fd" providerId="ADAL" clId="{E0F3E51F-B608-457E-9FB9-B5BA88EBCF55}" dt="2022-10-27T14:19:58.080" v="3178" actId="478"/>
          <ac:spMkLst>
            <pc:docMk/>
            <pc:sldMk cId="3654991195" sldId="355"/>
            <ac:spMk id="2" creationId="{E4E5AE07-7DF1-48E9-9A35-86369318B553}"/>
          </ac:spMkLst>
        </pc:spChg>
        <pc:spChg chg="del">
          <ac:chgData name="Cartier, Thomas (EOL)" userId="0eaa2424-5aa2-4e0b-960d-de12abb9d6fd" providerId="ADAL" clId="{E0F3E51F-B608-457E-9FB9-B5BA88EBCF55}" dt="2022-10-27T14:19:55.497" v="3177" actId="478"/>
          <ac:spMkLst>
            <pc:docMk/>
            <pc:sldMk cId="3654991195" sldId="355"/>
            <ac:spMk id="3" creationId="{6BD8F926-1DF9-4EA2-BA7A-EB5ADE9AA6B6}"/>
          </ac:spMkLst>
        </pc:spChg>
        <pc:spChg chg="add mod">
          <ac:chgData name="Cartier, Thomas (EOL)" userId="0eaa2424-5aa2-4e0b-960d-de12abb9d6fd" providerId="ADAL" clId="{E0F3E51F-B608-457E-9FB9-B5BA88EBCF55}" dt="2022-10-27T18:45:28.240" v="7278" actId="1038"/>
          <ac:spMkLst>
            <pc:docMk/>
            <pc:sldMk cId="3654991195" sldId="355"/>
            <ac:spMk id="12" creationId="{DEF8DE31-793B-43E9-B0C6-87A27FC19C89}"/>
          </ac:spMkLst>
        </pc:spChg>
        <pc:picChg chg="add del">
          <ac:chgData name="Cartier, Thomas (EOL)" userId="0eaa2424-5aa2-4e0b-960d-de12abb9d6fd" providerId="ADAL" clId="{E0F3E51F-B608-457E-9FB9-B5BA88EBCF55}" dt="2022-10-27T14:20:11.224" v="3180" actId="22"/>
          <ac:picMkLst>
            <pc:docMk/>
            <pc:sldMk cId="3654991195" sldId="355"/>
            <ac:picMk id="5" creationId="{0E51BACB-58CF-4F6E-9B82-BBA2E2A3E78A}"/>
          </ac:picMkLst>
        </pc:picChg>
        <pc:picChg chg="add mod">
          <ac:chgData name="Cartier, Thomas (EOL)" userId="0eaa2424-5aa2-4e0b-960d-de12abb9d6fd" providerId="ADAL" clId="{E0F3E51F-B608-457E-9FB9-B5BA88EBCF55}" dt="2022-10-27T18:46:13.124" v="7301" actId="1038"/>
          <ac:picMkLst>
            <pc:docMk/>
            <pc:sldMk cId="3654991195" sldId="355"/>
            <ac:picMk id="7" creationId="{B62703DA-982F-428F-B04A-6A63CDFA64BE}"/>
          </ac:picMkLst>
        </pc:picChg>
        <pc:picChg chg="add del mod">
          <ac:chgData name="Cartier, Thomas (EOL)" userId="0eaa2424-5aa2-4e0b-960d-de12abb9d6fd" providerId="ADAL" clId="{E0F3E51F-B608-457E-9FB9-B5BA88EBCF55}" dt="2022-10-27T18:44:58.223" v="7197" actId="478"/>
          <ac:picMkLst>
            <pc:docMk/>
            <pc:sldMk cId="3654991195" sldId="355"/>
            <ac:picMk id="9" creationId="{907D361D-4D7F-4B79-8ACB-AF169F411C11}"/>
          </ac:picMkLst>
        </pc:picChg>
        <pc:picChg chg="add mod">
          <ac:chgData name="Cartier, Thomas (EOL)" userId="0eaa2424-5aa2-4e0b-960d-de12abb9d6fd" providerId="ADAL" clId="{E0F3E51F-B608-457E-9FB9-B5BA88EBCF55}" dt="2022-10-27T18:46:01.696" v="7287" actId="1035"/>
          <ac:picMkLst>
            <pc:docMk/>
            <pc:sldMk cId="3654991195" sldId="355"/>
            <ac:picMk id="11" creationId="{E22C5EFF-CAD4-4D4E-9B6F-8BC9718EF22C}"/>
          </ac:picMkLst>
        </pc:picChg>
      </pc:sldChg>
      <pc:sldChg chg="addSp delSp modSp add mod">
        <pc:chgData name="Cartier, Thomas (EOL)" userId="0eaa2424-5aa2-4e0b-960d-de12abb9d6fd" providerId="ADAL" clId="{E0F3E51F-B608-457E-9FB9-B5BA88EBCF55}" dt="2022-10-27T18:52:02.034" v="7687" actId="20577"/>
        <pc:sldMkLst>
          <pc:docMk/>
          <pc:sldMk cId="3458203547" sldId="356"/>
        </pc:sldMkLst>
        <pc:spChg chg="mod">
          <ac:chgData name="Cartier, Thomas (EOL)" userId="0eaa2424-5aa2-4e0b-960d-de12abb9d6fd" providerId="ADAL" clId="{E0F3E51F-B608-457E-9FB9-B5BA88EBCF55}" dt="2022-10-27T18:52:02.034" v="7687" actId="20577"/>
          <ac:spMkLst>
            <pc:docMk/>
            <pc:sldMk cId="3458203547" sldId="356"/>
            <ac:spMk id="2" creationId="{BAA585C2-A969-4997-AA0D-DA9A1D06C066}"/>
          </ac:spMkLst>
        </pc:spChg>
        <pc:spChg chg="del mod">
          <ac:chgData name="Cartier, Thomas (EOL)" userId="0eaa2424-5aa2-4e0b-960d-de12abb9d6fd" providerId="ADAL" clId="{E0F3E51F-B608-457E-9FB9-B5BA88EBCF55}" dt="2022-10-27T14:31:30.364" v="3295" actId="478"/>
          <ac:spMkLst>
            <pc:docMk/>
            <pc:sldMk cId="3458203547" sldId="356"/>
            <ac:spMk id="3" creationId="{37817CCA-8073-46EF-BA00-9808BBE80137}"/>
          </ac:spMkLst>
        </pc:spChg>
        <pc:picChg chg="add mod">
          <ac:chgData name="Cartier, Thomas (EOL)" userId="0eaa2424-5aa2-4e0b-960d-de12abb9d6fd" providerId="ADAL" clId="{E0F3E51F-B608-457E-9FB9-B5BA88EBCF55}" dt="2022-10-27T18:51:55.980" v="7680" actId="1036"/>
          <ac:picMkLst>
            <pc:docMk/>
            <pc:sldMk cId="3458203547" sldId="356"/>
            <ac:picMk id="5" creationId="{DB900D20-7B58-47EA-8BC3-134AE5C9181E}"/>
          </ac:picMkLst>
        </pc:picChg>
      </pc:sldChg>
      <pc:sldChg chg="addSp delSp modSp add mod">
        <pc:chgData name="Cartier, Thomas (EOL)" userId="0eaa2424-5aa2-4e0b-960d-de12abb9d6fd" providerId="ADAL" clId="{E0F3E51F-B608-457E-9FB9-B5BA88EBCF55}" dt="2022-10-27T18:52:23.408" v="7706" actId="478"/>
        <pc:sldMkLst>
          <pc:docMk/>
          <pc:sldMk cId="1552344499" sldId="357"/>
        </pc:sldMkLst>
        <pc:spChg chg="mod">
          <ac:chgData name="Cartier, Thomas (EOL)" userId="0eaa2424-5aa2-4e0b-960d-de12abb9d6fd" providerId="ADAL" clId="{E0F3E51F-B608-457E-9FB9-B5BA88EBCF55}" dt="2022-10-27T18:52:17.485" v="7704" actId="14100"/>
          <ac:spMkLst>
            <pc:docMk/>
            <pc:sldMk cId="1552344499" sldId="357"/>
            <ac:spMk id="2" creationId="{9BDD4029-57B7-4822-AA3C-9B3B246C6898}"/>
          </ac:spMkLst>
        </pc:spChg>
        <pc:spChg chg="del mod">
          <ac:chgData name="Cartier, Thomas (EOL)" userId="0eaa2424-5aa2-4e0b-960d-de12abb9d6fd" providerId="ADAL" clId="{E0F3E51F-B608-457E-9FB9-B5BA88EBCF55}" dt="2022-10-27T18:52:23.408" v="7706" actId="478"/>
          <ac:spMkLst>
            <pc:docMk/>
            <pc:sldMk cId="1552344499" sldId="357"/>
            <ac:spMk id="3" creationId="{64A88DEE-A56B-404F-9796-5BD3CCD0BAEB}"/>
          </ac:spMkLst>
        </pc:spChg>
        <pc:picChg chg="add mod">
          <ac:chgData name="Cartier, Thomas (EOL)" userId="0eaa2424-5aa2-4e0b-960d-de12abb9d6fd" providerId="ADAL" clId="{E0F3E51F-B608-457E-9FB9-B5BA88EBCF55}" dt="2022-10-27T14:36:50.693" v="3348" actId="1038"/>
          <ac:picMkLst>
            <pc:docMk/>
            <pc:sldMk cId="1552344499" sldId="357"/>
            <ac:picMk id="5" creationId="{DAD43AD1-72FC-44FD-8B3A-BAA0619F4EEB}"/>
          </ac:picMkLst>
        </pc:picChg>
      </pc:sldChg>
      <pc:sldChg chg="addSp delSp modSp add mod ord">
        <pc:chgData name="Cartier, Thomas (EOL)" userId="0eaa2424-5aa2-4e0b-960d-de12abb9d6fd" providerId="ADAL" clId="{E0F3E51F-B608-457E-9FB9-B5BA88EBCF55}" dt="2022-10-27T18:53:54.238" v="7739"/>
        <pc:sldMkLst>
          <pc:docMk/>
          <pc:sldMk cId="1747385076" sldId="358"/>
        </pc:sldMkLst>
        <pc:spChg chg="del">
          <ac:chgData name="Cartier, Thomas (EOL)" userId="0eaa2424-5aa2-4e0b-960d-de12abb9d6fd" providerId="ADAL" clId="{E0F3E51F-B608-457E-9FB9-B5BA88EBCF55}" dt="2022-10-27T18:52:51.427" v="7707" actId="478"/>
          <ac:spMkLst>
            <pc:docMk/>
            <pc:sldMk cId="1747385076" sldId="358"/>
            <ac:spMk id="2" creationId="{83E70DE1-07BE-4EF3-ADE9-9F282C107B35}"/>
          </ac:spMkLst>
        </pc:spChg>
        <pc:spChg chg="del">
          <ac:chgData name="Cartier, Thomas (EOL)" userId="0eaa2424-5aa2-4e0b-960d-de12abb9d6fd" providerId="ADAL" clId="{E0F3E51F-B608-457E-9FB9-B5BA88EBCF55}" dt="2022-10-27T18:52:56.851" v="7709" actId="478"/>
          <ac:spMkLst>
            <pc:docMk/>
            <pc:sldMk cId="1747385076" sldId="358"/>
            <ac:spMk id="3" creationId="{40BCF119-76A6-4D83-9344-29442FBA67FD}"/>
          </ac:spMkLst>
        </pc:spChg>
        <pc:spChg chg="add mod">
          <ac:chgData name="Cartier, Thomas (EOL)" userId="0eaa2424-5aa2-4e0b-960d-de12abb9d6fd" providerId="ADAL" clId="{E0F3E51F-B608-457E-9FB9-B5BA88EBCF55}" dt="2022-10-27T18:53:05.380" v="7734" actId="1037"/>
          <ac:spMkLst>
            <pc:docMk/>
            <pc:sldMk cId="1747385076" sldId="358"/>
            <ac:spMk id="6" creationId="{082F54FC-6B45-4162-8928-204214370CE2}"/>
          </ac:spMkLst>
        </pc:spChg>
        <pc:picChg chg="add mod">
          <ac:chgData name="Cartier, Thomas (EOL)" userId="0eaa2424-5aa2-4e0b-960d-de12abb9d6fd" providerId="ADAL" clId="{E0F3E51F-B608-457E-9FB9-B5BA88EBCF55}" dt="2022-10-27T14:41:27.811" v="3395" actId="1038"/>
          <ac:picMkLst>
            <pc:docMk/>
            <pc:sldMk cId="1747385076" sldId="358"/>
            <ac:picMk id="5" creationId="{EFC2BBF8-F1F3-48D2-8693-DE3A58BA5305}"/>
          </ac:picMkLst>
        </pc:picChg>
      </pc:sldChg>
      <pc:sldChg chg="add del">
        <pc:chgData name="Cartier, Thomas (EOL)" userId="0eaa2424-5aa2-4e0b-960d-de12abb9d6fd" providerId="ADAL" clId="{E0F3E51F-B608-457E-9FB9-B5BA88EBCF55}" dt="2022-10-27T18:53:48.794" v="7737" actId="47"/>
        <pc:sldMkLst>
          <pc:docMk/>
          <pc:sldMk cId="1019779467" sldId="359"/>
        </pc:sldMkLst>
      </pc:sldChg>
      <pc:sldChg chg="addSp delSp modSp add mod setBg">
        <pc:chgData name="Cartier, Thomas (EOL)" userId="0eaa2424-5aa2-4e0b-960d-de12abb9d6fd" providerId="ADAL" clId="{E0F3E51F-B608-457E-9FB9-B5BA88EBCF55}" dt="2022-10-27T18:41:04.797" v="7079" actId="1076"/>
        <pc:sldMkLst>
          <pc:docMk/>
          <pc:sldMk cId="660181404" sldId="360"/>
        </pc:sldMkLst>
        <pc:spChg chg="del">
          <ac:chgData name="Cartier, Thomas (EOL)" userId="0eaa2424-5aa2-4e0b-960d-de12abb9d6fd" providerId="ADAL" clId="{E0F3E51F-B608-457E-9FB9-B5BA88EBCF55}" dt="2022-10-27T13:53:53.531" v="2944" actId="478"/>
          <ac:spMkLst>
            <pc:docMk/>
            <pc:sldMk cId="660181404" sldId="360"/>
            <ac:spMk id="2" creationId="{E2E04680-776D-45F5-BB29-B9ECC8CFAE5C}"/>
          </ac:spMkLst>
        </pc:spChg>
        <pc:spChg chg="del">
          <ac:chgData name="Cartier, Thomas (EOL)" userId="0eaa2424-5aa2-4e0b-960d-de12abb9d6fd" providerId="ADAL" clId="{E0F3E51F-B608-457E-9FB9-B5BA88EBCF55}" dt="2022-10-27T13:53:51.598" v="2943" actId="478"/>
          <ac:spMkLst>
            <pc:docMk/>
            <pc:sldMk cId="660181404" sldId="360"/>
            <ac:spMk id="3" creationId="{9E0C1FEB-2EF1-426D-8D15-E47C0842A8B2}"/>
          </ac:spMkLst>
        </pc:spChg>
        <pc:spChg chg="add mod">
          <ac:chgData name="Cartier, Thomas (EOL)" userId="0eaa2424-5aa2-4e0b-960d-de12abb9d6fd" providerId="ADAL" clId="{E0F3E51F-B608-457E-9FB9-B5BA88EBCF55}" dt="2022-10-27T18:14:30.236" v="6054"/>
          <ac:spMkLst>
            <pc:docMk/>
            <pc:sldMk cId="660181404" sldId="360"/>
            <ac:spMk id="11" creationId="{27E6A19B-3D4C-4F3D-A39B-F4E0A0AC9547}"/>
          </ac:spMkLst>
        </pc:spChg>
        <pc:picChg chg="add mod ord">
          <ac:chgData name="Cartier, Thomas (EOL)" userId="0eaa2424-5aa2-4e0b-960d-de12abb9d6fd" providerId="ADAL" clId="{E0F3E51F-B608-457E-9FB9-B5BA88EBCF55}" dt="2022-10-27T18:14:07.855" v="6051" actId="1038"/>
          <ac:picMkLst>
            <pc:docMk/>
            <pc:sldMk cId="660181404" sldId="360"/>
            <ac:picMk id="5" creationId="{29D81B7C-F724-4992-8E84-27D757B51A51}"/>
          </ac:picMkLst>
        </pc:picChg>
        <pc:picChg chg="add mod">
          <ac:chgData name="Cartier, Thomas (EOL)" userId="0eaa2424-5aa2-4e0b-960d-de12abb9d6fd" providerId="ADAL" clId="{E0F3E51F-B608-457E-9FB9-B5BA88EBCF55}" dt="2022-10-27T18:41:04.797" v="7079" actId="1076"/>
          <ac:picMkLst>
            <pc:docMk/>
            <pc:sldMk cId="660181404" sldId="360"/>
            <ac:picMk id="7" creationId="{5562C10D-799D-4A19-8731-6A09E64C2558}"/>
          </ac:picMkLst>
        </pc:picChg>
        <pc:picChg chg="add del">
          <ac:chgData name="Cartier, Thomas (EOL)" userId="0eaa2424-5aa2-4e0b-960d-de12abb9d6fd" providerId="ADAL" clId="{E0F3E51F-B608-457E-9FB9-B5BA88EBCF55}" dt="2022-10-27T18:14:19.169" v="6053" actId="22"/>
          <ac:picMkLst>
            <pc:docMk/>
            <pc:sldMk cId="660181404" sldId="360"/>
            <ac:picMk id="9" creationId="{6BB61E1C-1AFA-49E4-8564-8D2B4FC0C440}"/>
          </ac:picMkLst>
        </pc:picChg>
        <pc:cxnChg chg="add del">
          <ac:chgData name="Cartier, Thomas (EOL)" userId="0eaa2424-5aa2-4e0b-960d-de12abb9d6fd" providerId="ADAL" clId="{E0F3E51F-B608-457E-9FB9-B5BA88EBCF55}" dt="2022-10-27T18:14:01.761" v="6007" actId="26606"/>
          <ac:cxnSpMkLst>
            <pc:docMk/>
            <pc:sldMk cId="660181404" sldId="360"/>
            <ac:cxnSpMk id="12" creationId="{4D56677B-C0B7-4DAC-ACAD-8054FF1B599A}"/>
          </ac:cxnSpMkLst>
        </pc:cxnChg>
      </pc:sldChg>
      <pc:sldChg chg="addSp delSp modSp add mod">
        <pc:chgData name="Cartier, Thomas (EOL)" userId="0eaa2424-5aa2-4e0b-960d-de12abb9d6fd" providerId="ADAL" clId="{E0F3E51F-B608-457E-9FB9-B5BA88EBCF55}" dt="2022-10-27T18:35:30.821" v="6936" actId="20577"/>
        <pc:sldMkLst>
          <pc:docMk/>
          <pc:sldMk cId="194179697" sldId="361"/>
        </pc:sldMkLst>
        <pc:spChg chg="del">
          <ac:chgData name="Cartier, Thomas (EOL)" userId="0eaa2424-5aa2-4e0b-960d-de12abb9d6fd" providerId="ADAL" clId="{E0F3E51F-B608-457E-9FB9-B5BA88EBCF55}" dt="2022-10-27T18:15:47.059" v="6132" actId="478"/>
          <ac:spMkLst>
            <pc:docMk/>
            <pc:sldMk cId="194179697" sldId="361"/>
            <ac:spMk id="2" creationId="{54586D77-A1E0-45C9-81D0-1ADE75F19191}"/>
          </ac:spMkLst>
        </pc:spChg>
        <pc:spChg chg="del">
          <ac:chgData name="Cartier, Thomas (EOL)" userId="0eaa2424-5aa2-4e0b-960d-de12abb9d6fd" providerId="ADAL" clId="{E0F3E51F-B608-457E-9FB9-B5BA88EBCF55}" dt="2022-10-27T18:35:08.678" v="6929" actId="478"/>
          <ac:spMkLst>
            <pc:docMk/>
            <pc:sldMk cId="194179697" sldId="361"/>
            <ac:spMk id="3" creationId="{797A0A7B-0574-43C1-8498-AB1F7F80FDDD}"/>
          </ac:spMkLst>
        </pc:spChg>
        <pc:spChg chg="add mod">
          <ac:chgData name="Cartier, Thomas (EOL)" userId="0eaa2424-5aa2-4e0b-960d-de12abb9d6fd" providerId="ADAL" clId="{E0F3E51F-B608-457E-9FB9-B5BA88EBCF55}" dt="2022-10-27T18:15:49.504" v="6133"/>
          <ac:spMkLst>
            <pc:docMk/>
            <pc:sldMk cId="194179697" sldId="361"/>
            <ac:spMk id="6" creationId="{5D070721-4A5F-444B-94B0-12EBCEA58B8F}"/>
          </ac:spMkLst>
        </pc:spChg>
        <pc:spChg chg="add mod">
          <ac:chgData name="Cartier, Thomas (EOL)" userId="0eaa2424-5aa2-4e0b-960d-de12abb9d6fd" providerId="ADAL" clId="{E0F3E51F-B608-457E-9FB9-B5BA88EBCF55}" dt="2022-10-27T18:35:30.821" v="6936" actId="20577"/>
          <ac:spMkLst>
            <pc:docMk/>
            <pc:sldMk cId="194179697" sldId="361"/>
            <ac:spMk id="7" creationId="{2D5B15B7-0EA7-4795-A526-BF6D262AA11C}"/>
          </ac:spMkLst>
        </pc:spChg>
        <pc:picChg chg="add mod">
          <ac:chgData name="Cartier, Thomas (EOL)" userId="0eaa2424-5aa2-4e0b-960d-de12abb9d6fd" providerId="ADAL" clId="{E0F3E51F-B608-457E-9FB9-B5BA88EBCF55}" dt="2022-10-27T18:15:44.538" v="6131" actId="1036"/>
          <ac:picMkLst>
            <pc:docMk/>
            <pc:sldMk cId="194179697" sldId="361"/>
            <ac:picMk id="5" creationId="{2DBD49D0-AE57-4A2E-9B2C-BCF684E06EF2}"/>
          </ac:picMkLst>
        </pc:picChg>
      </pc:sldChg>
      <pc:sldChg chg="addSp delSp modSp add mod">
        <pc:chgData name="Cartier, Thomas (EOL)" userId="0eaa2424-5aa2-4e0b-960d-de12abb9d6fd" providerId="ADAL" clId="{E0F3E51F-B608-457E-9FB9-B5BA88EBCF55}" dt="2022-10-27T18:36:29.631" v="6965" actId="20577"/>
        <pc:sldMkLst>
          <pc:docMk/>
          <pc:sldMk cId="446302486" sldId="362"/>
        </pc:sldMkLst>
        <pc:spChg chg="del">
          <ac:chgData name="Cartier, Thomas (EOL)" userId="0eaa2424-5aa2-4e0b-960d-de12abb9d6fd" providerId="ADAL" clId="{E0F3E51F-B608-457E-9FB9-B5BA88EBCF55}" dt="2022-10-27T18:15:58.410" v="6161" actId="478"/>
          <ac:spMkLst>
            <pc:docMk/>
            <pc:sldMk cId="446302486" sldId="362"/>
            <ac:spMk id="2" creationId="{E4E5AE07-7DF1-48E9-9A35-86369318B553}"/>
          </ac:spMkLst>
        </pc:spChg>
        <pc:spChg chg="del">
          <ac:chgData name="Cartier, Thomas (EOL)" userId="0eaa2424-5aa2-4e0b-960d-de12abb9d6fd" providerId="ADAL" clId="{E0F3E51F-B608-457E-9FB9-B5BA88EBCF55}" dt="2022-10-27T18:36:11.825" v="6937" actId="478"/>
          <ac:spMkLst>
            <pc:docMk/>
            <pc:sldMk cId="446302486" sldId="362"/>
            <ac:spMk id="3" creationId="{6BD8F926-1DF9-4EA2-BA7A-EB5ADE9AA6B6}"/>
          </ac:spMkLst>
        </pc:spChg>
        <pc:spChg chg="add mod">
          <ac:chgData name="Cartier, Thomas (EOL)" userId="0eaa2424-5aa2-4e0b-960d-de12abb9d6fd" providerId="ADAL" clId="{E0F3E51F-B608-457E-9FB9-B5BA88EBCF55}" dt="2022-10-27T18:16:00.374" v="6162"/>
          <ac:spMkLst>
            <pc:docMk/>
            <pc:sldMk cId="446302486" sldId="362"/>
            <ac:spMk id="6" creationId="{4851C9E7-907C-41B8-BB13-1B55A78620A5}"/>
          </ac:spMkLst>
        </pc:spChg>
        <pc:spChg chg="add mod">
          <ac:chgData name="Cartier, Thomas (EOL)" userId="0eaa2424-5aa2-4e0b-960d-de12abb9d6fd" providerId="ADAL" clId="{E0F3E51F-B608-457E-9FB9-B5BA88EBCF55}" dt="2022-10-27T18:36:29.631" v="6965" actId="20577"/>
          <ac:spMkLst>
            <pc:docMk/>
            <pc:sldMk cId="446302486" sldId="362"/>
            <ac:spMk id="7" creationId="{36CD581F-E7EF-4FA3-9E02-850CF95F093E}"/>
          </ac:spMkLst>
        </pc:spChg>
        <pc:picChg chg="add mod">
          <ac:chgData name="Cartier, Thomas (EOL)" userId="0eaa2424-5aa2-4e0b-960d-de12abb9d6fd" providerId="ADAL" clId="{E0F3E51F-B608-457E-9FB9-B5BA88EBCF55}" dt="2022-10-27T18:36:20.455" v="6950" actId="1035"/>
          <ac:picMkLst>
            <pc:docMk/>
            <pc:sldMk cId="446302486" sldId="362"/>
            <ac:picMk id="5" creationId="{8B6CE875-A5F5-45B4-AEA8-E48B47FC1D0E}"/>
          </ac:picMkLst>
        </pc:picChg>
      </pc:sldChg>
      <pc:sldChg chg="addSp delSp modSp add mod">
        <pc:chgData name="Cartier, Thomas (EOL)" userId="0eaa2424-5aa2-4e0b-960d-de12abb9d6fd" providerId="ADAL" clId="{E0F3E51F-B608-457E-9FB9-B5BA88EBCF55}" dt="2022-10-27T18:38:16.268" v="7026" actId="20577"/>
        <pc:sldMkLst>
          <pc:docMk/>
          <pc:sldMk cId="135749793" sldId="363"/>
        </pc:sldMkLst>
        <pc:spChg chg="del">
          <ac:chgData name="Cartier, Thomas (EOL)" userId="0eaa2424-5aa2-4e0b-960d-de12abb9d6fd" providerId="ADAL" clId="{E0F3E51F-B608-457E-9FB9-B5BA88EBCF55}" dt="2022-10-27T18:16:04.483" v="6163" actId="478"/>
          <ac:spMkLst>
            <pc:docMk/>
            <pc:sldMk cId="135749793" sldId="363"/>
            <ac:spMk id="2" creationId="{BAA585C2-A969-4997-AA0D-DA9A1D06C066}"/>
          </ac:spMkLst>
        </pc:spChg>
        <pc:spChg chg="del">
          <ac:chgData name="Cartier, Thomas (EOL)" userId="0eaa2424-5aa2-4e0b-960d-de12abb9d6fd" providerId="ADAL" clId="{E0F3E51F-B608-457E-9FB9-B5BA88EBCF55}" dt="2022-10-27T18:37:50.974" v="7007" actId="478"/>
          <ac:spMkLst>
            <pc:docMk/>
            <pc:sldMk cId="135749793" sldId="363"/>
            <ac:spMk id="3" creationId="{37817CCA-8073-46EF-BA00-9808BBE80137}"/>
          </ac:spMkLst>
        </pc:spChg>
        <pc:spChg chg="add mod">
          <ac:chgData name="Cartier, Thomas (EOL)" userId="0eaa2424-5aa2-4e0b-960d-de12abb9d6fd" providerId="ADAL" clId="{E0F3E51F-B608-457E-9FB9-B5BA88EBCF55}" dt="2022-10-27T18:16:06.809" v="6164"/>
          <ac:spMkLst>
            <pc:docMk/>
            <pc:sldMk cId="135749793" sldId="363"/>
            <ac:spMk id="6" creationId="{7919DC23-D16C-4954-89C9-CFC2CB705F9C}"/>
          </ac:spMkLst>
        </pc:spChg>
        <pc:spChg chg="add mod">
          <ac:chgData name="Cartier, Thomas (EOL)" userId="0eaa2424-5aa2-4e0b-960d-de12abb9d6fd" providerId="ADAL" clId="{E0F3E51F-B608-457E-9FB9-B5BA88EBCF55}" dt="2022-10-27T18:38:16.268" v="7026" actId="20577"/>
          <ac:spMkLst>
            <pc:docMk/>
            <pc:sldMk cId="135749793" sldId="363"/>
            <ac:spMk id="7" creationId="{B6203ACE-8660-4889-A591-2CA7571C04D2}"/>
          </ac:spMkLst>
        </pc:spChg>
        <pc:picChg chg="add mod">
          <ac:chgData name="Cartier, Thomas (EOL)" userId="0eaa2424-5aa2-4e0b-960d-de12abb9d6fd" providerId="ADAL" clId="{E0F3E51F-B608-457E-9FB9-B5BA88EBCF55}" dt="2022-10-27T18:37:35.126" v="7006" actId="1035"/>
          <ac:picMkLst>
            <pc:docMk/>
            <pc:sldMk cId="135749793" sldId="363"/>
            <ac:picMk id="5" creationId="{8A3DBDAD-8A63-4CFD-A382-1E792293AE6C}"/>
          </ac:picMkLst>
        </pc:picChg>
      </pc:sldChg>
      <pc:sldChg chg="addSp delSp modSp add mod setBg">
        <pc:chgData name="Cartier, Thomas (EOL)" userId="0eaa2424-5aa2-4e0b-960d-de12abb9d6fd" providerId="ADAL" clId="{E0F3E51F-B608-457E-9FB9-B5BA88EBCF55}" dt="2022-10-27T18:40:20.968" v="7076" actId="20577"/>
        <pc:sldMkLst>
          <pc:docMk/>
          <pc:sldMk cId="2099779170" sldId="364"/>
        </pc:sldMkLst>
        <pc:spChg chg="del mod">
          <ac:chgData name="Cartier, Thomas (EOL)" userId="0eaa2424-5aa2-4e0b-960d-de12abb9d6fd" providerId="ADAL" clId="{E0F3E51F-B608-457E-9FB9-B5BA88EBCF55}" dt="2022-10-27T18:16:13.503" v="6165" actId="478"/>
          <ac:spMkLst>
            <pc:docMk/>
            <pc:sldMk cId="2099779170" sldId="364"/>
            <ac:spMk id="2" creationId="{9BDD4029-57B7-4822-AA3C-9B3B246C6898}"/>
          </ac:spMkLst>
        </pc:spChg>
        <pc:spChg chg="del mod">
          <ac:chgData name="Cartier, Thomas (EOL)" userId="0eaa2424-5aa2-4e0b-960d-de12abb9d6fd" providerId="ADAL" clId="{E0F3E51F-B608-457E-9FB9-B5BA88EBCF55}" dt="2022-10-27T14:11:15.840" v="3084" actId="478"/>
          <ac:spMkLst>
            <pc:docMk/>
            <pc:sldMk cId="2099779170" sldId="364"/>
            <ac:spMk id="3" creationId="{64A88DEE-A56B-404F-9796-5BD3CCD0BAEB}"/>
          </ac:spMkLst>
        </pc:spChg>
        <pc:spChg chg="add mod">
          <ac:chgData name="Cartier, Thomas (EOL)" userId="0eaa2424-5aa2-4e0b-960d-de12abb9d6fd" providerId="ADAL" clId="{E0F3E51F-B608-457E-9FB9-B5BA88EBCF55}" dt="2022-10-27T18:16:15.813" v="6166"/>
          <ac:spMkLst>
            <pc:docMk/>
            <pc:sldMk cId="2099779170" sldId="364"/>
            <ac:spMk id="9" creationId="{DE9A256A-9586-41B0-B383-71D3FA3587A3}"/>
          </ac:spMkLst>
        </pc:spChg>
        <pc:spChg chg="add mod">
          <ac:chgData name="Cartier, Thomas (EOL)" userId="0eaa2424-5aa2-4e0b-960d-de12abb9d6fd" providerId="ADAL" clId="{E0F3E51F-B608-457E-9FB9-B5BA88EBCF55}" dt="2022-10-27T18:40:20.968" v="7076" actId="20577"/>
          <ac:spMkLst>
            <pc:docMk/>
            <pc:sldMk cId="2099779170" sldId="364"/>
            <ac:spMk id="10" creationId="{DF16E527-CAC0-4894-9148-7A94C3A94116}"/>
          </ac:spMkLst>
        </pc:spChg>
        <pc:spChg chg="add">
          <ac:chgData name="Cartier, Thomas (EOL)" userId="0eaa2424-5aa2-4e0b-960d-de12abb9d6fd" providerId="ADAL" clId="{E0F3E51F-B608-457E-9FB9-B5BA88EBCF55}" dt="2022-10-27T14:12:17.006" v="3087" actId="26606"/>
          <ac:spMkLst>
            <pc:docMk/>
            <pc:sldMk cId="2099779170" sldId="364"/>
            <ac:spMk id="12" creationId="{022BDE4A-8A20-4A69-9C5A-581C82036A4D}"/>
          </ac:spMkLst>
        </pc:spChg>
        <pc:picChg chg="add mod ord">
          <ac:chgData name="Cartier, Thomas (EOL)" userId="0eaa2424-5aa2-4e0b-960d-de12abb9d6fd" providerId="ADAL" clId="{E0F3E51F-B608-457E-9FB9-B5BA88EBCF55}" dt="2022-10-27T14:12:36.152" v="3093" actId="692"/>
          <ac:picMkLst>
            <pc:docMk/>
            <pc:sldMk cId="2099779170" sldId="364"/>
            <ac:picMk id="5" creationId="{3552867D-7B6E-4F95-88BC-92C2DE6CE772}"/>
          </ac:picMkLst>
        </pc:picChg>
        <pc:picChg chg="add mod">
          <ac:chgData name="Cartier, Thomas (EOL)" userId="0eaa2424-5aa2-4e0b-960d-de12abb9d6fd" providerId="ADAL" clId="{E0F3E51F-B608-457E-9FB9-B5BA88EBCF55}" dt="2022-10-27T14:12:32.719" v="3092" actId="692"/>
          <ac:picMkLst>
            <pc:docMk/>
            <pc:sldMk cId="2099779170" sldId="364"/>
            <ac:picMk id="7" creationId="{D9AB5A6A-15D2-41C5-A0CD-E02E66EA1E26}"/>
          </ac:picMkLst>
        </pc:picChg>
      </pc:sldChg>
      <pc:sldChg chg="addSp delSp modSp add mod">
        <pc:chgData name="Cartier, Thomas (EOL)" userId="0eaa2424-5aa2-4e0b-960d-de12abb9d6fd" providerId="ADAL" clId="{E0F3E51F-B608-457E-9FB9-B5BA88EBCF55}" dt="2022-10-27T18:41:12.698" v="7080" actId="1076"/>
        <pc:sldMkLst>
          <pc:docMk/>
          <pc:sldMk cId="1336741019" sldId="365"/>
        </pc:sldMkLst>
        <pc:spChg chg="del">
          <ac:chgData name="Cartier, Thomas (EOL)" userId="0eaa2424-5aa2-4e0b-960d-de12abb9d6fd" providerId="ADAL" clId="{E0F3E51F-B608-457E-9FB9-B5BA88EBCF55}" dt="2022-10-27T18:16:29.368" v="6167" actId="478"/>
          <ac:spMkLst>
            <pc:docMk/>
            <pc:sldMk cId="1336741019" sldId="365"/>
            <ac:spMk id="2" creationId="{83E70DE1-07BE-4EF3-ADE9-9F282C107B35}"/>
          </ac:spMkLst>
        </pc:spChg>
        <pc:spChg chg="del">
          <ac:chgData name="Cartier, Thomas (EOL)" userId="0eaa2424-5aa2-4e0b-960d-de12abb9d6fd" providerId="ADAL" clId="{E0F3E51F-B608-457E-9FB9-B5BA88EBCF55}" dt="2022-10-27T18:16:45.998" v="6171" actId="478"/>
          <ac:spMkLst>
            <pc:docMk/>
            <pc:sldMk cId="1336741019" sldId="365"/>
            <ac:spMk id="3" creationId="{40BCF119-76A6-4D83-9344-29442FBA67FD}"/>
          </ac:spMkLst>
        </pc:spChg>
        <pc:spChg chg="add mod">
          <ac:chgData name="Cartier, Thomas (EOL)" userId="0eaa2424-5aa2-4e0b-960d-de12abb9d6fd" providerId="ADAL" clId="{E0F3E51F-B608-457E-9FB9-B5BA88EBCF55}" dt="2022-10-27T18:16:41.769" v="6170"/>
          <ac:spMkLst>
            <pc:docMk/>
            <pc:sldMk cId="1336741019" sldId="365"/>
            <ac:spMk id="7" creationId="{578D1373-F744-4CFE-AA27-C02B21D337EA}"/>
          </ac:spMkLst>
        </pc:spChg>
        <pc:picChg chg="add mod">
          <ac:chgData name="Cartier, Thomas (EOL)" userId="0eaa2424-5aa2-4e0b-960d-de12abb9d6fd" providerId="ADAL" clId="{E0F3E51F-B608-457E-9FB9-B5BA88EBCF55}" dt="2022-10-27T14:16:57.969" v="3130" actId="692"/>
          <ac:picMkLst>
            <pc:docMk/>
            <pc:sldMk cId="1336741019" sldId="365"/>
            <ac:picMk id="5" creationId="{DC2484AA-B4EB-44F2-9205-21F697026D0A}"/>
          </ac:picMkLst>
        </pc:picChg>
        <pc:picChg chg="add del">
          <ac:chgData name="Cartier, Thomas (EOL)" userId="0eaa2424-5aa2-4e0b-960d-de12abb9d6fd" providerId="ADAL" clId="{E0F3E51F-B608-457E-9FB9-B5BA88EBCF55}" dt="2022-10-27T18:16:37.726" v="6169"/>
          <ac:picMkLst>
            <pc:docMk/>
            <pc:sldMk cId="1336741019" sldId="365"/>
            <ac:picMk id="6" creationId="{699750CC-9309-4B5A-B25A-953B1A08433C}"/>
          </ac:picMkLst>
        </pc:picChg>
        <pc:picChg chg="add mod">
          <ac:chgData name="Cartier, Thomas (EOL)" userId="0eaa2424-5aa2-4e0b-960d-de12abb9d6fd" providerId="ADAL" clId="{E0F3E51F-B608-457E-9FB9-B5BA88EBCF55}" dt="2022-10-27T18:41:12.698" v="7080" actId="1076"/>
          <ac:picMkLst>
            <pc:docMk/>
            <pc:sldMk cId="1336741019" sldId="365"/>
            <ac:picMk id="9" creationId="{F75DCEC6-E190-4641-8EF7-1CBCAAF11F20}"/>
          </ac:picMkLst>
        </pc:picChg>
      </pc:sldChg>
      <pc:sldChg chg="addSp delSp modSp add mod">
        <pc:chgData name="Cartier, Thomas (EOL)" userId="0eaa2424-5aa2-4e0b-960d-de12abb9d6fd" providerId="ADAL" clId="{E0F3E51F-B608-457E-9FB9-B5BA88EBCF55}" dt="2022-10-27T18:43:05.117" v="7183" actId="6549"/>
        <pc:sldMkLst>
          <pc:docMk/>
          <pc:sldMk cId="536450841" sldId="366"/>
        </pc:sldMkLst>
        <pc:spChg chg="del">
          <ac:chgData name="Cartier, Thomas (EOL)" userId="0eaa2424-5aa2-4e0b-960d-de12abb9d6fd" providerId="ADAL" clId="{E0F3E51F-B608-457E-9FB9-B5BA88EBCF55}" dt="2022-10-27T18:41:34.550" v="7144" actId="478"/>
          <ac:spMkLst>
            <pc:docMk/>
            <pc:sldMk cId="536450841" sldId="366"/>
            <ac:spMk id="2" creationId="{E2E04680-776D-45F5-BB29-B9ECC8CFAE5C}"/>
          </ac:spMkLst>
        </pc:spChg>
        <pc:spChg chg="del">
          <ac:chgData name="Cartier, Thomas (EOL)" userId="0eaa2424-5aa2-4e0b-960d-de12abb9d6fd" providerId="ADAL" clId="{E0F3E51F-B608-457E-9FB9-B5BA88EBCF55}" dt="2022-10-27T18:41:37.495" v="7145" actId="478"/>
          <ac:spMkLst>
            <pc:docMk/>
            <pc:sldMk cId="536450841" sldId="366"/>
            <ac:spMk id="3" creationId="{9E0C1FEB-2EF1-426D-8D15-E47C0842A8B2}"/>
          </ac:spMkLst>
        </pc:spChg>
        <pc:spChg chg="add mod">
          <ac:chgData name="Cartier, Thomas (EOL)" userId="0eaa2424-5aa2-4e0b-960d-de12abb9d6fd" providerId="ADAL" clId="{E0F3E51F-B608-457E-9FB9-B5BA88EBCF55}" dt="2022-10-27T18:42:03.391" v="7146"/>
          <ac:spMkLst>
            <pc:docMk/>
            <pc:sldMk cId="536450841" sldId="366"/>
            <ac:spMk id="6" creationId="{27837823-1FD1-46B2-8752-A8EEFD5AA74F}"/>
          </ac:spMkLst>
        </pc:spChg>
        <pc:spChg chg="add mod">
          <ac:chgData name="Cartier, Thomas (EOL)" userId="0eaa2424-5aa2-4e0b-960d-de12abb9d6fd" providerId="ADAL" clId="{E0F3E51F-B608-457E-9FB9-B5BA88EBCF55}" dt="2022-10-27T18:43:05.117" v="7183" actId="6549"/>
          <ac:spMkLst>
            <pc:docMk/>
            <pc:sldMk cId="536450841" sldId="366"/>
            <ac:spMk id="7" creationId="{3213955F-7FA4-43A2-96D9-E5C8DDFBA61A}"/>
          </ac:spMkLst>
        </pc:spChg>
        <pc:picChg chg="add mod">
          <ac:chgData name="Cartier, Thomas (EOL)" userId="0eaa2424-5aa2-4e0b-960d-de12abb9d6fd" providerId="ADAL" clId="{E0F3E51F-B608-457E-9FB9-B5BA88EBCF55}" dt="2022-10-27T18:41:30.354" v="7143" actId="1038"/>
          <ac:picMkLst>
            <pc:docMk/>
            <pc:sldMk cId="536450841" sldId="366"/>
            <ac:picMk id="5" creationId="{5B116184-4116-4CE8-946B-F98C56F6E83C}"/>
          </ac:picMkLst>
        </pc:picChg>
      </pc:sldChg>
      <pc:sldChg chg="addSp delSp modSp add mod">
        <pc:chgData name="Cartier, Thomas (EOL)" userId="0eaa2424-5aa2-4e0b-960d-de12abb9d6fd" providerId="ADAL" clId="{E0F3E51F-B608-457E-9FB9-B5BA88EBCF55}" dt="2022-10-27T18:19:45.967" v="6243" actId="1035"/>
        <pc:sldMkLst>
          <pc:docMk/>
          <pc:sldMk cId="362113716" sldId="367"/>
        </pc:sldMkLst>
        <pc:spChg chg="del">
          <ac:chgData name="Cartier, Thomas (EOL)" userId="0eaa2424-5aa2-4e0b-960d-de12abb9d6fd" providerId="ADAL" clId="{E0F3E51F-B608-457E-9FB9-B5BA88EBCF55}" dt="2022-10-27T13:54:22.072" v="2948" actId="478"/>
          <ac:spMkLst>
            <pc:docMk/>
            <pc:sldMk cId="362113716" sldId="367"/>
            <ac:spMk id="2" creationId="{E2E04680-776D-45F5-BB29-B9ECC8CFAE5C}"/>
          </ac:spMkLst>
        </pc:spChg>
        <pc:spChg chg="del">
          <ac:chgData name="Cartier, Thomas (EOL)" userId="0eaa2424-5aa2-4e0b-960d-de12abb9d6fd" providerId="ADAL" clId="{E0F3E51F-B608-457E-9FB9-B5BA88EBCF55}" dt="2022-10-27T13:54:17.360" v="2947" actId="478"/>
          <ac:spMkLst>
            <pc:docMk/>
            <pc:sldMk cId="362113716" sldId="367"/>
            <ac:spMk id="3" creationId="{9E0C1FEB-2EF1-426D-8D15-E47C0842A8B2}"/>
          </ac:spMkLst>
        </pc:spChg>
        <pc:spChg chg="add mod">
          <ac:chgData name="Cartier, Thomas (EOL)" userId="0eaa2424-5aa2-4e0b-960d-de12abb9d6fd" providerId="ADAL" clId="{E0F3E51F-B608-457E-9FB9-B5BA88EBCF55}" dt="2022-10-27T18:14:33.787" v="6055"/>
          <ac:spMkLst>
            <pc:docMk/>
            <pc:sldMk cId="362113716" sldId="367"/>
            <ac:spMk id="6" creationId="{137E5BF4-2D20-4DBD-9782-5A03261E7A68}"/>
          </ac:spMkLst>
        </pc:spChg>
        <pc:spChg chg="add mod">
          <ac:chgData name="Cartier, Thomas (EOL)" userId="0eaa2424-5aa2-4e0b-960d-de12abb9d6fd" providerId="ADAL" clId="{E0F3E51F-B608-457E-9FB9-B5BA88EBCF55}" dt="2022-10-27T18:19:34.689" v="6239" actId="114"/>
          <ac:spMkLst>
            <pc:docMk/>
            <pc:sldMk cId="362113716" sldId="367"/>
            <ac:spMk id="7" creationId="{97646C7C-BCCE-48D7-9EB6-086667ACB016}"/>
          </ac:spMkLst>
        </pc:spChg>
        <pc:picChg chg="add mod">
          <ac:chgData name="Cartier, Thomas (EOL)" userId="0eaa2424-5aa2-4e0b-960d-de12abb9d6fd" providerId="ADAL" clId="{E0F3E51F-B608-457E-9FB9-B5BA88EBCF55}" dt="2022-10-27T18:19:45.967" v="6243" actId="1035"/>
          <ac:picMkLst>
            <pc:docMk/>
            <pc:sldMk cId="362113716" sldId="367"/>
            <ac:picMk id="5" creationId="{DCCAF87D-57F5-4EF5-8030-B2309939F1E4}"/>
          </ac:picMkLst>
        </pc:picChg>
      </pc:sldChg>
      <pc:sldChg chg="addSp delSp modSp add mod">
        <pc:chgData name="Cartier, Thomas (EOL)" userId="0eaa2424-5aa2-4e0b-960d-de12abb9d6fd" providerId="ADAL" clId="{E0F3E51F-B608-457E-9FB9-B5BA88EBCF55}" dt="2022-10-27T18:20:19.498" v="6271" actId="20577"/>
        <pc:sldMkLst>
          <pc:docMk/>
          <pc:sldMk cId="65600437" sldId="368"/>
        </pc:sldMkLst>
        <pc:spChg chg="del">
          <ac:chgData name="Cartier, Thomas (EOL)" userId="0eaa2424-5aa2-4e0b-960d-de12abb9d6fd" providerId="ADAL" clId="{E0F3E51F-B608-457E-9FB9-B5BA88EBCF55}" dt="2022-10-27T18:14:38.251" v="6056" actId="478"/>
          <ac:spMkLst>
            <pc:docMk/>
            <pc:sldMk cId="65600437" sldId="368"/>
            <ac:spMk id="2" creationId="{54586D77-A1E0-45C9-81D0-1ADE75F19191}"/>
          </ac:spMkLst>
        </pc:spChg>
        <pc:spChg chg="del">
          <ac:chgData name="Cartier, Thomas (EOL)" userId="0eaa2424-5aa2-4e0b-960d-de12abb9d6fd" providerId="ADAL" clId="{E0F3E51F-B608-457E-9FB9-B5BA88EBCF55}" dt="2022-10-27T13:55:32.528" v="2951" actId="478"/>
          <ac:spMkLst>
            <pc:docMk/>
            <pc:sldMk cId="65600437" sldId="368"/>
            <ac:spMk id="3" creationId="{797A0A7B-0574-43C1-8498-AB1F7F80FDDD}"/>
          </ac:spMkLst>
        </pc:spChg>
        <pc:spChg chg="add mod">
          <ac:chgData name="Cartier, Thomas (EOL)" userId="0eaa2424-5aa2-4e0b-960d-de12abb9d6fd" providerId="ADAL" clId="{E0F3E51F-B608-457E-9FB9-B5BA88EBCF55}" dt="2022-10-27T18:14:41.320" v="6057"/>
          <ac:spMkLst>
            <pc:docMk/>
            <pc:sldMk cId="65600437" sldId="368"/>
            <ac:spMk id="6" creationId="{CB054AAD-A67F-4DDC-ACEE-1B26E0259DA1}"/>
          </ac:spMkLst>
        </pc:spChg>
        <pc:spChg chg="add mod">
          <ac:chgData name="Cartier, Thomas (EOL)" userId="0eaa2424-5aa2-4e0b-960d-de12abb9d6fd" providerId="ADAL" clId="{E0F3E51F-B608-457E-9FB9-B5BA88EBCF55}" dt="2022-10-27T18:20:19.498" v="6271" actId="20577"/>
          <ac:spMkLst>
            <pc:docMk/>
            <pc:sldMk cId="65600437" sldId="368"/>
            <ac:spMk id="7" creationId="{EFA8A717-1219-4341-95E7-A6576CC06552}"/>
          </ac:spMkLst>
        </pc:spChg>
        <pc:picChg chg="add mod">
          <ac:chgData name="Cartier, Thomas (EOL)" userId="0eaa2424-5aa2-4e0b-960d-de12abb9d6fd" providerId="ADAL" clId="{E0F3E51F-B608-457E-9FB9-B5BA88EBCF55}" dt="2022-10-27T13:55:54.410" v="2998" actId="1038"/>
          <ac:picMkLst>
            <pc:docMk/>
            <pc:sldMk cId="65600437" sldId="368"/>
            <ac:picMk id="5" creationId="{61E77421-0E33-4ED2-86D8-9AC21CAB7D30}"/>
          </ac:picMkLst>
        </pc:picChg>
      </pc:sldChg>
      <pc:sldChg chg="addSp delSp modSp add mod">
        <pc:chgData name="Cartier, Thomas (EOL)" userId="0eaa2424-5aa2-4e0b-960d-de12abb9d6fd" providerId="ADAL" clId="{E0F3E51F-B608-457E-9FB9-B5BA88EBCF55}" dt="2022-10-27T18:26:27.870" v="6455" actId="20577"/>
        <pc:sldMkLst>
          <pc:docMk/>
          <pc:sldMk cId="1340609747" sldId="369"/>
        </pc:sldMkLst>
        <pc:spChg chg="del">
          <ac:chgData name="Cartier, Thomas (EOL)" userId="0eaa2424-5aa2-4e0b-960d-de12abb9d6fd" providerId="ADAL" clId="{E0F3E51F-B608-457E-9FB9-B5BA88EBCF55}" dt="2022-10-27T18:14:49.747" v="6058" actId="478"/>
          <ac:spMkLst>
            <pc:docMk/>
            <pc:sldMk cId="1340609747" sldId="369"/>
            <ac:spMk id="2" creationId="{E4E5AE07-7DF1-48E9-9A35-86369318B553}"/>
          </ac:spMkLst>
        </pc:spChg>
        <pc:spChg chg="del mod">
          <ac:chgData name="Cartier, Thomas (EOL)" userId="0eaa2424-5aa2-4e0b-960d-de12abb9d6fd" providerId="ADAL" clId="{E0F3E51F-B608-457E-9FB9-B5BA88EBCF55}" dt="2022-10-27T14:00:06.407" v="3000" actId="478"/>
          <ac:spMkLst>
            <pc:docMk/>
            <pc:sldMk cId="1340609747" sldId="369"/>
            <ac:spMk id="3" creationId="{6BD8F926-1DF9-4EA2-BA7A-EB5ADE9AA6B6}"/>
          </ac:spMkLst>
        </pc:spChg>
        <pc:spChg chg="add mod">
          <ac:chgData name="Cartier, Thomas (EOL)" userId="0eaa2424-5aa2-4e0b-960d-de12abb9d6fd" providerId="ADAL" clId="{E0F3E51F-B608-457E-9FB9-B5BA88EBCF55}" dt="2022-10-27T18:14:52.715" v="6059"/>
          <ac:spMkLst>
            <pc:docMk/>
            <pc:sldMk cId="1340609747" sldId="369"/>
            <ac:spMk id="6" creationId="{463242CA-4BFA-4E3A-B74D-5FB6DF38F55A}"/>
          </ac:spMkLst>
        </pc:spChg>
        <pc:spChg chg="add mod">
          <ac:chgData name="Cartier, Thomas (EOL)" userId="0eaa2424-5aa2-4e0b-960d-de12abb9d6fd" providerId="ADAL" clId="{E0F3E51F-B608-457E-9FB9-B5BA88EBCF55}" dt="2022-10-27T18:26:27.870" v="6455" actId="20577"/>
          <ac:spMkLst>
            <pc:docMk/>
            <pc:sldMk cId="1340609747" sldId="369"/>
            <ac:spMk id="7" creationId="{5DB04876-FC38-4620-83E2-11E2EC10145F}"/>
          </ac:spMkLst>
        </pc:spChg>
        <pc:picChg chg="add mod">
          <ac:chgData name="Cartier, Thomas (EOL)" userId="0eaa2424-5aa2-4e0b-960d-de12abb9d6fd" providerId="ADAL" clId="{E0F3E51F-B608-457E-9FB9-B5BA88EBCF55}" dt="2022-10-27T14:00:20.286" v="3031" actId="14100"/>
          <ac:picMkLst>
            <pc:docMk/>
            <pc:sldMk cId="1340609747" sldId="369"/>
            <ac:picMk id="5" creationId="{EA3851A5-19E2-4624-909C-B8827AC10578}"/>
          </ac:picMkLst>
        </pc:picChg>
      </pc:sldChg>
      <pc:sldChg chg="addSp delSp modSp add mod">
        <pc:chgData name="Cartier, Thomas (EOL)" userId="0eaa2424-5aa2-4e0b-960d-de12abb9d6fd" providerId="ADAL" clId="{E0F3E51F-B608-457E-9FB9-B5BA88EBCF55}" dt="2022-10-27T18:27:23.902" v="6524" actId="1038"/>
        <pc:sldMkLst>
          <pc:docMk/>
          <pc:sldMk cId="2633459208" sldId="370"/>
        </pc:sldMkLst>
        <pc:spChg chg="del">
          <ac:chgData name="Cartier, Thomas (EOL)" userId="0eaa2424-5aa2-4e0b-960d-de12abb9d6fd" providerId="ADAL" clId="{E0F3E51F-B608-457E-9FB9-B5BA88EBCF55}" dt="2022-10-27T18:14:59.820" v="6060" actId="478"/>
          <ac:spMkLst>
            <pc:docMk/>
            <pc:sldMk cId="2633459208" sldId="370"/>
            <ac:spMk id="2" creationId="{BAA585C2-A969-4997-AA0D-DA9A1D06C066}"/>
          </ac:spMkLst>
        </pc:spChg>
        <pc:spChg chg="del mod">
          <ac:chgData name="Cartier, Thomas (EOL)" userId="0eaa2424-5aa2-4e0b-960d-de12abb9d6fd" providerId="ADAL" clId="{E0F3E51F-B608-457E-9FB9-B5BA88EBCF55}" dt="2022-10-27T14:00:54.136" v="3033" actId="478"/>
          <ac:spMkLst>
            <pc:docMk/>
            <pc:sldMk cId="2633459208" sldId="370"/>
            <ac:spMk id="3" creationId="{37817CCA-8073-46EF-BA00-9808BBE80137}"/>
          </ac:spMkLst>
        </pc:spChg>
        <pc:spChg chg="add mod">
          <ac:chgData name="Cartier, Thomas (EOL)" userId="0eaa2424-5aa2-4e0b-960d-de12abb9d6fd" providerId="ADAL" clId="{E0F3E51F-B608-457E-9FB9-B5BA88EBCF55}" dt="2022-10-27T18:15:02.688" v="6061"/>
          <ac:spMkLst>
            <pc:docMk/>
            <pc:sldMk cId="2633459208" sldId="370"/>
            <ac:spMk id="6" creationId="{F21C1500-2A5F-4994-A242-C05106C2852A}"/>
          </ac:spMkLst>
        </pc:spChg>
        <pc:spChg chg="add mod">
          <ac:chgData name="Cartier, Thomas (EOL)" userId="0eaa2424-5aa2-4e0b-960d-de12abb9d6fd" providerId="ADAL" clId="{E0F3E51F-B608-457E-9FB9-B5BA88EBCF55}" dt="2022-10-27T18:27:23.902" v="6524" actId="1038"/>
          <ac:spMkLst>
            <pc:docMk/>
            <pc:sldMk cId="2633459208" sldId="370"/>
            <ac:spMk id="7" creationId="{A7728014-9016-48E2-A1C4-C4854C2F69E4}"/>
          </ac:spMkLst>
        </pc:spChg>
        <pc:picChg chg="add mod">
          <ac:chgData name="Cartier, Thomas (EOL)" userId="0eaa2424-5aa2-4e0b-960d-de12abb9d6fd" providerId="ADAL" clId="{E0F3E51F-B608-457E-9FB9-B5BA88EBCF55}" dt="2022-10-27T14:01:06.088" v="3069" actId="1038"/>
          <ac:picMkLst>
            <pc:docMk/>
            <pc:sldMk cId="2633459208" sldId="370"/>
            <ac:picMk id="5" creationId="{A60FAFCD-6425-4866-A019-345FE424EF16}"/>
          </ac:picMkLst>
        </pc:picChg>
      </pc:sldChg>
      <pc:sldChg chg="addSp delSp modSp add mod">
        <pc:chgData name="Cartier, Thomas (EOL)" userId="0eaa2424-5aa2-4e0b-960d-de12abb9d6fd" providerId="ADAL" clId="{E0F3E51F-B608-457E-9FB9-B5BA88EBCF55}" dt="2022-10-27T18:28:16.933" v="6661" actId="1037"/>
        <pc:sldMkLst>
          <pc:docMk/>
          <pc:sldMk cId="1005405111" sldId="371"/>
        </pc:sldMkLst>
        <pc:spChg chg="del">
          <ac:chgData name="Cartier, Thomas (EOL)" userId="0eaa2424-5aa2-4e0b-960d-de12abb9d6fd" providerId="ADAL" clId="{E0F3E51F-B608-457E-9FB9-B5BA88EBCF55}" dt="2022-10-27T18:15:06.431" v="6062" actId="478"/>
          <ac:spMkLst>
            <pc:docMk/>
            <pc:sldMk cId="1005405111" sldId="371"/>
            <ac:spMk id="2" creationId="{9BDD4029-57B7-4822-AA3C-9B3B246C6898}"/>
          </ac:spMkLst>
        </pc:spChg>
        <pc:spChg chg="del">
          <ac:chgData name="Cartier, Thomas (EOL)" userId="0eaa2424-5aa2-4e0b-960d-de12abb9d6fd" providerId="ADAL" clId="{E0F3E51F-B608-457E-9FB9-B5BA88EBCF55}" dt="2022-10-27T18:27:33.560" v="6525" actId="478"/>
          <ac:spMkLst>
            <pc:docMk/>
            <pc:sldMk cId="1005405111" sldId="371"/>
            <ac:spMk id="3" creationId="{64A88DEE-A56B-404F-9796-5BD3CCD0BAEB}"/>
          </ac:spMkLst>
        </pc:spChg>
        <pc:spChg chg="add mod">
          <ac:chgData name="Cartier, Thomas (EOL)" userId="0eaa2424-5aa2-4e0b-960d-de12abb9d6fd" providerId="ADAL" clId="{E0F3E51F-B608-457E-9FB9-B5BA88EBCF55}" dt="2022-10-27T18:15:09.214" v="6063"/>
          <ac:spMkLst>
            <pc:docMk/>
            <pc:sldMk cId="1005405111" sldId="371"/>
            <ac:spMk id="6" creationId="{B26D846C-AF8B-4177-8720-11150C0F6CBC}"/>
          </ac:spMkLst>
        </pc:spChg>
        <pc:spChg chg="add mod">
          <ac:chgData name="Cartier, Thomas (EOL)" userId="0eaa2424-5aa2-4e0b-960d-de12abb9d6fd" providerId="ADAL" clId="{E0F3E51F-B608-457E-9FB9-B5BA88EBCF55}" dt="2022-10-27T18:28:16.933" v="6661" actId="1037"/>
          <ac:spMkLst>
            <pc:docMk/>
            <pc:sldMk cId="1005405111" sldId="371"/>
            <ac:spMk id="7" creationId="{87D5A869-2B23-42D2-B2E2-8E6CBE9C0C90}"/>
          </ac:spMkLst>
        </pc:spChg>
        <pc:picChg chg="add mod">
          <ac:chgData name="Cartier, Thomas (EOL)" userId="0eaa2424-5aa2-4e0b-960d-de12abb9d6fd" providerId="ADAL" clId="{E0F3E51F-B608-457E-9FB9-B5BA88EBCF55}" dt="2022-10-27T18:27:44.262" v="6580" actId="1035"/>
          <ac:picMkLst>
            <pc:docMk/>
            <pc:sldMk cId="1005405111" sldId="371"/>
            <ac:picMk id="5" creationId="{BA34D138-6DDC-492D-804D-F909BC62F68A}"/>
          </ac:picMkLst>
        </pc:picChg>
      </pc:sldChg>
      <pc:sldChg chg="addSp delSp modSp add mod">
        <pc:chgData name="Cartier, Thomas (EOL)" userId="0eaa2424-5aa2-4e0b-960d-de12abb9d6fd" providerId="ADAL" clId="{E0F3E51F-B608-457E-9FB9-B5BA88EBCF55}" dt="2022-10-27T18:33:18.372" v="6824" actId="1035"/>
        <pc:sldMkLst>
          <pc:docMk/>
          <pc:sldMk cId="2963612632" sldId="372"/>
        </pc:sldMkLst>
        <pc:spChg chg="del">
          <ac:chgData name="Cartier, Thomas (EOL)" userId="0eaa2424-5aa2-4e0b-960d-de12abb9d6fd" providerId="ADAL" clId="{E0F3E51F-B608-457E-9FB9-B5BA88EBCF55}" dt="2022-10-27T18:15:15.431" v="6064" actId="478"/>
          <ac:spMkLst>
            <pc:docMk/>
            <pc:sldMk cId="2963612632" sldId="372"/>
            <ac:spMk id="2" creationId="{83E70DE1-07BE-4EF3-ADE9-9F282C107B35}"/>
          </ac:spMkLst>
        </pc:spChg>
        <pc:spChg chg="del">
          <ac:chgData name="Cartier, Thomas (EOL)" userId="0eaa2424-5aa2-4e0b-960d-de12abb9d6fd" providerId="ADAL" clId="{E0F3E51F-B608-457E-9FB9-B5BA88EBCF55}" dt="2022-10-27T18:32:30.407" v="6766" actId="478"/>
          <ac:spMkLst>
            <pc:docMk/>
            <pc:sldMk cId="2963612632" sldId="372"/>
            <ac:spMk id="3" creationId="{40BCF119-76A6-4D83-9344-29442FBA67FD}"/>
          </ac:spMkLst>
        </pc:spChg>
        <pc:spChg chg="add mod">
          <ac:chgData name="Cartier, Thomas (EOL)" userId="0eaa2424-5aa2-4e0b-960d-de12abb9d6fd" providerId="ADAL" clId="{E0F3E51F-B608-457E-9FB9-B5BA88EBCF55}" dt="2022-10-27T18:15:17.896" v="6065"/>
          <ac:spMkLst>
            <pc:docMk/>
            <pc:sldMk cId="2963612632" sldId="372"/>
            <ac:spMk id="6" creationId="{362F82A0-3976-4452-A11D-146764FC72F6}"/>
          </ac:spMkLst>
        </pc:spChg>
        <pc:spChg chg="add mod">
          <ac:chgData name="Cartier, Thomas (EOL)" userId="0eaa2424-5aa2-4e0b-960d-de12abb9d6fd" providerId="ADAL" clId="{E0F3E51F-B608-457E-9FB9-B5BA88EBCF55}" dt="2022-10-27T18:33:18.372" v="6824" actId="1035"/>
          <ac:spMkLst>
            <pc:docMk/>
            <pc:sldMk cId="2963612632" sldId="372"/>
            <ac:spMk id="7" creationId="{407D2101-B4B4-484F-97B1-D288CF83D848}"/>
          </ac:spMkLst>
        </pc:spChg>
        <pc:picChg chg="add mod">
          <ac:chgData name="Cartier, Thomas (EOL)" userId="0eaa2424-5aa2-4e0b-960d-de12abb9d6fd" providerId="ADAL" clId="{E0F3E51F-B608-457E-9FB9-B5BA88EBCF55}" dt="2022-10-27T18:32:26.053" v="6765" actId="1038"/>
          <ac:picMkLst>
            <pc:docMk/>
            <pc:sldMk cId="2963612632" sldId="372"/>
            <ac:picMk id="5" creationId="{4A47F7DA-FBC4-4B41-9958-6A63545D2852}"/>
          </ac:picMkLst>
        </pc:picChg>
      </pc:sldChg>
      <pc:sldChg chg="addSp delSp modSp add mod setBg">
        <pc:chgData name="Cartier, Thomas (EOL)" userId="0eaa2424-5aa2-4e0b-960d-de12abb9d6fd" providerId="ADAL" clId="{E0F3E51F-B608-457E-9FB9-B5BA88EBCF55}" dt="2022-10-27T18:34:58.119" v="6928" actId="1037"/>
        <pc:sldMkLst>
          <pc:docMk/>
          <pc:sldMk cId="2132842818" sldId="373"/>
        </pc:sldMkLst>
        <pc:spChg chg="del mod">
          <ac:chgData name="Cartier, Thomas (EOL)" userId="0eaa2424-5aa2-4e0b-960d-de12abb9d6fd" providerId="ADAL" clId="{E0F3E51F-B608-457E-9FB9-B5BA88EBCF55}" dt="2022-10-27T18:15:25.531" v="6066" actId="478"/>
          <ac:spMkLst>
            <pc:docMk/>
            <pc:sldMk cId="2132842818" sldId="373"/>
            <ac:spMk id="2" creationId="{E2E04680-776D-45F5-BB29-B9ECC8CFAE5C}"/>
          </ac:spMkLst>
        </pc:spChg>
        <pc:spChg chg="add del mod">
          <ac:chgData name="Cartier, Thomas (EOL)" userId="0eaa2424-5aa2-4e0b-960d-de12abb9d6fd" providerId="ADAL" clId="{E0F3E51F-B608-457E-9FB9-B5BA88EBCF55}" dt="2022-10-27T18:34:09.723" v="6827" actId="478"/>
          <ac:spMkLst>
            <pc:docMk/>
            <pc:sldMk cId="2132842818" sldId="373"/>
            <ac:spMk id="3" creationId="{9E0C1FEB-2EF1-426D-8D15-E47C0842A8B2}"/>
          </ac:spMkLst>
        </pc:spChg>
        <pc:spChg chg="add mod">
          <ac:chgData name="Cartier, Thomas (EOL)" userId="0eaa2424-5aa2-4e0b-960d-de12abb9d6fd" providerId="ADAL" clId="{E0F3E51F-B608-457E-9FB9-B5BA88EBCF55}" dt="2022-10-27T18:15:28.286" v="6067"/>
          <ac:spMkLst>
            <pc:docMk/>
            <pc:sldMk cId="2132842818" sldId="373"/>
            <ac:spMk id="9" creationId="{5C67E905-4809-479D-9A2A-E693A30D46A8}"/>
          </ac:spMkLst>
        </pc:spChg>
        <pc:spChg chg="add del mod">
          <ac:chgData name="Cartier, Thomas (EOL)" userId="0eaa2424-5aa2-4e0b-960d-de12abb9d6fd" providerId="ADAL" clId="{E0F3E51F-B608-457E-9FB9-B5BA88EBCF55}" dt="2022-10-27T18:34:06.657" v="6826"/>
          <ac:spMkLst>
            <pc:docMk/>
            <pc:sldMk cId="2132842818" sldId="373"/>
            <ac:spMk id="10" creationId="{325AD7A5-AEF4-4F7D-ABF6-13FBF0912A71}"/>
          </ac:spMkLst>
        </pc:spChg>
        <pc:spChg chg="add mod">
          <ac:chgData name="Cartier, Thomas (EOL)" userId="0eaa2424-5aa2-4e0b-960d-de12abb9d6fd" providerId="ADAL" clId="{E0F3E51F-B608-457E-9FB9-B5BA88EBCF55}" dt="2022-10-27T18:34:58.119" v="6928" actId="1037"/>
          <ac:spMkLst>
            <pc:docMk/>
            <pc:sldMk cId="2132842818" sldId="373"/>
            <ac:spMk id="11" creationId="{D8B51920-34FD-4B91-A5CA-30F034143056}"/>
          </ac:spMkLst>
        </pc:spChg>
        <pc:spChg chg="add">
          <ac:chgData name="Cartier, Thomas (EOL)" userId="0eaa2424-5aa2-4e0b-960d-de12abb9d6fd" providerId="ADAL" clId="{E0F3E51F-B608-457E-9FB9-B5BA88EBCF55}" dt="2022-10-27T14:04:25.900" v="3076" actId="26606"/>
          <ac:spMkLst>
            <pc:docMk/>
            <pc:sldMk cId="2132842818" sldId="373"/>
            <ac:spMk id="12" creationId="{8761DDFE-071F-4200-B0AA-394476C2D2D6}"/>
          </ac:spMkLst>
        </pc:spChg>
        <pc:picChg chg="add mod">
          <ac:chgData name="Cartier, Thomas (EOL)" userId="0eaa2424-5aa2-4e0b-960d-de12abb9d6fd" providerId="ADAL" clId="{E0F3E51F-B608-457E-9FB9-B5BA88EBCF55}" dt="2022-10-27T14:04:25.900" v="3076" actId="26606"/>
          <ac:picMkLst>
            <pc:docMk/>
            <pc:sldMk cId="2132842818" sldId="373"/>
            <ac:picMk id="5" creationId="{884204A0-2055-4D7B-867E-2AFA2A87B87B}"/>
          </ac:picMkLst>
        </pc:picChg>
        <pc:picChg chg="add mod">
          <ac:chgData name="Cartier, Thomas (EOL)" userId="0eaa2424-5aa2-4e0b-960d-de12abb9d6fd" providerId="ADAL" clId="{E0F3E51F-B608-457E-9FB9-B5BA88EBCF55}" dt="2022-10-27T18:34:22.167" v="6830" actId="1076"/>
          <ac:picMkLst>
            <pc:docMk/>
            <pc:sldMk cId="2132842818" sldId="373"/>
            <ac:picMk id="7" creationId="{55949011-CF93-4D44-9A8A-6FA0ECA3BD41}"/>
          </ac:picMkLst>
        </pc:picChg>
      </pc:sldChg>
      <pc:sldChg chg="addSp delSp modSp new mod">
        <pc:chgData name="Cartier, Thomas (EOL)" userId="0eaa2424-5aa2-4e0b-960d-de12abb9d6fd" providerId="ADAL" clId="{E0F3E51F-B608-457E-9FB9-B5BA88EBCF55}" dt="2022-10-27T19:12:27.797" v="7986" actId="1037"/>
        <pc:sldMkLst>
          <pc:docMk/>
          <pc:sldMk cId="964064343" sldId="374"/>
        </pc:sldMkLst>
        <pc:spChg chg="del">
          <ac:chgData name="Cartier, Thomas (EOL)" userId="0eaa2424-5aa2-4e0b-960d-de12abb9d6fd" providerId="ADAL" clId="{E0F3E51F-B608-457E-9FB9-B5BA88EBCF55}" dt="2022-10-27T13:14:00.948" v="2063" actId="478"/>
          <ac:spMkLst>
            <pc:docMk/>
            <pc:sldMk cId="964064343" sldId="374"/>
            <ac:spMk id="2" creationId="{44AC38C5-F365-4F85-AFD2-E31B879B1B65}"/>
          </ac:spMkLst>
        </pc:spChg>
        <pc:spChg chg="del">
          <ac:chgData name="Cartier, Thomas (EOL)" userId="0eaa2424-5aa2-4e0b-960d-de12abb9d6fd" providerId="ADAL" clId="{E0F3E51F-B608-457E-9FB9-B5BA88EBCF55}" dt="2022-10-27T13:14:22.102" v="2073" actId="478"/>
          <ac:spMkLst>
            <pc:docMk/>
            <pc:sldMk cId="964064343" sldId="374"/>
            <ac:spMk id="3" creationId="{1367EB38-F812-42D5-B3A8-6E79C983B154}"/>
          </ac:spMkLst>
        </pc:spChg>
        <pc:spChg chg="add mod">
          <ac:chgData name="Cartier, Thomas (EOL)" userId="0eaa2424-5aa2-4e0b-960d-de12abb9d6fd" providerId="ADAL" clId="{E0F3E51F-B608-457E-9FB9-B5BA88EBCF55}" dt="2022-10-27T13:14:14.394" v="2072" actId="20577"/>
          <ac:spMkLst>
            <pc:docMk/>
            <pc:sldMk cId="964064343" sldId="374"/>
            <ac:spMk id="6" creationId="{609562CF-F42C-4E74-9B7F-D7F1ACC55F94}"/>
          </ac:spMkLst>
        </pc:spChg>
        <pc:picChg chg="add mod">
          <ac:chgData name="Cartier, Thomas (EOL)" userId="0eaa2424-5aa2-4e0b-960d-de12abb9d6fd" providerId="ADAL" clId="{E0F3E51F-B608-457E-9FB9-B5BA88EBCF55}" dt="2022-10-27T19:12:27.797" v="7986" actId="1037"/>
          <ac:picMkLst>
            <pc:docMk/>
            <pc:sldMk cId="964064343" sldId="374"/>
            <ac:picMk id="5" creationId="{E0D16825-28A9-4AF9-95F2-F354B1F7B2D4}"/>
          </ac:picMkLst>
        </pc:picChg>
      </pc:sldChg>
      <pc:sldChg chg="addSp modSp add mod">
        <pc:chgData name="Cartier, Thomas (EOL)" userId="0eaa2424-5aa2-4e0b-960d-de12abb9d6fd" providerId="ADAL" clId="{E0F3E51F-B608-457E-9FB9-B5BA88EBCF55}" dt="2022-10-27T19:22:02.020" v="8232" actId="1076"/>
        <pc:sldMkLst>
          <pc:docMk/>
          <pc:sldMk cId="181002254" sldId="375"/>
        </pc:sldMkLst>
        <pc:spChg chg="add mod">
          <ac:chgData name="Cartier, Thomas (EOL)" userId="0eaa2424-5aa2-4e0b-960d-de12abb9d6fd" providerId="ADAL" clId="{E0F3E51F-B608-457E-9FB9-B5BA88EBCF55}" dt="2022-10-27T19:21:57.863" v="8231" actId="1036"/>
          <ac:spMkLst>
            <pc:docMk/>
            <pc:sldMk cId="181002254" sldId="375"/>
            <ac:spMk id="4" creationId="{3CB2C344-18AE-4621-B761-C30E90C7D2A5}"/>
          </ac:spMkLst>
        </pc:spChg>
        <pc:spChg chg="add mod">
          <ac:chgData name="Cartier, Thomas (EOL)" userId="0eaa2424-5aa2-4e0b-960d-de12abb9d6fd" providerId="ADAL" clId="{E0F3E51F-B608-457E-9FB9-B5BA88EBCF55}" dt="2022-10-27T18:11:57.172" v="5954" actId="1036"/>
          <ac:spMkLst>
            <pc:docMk/>
            <pc:sldMk cId="181002254" sldId="375"/>
            <ac:spMk id="5" creationId="{4FCEA8CC-534D-4770-87FD-BA63B75BF5B1}"/>
          </ac:spMkLst>
        </pc:spChg>
        <pc:picChg chg="add mod">
          <ac:chgData name="Cartier, Thomas (EOL)" userId="0eaa2424-5aa2-4e0b-960d-de12abb9d6fd" providerId="ADAL" clId="{E0F3E51F-B608-457E-9FB9-B5BA88EBCF55}" dt="2022-10-27T13:52:32.350" v="2942" actId="1038"/>
          <ac:picMkLst>
            <pc:docMk/>
            <pc:sldMk cId="181002254" sldId="375"/>
            <ac:picMk id="3" creationId="{E4FB951F-A722-42A0-831B-C21969FB55E4}"/>
          </ac:picMkLst>
        </pc:picChg>
        <pc:picChg chg="add mod">
          <ac:chgData name="Cartier, Thomas (EOL)" userId="0eaa2424-5aa2-4e0b-960d-de12abb9d6fd" providerId="ADAL" clId="{E0F3E51F-B608-457E-9FB9-B5BA88EBCF55}" dt="2022-10-27T19:22:02.020" v="8232" actId="1076"/>
          <ac:picMkLst>
            <pc:docMk/>
            <pc:sldMk cId="181002254" sldId="375"/>
            <ac:picMk id="7" creationId="{CA6C8D95-2585-45CE-B034-E98A441BDA95}"/>
          </ac:picMkLst>
        </pc:picChg>
      </pc:sldChg>
      <pc:sldChg chg="addSp delSp modSp add mod">
        <pc:chgData name="Cartier, Thomas (EOL)" userId="0eaa2424-5aa2-4e0b-960d-de12abb9d6fd" providerId="ADAL" clId="{E0F3E51F-B608-457E-9FB9-B5BA88EBCF55}" dt="2022-10-27T19:21:20.500" v="8207" actId="1076"/>
        <pc:sldMkLst>
          <pc:docMk/>
          <pc:sldMk cId="2567764122" sldId="376"/>
        </pc:sldMkLst>
        <pc:spChg chg="add mod">
          <ac:chgData name="Cartier, Thomas (EOL)" userId="0eaa2424-5aa2-4e0b-960d-de12abb9d6fd" providerId="ADAL" clId="{E0F3E51F-B608-457E-9FB9-B5BA88EBCF55}" dt="2022-10-27T19:20:22.717" v="8184" actId="1036"/>
          <ac:spMkLst>
            <pc:docMk/>
            <pc:sldMk cId="2567764122" sldId="376"/>
            <ac:spMk id="4" creationId="{DE3DA270-4B03-4888-9ED3-A823F80FBFE5}"/>
          </ac:spMkLst>
        </pc:spChg>
        <pc:spChg chg="add del mod">
          <ac:chgData name="Cartier, Thomas (EOL)" userId="0eaa2424-5aa2-4e0b-960d-de12abb9d6fd" providerId="ADAL" clId="{E0F3E51F-B608-457E-9FB9-B5BA88EBCF55}" dt="2022-10-27T18:09:15.229" v="5880"/>
          <ac:spMkLst>
            <pc:docMk/>
            <pc:sldMk cId="2567764122" sldId="376"/>
            <ac:spMk id="6" creationId="{91DC037C-3C68-4647-9CF2-6CB4F2068D32}"/>
          </ac:spMkLst>
        </pc:spChg>
        <pc:picChg chg="add mod">
          <ac:chgData name="Cartier, Thomas (EOL)" userId="0eaa2424-5aa2-4e0b-960d-de12abb9d6fd" providerId="ADAL" clId="{E0F3E51F-B608-457E-9FB9-B5BA88EBCF55}" dt="2022-10-27T18:08:32.310" v="5865" actId="1038"/>
          <ac:picMkLst>
            <pc:docMk/>
            <pc:sldMk cId="2567764122" sldId="376"/>
            <ac:picMk id="3" creationId="{9572C888-B611-4E6B-BEFE-27C8D8245835}"/>
          </ac:picMkLst>
        </pc:picChg>
        <pc:picChg chg="add del">
          <ac:chgData name="Cartier, Thomas (EOL)" userId="0eaa2424-5aa2-4e0b-960d-de12abb9d6fd" providerId="ADAL" clId="{E0F3E51F-B608-457E-9FB9-B5BA88EBCF55}" dt="2022-10-27T18:08:48.497" v="5867"/>
          <ac:picMkLst>
            <pc:docMk/>
            <pc:sldMk cId="2567764122" sldId="376"/>
            <ac:picMk id="5" creationId="{FFAE3784-5F27-41A6-ABF9-34D89906318A}"/>
          </ac:picMkLst>
        </pc:picChg>
        <pc:picChg chg="add mod">
          <ac:chgData name="Cartier, Thomas (EOL)" userId="0eaa2424-5aa2-4e0b-960d-de12abb9d6fd" providerId="ADAL" clId="{E0F3E51F-B608-457E-9FB9-B5BA88EBCF55}" dt="2022-10-27T19:21:20.500" v="8207" actId="1076"/>
          <ac:picMkLst>
            <pc:docMk/>
            <pc:sldMk cId="2567764122" sldId="376"/>
            <ac:picMk id="8" creationId="{9C16963C-92D3-41C9-BCCC-E99CE23B15C0}"/>
          </ac:picMkLst>
        </pc:picChg>
      </pc:sldChg>
      <pc:sldChg chg="addSp delSp modSp add mod">
        <pc:chgData name="Cartier, Thomas (EOL)" userId="0eaa2424-5aa2-4e0b-960d-de12abb9d6fd" providerId="ADAL" clId="{E0F3E51F-B608-457E-9FB9-B5BA88EBCF55}" dt="2022-10-27T17:55:45.076" v="5028" actId="1036"/>
        <pc:sldMkLst>
          <pc:docMk/>
          <pc:sldMk cId="3225995954" sldId="377"/>
        </pc:sldMkLst>
        <pc:spChg chg="add del mod">
          <ac:chgData name="Cartier, Thomas (EOL)" userId="0eaa2424-5aa2-4e0b-960d-de12abb9d6fd" providerId="ADAL" clId="{E0F3E51F-B608-457E-9FB9-B5BA88EBCF55}" dt="2022-10-27T17:54:00.975" v="4985" actId="478"/>
          <ac:spMkLst>
            <pc:docMk/>
            <pc:sldMk cId="3225995954" sldId="377"/>
            <ac:spMk id="4" creationId="{155E4FC9-1245-4577-88BC-41F5EBD23355}"/>
          </ac:spMkLst>
        </pc:spChg>
        <pc:spChg chg="add mod">
          <ac:chgData name="Cartier, Thomas (EOL)" userId="0eaa2424-5aa2-4e0b-960d-de12abb9d6fd" providerId="ADAL" clId="{E0F3E51F-B608-457E-9FB9-B5BA88EBCF55}" dt="2022-10-27T17:53:38.914" v="4939"/>
          <ac:spMkLst>
            <pc:docMk/>
            <pc:sldMk cId="3225995954" sldId="377"/>
            <ac:spMk id="6" creationId="{2285F711-34C5-4E7C-BC47-DB571A829CD5}"/>
          </ac:spMkLst>
        </pc:spChg>
        <pc:spChg chg="add mod">
          <ac:chgData name="Cartier, Thomas (EOL)" userId="0eaa2424-5aa2-4e0b-960d-de12abb9d6fd" providerId="ADAL" clId="{E0F3E51F-B608-457E-9FB9-B5BA88EBCF55}" dt="2022-10-27T17:54:07.461" v="5013" actId="1038"/>
          <ac:spMkLst>
            <pc:docMk/>
            <pc:sldMk cId="3225995954" sldId="377"/>
            <ac:spMk id="7" creationId="{6E1D2A43-6FD6-4079-BEFB-755B48CB5CB1}"/>
          </ac:spMkLst>
        </pc:spChg>
        <pc:picChg chg="add mod">
          <ac:chgData name="Cartier, Thomas (EOL)" userId="0eaa2424-5aa2-4e0b-960d-de12abb9d6fd" providerId="ADAL" clId="{E0F3E51F-B608-457E-9FB9-B5BA88EBCF55}" dt="2022-10-27T17:55:45.076" v="5028" actId="1036"/>
          <ac:picMkLst>
            <pc:docMk/>
            <pc:sldMk cId="3225995954" sldId="377"/>
            <ac:picMk id="3" creationId="{13538773-2068-40E7-8E20-DA47B3774907}"/>
          </ac:picMkLst>
        </pc:picChg>
        <pc:picChg chg="add del">
          <ac:chgData name="Cartier, Thomas (EOL)" userId="0eaa2424-5aa2-4e0b-960d-de12abb9d6fd" providerId="ADAL" clId="{E0F3E51F-B608-457E-9FB9-B5BA88EBCF55}" dt="2022-10-27T17:53:36.678" v="4938"/>
          <ac:picMkLst>
            <pc:docMk/>
            <pc:sldMk cId="3225995954" sldId="377"/>
            <ac:picMk id="5" creationId="{079415AF-63A2-45F2-838F-AF7928D049B5}"/>
          </ac:picMkLst>
        </pc:picChg>
      </pc:sldChg>
      <pc:sldChg chg="addSp modSp add mod">
        <pc:chgData name="Cartier, Thomas (EOL)" userId="0eaa2424-5aa2-4e0b-960d-de12abb9d6fd" providerId="ADAL" clId="{E0F3E51F-B608-457E-9FB9-B5BA88EBCF55}" dt="2022-10-27T17:53:03.796" v="4906" actId="1036"/>
        <pc:sldMkLst>
          <pc:docMk/>
          <pc:sldMk cId="4125765327" sldId="378"/>
        </pc:sldMkLst>
        <pc:spChg chg="add mod">
          <ac:chgData name="Cartier, Thomas (EOL)" userId="0eaa2424-5aa2-4e0b-960d-de12abb9d6fd" providerId="ADAL" clId="{E0F3E51F-B608-457E-9FB9-B5BA88EBCF55}" dt="2022-10-27T17:51:57.290" v="4739" actId="1037"/>
          <ac:spMkLst>
            <pc:docMk/>
            <pc:sldMk cId="4125765327" sldId="378"/>
            <ac:spMk id="4" creationId="{53DE1539-E3D4-4410-B414-1B0BC257B4F2}"/>
          </ac:spMkLst>
        </pc:spChg>
        <pc:spChg chg="add mod">
          <ac:chgData name="Cartier, Thomas (EOL)" userId="0eaa2424-5aa2-4e0b-960d-de12abb9d6fd" providerId="ADAL" clId="{E0F3E51F-B608-457E-9FB9-B5BA88EBCF55}" dt="2022-10-27T17:53:03.796" v="4906" actId="1036"/>
          <ac:spMkLst>
            <pc:docMk/>
            <pc:sldMk cId="4125765327" sldId="378"/>
            <ac:spMk id="5" creationId="{2EC167F1-7CA2-478C-A09F-8516218B2F7E}"/>
          </ac:spMkLst>
        </pc:spChg>
        <pc:picChg chg="add mod">
          <ac:chgData name="Cartier, Thomas (EOL)" userId="0eaa2424-5aa2-4e0b-960d-de12abb9d6fd" providerId="ADAL" clId="{E0F3E51F-B608-457E-9FB9-B5BA88EBCF55}" dt="2022-10-27T17:51:48.750" v="4701" actId="1038"/>
          <ac:picMkLst>
            <pc:docMk/>
            <pc:sldMk cId="4125765327" sldId="378"/>
            <ac:picMk id="3" creationId="{2DFAADE2-A5DD-4828-A171-3A4C154ABFB2}"/>
          </ac:picMkLst>
        </pc:picChg>
      </pc:sldChg>
      <pc:sldChg chg="addSp modSp add mod modClrScheme chgLayout">
        <pc:chgData name="Cartier, Thomas (EOL)" userId="0eaa2424-5aa2-4e0b-960d-de12abb9d6fd" providerId="ADAL" clId="{E0F3E51F-B608-457E-9FB9-B5BA88EBCF55}" dt="2022-10-27T13:45:38.469" v="2896" actId="14100"/>
        <pc:sldMkLst>
          <pc:docMk/>
          <pc:sldMk cId="2058461435" sldId="379"/>
        </pc:sldMkLst>
        <pc:spChg chg="add mod">
          <ac:chgData name="Cartier, Thomas (EOL)" userId="0eaa2424-5aa2-4e0b-960d-de12abb9d6fd" providerId="ADAL" clId="{E0F3E51F-B608-457E-9FB9-B5BA88EBCF55}" dt="2022-10-27T13:45:38.469" v="2896" actId="14100"/>
          <ac:spMkLst>
            <pc:docMk/>
            <pc:sldMk cId="2058461435" sldId="379"/>
            <ac:spMk id="2" creationId="{5ADEAEC6-B75A-4BF9-8B52-6B8F26966C14}"/>
          </ac:spMkLst>
        </pc:spChg>
        <pc:picChg chg="add mod">
          <ac:chgData name="Cartier, Thomas (EOL)" userId="0eaa2424-5aa2-4e0b-960d-de12abb9d6fd" providerId="ADAL" clId="{E0F3E51F-B608-457E-9FB9-B5BA88EBCF55}" dt="2022-10-27T13:45:30.581" v="2880" actId="692"/>
          <ac:picMkLst>
            <pc:docMk/>
            <pc:sldMk cId="2058461435" sldId="379"/>
            <ac:picMk id="4" creationId="{F7480CD9-375A-4306-887C-4CC85C335E90}"/>
          </ac:picMkLst>
        </pc:picChg>
      </pc:sldChg>
      <pc:sldChg chg="addSp delSp modSp add mod">
        <pc:chgData name="Cartier, Thomas (EOL)" userId="0eaa2424-5aa2-4e0b-960d-de12abb9d6fd" providerId="ADAL" clId="{E0F3E51F-B608-457E-9FB9-B5BA88EBCF55}" dt="2022-10-27T19:18:32.885" v="8150" actId="1036"/>
        <pc:sldMkLst>
          <pc:docMk/>
          <pc:sldMk cId="2694866231" sldId="380"/>
        </pc:sldMkLst>
        <pc:spChg chg="add mod">
          <ac:chgData name="Cartier, Thomas (EOL)" userId="0eaa2424-5aa2-4e0b-960d-de12abb9d6fd" providerId="ADAL" clId="{E0F3E51F-B608-457E-9FB9-B5BA88EBCF55}" dt="2022-10-27T17:57:34.401" v="5075" actId="1036"/>
          <ac:spMkLst>
            <pc:docMk/>
            <pc:sldMk cId="2694866231" sldId="380"/>
            <ac:spMk id="4" creationId="{E99BBC20-91B9-4A06-8932-7628EBAA516A}"/>
          </ac:spMkLst>
        </pc:spChg>
        <pc:spChg chg="add mod">
          <ac:chgData name="Cartier, Thomas (EOL)" userId="0eaa2424-5aa2-4e0b-960d-de12abb9d6fd" providerId="ADAL" clId="{E0F3E51F-B608-457E-9FB9-B5BA88EBCF55}" dt="2022-10-27T19:18:27.263" v="8135" actId="1037"/>
          <ac:spMkLst>
            <pc:docMk/>
            <pc:sldMk cId="2694866231" sldId="380"/>
            <ac:spMk id="5" creationId="{5EA95E13-1642-45D8-BE21-22F3FA9911D3}"/>
          </ac:spMkLst>
        </pc:spChg>
        <pc:picChg chg="add mod">
          <ac:chgData name="Cartier, Thomas (EOL)" userId="0eaa2424-5aa2-4e0b-960d-de12abb9d6fd" providerId="ADAL" clId="{E0F3E51F-B608-457E-9FB9-B5BA88EBCF55}" dt="2022-10-27T17:57:27.066" v="5065" actId="1038"/>
          <ac:picMkLst>
            <pc:docMk/>
            <pc:sldMk cId="2694866231" sldId="380"/>
            <ac:picMk id="3" creationId="{2E7CE79B-801D-4B61-A3B3-2DA2A47C5D00}"/>
          </ac:picMkLst>
        </pc:picChg>
        <pc:picChg chg="add mod">
          <ac:chgData name="Cartier, Thomas (EOL)" userId="0eaa2424-5aa2-4e0b-960d-de12abb9d6fd" providerId="ADAL" clId="{E0F3E51F-B608-457E-9FB9-B5BA88EBCF55}" dt="2022-10-27T19:18:32.885" v="8150" actId="1036"/>
          <ac:picMkLst>
            <pc:docMk/>
            <pc:sldMk cId="2694866231" sldId="380"/>
            <ac:picMk id="7" creationId="{6CFA1F63-514F-4074-A877-7B09C8121747}"/>
          </ac:picMkLst>
        </pc:picChg>
        <pc:picChg chg="add del">
          <ac:chgData name="Cartier, Thomas (EOL)" userId="0eaa2424-5aa2-4e0b-960d-de12abb9d6fd" providerId="ADAL" clId="{E0F3E51F-B608-457E-9FB9-B5BA88EBCF55}" dt="2022-10-27T19:18:18.106" v="8104" actId="478"/>
          <ac:picMkLst>
            <pc:docMk/>
            <pc:sldMk cId="2694866231" sldId="380"/>
            <ac:picMk id="9" creationId="{4FD06FC3-B24C-4012-B35D-5FD30BB83B6B}"/>
          </ac:picMkLst>
        </pc:picChg>
      </pc:sldChg>
      <pc:sldChg chg="addSp modSp add mod">
        <pc:chgData name="Cartier, Thomas (EOL)" userId="0eaa2424-5aa2-4e0b-960d-de12abb9d6fd" providerId="ADAL" clId="{E0F3E51F-B608-457E-9FB9-B5BA88EBCF55}" dt="2022-10-27T17:59:31.559" v="5252" actId="1036"/>
        <pc:sldMkLst>
          <pc:docMk/>
          <pc:sldMk cId="2438924473" sldId="381"/>
        </pc:sldMkLst>
        <pc:spChg chg="add mod">
          <ac:chgData name="Cartier, Thomas (EOL)" userId="0eaa2424-5aa2-4e0b-960d-de12abb9d6fd" providerId="ADAL" clId="{E0F3E51F-B608-457E-9FB9-B5BA88EBCF55}" dt="2022-10-27T17:59:13.621" v="5233" actId="20577"/>
          <ac:spMkLst>
            <pc:docMk/>
            <pc:sldMk cId="2438924473" sldId="381"/>
            <ac:spMk id="4" creationId="{C6C28AEB-1AC2-4124-91DE-CA47C3E466CC}"/>
          </ac:spMkLst>
        </pc:spChg>
        <pc:spChg chg="add mod">
          <ac:chgData name="Cartier, Thomas (EOL)" userId="0eaa2424-5aa2-4e0b-960d-de12abb9d6fd" providerId="ADAL" clId="{E0F3E51F-B608-457E-9FB9-B5BA88EBCF55}" dt="2022-10-27T17:59:31.559" v="5252" actId="1036"/>
          <ac:spMkLst>
            <pc:docMk/>
            <pc:sldMk cId="2438924473" sldId="381"/>
            <ac:spMk id="5" creationId="{E9C059A4-43D8-4DE3-AE42-ED7969A2F357}"/>
          </ac:spMkLst>
        </pc:spChg>
        <pc:picChg chg="add mod">
          <ac:chgData name="Cartier, Thomas (EOL)" userId="0eaa2424-5aa2-4e0b-960d-de12abb9d6fd" providerId="ADAL" clId="{E0F3E51F-B608-457E-9FB9-B5BA88EBCF55}" dt="2022-10-27T17:58:46.369" v="5186" actId="1038"/>
          <ac:picMkLst>
            <pc:docMk/>
            <pc:sldMk cId="2438924473" sldId="381"/>
            <ac:picMk id="3" creationId="{55D3FE90-C0B4-4A0F-B3C0-7CE1DF583DC1}"/>
          </ac:picMkLst>
        </pc:picChg>
      </pc:sldChg>
      <pc:sldChg chg="addSp modSp add mod">
        <pc:chgData name="Cartier, Thomas (EOL)" userId="0eaa2424-5aa2-4e0b-960d-de12abb9d6fd" providerId="ADAL" clId="{E0F3E51F-B608-457E-9FB9-B5BA88EBCF55}" dt="2022-10-27T18:01:20.193" v="5400" actId="1036"/>
        <pc:sldMkLst>
          <pc:docMk/>
          <pc:sldMk cId="3536313708" sldId="382"/>
        </pc:sldMkLst>
        <pc:spChg chg="add mod">
          <ac:chgData name="Cartier, Thomas (EOL)" userId="0eaa2424-5aa2-4e0b-960d-de12abb9d6fd" providerId="ADAL" clId="{E0F3E51F-B608-457E-9FB9-B5BA88EBCF55}" dt="2022-10-27T18:01:20.193" v="5400" actId="1036"/>
          <ac:spMkLst>
            <pc:docMk/>
            <pc:sldMk cId="3536313708" sldId="382"/>
            <ac:spMk id="4" creationId="{B4865664-8E10-415F-BA1C-920815BF9279}"/>
          </ac:spMkLst>
        </pc:spChg>
        <pc:spChg chg="add mod">
          <ac:chgData name="Cartier, Thomas (EOL)" userId="0eaa2424-5aa2-4e0b-960d-de12abb9d6fd" providerId="ADAL" clId="{E0F3E51F-B608-457E-9FB9-B5BA88EBCF55}" dt="2022-10-27T18:01:14.665" v="5384" actId="1037"/>
          <ac:spMkLst>
            <pc:docMk/>
            <pc:sldMk cId="3536313708" sldId="382"/>
            <ac:spMk id="5" creationId="{5D604E06-B2CF-4AB4-84F2-694B8C7778D1}"/>
          </ac:spMkLst>
        </pc:spChg>
        <pc:picChg chg="add mod">
          <ac:chgData name="Cartier, Thomas (EOL)" userId="0eaa2424-5aa2-4e0b-960d-de12abb9d6fd" providerId="ADAL" clId="{E0F3E51F-B608-457E-9FB9-B5BA88EBCF55}" dt="2022-10-27T18:00:06.359" v="5278" actId="1038"/>
          <ac:picMkLst>
            <pc:docMk/>
            <pc:sldMk cId="3536313708" sldId="382"/>
            <ac:picMk id="3" creationId="{3A643E95-EC9B-4956-B89D-9C71B18000E3}"/>
          </ac:picMkLst>
        </pc:picChg>
      </pc:sldChg>
      <pc:sldChg chg="addSp modSp add mod">
        <pc:chgData name="Cartier, Thomas (EOL)" userId="0eaa2424-5aa2-4e0b-960d-de12abb9d6fd" providerId="ADAL" clId="{E0F3E51F-B608-457E-9FB9-B5BA88EBCF55}" dt="2022-10-27T19:19:04.858" v="8151" actId="692"/>
        <pc:sldMkLst>
          <pc:docMk/>
          <pc:sldMk cId="2608267887" sldId="383"/>
        </pc:sldMkLst>
        <pc:spChg chg="add mod">
          <ac:chgData name="Cartier, Thomas (EOL)" userId="0eaa2424-5aa2-4e0b-960d-de12abb9d6fd" providerId="ADAL" clId="{E0F3E51F-B608-457E-9FB9-B5BA88EBCF55}" dt="2022-10-27T18:02:16.890" v="5511" actId="20577"/>
          <ac:spMkLst>
            <pc:docMk/>
            <pc:sldMk cId="2608267887" sldId="383"/>
            <ac:spMk id="4" creationId="{28310F32-0912-4FFA-A451-7C80996F2327}"/>
          </ac:spMkLst>
        </pc:spChg>
        <pc:spChg chg="add mod">
          <ac:chgData name="Cartier, Thomas (EOL)" userId="0eaa2424-5aa2-4e0b-960d-de12abb9d6fd" providerId="ADAL" clId="{E0F3E51F-B608-457E-9FB9-B5BA88EBCF55}" dt="2022-10-27T18:03:56.315" v="5513" actId="14100"/>
          <ac:spMkLst>
            <pc:docMk/>
            <pc:sldMk cId="2608267887" sldId="383"/>
            <ac:spMk id="5" creationId="{6AE74B33-FDC8-4F47-AE55-5003E9DBB0A8}"/>
          </ac:spMkLst>
        </pc:spChg>
        <pc:picChg chg="add mod">
          <ac:chgData name="Cartier, Thomas (EOL)" userId="0eaa2424-5aa2-4e0b-960d-de12abb9d6fd" providerId="ADAL" clId="{E0F3E51F-B608-457E-9FB9-B5BA88EBCF55}" dt="2022-10-27T19:19:04.858" v="8151" actId="692"/>
          <ac:picMkLst>
            <pc:docMk/>
            <pc:sldMk cId="2608267887" sldId="383"/>
            <ac:picMk id="3" creationId="{52E562D2-6D74-465E-B9E1-96602C58D3D4}"/>
          </ac:picMkLst>
        </pc:picChg>
      </pc:sldChg>
      <pc:sldChg chg="addSp modSp add mod">
        <pc:chgData name="Cartier, Thomas (EOL)" userId="0eaa2424-5aa2-4e0b-960d-de12abb9d6fd" providerId="ADAL" clId="{E0F3E51F-B608-457E-9FB9-B5BA88EBCF55}" dt="2022-10-27T18:04:41.514" v="5626" actId="20577"/>
        <pc:sldMkLst>
          <pc:docMk/>
          <pc:sldMk cId="561539395" sldId="384"/>
        </pc:sldMkLst>
        <pc:spChg chg="add mod">
          <ac:chgData name="Cartier, Thomas (EOL)" userId="0eaa2424-5aa2-4e0b-960d-de12abb9d6fd" providerId="ADAL" clId="{E0F3E51F-B608-457E-9FB9-B5BA88EBCF55}" dt="2022-10-27T18:04:21.717" v="5592" actId="1038"/>
          <ac:spMkLst>
            <pc:docMk/>
            <pc:sldMk cId="561539395" sldId="384"/>
            <ac:spMk id="4" creationId="{7E3A2F5C-1E11-4D5B-8D43-1FBE6EE1857D}"/>
          </ac:spMkLst>
        </pc:spChg>
        <pc:spChg chg="add mod">
          <ac:chgData name="Cartier, Thomas (EOL)" userId="0eaa2424-5aa2-4e0b-960d-de12abb9d6fd" providerId="ADAL" clId="{E0F3E51F-B608-457E-9FB9-B5BA88EBCF55}" dt="2022-10-27T18:04:41.514" v="5626" actId="20577"/>
          <ac:spMkLst>
            <pc:docMk/>
            <pc:sldMk cId="561539395" sldId="384"/>
            <ac:spMk id="5" creationId="{3C70B7B4-ACE8-4635-B637-F4DCCC0DDE97}"/>
          </ac:spMkLst>
        </pc:spChg>
        <pc:picChg chg="add mod">
          <ac:chgData name="Cartier, Thomas (EOL)" userId="0eaa2424-5aa2-4e0b-960d-de12abb9d6fd" providerId="ADAL" clId="{E0F3E51F-B608-457E-9FB9-B5BA88EBCF55}" dt="2022-10-27T18:04:17.116" v="5583" actId="1038"/>
          <ac:picMkLst>
            <pc:docMk/>
            <pc:sldMk cId="561539395" sldId="384"/>
            <ac:picMk id="3" creationId="{911C4508-316E-4795-9A60-C0E5C7A0B369}"/>
          </ac:picMkLst>
        </pc:picChg>
      </pc:sldChg>
      <pc:sldChg chg="addSp modSp add mod">
        <pc:chgData name="Cartier, Thomas (EOL)" userId="0eaa2424-5aa2-4e0b-960d-de12abb9d6fd" providerId="ADAL" clId="{E0F3E51F-B608-457E-9FB9-B5BA88EBCF55}" dt="2022-10-27T18:05:43.028" v="5723"/>
        <pc:sldMkLst>
          <pc:docMk/>
          <pc:sldMk cId="735460725" sldId="385"/>
        </pc:sldMkLst>
        <pc:spChg chg="add mod">
          <ac:chgData name="Cartier, Thomas (EOL)" userId="0eaa2424-5aa2-4e0b-960d-de12abb9d6fd" providerId="ADAL" clId="{E0F3E51F-B608-457E-9FB9-B5BA88EBCF55}" dt="2022-10-27T18:05:26.463" v="5722" actId="20577"/>
          <ac:spMkLst>
            <pc:docMk/>
            <pc:sldMk cId="735460725" sldId="385"/>
            <ac:spMk id="4" creationId="{A728458A-011E-4A54-B9A4-14A140C61427}"/>
          </ac:spMkLst>
        </pc:spChg>
        <pc:spChg chg="add mod">
          <ac:chgData name="Cartier, Thomas (EOL)" userId="0eaa2424-5aa2-4e0b-960d-de12abb9d6fd" providerId="ADAL" clId="{E0F3E51F-B608-457E-9FB9-B5BA88EBCF55}" dt="2022-10-27T18:05:43.028" v="5723"/>
          <ac:spMkLst>
            <pc:docMk/>
            <pc:sldMk cId="735460725" sldId="385"/>
            <ac:spMk id="5" creationId="{B469152B-1526-4E3F-A03B-B4A269AB0857}"/>
          </ac:spMkLst>
        </pc:spChg>
        <pc:picChg chg="add mod">
          <ac:chgData name="Cartier, Thomas (EOL)" userId="0eaa2424-5aa2-4e0b-960d-de12abb9d6fd" providerId="ADAL" clId="{E0F3E51F-B608-457E-9FB9-B5BA88EBCF55}" dt="2022-10-27T18:05:15.327" v="5690" actId="1038"/>
          <ac:picMkLst>
            <pc:docMk/>
            <pc:sldMk cId="735460725" sldId="385"/>
            <ac:picMk id="3" creationId="{21956FCD-2CC8-412B-95DA-83AFE0E3C4BE}"/>
          </ac:picMkLst>
        </pc:picChg>
      </pc:sldChg>
      <pc:sldChg chg="addSp delSp modSp add mod">
        <pc:chgData name="Cartier, Thomas (EOL)" userId="0eaa2424-5aa2-4e0b-960d-de12abb9d6fd" providerId="ADAL" clId="{E0F3E51F-B608-457E-9FB9-B5BA88EBCF55}" dt="2022-10-27T19:21:12.712" v="8205" actId="22"/>
        <pc:sldMkLst>
          <pc:docMk/>
          <pc:sldMk cId="2881410568" sldId="386"/>
        </pc:sldMkLst>
        <pc:spChg chg="add mod">
          <ac:chgData name="Cartier, Thomas (EOL)" userId="0eaa2424-5aa2-4e0b-960d-de12abb9d6fd" providerId="ADAL" clId="{E0F3E51F-B608-457E-9FB9-B5BA88EBCF55}" dt="2022-10-27T18:06:06.856" v="5798"/>
          <ac:spMkLst>
            <pc:docMk/>
            <pc:sldMk cId="2881410568" sldId="386"/>
            <ac:spMk id="4" creationId="{AE215984-DB50-45EF-A094-99A14F06E9ED}"/>
          </ac:spMkLst>
        </pc:spChg>
        <pc:spChg chg="add mod">
          <ac:chgData name="Cartier, Thomas (EOL)" userId="0eaa2424-5aa2-4e0b-960d-de12abb9d6fd" providerId="ADAL" clId="{E0F3E51F-B608-457E-9FB9-B5BA88EBCF55}" dt="2022-10-27T19:21:12.028" v="8204" actId="1076"/>
          <ac:spMkLst>
            <pc:docMk/>
            <pc:sldMk cId="2881410568" sldId="386"/>
            <ac:spMk id="5" creationId="{3CA8EF3C-413D-45B5-A48B-25665714A9C9}"/>
          </ac:spMkLst>
        </pc:spChg>
        <pc:picChg chg="add mod">
          <ac:chgData name="Cartier, Thomas (EOL)" userId="0eaa2424-5aa2-4e0b-960d-de12abb9d6fd" providerId="ADAL" clId="{E0F3E51F-B608-457E-9FB9-B5BA88EBCF55}" dt="2022-10-27T18:06:04.256" v="5797" actId="1037"/>
          <ac:picMkLst>
            <pc:docMk/>
            <pc:sldMk cId="2881410568" sldId="386"/>
            <ac:picMk id="3" creationId="{CEA9736E-319A-48D1-86EF-829DA3B250D8}"/>
          </ac:picMkLst>
        </pc:picChg>
        <pc:picChg chg="add del mod">
          <ac:chgData name="Cartier, Thomas (EOL)" userId="0eaa2424-5aa2-4e0b-960d-de12abb9d6fd" providerId="ADAL" clId="{E0F3E51F-B608-457E-9FB9-B5BA88EBCF55}" dt="2022-10-27T19:21:12.712" v="8205" actId="22"/>
          <ac:picMkLst>
            <pc:docMk/>
            <pc:sldMk cId="2881410568" sldId="386"/>
            <ac:picMk id="7" creationId="{5175D544-A519-4D1A-8B50-C7946C485F47}"/>
          </ac:picMkLst>
        </pc:picChg>
      </pc:sldChg>
      <pc:sldChg chg="addSp modSp add mod setBg">
        <pc:chgData name="Cartier, Thomas (EOL)" userId="0eaa2424-5aa2-4e0b-960d-de12abb9d6fd" providerId="ADAL" clId="{E0F3E51F-B608-457E-9FB9-B5BA88EBCF55}" dt="2022-10-27T18:47:46.838" v="7411" actId="14100"/>
        <pc:sldMkLst>
          <pc:docMk/>
          <pc:sldMk cId="2437585876" sldId="387"/>
        </pc:sldMkLst>
        <pc:spChg chg="add mod">
          <ac:chgData name="Cartier, Thomas (EOL)" userId="0eaa2424-5aa2-4e0b-960d-de12abb9d6fd" providerId="ADAL" clId="{E0F3E51F-B608-457E-9FB9-B5BA88EBCF55}" dt="2022-10-27T18:47:46.838" v="7411" actId="14100"/>
          <ac:spMkLst>
            <pc:docMk/>
            <pc:sldMk cId="2437585876" sldId="387"/>
            <ac:spMk id="4" creationId="{912E3C2B-9E76-4B8F-B10F-1A1E110A5230}"/>
          </ac:spMkLst>
        </pc:spChg>
        <pc:picChg chg="add mod">
          <ac:chgData name="Cartier, Thomas (EOL)" userId="0eaa2424-5aa2-4e0b-960d-de12abb9d6fd" providerId="ADAL" clId="{E0F3E51F-B608-457E-9FB9-B5BA88EBCF55}" dt="2022-10-27T18:46:57.416" v="7399" actId="1036"/>
          <ac:picMkLst>
            <pc:docMk/>
            <pc:sldMk cId="2437585876" sldId="387"/>
            <ac:picMk id="3" creationId="{AE70F5DC-59AA-42F5-809A-2530D54A7F4E}"/>
          </ac:picMkLst>
        </pc:picChg>
        <pc:picChg chg="add mod">
          <ac:chgData name="Cartier, Thomas (EOL)" userId="0eaa2424-5aa2-4e0b-960d-de12abb9d6fd" providerId="ADAL" clId="{E0F3E51F-B608-457E-9FB9-B5BA88EBCF55}" dt="2022-10-27T18:47:36.575" v="7410" actId="1036"/>
          <ac:picMkLst>
            <pc:docMk/>
            <pc:sldMk cId="2437585876" sldId="387"/>
            <ac:picMk id="6" creationId="{BF2451DB-FEF8-485C-8216-B3416A8044F7}"/>
          </ac:picMkLst>
        </pc:picChg>
      </pc:sldChg>
      <pc:sldChg chg="addSp delSp modSp add mod setBg">
        <pc:chgData name="Cartier, Thomas (EOL)" userId="0eaa2424-5aa2-4e0b-960d-de12abb9d6fd" providerId="ADAL" clId="{E0F3E51F-B608-457E-9FB9-B5BA88EBCF55}" dt="2022-10-27T18:48:56.262" v="7495" actId="1076"/>
        <pc:sldMkLst>
          <pc:docMk/>
          <pc:sldMk cId="2908964232" sldId="388"/>
        </pc:sldMkLst>
        <pc:spChg chg="add del mod">
          <ac:chgData name="Cartier, Thomas (EOL)" userId="0eaa2424-5aa2-4e0b-960d-de12abb9d6fd" providerId="ADAL" clId="{E0F3E51F-B608-457E-9FB9-B5BA88EBCF55}" dt="2022-10-27T18:48:03.666" v="7458" actId="478"/>
          <ac:spMkLst>
            <pc:docMk/>
            <pc:sldMk cId="2908964232" sldId="388"/>
            <ac:spMk id="4" creationId="{179DB5E3-FD91-4BF2-86CD-3FADD40C5B00}"/>
          </ac:spMkLst>
        </pc:spChg>
        <pc:spChg chg="add del mod">
          <ac:chgData name="Cartier, Thomas (EOL)" userId="0eaa2424-5aa2-4e0b-960d-de12abb9d6fd" providerId="ADAL" clId="{E0F3E51F-B608-457E-9FB9-B5BA88EBCF55}" dt="2022-10-27T18:48:07.779" v="7459" actId="478"/>
          <ac:spMkLst>
            <pc:docMk/>
            <pc:sldMk cId="2908964232" sldId="388"/>
            <ac:spMk id="6" creationId="{ED799269-8A31-4439-BDFF-7F9E2D517DE0}"/>
          </ac:spMkLst>
        </pc:spChg>
        <pc:spChg chg="add mod">
          <ac:chgData name="Cartier, Thomas (EOL)" userId="0eaa2424-5aa2-4e0b-960d-de12abb9d6fd" providerId="ADAL" clId="{E0F3E51F-B608-457E-9FB9-B5BA88EBCF55}" dt="2022-10-27T18:48:16.990" v="7460"/>
          <ac:spMkLst>
            <pc:docMk/>
            <pc:sldMk cId="2908964232" sldId="388"/>
            <ac:spMk id="7" creationId="{418F7A96-7A8F-4D3D-852E-8B185555925E}"/>
          </ac:spMkLst>
        </pc:spChg>
        <pc:picChg chg="add mod">
          <ac:chgData name="Cartier, Thomas (EOL)" userId="0eaa2424-5aa2-4e0b-960d-de12abb9d6fd" providerId="ADAL" clId="{E0F3E51F-B608-457E-9FB9-B5BA88EBCF55}" dt="2022-10-27T18:48:28.231" v="7493" actId="1036"/>
          <ac:picMkLst>
            <pc:docMk/>
            <pc:sldMk cId="2908964232" sldId="388"/>
            <ac:picMk id="3" creationId="{02756C5C-3C35-4397-A0CE-0AA1FD103A14}"/>
          </ac:picMkLst>
        </pc:picChg>
        <pc:picChg chg="add mod">
          <ac:chgData name="Cartier, Thomas (EOL)" userId="0eaa2424-5aa2-4e0b-960d-de12abb9d6fd" providerId="ADAL" clId="{E0F3E51F-B608-457E-9FB9-B5BA88EBCF55}" dt="2022-10-27T18:48:56.262" v="7495" actId="1076"/>
          <ac:picMkLst>
            <pc:docMk/>
            <pc:sldMk cId="2908964232" sldId="388"/>
            <ac:picMk id="9" creationId="{82C9EBA8-CDD4-4995-B1BF-75C3ABB0C722}"/>
          </ac:picMkLst>
        </pc:picChg>
      </pc:sldChg>
      <pc:sldChg chg="addSp delSp modSp add mod setBg">
        <pc:chgData name="Cartier, Thomas (EOL)" userId="0eaa2424-5aa2-4e0b-960d-de12abb9d6fd" providerId="ADAL" clId="{E0F3E51F-B608-457E-9FB9-B5BA88EBCF55}" dt="2022-10-27T18:49:54.624" v="7541" actId="1076"/>
        <pc:sldMkLst>
          <pc:docMk/>
          <pc:sldMk cId="4186723138" sldId="389"/>
        </pc:sldMkLst>
        <pc:spChg chg="add mod ord">
          <ac:chgData name="Cartier, Thomas (EOL)" userId="0eaa2424-5aa2-4e0b-960d-de12abb9d6fd" providerId="ADAL" clId="{E0F3E51F-B608-457E-9FB9-B5BA88EBCF55}" dt="2022-10-27T18:49:40.757" v="7540" actId="20577"/>
          <ac:spMkLst>
            <pc:docMk/>
            <pc:sldMk cId="4186723138" sldId="389"/>
            <ac:spMk id="4" creationId="{2CC56821-BAAF-485E-AB47-12E8553BDE19}"/>
          </ac:spMkLst>
        </pc:spChg>
        <pc:spChg chg="add mod">
          <ac:chgData name="Cartier, Thomas (EOL)" userId="0eaa2424-5aa2-4e0b-960d-de12abb9d6fd" providerId="ADAL" clId="{E0F3E51F-B608-457E-9FB9-B5BA88EBCF55}" dt="2022-10-27T18:49:54.624" v="7541" actId="1076"/>
          <ac:spMkLst>
            <pc:docMk/>
            <pc:sldMk cId="4186723138" sldId="389"/>
            <ac:spMk id="5" creationId="{76D690D4-7648-4638-AB69-CB414BFF15AF}"/>
          </ac:spMkLst>
        </pc:spChg>
        <pc:spChg chg="add del">
          <ac:chgData name="Cartier, Thomas (EOL)" userId="0eaa2424-5aa2-4e0b-960d-de12abb9d6fd" providerId="ADAL" clId="{E0F3E51F-B608-457E-9FB9-B5BA88EBCF55}" dt="2022-10-27T18:49:21.983" v="7517" actId="26606"/>
          <ac:spMkLst>
            <pc:docMk/>
            <pc:sldMk cId="4186723138" sldId="389"/>
            <ac:spMk id="10" creationId="{C232B152-3720-4D3B-97ED-45CE5483F16F}"/>
          </ac:spMkLst>
        </pc:spChg>
        <pc:spChg chg="add del">
          <ac:chgData name="Cartier, Thomas (EOL)" userId="0eaa2424-5aa2-4e0b-960d-de12abb9d6fd" providerId="ADAL" clId="{E0F3E51F-B608-457E-9FB9-B5BA88EBCF55}" dt="2022-10-27T18:49:21.983" v="7517" actId="26606"/>
          <ac:spMkLst>
            <pc:docMk/>
            <pc:sldMk cId="4186723138" sldId="389"/>
            <ac:spMk id="12" creationId="{11BAB570-FF10-4E96-8A3F-FA9804702B89}"/>
          </ac:spMkLst>
        </pc:spChg>
        <pc:spChg chg="add del">
          <ac:chgData name="Cartier, Thomas (EOL)" userId="0eaa2424-5aa2-4e0b-960d-de12abb9d6fd" providerId="ADAL" clId="{E0F3E51F-B608-457E-9FB9-B5BA88EBCF55}" dt="2022-10-27T18:49:21.983" v="7517" actId="26606"/>
          <ac:spMkLst>
            <pc:docMk/>
            <pc:sldMk cId="4186723138" sldId="389"/>
            <ac:spMk id="14" creationId="{4B9FAFB2-BEB5-4848-8018-BCAD99E2E1AA}"/>
          </ac:spMkLst>
        </pc:spChg>
        <pc:picChg chg="add mod ord">
          <ac:chgData name="Cartier, Thomas (EOL)" userId="0eaa2424-5aa2-4e0b-960d-de12abb9d6fd" providerId="ADAL" clId="{E0F3E51F-B608-457E-9FB9-B5BA88EBCF55}" dt="2022-10-27T18:49:29.886" v="7518" actId="692"/>
          <ac:picMkLst>
            <pc:docMk/>
            <pc:sldMk cId="4186723138" sldId="389"/>
            <ac:picMk id="3" creationId="{68246435-C695-4C89-BAD8-3CE395C49C8E}"/>
          </ac:picMkLst>
        </pc:picChg>
      </pc:sldChg>
      <pc:sldChg chg="addSp delSp modSp add mod setBg">
        <pc:chgData name="Cartier, Thomas (EOL)" userId="0eaa2424-5aa2-4e0b-960d-de12abb9d6fd" providerId="ADAL" clId="{E0F3E51F-B608-457E-9FB9-B5BA88EBCF55}" dt="2022-10-27T18:51:32.131" v="7650" actId="20577"/>
        <pc:sldMkLst>
          <pc:docMk/>
          <pc:sldMk cId="810874332" sldId="390"/>
        </pc:sldMkLst>
        <pc:spChg chg="add mod">
          <ac:chgData name="Cartier, Thomas (EOL)" userId="0eaa2424-5aa2-4e0b-960d-de12abb9d6fd" providerId="ADAL" clId="{E0F3E51F-B608-457E-9FB9-B5BA88EBCF55}" dt="2022-10-27T18:50:00.820" v="7542"/>
          <ac:spMkLst>
            <pc:docMk/>
            <pc:sldMk cId="810874332" sldId="390"/>
            <ac:spMk id="4" creationId="{CE1051E6-0414-4652-AC53-E30867F562C3}"/>
          </ac:spMkLst>
        </pc:spChg>
        <pc:spChg chg="add mod">
          <ac:chgData name="Cartier, Thomas (EOL)" userId="0eaa2424-5aa2-4e0b-960d-de12abb9d6fd" providerId="ADAL" clId="{E0F3E51F-B608-457E-9FB9-B5BA88EBCF55}" dt="2022-10-27T18:51:32.131" v="7650" actId="20577"/>
          <ac:spMkLst>
            <pc:docMk/>
            <pc:sldMk cId="810874332" sldId="390"/>
            <ac:spMk id="6" creationId="{3711EFFF-4E0E-40BB-BFF8-63522F802A7E}"/>
          </ac:spMkLst>
        </pc:spChg>
        <pc:picChg chg="add mod">
          <ac:chgData name="Cartier, Thomas (EOL)" userId="0eaa2424-5aa2-4e0b-960d-de12abb9d6fd" providerId="ADAL" clId="{E0F3E51F-B608-457E-9FB9-B5BA88EBCF55}" dt="2022-10-27T18:50:28.393" v="7625" actId="1038"/>
          <ac:picMkLst>
            <pc:docMk/>
            <pc:sldMk cId="810874332" sldId="390"/>
            <ac:picMk id="3" creationId="{DFCA09C6-398C-45FD-838E-0C3F16F7B3A2}"/>
          </ac:picMkLst>
        </pc:picChg>
        <pc:picChg chg="add del">
          <ac:chgData name="Cartier, Thomas (EOL)" userId="0eaa2424-5aa2-4e0b-960d-de12abb9d6fd" providerId="ADAL" clId="{E0F3E51F-B608-457E-9FB9-B5BA88EBCF55}" dt="2022-10-27T18:50:47.284" v="7627"/>
          <ac:picMkLst>
            <pc:docMk/>
            <pc:sldMk cId="810874332" sldId="390"/>
            <ac:picMk id="5" creationId="{84C760D5-05D7-4FD2-B6E5-BE49BCE097F6}"/>
          </ac:picMkLst>
        </pc:picChg>
      </pc:sldChg>
      <pc:sldChg chg="addSp modSp add mod setBg">
        <pc:chgData name="Cartier, Thomas (EOL)" userId="0eaa2424-5aa2-4e0b-960d-de12abb9d6fd" providerId="ADAL" clId="{E0F3E51F-B608-457E-9FB9-B5BA88EBCF55}" dt="2022-10-27T18:51:06.558" v="7639" actId="20577"/>
        <pc:sldMkLst>
          <pc:docMk/>
          <pc:sldMk cId="335936664" sldId="391"/>
        </pc:sldMkLst>
        <pc:spChg chg="add mod">
          <ac:chgData name="Cartier, Thomas (EOL)" userId="0eaa2424-5aa2-4e0b-960d-de12abb9d6fd" providerId="ADAL" clId="{E0F3E51F-B608-457E-9FB9-B5BA88EBCF55}" dt="2022-10-27T18:50:05.055" v="7543"/>
          <ac:spMkLst>
            <pc:docMk/>
            <pc:sldMk cId="335936664" sldId="391"/>
            <ac:spMk id="4" creationId="{0C0DE165-D093-4786-8453-37836AE1D03A}"/>
          </ac:spMkLst>
        </pc:spChg>
        <pc:spChg chg="add mod">
          <ac:chgData name="Cartier, Thomas (EOL)" userId="0eaa2424-5aa2-4e0b-960d-de12abb9d6fd" providerId="ADAL" clId="{E0F3E51F-B608-457E-9FB9-B5BA88EBCF55}" dt="2022-10-27T18:51:06.558" v="7639" actId="20577"/>
          <ac:spMkLst>
            <pc:docMk/>
            <pc:sldMk cId="335936664" sldId="391"/>
            <ac:spMk id="5" creationId="{89B961F2-AA7F-48EE-B0F5-33265127AD50}"/>
          </ac:spMkLst>
        </pc:spChg>
        <pc:picChg chg="add mod">
          <ac:chgData name="Cartier, Thomas (EOL)" userId="0eaa2424-5aa2-4e0b-960d-de12abb9d6fd" providerId="ADAL" clId="{E0F3E51F-B608-457E-9FB9-B5BA88EBCF55}" dt="2022-10-27T18:50:20.960" v="7600" actId="1038"/>
          <ac:picMkLst>
            <pc:docMk/>
            <pc:sldMk cId="335936664" sldId="391"/>
            <ac:picMk id="3" creationId="{EA1963E8-6068-4297-BBFF-84373F5FA4B6}"/>
          </ac:picMkLst>
        </pc:picChg>
      </pc:sldChg>
      <pc:sldChg chg="addSp modSp add mod setBg">
        <pc:chgData name="Cartier, Thomas (EOL)" userId="0eaa2424-5aa2-4e0b-960d-de12abb9d6fd" providerId="ADAL" clId="{E0F3E51F-B608-457E-9FB9-B5BA88EBCF55}" dt="2022-10-27T18:51:15.744" v="7640"/>
        <pc:sldMkLst>
          <pc:docMk/>
          <pc:sldMk cId="3752993514" sldId="392"/>
        </pc:sldMkLst>
        <pc:spChg chg="add mod">
          <ac:chgData name="Cartier, Thomas (EOL)" userId="0eaa2424-5aa2-4e0b-960d-de12abb9d6fd" providerId="ADAL" clId="{E0F3E51F-B608-457E-9FB9-B5BA88EBCF55}" dt="2022-10-27T18:50:11.548" v="7544"/>
          <ac:spMkLst>
            <pc:docMk/>
            <pc:sldMk cId="3752993514" sldId="392"/>
            <ac:spMk id="4" creationId="{79823B84-A7DC-4C13-9F40-3D9B37CE5B24}"/>
          </ac:spMkLst>
        </pc:spChg>
        <pc:spChg chg="add mod">
          <ac:chgData name="Cartier, Thomas (EOL)" userId="0eaa2424-5aa2-4e0b-960d-de12abb9d6fd" providerId="ADAL" clId="{E0F3E51F-B608-457E-9FB9-B5BA88EBCF55}" dt="2022-10-27T18:51:15.744" v="7640"/>
          <ac:spMkLst>
            <pc:docMk/>
            <pc:sldMk cId="3752993514" sldId="392"/>
            <ac:spMk id="5" creationId="{666C225C-49AF-44CE-8B69-7A69FCC2FCAA}"/>
          </ac:spMkLst>
        </pc:spChg>
        <pc:picChg chg="add mod">
          <ac:chgData name="Cartier, Thomas (EOL)" userId="0eaa2424-5aa2-4e0b-960d-de12abb9d6fd" providerId="ADAL" clId="{E0F3E51F-B608-457E-9FB9-B5BA88EBCF55}" dt="2022-10-27T18:50:15.142" v="7574" actId="1038"/>
          <ac:picMkLst>
            <pc:docMk/>
            <pc:sldMk cId="3752993514" sldId="392"/>
            <ac:picMk id="3" creationId="{9AFADEDB-AB98-4549-A0F4-1339508661BB}"/>
          </ac:picMkLst>
        </pc:picChg>
      </pc:sldChg>
      <pc:sldChg chg="new del">
        <pc:chgData name="Cartier, Thomas (EOL)" userId="0eaa2424-5aa2-4e0b-960d-de12abb9d6fd" providerId="ADAL" clId="{E0F3E51F-B608-457E-9FB9-B5BA88EBCF55}" dt="2022-10-27T18:53:57.912" v="7740" actId="47"/>
        <pc:sldMkLst>
          <pc:docMk/>
          <pc:sldMk cId="2846787459" sldId="393"/>
        </pc:sldMkLst>
      </pc:sldChg>
      <pc:sldChg chg="new del">
        <pc:chgData name="Cartier, Thomas (EOL)" userId="0eaa2424-5aa2-4e0b-960d-de12abb9d6fd" providerId="ADAL" clId="{E0F3E51F-B608-457E-9FB9-B5BA88EBCF55}" dt="2022-10-27T18:53:46.886" v="7736" actId="47"/>
        <pc:sldMkLst>
          <pc:docMk/>
          <pc:sldMk cId="3454430966" sldId="394"/>
        </pc:sldMkLst>
      </pc:sldChg>
      <pc:sldChg chg="addSp delSp modSp add mod">
        <pc:chgData name="Cartier, Thomas (EOL)" userId="0eaa2424-5aa2-4e0b-960d-de12abb9d6fd" providerId="ADAL" clId="{E0F3E51F-B608-457E-9FB9-B5BA88EBCF55}" dt="2022-10-27T18:26:16.740" v="6435" actId="20577"/>
        <pc:sldMkLst>
          <pc:docMk/>
          <pc:sldMk cId="1878159945" sldId="395"/>
        </pc:sldMkLst>
        <pc:spChg chg="mod">
          <ac:chgData name="Cartier, Thomas (EOL)" userId="0eaa2424-5aa2-4e0b-960d-de12abb9d6fd" providerId="ADAL" clId="{E0F3E51F-B608-457E-9FB9-B5BA88EBCF55}" dt="2022-10-27T18:26:16.740" v="6435" actId="20577"/>
          <ac:spMkLst>
            <pc:docMk/>
            <pc:sldMk cId="1878159945" sldId="395"/>
            <ac:spMk id="7" creationId="{5DB04876-FC38-4620-83E2-11E2EC10145F}"/>
          </ac:spMkLst>
        </pc:spChg>
        <pc:picChg chg="add mod">
          <ac:chgData name="Cartier, Thomas (EOL)" userId="0eaa2424-5aa2-4e0b-960d-de12abb9d6fd" providerId="ADAL" clId="{E0F3E51F-B608-457E-9FB9-B5BA88EBCF55}" dt="2022-10-27T18:25:22.041" v="6415" actId="692"/>
          <ac:picMkLst>
            <pc:docMk/>
            <pc:sldMk cId="1878159945" sldId="395"/>
            <ac:picMk id="3" creationId="{D6CC7BAA-4DBC-4DEB-8838-08DFF6B09188}"/>
          </ac:picMkLst>
        </pc:picChg>
        <pc:picChg chg="del">
          <ac:chgData name="Cartier, Thomas (EOL)" userId="0eaa2424-5aa2-4e0b-960d-de12abb9d6fd" providerId="ADAL" clId="{E0F3E51F-B608-457E-9FB9-B5BA88EBCF55}" dt="2022-10-27T18:24:35.411" v="6356" actId="478"/>
          <ac:picMkLst>
            <pc:docMk/>
            <pc:sldMk cId="1878159945" sldId="395"/>
            <ac:picMk id="5" creationId="{EA3851A5-19E2-4624-909C-B8827AC10578}"/>
          </ac:picMkLst>
        </pc:picChg>
      </pc:sldChg>
      <pc:sldChg chg="add del">
        <pc:chgData name="Cartier, Thomas (EOL)" userId="0eaa2424-5aa2-4e0b-960d-de12abb9d6fd" providerId="ADAL" clId="{E0F3E51F-B608-457E-9FB9-B5BA88EBCF55}" dt="2022-10-27T18:20:51.210" v="6275"/>
        <pc:sldMkLst>
          <pc:docMk/>
          <pc:sldMk cId="2468343345" sldId="395"/>
        </pc:sldMkLst>
      </pc:sldChg>
      <pc:sldChg chg="add del">
        <pc:chgData name="Cartier, Thomas (EOL)" userId="0eaa2424-5aa2-4e0b-960d-de12abb9d6fd" providerId="ADAL" clId="{E0F3E51F-B608-457E-9FB9-B5BA88EBCF55}" dt="2022-10-27T18:11:39.567" v="5943"/>
        <pc:sldMkLst>
          <pc:docMk/>
          <pc:sldMk cId="3013840105" sldId="395"/>
        </pc:sldMkLst>
      </pc:sldChg>
      <pc:sldChg chg="add del">
        <pc:chgData name="Cartier, Thomas (EOL)" userId="0eaa2424-5aa2-4e0b-960d-de12abb9d6fd" providerId="ADAL" clId="{E0F3E51F-B608-457E-9FB9-B5BA88EBCF55}" dt="2022-10-27T18:20:41.225" v="6273"/>
        <pc:sldMkLst>
          <pc:docMk/>
          <pc:sldMk cId="3079885283" sldId="395"/>
        </pc:sldMkLst>
      </pc:sldChg>
      <pc:sldChg chg="addSp delSp modSp add mod">
        <pc:chgData name="Cartier, Thomas (EOL)" userId="0eaa2424-5aa2-4e0b-960d-de12abb9d6fd" providerId="ADAL" clId="{E0F3E51F-B608-457E-9FB9-B5BA88EBCF55}" dt="2022-10-27T18:31:12.256" v="6734" actId="692"/>
        <pc:sldMkLst>
          <pc:docMk/>
          <pc:sldMk cId="804727199" sldId="396"/>
        </pc:sldMkLst>
        <pc:spChg chg="mod">
          <ac:chgData name="Cartier, Thomas (EOL)" userId="0eaa2424-5aa2-4e0b-960d-de12abb9d6fd" providerId="ADAL" clId="{E0F3E51F-B608-457E-9FB9-B5BA88EBCF55}" dt="2022-10-27T18:30:59.596" v="6733" actId="6549"/>
          <ac:spMkLst>
            <pc:docMk/>
            <pc:sldMk cId="804727199" sldId="396"/>
            <ac:spMk id="7" creationId="{87D5A869-2B23-42D2-B2E2-8E6CBE9C0C90}"/>
          </ac:spMkLst>
        </pc:spChg>
        <pc:picChg chg="add mod">
          <ac:chgData name="Cartier, Thomas (EOL)" userId="0eaa2424-5aa2-4e0b-960d-de12abb9d6fd" providerId="ADAL" clId="{E0F3E51F-B608-457E-9FB9-B5BA88EBCF55}" dt="2022-10-27T18:31:12.256" v="6734" actId="692"/>
          <ac:picMkLst>
            <pc:docMk/>
            <pc:sldMk cId="804727199" sldId="396"/>
            <ac:picMk id="3" creationId="{5BB031E6-0B99-4B08-A003-F5A95FE670DD}"/>
          </ac:picMkLst>
        </pc:picChg>
        <pc:picChg chg="del">
          <ac:chgData name="Cartier, Thomas (EOL)" userId="0eaa2424-5aa2-4e0b-960d-de12abb9d6fd" providerId="ADAL" clId="{E0F3E51F-B608-457E-9FB9-B5BA88EBCF55}" dt="2022-10-27T18:29:36.462" v="6665" actId="478"/>
          <ac:picMkLst>
            <pc:docMk/>
            <pc:sldMk cId="804727199" sldId="396"/>
            <ac:picMk id="5" creationId="{BA34D138-6DDC-492D-804D-F909BC62F68A}"/>
          </ac:picMkLst>
        </pc:picChg>
      </pc:sldChg>
      <pc:sldChg chg="new del">
        <pc:chgData name="Cartier, Thomas (EOL)" userId="0eaa2424-5aa2-4e0b-960d-de12abb9d6fd" providerId="ADAL" clId="{E0F3E51F-B608-457E-9FB9-B5BA88EBCF55}" dt="2022-10-27T18:29:20.310" v="6663" actId="680"/>
        <pc:sldMkLst>
          <pc:docMk/>
          <pc:sldMk cId="2830617897" sldId="396"/>
        </pc:sldMkLst>
      </pc:sldChg>
      <pc:sldChg chg="add">
        <pc:chgData name="Cartier, Thomas (EOL)" userId="0eaa2424-5aa2-4e0b-960d-de12abb9d6fd" providerId="ADAL" clId="{E0F3E51F-B608-457E-9FB9-B5BA88EBCF55}" dt="2022-10-27T18:53:43.415" v="7735"/>
        <pc:sldMkLst>
          <pc:docMk/>
          <pc:sldMk cId="143866557" sldId="397"/>
        </pc:sldMkLst>
      </pc:sldChg>
      <pc:sldChg chg="add del">
        <pc:chgData name="Cartier, Thomas (EOL)" userId="0eaa2424-5aa2-4e0b-960d-de12abb9d6fd" providerId="ADAL" clId="{E0F3E51F-B608-457E-9FB9-B5BA88EBCF55}" dt="2022-10-27T18:56:42.353" v="7799"/>
        <pc:sldMkLst>
          <pc:docMk/>
          <pc:sldMk cId="107665373" sldId="398"/>
        </pc:sldMkLst>
      </pc:sldChg>
      <pc:sldChg chg="addSp delSp modSp new mod ord modClrScheme chgLayout">
        <pc:chgData name="Cartier, Thomas (EOL)" userId="0eaa2424-5aa2-4e0b-960d-de12abb9d6fd" providerId="ADAL" clId="{E0F3E51F-B608-457E-9FB9-B5BA88EBCF55}" dt="2022-10-27T19:27:14.473" v="8391"/>
        <pc:sldMkLst>
          <pc:docMk/>
          <pc:sldMk cId="1885487418" sldId="398"/>
        </pc:sldMkLst>
        <pc:spChg chg="add del mod">
          <ac:chgData name="Cartier, Thomas (EOL)" userId="0eaa2424-5aa2-4e0b-960d-de12abb9d6fd" providerId="ADAL" clId="{E0F3E51F-B608-457E-9FB9-B5BA88EBCF55}" dt="2022-10-27T19:23:21.398" v="8235" actId="700"/>
          <ac:spMkLst>
            <pc:docMk/>
            <pc:sldMk cId="1885487418" sldId="398"/>
            <ac:spMk id="2" creationId="{BB2B5AC8-13BB-414A-B843-A107776C76BE}"/>
          </ac:spMkLst>
        </pc:spChg>
        <pc:spChg chg="add del mod">
          <ac:chgData name="Cartier, Thomas (EOL)" userId="0eaa2424-5aa2-4e0b-960d-de12abb9d6fd" providerId="ADAL" clId="{E0F3E51F-B608-457E-9FB9-B5BA88EBCF55}" dt="2022-10-27T19:23:21.398" v="8235" actId="700"/>
          <ac:spMkLst>
            <pc:docMk/>
            <pc:sldMk cId="1885487418" sldId="398"/>
            <ac:spMk id="3" creationId="{E1673313-73B3-477C-8239-37B9997A5181}"/>
          </ac:spMkLst>
        </pc:spChg>
        <pc:spChg chg="add mod">
          <ac:chgData name="Cartier, Thomas (EOL)" userId="0eaa2424-5aa2-4e0b-960d-de12abb9d6fd" providerId="ADAL" clId="{E0F3E51F-B608-457E-9FB9-B5BA88EBCF55}" dt="2022-10-27T19:23:46.812" v="8256" actId="122"/>
          <ac:spMkLst>
            <pc:docMk/>
            <pc:sldMk cId="1885487418" sldId="398"/>
            <ac:spMk id="4" creationId="{2721549C-FEFB-4604-8D79-0FCFA90A1CD5}"/>
          </ac:spMkLst>
        </pc:spChg>
        <pc:spChg chg="add mod">
          <ac:chgData name="Cartier, Thomas (EOL)" userId="0eaa2424-5aa2-4e0b-960d-de12abb9d6fd" providerId="ADAL" clId="{E0F3E51F-B608-457E-9FB9-B5BA88EBCF55}" dt="2022-10-27T19:26:48.126" v="8389" actId="20577"/>
          <ac:spMkLst>
            <pc:docMk/>
            <pc:sldMk cId="1885487418" sldId="398"/>
            <ac:spMk id="5" creationId="{C1D360EC-860B-489E-A3F3-5FFA24EABC92}"/>
          </ac:spMkLst>
        </pc:spChg>
      </pc:sldChg>
      <pc:sldChg chg="add del">
        <pc:chgData name="Cartier, Thomas (EOL)" userId="0eaa2424-5aa2-4e0b-960d-de12abb9d6fd" providerId="ADAL" clId="{E0F3E51F-B608-457E-9FB9-B5BA88EBCF55}" dt="2022-10-27T18:57:09.271" v="7802"/>
        <pc:sldMkLst>
          <pc:docMk/>
          <pc:sldMk cId="3096269608" sldId="398"/>
        </pc:sldMkLst>
      </pc:sldChg>
      <pc:sldChg chg="addSp delSp modSp new mod modClrScheme chgLayout">
        <pc:chgData name="Cartier, Thomas (EOL)" userId="0eaa2424-5aa2-4e0b-960d-de12abb9d6fd" providerId="ADAL" clId="{E0F3E51F-B608-457E-9FB9-B5BA88EBCF55}" dt="2022-10-28T19:42:26.577" v="8410" actId="22"/>
        <pc:sldMkLst>
          <pc:docMk/>
          <pc:sldMk cId="3618686566" sldId="399"/>
        </pc:sldMkLst>
        <pc:spChg chg="del mod ord">
          <ac:chgData name="Cartier, Thomas (EOL)" userId="0eaa2424-5aa2-4e0b-960d-de12abb9d6fd" providerId="ADAL" clId="{E0F3E51F-B608-457E-9FB9-B5BA88EBCF55}" dt="2022-10-28T19:40:55.531" v="8396" actId="700"/>
          <ac:spMkLst>
            <pc:docMk/>
            <pc:sldMk cId="3618686566" sldId="399"/>
            <ac:spMk id="2" creationId="{288E0933-A4F6-4A56-823B-FE632DBEB03D}"/>
          </ac:spMkLst>
        </pc:spChg>
        <pc:spChg chg="del mod ord">
          <ac:chgData name="Cartier, Thomas (EOL)" userId="0eaa2424-5aa2-4e0b-960d-de12abb9d6fd" providerId="ADAL" clId="{E0F3E51F-B608-457E-9FB9-B5BA88EBCF55}" dt="2022-10-28T19:40:55.531" v="8396" actId="700"/>
          <ac:spMkLst>
            <pc:docMk/>
            <pc:sldMk cId="3618686566" sldId="399"/>
            <ac:spMk id="3" creationId="{16DFD198-0AD1-49C2-B5F6-90447787F3AD}"/>
          </ac:spMkLst>
        </pc:spChg>
        <pc:spChg chg="add mod ord">
          <ac:chgData name="Cartier, Thomas (EOL)" userId="0eaa2424-5aa2-4e0b-960d-de12abb9d6fd" providerId="ADAL" clId="{E0F3E51F-B608-457E-9FB9-B5BA88EBCF55}" dt="2022-10-28T19:41:12.042" v="8409" actId="122"/>
          <ac:spMkLst>
            <pc:docMk/>
            <pc:sldMk cId="3618686566" sldId="399"/>
            <ac:spMk id="4" creationId="{CC1DBA8E-BB6E-4EC4-A5BD-B08A95DF986B}"/>
          </ac:spMkLst>
        </pc:spChg>
        <pc:spChg chg="add del mod ord">
          <ac:chgData name="Cartier, Thomas (EOL)" userId="0eaa2424-5aa2-4e0b-960d-de12abb9d6fd" providerId="ADAL" clId="{E0F3E51F-B608-457E-9FB9-B5BA88EBCF55}" dt="2022-10-28T19:40:59.988" v="8397" actId="22"/>
          <ac:spMkLst>
            <pc:docMk/>
            <pc:sldMk cId="3618686566" sldId="399"/>
            <ac:spMk id="5" creationId="{705F1549-17D4-4881-9D2A-0927D639FCD1}"/>
          </ac:spMkLst>
        </pc:spChg>
        <pc:spChg chg="add del mod ord">
          <ac:chgData name="Cartier, Thomas (EOL)" userId="0eaa2424-5aa2-4e0b-960d-de12abb9d6fd" providerId="ADAL" clId="{E0F3E51F-B608-457E-9FB9-B5BA88EBCF55}" dt="2022-10-28T19:42:26.577" v="8410" actId="22"/>
          <ac:spMkLst>
            <pc:docMk/>
            <pc:sldMk cId="3618686566" sldId="399"/>
            <ac:spMk id="6" creationId="{0B6E6B38-B72D-47E5-8885-5F5E06C57A89}"/>
          </ac:spMkLst>
        </pc:spChg>
        <pc:picChg chg="add mod ord">
          <ac:chgData name="Cartier, Thomas (EOL)" userId="0eaa2424-5aa2-4e0b-960d-de12abb9d6fd" providerId="ADAL" clId="{E0F3E51F-B608-457E-9FB9-B5BA88EBCF55}" dt="2022-10-28T19:40:59.988" v="8397" actId="22"/>
          <ac:picMkLst>
            <pc:docMk/>
            <pc:sldMk cId="3618686566" sldId="399"/>
            <ac:picMk id="8" creationId="{8DCD3A4F-0A72-44C6-BCCF-6562ED8E37A9}"/>
          </ac:picMkLst>
        </pc:picChg>
        <pc:picChg chg="add mod ord">
          <ac:chgData name="Cartier, Thomas (EOL)" userId="0eaa2424-5aa2-4e0b-960d-de12abb9d6fd" providerId="ADAL" clId="{E0F3E51F-B608-457E-9FB9-B5BA88EBCF55}" dt="2022-10-28T19:42:26.577" v="8410" actId="22"/>
          <ac:picMkLst>
            <pc:docMk/>
            <pc:sldMk cId="3618686566" sldId="399"/>
            <ac:picMk id="10" creationId="{CC35BA14-86B2-4CFF-8E36-79B326DD2CB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C886-1CCB-44BE-A127-0DE70DE3FA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C4EAA9-5B8D-4FD9-98D3-C86F5D5B0C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9DC17B-04F1-4CCF-8821-BA64E9C8C074}"/>
              </a:ext>
            </a:extLst>
          </p:cNvPr>
          <p:cNvSpPr>
            <a:spLocks noGrp="1"/>
          </p:cNvSpPr>
          <p:nvPr>
            <p:ph type="dt" sz="half" idx="10"/>
          </p:nvPr>
        </p:nvSpPr>
        <p:spPr/>
        <p:txBody>
          <a:bodyPr/>
          <a:lstStyle/>
          <a:p>
            <a:fld id="{D8D82728-7589-48A5-B0D1-EFE90D083E70}" type="datetimeFigureOut">
              <a:rPr lang="en-US" smtClean="0"/>
              <a:t>9/19/2023</a:t>
            </a:fld>
            <a:endParaRPr lang="en-US"/>
          </a:p>
        </p:txBody>
      </p:sp>
      <p:sp>
        <p:nvSpPr>
          <p:cNvPr id="5" name="Footer Placeholder 4">
            <a:extLst>
              <a:ext uri="{FF2B5EF4-FFF2-40B4-BE49-F238E27FC236}">
                <a16:creationId xmlns:a16="http://schemas.microsoft.com/office/drawing/2014/main" id="{19667C63-574C-4A1F-884B-CFBC7370F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A5128-7F08-4721-8558-6B33F3EF31B4}"/>
              </a:ext>
            </a:extLst>
          </p:cNvPr>
          <p:cNvSpPr>
            <a:spLocks noGrp="1"/>
          </p:cNvSpPr>
          <p:nvPr>
            <p:ph type="sldNum" sz="quarter" idx="12"/>
          </p:nvPr>
        </p:nvSpPr>
        <p:spPr/>
        <p:txBody>
          <a:bodyPr/>
          <a:lstStyle/>
          <a:p>
            <a:fld id="{A26BDF90-F303-4819-8687-25927A3352F7}" type="slidenum">
              <a:rPr lang="en-US" smtClean="0"/>
              <a:t>‹#›</a:t>
            </a:fld>
            <a:endParaRPr lang="en-US"/>
          </a:p>
        </p:txBody>
      </p:sp>
    </p:spTree>
    <p:extLst>
      <p:ext uri="{BB962C8B-B14F-4D97-AF65-F5344CB8AC3E}">
        <p14:creationId xmlns:p14="http://schemas.microsoft.com/office/powerpoint/2010/main" val="2993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5E1D-3857-44F6-AFCB-1554000F71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95D14B-108E-4EEE-9DEB-85C9768795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5EDDD-9538-483B-86E2-511FD683FE2E}"/>
              </a:ext>
            </a:extLst>
          </p:cNvPr>
          <p:cNvSpPr>
            <a:spLocks noGrp="1"/>
          </p:cNvSpPr>
          <p:nvPr>
            <p:ph type="dt" sz="half" idx="10"/>
          </p:nvPr>
        </p:nvSpPr>
        <p:spPr/>
        <p:txBody>
          <a:bodyPr/>
          <a:lstStyle/>
          <a:p>
            <a:fld id="{D8D82728-7589-48A5-B0D1-EFE90D083E70}" type="datetimeFigureOut">
              <a:rPr lang="en-US" smtClean="0"/>
              <a:t>9/19/2023</a:t>
            </a:fld>
            <a:endParaRPr lang="en-US"/>
          </a:p>
        </p:txBody>
      </p:sp>
      <p:sp>
        <p:nvSpPr>
          <p:cNvPr id="5" name="Footer Placeholder 4">
            <a:extLst>
              <a:ext uri="{FF2B5EF4-FFF2-40B4-BE49-F238E27FC236}">
                <a16:creationId xmlns:a16="http://schemas.microsoft.com/office/drawing/2014/main" id="{F464C139-4B3D-43D5-A12F-D96FE24A8E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C0DCF-8C70-406C-9C7A-5FF1CEAA208B}"/>
              </a:ext>
            </a:extLst>
          </p:cNvPr>
          <p:cNvSpPr>
            <a:spLocks noGrp="1"/>
          </p:cNvSpPr>
          <p:nvPr>
            <p:ph type="sldNum" sz="quarter" idx="12"/>
          </p:nvPr>
        </p:nvSpPr>
        <p:spPr/>
        <p:txBody>
          <a:bodyPr/>
          <a:lstStyle/>
          <a:p>
            <a:fld id="{A26BDF90-F303-4819-8687-25927A3352F7}" type="slidenum">
              <a:rPr lang="en-US" smtClean="0"/>
              <a:t>‹#›</a:t>
            </a:fld>
            <a:endParaRPr lang="en-US"/>
          </a:p>
        </p:txBody>
      </p:sp>
    </p:spTree>
    <p:extLst>
      <p:ext uri="{BB962C8B-B14F-4D97-AF65-F5344CB8AC3E}">
        <p14:creationId xmlns:p14="http://schemas.microsoft.com/office/powerpoint/2010/main" val="630816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D58BE1-A588-467C-A412-6C8DC60F09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9B6578-C418-4D59-8FB9-2AF04A7C01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6105C1-A469-44E7-8616-BDCCF904E556}"/>
              </a:ext>
            </a:extLst>
          </p:cNvPr>
          <p:cNvSpPr>
            <a:spLocks noGrp="1"/>
          </p:cNvSpPr>
          <p:nvPr>
            <p:ph type="dt" sz="half" idx="10"/>
          </p:nvPr>
        </p:nvSpPr>
        <p:spPr/>
        <p:txBody>
          <a:bodyPr/>
          <a:lstStyle/>
          <a:p>
            <a:fld id="{D8D82728-7589-48A5-B0D1-EFE90D083E70}" type="datetimeFigureOut">
              <a:rPr lang="en-US" smtClean="0"/>
              <a:t>9/19/2023</a:t>
            </a:fld>
            <a:endParaRPr lang="en-US"/>
          </a:p>
        </p:txBody>
      </p:sp>
      <p:sp>
        <p:nvSpPr>
          <p:cNvPr id="5" name="Footer Placeholder 4">
            <a:extLst>
              <a:ext uri="{FF2B5EF4-FFF2-40B4-BE49-F238E27FC236}">
                <a16:creationId xmlns:a16="http://schemas.microsoft.com/office/drawing/2014/main" id="{BCA74827-5050-4F57-BDB8-E6BC784F8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67F31-B981-40D4-A3BE-8D5E7C6FCF4A}"/>
              </a:ext>
            </a:extLst>
          </p:cNvPr>
          <p:cNvSpPr>
            <a:spLocks noGrp="1"/>
          </p:cNvSpPr>
          <p:nvPr>
            <p:ph type="sldNum" sz="quarter" idx="12"/>
          </p:nvPr>
        </p:nvSpPr>
        <p:spPr/>
        <p:txBody>
          <a:bodyPr/>
          <a:lstStyle/>
          <a:p>
            <a:fld id="{A26BDF90-F303-4819-8687-25927A3352F7}" type="slidenum">
              <a:rPr lang="en-US" smtClean="0"/>
              <a:t>‹#›</a:t>
            </a:fld>
            <a:endParaRPr lang="en-US"/>
          </a:p>
        </p:txBody>
      </p:sp>
    </p:spTree>
    <p:extLst>
      <p:ext uri="{BB962C8B-B14F-4D97-AF65-F5344CB8AC3E}">
        <p14:creationId xmlns:p14="http://schemas.microsoft.com/office/powerpoint/2010/main" val="351893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2A3D-B3D5-4CEE-85E3-6BF45581FF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54507E-359B-4A8A-AA15-1B4E6FDBCA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71B74-6BDC-42FF-9521-CF9774C72E97}"/>
              </a:ext>
            </a:extLst>
          </p:cNvPr>
          <p:cNvSpPr>
            <a:spLocks noGrp="1"/>
          </p:cNvSpPr>
          <p:nvPr>
            <p:ph type="dt" sz="half" idx="10"/>
          </p:nvPr>
        </p:nvSpPr>
        <p:spPr/>
        <p:txBody>
          <a:bodyPr/>
          <a:lstStyle/>
          <a:p>
            <a:fld id="{D8D82728-7589-48A5-B0D1-EFE90D083E70}" type="datetimeFigureOut">
              <a:rPr lang="en-US" smtClean="0"/>
              <a:t>9/19/2023</a:t>
            </a:fld>
            <a:endParaRPr lang="en-US"/>
          </a:p>
        </p:txBody>
      </p:sp>
      <p:sp>
        <p:nvSpPr>
          <p:cNvPr id="5" name="Footer Placeholder 4">
            <a:extLst>
              <a:ext uri="{FF2B5EF4-FFF2-40B4-BE49-F238E27FC236}">
                <a16:creationId xmlns:a16="http://schemas.microsoft.com/office/drawing/2014/main" id="{339E2A6F-D959-4C7A-AF93-976CFFC646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1B22D-3082-4E0C-9F03-C17D64FE7B4A}"/>
              </a:ext>
            </a:extLst>
          </p:cNvPr>
          <p:cNvSpPr>
            <a:spLocks noGrp="1"/>
          </p:cNvSpPr>
          <p:nvPr>
            <p:ph type="sldNum" sz="quarter" idx="12"/>
          </p:nvPr>
        </p:nvSpPr>
        <p:spPr/>
        <p:txBody>
          <a:bodyPr/>
          <a:lstStyle/>
          <a:p>
            <a:fld id="{A26BDF90-F303-4819-8687-25927A3352F7}" type="slidenum">
              <a:rPr lang="en-US" smtClean="0"/>
              <a:t>‹#›</a:t>
            </a:fld>
            <a:endParaRPr lang="en-US"/>
          </a:p>
        </p:txBody>
      </p:sp>
    </p:spTree>
    <p:extLst>
      <p:ext uri="{BB962C8B-B14F-4D97-AF65-F5344CB8AC3E}">
        <p14:creationId xmlns:p14="http://schemas.microsoft.com/office/powerpoint/2010/main" val="83316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D6F3B-5895-4BE5-B4AA-350C92E17F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FF5F5D-86DF-49FE-B5FD-E939D71ABF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894B03-2589-4B23-B836-C053FC85AB9E}"/>
              </a:ext>
            </a:extLst>
          </p:cNvPr>
          <p:cNvSpPr>
            <a:spLocks noGrp="1"/>
          </p:cNvSpPr>
          <p:nvPr>
            <p:ph type="dt" sz="half" idx="10"/>
          </p:nvPr>
        </p:nvSpPr>
        <p:spPr/>
        <p:txBody>
          <a:bodyPr/>
          <a:lstStyle/>
          <a:p>
            <a:fld id="{D8D82728-7589-48A5-B0D1-EFE90D083E70}" type="datetimeFigureOut">
              <a:rPr lang="en-US" smtClean="0"/>
              <a:t>9/19/2023</a:t>
            </a:fld>
            <a:endParaRPr lang="en-US"/>
          </a:p>
        </p:txBody>
      </p:sp>
      <p:sp>
        <p:nvSpPr>
          <p:cNvPr id="5" name="Footer Placeholder 4">
            <a:extLst>
              <a:ext uri="{FF2B5EF4-FFF2-40B4-BE49-F238E27FC236}">
                <a16:creationId xmlns:a16="http://schemas.microsoft.com/office/drawing/2014/main" id="{E2247A16-E553-4965-A642-CB1955AAC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1FC7C-AD5E-4496-BDAE-2D325E673F81}"/>
              </a:ext>
            </a:extLst>
          </p:cNvPr>
          <p:cNvSpPr>
            <a:spLocks noGrp="1"/>
          </p:cNvSpPr>
          <p:nvPr>
            <p:ph type="sldNum" sz="quarter" idx="12"/>
          </p:nvPr>
        </p:nvSpPr>
        <p:spPr/>
        <p:txBody>
          <a:bodyPr/>
          <a:lstStyle/>
          <a:p>
            <a:fld id="{A26BDF90-F303-4819-8687-25927A3352F7}" type="slidenum">
              <a:rPr lang="en-US" smtClean="0"/>
              <a:t>‹#›</a:t>
            </a:fld>
            <a:endParaRPr lang="en-US"/>
          </a:p>
        </p:txBody>
      </p:sp>
    </p:spTree>
    <p:extLst>
      <p:ext uri="{BB962C8B-B14F-4D97-AF65-F5344CB8AC3E}">
        <p14:creationId xmlns:p14="http://schemas.microsoft.com/office/powerpoint/2010/main" val="33908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6D0D-6551-483A-94AD-C50AA22E8E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D61B94-77B4-428F-AA9A-ED05914CAD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F4AC51-8496-47F4-A7AB-1B1287A0F4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AEF320-BEB6-4260-998B-3FA1E20D0DEE}"/>
              </a:ext>
            </a:extLst>
          </p:cNvPr>
          <p:cNvSpPr>
            <a:spLocks noGrp="1"/>
          </p:cNvSpPr>
          <p:nvPr>
            <p:ph type="dt" sz="half" idx="10"/>
          </p:nvPr>
        </p:nvSpPr>
        <p:spPr/>
        <p:txBody>
          <a:bodyPr/>
          <a:lstStyle/>
          <a:p>
            <a:fld id="{D8D82728-7589-48A5-B0D1-EFE90D083E70}" type="datetimeFigureOut">
              <a:rPr lang="en-US" smtClean="0"/>
              <a:t>9/19/2023</a:t>
            </a:fld>
            <a:endParaRPr lang="en-US"/>
          </a:p>
        </p:txBody>
      </p:sp>
      <p:sp>
        <p:nvSpPr>
          <p:cNvPr id="6" name="Footer Placeholder 5">
            <a:extLst>
              <a:ext uri="{FF2B5EF4-FFF2-40B4-BE49-F238E27FC236}">
                <a16:creationId xmlns:a16="http://schemas.microsoft.com/office/drawing/2014/main" id="{7BDE2ABE-5C1B-4672-8C42-4B346A6939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D352E5-D7B9-4B53-95FB-955CBC07DCDF}"/>
              </a:ext>
            </a:extLst>
          </p:cNvPr>
          <p:cNvSpPr>
            <a:spLocks noGrp="1"/>
          </p:cNvSpPr>
          <p:nvPr>
            <p:ph type="sldNum" sz="quarter" idx="12"/>
          </p:nvPr>
        </p:nvSpPr>
        <p:spPr/>
        <p:txBody>
          <a:bodyPr/>
          <a:lstStyle/>
          <a:p>
            <a:fld id="{A26BDF90-F303-4819-8687-25927A3352F7}" type="slidenum">
              <a:rPr lang="en-US" smtClean="0"/>
              <a:t>‹#›</a:t>
            </a:fld>
            <a:endParaRPr lang="en-US"/>
          </a:p>
        </p:txBody>
      </p:sp>
    </p:spTree>
    <p:extLst>
      <p:ext uri="{BB962C8B-B14F-4D97-AF65-F5344CB8AC3E}">
        <p14:creationId xmlns:p14="http://schemas.microsoft.com/office/powerpoint/2010/main" val="257703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4686-837D-45D6-A6BD-11B780AE82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BF4764-D6EC-4363-AFB6-909ECAF144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AE453B-957A-4086-A15D-27E5BFAD1C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5EF838-C19E-47B1-8C91-765B94AF7B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A759EF-85D9-4531-9E48-D23F85D24C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88B514-F137-4136-87D7-DD20643C0F6F}"/>
              </a:ext>
            </a:extLst>
          </p:cNvPr>
          <p:cNvSpPr>
            <a:spLocks noGrp="1"/>
          </p:cNvSpPr>
          <p:nvPr>
            <p:ph type="dt" sz="half" idx="10"/>
          </p:nvPr>
        </p:nvSpPr>
        <p:spPr/>
        <p:txBody>
          <a:bodyPr/>
          <a:lstStyle/>
          <a:p>
            <a:fld id="{D8D82728-7589-48A5-B0D1-EFE90D083E70}" type="datetimeFigureOut">
              <a:rPr lang="en-US" smtClean="0"/>
              <a:t>9/19/2023</a:t>
            </a:fld>
            <a:endParaRPr lang="en-US"/>
          </a:p>
        </p:txBody>
      </p:sp>
      <p:sp>
        <p:nvSpPr>
          <p:cNvPr id="8" name="Footer Placeholder 7">
            <a:extLst>
              <a:ext uri="{FF2B5EF4-FFF2-40B4-BE49-F238E27FC236}">
                <a16:creationId xmlns:a16="http://schemas.microsoft.com/office/drawing/2014/main" id="{F595020E-D8C3-4CFC-A922-F1E5B0639F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5FB483-D766-4558-AE25-3E1FF832B965}"/>
              </a:ext>
            </a:extLst>
          </p:cNvPr>
          <p:cNvSpPr>
            <a:spLocks noGrp="1"/>
          </p:cNvSpPr>
          <p:nvPr>
            <p:ph type="sldNum" sz="quarter" idx="12"/>
          </p:nvPr>
        </p:nvSpPr>
        <p:spPr/>
        <p:txBody>
          <a:bodyPr/>
          <a:lstStyle/>
          <a:p>
            <a:fld id="{A26BDF90-F303-4819-8687-25927A3352F7}" type="slidenum">
              <a:rPr lang="en-US" smtClean="0"/>
              <a:t>‹#›</a:t>
            </a:fld>
            <a:endParaRPr lang="en-US"/>
          </a:p>
        </p:txBody>
      </p:sp>
    </p:spTree>
    <p:extLst>
      <p:ext uri="{BB962C8B-B14F-4D97-AF65-F5344CB8AC3E}">
        <p14:creationId xmlns:p14="http://schemas.microsoft.com/office/powerpoint/2010/main" val="9412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9B69-95EC-49B1-BDD8-8770A49F4F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CF71B0-19B6-4E4E-B686-3E3F18245C30}"/>
              </a:ext>
            </a:extLst>
          </p:cNvPr>
          <p:cNvSpPr>
            <a:spLocks noGrp="1"/>
          </p:cNvSpPr>
          <p:nvPr>
            <p:ph type="dt" sz="half" idx="10"/>
          </p:nvPr>
        </p:nvSpPr>
        <p:spPr/>
        <p:txBody>
          <a:bodyPr/>
          <a:lstStyle/>
          <a:p>
            <a:fld id="{D8D82728-7589-48A5-B0D1-EFE90D083E70}" type="datetimeFigureOut">
              <a:rPr lang="en-US" smtClean="0"/>
              <a:t>9/19/2023</a:t>
            </a:fld>
            <a:endParaRPr lang="en-US"/>
          </a:p>
        </p:txBody>
      </p:sp>
      <p:sp>
        <p:nvSpPr>
          <p:cNvPr id="4" name="Footer Placeholder 3">
            <a:extLst>
              <a:ext uri="{FF2B5EF4-FFF2-40B4-BE49-F238E27FC236}">
                <a16:creationId xmlns:a16="http://schemas.microsoft.com/office/drawing/2014/main" id="{B8EA9825-90F3-4BED-AFD1-9E6782DCF1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D81D5-671F-4D18-BF5E-4C217AE99152}"/>
              </a:ext>
            </a:extLst>
          </p:cNvPr>
          <p:cNvSpPr>
            <a:spLocks noGrp="1"/>
          </p:cNvSpPr>
          <p:nvPr>
            <p:ph type="sldNum" sz="quarter" idx="12"/>
          </p:nvPr>
        </p:nvSpPr>
        <p:spPr/>
        <p:txBody>
          <a:bodyPr/>
          <a:lstStyle/>
          <a:p>
            <a:fld id="{A26BDF90-F303-4819-8687-25927A3352F7}" type="slidenum">
              <a:rPr lang="en-US" smtClean="0"/>
              <a:t>‹#›</a:t>
            </a:fld>
            <a:endParaRPr lang="en-US"/>
          </a:p>
        </p:txBody>
      </p:sp>
    </p:spTree>
    <p:extLst>
      <p:ext uri="{BB962C8B-B14F-4D97-AF65-F5344CB8AC3E}">
        <p14:creationId xmlns:p14="http://schemas.microsoft.com/office/powerpoint/2010/main" val="4058154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C7BF30-D108-45A2-8DCD-F0FCBF1D2F81}"/>
              </a:ext>
            </a:extLst>
          </p:cNvPr>
          <p:cNvSpPr>
            <a:spLocks noGrp="1"/>
          </p:cNvSpPr>
          <p:nvPr>
            <p:ph type="dt" sz="half" idx="10"/>
          </p:nvPr>
        </p:nvSpPr>
        <p:spPr/>
        <p:txBody>
          <a:bodyPr/>
          <a:lstStyle/>
          <a:p>
            <a:fld id="{D8D82728-7589-48A5-B0D1-EFE90D083E70}" type="datetimeFigureOut">
              <a:rPr lang="en-US" smtClean="0"/>
              <a:t>9/19/2023</a:t>
            </a:fld>
            <a:endParaRPr lang="en-US"/>
          </a:p>
        </p:txBody>
      </p:sp>
      <p:sp>
        <p:nvSpPr>
          <p:cNvPr id="3" name="Footer Placeholder 2">
            <a:extLst>
              <a:ext uri="{FF2B5EF4-FFF2-40B4-BE49-F238E27FC236}">
                <a16:creationId xmlns:a16="http://schemas.microsoft.com/office/drawing/2014/main" id="{22D1679E-5CDD-4A3A-B5D7-8E394765C4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D10920-9DF0-489D-B020-5EFCC88C4C67}"/>
              </a:ext>
            </a:extLst>
          </p:cNvPr>
          <p:cNvSpPr>
            <a:spLocks noGrp="1"/>
          </p:cNvSpPr>
          <p:nvPr>
            <p:ph type="sldNum" sz="quarter" idx="12"/>
          </p:nvPr>
        </p:nvSpPr>
        <p:spPr/>
        <p:txBody>
          <a:bodyPr/>
          <a:lstStyle/>
          <a:p>
            <a:fld id="{A26BDF90-F303-4819-8687-25927A3352F7}" type="slidenum">
              <a:rPr lang="en-US" smtClean="0"/>
              <a:t>‹#›</a:t>
            </a:fld>
            <a:endParaRPr lang="en-US"/>
          </a:p>
        </p:txBody>
      </p:sp>
    </p:spTree>
    <p:extLst>
      <p:ext uri="{BB962C8B-B14F-4D97-AF65-F5344CB8AC3E}">
        <p14:creationId xmlns:p14="http://schemas.microsoft.com/office/powerpoint/2010/main" val="375270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EFEA-DEA1-40BB-952B-899E30EDA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0E1DD-EE85-466E-99D7-03CBFDD8F1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251AE7-984F-434E-883C-E3918FC7C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E959EE-1017-438B-94F7-A46B200FE350}"/>
              </a:ext>
            </a:extLst>
          </p:cNvPr>
          <p:cNvSpPr>
            <a:spLocks noGrp="1"/>
          </p:cNvSpPr>
          <p:nvPr>
            <p:ph type="dt" sz="half" idx="10"/>
          </p:nvPr>
        </p:nvSpPr>
        <p:spPr/>
        <p:txBody>
          <a:bodyPr/>
          <a:lstStyle/>
          <a:p>
            <a:fld id="{D8D82728-7589-48A5-B0D1-EFE90D083E70}" type="datetimeFigureOut">
              <a:rPr lang="en-US" smtClean="0"/>
              <a:t>9/19/2023</a:t>
            </a:fld>
            <a:endParaRPr lang="en-US"/>
          </a:p>
        </p:txBody>
      </p:sp>
      <p:sp>
        <p:nvSpPr>
          <p:cNvPr id="6" name="Footer Placeholder 5">
            <a:extLst>
              <a:ext uri="{FF2B5EF4-FFF2-40B4-BE49-F238E27FC236}">
                <a16:creationId xmlns:a16="http://schemas.microsoft.com/office/drawing/2014/main" id="{7C84CE1F-A5EA-4AF2-BD66-91E7BDA9DC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B05530-0D5B-4CF9-A9C8-341D1F4FEEC0}"/>
              </a:ext>
            </a:extLst>
          </p:cNvPr>
          <p:cNvSpPr>
            <a:spLocks noGrp="1"/>
          </p:cNvSpPr>
          <p:nvPr>
            <p:ph type="sldNum" sz="quarter" idx="12"/>
          </p:nvPr>
        </p:nvSpPr>
        <p:spPr/>
        <p:txBody>
          <a:bodyPr/>
          <a:lstStyle/>
          <a:p>
            <a:fld id="{A26BDF90-F303-4819-8687-25927A3352F7}" type="slidenum">
              <a:rPr lang="en-US" smtClean="0"/>
              <a:t>‹#›</a:t>
            </a:fld>
            <a:endParaRPr lang="en-US"/>
          </a:p>
        </p:txBody>
      </p:sp>
    </p:spTree>
    <p:extLst>
      <p:ext uri="{BB962C8B-B14F-4D97-AF65-F5344CB8AC3E}">
        <p14:creationId xmlns:p14="http://schemas.microsoft.com/office/powerpoint/2010/main" val="1481259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1AE5-DCC1-4632-BD80-38400A1556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C7A79F-EE0F-4E96-BF76-77777371A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063261-94A6-433D-B4CD-8030CD0BB4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39FCC8-795D-405F-BBF8-64A27B1F99A0}"/>
              </a:ext>
            </a:extLst>
          </p:cNvPr>
          <p:cNvSpPr>
            <a:spLocks noGrp="1"/>
          </p:cNvSpPr>
          <p:nvPr>
            <p:ph type="dt" sz="half" idx="10"/>
          </p:nvPr>
        </p:nvSpPr>
        <p:spPr/>
        <p:txBody>
          <a:bodyPr/>
          <a:lstStyle/>
          <a:p>
            <a:fld id="{D8D82728-7589-48A5-B0D1-EFE90D083E70}" type="datetimeFigureOut">
              <a:rPr lang="en-US" smtClean="0"/>
              <a:t>9/19/2023</a:t>
            </a:fld>
            <a:endParaRPr lang="en-US"/>
          </a:p>
        </p:txBody>
      </p:sp>
      <p:sp>
        <p:nvSpPr>
          <p:cNvPr id="6" name="Footer Placeholder 5">
            <a:extLst>
              <a:ext uri="{FF2B5EF4-FFF2-40B4-BE49-F238E27FC236}">
                <a16:creationId xmlns:a16="http://schemas.microsoft.com/office/drawing/2014/main" id="{32017853-7DB1-4475-A7ED-E48BF83F0E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9AE4AA-1D96-4AAA-8583-87C77B4739C6}"/>
              </a:ext>
            </a:extLst>
          </p:cNvPr>
          <p:cNvSpPr>
            <a:spLocks noGrp="1"/>
          </p:cNvSpPr>
          <p:nvPr>
            <p:ph type="sldNum" sz="quarter" idx="12"/>
          </p:nvPr>
        </p:nvSpPr>
        <p:spPr/>
        <p:txBody>
          <a:bodyPr/>
          <a:lstStyle/>
          <a:p>
            <a:fld id="{A26BDF90-F303-4819-8687-25927A3352F7}" type="slidenum">
              <a:rPr lang="en-US" smtClean="0"/>
              <a:t>‹#›</a:t>
            </a:fld>
            <a:endParaRPr lang="en-US"/>
          </a:p>
        </p:txBody>
      </p:sp>
    </p:spTree>
    <p:extLst>
      <p:ext uri="{BB962C8B-B14F-4D97-AF65-F5344CB8AC3E}">
        <p14:creationId xmlns:p14="http://schemas.microsoft.com/office/powerpoint/2010/main" val="563242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16E9B8-92E3-4B08-A548-1DF7C2C82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CE716D-B010-41B7-AEA0-FBF45A0DA5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F0365-351B-4790-A5A2-6123C8AC85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82728-7589-48A5-B0D1-EFE90D083E70}" type="datetimeFigureOut">
              <a:rPr lang="en-US" smtClean="0"/>
              <a:t>9/19/2023</a:t>
            </a:fld>
            <a:endParaRPr lang="en-US"/>
          </a:p>
        </p:txBody>
      </p:sp>
      <p:sp>
        <p:nvSpPr>
          <p:cNvPr id="5" name="Footer Placeholder 4">
            <a:extLst>
              <a:ext uri="{FF2B5EF4-FFF2-40B4-BE49-F238E27FC236}">
                <a16:creationId xmlns:a16="http://schemas.microsoft.com/office/drawing/2014/main" id="{E2406A7F-0F92-4791-9920-3116BC71E2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9CFF57-4280-437E-886B-D9ED7ED31A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BDF90-F303-4819-8687-25927A3352F7}" type="slidenum">
              <a:rPr lang="en-US" smtClean="0"/>
              <a:t>‹#›</a:t>
            </a:fld>
            <a:endParaRPr lang="en-US"/>
          </a:p>
        </p:txBody>
      </p:sp>
    </p:spTree>
    <p:extLst>
      <p:ext uri="{BB962C8B-B14F-4D97-AF65-F5344CB8AC3E}">
        <p14:creationId xmlns:p14="http://schemas.microsoft.com/office/powerpoint/2010/main" val="1151724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png@01D8E2FF.55899F1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ass.gov/how-to/masshire-career-information-system-trainin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mass.gov/service-details/masshire-cis-materia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ortal.ma.cis360.or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s://portal.masscis.intocareers.org/" TargetMode="External"/><Relationship Id="rId2" Type="http://schemas.openxmlformats.org/officeDocument/2006/relationships/hyperlink" Target="mailto:MassHireCIS@State.MA.U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4AFC-42DC-4133-AB53-D5283607ED58}"/>
              </a:ext>
            </a:extLst>
          </p:cNvPr>
          <p:cNvSpPr>
            <a:spLocks noGrp="1"/>
          </p:cNvSpPr>
          <p:nvPr>
            <p:ph type="ctrTitle"/>
          </p:nvPr>
        </p:nvSpPr>
        <p:spPr>
          <a:xfrm>
            <a:off x="1524000" y="2060617"/>
            <a:ext cx="9144000" cy="2387600"/>
          </a:xfrm>
        </p:spPr>
        <p:txBody>
          <a:bodyPr>
            <a:normAutofit fontScale="90000"/>
          </a:bodyPr>
          <a:lstStyle/>
          <a:p>
            <a:r>
              <a:rPr lang="en-US" dirty="0"/>
              <a:t>Welcome </a:t>
            </a:r>
            <a:br>
              <a:rPr lang="en-US" dirty="0"/>
            </a:br>
            <a:r>
              <a:rPr lang="en-US" dirty="0"/>
              <a:t>to</a:t>
            </a:r>
            <a:br>
              <a:rPr lang="en-US" dirty="0"/>
            </a:br>
            <a:r>
              <a:rPr lang="en-US" dirty="0"/>
              <a:t>MassHire </a:t>
            </a:r>
            <a:br>
              <a:rPr lang="en-US" dirty="0"/>
            </a:br>
            <a:r>
              <a:rPr lang="en-US" dirty="0"/>
              <a:t>Career Information Systems</a:t>
            </a:r>
          </a:p>
        </p:txBody>
      </p:sp>
      <p:pic>
        <p:nvPicPr>
          <p:cNvPr id="4" name="Picture 3">
            <a:extLst>
              <a:ext uri="{FF2B5EF4-FFF2-40B4-BE49-F238E27FC236}">
                <a16:creationId xmlns:a16="http://schemas.microsoft.com/office/drawing/2014/main" id="{DF8DEA1A-1A41-4FAF-B691-A4270358A280}"/>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474835" y="5831205"/>
            <a:ext cx="2000250" cy="438150"/>
          </a:xfrm>
          <a:prstGeom prst="rect">
            <a:avLst/>
          </a:prstGeom>
          <a:noFill/>
          <a:ln>
            <a:noFill/>
          </a:ln>
        </p:spPr>
      </p:pic>
    </p:spTree>
    <p:extLst>
      <p:ext uri="{BB962C8B-B14F-4D97-AF65-F5344CB8AC3E}">
        <p14:creationId xmlns:p14="http://schemas.microsoft.com/office/powerpoint/2010/main" val="697378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C89E-4B06-4655-9C83-D3326FAE2027}"/>
              </a:ext>
            </a:extLst>
          </p:cNvPr>
          <p:cNvSpPr>
            <a:spLocks noGrp="1"/>
          </p:cNvSpPr>
          <p:nvPr>
            <p:ph type="title"/>
          </p:nvPr>
        </p:nvSpPr>
        <p:spPr/>
        <p:txBody>
          <a:bodyPr/>
          <a:lstStyle/>
          <a:p>
            <a:pPr algn="ctr"/>
            <a:r>
              <a:rPr lang="en-US" dirty="0"/>
              <a:t>Self-Surveys / Assessments</a:t>
            </a:r>
          </a:p>
        </p:txBody>
      </p:sp>
      <p:pic>
        <p:nvPicPr>
          <p:cNvPr id="5" name="Content Placeholder 4">
            <a:extLst>
              <a:ext uri="{FF2B5EF4-FFF2-40B4-BE49-F238E27FC236}">
                <a16:creationId xmlns:a16="http://schemas.microsoft.com/office/drawing/2014/main" id="{E376BB7D-0A35-46CC-9CF8-5CEE9D83A84A}"/>
              </a:ext>
            </a:extLst>
          </p:cNvPr>
          <p:cNvPicPr>
            <a:picLocks noGrp="1" noChangeAspect="1"/>
          </p:cNvPicPr>
          <p:nvPr>
            <p:ph idx="1"/>
          </p:nvPr>
        </p:nvPicPr>
        <p:blipFill>
          <a:blip r:embed="rId2"/>
          <a:stretch>
            <a:fillRect/>
          </a:stretch>
        </p:blipFill>
        <p:spPr>
          <a:xfrm>
            <a:off x="3885650" y="1825625"/>
            <a:ext cx="4420700" cy="4351338"/>
          </a:xfrm>
          <a:ln>
            <a:solidFill>
              <a:schemeClr val="accent1"/>
            </a:solidFill>
          </a:ln>
        </p:spPr>
      </p:pic>
    </p:spTree>
    <p:extLst>
      <p:ext uri="{BB962C8B-B14F-4D97-AF65-F5344CB8AC3E}">
        <p14:creationId xmlns:p14="http://schemas.microsoft.com/office/powerpoint/2010/main" val="79881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EDD31-4BF7-46EB-9F4C-C2E81B6716DD}"/>
              </a:ext>
            </a:extLst>
          </p:cNvPr>
          <p:cNvSpPr>
            <a:spLocks noGrp="1"/>
          </p:cNvSpPr>
          <p:nvPr>
            <p:ph type="title"/>
          </p:nvPr>
        </p:nvSpPr>
        <p:spPr>
          <a:xfrm>
            <a:off x="863028" y="365125"/>
            <a:ext cx="10490771" cy="1325563"/>
          </a:xfrm>
        </p:spPr>
        <p:txBody>
          <a:bodyPr/>
          <a:lstStyle/>
          <a:p>
            <a:r>
              <a:rPr lang="en-US" dirty="0"/>
              <a:t>Self-Survey Results</a:t>
            </a:r>
          </a:p>
        </p:txBody>
      </p:sp>
      <p:pic>
        <p:nvPicPr>
          <p:cNvPr id="7" name="Picture 6">
            <a:extLst>
              <a:ext uri="{FF2B5EF4-FFF2-40B4-BE49-F238E27FC236}">
                <a16:creationId xmlns:a16="http://schemas.microsoft.com/office/drawing/2014/main" id="{95C2A9E8-96E5-4D6B-9DFA-5C65A4E3EC0F}"/>
              </a:ext>
            </a:extLst>
          </p:cNvPr>
          <p:cNvPicPr>
            <a:picLocks noChangeAspect="1"/>
          </p:cNvPicPr>
          <p:nvPr/>
        </p:nvPicPr>
        <p:blipFill>
          <a:blip r:embed="rId2"/>
          <a:stretch>
            <a:fillRect/>
          </a:stretch>
        </p:blipFill>
        <p:spPr>
          <a:xfrm>
            <a:off x="6452112" y="138220"/>
            <a:ext cx="4206060" cy="6655981"/>
          </a:xfrm>
          <a:prstGeom prst="rect">
            <a:avLst/>
          </a:prstGeom>
          <a:ln>
            <a:solidFill>
              <a:schemeClr val="accent1"/>
            </a:solidFill>
          </a:ln>
        </p:spPr>
      </p:pic>
      <p:sp>
        <p:nvSpPr>
          <p:cNvPr id="8" name="TextBox 7">
            <a:extLst>
              <a:ext uri="{FF2B5EF4-FFF2-40B4-BE49-F238E27FC236}">
                <a16:creationId xmlns:a16="http://schemas.microsoft.com/office/drawing/2014/main" id="{57378462-C22D-4C89-BC5D-90948560642D}"/>
              </a:ext>
            </a:extLst>
          </p:cNvPr>
          <p:cNvSpPr txBox="1"/>
          <p:nvPr/>
        </p:nvSpPr>
        <p:spPr>
          <a:xfrm>
            <a:off x="1650700" y="2823785"/>
            <a:ext cx="2506894" cy="1477328"/>
          </a:xfrm>
          <a:prstGeom prst="rect">
            <a:avLst/>
          </a:prstGeom>
          <a:noFill/>
        </p:spPr>
        <p:txBody>
          <a:bodyPr wrap="square" rtlCol="0">
            <a:spAutoFit/>
          </a:bodyPr>
          <a:lstStyle/>
          <a:p>
            <a:r>
              <a:rPr lang="en-US" b="1" dirty="0">
                <a:solidFill>
                  <a:srgbClr val="FF0000"/>
                </a:solidFill>
              </a:rPr>
              <a:t>Note:  </a:t>
            </a:r>
          </a:p>
          <a:p>
            <a:r>
              <a:rPr lang="en-US" dirty="0"/>
              <a:t>Nine Surveys available to take in MassHire CIS 360.</a:t>
            </a:r>
          </a:p>
          <a:p>
            <a:endParaRPr lang="en-US" dirty="0"/>
          </a:p>
        </p:txBody>
      </p:sp>
    </p:spTree>
    <p:extLst>
      <p:ext uri="{BB962C8B-B14F-4D97-AF65-F5344CB8AC3E}">
        <p14:creationId xmlns:p14="http://schemas.microsoft.com/office/powerpoint/2010/main" val="2149485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DE20C5-5D4C-4118-BB48-4422201F7EED}"/>
              </a:ext>
            </a:extLst>
          </p:cNvPr>
          <p:cNvSpPr>
            <a:spLocks noGrp="1"/>
          </p:cNvSpPr>
          <p:nvPr>
            <p:ph type="ctrTitle"/>
          </p:nvPr>
        </p:nvSpPr>
        <p:spPr>
          <a:xfrm>
            <a:off x="1524000" y="502159"/>
            <a:ext cx="9144000" cy="817755"/>
          </a:xfrm>
        </p:spPr>
        <p:txBody>
          <a:bodyPr>
            <a:normAutofit fontScale="90000"/>
          </a:bodyPr>
          <a:lstStyle/>
          <a:p>
            <a:pPr algn="ctr"/>
            <a:r>
              <a:rPr lang="en-US" dirty="0"/>
              <a:t>Interest Profiler</a:t>
            </a:r>
          </a:p>
        </p:txBody>
      </p:sp>
      <p:sp>
        <p:nvSpPr>
          <p:cNvPr id="5" name="Subtitle 4">
            <a:extLst>
              <a:ext uri="{FF2B5EF4-FFF2-40B4-BE49-F238E27FC236}">
                <a16:creationId xmlns:a16="http://schemas.microsoft.com/office/drawing/2014/main" id="{C3944F95-93DD-48B8-A015-94D13B728300}"/>
              </a:ext>
            </a:extLst>
          </p:cNvPr>
          <p:cNvSpPr>
            <a:spLocks noGrp="1"/>
          </p:cNvSpPr>
          <p:nvPr>
            <p:ph type="subTitle" idx="1"/>
          </p:nvPr>
        </p:nvSpPr>
        <p:spPr>
          <a:xfrm>
            <a:off x="1524000" y="2353586"/>
            <a:ext cx="9144000" cy="3260035"/>
          </a:xfrm>
        </p:spPr>
        <p:txBody>
          <a:bodyPr>
            <a:normAutofit fontScale="92500" lnSpcReduction="20000"/>
          </a:bodyPr>
          <a:lstStyle/>
          <a:p>
            <a:r>
              <a:rPr lang="en-US" dirty="0"/>
              <a:t>The O*NET Interest Profiler can help you find out what your interests are and how they relate to the world of work. You can find out what you like to do.</a:t>
            </a:r>
          </a:p>
          <a:p>
            <a:endParaRPr lang="en-US" dirty="0"/>
          </a:p>
          <a:p>
            <a:r>
              <a:rPr lang="en-US" dirty="0"/>
              <a:t>The O*NET Interest Profiler helps you decide what kinds of careers you might want to explore.</a:t>
            </a:r>
          </a:p>
          <a:p>
            <a:endParaRPr lang="en-US" dirty="0"/>
          </a:p>
          <a:p>
            <a:r>
              <a:rPr lang="en-US" dirty="0"/>
              <a:t>The Interest Profiler was introduced in 1999 as one of the U.S. Department of Labor’s (DOL) O*NET Career Exploration Tools.   John Holland’s (1997) RIASEC theoretical model (Realistic-Investigative-Artistic-Social-Enterprising-Conventional) is the basis of the Interest Profiler scales.</a:t>
            </a:r>
          </a:p>
        </p:txBody>
      </p:sp>
      <p:pic>
        <p:nvPicPr>
          <p:cNvPr id="3" name="Picture 2">
            <a:extLst>
              <a:ext uri="{FF2B5EF4-FFF2-40B4-BE49-F238E27FC236}">
                <a16:creationId xmlns:a16="http://schemas.microsoft.com/office/drawing/2014/main" id="{DC100BD2-D2D3-4853-8591-A1B4661B225C}"/>
              </a:ext>
            </a:extLst>
          </p:cNvPr>
          <p:cNvPicPr>
            <a:picLocks noChangeAspect="1"/>
          </p:cNvPicPr>
          <p:nvPr/>
        </p:nvPicPr>
        <p:blipFill>
          <a:blip r:embed="rId2"/>
          <a:stretch>
            <a:fillRect/>
          </a:stretch>
        </p:blipFill>
        <p:spPr>
          <a:xfrm>
            <a:off x="489062" y="223730"/>
            <a:ext cx="2943636" cy="1533739"/>
          </a:xfrm>
          <a:prstGeom prst="rect">
            <a:avLst/>
          </a:prstGeom>
        </p:spPr>
      </p:pic>
    </p:spTree>
    <p:extLst>
      <p:ext uri="{BB962C8B-B14F-4D97-AF65-F5344CB8AC3E}">
        <p14:creationId xmlns:p14="http://schemas.microsoft.com/office/powerpoint/2010/main" val="3992216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7900C-8D75-4F1C-AA22-AEF3C2755135}"/>
              </a:ext>
            </a:extLst>
          </p:cNvPr>
          <p:cNvSpPr>
            <a:spLocks noGrp="1"/>
          </p:cNvSpPr>
          <p:nvPr>
            <p:ph type="title"/>
          </p:nvPr>
        </p:nvSpPr>
        <p:spPr/>
        <p:txBody>
          <a:bodyPr/>
          <a:lstStyle/>
          <a:p>
            <a:pPr algn="ctr"/>
            <a:r>
              <a:rPr lang="en-US" dirty="0"/>
              <a:t>Interest Profiler</a:t>
            </a:r>
          </a:p>
        </p:txBody>
      </p:sp>
      <p:pic>
        <p:nvPicPr>
          <p:cNvPr id="5" name="Content Placeholder 4">
            <a:extLst>
              <a:ext uri="{FF2B5EF4-FFF2-40B4-BE49-F238E27FC236}">
                <a16:creationId xmlns:a16="http://schemas.microsoft.com/office/drawing/2014/main" id="{70C5EBED-30FF-49D3-8559-1DD77914882F}"/>
              </a:ext>
            </a:extLst>
          </p:cNvPr>
          <p:cNvPicPr>
            <a:picLocks noGrp="1" noChangeAspect="1"/>
          </p:cNvPicPr>
          <p:nvPr>
            <p:ph idx="1"/>
          </p:nvPr>
        </p:nvPicPr>
        <p:blipFill>
          <a:blip r:embed="rId2"/>
          <a:stretch>
            <a:fillRect/>
          </a:stretch>
        </p:blipFill>
        <p:spPr>
          <a:xfrm>
            <a:off x="1488828" y="1825625"/>
            <a:ext cx="7194712" cy="4351338"/>
          </a:xfrm>
          <a:ln>
            <a:solidFill>
              <a:schemeClr val="accent1"/>
            </a:solidFill>
          </a:ln>
        </p:spPr>
      </p:pic>
      <p:sp>
        <p:nvSpPr>
          <p:cNvPr id="4" name="TextBox 3">
            <a:extLst>
              <a:ext uri="{FF2B5EF4-FFF2-40B4-BE49-F238E27FC236}">
                <a16:creationId xmlns:a16="http://schemas.microsoft.com/office/drawing/2014/main" id="{9732B850-F08E-422C-8E4E-5F3CA9C8FA9C}"/>
              </a:ext>
            </a:extLst>
          </p:cNvPr>
          <p:cNvSpPr txBox="1"/>
          <p:nvPr/>
        </p:nvSpPr>
        <p:spPr>
          <a:xfrm>
            <a:off x="9021555" y="2823785"/>
            <a:ext cx="2506894" cy="2585323"/>
          </a:xfrm>
          <a:prstGeom prst="rect">
            <a:avLst/>
          </a:prstGeom>
          <a:noFill/>
        </p:spPr>
        <p:txBody>
          <a:bodyPr wrap="square" rtlCol="0">
            <a:spAutoFit/>
          </a:bodyPr>
          <a:lstStyle/>
          <a:p>
            <a:r>
              <a:rPr lang="en-US" b="1" dirty="0">
                <a:solidFill>
                  <a:srgbClr val="FF0000"/>
                </a:solidFill>
              </a:rPr>
              <a:t>Note:  </a:t>
            </a:r>
          </a:p>
          <a:p>
            <a:r>
              <a:rPr lang="en-US" dirty="0"/>
              <a:t>Sixty (60) questions about work activities. </a:t>
            </a:r>
          </a:p>
          <a:p>
            <a:endParaRPr lang="en-US" dirty="0"/>
          </a:p>
          <a:p>
            <a:r>
              <a:rPr lang="en-US" dirty="0"/>
              <a:t>You select / decide your interest on a sliding scale of Strongly Like to Strongly Dislike.  </a:t>
            </a:r>
          </a:p>
          <a:p>
            <a:endParaRPr lang="en-US" dirty="0"/>
          </a:p>
        </p:txBody>
      </p:sp>
    </p:spTree>
    <p:extLst>
      <p:ext uri="{BB962C8B-B14F-4D97-AF65-F5344CB8AC3E}">
        <p14:creationId xmlns:p14="http://schemas.microsoft.com/office/powerpoint/2010/main" val="92776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BF82-6608-4EE1-8DB0-1A9065CCC210}"/>
              </a:ext>
            </a:extLst>
          </p:cNvPr>
          <p:cNvSpPr>
            <a:spLocks noGrp="1"/>
          </p:cNvSpPr>
          <p:nvPr>
            <p:ph type="title"/>
          </p:nvPr>
        </p:nvSpPr>
        <p:spPr/>
        <p:txBody>
          <a:bodyPr/>
          <a:lstStyle/>
          <a:p>
            <a:pPr algn="ctr"/>
            <a:r>
              <a:rPr lang="en-US" dirty="0"/>
              <a:t>Interest Profiler:  </a:t>
            </a:r>
            <a:r>
              <a:rPr lang="en-US" sz="4000" i="1" dirty="0"/>
              <a:t>Sample Question</a:t>
            </a:r>
          </a:p>
        </p:txBody>
      </p:sp>
      <p:pic>
        <p:nvPicPr>
          <p:cNvPr id="5" name="Picture 4">
            <a:extLst>
              <a:ext uri="{FF2B5EF4-FFF2-40B4-BE49-F238E27FC236}">
                <a16:creationId xmlns:a16="http://schemas.microsoft.com/office/drawing/2014/main" id="{E486C1AE-B76A-4040-B4C5-D3E01C912A6F}"/>
              </a:ext>
            </a:extLst>
          </p:cNvPr>
          <p:cNvPicPr>
            <a:picLocks noChangeAspect="1"/>
          </p:cNvPicPr>
          <p:nvPr/>
        </p:nvPicPr>
        <p:blipFill>
          <a:blip r:embed="rId2"/>
          <a:stretch>
            <a:fillRect/>
          </a:stretch>
        </p:blipFill>
        <p:spPr>
          <a:xfrm>
            <a:off x="691701" y="2092822"/>
            <a:ext cx="9202434" cy="3924848"/>
          </a:xfrm>
          <a:prstGeom prst="rect">
            <a:avLst/>
          </a:prstGeom>
          <a:ln>
            <a:solidFill>
              <a:schemeClr val="accent1"/>
            </a:solidFill>
          </a:ln>
        </p:spPr>
      </p:pic>
      <p:sp>
        <p:nvSpPr>
          <p:cNvPr id="4" name="TextBox 3">
            <a:extLst>
              <a:ext uri="{FF2B5EF4-FFF2-40B4-BE49-F238E27FC236}">
                <a16:creationId xmlns:a16="http://schemas.microsoft.com/office/drawing/2014/main" id="{2EA11BED-D6BF-404A-B5A3-42C5016A7D7B}"/>
              </a:ext>
            </a:extLst>
          </p:cNvPr>
          <p:cNvSpPr txBox="1"/>
          <p:nvPr/>
        </p:nvSpPr>
        <p:spPr>
          <a:xfrm>
            <a:off x="10126788" y="2100221"/>
            <a:ext cx="1720655" cy="3970318"/>
          </a:xfrm>
          <a:prstGeom prst="rect">
            <a:avLst/>
          </a:prstGeom>
          <a:noFill/>
        </p:spPr>
        <p:txBody>
          <a:bodyPr wrap="square" rtlCol="0">
            <a:spAutoFit/>
          </a:bodyPr>
          <a:lstStyle/>
          <a:p>
            <a:r>
              <a:rPr lang="en-US" b="1" dirty="0">
                <a:solidFill>
                  <a:srgbClr val="FF0000"/>
                </a:solidFill>
              </a:rPr>
              <a:t>Note:  </a:t>
            </a:r>
          </a:p>
          <a:p>
            <a:r>
              <a:rPr lang="en-US" i="1" dirty="0"/>
              <a:t>Sample work activity </a:t>
            </a:r>
            <a:r>
              <a:rPr lang="en-US" dirty="0"/>
              <a:t>, you select your level of interest.</a:t>
            </a:r>
          </a:p>
          <a:p>
            <a:endParaRPr lang="en-US" dirty="0"/>
          </a:p>
          <a:p>
            <a:r>
              <a:rPr lang="en-US" dirty="0"/>
              <a:t>Bar above the activity keeps track of the questions answered and those still to be answered.</a:t>
            </a:r>
          </a:p>
          <a:p>
            <a:endParaRPr lang="en-US" dirty="0"/>
          </a:p>
        </p:txBody>
      </p:sp>
    </p:spTree>
    <p:extLst>
      <p:ext uri="{BB962C8B-B14F-4D97-AF65-F5344CB8AC3E}">
        <p14:creationId xmlns:p14="http://schemas.microsoft.com/office/powerpoint/2010/main" val="1990033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0A968-F562-474A-AEBB-5EFD85ABE526}"/>
              </a:ext>
            </a:extLst>
          </p:cNvPr>
          <p:cNvSpPr>
            <a:spLocks noGrp="1"/>
          </p:cNvSpPr>
          <p:nvPr>
            <p:ph type="title"/>
          </p:nvPr>
        </p:nvSpPr>
        <p:spPr>
          <a:xfrm>
            <a:off x="838200" y="365125"/>
            <a:ext cx="10515600" cy="983155"/>
          </a:xfrm>
        </p:spPr>
        <p:txBody>
          <a:bodyPr/>
          <a:lstStyle/>
          <a:p>
            <a:pPr algn="ctr"/>
            <a:r>
              <a:rPr lang="en-US" dirty="0"/>
              <a:t>Interest Profiler :  </a:t>
            </a:r>
            <a:r>
              <a:rPr lang="en-US" i="1" dirty="0"/>
              <a:t>Results</a:t>
            </a:r>
          </a:p>
        </p:txBody>
      </p:sp>
      <p:pic>
        <p:nvPicPr>
          <p:cNvPr id="5" name="Content Placeholder 4">
            <a:extLst>
              <a:ext uri="{FF2B5EF4-FFF2-40B4-BE49-F238E27FC236}">
                <a16:creationId xmlns:a16="http://schemas.microsoft.com/office/drawing/2014/main" id="{4EE8033B-E1BF-44F8-BAAB-01D796D47EF9}"/>
              </a:ext>
            </a:extLst>
          </p:cNvPr>
          <p:cNvPicPr>
            <a:picLocks noGrp="1" noChangeAspect="1"/>
          </p:cNvPicPr>
          <p:nvPr>
            <p:ph idx="1"/>
          </p:nvPr>
        </p:nvPicPr>
        <p:blipFill>
          <a:blip r:embed="rId2"/>
          <a:stretch>
            <a:fillRect/>
          </a:stretch>
        </p:blipFill>
        <p:spPr>
          <a:xfrm>
            <a:off x="3236181" y="1348280"/>
            <a:ext cx="5748793" cy="5333075"/>
          </a:xfrm>
          <a:ln>
            <a:solidFill>
              <a:schemeClr val="accent1"/>
            </a:solidFill>
          </a:ln>
        </p:spPr>
      </p:pic>
      <p:sp>
        <p:nvSpPr>
          <p:cNvPr id="4" name="TextBox 3">
            <a:extLst>
              <a:ext uri="{FF2B5EF4-FFF2-40B4-BE49-F238E27FC236}">
                <a16:creationId xmlns:a16="http://schemas.microsoft.com/office/drawing/2014/main" id="{6BD6C04D-58DF-4940-9738-574C125C1DA0}"/>
              </a:ext>
            </a:extLst>
          </p:cNvPr>
          <p:cNvSpPr txBox="1"/>
          <p:nvPr/>
        </p:nvSpPr>
        <p:spPr>
          <a:xfrm>
            <a:off x="9355508" y="2060460"/>
            <a:ext cx="2506894" cy="3693319"/>
          </a:xfrm>
          <a:prstGeom prst="rect">
            <a:avLst/>
          </a:prstGeom>
          <a:noFill/>
        </p:spPr>
        <p:txBody>
          <a:bodyPr wrap="square" rtlCol="0">
            <a:spAutoFit/>
          </a:bodyPr>
          <a:lstStyle/>
          <a:p>
            <a:r>
              <a:rPr lang="en-US" b="1" dirty="0">
                <a:solidFill>
                  <a:srgbClr val="FF0000"/>
                </a:solidFill>
              </a:rPr>
              <a:t>Note:  </a:t>
            </a:r>
          </a:p>
          <a:p>
            <a:r>
              <a:rPr lang="en-US" dirty="0"/>
              <a:t>John Holland’s RIASEC theoretical career model lists interest areas by highest score to lowest score.</a:t>
            </a:r>
          </a:p>
          <a:p>
            <a:pPr marL="285750" indent="-285750">
              <a:buFont typeface="Arial" panose="020B0604020202020204" pitchFamily="34" charset="0"/>
              <a:buChar char="•"/>
            </a:pPr>
            <a:r>
              <a:rPr lang="en-US" dirty="0"/>
              <a:t>Realistic</a:t>
            </a:r>
          </a:p>
          <a:p>
            <a:pPr marL="285750" indent="-285750">
              <a:buFont typeface="Arial" panose="020B0604020202020204" pitchFamily="34" charset="0"/>
              <a:buChar char="•"/>
            </a:pPr>
            <a:r>
              <a:rPr lang="en-US" dirty="0"/>
              <a:t>Investigative</a:t>
            </a:r>
          </a:p>
          <a:p>
            <a:pPr marL="285750" indent="-285750">
              <a:buFont typeface="Arial" panose="020B0604020202020204" pitchFamily="34" charset="0"/>
              <a:buChar char="•"/>
            </a:pPr>
            <a:r>
              <a:rPr lang="en-US" dirty="0"/>
              <a:t>Artistic</a:t>
            </a:r>
          </a:p>
          <a:p>
            <a:pPr marL="285750" indent="-285750">
              <a:buFont typeface="Arial" panose="020B0604020202020204" pitchFamily="34" charset="0"/>
              <a:buChar char="•"/>
            </a:pPr>
            <a:r>
              <a:rPr lang="en-US" dirty="0"/>
              <a:t>Social</a:t>
            </a:r>
          </a:p>
          <a:p>
            <a:pPr marL="285750" indent="-285750">
              <a:buFont typeface="Arial" panose="020B0604020202020204" pitchFamily="34" charset="0"/>
              <a:buChar char="•"/>
            </a:pPr>
            <a:r>
              <a:rPr lang="en-US" dirty="0"/>
              <a:t>Enterprising</a:t>
            </a:r>
          </a:p>
          <a:p>
            <a:pPr marL="285750" indent="-285750">
              <a:buFont typeface="Arial" panose="020B0604020202020204" pitchFamily="34" charset="0"/>
              <a:buChar char="•"/>
            </a:pPr>
            <a:r>
              <a:rPr lang="en-US" dirty="0"/>
              <a:t>Conventional</a:t>
            </a:r>
          </a:p>
          <a:p>
            <a:r>
              <a:rPr lang="en-US" dirty="0"/>
              <a:t> </a:t>
            </a:r>
          </a:p>
        </p:txBody>
      </p:sp>
    </p:spTree>
    <p:extLst>
      <p:ext uri="{BB962C8B-B14F-4D97-AF65-F5344CB8AC3E}">
        <p14:creationId xmlns:p14="http://schemas.microsoft.com/office/powerpoint/2010/main" val="3845800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E09A4-9FB0-4DD1-BEBB-C811525808DF}"/>
              </a:ext>
            </a:extLst>
          </p:cNvPr>
          <p:cNvSpPr>
            <a:spLocks noGrp="1"/>
          </p:cNvSpPr>
          <p:nvPr>
            <p:ph type="title"/>
          </p:nvPr>
        </p:nvSpPr>
        <p:spPr/>
        <p:txBody>
          <a:bodyPr/>
          <a:lstStyle/>
          <a:p>
            <a:r>
              <a:rPr lang="en-US" dirty="0"/>
              <a:t>Careers from Results From Interest Profiler</a:t>
            </a:r>
          </a:p>
        </p:txBody>
      </p:sp>
      <p:pic>
        <p:nvPicPr>
          <p:cNvPr id="5" name="Content Placeholder 4">
            <a:extLst>
              <a:ext uri="{FF2B5EF4-FFF2-40B4-BE49-F238E27FC236}">
                <a16:creationId xmlns:a16="http://schemas.microsoft.com/office/drawing/2014/main" id="{A6C6BCCA-5CBF-4929-9935-5736F069ADE5}"/>
              </a:ext>
            </a:extLst>
          </p:cNvPr>
          <p:cNvPicPr>
            <a:picLocks noGrp="1" noChangeAspect="1"/>
          </p:cNvPicPr>
          <p:nvPr>
            <p:ph idx="1"/>
          </p:nvPr>
        </p:nvPicPr>
        <p:blipFill>
          <a:blip r:embed="rId2"/>
          <a:stretch>
            <a:fillRect/>
          </a:stretch>
        </p:blipFill>
        <p:spPr>
          <a:xfrm>
            <a:off x="3323245" y="1486894"/>
            <a:ext cx="4969427" cy="5244641"/>
          </a:xfrm>
          <a:ln>
            <a:solidFill>
              <a:schemeClr val="accent1"/>
            </a:solidFill>
          </a:ln>
        </p:spPr>
      </p:pic>
    </p:spTree>
    <p:extLst>
      <p:ext uri="{BB962C8B-B14F-4D97-AF65-F5344CB8AC3E}">
        <p14:creationId xmlns:p14="http://schemas.microsoft.com/office/powerpoint/2010/main" val="957082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C89E-4B06-4655-9C83-D3326FAE2027}"/>
              </a:ext>
            </a:extLst>
          </p:cNvPr>
          <p:cNvSpPr>
            <a:spLocks noGrp="1"/>
          </p:cNvSpPr>
          <p:nvPr>
            <p:ph type="title"/>
          </p:nvPr>
        </p:nvSpPr>
        <p:spPr/>
        <p:txBody>
          <a:bodyPr/>
          <a:lstStyle/>
          <a:p>
            <a:pPr algn="ctr"/>
            <a:r>
              <a:rPr lang="en-US" dirty="0"/>
              <a:t>Career Cluster Inventory</a:t>
            </a:r>
          </a:p>
        </p:txBody>
      </p:sp>
      <p:sp>
        <p:nvSpPr>
          <p:cNvPr id="4" name="Content Placeholder 3">
            <a:extLst>
              <a:ext uri="{FF2B5EF4-FFF2-40B4-BE49-F238E27FC236}">
                <a16:creationId xmlns:a16="http://schemas.microsoft.com/office/drawing/2014/main" id="{6F7D7572-6F2E-4CC2-8AD9-A2B8B2C237EB}"/>
              </a:ext>
            </a:extLst>
          </p:cNvPr>
          <p:cNvSpPr>
            <a:spLocks noGrp="1"/>
          </p:cNvSpPr>
          <p:nvPr>
            <p:ph idx="1"/>
          </p:nvPr>
        </p:nvSpPr>
        <p:spPr>
          <a:xfrm>
            <a:off x="838200" y="1802448"/>
            <a:ext cx="10515600" cy="4486275"/>
          </a:xfrm>
        </p:spPr>
        <p:txBody>
          <a:bodyPr>
            <a:normAutofit lnSpcReduction="10000"/>
          </a:bodyPr>
          <a:lstStyle/>
          <a:p>
            <a:r>
              <a:rPr lang="en-US" dirty="0"/>
              <a:t>This survey helps individuals to discover which of the 16 Career Clusters the majority of their career interests are in to help direct their vocation aspirations.</a:t>
            </a:r>
          </a:p>
          <a:p>
            <a:endParaRPr lang="en-US" dirty="0"/>
          </a:p>
          <a:p>
            <a:pPr algn="just"/>
            <a:r>
              <a:rPr lang="en-US" sz="2600" dirty="0"/>
              <a:t>The Sixteen Career Clusters are:  </a:t>
            </a:r>
            <a:br>
              <a:rPr lang="en-US" sz="2600" dirty="0"/>
            </a:br>
            <a:r>
              <a:rPr lang="en-US" sz="2600" dirty="0"/>
              <a:t>Agriculture, Food &amp; Natural Resources;  Architecture &amp; Construction;  Arts, Audio/Video Technology &amp; Communications;  Business, Management &amp; Administration; Education &amp; Training; Finance; Government &amp; Public Administration; Health Science; Hospitality &amp; Tourism; Human Services; Information Technology; Law, Public Safety, Corrections &amp; Security; Manufacturing; Marketing, Sales &amp; Service; Science, Technology, Engineering &amp; Mathematics; and Transportation, Distribution &amp; Logistics</a:t>
            </a:r>
          </a:p>
        </p:txBody>
      </p:sp>
      <p:pic>
        <p:nvPicPr>
          <p:cNvPr id="5" name="Picture 4">
            <a:extLst>
              <a:ext uri="{FF2B5EF4-FFF2-40B4-BE49-F238E27FC236}">
                <a16:creationId xmlns:a16="http://schemas.microsoft.com/office/drawing/2014/main" id="{08135215-C279-4B2B-B5A7-81B94F8DF5BC}"/>
              </a:ext>
            </a:extLst>
          </p:cNvPr>
          <p:cNvPicPr>
            <a:picLocks noChangeAspect="1"/>
          </p:cNvPicPr>
          <p:nvPr/>
        </p:nvPicPr>
        <p:blipFill>
          <a:blip r:embed="rId2"/>
          <a:stretch>
            <a:fillRect/>
          </a:stretch>
        </p:blipFill>
        <p:spPr>
          <a:xfrm>
            <a:off x="247776" y="154414"/>
            <a:ext cx="2934109" cy="1495634"/>
          </a:xfrm>
          <a:prstGeom prst="rect">
            <a:avLst/>
          </a:prstGeom>
        </p:spPr>
      </p:pic>
    </p:spTree>
    <p:extLst>
      <p:ext uri="{BB962C8B-B14F-4D97-AF65-F5344CB8AC3E}">
        <p14:creationId xmlns:p14="http://schemas.microsoft.com/office/powerpoint/2010/main" val="420779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D2B3-DBB5-4E78-BC42-972F2787754B}"/>
              </a:ext>
            </a:extLst>
          </p:cNvPr>
          <p:cNvSpPr>
            <a:spLocks noGrp="1"/>
          </p:cNvSpPr>
          <p:nvPr>
            <p:ph type="title"/>
          </p:nvPr>
        </p:nvSpPr>
        <p:spPr/>
        <p:txBody>
          <a:bodyPr/>
          <a:lstStyle/>
          <a:p>
            <a:pPr algn="ctr"/>
            <a:r>
              <a:rPr lang="en-US" dirty="0"/>
              <a:t>Career Cluster Inventory</a:t>
            </a:r>
          </a:p>
        </p:txBody>
      </p:sp>
      <p:pic>
        <p:nvPicPr>
          <p:cNvPr id="5" name="Content Placeholder 4">
            <a:extLst>
              <a:ext uri="{FF2B5EF4-FFF2-40B4-BE49-F238E27FC236}">
                <a16:creationId xmlns:a16="http://schemas.microsoft.com/office/drawing/2014/main" id="{767B5497-F4BA-4A71-A21D-69FDEDBA671D}"/>
              </a:ext>
            </a:extLst>
          </p:cNvPr>
          <p:cNvPicPr>
            <a:picLocks noGrp="1" noChangeAspect="1"/>
          </p:cNvPicPr>
          <p:nvPr>
            <p:ph idx="1"/>
          </p:nvPr>
        </p:nvPicPr>
        <p:blipFill>
          <a:blip r:embed="rId2"/>
          <a:stretch>
            <a:fillRect/>
          </a:stretch>
        </p:blipFill>
        <p:spPr>
          <a:xfrm>
            <a:off x="2068744" y="1855788"/>
            <a:ext cx="6766399" cy="4351337"/>
          </a:xfrm>
          <a:ln>
            <a:solidFill>
              <a:schemeClr val="accent1"/>
            </a:solidFill>
          </a:ln>
        </p:spPr>
      </p:pic>
      <p:sp>
        <p:nvSpPr>
          <p:cNvPr id="4" name="TextBox 3">
            <a:extLst>
              <a:ext uri="{FF2B5EF4-FFF2-40B4-BE49-F238E27FC236}">
                <a16:creationId xmlns:a16="http://schemas.microsoft.com/office/drawing/2014/main" id="{0C937BE9-16FD-45F6-908E-4AC2291B607E}"/>
              </a:ext>
            </a:extLst>
          </p:cNvPr>
          <p:cNvSpPr txBox="1"/>
          <p:nvPr/>
        </p:nvSpPr>
        <p:spPr>
          <a:xfrm>
            <a:off x="9021555" y="2489831"/>
            <a:ext cx="2506894" cy="2862322"/>
          </a:xfrm>
          <a:prstGeom prst="rect">
            <a:avLst/>
          </a:prstGeom>
          <a:noFill/>
        </p:spPr>
        <p:txBody>
          <a:bodyPr wrap="square" rtlCol="0">
            <a:spAutoFit/>
          </a:bodyPr>
          <a:lstStyle/>
          <a:p>
            <a:r>
              <a:rPr lang="en-US" b="1" dirty="0">
                <a:solidFill>
                  <a:srgbClr val="FF0000"/>
                </a:solidFill>
              </a:rPr>
              <a:t>Note:  </a:t>
            </a:r>
          </a:p>
          <a:p>
            <a:r>
              <a:rPr lang="en-US" dirty="0"/>
              <a:t>Forty-Eight (48) questions about activities. </a:t>
            </a:r>
          </a:p>
          <a:p>
            <a:endParaRPr lang="en-US" dirty="0"/>
          </a:p>
          <a:p>
            <a:r>
              <a:rPr lang="en-US" dirty="0"/>
              <a:t>You select / decide your interest on a scale from Like Very Much to  Dislike.  </a:t>
            </a:r>
          </a:p>
          <a:p>
            <a:endParaRPr lang="en-US" dirty="0"/>
          </a:p>
        </p:txBody>
      </p:sp>
    </p:spTree>
    <p:extLst>
      <p:ext uri="{BB962C8B-B14F-4D97-AF65-F5344CB8AC3E}">
        <p14:creationId xmlns:p14="http://schemas.microsoft.com/office/powerpoint/2010/main" val="580308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6D77-A1E0-45C9-81D0-1ADE75F19191}"/>
              </a:ext>
            </a:extLst>
          </p:cNvPr>
          <p:cNvSpPr>
            <a:spLocks noGrp="1"/>
          </p:cNvSpPr>
          <p:nvPr>
            <p:ph type="title"/>
          </p:nvPr>
        </p:nvSpPr>
        <p:spPr/>
        <p:txBody>
          <a:bodyPr/>
          <a:lstStyle/>
          <a:p>
            <a:pPr algn="ctr"/>
            <a:r>
              <a:rPr lang="en-US" dirty="0"/>
              <a:t>Career Cluster Inventory </a:t>
            </a:r>
          </a:p>
        </p:txBody>
      </p:sp>
      <p:pic>
        <p:nvPicPr>
          <p:cNvPr id="5" name="Content Placeholder 4">
            <a:extLst>
              <a:ext uri="{FF2B5EF4-FFF2-40B4-BE49-F238E27FC236}">
                <a16:creationId xmlns:a16="http://schemas.microsoft.com/office/drawing/2014/main" id="{DC5A7195-80E1-4036-99FA-DEEB45585879}"/>
              </a:ext>
            </a:extLst>
          </p:cNvPr>
          <p:cNvPicPr>
            <a:picLocks noGrp="1" noChangeAspect="1"/>
          </p:cNvPicPr>
          <p:nvPr>
            <p:ph idx="1"/>
          </p:nvPr>
        </p:nvPicPr>
        <p:blipFill>
          <a:blip r:embed="rId2"/>
          <a:stretch>
            <a:fillRect/>
          </a:stretch>
        </p:blipFill>
        <p:spPr>
          <a:xfrm>
            <a:off x="974722" y="1967422"/>
            <a:ext cx="9145276" cy="4067743"/>
          </a:xfrm>
          <a:ln>
            <a:solidFill>
              <a:schemeClr val="accent1"/>
            </a:solidFill>
          </a:ln>
        </p:spPr>
      </p:pic>
      <p:sp>
        <p:nvSpPr>
          <p:cNvPr id="4" name="TextBox 3">
            <a:extLst>
              <a:ext uri="{FF2B5EF4-FFF2-40B4-BE49-F238E27FC236}">
                <a16:creationId xmlns:a16="http://schemas.microsoft.com/office/drawing/2014/main" id="{3DAB9856-BD5E-423B-A53C-E6C2FA0EE793}"/>
              </a:ext>
            </a:extLst>
          </p:cNvPr>
          <p:cNvSpPr txBox="1"/>
          <p:nvPr/>
        </p:nvSpPr>
        <p:spPr>
          <a:xfrm>
            <a:off x="10254004" y="2092262"/>
            <a:ext cx="1720655" cy="3970318"/>
          </a:xfrm>
          <a:prstGeom prst="rect">
            <a:avLst/>
          </a:prstGeom>
          <a:noFill/>
        </p:spPr>
        <p:txBody>
          <a:bodyPr wrap="square" rtlCol="0">
            <a:spAutoFit/>
          </a:bodyPr>
          <a:lstStyle/>
          <a:p>
            <a:r>
              <a:rPr lang="en-US" b="1" dirty="0">
                <a:solidFill>
                  <a:srgbClr val="FF0000"/>
                </a:solidFill>
              </a:rPr>
              <a:t>Note:  </a:t>
            </a:r>
          </a:p>
          <a:p>
            <a:r>
              <a:rPr lang="en-US" i="1" dirty="0"/>
              <a:t>Sample activity </a:t>
            </a:r>
            <a:r>
              <a:rPr lang="en-US" dirty="0"/>
              <a:t>, you select your Likes and Dislikes.</a:t>
            </a:r>
          </a:p>
          <a:p>
            <a:endParaRPr lang="en-US" dirty="0"/>
          </a:p>
          <a:p>
            <a:r>
              <a:rPr lang="en-US" dirty="0"/>
              <a:t>The bar above the question keeps track of the questions answered and those still to be answered.</a:t>
            </a:r>
          </a:p>
          <a:p>
            <a:endParaRPr lang="en-US" dirty="0"/>
          </a:p>
        </p:txBody>
      </p:sp>
    </p:spTree>
    <p:extLst>
      <p:ext uri="{BB962C8B-B14F-4D97-AF65-F5344CB8AC3E}">
        <p14:creationId xmlns:p14="http://schemas.microsoft.com/office/powerpoint/2010/main" val="2701516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26211-BAA7-EF1B-12D6-1DDC6FDCB7A9}"/>
              </a:ext>
            </a:extLst>
          </p:cNvPr>
          <p:cNvSpPr>
            <a:spLocks noGrp="1"/>
          </p:cNvSpPr>
          <p:nvPr>
            <p:ph type="title"/>
          </p:nvPr>
        </p:nvSpPr>
        <p:spPr>
          <a:xfrm>
            <a:off x="838200" y="562271"/>
            <a:ext cx="10515600" cy="1128417"/>
          </a:xfrm>
        </p:spPr>
        <p:txBody>
          <a:bodyPr vert="horz" lIns="91440" tIns="45720" rIns="91440" bIns="45720" rtlCol="0" anchor="ctr">
            <a:normAutofit/>
          </a:bodyPr>
          <a:lstStyle/>
          <a:p>
            <a:r>
              <a:rPr lang="en-US" sz="5200" dirty="0">
                <a:cs typeface="Calibri Light"/>
              </a:rPr>
              <a:t>University of Oregon : into CAREERS</a:t>
            </a:r>
            <a:endParaRPr lang="en-US" sz="5200" dirty="0"/>
          </a:p>
        </p:txBody>
      </p:sp>
      <p:pic>
        <p:nvPicPr>
          <p:cNvPr id="4" name="Picture 4">
            <a:extLst>
              <a:ext uri="{FF2B5EF4-FFF2-40B4-BE49-F238E27FC236}">
                <a16:creationId xmlns:a16="http://schemas.microsoft.com/office/drawing/2014/main" id="{62587B70-0B15-4632-6F03-A215A091FCD3}"/>
              </a:ext>
            </a:extLst>
          </p:cNvPr>
          <p:cNvPicPr>
            <a:picLocks noGrp="1" noChangeAspect="1"/>
          </p:cNvPicPr>
          <p:nvPr>
            <p:ph idx="1"/>
          </p:nvPr>
        </p:nvPicPr>
        <p:blipFill rotWithShape="1">
          <a:blip r:embed="rId2"/>
          <a:srcRect r="-1" b="4330"/>
          <a:stretch/>
        </p:blipFill>
        <p:spPr>
          <a:xfrm>
            <a:off x="838200" y="1845426"/>
            <a:ext cx="10512547" cy="4450303"/>
          </a:xfrm>
          <a:prstGeom prst="rect">
            <a:avLst/>
          </a:prstGeom>
        </p:spPr>
      </p:pic>
    </p:spTree>
    <p:extLst>
      <p:ext uri="{BB962C8B-B14F-4D97-AF65-F5344CB8AC3E}">
        <p14:creationId xmlns:p14="http://schemas.microsoft.com/office/powerpoint/2010/main" val="3909290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AE07-7DF1-48E9-9A35-86369318B553}"/>
              </a:ext>
            </a:extLst>
          </p:cNvPr>
          <p:cNvSpPr>
            <a:spLocks noGrp="1"/>
          </p:cNvSpPr>
          <p:nvPr>
            <p:ph type="title"/>
          </p:nvPr>
        </p:nvSpPr>
        <p:spPr>
          <a:xfrm>
            <a:off x="838200" y="365125"/>
            <a:ext cx="5117327" cy="1325563"/>
          </a:xfrm>
        </p:spPr>
        <p:txBody>
          <a:bodyPr/>
          <a:lstStyle/>
          <a:p>
            <a:r>
              <a:rPr lang="en-US" dirty="0"/>
              <a:t>Career Cluster Inventory: </a:t>
            </a:r>
            <a:r>
              <a:rPr lang="en-US" i="1" dirty="0"/>
              <a:t>Results </a:t>
            </a:r>
          </a:p>
        </p:txBody>
      </p:sp>
      <p:sp>
        <p:nvSpPr>
          <p:cNvPr id="3" name="Content Placeholder 2">
            <a:extLst>
              <a:ext uri="{FF2B5EF4-FFF2-40B4-BE49-F238E27FC236}">
                <a16:creationId xmlns:a16="http://schemas.microsoft.com/office/drawing/2014/main" id="{6BD8F926-1DF9-4EA2-BA7A-EB5ADE9AA6B6}"/>
              </a:ext>
            </a:extLst>
          </p:cNvPr>
          <p:cNvSpPr>
            <a:spLocks noGrp="1"/>
          </p:cNvSpPr>
          <p:nvPr>
            <p:ph idx="1"/>
          </p:nvPr>
        </p:nvSpPr>
        <p:spPr>
          <a:xfrm>
            <a:off x="838200" y="2910177"/>
            <a:ext cx="5483087" cy="3266785"/>
          </a:xfrm>
        </p:spPr>
        <p:txBody>
          <a:bodyPr/>
          <a:lstStyle/>
          <a:p>
            <a:r>
              <a:rPr lang="en-US" dirty="0"/>
              <a:t>Lists results by highest score in the sixteen career clusters.</a:t>
            </a:r>
          </a:p>
        </p:txBody>
      </p:sp>
      <p:pic>
        <p:nvPicPr>
          <p:cNvPr id="5" name="Picture 4">
            <a:extLst>
              <a:ext uri="{FF2B5EF4-FFF2-40B4-BE49-F238E27FC236}">
                <a16:creationId xmlns:a16="http://schemas.microsoft.com/office/drawing/2014/main" id="{F1D29D09-E244-4164-ABB0-750B4FFFD5B3}"/>
              </a:ext>
            </a:extLst>
          </p:cNvPr>
          <p:cNvPicPr>
            <a:picLocks noChangeAspect="1"/>
          </p:cNvPicPr>
          <p:nvPr/>
        </p:nvPicPr>
        <p:blipFill>
          <a:blip r:embed="rId2"/>
          <a:stretch>
            <a:fillRect/>
          </a:stretch>
        </p:blipFill>
        <p:spPr>
          <a:xfrm>
            <a:off x="6649944" y="171625"/>
            <a:ext cx="5152577" cy="6598914"/>
          </a:xfrm>
          <a:prstGeom prst="rect">
            <a:avLst/>
          </a:prstGeom>
          <a:ln>
            <a:solidFill>
              <a:schemeClr val="accent1"/>
            </a:solidFill>
          </a:ln>
        </p:spPr>
      </p:pic>
    </p:spTree>
    <p:extLst>
      <p:ext uri="{BB962C8B-B14F-4D97-AF65-F5344CB8AC3E}">
        <p14:creationId xmlns:p14="http://schemas.microsoft.com/office/powerpoint/2010/main" val="2456974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85C2-A969-4997-AA0D-DA9A1D06C066}"/>
              </a:ext>
            </a:extLst>
          </p:cNvPr>
          <p:cNvSpPr>
            <a:spLocks noGrp="1"/>
          </p:cNvSpPr>
          <p:nvPr>
            <p:ph type="title"/>
          </p:nvPr>
        </p:nvSpPr>
        <p:spPr>
          <a:xfrm>
            <a:off x="397566" y="365125"/>
            <a:ext cx="4007458" cy="1325563"/>
          </a:xfrm>
        </p:spPr>
        <p:txBody>
          <a:bodyPr>
            <a:normAutofit fontScale="90000"/>
          </a:bodyPr>
          <a:lstStyle/>
          <a:p>
            <a:pPr algn="ctr"/>
            <a:r>
              <a:rPr lang="en-US" dirty="0"/>
              <a:t>Career Cluster Inventory: </a:t>
            </a:r>
            <a:r>
              <a:rPr lang="en-US" i="1" dirty="0"/>
              <a:t>Results </a:t>
            </a:r>
            <a:r>
              <a:rPr lang="en-US" sz="2700" i="1" dirty="0"/>
              <a:t>more details</a:t>
            </a:r>
            <a:r>
              <a:rPr lang="en-US" sz="2700" dirty="0"/>
              <a:t> </a:t>
            </a:r>
          </a:p>
        </p:txBody>
      </p:sp>
      <p:sp>
        <p:nvSpPr>
          <p:cNvPr id="3" name="Content Placeholder 2">
            <a:extLst>
              <a:ext uri="{FF2B5EF4-FFF2-40B4-BE49-F238E27FC236}">
                <a16:creationId xmlns:a16="http://schemas.microsoft.com/office/drawing/2014/main" id="{37817CCA-8073-46EF-BA00-9808BBE80137}"/>
              </a:ext>
            </a:extLst>
          </p:cNvPr>
          <p:cNvSpPr>
            <a:spLocks noGrp="1"/>
          </p:cNvSpPr>
          <p:nvPr>
            <p:ph idx="1"/>
          </p:nvPr>
        </p:nvSpPr>
        <p:spPr>
          <a:xfrm>
            <a:off x="838200" y="2127771"/>
            <a:ext cx="3081793" cy="4351338"/>
          </a:xfrm>
        </p:spPr>
        <p:txBody>
          <a:bodyPr/>
          <a:lstStyle/>
          <a:p>
            <a:r>
              <a:rPr lang="en-US" dirty="0"/>
              <a:t>Can explore career options by selecting a specific career clusters.</a:t>
            </a:r>
          </a:p>
          <a:p>
            <a:r>
              <a:rPr lang="en-US" dirty="0"/>
              <a:t>In this example: </a:t>
            </a:r>
            <a:r>
              <a:rPr lang="en-US" i="1" dirty="0"/>
              <a:t>Marketing</a:t>
            </a:r>
            <a:r>
              <a:rPr lang="en-US" dirty="0"/>
              <a:t> </a:t>
            </a:r>
          </a:p>
          <a:p>
            <a:r>
              <a:rPr lang="en-US" dirty="0"/>
              <a:t>This is </a:t>
            </a:r>
            <a:r>
              <a:rPr lang="en-US" i="1" dirty="0"/>
              <a:t>At a Glance </a:t>
            </a:r>
            <a:r>
              <a:rPr lang="en-US" dirty="0"/>
              <a:t>overview</a:t>
            </a:r>
          </a:p>
        </p:txBody>
      </p:sp>
      <p:pic>
        <p:nvPicPr>
          <p:cNvPr id="5" name="Picture 4">
            <a:extLst>
              <a:ext uri="{FF2B5EF4-FFF2-40B4-BE49-F238E27FC236}">
                <a16:creationId xmlns:a16="http://schemas.microsoft.com/office/drawing/2014/main" id="{283D92AC-69DE-477B-A845-79D154B48A0A}"/>
              </a:ext>
            </a:extLst>
          </p:cNvPr>
          <p:cNvPicPr>
            <a:picLocks noChangeAspect="1"/>
          </p:cNvPicPr>
          <p:nvPr/>
        </p:nvPicPr>
        <p:blipFill>
          <a:blip r:embed="rId2"/>
          <a:stretch>
            <a:fillRect/>
          </a:stretch>
        </p:blipFill>
        <p:spPr>
          <a:xfrm>
            <a:off x="4579950" y="138716"/>
            <a:ext cx="7410298" cy="6671577"/>
          </a:xfrm>
          <a:prstGeom prst="rect">
            <a:avLst/>
          </a:prstGeom>
          <a:ln>
            <a:solidFill>
              <a:schemeClr val="accent1"/>
            </a:solidFill>
          </a:ln>
        </p:spPr>
      </p:pic>
    </p:spTree>
    <p:extLst>
      <p:ext uri="{BB962C8B-B14F-4D97-AF65-F5344CB8AC3E}">
        <p14:creationId xmlns:p14="http://schemas.microsoft.com/office/powerpoint/2010/main" val="2505724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C89E-4B06-4655-9C83-D3326FAE2027}"/>
              </a:ext>
            </a:extLst>
          </p:cNvPr>
          <p:cNvSpPr>
            <a:spLocks noGrp="1"/>
          </p:cNvSpPr>
          <p:nvPr>
            <p:ph type="title"/>
          </p:nvPr>
        </p:nvSpPr>
        <p:spPr/>
        <p:txBody>
          <a:bodyPr/>
          <a:lstStyle/>
          <a:p>
            <a:pPr algn="ctr"/>
            <a:r>
              <a:rPr lang="en-US" dirty="0"/>
              <a:t>Occupation Sort </a:t>
            </a:r>
          </a:p>
        </p:txBody>
      </p:sp>
      <p:sp>
        <p:nvSpPr>
          <p:cNvPr id="4" name="Content Placeholder 3">
            <a:extLst>
              <a:ext uri="{FF2B5EF4-FFF2-40B4-BE49-F238E27FC236}">
                <a16:creationId xmlns:a16="http://schemas.microsoft.com/office/drawing/2014/main" id="{6F7D7572-6F2E-4CC2-8AD9-A2B8B2C237EB}"/>
              </a:ext>
            </a:extLst>
          </p:cNvPr>
          <p:cNvSpPr>
            <a:spLocks noGrp="1"/>
          </p:cNvSpPr>
          <p:nvPr>
            <p:ph idx="1"/>
          </p:nvPr>
        </p:nvSpPr>
        <p:spPr>
          <a:xfrm>
            <a:off x="838200" y="1804942"/>
            <a:ext cx="10515600" cy="3910841"/>
          </a:xfrm>
        </p:spPr>
        <p:txBody>
          <a:bodyPr>
            <a:normAutofit fontScale="92500"/>
          </a:bodyPr>
          <a:lstStyle/>
          <a:p>
            <a:r>
              <a:rPr lang="en-US" dirty="0"/>
              <a:t>Occupation Sort Assessment is used to help clients clarify their skills, values, and occupational interests.  (</a:t>
            </a:r>
            <a:r>
              <a:rPr lang="en-US" i="1" dirty="0"/>
              <a:t>Oldie but goodie: Sometimes referred to as Card Sorts</a:t>
            </a:r>
            <a:r>
              <a:rPr lang="en-US" dirty="0"/>
              <a:t>. )</a:t>
            </a:r>
            <a:br>
              <a:rPr lang="en-US" dirty="0"/>
            </a:br>
            <a:endParaRPr lang="en-US" dirty="0"/>
          </a:p>
          <a:p>
            <a:r>
              <a:rPr lang="en-US" dirty="0"/>
              <a:t>Occupation sorts are believed to be as effective as standardized assessments in predicting career choice; but because they are subjective in nature and do not produce scores or have norms.</a:t>
            </a:r>
            <a:br>
              <a:rPr lang="en-US" dirty="0"/>
            </a:br>
            <a:endParaRPr lang="en-US" dirty="0"/>
          </a:p>
          <a:p>
            <a:r>
              <a:rPr lang="en-US" sz="2600" dirty="0"/>
              <a:t>Occupation sorts have been a career counseling tool since the 1960s and have continued to be used to help individuals in the career decision-making process.</a:t>
            </a:r>
          </a:p>
        </p:txBody>
      </p:sp>
      <p:pic>
        <p:nvPicPr>
          <p:cNvPr id="5" name="Picture 4">
            <a:extLst>
              <a:ext uri="{FF2B5EF4-FFF2-40B4-BE49-F238E27FC236}">
                <a16:creationId xmlns:a16="http://schemas.microsoft.com/office/drawing/2014/main" id="{92129719-2F44-46E1-8DBD-7C59AB619443}"/>
              </a:ext>
            </a:extLst>
          </p:cNvPr>
          <p:cNvPicPr>
            <a:picLocks noChangeAspect="1"/>
          </p:cNvPicPr>
          <p:nvPr/>
        </p:nvPicPr>
        <p:blipFill>
          <a:blip r:embed="rId2"/>
          <a:stretch>
            <a:fillRect/>
          </a:stretch>
        </p:blipFill>
        <p:spPr>
          <a:xfrm>
            <a:off x="838200" y="166475"/>
            <a:ext cx="2905530" cy="1524213"/>
          </a:xfrm>
          <a:prstGeom prst="rect">
            <a:avLst/>
          </a:prstGeom>
        </p:spPr>
      </p:pic>
    </p:spTree>
    <p:extLst>
      <p:ext uri="{BB962C8B-B14F-4D97-AF65-F5344CB8AC3E}">
        <p14:creationId xmlns:p14="http://schemas.microsoft.com/office/powerpoint/2010/main" val="4629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4029-57B7-4822-AA3C-9B3B246C6898}"/>
              </a:ext>
            </a:extLst>
          </p:cNvPr>
          <p:cNvSpPr>
            <a:spLocks noGrp="1"/>
          </p:cNvSpPr>
          <p:nvPr>
            <p:ph type="title"/>
          </p:nvPr>
        </p:nvSpPr>
        <p:spPr/>
        <p:txBody>
          <a:bodyPr/>
          <a:lstStyle/>
          <a:p>
            <a:pPr algn="ctr"/>
            <a:r>
              <a:rPr lang="en-US" dirty="0"/>
              <a:t>Occupation Sort</a:t>
            </a:r>
          </a:p>
        </p:txBody>
      </p:sp>
      <p:pic>
        <p:nvPicPr>
          <p:cNvPr id="5" name="Content Placeholder 4">
            <a:extLst>
              <a:ext uri="{FF2B5EF4-FFF2-40B4-BE49-F238E27FC236}">
                <a16:creationId xmlns:a16="http://schemas.microsoft.com/office/drawing/2014/main" id="{97EAB0B3-A090-4264-A3B7-8043D8E699F0}"/>
              </a:ext>
            </a:extLst>
          </p:cNvPr>
          <p:cNvPicPr>
            <a:picLocks noGrp="1" noChangeAspect="1"/>
          </p:cNvPicPr>
          <p:nvPr>
            <p:ph idx="1"/>
          </p:nvPr>
        </p:nvPicPr>
        <p:blipFill>
          <a:blip r:embed="rId2"/>
          <a:stretch>
            <a:fillRect/>
          </a:stretch>
        </p:blipFill>
        <p:spPr>
          <a:xfrm>
            <a:off x="1492764" y="1825625"/>
            <a:ext cx="7075525" cy="4351338"/>
          </a:xfrm>
          <a:ln>
            <a:solidFill>
              <a:schemeClr val="accent1"/>
            </a:solidFill>
          </a:ln>
        </p:spPr>
      </p:pic>
      <p:sp>
        <p:nvSpPr>
          <p:cNvPr id="4" name="TextBox 3">
            <a:extLst>
              <a:ext uri="{FF2B5EF4-FFF2-40B4-BE49-F238E27FC236}">
                <a16:creationId xmlns:a16="http://schemas.microsoft.com/office/drawing/2014/main" id="{A3A14C38-0625-43D9-8966-6C75E1B3D7EC}"/>
              </a:ext>
            </a:extLst>
          </p:cNvPr>
          <p:cNvSpPr txBox="1"/>
          <p:nvPr/>
        </p:nvSpPr>
        <p:spPr>
          <a:xfrm>
            <a:off x="9021555" y="2147925"/>
            <a:ext cx="2506894" cy="3416320"/>
          </a:xfrm>
          <a:prstGeom prst="rect">
            <a:avLst/>
          </a:prstGeom>
          <a:noFill/>
        </p:spPr>
        <p:txBody>
          <a:bodyPr wrap="square" rtlCol="0">
            <a:spAutoFit/>
          </a:bodyPr>
          <a:lstStyle/>
          <a:p>
            <a:r>
              <a:rPr lang="en-US" b="1" dirty="0">
                <a:solidFill>
                  <a:srgbClr val="FF0000"/>
                </a:solidFill>
              </a:rPr>
              <a:t>Note:  </a:t>
            </a:r>
          </a:p>
          <a:p>
            <a:r>
              <a:rPr lang="en-US" dirty="0"/>
              <a:t>Twenty-Eight (28) career factors are provided. </a:t>
            </a:r>
          </a:p>
          <a:p>
            <a:endParaRPr lang="en-US" dirty="0"/>
          </a:p>
          <a:p>
            <a:r>
              <a:rPr lang="en-US" dirty="0"/>
              <a:t>You provide how important or not important it is in your work.</a:t>
            </a:r>
          </a:p>
          <a:p>
            <a:endParaRPr lang="en-US" dirty="0"/>
          </a:p>
          <a:p>
            <a:r>
              <a:rPr lang="en-US" dirty="0"/>
              <a:t>You are limited in your selection.  </a:t>
            </a:r>
          </a:p>
          <a:p>
            <a:endParaRPr lang="en-US" dirty="0"/>
          </a:p>
        </p:txBody>
      </p:sp>
    </p:spTree>
    <p:extLst>
      <p:ext uri="{BB962C8B-B14F-4D97-AF65-F5344CB8AC3E}">
        <p14:creationId xmlns:p14="http://schemas.microsoft.com/office/powerpoint/2010/main" val="1796775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70DE1-07BE-4EF3-ADE9-9F282C107B35}"/>
              </a:ext>
            </a:extLst>
          </p:cNvPr>
          <p:cNvSpPr>
            <a:spLocks noGrp="1"/>
          </p:cNvSpPr>
          <p:nvPr>
            <p:ph type="title"/>
          </p:nvPr>
        </p:nvSpPr>
        <p:spPr>
          <a:xfrm>
            <a:off x="222638" y="365125"/>
            <a:ext cx="3975652" cy="1325563"/>
          </a:xfrm>
        </p:spPr>
        <p:txBody>
          <a:bodyPr/>
          <a:lstStyle/>
          <a:p>
            <a:r>
              <a:rPr lang="en-US" dirty="0"/>
              <a:t>Occupation Sort</a:t>
            </a:r>
          </a:p>
        </p:txBody>
      </p:sp>
      <p:sp>
        <p:nvSpPr>
          <p:cNvPr id="3" name="Content Placeholder 2">
            <a:extLst>
              <a:ext uri="{FF2B5EF4-FFF2-40B4-BE49-F238E27FC236}">
                <a16:creationId xmlns:a16="http://schemas.microsoft.com/office/drawing/2014/main" id="{40BCF119-76A6-4D83-9344-29442FBA67FD}"/>
              </a:ext>
            </a:extLst>
          </p:cNvPr>
          <p:cNvSpPr>
            <a:spLocks noGrp="1"/>
          </p:cNvSpPr>
          <p:nvPr>
            <p:ph idx="1"/>
          </p:nvPr>
        </p:nvSpPr>
        <p:spPr>
          <a:xfrm>
            <a:off x="838200" y="2464903"/>
            <a:ext cx="3177209" cy="3712059"/>
          </a:xfrm>
        </p:spPr>
        <p:txBody>
          <a:bodyPr/>
          <a:lstStyle/>
          <a:p>
            <a:r>
              <a:rPr lang="en-US" dirty="0"/>
              <a:t>Select a minimum of five (5) to a maximum of ten (10) work factors that are important to you.</a:t>
            </a:r>
          </a:p>
          <a:p>
            <a:r>
              <a:rPr lang="en-US" dirty="0"/>
              <a:t>Select by </a:t>
            </a:r>
            <a:r>
              <a:rPr lang="en-US" i="1" dirty="0"/>
              <a:t>clicking</a:t>
            </a:r>
          </a:p>
        </p:txBody>
      </p:sp>
      <p:pic>
        <p:nvPicPr>
          <p:cNvPr id="5" name="Picture 4">
            <a:extLst>
              <a:ext uri="{FF2B5EF4-FFF2-40B4-BE49-F238E27FC236}">
                <a16:creationId xmlns:a16="http://schemas.microsoft.com/office/drawing/2014/main" id="{3A5AB530-E988-446F-8F03-FBAD250639F3}"/>
              </a:ext>
            </a:extLst>
          </p:cNvPr>
          <p:cNvPicPr>
            <a:picLocks noChangeAspect="1"/>
          </p:cNvPicPr>
          <p:nvPr/>
        </p:nvPicPr>
        <p:blipFill>
          <a:blip r:embed="rId2"/>
          <a:stretch>
            <a:fillRect/>
          </a:stretch>
        </p:blipFill>
        <p:spPr>
          <a:xfrm>
            <a:off x="4717384" y="151078"/>
            <a:ext cx="7112883" cy="6627412"/>
          </a:xfrm>
          <a:prstGeom prst="rect">
            <a:avLst/>
          </a:prstGeom>
          <a:ln>
            <a:solidFill>
              <a:schemeClr val="accent1"/>
            </a:solidFill>
          </a:ln>
        </p:spPr>
      </p:pic>
    </p:spTree>
    <p:extLst>
      <p:ext uri="{BB962C8B-B14F-4D97-AF65-F5344CB8AC3E}">
        <p14:creationId xmlns:p14="http://schemas.microsoft.com/office/powerpoint/2010/main" val="1350217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1372F2-3593-46B2-BFE5-4D369B11BEB0}"/>
              </a:ext>
            </a:extLst>
          </p:cNvPr>
          <p:cNvPicPr>
            <a:picLocks noChangeAspect="1"/>
          </p:cNvPicPr>
          <p:nvPr/>
        </p:nvPicPr>
        <p:blipFill>
          <a:blip r:embed="rId2"/>
          <a:stretch>
            <a:fillRect/>
          </a:stretch>
        </p:blipFill>
        <p:spPr>
          <a:xfrm>
            <a:off x="2754277" y="885470"/>
            <a:ext cx="9211961" cy="5087060"/>
          </a:xfrm>
          <a:prstGeom prst="rect">
            <a:avLst/>
          </a:prstGeom>
          <a:ln>
            <a:solidFill>
              <a:schemeClr val="accent1"/>
            </a:solidFill>
          </a:ln>
        </p:spPr>
      </p:pic>
      <p:sp>
        <p:nvSpPr>
          <p:cNvPr id="6" name="Title 1">
            <a:extLst>
              <a:ext uri="{FF2B5EF4-FFF2-40B4-BE49-F238E27FC236}">
                <a16:creationId xmlns:a16="http://schemas.microsoft.com/office/drawing/2014/main" id="{D88FE0C9-2F95-4425-909B-DD2781157FCD}"/>
              </a:ext>
            </a:extLst>
          </p:cNvPr>
          <p:cNvSpPr>
            <a:spLocks noGrp="1"/>
          </p:cNvSpPr>
          <p:nvPr>
            <p:ph type="title"/>
          </p:nvPr>
        </p:nvSpPr>
        <p:spPr>
          <a:xfrm>
            <a:off x="222638" y="102737"/>
            <a:ext cx="3975652" cy="883226"/>
          </a:xfrm>
        </p:spPr>
        <p:txBody>
          <a:bodyPr/>
          <a:lstStyle/>
          <a:p>
            <a:r>
              <a:rPr lang="en-US" dirty="0"/>
              <a:t>Occupation Sort</a:t>
            </a:r>
          </a:p>
        </p:txBody>
      </p:sp>
      <p:sp>
        <p:nvSpPr>
          <p:cNvPr id="7" name="Content Placeholder 2">
            <a:extLst>
              <a:ext uri="{FF2B5EF4-FFF2-40B4-BE49-F238E27FC236}">
                <a16:creationId xmlns:a16="http://schemas.microsoft.com/office/drawing/2014/main" id="{54F81C9B-4944-4738-88E2-B48B75152065}"/>
              </a:ext>
            </a:extLst>
          </p:cNvPr>
          <p:cNvSpPr>
            <a:spLocks noGrp="1"/>
          </p:cNvSpPr>
          <p:nvPr>
            <p:ph idx="1"/>
          </p:nvPr>
        </p:nvSpPr>
        <p:spPr>
          <a:xfrm>
            <a:off x="424734" y="1900362"/>
            <a:ext cx="2175344" cy="3481464"/>
          </a:xfrm>
        </p:spPr>
        <p:txBody>
          <a:bodyPr>
            <a:normAutofit/>
          </a:bodyPr>
          <a:lstStyle/>
          <a:p>
            <a:r>
              <a:rPr lang="en-US" dirty="0"/>
              <a:t>Now rank your TOP FIVE work factors.</a:t>
            </a:r>
            <a:br>
              <a:rPr lang="en-US" dirty="0"/>
            </a:br>
            <a:endParaRPr lang="en-US" dirty="0"/>
          </a:p>
          <a:p>
            <a:r>
              <a:rPr lang="en-US" dirty="0"/>
              <a:t>Select by </a:t>
            </a:r>
            <a:r>
              <a:rPr lang="en-US" i="1" dirty="0"/>
              <a:t>clicking</a:t>
            </a:r>
          </a:p>
        </p:txBody>
      </p:sp>
    </p:spTree>
    <p:extLst>
      <p:ext uri="{BB962C8B-B14F-4D97-AF65-F5344CB8AC3E}">
        <p14:creationId xmlns:p14="http://schemas.microsoft.com/office/powerpoint/2010/main" val="3491962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DFF4F-9C9B-4DC7-B306-221FD4612A95}"/>
              </a:ext>
            </a:extLst>
          </p:cNvPr>
          <p:cNvPicPr>
            <a:picLocks noChangeAspect="1"/>
          </p:cNvPicPr>
          <p:nvPr/>
        </p:nvPicPr>
        <p:blipFill>
          <a:blip r:embed="rId2"/>
          <a:stretch>
            <a:fillRect/>
          </a:stretch>
        </p:blipFill>
        <p:spPr>
          <a:xfrm>
            <a:off x="2677948" y="886036"/>
            <a:ext cx="9221487" cy="5801535"/>
          </a:xfrm>
          <a:prstGeom prst="rect">
            <a:avLst/>
          </a:prstGeom>
          <a:ln>
            <a:solidFill>
              <a:schemeClr val="accent1"/>
            </a:solidFill>
          </a:ln>
        </p:spPr>
      </p:pic>
      <p:sp>
        <p:nvSpPr>
          <p:cNvPr id="6" name="Title 1">
            <a:extLst>
              <a:ext uri="{FF2B5EF4-FFF2-40B4-BE49-F238E27FC236}">
                <a16:creationId xmlns:a16="http://schemas.microsoft.com/office/drawing/2014/main" id="{A4DC95DA-0768-42E5-8DD3-AB8277DBB414}"/>
              </a:ext>
            </a:extLst>
          </p:cNvPr>
          <p:cNvSpPr>
            <a:spLocks noGrp="1"/>
          </p:cNvSpPr>
          <p:nvPr>
            <p:ph type="title"/>
          </p:nvPr>
        </p:nvSpPr>
        <p:spPr>
          <a:xfrm>
            <a:off x="222638" y="102737"/>
            <a:ext cx="3975652" cy="883226"/>
          </a:xfrm>
        </p:spPr>
        <p:txBody>
          <a:bodyPr/>
          <a:lstStyle/>
          <a:p>
            <a:r>
              <a:rPr lang="en-US" dirty="0"/>
              <a:t>Occupation Sort</a:t>
            </a:r>
          </a:p>
        </p:txBody>
      </p:sp>
      <p:sp>
        <p:nvSpPr>
          <p:cNvPr id="7" name="Content Placeholder 2">
            <a:extLst>
              <a:ext uri="{FF2B5EF4-FFF2-40B4-BE49-F238E27FC236}">
                <a16:creationId xmlns:a16="http://schemas.microsoft.com/office/drawing/2014/main" id="{0789AD88-E785-42C5-A07D-30994AF87A3F}"/>
              </a:ext>
            </a:extLst>
          </p:cNvPr>
          <p:cNvSpPr>
            <a:spLocks noGrp="1"/>
          </p:cNvSpPr>
          <p:nvPr>
            <p:ph idx="1"/>
          </p:nvPr>
        </p:nvSpPr>
        <p:spPr>
          <a:xfrm>
            <a:off x="437322" y="1351722"/>
            <a:ext cx="2162756" cy="5025224"/>
          </a:xfrm>
        </p:spPr>
        <p:txBody>
          <a:bodyPr>
            <a:normAutofit fontScale="92500" lnSpcReduction="10000"/>
          </a:bodyPr>
          <a:lstStyle/>
          <a:p>
            <a:r>
              <a:rPr lang="en-US" dirty="0"/>
              <a:t>Now answer the questions based on the five factors you selected.</a:t>
            </a:r>
            <a:br>
              <a:rPr lang="en-US" dirty="0"/>
            </a:br>
            <a:endParaRPr lang="en-US" dirty="0"/>
          </a:p>
          <a:p>
            <a:r>
              <a:rPr lang="en-US" dirty="0">
                <a:solidFill>
                  <a:srgbClr val="FF0000"/>
                </a:solidFill>
              </a:rPr>
              <a:t>Note: </a:t>
            </a:r>
            <a:r>
              <a:rPr lang="en-US" dirty="0"/>
              <a:t>The</a:t>
            </a:r>
            <a:r>
              <a:rPr lang="en-US" dirty="0">
                <a:solidFill>
                  <a:srgbClr val="FF0000"/>
                </a:solidFill>
              </a:rPr>
              <a:t> </a:t>
            </a:r>
            <a:r>
              <a:rPr lang="en-US" dirty="0"/>
              <a:t>scale is from </a:t>
            </a:r>
            <a:r>
              <a:rPr lang="en-US" i="1" dirty="0"/>
              <a:t>A Great Deal </a:t>
            </a:r>
            <a:r>
              <a:rPr lang="en-US" dirty="0"/>
              <a:t>to </a:t>
            </a:r>
            <a:r>
              <a:rPr lang="en-US" i="1" dirty="0"/>
              <a:t>Hardly Ever  </a:t>
            </a:r>
            <a:br>
              <a:rPr lang="en-US" dirty="0"/>
            </a:br>
            <a:r>
              <a:rPr lang="en-US" dirty="0"/>
              <a:t>(</a:t>
            </a:r>
            <a:r>
              <a:rPr lang="en-US" sz="2200" i="1" dirty="0"/>
              <a:t>try and be decisive</a:t>
            </a:r>
            <a:r>
              <a:rPr lang="en-US" dirty="0"/>
              <a:t>) </a:t>
            </a:r>
            <a:endParaRPr lang="en-US" i="1" dirty="0"/>
          </a:p>
        </p:txBody>
      </p:sp>
    </p:spTree>
    <p:extLst>
      <p:ext uri="{BB962C8B-B14F-4D97-AF65-F5344CB8AC3E}">
        <p14:creationId xmlns:p14="http://schemas.microsoft.com/office/powerpoint/2010/main" val="1393594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E794ED-A4C6-4595-8F30-4192AD796B10}"/>
              </a:ext>
            </a:extLst>
          </p:cNvPr>
          <p:cNvPicPr>
            <a:picLocks noChangeAspect="1"/>
          </p:cNvPicPr>
          <p:nvPr/>
        </p:nvPicPr>
        <p:blipFill>
          <a:blip r:embed="rId2"/>
          <a:stretch>
            <a:fillRect/>
          </a:stretch>
        </p:blipFill>
        <p:spPr>
          <a:xfrm>
            <a:off x="4500438" y="102906"/>
            <a:ext cx="7607444" cy="6627877"/>
          </a:xfrm>
          <a:prstGeom prst="rect">
            <a:avLst/>
          </a:prstGeom>
          <a:ln>
            <a:solidFill>
              <a:schemeClr val="accent1"/>
            </a:solidFill>
          </a:ln>
        </p:spPr>
      </p:pic>
      <p:sp>
        <p:nvSpPr>
          <p:cNvPr id="6" name="Title 1">
            <a:extLst>
              <a:ext uri="{FF2B5EF4-FFF2-40B4-BE49-F238E27FC236}">
                <a16:creationId xmlns:a16="http://schemas.microsoft.com/office/drawing/2014/main" id="{2A7F09F7-4769-4157-8747-5078196D1742}"/>
              </a:ext>
            </a:extLst>
          </p:cNvPr>
          <p:cNvSpPr>
            <a:spLocks noGrp="1"/>
          </p:cNvSpPr>
          <p:nvPr>
            <p:ph type="title"/>
          </p:nvPr>
        </p:nvSpPr>
        <p:spPr>
          <a:xfrm>
            <a:off x="222638" y="102737"/>
            <a:ext cx="3975652" cy="883226"/>
          </a:xfrm>
        </p:spPr>
        <p:txBody>
          <a:bodyPr/>
          <a:lstStyle/>
          <a:p>
            <a:r>
              <a:rPr lang="en-US" dirty="0"/>
              <a:t>Occupation Sort</a:t>
            </a:r>
          </a:p>
        </p:txBody>
      </p:sp>
      <p:sp>
        <p:nvSpPr>
          <p:cNvPr id="7" name="Content Placeholder 2">
            <a:extLst>
              <a:ext uri="{FF2B5EF4-FFF2-40B4-BE49-F238E27FC236}">
                <a16:creationId xmlns:a16="http://schemas.microsoft.com/office/drawing/2014/main" id="{71AC7B0B-AAB3-4AC4-8F07-598F47DD7BCD}"/>
              </a:ext>
            </a:extLst>
          </p:cNvPr>
          <p:cNvSpPr>
            <a:spLocks noGrp="1"/>
          </p:cNvSpPr>
          <p:nvPr>
            <p:ph idx="1"/>
          </p:nvPr>
        </p:nvSpPr>
        <p:spPr>
          <a:xfrm>
            <a:off x="993913" y="1948068"/>
            <a:ext cx="2409247" cy="3481464"/>
          </a:xfrm>
        </p:spPr>
        <p:txBody>
          <a:bodyPr>
            <a:normAutofit/>
          </a:bodyPr>
          <a:lstStyle/>
          <a:p>
            <a:r>
              <a:rPr lang="en-US" dirty="0"/>
              <a:t>Results list Careers / occupations that you closely match</a:t>
            </a:r>
            <a:endParaRPr lang="en-US" i="1" dirty="0"/>
          </a:p>
        </p:txBody>
      </p:sp>
    </p:spTree>
    <p:extLst>
      <p:ext uri="{BB962C8B-B14F-4D97-AF65-F5344CB8AC3E}">
        <p14:creationId xmlns:p14="http://schemas.microsoft.com/office/powerpoint/2010/main" val="1809832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0A968-F562-474A-AEBB-5EFD85ABE526}"/>
              </a:ext>
            </a:extLst>
          </p:cNvPr>
          <p:cNvSpPr>
            <a:spLocks noGrp="1"/>
          </p:cNvSpPr>
          <p:nvPr>
            <p:ph type="title"/>
          </p:nvPr>
        </p:nvSpPr>
        <p:spPr>
          <a:xfrm>
            <a:off x="838200" y="78878"/>
            <a:ext cx="10515600" cy="1325563"/>
          </a:xfrm>
        </p:spPr>
        <p:txBody>
          <a:bodyPr/>
          <a:lstStyle/>
          <a:p>
            <a:pPr algn="ctr"/>
            <a:r>
              <a:rPr lang="en-US" dirty="0"/>
              <a:t>Not on list  by Cluster</a:t>
            </a:r>
          </a:p>
        </p:txBody>
      </p:sp>
      <p:pic>
        <p:nvPicPr>
          <p:cNvPr id="5" name="Picture 4">
            <a:extLst>
              <a:ext uri="{FF2B5EF4-FFF2-40B4-BE49-F238E27FC236}">
                <a16:creationId xmlns:a16="http://schemas.microsoft.com/office/drawing/2014/main" id="{2115BE36-F5D7-4FEF-946C-458955158F06}"/>
              </a:ext>
            </a:extLst>
          </p:cNvPr>
          <p:cNvPicPr>
            <a:picLocks noChangeAspect="1"/>
          </p:cNvPicPr>
          <p:nvPr/>
        </p:nvPicPr>
        <p:blipFill>
          <a:blip r:embed="rId2"/>
          <a:stretch>
            <a:fillRect/>
          </a:stretch>
        </p:blipFill>
        <p:spPr>
          <a:xfrm>
            <a:off x="659859" y="1716596"/>
            <a:ext cx="9154803" cy="4363059"/>
          </a:xfrm>
          <a:prstGeom prst="rect">
            <a:avLst/>
          </a:prstGeom>
          <a:ln>
            <a:solidFill>
              <a:schemeClr val="accent1"/>
            </a:solidFill>
          </a:ln>
        </p:spPr>
      </p:pic>
      <p:sp>
        <p:nvSpPr>
          <p:cNvPr id="6" name="TextBox 5">
            <a:extLst>
              <a:ext uri="{FF2B5EF4-FFF2-40B4-BE49-F238E27FC236}">
                <a16:creationId xmlns:a16="http://schemas.microsoft.com/office/drawing/2014/main" id="{7BCC4225-8122-465A-8146-FECC1A10836D}"/>
              </a:ext>
            </a:extLst>
          </p:cNvPr>
          <p:cNvSpPr txBox="1"/>
          <p:nvPr/>
        </p:nvSpPr>
        <p:spPr>
          <a:xfrm>
            <a:off x="10047276" y="2147925"/>
            <a:ext cx="1767701" cy="2862322"/>
          </a:xfrm>
          <a:prstGeom prst="rect">
            <a:avLst/>
          </a:prstGeom>
          <a:noFill/>
        </p:spPr>
        <p:txBody>
          <a:bodyPr wrap="square" rtlCol="0">
            <a:spAutoFit/>
          </a:bodyPr>
          <a:lstStyle/>
          <a:p>
            <a:r>
              <a:rPr lang="en-US" b="1" dirty="0">
                <a:solidFill>
                  <a:srgbClr val="FF0000"/>
                </a:solidFill>
              </a:rPr>
              <a:t>Note:  </a:t>
            </a:r>
          </a:p>
          <a:p>
            <a:r>
              <a:rPr lang="en-US" dirty="0"/>
              <a:t>Not On List </a:t>
            </a:r>
            <a:br>
              <a:rPr lang="en-US" dirty="0"/>
            </a:br>
            <a:r>
              <a:rPr lang="en-US" dirty="0"/>
              <a:t>can be as important as </a:t>
            </a:r>
            <a:br>
              <a:rPr lang="en-US" dirty="0"/>
            </a:br>
            <a:r>
              <a:rPr lang="en-US" dirty="0"/>
              <a:t>On List</a:t>
            </a:r>
          </a:p>
          <a:p>
            <a:endParaRPr lang="en-US" dirty="0"/>
          </a:p>
          <a:p>
            <a:r>
              <a:rPr lang="en-US" dirty="0"/>
              <a:t>Can validate why not to chose a career</a:t>
            </a:r>
          </a:p>
          <a:p>
            <a:endParaRPr lang="en-US" dirty="0"/>
          </a:p>
        </p:txBody>
      </p:sp>
    </p:spTree>
    <p:extLst>
      <p:ext uri="{BB962C8B-B14F-4D97-AF65-F5344CB8AC3E}">
        <p14:creationId xmlns:p14="http://schemas.microsoft.com/office/powerpoint/2010/main" val="2526603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0389-0987-4AE8-B325-74BCFF15C2EF}"/>
              </a:ext>
            </a:extLst>
          </p:cNvPr>
          <p:cNvSpPr>
            <a:spLocks noGrp="1"/>
          </p:cNvSpPr>
          <p:nvPr>
            <p:ph type="title"/>
          </p:nvPr>
        </p:nvSpPr>
        <p:spPr/>
        <p:txBody>
          <a:bodyPr/>
          <a:lstStyle/>
          <a:p>
            <a:pPr algn="ctr"/>
            <a:r>
              <a:rPr lang="en-US" dirty="0"/>
              <a:t>Work Importance Locator</a:t>
            </a:r>
          </a:p>
        </p:txBody>
      </p:sp>
      <p:sp>
        <p:nvSpPr>
          <p:cNvPr id="3" name="Content Placeholder 2">
            <a:extLst>
              <a:ext uri="{FF2B5EF4-FFF2-40B4-BE49-F238E27FC236}">
                <a16:creationId xmlns:a16="http://schemas.microsoft.com/office/drawing/2014/main" id="{93D2455F-6AEA-4FA3-ACE7-62F7454DD47D}"/>
              </a:ext>
            </a:extLst>
          </p:cNvPr>
          <p:cNvSpPr>
            <a:spLocks noGrp="1"/>
          </p:cNvSpPr>
          <p:nvPr>
            <p:ph idx="1"/>
          </p:nvPr>
        </p:nvSpPr>
        <p:spPr>
          <a:xfrm>
            <a:off x="838200" y="2019631"/>
            <a:ext cx="10515600" cy="4157332"/>
          </a:xfrm>
        </p:spPr>
        <p:txBody>
          <a:bodyPr/>
          <a:lstStyle/>
          <a:p>
            <a:r>
              <a:rPr lang="en-US" dirty="0"/>
              <a:t>The Work Importance Locator (WIL) is a self-assessment career exploration tool that allows clients to pinpoint what is important to them in a job. </a:t>
            </a:r>
            <a:br>
              <a:rPr lang="en-US" dirty="0"/>
            </a:br>
            <a:br>
              <a:rPr lang="en-US" dirty="0"/>
            </a:br>
            <a:r>
              <a:rPr lang="en-US" dirty="0"/>
              <a:t>It helps people identify occupations that they may find satisfying based on the similarity between their work values (</a:t>
            </a:r>
            <a:r>
              <a:rPr lang="en-US" i="1" dirty="0"/>
              <a:t>such as achievement, independence, and conditions of work</a:t>
            </a:r>
            <a:r>
              <a:rPr lang="en-US" dirty="0"/>
              <a:t>) and the characteristics of the occupations.</a:t>
            </a:r>
          </a:p>
        </p:txBody>
      </p:sp>
      <p:pic>
        <p:nvPicPr>
          <p:cNvPr id="5" name="Picture 4">
            <a:extLst>
              <a:ext uri="{FF2B5EF4-FFF2-40B4-BE49-F238E27FC236}">
                <a16:creationId xmlns:a16="http://schemas.microsoft.com/office/drawing/2014/main" id="{F86101C4-BA26-43CD-A415-EAFDB07D1641}"/>
              </a:ext>
            </a:extLst>
          </p:cNvPr>
          <p:cNvPicPr>
            <a:picLocks noChangeAspect="1"/>
          </p:cNvPicPr>
          <p:nvPr/>
        </p:nvPicPr>
        <p:blipFill>
          <a:blip r:embed="rId2"/>
          <a:stretch>
            <a:fillRect/>
          </a:stretch>
        </p:blipFill>
        <p:spPr>
          <a:xfrm>
            <a:off x="113142" y="156949"/>
            <a:ext cx="2943636" cy="1533739"/>
          </a:xfrm>
          <a:prstGeom prst="rect">
            <a:avLst/>
          </a:prstGeom>
        </p:spPr>
      </p:pic>
    </p:spTree>
    <p:extLst>
      <p:ext uri="{BB962C8B-B14F-4D97-AF65-F5344CB8AC3E}">
        <p14:creationId xmlns:p14="http://schemas.microsoft.com/office/powerpoint/2010/main" val="164359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218D8-17FD-8F01-D4BC-0B93A199A44B}"/>
              </a:ext>
            </a:extLst>
          </p:cNvPr>
          <p:cNvSpPr>
            <a:spLocks noGrp="1"/>
          </p:cNvSpPr>
          <p:nvPr>
            <p:ph type="title"/>
          </p:nvPr>
        </p:nvSpPr>
        <p:spPr/>
        <p:txBody>
          <a:bodyPr/>
          <a:lstStyle/>
          <a:p>
            <a:pPr algn="ctr"/>
            <a:r>
              <a:rPr lang="en-US" dirty="0" err="1">
                <a:cs typeface="Calibri Light"/>
              </a:rPr>
              <a:t>MassHire</a:t>
            </a:r>
            <a:r>
              <a:rPr lang="en-US" dirty="0">
                <a:cs typeface="Calibri Light"/>
              </a:rPr>
              <a:t> Career Information System</a:t>
            </a:r>
          </a:p>
        </p:txBody>
      </p:sp>
      <p:sp>
        <p:nvSpPr>
          <p:cNvPr id="3" name="Content Placeholder 2">
            <a:extLst>
              <a:ext uri="{FF2B5EF4-FFF2-40B4-BE49-F238E27FC236}">
                <a16:creationId xmlns:a16="http://schemas.microsoft.com/office/drawing/2014/main" id="{931D587C-091E-BDDB-B1D5-9AFC58B6F9DF}"/>
              </a:ext>
            </a:extLst>
          </p:cNvPr>
          <p:cNvSpPr>
            <a:spLocks noGrp="1"/>
          </p:cNvSpPr>
          <p:nvPr>
            <p:ph idx="1"/>
          </p:nvPr>
        </p:nvSpPr>
        <p:spPr>
          <a:xfrm>
            <a:off x="838200" y="2242567"/>
            <a:ext cx="10515600" cy="3934396"/>
          </a:xfrm>
        </p:spPr>
        <p:txBody>
          <a:bodyPr vert="horz" lIns="91440" tIns="45720" rIns="91440" bIns="45720" rtlCol="0" anchor="t">
            <a:normAutofit/>
          </a:bodyPr>
          <a:lstStyle/>
          <a:p>
            <a:pPr marL="0" indent="0">
              <a:buNone/>
            </a:pPr>
            <a:r>
              <a:rPr lang="en-US" sz="3200" dirty="0" err="1">
                <a:cs typeface="Calibri"/>
              </a:rPr>
              <a:t>MassHire</a:t>
            </a:r>
            <a:r>
              <a:rPr lang="en-US" sz="3200" dirty="0">
                <a:cs typeface="Calibri"/>
              </a:rPr>
              <a:t> Career Information Systems is purchased with grants by the US Department of Labor (USDOL) Employment and Training Administration,  it is primarily procured for the use of the Department of Career Services Career Centers, it’s partners and Massachusetts constituents.  As such the trainings focus is for career center staff usage.  </a:t>
            </a:r>
            <a:endParaRPr lang="en-US"/>
          </a:p>
          <a:p>
            <a:pPr marL="0" indent="0">
              <a:buNone/>
            </a:pPr>
            <a:endParaRPr lang="en-US" dirty="0">
              <a:cs typeface="Calibri"/>
            </a:endParaRPr>
          </a:p>
        </p:txBody>
      </p:sp>
      <p:pic>
        <p:nvPicPr>
          <p:cNvPr id="5" name="Picture 5">
            <a:extLst>
              <a:ext uri="{FF2B5EF4-FFF2-40B4-BE49-F238E27FC236}">
                <a16:creationId xmlns:a16="http://schemas.microsoft.com/office/drawing/2014/main" id="{0D1908E7-8040-5879-0B35-D18260D751C7}"/>
              </a:ext>
            </a:extLst>
          </p:cNvPr>
          <p:cNvPicPr>
            <a:picLocks noChangeAspect="1"/>
          </p:cNvPicPr>
          <p:nvPr/>
        </p:nvPicPr>
        <p:blipFill>
          <a:blip r:embed="rId2"/>
          <a:stretch>
            <a:fillRect/>
          </a:stretch>
        </p:blipFill>
        <p:spPr>
          <a:xfrm>
            <a:off x="3746739" y="5342697"/>
            <a:ext cx="4252822" cy="974643"/>
          </a:xfrm>
          <a:prstGeom prst="rect">
            <a:avLst/>
          </a:prstGeom>
        </p:spPr>
      </p:pic>
    </p:spTree>
    <p:extLst>
      <p:ext uri="{BB962C8B-B14F-4D97-AF65-F5344CB8AC3E}">
        <p14:creationId xmlns:p14="http://schemas.microsoft.com/office/powerpoint/2010/main" val="2198278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E09A4-9FB0-4DD1-BEBB-C811525808DF}"/>
              </a:ext>
            </a:extLst>
          </p:cNvPr>
          <p:cNvSpPr>
            <a:spLocks noGrp="1"/>
          </p:cNvSpPr>
          <p:nvPr>
            <p:ph type="title"/>
          </p:nvPr>
        </p:nvSpPr>
        <p:spPr>
          <a:xfrm>
            <a:off x="203450" y="365125"/>
            <a:ext cx="2639824" cy="1325563"/>
          </a:xfrm>
        </p:spPr>
        <p:txBody>
          <a:bodyPr>
            <a:normAutofit fontScale="90000"/>
          </a:bodyPr>
          <a:lstStyle/>
          <a:p>
            <a:r>
              <a:rPr lang="en-US" dirty="0"/>
              <a:t>Work Importance Locator</a:t>
            </a:r>
          </a:p>
        </p:txBody>
      </p:sp>
      <p:pic>
        <p:nvPicPr>
          <p:cNvPr id="5" name="Picture 4">
            <a:extLst>
              <a:ext uri="{FF2B5EF4-FFF2-40B4-BE49-F238E27FC236}">
                <a16:creationId xmlns:a16="http://schemas.microsoft.com/office/drawing/2014/main" id="{D1223C4B-5D30-40A7-ACDD-8554B759EDAF}"/>
              </a:ext>
            </a:extLst>
          </p:cNvPr>
          <p:cNvPicPr>
            <a:picLocks noChangeAspect="1"/>
          </p:cNvPicPr>
          <p:nvPr/>
        </p:nvPicPr>
        <p:blipFill>
          <a:blip r:embed="rId2"/>
          <a:stretch>
            <a:fillRect/>
          </a:stretch>
        </p:blipFill>
        <p:spPr>
          <a:xfrm>
            <a:off x="2843274" y="390101"/>
            <a:ext cx="9145276" cy="6077798"/>
          </a:xfrm>
          <a:prstGeom prst="rect">
            <a:avLst/>
          </a:prstGeom>
          <a:ln>
            <a:solidFill>
              <a:schemeClr val="accent1"/>
            </a:solidFill>
          </a:ln>
        </p:spPr>
      </p:pic>
      <p:sp>
        <p:nvSpPr>
          <p:cNvPr id="6" name="TextBox 5">
            <a:extLst>
              <a:ext uri="{FF2B5EF4-FFF2-40B4-BE49-F238E27FC236}">
                <a16:creationId xmlns:a16="http://schemas.microsoft.com/office/drawing/2014/main" id="{FEA55AD4-1A63-4FFC-B0BA-8F1A90F5AD85}"/>
              </a:ext>
            </a:extLst>
          </p:cNvPr>
          <p:cNvSpPr txBox="1"/>
          <p:nvPr/>
        </p:nvSpPr>
        <p:spPr>
          <a:xfrm>
            <a:off x="203450" y="2481881"/>
            <a:ext cx="2506894" cy="3416320"/>
          </a:xfrm>
          <a:prstGeom prst="rect">
            <a:avLst/>
          </a:prstGeom>
          <a:noFill/>
        </p:spPr>
        <p:txBody>
          <a:bodyPr wrap="square" rtlCol="0">
            <a:spAutoFit/>
          </a:bodyPr>
          <a:lstStyle/>
          <a:p>
            <a:r>
              <a:rPr lang="en-US" b="1" dirty="0">
                <a:solidFill>
                  <a:srgbClr val="FF0000"/>
                </a:solidFill>
              </a:rPr>
              <a:t>Note:  </a:t>
            </a:r>
          </a:p>
          <a:p>
            <a:r>
              <a:rPr lang="en-US" dirty="0"/>
              <a:t>Twenty (20) work values  are provided. </a:t>
            </a:r>
          </a:p>
          <a:p>
            <a:endParaRPr lang="en-US" dirty="0"/>
          </a:p>
          <a:p>
            <a:r>
              <a:rPr lang="en-US" dirty="0"/>
              <a:t>You Rate how important each is to you.</a:t>
            </a:r>
          </a:p>
          <a:p>
            <a:endParaRPr lang="en-US" dirty="0"/>
          </a:p>
          <a:p>
            <a:r>
              <a:rPr lang="en-US" dirty="0"/>
              <a:t>Scale is:</a:t>
            </a:r>
          </a:p>
          <a:p>
            <a:r>
              <a:rPr lang="en-US" dirty="0"/>
              <a:t>Most Important </a:t>
            </a:r>
          </a:p>
          <a:p>
            <a:r>
              <a:rPr lang="en-US" dirty="0"/>
              <a:t>To </a:t>
            </a:r>
          </a:p>
          <a:p>
            <a:r>
              <a:rPr lang="en-US" dirty="0"/>
              <a:t>Least Important</a:t>
            </a:r>
          </a:p>
          <a:p>
            <a:endParaRPr lang="en-US" dirty="0"/>
          </a:p>
        </p:txBody>
      </p:sp>
    </p:spTree>
    <p:extLst>
      <p:ext uri="{BB962C8B-B14F-4D97-AF65-F5344CB8AC3E}">
        <p14:creationId xmlns:p14="http://schemas.microsoft.com/office/powerpoint/2010/main" val="793170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55824A-86F1-4A2D-A560-A9670476F1F9}"/>
              </a:ext>
            </a:extLst>
          </p:cNvPr>
          <p:cNvPicPr>
            <a:picLocks noChangeAspect="1"/>
          </p:cNvPicPr>
          <p:nvPr/>
        </p:nvPicPr>
        <p:blipFill>
          <a:blip r:embed="rId2"/>
          <a:stretch>
            <a:fillRect/>
          </a:stretch>
        </p:blipFill>
        <p:spPr>
          <a:xfrm>
            <a:off x="3132810" y="124728"/>
            <a:ext cx="8674138" cy="6685565"/>
          </a:xfrm>
          <a:prstGeom prst="rect">
            <a:avLst/>
          </a:prstGeom>
          <a:ln>
            <a:solidFill>
              <a:schemeClr val="accent1"/>
            </a:solidFill>
          </a:ln>
        </p:spPr>
      </p:pic>
      <p:sp>
        <p:nvSpPr>
          <p:cNvPr id="6" name="Title 1">
            <a:extLst>
              <a:ext uri="{FF2B5EF4-FFF2-40B4-BE49-F238E27FC236}">
                <a16:creationId xmlns:a16="http://schemas.microsoft.com/office/drawing/2014/main" id="{BF70E526-630B-49D9-ACA3-3CEC1DF5AFC1}"/>
              </a:ext>
            </a:extLst>
          </p:cNvPr>
          <p:cNvSpPr>
            <a:spLocks noGrp="1"/>
          </p:cNvSpPr>
          <p:nvPr>
            <p:ph type="title"/>
          </p:nvPr>
        </p:nvSpPr>
        <p:spPr>
          <a:xfrm>
            <a:off x="203450" y="357174"/>
            <a:ext cx="2639824" cy="1325563"/>
          </a:xfrm>
        </p:spPr>
        <p:txBody>
          <a:bodyPr>
            <a:normAutofit fontScale="90000"/>
          </a:bodyPr>
          <a:lstStyle/>
          <a:p>
            <a:r>
              <a:rPr lang="en-US" dirty="0"/>
              <a:t>Work Importance Locator</a:t>
            </a:r>
          </a:p>
        </p:txBody>
      </p:sp>
      <p:sp>
        <p:nvSpPr>
          <p:cNvPr id="7" name="TextBox 6">
            <a:extLst>
              <a:ext uri="{FF2B5EF4-FFF2-40B4-BE49-F238E27FC236}">
                <a16:creationId xmlns:a16="http://schemas.microsoft.com/office/drawing/2014/main" id="{CF0CAD1F-D2D3-45D1-A78D-2CC30667C4D3}"/>
              </a:ext>
            </a:extLst>
          </p:cNvPr>
          <p:cNvSpPr txBox="1"/>
          <p:nvPr/>
        </p:nvSpPr>
        <p:spPr>
          <a:xfrm>
            <a:off x="203450" y="2481881"/>
            <a:ext cx="2506894" cy="3693319"/>
          </a:xfrm>
          <a:prstGeom prst="rect">
            <a:avLst/>
          </a:prstGeom>
          <a:noFill/>
        </p:spPr>
        <p:txBody>
          <a:bodyPr wrap="square" rtlCol="0">
            <a:spAutoFit/>
          </a:bodyPr>
          <a:lstStyle/>
          <a:p>
            <a:r>
              <a:rPr lang="en-US" b="1" dirty="0">
                <a:solidFill>
                  <a:srgbClr val="FF0000"/>
                </a:solidFill>
              </a:rPr>
              <a:t>Note:  </a:t>
            </a:r>
          </a:p>
          <a:p>
            <a:r>
              <a:rPr lang="en-US" dirty="0"/>
              <a:t>You are only </a:t>
            </a:r>
            <a:r>
              <a:rPr lang="en-US" i="1" u="sng" dirty="0"/>
              <a:t>allowed</a:t>
            </a:r>
            <a:r>
              <a:rPr lang="en-US" dirty="0"/>
              <a:t> to use the Ratings given four (4) times each.</a:t>
            </a:r>
          </a:p>
          <a:p>
            <a:endParaRPr lang="en-US" dirty="0"/>
          </a:p>
          <a:p>
            <a:r>
              <a:rPr lang="en-US" dirty="0"/>
              <a:t>So, only 4 Most Important values, only 4 Least Important values, </a:t>
            </a:r>
            <a:r>
              <a:rPr lang="en-US" dirty="0" err="1"/>
              <a:t>etc</a:t>
            </a:r>
            <a:r>
              <a:rPr lang="en-US" dirty="0"/>
              <a:t>…</a:t>
            </a:r>
          </a:p>
          <a:p>
            <a:endParaRPr lang="en-US" dirty="0"/>
          </a:p>
          <a:p>
            <a:r>
              <a:rPr lang="en-US" dirty="0"/>
              <a:t>You need to rate all the values.  </a:t>
            </a:r>
          </a:p>
          <a:p>
            <a:endParaRPr lang="en-US" dirty="0"/>
          </a:p>
        </p:txBody>
      </p:sp>
    </p:spTree>
    <p:extLst>
      <p:ext uri="{BB962C8B-B14F-4D97-AF65-F5344CB8AC3E}">
        <p14:creationId xmlns:p14="http://schemas.microsoft.com/office/powerpoint/2010/main" val="2210443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5A7A46-75BF-4F56-894B-17CA92119458}"/>
              </a:ext>
            </a:extLst>
          </p:cNvPr>
          <p:cNvPicPr>
            <a:picLocks noChangeAspect="1"/>
          </p:cNvPicPr>
          <p:nvPr/>
        </p:nvPicPr>
        <p:blipFill>
          <a:blip r:embed="rId2"/>
          <a:stretch>
            <a:fillRect/>
          </a:stretch>
        </p:blipFill>
        <p:spPr>
          <a:xfrm>
            <a:off x="3601941" y="146775"/>
            <a:ext cx="8138008" cy="6623763"/>
          </a:xfrm>
          <a:prstGeom prst="rect">
            <a:avLst/>
          </a:prstGeom>
          <a:ln>
            <a:solidFill>
              <a:schemeClr val="accent1"/>
            </a:solidFill>
          </a:ln>
        </p:spPr>
      </p:pic>
      <p:sp>
        <p:nvSpPr>
          <p:cNvPr id="6" name="Title 1">
            <a:extLst>
              <a:ext uri="{FF2B5EF4-FFF2-40B4-BE49-F238E27FC236}">
                <a16:creationId xmlns:a16="http://schemas.microsoft.com/office/drawing/2014/main" id="{9E8B08E7-3CB8-4586-8190-828D6CF9F047}"/>
              </a:ext>
            </a:extLst>
          </p:cNvPr>
          <p:cNvSpPr>
            <a:spLocks noGrp="1"/>
          </p:cNvSpPr>
          <p:nvPr>
            <p:ph type="title"/>
          </p:nvPr>
        </p:nvSpPr>
        <p:spPr>
          <a:xfrm>
            <a:off x="203450" y="357174"/>
            <a:ext cx="2639824" cy="1325563"/>
          </a:xfrm>
        </p:spPr>
        <p:txBody>
          <a:bodyPr>
            <a:normAutofit fontScale="90000"/>
          </a:bodyPr>
          <a:lstStyle/>
          <a:p>
            <a:r>
              <a:rPr lang="en-US" dirty="0"/>
              <a:t>Work Importance Locator</a:t>
            </a:r>
          </a:p>
        </p:txBody>
      </p:sp>
      <p:sp>
        <p:nvSpPr>
          <p:cNvPr id="7" name="TextBox 6">
            <a:extLst>
              <a:ext uri="{FF2B5EF4-FFF2-40B4-BE49-F238E27FC236}">
                <a16:creationId xmlns:a16="http://schemas.microsoft.com/office/drawing/2014/main" id="{7C52D691-CAF8-4292-93D3-7F82C4A4796C}"/>
              </a:ext>
            </a:extLst>
          </p:cNvPr>
          <p:cNvSpPr txBox="1"/>
          <p:nvPr/>
        </p:nvSpPr>
        <p:spPr>
          <a:xfrm>
            <a:off x="314764" y="2481881"/>
            <a:ext cx="2506894" cy="2031325"/>
          </a:xfrm>
          <a:prstGeom prst="rect">
            <a:avLst/>
          </a:prstGeom>
          <a:noFill/>
        </p:spPr>
        <p:txBody>
          <a:bodyPr wrap="square" rtlCol="0">
            <a:spAutoFit/>
          </a:bodyPr>
          <a:lstStyle/>
          <a:p>
            <a:r>
              <a:rPr lang="en-US" b="1" dirty="0">
                <a:solidFill>
                  <a:srgbClr val="FF0000"/>
                </a:solidFill>
              </a:rPr>
              <a:t>Note:  </a:t>
            </a:r>
          </a:p>
          <a:p>
            <a:endParaRPr lang="en-US" b="1" dirty="0">
              <a:solidFill>
                <a:srgbClr val="FF0000"/>
              </a:solidFill>
            </a:endParaRPr>
          </a:p>
          <a:p>
            <a:r>
              <a:rPr lang="en-US" dirty="0"/>
              <a:t>RESULTS </a:t>
            </a:r>
          </a:p>
          <a:p>
            <a:r>
              <a:rPr lang="en-US" dirty="0"/>
              <a:t>Are broken out by work values groups that you rated highest in</a:t>
            </a:r>
          </a:p>
          <a:p>
            <a:endParaRPr lang="en-US" dirty="0"/>
          </a:p>
        </p:txBody>
      </p:sp>
    </p:spTree>
    <p:extLst>
      <p:ext uri="{BB962C8B-B14F-4D97-AF65-F5344CB8AC3E}">
        <p14:creationId xmlns:p14="http://schemas.microsoft.com/office/powerpoint/2010/main" val="257459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C61338-CFAF-40C9-A410-CA77128214DD}"/>
              </a:ext>
            </a:extLst>
          </p:cNvPr>
          <p:cNvPicPr>
            <a:picLocks noChangeAspect="1"/>
          </p:cNvPicPr>
          <p:nvPr/>
        </p:nvPicPr>
        <p:blipFill>
          <a:blip r:embed="rId2"/>
          <a:stretch>
            <a:fillRect/>
          </a:stretch>
        </p:blipFill>
        <p:spPr>
          <a:xfrm>
            <a:off x="4937759" y="182056"/>
            <a:ext cx="6599087" cy="6543864"/>
          </a:xfrm>
          <a:prstGeom prst="rect">
            <a:avLst/>
          </a:prstGeom>
          <a:ln>
            <a:solidFill>
              <a:schemeClr val="accent1"/>
            </a:solidFill>
          </a:ln>
        </p:spPr>
      </p:pic>
      <p:sp>
        <p:nvSpPr>
          <p:cNvPr id="6" name="Title 1">
            <a:extLst>
              <a:ext uri="{FF2B5EF4-FFF2-40B4-BE49-F238E27FC236}">
                <a16:creationId xmlns:a16="http://schemas.microsoft.com/office/drawing/2014/main" id="{22DED97C-9B94-4DE1-AAE8-91A8E3D2F6D5}"/>
              </a:ext>
            </a:extLst>
          </p:cNvPr>
          <p:cNvSpPr>
            <a:spLocks noGrp="1"/>
          </p:cNvSpPr>
          <p:nvPr>
            <p:ph type="title"/>
          </p:nvPr>
        </p:nvSpPr>
        <p:spPr>
          <a:xfrm>
            <a:off x="203450" y="357174"/>
            <a:ext cx="2639824" cy="1325563"/>
          </a:xfrm>
        </p:spPr>
        <p:txBody>
          <a:bodyPr>
            <a:normAutofit fontScale="90000"/>
          </a:bodyPr>
          <a:lstStyle/>
          <a:p>
            <a:r>
              <a:rPr lang="en-US" dirty="0"/>
              <a:t>Work Importance Locator</a:t>
            </a:r>
          </a:p>
        </p:txBody>
      </p:sp>
      <p:sp>
        <p:nvSpPr>
          <p:cNvPr id="7" name="TextBox 6">
            <a:extLst>
              <a:ext uri="{FF2B5EF4-FFF2-40B4-BE49-F238E27FC236}">
                <a16:creationId xmlns:a16="http://schemas.microsoft.com/office/drawing/2014/main" id="{5343B9F1-0D28-4039-9BA6-0E79E06BCF79}"/>
              </a:ext>
            </a:extLst>
          </p:cNvPr>
          <p:cNvSpPr txBox="1"/>
          <p:nvPr/>
        </p:nvSpPr>
        <p:spPr>
          <a:xfrm>
            <a:off x="934524" y="2847641"/>
            <a:ext cx="2506894" cy="2308324"/>
          </a:xfrm>
          <a:prstGeom prst="rect">
            <a:avLst/>
          </a:prstGeom>
          <a:noFill/>
        </p:spPr>
        <p:txBody>
          <a:bodyPr wrap="square" rtlCol="0">
            <a:spAutoFit/>
          </a:bodyPr>
          <a:lstStyle/>
          <a:p>
            <a:r>
              <a:rPr lang="en-US" b="1" dirty="0">
                <a:solidFill>
                  <a:srgbClr val="FF0000"/>
                </a:solidFill>
              </a:rPr>
              <a:t>Note:  </a:t>
            </a:r>
          </a:p>
          <a:p>
            <a:endParaRPr lang="en-US" b="1" dirty="0">
              <a:solidFill>
                <a:srgbClr val="FF0000"/>
              </a:solidFill>
            </a:endParaRPr>
          </a:p>
          <a:p>
            <a:r>
              <a:rPr lang="en-US" dirty="0"/>
              <a:t>RESULTS </a:t>
            </a:r>
          </a:p>
          <a:p>
            <a:endParaRPr lang="en-US" dirty="0"/>
          </a:p>
          <a:p>
            <a:r>
              <a:rPr lang="en-US" dirty="0"/>
              <a:t>Work Value Groups can then be broken out by Careers in that Group</a:t>
            </a:r>
          </a:p>
          <a:p>
            <a:endParaRPr lang="en-US" dirty="0"/>
          </a:p>
        </p:txBody>
      </p:sp>
    </p:spTree>
    <p:extLst>
      <p:ext uri="{BB962C8B-B14F-4D97-AF65-F5344CB8AC3E}">
        <p14:creationId xmlns:p14="http://schemas.microsoft.com/office/powerpoint/2010/main" val="1159943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0389-0987-4AE8-B325-74BCFF15C2EF}"/>
              </a:ext>
            </a:extLst>
          </p:cNvPr>
          <p:cNvSpPr>
            <a:spLocks noGrp="1"/>
          </p:cNvSpPr>
          <p:nvPr>
            <p:ph type="title"/>
          </p:nvPr>
        </p:nvSpPr>
        <p:spPr/>
        <p:txBody>
          <a:bodyPr/>
          <a:lstStyle/>
          <a:p>
            <a:pPr algn="ctr"/>
            <a:r>
              <a:rPr lang="en-US" dirty="0"/>
              <a:t>CCI Quick Pic</a:t>
            </a:r>
          </a:p>
        </p:txBody>
      </p:sp>
      <p:sp>
        <p:nvSpPr>
          <p:cNvPr id="3" name="Content Placeholder 2">
            <a:extLst>
              <a:ext uri="{FF2B5EF4-FFF2-40B4-BE49-F238E27FC236}">
                <a16:creationId xmlns:a16="http://schemas.microsoft.com/office/drawing/2014/main" id="{93D2455F-6AEA-4FA3-ACE7-62F7454DD47D}"/>
              </a:ext>
            </a:extLst>
          </p:cNvPr>
          <p:cNvSpPr>
            <a:spLocks noGrp="1"/>
          </p:cNvSpPr>
          <p:nvPr>
            <p:ph idx="1"/>
          </p:nvPr>
        </p:nvSpPr>
        <p:spPr>
          <a:xfrm>
            <a:off x="838200" y="2329731"/>
            <a:ext cx="10515600" cy="3847231"/>
          </a:xfrm>
        </p:spPr>
        <p:txBody>
          <a:bodyPr/>
          <a:lstStyle/>
          <a:p>
            <a:r>
              <a:rPr lang="en-US" dirty="0"/>
              <a:t>CCI Quick Pic uses pictures to help you think about activities you like. Quick and easy, after you rate your interests, they are matched to career clusters. </a:t>
            </a:r>
            <a:br>
              <a:rPr lang="en-US" dirty="0"/>
            </a:br>
            <a:endParaRPr lang="en-US" dirty="0"/>
          </a:p>
          <a:p>
            <a:r>
              <a:rPr lang="en-US" dirty="0"/>
              <a:t>Can be helpful for people that are language skills deficient.</a:t>
            </a:r>
          </a:p>
        </p:txBody>
      </p:sp>
      <p:pic>
        <p:nvPicPr>
          <p:cNvPr id="5" name="Picture 4">
            <a:extLst>
              <a:ext uri="{FF2B5EF4-FFF2-40B4-BE49-F238E27FC236}">
                <a16:creationId xmlns:a16="http://schemas.microsoft.com/office/drawing/2014/main" id="{45683AB3-70A5-4674-85AE-120CFCE72F6F}"/>
              </a:ext>
            </a:extLst>
          </p:cNvPr>
          <p:cNvPicPr>
            <a:picLocks noChangeAspect="1"/>
          </p:cNvPicPr>
          <p:nvPr/>
        </p:nvPicPr>
        <p:blipFill>
          <a:blip r:embed="rId2"/>
          <a:stretch>
            <a:fillRect/>
          </a:stretch>
        </p:blipFill>
        <p:spPr>
          <a:xfrm>
            <a:off x="838200" y="495524"/>
            <a:ext cx="2962688" cy="1514686"/>
          </a:xfrm>
          <a:prstGeom prst="rect">
            <a:avLst/>
          </a:prstGeom>
        </p:spPr>
      </p:pic>
    </p:spTree>
    <p:extLst>
      <p:ext uri="{BB962C8B-B14F-4D97-AF65-F5344CB8AC3E}">
        <p14:creationId xmlns:p14="http://schemas.microsoft.com/office/powerpoint/2010/main" val="973136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AE07-7DF1-48E9-9A35-86369318B553}"/>
              </a:ext>
            </a:extLst>
          </p:cNvPr>
          <p:cNvSpPr>
            <a:spLocks noGrp="1"/>
          </p:cNvSpPr>
          <p:nvPr>
            <p:ph type="title"/>
          </p:nvPr>
        </p:nvSpPr>
        <p:spPr>
          <a:xfrm>
            <a:off x="297513" y="365125"/>
            <a:ext cx="2628569" cy="1325563"/>
          </a:xfrm>
        </p:spPr>
        <p:txBody>
          <a:bodyPr/>
          <a:lstStyle/>
          <a:p>
            <a:r>
              <a:rPr lang="en-US" dirty="0"/>
              <a:t>CCI Quick Pic</a:t>
            </a:r>
          </a:p>
        </p:txBody>
      </p:sp>
      <p:pic>
        <p:nvPicPr>
          <p:cNvPr id="5" name="Picture 4">
            <a:extLst>
              <a:ext uri="{FF2B5EF4-FFF2-40B4-BE49-F238E27FC236}">
                <a16:creationId xmlns:a16="http://schemas.microsoft.com/office/drawing/2014/main" id="{FC8A2400-23CA-4297-8385-BC6A31C1B56C}"/>
              </a:ext>
            </a:extLst>
          </p:cNvPr>
          <p:cNvPicPr>
            <a:picLocks noChangeAspect="1"/>
          </p:cNvPicPr>
          <p:nvPr/>
        </p:nvPicPr>
        <p:blipFill>
          <a:blip r:embed="rId2"/>
          <a:stretch>
            <a:fillRect/>
          </a:stretch>
        </p:blipFill>
        <p:spPr>
          <a:xfrm>
            <a:off x="2758338" y="504417"/>
            <a:ext cx="9135750" cy="5849166"/>
          </a:xfrm>
          <a:prstGeom prst="rect">
            <a:avLst/>
          </a:prstGeom>
          <a:ln>
            <a:solidFill>
              <a:schemeClr val="accent1"/>
            </a:solidFill>
          </a:ln>
        </p:spPr>
      </p:pic>
      <p:sp>
        <p:nvSpPr>
          <p:cNvPr id="6" name="TextBox 5">
            <a:extLst>
              <a:ext uri="{FF2B5EF4-FFF2-40B4-BE49-F238E27FC236}">
                <a16:creationId xmlns:a16="http://schemas.microsoft.com/office/drawing/2014/main" id="{8C5E92FA-A15B-4151-A9B2-415007093151}"/>
              </a:ext>
            </a:extLst>
          </p:cNvPr>
          <p:cNvSpPr txBox="1"/>
          <p:nvPr/>
        </p:nvSpPr>
        <p:spPr>
          <a:xfrm>
            <a:off x="369447" y="2580511"/>
            <a:ext cx="2506894" cy="2031325"/>
          </a:xfrm>
          <a:prstGeom prst="rect">
            <a:avLst/>
          </a:prstGeom>
          <a:noFill/>
        </p:spPr>
        <p:txBody>
          <a:bodyPr wrap="square" rtlCol="0">
            <a:spAutoFit/>
          </a:bodyPr>
          <a:lstStyle/>
          <a:p>
            <a:r>
              <a:rPr lang="en-US" b="1" dirty="0">
                <a:solidFill>
                  <a:srgbClr val="FF0000"/>
                </a:solidFill>
              </a:rPr>
              <a:t>Note:  </a:t>
            </a:r>
          </a:p>
          <a:p>
            <a:endParaRPr lang="en-US" b="1" dirty="0">
              <a:solidFill>
                <a:srgbClr val="FF0000"/>
              </a:solidFill>
            </a:endParaRPr>
          </a:p>
          <a:p>
            <a:r>
              <a:rPr lang="en-US" dirty="0"/>
              <a:t>View forty-Eight (48) photographs and rate how much you like or dislike that activity </a:t>
            </a:r>
          </a:p>
          <a:p>
            <a:endParaRPr lang="en-US" dirty="0"/>
          </a:p>
        </p:txBody>
      </p:sp>
    </p:spTree>
    <p:extLst>
      <p:ext uri="{BB962C8B-B14F-4D97-AF65-F5344CB8AC3E}">
        <p14:creationId xmlns:p14="http://schemas.microsoft.com/office/powerpoint/2010/main" val="3124783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FF0910-27B2-4A79-A5E7-15A1456EA9CD}"/>
              </a:ext>
            </a:extLst>
          </p:cNvPr>
          <p:cNvPicPr>
            <a:picLocks noChangeAspect="1"/>
          </p:cNvPicPr>
          <p:nvPr/>
        </p:nvPicPr>
        <p:blipFill>
          <a:blip r:embed="rId2"/>
          <a:stretch>
            <a:fillRect/>
          </a:stretch>
        </p:blipFill>
        <p:spPr>
          <a:xfrm>
            <a:off x="2745231" y="299601"/>
            <a:ext cx="9126224" cy="6258798"/>
          </a:xfrm>
          <a:prstGeom prst="rect">
            <a:avLst/>
          </a:prstGeom>
          <a:ln>
            <a:solidFill>
              <a:schemeClr val="accent1"/>
            </a:solidFill>
          </a:ln>
        </p:spPr>
      </p:pic>
      <p:sp>
        <p:nvSpPr>
          <p:cNvPr id="5" name="Title 1">
            <a:extLst>
              <a:ext uri="{FF2B5EF4-FFF2-40B4-BE49-F238E27FC236}">
                <a16:creationId xmlns:a16="http://schemas.microsoft.com/office/drawing/2014/main" id="{E9265924-D682-4FA9-BCC9-902A65E3CEC4}"/>
              </a:ext>
            </a:extLst>
          </p:cNvPr>
          <p:cNvSpPr>
            <a:spLocks noGrp="1"/>
          </p:cNvSpPr>
          <p:nvPr>
            <p:ph type="title"/>
          </p:nvPr>
        </p:nvSpPr>
        <p:spPr>
          <a:xfrm>
            <a:off x="297513" y="365125"/>
            <a:ext cx="2628569" cy="1325563"/>
          </a:xfrm>
        </p:spPr>
        <p:txBody>
          <a:bodyPr/>
          <a:lstStyle/>
          <a:p>
            <a:r>
              <a:rPr lang="en-US" dirty="0"/>
              <a:t>CCI Quick Pic</a:t>
            </a:r>
          </a:p>
        </p:txBody>
      </p:sp>
      <p:sp>
        <p:nvSpPr>
          <p:cNvPr id="6" name="TextBox 5">
            <a:extLst>
              <a:ext uri="{FF2B5EF4-FFF2-40B4-BE49-F238E27FC236}">
                <a16:creationId xmlns:a16="http://schemas.microsoft.com/office/drawing/2014/main" id="{55340CBE-12F5-4C55-967F-6BE9FC0CA1A3}"/>
              </a:ext>
            </a:extLst>
          </p:cNvPr>
          <p:cNvSpPr txBox="1"/>
          <p:nvPr/>
        </p:nvSpPr>
        <p:spPr>
          <a:xfrm>
            <a:off x="369447" y="2580511"/>
            <a:ext cx="2106625" cy="3139321"/>
          </a:xfrm>
          <a:prstGeom prst="rect">
            <a:avLst/>
          </a:prstGeom>
          <a:noFill/>
        </p:spPr>
        <p:txBody>
          <a:bodyPr wrap="square" rtlCol="0">
            <a:spAutoFit/>
          </a:bodyPr>
          <a:lstStyle/>
          <a:p>
            <a:r>
              <a:rPr lang="en-US" b="1" dirty="0">
                <a:solidFill>
                  <a:srgbClr val="FF0000"/>
                </a:solidFill>
              </a:rPr>
              <a:t>Note:  </a:t>
            </a:r>
          </a:p>
          <a:p>
            <a:endParaRPr lang="en-US" b="1" dirty="0">
              <a:solidFill>
                <a:srgbClr val="FF0000"/>
              </a:solidFill>
            </a:endParaRPr>
          </a:p>
          <a:p>
            <a:r>
              <a:rPr lang="en-US" dirty="0"/>
              <a:t>Rate how much you like or dislike that activity </a:t>
            </a:r>
          </a:p>
          <a:p>
            <a:endParaRPr lang="en-US" dirty="0"/>
          </a:p>
          <a:p>
            <a:r>
              <a:rPr lang="en-US" dirty="0"/>
              <a:t>From </a:t>
            </a:r>
          </a:p>
          <a:p>
            <a:r>
              <a:rPr lang="en-US" i="1" dirty="0"/>
              <a:t>Like Very Much </a:t>
            </a:r>
          </a:p>
          <a:p>
            <a:r>
              <a:rPr lang="en-US" dirty="0"/>
              <a:t>To</a:t>
            </a:r>
          </a:p>
          <a:p>
            <a:r>
              <a:rPr lang="en-US" i="1" dirty="0"/>
              <a:t>Dislike</a:t>
            </a:r>
          </a:p>
          <a:p>
            <a:endParaRPr lang="en-US" dirty="0"/>
          </a:p>
        </p:txBody>
      </p:sp>
    </p:spTree>
    <p:extLst>
      <p:ext uri="{BB962C8B-B14F-4D97-AF65-F5344CB8AC3E}">
        <p14:creationId xmlns:p14="http://schemas.microsoft.com/office/powerpoint/2010/main" val="4131592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069202-7A43-4C51-9131-44DDC9594192}"/>
              </a:ext>
            </a:extLst>
          </p:cNvPr>
          <p:cNvPicPr>
            <a:picLocks noChangeAspect="1"/>
          </p:cNvPicPr>
          <p:nvPr/>
        </p:nvPicPr>
        <p:blipFill>
          <a:blip r:embed="rId2"/>
          <a:stretch>
            <a:fillRect/>
          </a:stretch>
        </p:blipFill>
        <p:spPr>
          <a:xfrm>
            <a:off x="5741447" y="79517"/>
            <a:ext cx="5675938" cy="6659217"/>
          </a:xfrm>
          <a:prstGeom prst="rect">
            <a:avLst/>
          </a:prstGeom>
          <a:ln>
            <a:solidFill>
              <a:schemeClr val="accent1"/>
            </a:solidFill>
          </a:ln>
        </p:spPr>
      </p:pic>
      <p:sp>
        <p:nvSpPr>
          <p:cNvPr id="6" name="Title 1">
            <a:extLst>
              <a:ext uri="{FF2B5EF4-FFF2-40B4-BE49-F238E27FC236}">
                <a16:creationId xmlns:a16="http://schemas.microsoft.com/office/drawing/2014/main" id="{90BBB077-0CE9-4C32-AA71-DECEB30C13C7}"/>
              </a:ext>
            </a:extLst>
          </p:cNvPr>
          <p:cNvSpPr>
            <a:spLocks noGrp="1"/>
          </p:cNvSpPr>
          <p:nvPr>
            <p:ph type="title"/>
          </p:nvPr>
        </p:nvSpPr>
        <p:spPr>
          <a:xfrm>
            <a:off x="297513" y="365125"/>
            <a:ext cx="2628569" cy="1325563"/>
          </a:xfrm>
        </p:spPr>
        <p:txBody>
          <a:bodyPr>
            <a:normAutofit fontScale="90000"/>
          </a:bodyPr>
          <a:lstStyle/>
          <a:p>
            <a:r>
              <a:rPr lang="en-US" dirty="0"/>
              <a:t>CCI Quick Pic   </a:t>
            </a:r>
            <a:r>
              <a:rPr lang="en-US" sz="4000" i="1" dirty="0"/>
              <a:t>Results</a:t>
            </a:r>
          </a:p>
        </p:txBody>
      </p:sp>
      <p:sp>
        <p:nvSpPr>
          <p:cNvPr id="7" name="TextBox 6">
            <a:extLst>
              <a:ext uri="{FF2B5EF4-FFF2-40B4-BE49-F238E27FC236}">
                <a16:creationId xmlns:a16="http://schemas.microsoft.com/office/drawing/2014/main" id="{233B232C-F7AB-46A7-B543-F7E59827024A}"/>
              </a:ext>
            </a:extLst>
          </p:cNvPr>
          <p:cNvSpPr txBox="1"/>
          <p:nvPr/>
        </p:nvSpPr>
        <p:spPr>
          <a:xfrm>
            <a:off x="2047173" y="2198847"/>
            <a:ext cx="2106625" cy="3693319"/>
          </a:xfrm>
          <a:prstGeom prst="rect">
            <a:avLst/>
          </a:prstGeom>
          <a:noFill/>
        </p:spPr>
        <p:txBody>
          <a:bodyPr wrap="square" rtlCol="0">
            <a:spAutoFit/>
          </a:bodyPr>
          <a:lstStyle/>
          <a:p>
            <a:r>
              <a:rPr lang="en-US" b="1" dirty="0">
                <a:solidFill>
                  <a:srgbClr val="FF0000"/>
                </a:solidFill>
              </a:rPr>
              <a:t>Note:  </a:t>
            </a:r>
          </a:p>
          <a:p>
            <a:endParaRPr lang="en-US" b="1" dirty="0">
              <a:solidFill>
                <a:srgbClr val="FF0000"/>
              </a:solidFill>
            </a:endParaRPr>
          </a:p>
          <a:p>
            <a:r>
              <a:rPr lang="en-US" dirty="0"/>
              <a:t>RESULTS </a:t>
            </a:r>
          </a:p>
          <a:p>
            <a:r>
              <a:rPr lang="en-US" dirty="0"/>
              <a:t>Broken out by the Sixteen (16) Career Clusters.</a:t>
            </a:r>
          </a:p>
          <a:p>
            <a:endParaRPr lang="en-US" dirty="0"/>
          </a:p>
          <a:p>
            <a:r>
              <a:rPr lang="en-US" dirty="0"/>
              <a:t>With highest scoring ones listed on top.</a:t>
            </a:r>
          </a:p>
          <a:p>
            <a:endParaRPr lang="en-US" dirty="0"/>
          </a:p>
          <a:p>
            <a:r>
              <a:rPr lang="en-US" dirty="0"/>
              <a:t>And all clusters listed on bottom with scores</a:t>
            </a:r>
          </a:p>
        </p:txBody>
      </p:sp>
    </p:spTree>
    <p:extLst>
      <p:ext uri="{BB962C8B-B14F-4D97-AF65-F5344CB8AC3E}">
        <p14:creationId xmlns:p14="http://schemas.microsoft.com/office/powerpoint/2010/main" val="438539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B90E86-EA07-4118-BD68-64AA968CEC6D}"/>
              </a:ext>
            </a:extLst>
          </p:cNvPr>
          <p:cNvPicPr>
            <a:picLocks noChangeAspect="1"/>
          </p:cNvPicPr>
          <p:nvPr/>
        </p:nvPicPr>
        <p:blipFill>
          <a:blip r:embed="rId2"/>
          <a:stretch>
            <a:fillRect/>
          </a:stretch>
        </p:blipFill>
        <p:spPr>
          <a:xfrm>
            <a:off x="5428279" y="143130"/>
            <a:ext cx="6268256" cy="6555850"/>
          </a:xfrm>
          <a:prstGeom prst="rect">
            <a:avLst/>
          </a:prstGeom>
          <a:ln>
            <a:solidFill>
              <a:schemeClr val="accent1"/>
            </a:solidFill>
          </a:ln>
        </p:spPr>
      </p:pic>
      <p:sp>
        <p:nvSpPr>
          <p:cNvPr id="6" name="Title 1">
            <a:extLst>
              <a:ext uri="{FF2B5EF4-FFF2-40B4-BE49-F238E27FC236}">
                <a16:creationId xmlns:a16="http://schemas.microsoft.com/office/drawing/2014/main" id="{503A7CBF-F468-49E0-8CD0-59CDF5189A8C}"/>
              </a:ext>
            </a:extLst>
          </p:cNvPr>
          <p:cNvSpPr>
            <a:spLocks noGrp="1"/>
          </p:cNvSpPr>
          <p:nvPr>
            <p:ph type="title"/>
          </p:nvPr>
        </p:nvSpPr>
        <p:spPr>
          <a:xfrm>
            <a:off x="297513" y="365125"/>
            <a:ext cx="2628569" cy="1325563"/>
          </a:xfrm>
        </p:spPr>
        <p:txBody>
          <a:bodyPr>
            <a:normAutofit fontScale="90000"/>
          </a:bodyPr>
          <a:lstStyle/>
          <a:p>
            <a:r>
              <a:rPr lang="en-US" dirty="0"/>
              <a:t>CCI Quick Pic   </a:t>
            </a:r>
            <a:r>
              <a:rPr lang="en-US" sz="4000" i="1" dirty="0"/>
              <a:t>Results</a:t>
            </a:r>
          </a:p>
        </p:txBody>
      </p:sp>
      <p:sp>
        <p:nvSpPr>
          <p:cNvPr id="7" name="TextBox 6">
            <a:extLst>
              <a:ext uri="{FF2B5EF4-FFF2-40B4-BE49-F238E27FC236}">
                <a16:creationId xmlns:a16="http://schemas.microsoft.com/office/drawing/2014/main" id="{F8BD38F1-839D-4A20-8738-C60D75404DBB}"/>
              </a:ext>
            </a:extLst>
          </p:cNvPr>
          <p:cNvSpPr txBox="1"/>
          <p:nvPr/>
        </p:nvSpPr>
        <p:spPr>
          <a:xfrm>
            <a:off x="2047173" y="2198847"/>
            <a:ext cx="2373752" cy="3416320"/>
          </a:xfrm>
          <a:prstGeom prst="rect">
            <a:avLst/>
          </a:prstGeom>
          <a:noFill/>
        </p:spPr>
        <p:txBody>
          <a:bodyPr wrap="square" rtlCol="0">
            <a:spAutoFit/>
          </a:bodyPr>
          <a:lstStyle/>
          <a:p>
            <a:r>
              <a:rPr lang="en-US" b="1" dirty="0">
                <a:solidFill>
                  <a:srgbClr val="FF0000"/>
                </a:solidFill>
              </a:rPr>
              <a:t>Note:  </a:t>
            </a:r>
          </a:p>
          <a:p>
            <a:endParaRPr lang="en-US" b="1" dirty="0">
              <a:solidFill>
                <a:srgbClr val="FF0000"/>
              </a:solidFill>
            </a:endParaRPr>
          </a:p>
          <a:p>
            <a:r>
              <a:rPr lang="en-US" dirty="0"/>
              <a:t>RESULTS </a:t>
            </a:r>
          </a:p>
          <a:p>
            <a:r>
              <a:rPr lang="en-US" dirty="0"/>
              <a:t>Can be drilled down to specific career clusters</a:t>
            </a:r>
          </a:p>
          <a:p>
            <a:endParaRPr lang="en-US" dirty="0"/>
          </a:p>
          <a:p>
            <a:r>
              <a:rPr lang="en-US" dirty="0"/>
              <a:t>With associated careers / occupations listed </a:t>
            </a:r>
          </a:p>
          <a:p>
            <a:endParaRPr lang="en-US" dirty="0"/>
          </a:p>
          <a:p>
            <a:r>
              <a:rPr lang="en-US" dirty="0"/>
              <a:t>At a glance provides an overview of Cluster. </a:t>
            </a:r>
          </a:p>
        </p:txBody>
      </p:sp>
    </p:spTree>
    <p:extLst>
      <p:ext uri="{BB962C8B-B14F-4D97-AF65-F5344CB8AC3E}">
        <p14:creationId xmlns:p14="http://schemas.microsoft.com/office/powerpoint/2010/main" val="4056452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0389-0987-4AE8-B325-74BCFF15C2EF}"/>
              </a:ext>
            </a:extLst>
          </p:cNvPr>
          <p:cNvSpPr>
            <a:spLocks noGrp="1"/>
          </p:cNvSpPr>
          <p:nvPr>
            <p:ph type="title"/>
          </p:nvPr>
        </p:nvSpPr>
        <p:spPr/>
        <p:txBody>
          <a:bodyPr/>
          <a:lstStyle/>
          <a:p>
            <a:pPr algn="ctr"/>
            <a:r>
              <a:rPr lang="en-US" dirty="0"/>
              <a:t>Workplace Employability Skills</a:t>
            </a:r>
          </a:p>
        </p:txBody>
      </p:sp>
      <p:sp>
        <p:nvSpPr>
          <p:cNvPr id="3" name="Content Placeholder 2">
            <a:extLst>
              <a:ext uri="{FF2B5EF4-FFF2-40B4-BE49-F238E27FC236}">
                <a16:creationId xmlns:a16="http://schemas.microsoft.com/office/drawing/2014/main" id="{93D2455F-6AEA-4FA3-ACE7-62F7454DD47D}"/>
              </a:ext>
            </a:extLst>
          </p:cNvPr>
          <p:cNvSpPr>
            <a:spLocks noGrp="1"/>
          </p:cNvSpPr>
          <p:nvPr>
            <p:ph idx="1"/>
          </p:nvPr>
        </p:nvSpPr>
        <p:spPr>
          <a:xfrm>
            <a:off x="838200" y="2154803"/>
            <a:ext cx="10515600" cy="4022160"/>
          </a:xfrm>
        </p:spPr>
        <p:txBody>
          <a:bodyPr/>
          <a:lstStyle/>
          <a:p>
            <a:r>
              <a:rPr lang="en-US" dirty="0"/>
              <a:t>This assessment measures nine skill areas. Check the chart to see your strengths, as well as skills that need improvement. Knowing more about your skill levels will allow you to build on your strengths and work on things that need improvement. Strong employability skills are important for a successful job search.</a:t>
            </a:r>
          </a:p>
        </p:txBody>
      </p:sp>
      <p:pic>
        <p:nvPicPr>
          <p:cNvPr id="5" name="Picture 4">
            <a:extLst>
              <a:ext uri="{FF2B5EF4-FFF2-40B4-BE49-F238E27FC236}">
                <a16:creationId xmlns:a16="http://schemas.microsoft.com/office/drawing/2014/main" id="{6DD7FA4A-2C0E-44F3-A7FD-7CC6629FC6AC}"/>
              </a:ext>
            </a:extLst>
          </p:cNvPr>
          <p:cNvPicPr>
            <a:picLocks noChangeAspect="1"/>
          </p:cNvPicPr>
          <p:nvPr/>
        </p:nvPicPr>
        <p:blipFill>
          <a:blip r:embed="rId2"/>
          <a:stretch>
            <a:fillRect/>
          </a:stretch>
        </p:blipFill>
        <p:spPr>
          <a:xfrm>
            <a:off x="4711646" y="4447986"/>
            <a:ext cx="2943636" cy="1524213"/>
          </a:xfrm>
          <a:prstGeom prst="rect">
            <a:avLst/>
          </a:prstGeom>
        </p:spPr>
      </p:pic>
    </p:spTree>
    <p:extLst>
      <p:ext uri="{BB962C8B-B14F-4D97-AF65-F5344CB8AC3E}">
        <p14:creationId xmlns:p14="http://schemas.microsoft.com/office/powerpoint/2010/main" val="104290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C03FB-A873-429F-A4DE-68288B315345}"/>
              </a:ext>
            </a:extLst>
          </p:cNvPr>
          <p:cNvSpPr>
            <a:spLocks noGrp="1"/>
          </p:cNvSpPr>
          <p:nvPr>
            <p:ph type="title"/>
          </p:nvPr>
        </p:nvSpPr>
        <p:spPr/>
        <p:txBody>
          <a:bodyPr>
            <a:normAutofit fontScale="90000"/>
          </a:bodyPr>
          <a:lstStyle/>
          <a:p>
            <a:pPr algn="ctr"/>
            <a:r>
              <a:rPr lang="en-US" dirty="0"/>
              <a:t>The MassHire CIS Training Calendar</a:t>
            </a:r>
            <a:br>
              <a:rPr lang="en-US" dirty="0"/>
            </a:br>
            <a:r>
              <a:rPr lang="en-US" sz="3600" dirty="0">
                <a:hlinkClick r:id="rId2"/>
              </a:rPr>
              <a:t>https://www.mass.gov/how-to/masshire-career-information-system-training</a:t>
            </a:r>
            <a:r>
              <a:rPr lang="en-US" sz="3600" dirty="0"/>
              <a:t> </a:t>
            </a:r>
          </a:p>
        </p:txBody>
      </p:sp>
      <p:pic>
        <p:nvPicPr>
          <p:cNvPr id="5" name="Picture 4">
            <a:extLst>
              <a:ext uri="{FF2B5EF4-FFF2-40B4-BE49-F238E27FC236}">
                <a16:creationId xmlns:a16="http://schemas.microsoft.com/office/drawing/2014/main" id="{E18F3FEA-947E-4711-997A-E2648221C4ED}"/>
              </a:ext>
            </a:extLst>
          </p:cNvPr>
          <p:cNvPicPr>
            <a:picLocks noChangeAspect="1"/>
          </p:cNvPicPr>
          <p:nvPr/>
        </p:nvPicPr>
        <p:blipFill>
          <a:blip r:embed="rId3"/>
          <a:stretch>
            <a:fillRect/>
          </a:stretch>
        </p:blipFill>
        <p:spPr>
          <a:xfrm>
            <a:off x="3346704" y="1844420"/>
            <a:ext cx="5928166" cy="4922140"/>
          </a:xfrm>
          <a:prstGeom prst="rect">
            <a:avLst/>
          </a:prstGeom>
          <a:ln>
            <a:solidFill>
              <a:schemeClr val="accent1"/>
            </a:solidFill>
          </a:ln>
        </p:spPr>
      </p:pic>
    </p:spTree>
    <p:extLst>
      <p:ext uri="{BB962C8B-B14F-4D97-AF65-F5344CB8AC3E}">
        <p14:creationId xmlns:p14="http://schemas.microsoft.com/office/powerpoint/2010/main" val="2871304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4680-776D-45F5-BB29-B9ECC8CFAE5C}"/>
              </a:ext>
            </a:extLst>
          </p:cNvPr>
          <p:cNvSpPr>
            <a:spLocks noGrp="1"/>
          </p:cNvSpPr>
          <p:nvPr>
            <p:ph type="title"/>
          </p:nvPr>
        </p:nvSpPr>
        <p:spPr>
          <a:xfrm>
            <a:off x="273655" y="253811"/>
            <a:ext cx="3216965" cy="1325563"/>
          </a:xfrm>
        </p:spPr>
        <p:txBody>
          <a:bodyPr>
            <a:normAutofit fontScale="90000"/>
          </a:bodyPr>
          <a:lstStyle/>
          <a:p>
            <a:r>
              <a:rPr lang="en-US" dirty="0"/>
              <a:t>Workplace Employability Skills</a:t>
            </a:r>
          </a:p>
        </p:txBody>
      </p:sp>
      <p:pic>
        <p:nvPicPr>
          <p:cNvPr id="4" name="Picture 3">
            <a:extLst>
              <a:ext uri="{FF2B5EF4-FFF2-40B4-BE49-F238E27FC236}">
                <a16:creationId xmlns:a16="http://schemas.microsoft.com/office/drawing/2014/main" id="{0E7BDB49-EC96-4425-8A96-7BBDF6890AFB}"/>
              </a:ext>
            </a:extLst>
          </p:cNvPr>
          <p:cNvPicPr>
            <a:picLocks noChangeAspect="1"/>
          </p:cNvPicPr>
          <p:nvPr/>
        </p:nvPicPr>
        <p:blipFill>
          <a:blip r:embed="rId2"/>
          <a:stretch>
            <a:fillRect/>
          </a:stretch>
        </p:blipFill>
        <p:spPr>
          <a:xfrm>
            <a:off x="2803679" y="1197871"/>
            <a:ext cx="9211961" cy="5410955"/>
          </a:xfrm>
          <a:prstGeom prst="rect">
            <a:avLst/>
          </a:prstGeom>
          <a:ln>
            <a:solidFill>
              <a:schemeClr val="accent1"/>
            </a:solidFill>
          </a:ln>
        </p:spPr>
      </p:pic>
      <p:sp>
        <p:nvSpPr>
          <p:cNvPr id="5" name="TextBox 4">
            <a:extLst>
              <a:ext uri="{FF2B5EF4-FFF2-40B4-BE49-F238E27FC236}">
                <a16:creationId xmlns:a16="http://schemas.microsoft.com/office/drawing/2014/main" id="{BBD1DFDC-FB5A-4D55-8ECA-8545A6E5FF11}"/>
              </a:ext>
            </a:extLst>
          </p:cNvPr>
          <p:cNvSpPr txBox="1"/>
          <p:nvPr/>
        </p:nvSpPr>
        <p:spPr>
          <a:xfrm>
            <a:off x="385352" y="2683877"/>
            <a:ext cx="2106625" cy="2585323"/>
          </a:xfrm>
          <a:prstGeom prst="rect">
            <a:avLst/>
          </a:prstGeom>
          <a:noFill/>
        </p:spPr>
        <p:txBody>
          <a:bodyPr wrap="square" rtlCol="0">
            <a:spAutoFit/>
          </a:bodyPr>
          <a:lstStyle/>
          <a:p>
            <a:r>
              <a:rPr lang="en-US" b="1" dirty="0">
                <a:solidFill>
                  <a:srgbClr val="FF0000"/>
                </a:solidFill>
              </a:rPr>
              <a:t>Note:  </a:t>
            </a:r>
          </a:p>
          <a:p>
            <a:r>
              <a:rPr lang="en-US" dirty="0"/>
              <a:t>Thirty-six (36)  Employability factors to rate </a:t>
            </a:r>
          </a:p>
          <a:p>
            <a:endParaRPr lang="en-US" dirty="0"/>
          </a:p>
          <a:p>
            <a:r>
              <a:rPr lang="en-US" dirty="0"/>
              <a:t>Rating scale is from </a:t>
            </a:r>
          </a:p>
          <a:p>
            <a:r>
              <a:rPr lang="en-US" dirty="0"/>
              <a:t>High</a:t>
            </a:r>
          </a:p>
          <a:p>
            <a:r>
              <a:rPr lang="en-US" dirty="0"/>
              <a:t>To</a:t>
            </a:r>
          </a:p>
          <a:p>
            <a:r>
              <a:rPr lang="en-US" dirty="0"/>
              <a:t>Low</a:t>
            </a:r>
          </a:p>
        </p:txBody>
      </p:sp>
    </p:spTree>
    <p:extLst>
      <p:ext uri="{BB962C8B-B14F-4D97-AF65-F5344CB8AC3E}">
        <p14:creationId xmlns:p14="http://schemas.microsoft.com/office/powerpoint/2010/main" val="3985677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19C20B-8F5B-44E8-BEA3-493511044EDE}"/>
              </a:ext>
            </a:extLst>
          </p:cNvPr>
          <p:cNvPicPr>
            <a:picLocks noChangeAspect="1"/>
          </p:cNvPicPr>
          <p:nvPr/>
        </p:nvPicPr>
        <p:blipFill>
          <a:blip r:embed="rId2"/>
          <a:stretch>
            <a:fillRect/>
          </a:stretch>
        </p:blipFill>
        <p:spPr>
          <a:xfrm>
            <a:off x="2674859" y="2137675"/>
            <a:ext cx="9154803" cy="3934374"/>
          </a:xfrm>
          <a:prstGeom prst="rect">
            <a:avLst/>
          </a:prstGeom>
          <a:ln>
            <a:solidFill>
              <a:schemeClr val="accent1"/>
            </a:solidFill>
          </a:ln>
        </p:spPr>
      </p:pic>
      <p:sp>
        <p:nvSpPr>
          <p:cNvPr id="6" name="Title 1">
            <a:extLst>
              <a:ext uri="{FF2B5EF4-FFF2-40B4-BE49-F238E27FC236}">
                <a16:creationId xmlns:a16="http://schemas.microsoft.com/office/drawing/2014/main" id="{19CDA97F-20E1-44C6-AA3A-EE329FD5FB57}"/>
              </a:ext>
            </a:extLst>
          </p:cNvPr>
          <p:cNvSpPr>
            <a:spLocks noGrp="1"/>
          </p:cNvSpPr>
          <p:nvPr>
            <p:ph type="title"/>
          </p:nvPr>
        </p:nvSpPr>
        <p:spPr>
          <a:xfrm>
            <a:off x="273655" y="253811"/>
            <a:ext cx="3216965" cy="1325563"/>
          </a:xfrm>
        </p:spPr>
        <p:txBody>
          <a:bodyPr>
            <a:normAutofit fontScale="90000"/>
          </a:bodyPr>
          <a:lstStyle/>
          <a:p>
            <a:r>
              <a:rPr lang="en-US" dirty="0"/>
              <a:t>Workplace Employability Skills</a:t>
            </a:r>
          </a:p>
        </p:txBody>
      </p:sp>
      <p:sp>
        <p:nvSpPr>
          <p:cNvPr id="8" name="TextBox 7">
            <a:extLst>
              <a:ext uri="{FF2B5EF4-FFF2-40B4-BE49-F238E27FC236}">
                <a16:creationId xmlns:a16="http://schemas.microsoft.com/office/drawing/2014/main" id="{3486617E-A42B-4A79-B613-C434082D2123}"/>
              </a:ext>
            </a:extLst>
          </p:cNvPr>
          <p:cNvSpPr txBox="1"/>
          <p:nvPr/>
        </p:nvSpPr>
        <p:spPr>
          <a:xfrm>
            <a:off x="688591" y="1917340"/>
            <a:ext cx="1720655" cy="4524315"/>
          </a:xfrm>
          <a:prstGeom prst="rect">
            <a:avLst/>
          </a:prstGeom>
          <a:noFill/>
        </p:spPr>
        <p:txBody>
          <a:bodyPr wrap="square" rtlCol="0">
            <a:spAutoFit/>
          </a:bodyPr>
          <a:lstStyle/>
          <a:p>
            <a:r>
              <a:rPr lang="en-US" b="1" dirty="0">
                <a:solidFill>
                  <a:srgbClr val="FF0000"/>
                </a:solidFill>
              </a:rPr>
              <a:t>Note:  </a:t>
            </a:r>
          </a:p>
          <a:p>
            <a:r>
              <a:rPr lang="en-US" i="1" dirty="0"/>
              <a:t>Sample of  a</a:t>
            </a:r>
          </a:p>
          <a:p>
            <a:r>
              <a:rPr lang="en-US" i="1" dirty="0"/>
              <a:t>Workplace Employability Skill</a:t>
            </a:r>
            <a:r>
              <a:rPr lang="en-US" dirty="0"/>
              <a:t>,</a:t>
            </a:r>
          </a:p>
          <a:p>
            <a:r>
              <a:rPr lang="en-US" dirty="0"/>
              <a:t> you select your High and Low.</a:t>
            </a:r>
          </a:p>
          <a:p>
            <a:endParaRPr lang="en-US" dirty="0"/>
          </a:p>
          <a:p>
            <a:r>
              <a:rPr lang="en-US" dirty="0"/>
              <a:t>The bar above the question keeps track of the questions answered and those still to be answered.</a:t>
            </a:r>
          </a:p>
          <a:p>
            <a:endParaRPr lang="en-US" dirty="0"/>
          </a:p>
        </p:txBody>
      </p:sp>
    </p:spTree>
    <p:extLst>
      <p:ext uri="{BB962C8B-B14F-4D97-AF65-F5344CB8AC3E}">
        <p14:creationId xmlns:p14="http://schemas.microsoft.com/office/powerpoint/2010/main" val="1784806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4AF711-D0CF-475E-92E7-143F087EA3AA}"/>
              </a:ext>
            </a:extLst>
          </p:cNvPr>
          <p:cNvPicPr>
            <a:picLocks noChangeAspect="1"/>
          </p:cNvPicPr>
          <p:nvPr/>
        </p:nvPicPr>
        <p:blipFill>
          <a:blip r:embed="rId2"/>
          <a:stretch>
            <a:fillRect/>
          </a:stretch>
        </p:blipFill>
        <p:spPr>
          <a:xfrm>
            <a:off x="4147072" y="95417"/>
            <a:ext cx="3987678" cy="6706925"/>
          </a:xfrm>
          <a:prstGeom prst="rect">
            <a:avLst/>
          </a:prstGeom>
          <a:ln>
            <a:solidFill>
              <a:schemeClr val="accent1"/>
            </a:solidFill>
          </a:ln>
        </p:spPr>
      </p:pic>
      <p:sp>
        <p:nvSpPr>
          <p:cNvPr id="6" name="Title 1">
            <a:extLst>
              <a:ext uri="{FF2B5EF4-FFF2-40B4-BE49-F238E27FC236}">
                <a16:creationId xmlns:a16="http://schemas.microsoft.com/office/drawing/2014/main" id="{77392A5E-E561-46BC-BF9D-EAE461566708}"/>
              </a:ext>
            </a:extLst>
          </p:cNvPr>
          <p:cNvSpPr>
            <a:spLocks noGrp="1"/>
          </p:cNvSpPr>
          <p:nvPr>
            <p:ph type="title"/>
          </p:nvPr>
        </p:nvSpPr>
        <p:spPr>
          <a:xfrm>
            <a:off x="273655" y="253811"/>
            <a:ext cx="3216965" cy="1325563"/>
          </a:xfrm>
        </p:spPr>
        <p:txBody>
          <a:bodyPr>
            <a:normAutofit fontScale="90000"/>
          </a:bodyPr>
          <a:lstStyle/>
          <a:p>
            <a:r>
              <a:rPr lang="en-US" dirty="0"/>
              <a:t>Workplace Employability Skills</a:t>
            </a:r>
          </a:p>
        </p:txBody>
      </p:sp>
      <p:sp>
        <p:nvSpPr>
          <p:cNvPr id="7" name="TextBox 6">
            <a:extLst>
              <a:ext uri="{FF2B5EF4-FFF2-40B4-BE49-F238E27FC236}">
                <a16:creationId xmlns:a16="http://schemas.microsoft.com/office/drawing/2014/main" id="{F62C6E70-3C6F-4841-A24E-0001D3B644AD}"/>
              </a:ext>
            </a:extLst>
          </p:cNvPr>
          <p:cNvSpPr txBox="1"/>
          <p:nvPr/>
        </p:nvSpPr>
        <p:spPr>
          <a:xfrm>
            <a:off x="1149768" y="2426225"/>
            <a:ext cx="1720655" cy="2862322"/>
          </a:xfrm>
          <a:prstGeom prst="rect">
            <a:avLst/>
          </a:prstGeom>
          <a:noFill/>
        </p:spPr>
        <p:txBody>
          <a:bodyPr wrap="square" rtlCol="0">
            <a:spAutoFit/>
          </a:bodyPr>
          <a:lstStyle/>
          <a:p>
            <a:r>
              <a:rPr lang="en-US" b="1" dirty="0">
                <a:solidFill>
                  <a:srgbClr val="FF0000"/>
                </a:solidFill>
              </a:rPr>
              <a:t>Note:  </a:t>
            </a:r>
          </a:p>
          <a:p>
            <a:r>
              <a:rPr lang="en-US" dirty="0"/>
              <a:t>RESULTS</a:t>
            </a:r>
          </a:p>
          <a:p>
            <a:endParaRPr lang="en-US" dirty="0"/>
          </a:p>
          <a:p>
            <a:r>
              <a:rPr lang="en-US" dirty="0"/>
              <a:t>Of the Nine Skills areas.</a:t>
            </a:r>
          </a:p>
          <a:p>
            <a:endParaRPr lang="en-US" dirty="0"/>
          </a:p>
          <a:p>
            <a:r>
              <a:rPr lang="en-US" dirty="0"/>
              <a:t>Your highest scoring skill area is on top</a:t>
            </a:r>
          </a:p>
          <a:p>
            <a:endParaRPr lang="en-US" dirty="0"/>
          </a:p>
        </p:txBody>
      </p:sp>
    </p:spTree>
    <p:extLst>
      <p:ext uri="{BB962C8B-B14F-4D97-AF65-F5344CB8AC3E}">
        <p14:creationId xmlns:p14="http://schemas.microsoft.com/office/powerpoint/2010/main" val="2257961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605309-8DE6-4634-AD0C-10E9BEB62739}"/>
              </a:ext>
            </a:extLst>
          </p:cNvPr>
          <p:cNvPicPr>
            <a:picLocks noChangeAspect="1"/>
          </p:cNvPicPr>
          <p:nvPr/>
        </p:nvPicPr>
        <p:blipFill>
          <a:blip r:embed="rId2"/>
          <a:stretch>
            <a:fillRect/>
          </a:stretch>
        </p:blipFill>
        <p:spPr>
          <a:xfrm>
            <a:off x="2689050" y="1364195"/>
            <a:ext cx="9183382" cy="5163271"/>
          </a:xfrm>
          <a:prstGeom prst="rect">
            <a:avLst/>
          </a:prstGeom>
          <a:ln>
            <a:solidFill>
              <a:schemeClr val="accent1"/>
            </a:solidFill>
          </a:ln>
        </p:spPr>
      </p:pic>
      <p:sp>
        <p:nvSpPr>
          <p:cNvPr id="6" name="Title 1">
            <a:extLst>
              <a:ext uri="{FF2B5EF4-FFF2-40B4-BE49-F238E27FC236}">
                <a16:creationId xmlns:a16="http://schemas.microsoft.com/office/drawing/2014/main" id="{894E445C-B3C2-48FD-8A35-44B0571F9AE7}"/>
              </a:ext>
            </a:extLst>
          </p:cNvPr>
          <p:cNvSpPr>
            <a:spLocks noGrp="1"/>
          </p:cNvSpPr>
          <p:nvPr>
            <p:ph type="title"/>
          </p:nvPr>
        </p:nvSpPr>
        <p:spPr>
          <a:xfrm>
            <a:off x="273652" y="253811"/>
            <a:ext cx="3216965" cy="1325563"/>
          </a:xfrm>
        </p:spPr>
        <p:txBody>
          <a:bodyPr>
            <a:normAutofit fontScale="90000"/>
          </a:bodyPr>
          <a:lstStyle/>
          <a:p>
            <a:r>
              <a:rPr lang="en-US" dirty="0"/>
              <a:t>Workplace Employability Skills</a:t>
            </a:r>
          </a:p>
        </p:txBody>
      </p:sp>
      <p:sp>
        <p:nvSpPr>
          <p:cNvPr id="7" name="TextBox 6">
            <a:extLst>
              <a:ext uri="{FF2B5EF4-FFF2-40B4-BE49-F238E27FC236}">
                <a16:creationId xmlns:a16="http://schemas.microsoft.com/office/drawing/2014/main" id="{66F01D31-ED55-41F0-829D-35FAF2FDF64C}"/>
              </a:ext>
            </a:extLst>
          </p:cNvPr>
          <p:cNvSpPr txBox="1"/>
          <p:nvPr/>
        </p:nvSpPr>
        <p:spPr>
          <a:xfrm>
            <a:off x="609079" y="2791986"/>
            <a:ext cx="1720655" cy="2862322"/>
          </a:xfrm>
          <a:prstGeom prst="rect">
            <a:avLst/>
          </a:prstGeom>
          <a:noFill/>
        </p:spPr>
        <p:txBody>
          <a:bodyPr wrap="square" rtlCol="0">
            <a:spAutoFit/>
          </a:bodyPr>
          <a:lstStyle/>
          <a:p>
            <a:r>
              <a:rPr lang="en-US" b="1" dirty="0">
                <a:solidFill>
                  <a:srgbClr val="FF0000"/>
                </a:solidFill>
              </a:rPr>
              <a:t>Note:  </a:t>
            </a:r>
          </a:p>
          <a:p>
            <a:r>
              <a:rPr lang="en-US" dirty="0"/>
              <a:t>RESULTS</a:t>
            </a:r>
          </a:p>
          <a:p>
            <a:endParaRPr lang="en-US" dirty="0"/>
          </a:p>
          <a:p>
            <a:r>
              <a:rPr lang="en-US" dirty="0"/>
              <a:t>(</a:t>
            </a:r>
            <a:r>
              <a:rPr lang="en-US" i="1" dirty="0"/>
              <a:t>at bottom of previous page)</a:t>
            </a:r>
          </a:p>
          <a:p>
            <a:endParaRPr lang="en-US" dirty="0"/>
          </a:p>
          <a:p>
            <a:r>
              <a:rPr lang="en-US" dirty="0"/>
              <a:t>Of the Nine Skills areas.</a:t>
            </a:r>
          </a:p>
          <a:p>
            <a:endParaRPr lang="en-US" dirty="0"/>
          </a:p>
          <a:p>
            <a:endParaRPr lang="en-US" dirty="0"/>
          </a:p>
        </p:txBody>
      </p:sp>
    </p:spTree>
    <p:extLst>
      <p:ext uri="{BB962C8B-B14F-4D97-AF65-F5344CB8AC3E}">
        <p14:creationId xmlns:p14="http://schemas.microsoft.com/office/powerpoint/2010/main" val="3289791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0389-0987-4AE8-B325-74BCFF15C2EF}"/>
              </a:ext>
            </a:extLst>
          </p:cNvPr>
          <p:cNvSpPr>
            <a:spLocks noGrp="1"/>
          </p:cNvSpPr>
          <p:nvPr>
            <p:ph type="title"/>
          </p:nvPr>
        </p:nvSpPr>
        <p:spPr/>
        <p:txBody>
          <a:bodyPr/>
          <a:lstStyle/>
          <a:p>
            <a:pPr algn="ctr"/>
            <a:r>
              <a:rPr lang="en-US" dirty="0"/>
              <a:t>Learning Styles Survey</a:t>
            </a:r>
          </a:p>
        </p:txBody>
      </p:sp>
      <p:sp>
        <p:nvSpPr>
          <p:cNvPr id="3" name="Content Placeholder 2">
            <a:extLst>
              <a:ext uri="{FF2B5EF4-FFF2-40B4-BE49-F238E27FC236}">
                <a16:creationId xmlns:a16="http://schemas.microsoft.com/office/drawing/2014/main" id="{93D2455F-6AEA-4FA3-ACE7-62F7454DD47D}"/>
              </a:ext>
            </a:extLst>
          </p:cNvPr>
          <p:cNvSpPr>
            <a:spLocks noGrp="1"/>
          </p:cNvSpPr>
          <p:nvPr>
            <p:ph idx="1"/>
          </p:nvPr>
        </p:nvSpPr>
        <p:spPr/>
        <p:txBody>
          <a:bodyPr/>
          <a:lstStyle/>
          <a:p>
            <a:r>
              <a:rPr lang="en-US" dirty="0"/>
              <a:t>The Learning Style Survey is designed to assess your general approach to learning. It does not predict your behavior in every instance, but it is a clear indication of your overall style preferences.</a:t>
            </a:r>
          </a:p>
          <a:p>
            <a:endParaRPr lang="en-US" dirty="0"/>
          </a:p>
          <a:p>
            <a:r>
              <a:rPr lang="en-US" dirty="0"/>
              <a:t>And can provides a set of recommended learning strategies to help you study / train in a productive manner. </a:t>
            </a:r>
          </a:p>
        </p:txBody>
      </p:sp>
      <p:pic>
        <p:nvPicPr>
          <p:cNvPr id="5" name="Picture 4">
            <a:extLst>
              <a:ext uri="{FF2B5EF4-FFF2-40B4-BE49-F238E27FC236}">
                <a16:creationId xmlns:a16="http://schemas.microsoft.com/office/drawing/2014/main" id="{9794A96B-EA4C-4FFB-8788-0F713EAD8D48}"/>
              </a:ext>
            </a:extLst>
          </p:cNvPr>
          <p:cNvPicPr>
            <a:picLocks noChangeAspect="1"/>
          </p:cNvPicPr>
          <p:nvPr/>
        </p:nvPicPr>
        <p:blipFill>
          <a:blip r:embed="rId2"/>
          <a:stretch>
            <a:fillRect/>
          </a:stretch>
        </p:blipFill>
        <p:spPr>
          <a:xfrm>
            <a:off x="4624182" y="4800493"/>
            <a:ext cx="2943636" cy="1524213"/>
          </a:xfrm>
          <a:prstGeom prst="rect">
            <a:avLst/>
          </a:prstGeom>
        </p:spPr>
      </p:pic>
    </p:spTree>
    <p:extLst>
      <p:ext uri="{BB962C8B-B14F-4D97-AF65-F5344CB8AC3E}">
        <p14:creationId xmlns:p14="http://schemas.microsoft.com/office/powerpoint/2010/main" val="4121806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E09A4-9FB0-4DD1-BEBB-C811525808DF}"/>
              </a:ext>
            </a:extLst>
          </p:cNvPr>
          <p:cNvSpPr>
            <a:spLocks noGrp="1"/>
          </p:cNvSpPr>
          <p:nvPr>
            <p:ph type="title"/>
          </p:nvPr>
        </p:nvSpPr>
        <p:spPr>
          <a:xfrm>
            <a:off x="377023" y="317419"/>
            <a:ext cx="2493397" cy="1325563"/>
          </a:xfrm>
        </p:spPr>
        <p:txBody>
          <a:bodyPr>
            <a:normAutofit fontScale="90000"/>
          </a:bodyPr>
          <a:lstStyle/>
          <a:p>
            <a:r>
              <a:rPr lang="en-US" dirty="0"/>
              <a:t>Learning Styles Survey</a:t>
            </a:r>
          </a:p>
        </p:txBody>
      </p:sp>
      <p:pic>
        <p:nvPicPr>
          <p:cNvPr id="5" name="Picture 4">
            <a:extLst>
              <a:ext uri="{FF2B5EF4-FFF2-40B4-BE49-F238E27FC236}">
                <a16:creationId xmlns:a16="http://schemas.microsoft.com/office/drawing/2014/main" id="{D77A5877-DB23-4AC6-9BAF-FB7430F00A26}"/>
              </a:ext>
            </a:extLst>
          </p:cNvPr>
          <p:cNvPicPr>
            <a:picLocks noChangeAspect="1"/>
          </p:cNvPicPr>
          <p:nvPr/>
        </p:nvPicPr>
        <p:blipFill>
          <a:blip r:embed="rId2"/>
          <a:stretch>
            <a:fillRect/>
          </a:stretch>
        </p:blipFill>
        <p:spPr>
          <a:xfrm>
            <a:off x="2418824" y="737812"/>
            <a:ext cx="9173855" cy="5382376"/>
          </a:xfrm>
          <a:prstGeom prst="rect">
            <a:avLst/>
          </a:prstGeom>
          <a:ln>
            <a:solidFill>
              <a:schemeClr val="accent1"/>
            </a:solidFill>
          </a:ln>
        </p:spPr>
      </p:pic>
      <p:sp>
        <p:nvSpPr>
          <p:cNvPr id="6" name="TextBox 5">
            <a:extLst>
              <a:ext uri="{FF2B5EF4-FFF2-40B4-BE49-F238E27FC236}">
                <a16:creationId xmlns:a16="http://schemas.microsoft.com/office/drawing/2014/main" id="{AC0D3E47-E760-4DF4-92FB-EE05FAFE4ACF}"/>
              </a:ext>
            </a:extLst>
          </p:cNvPr>
          <p:cNvSpPr txBox="1"/>
          <p:nvPr/>
        </p:nvSpPr>
        <p:spPr>
          <a:xfrm>
            <a:off x="385352" y="2683877"/>
            <a:ext cx="2106625" cy="2585323"/>
          </a:xfrm>
          <a:prstGeom prst="rect">
            <a:avLst/>
          </a:prstGeom>
          <a:noFill/>
        </p:spPr>
        <p:txBody>
          <a:bodyPr wrap="square" rtlCol="0">
            <a:spAutoFit/>
          </a:bodyPr>
          <a:lstStyle/>
          <a:p>
            <a:r>
              <a:rPr lang="en-US" b="1" dirty="0">
                <a:solidFill>
                  <a:srgbClr val="FF0000"/>
                </a:solidFill>
              </a:rPr>
              <a:t>Note:  </a:t>
            </a:r>
          </a:p>
          <a:p>
            <a:r>
              <a:rPr lang="en-US" dirty="0"/>
              <a:t>Twenty-four (24)  Learning / Activities to rate </a:t>
            </a:r>
          </a:p>
          <a:p>
            <a:endParaRPr lang="en-US" dirty="0"/>
          </a:p>
          <a:p>
            <a:r>
              <a:rPr lang="en-US" dirty="0"/>
              <a:t>Rating scale is from </a:t>
            </a:r>
          </a:p>
          <a:p>
            <a:r>
              <a:rPr lang="en-US" dirty="0"/>
              <a:t>Often</a:t>
            </a:r>
          </a:p>
          <a:p>
            <a:r>
              <a:rPr lang="en-US" dirty="0"/>
              <a:t>To</a:t>
            </a:r>
          </a:p>
          <a:p>
            <a:r>
              <a:rPr lang="en-US" dirty="0"/>
              <a:t>Not Often</a:t>
            </a:r>
          </a:p>
        </p:txBody>
      </p:sp>
    </p:spTree>
    <p:extLst>
      <p:ext uri="{BB962C8B-B14F-4D97-AF65-F5344CB8AC3E}">
        <p14:creationId xmlns:p14="http://schemas.microsoft.com/office/powerpoint/2010/main" val="6520270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5C65EB-870F-44CD-9102-226ED06750BB}"/>
              </a:ext>
            </a:extLst>
          </p:cNvPr>
          <p:cNvPicPr>
            <a:picLocks noChangeAspect="1"/>
          </p:cNvPicPr>
          <p:nvPr/>
        </p:nvPicPr>
        <p:blipFill>
          <a:blip r:embed="rId2"/>
          <a:stretch>
            <a:fillRect/>
          </a:stretch>
        </p:blipFill>
        <p:spPr>
          <a:xfrm>
            <a:off x="2619427" y="1480865"/>
            <a:ext cx="9192908" cy="3896269"/>
          </a:xfrm>
          <a:prstGeom prst="rect">
            <a:avLst/>
          </a:prstGeom>
          <a:ln>
            <a:solidFill>
              <a:schemeClr val="accent1"/>
            </a:solidFill>
          </a:ln>
        </p:spPr>
      </p:pic>
      <p:sp>
        <p:nvSpPr>
          <p:cNvPr id="6" name="Title 1">
            <a:extLst>
              <a:ext uri="{FF2B5EF4-FFF2-40B4-BE49-F238E27FC236}">
                <a16:creationId xmlns:a16="http://schemas.microsoft.com/office/drawing/2014/main" id="{8CD942FF-3CF6-44B9-BA7F-9794443A705E}"/>
              </a:ext>
            </a:extLst>
          </p:cNvPr>
          <p:cNvSpPr>
            <a:spLocks noGrp="1"/>
          </p:cNvSpPr>
          <p:nvPr>
            <p:ph type="title"/>
          </p:nvPr>
        </p:nvSpPr>
        <p:spPr>
          <a:xfrm>
            <a:off x="377023" y="317419"/>
            <a:ext cx="2493397" cy="1325563"/>
          </a:xfrm>
        </p:spPr>
        <p:txBody>
          <a:bodyPr>
            <a:normAutofit fontScale="90000"/>
          </a:bodyPr>
          <a:lstStyle/>
          <a:p>
            <a:r>
              <a:rPr lang="en-US" dirty="0"/>
              <a:t>Learning Styles Survey</a:t>
            </a:r>
          </a:p>
        </p:txBody>
      </p:sp>
      <p:sp>
        <p:nvSpPr>
          <p:cNvPr id="7" name="TextBox 6">
            <a:extLst>
              <a:ext uri="{FF2B5EF4-FFF2-40B4-BE49-F238E27FC236}">
                <a16:creationId xmlns:a16="http://schemas.microsoft.com/office/drawing/2014/main" id="{FDDFE0CA-601C-41C2-9404-984275705B94}"/>
              </a:ext>
            </a:extLst>
          </p:cNvPr>
          <p:cNvSpPr txBox="1"/>
          <p:nvPr/>
        </p:nvSpPr>
        <p:spPr>
          <a:xfrm>
            <a:off x="688591" y="1917340"/>
            <a:ext cx="1720655" cy="4524315"/>
          </a:xfrm>
          <a:prstGeom prst="rect">
            <a:avLst/>
          </a:prstGeom>
          <a:noFill/>
        </p:spPr>
        <p:txBody>
          <a:bodyPr wrap="square" rtlCol="0">
            <a:spAutoFit/>
          </a:bodyPr>
          <a:lstStyle/>
          <a:p>
            <a:r>
              <a:rPr lang="en-US" b="1" dirty="0">
                <a:solidFill>
                  <a:srgbClr val="FF0000"/>
                </a:solidFill>
              </a:rPr>
              <a:t>Note:  </a:t>
            </a:r>
          </a:p>
          <a:p>
            <a:r>
              <a:rPr lang="en-US" i="1" dirty="0"/>
              <a:t>Sample of  a</a:t>
            </a:r>
          </a:p>
          <a:p>
            <a:r>
              <a:rPr lang="en-US" i="1" dirty="0"/>
              <a:t>Learning style question</a:t>
            </a:r>
            <a:r>
              <a:rPr lang="en-US" dirty="0"/>
              <a:t>,</a:t>
            </a:r>
          </a:p>
          <a:p>
            <a:r>
              <a:rPr lang="en-US" dirty="0"/>
              <a:t>you select your Often to Not Often response.</a:t>
            </a:r>
          </a:p>
          <a:p>
            <a:endParaRPr lang="en-US" dirty="0"/>
          </a:p>
          <a:p>
            <a:r>
              <a:rPr lang="en-US" dirty="0"/>
              <a:t>The bar above the question keeps track of the questions answered and those still to be answered.</a:t>
            </a:r>
          </a:p>
          <a:p>
            <a:endParaRPr lang="en-US" dirty="0"/>
          </a:p>
        </p:txBody>
      </p:sp>
    </p:spTree>
    <p:extLst>
      <p:ext uri="{BB962C8B-B14F-4D97-AF65-F5344CB8AC3E}">
        <p14:creationId xmlns:p14="http://schemas.microsoft.com/office/powerpoint/2010/main" val="3486643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7C1CF1-5869-4310-9207-41C4845D927C}"/>
              </a:ext>
            </a:extLst>
          </p:cNvPr>
          <p:cNvPicPr>
            <a:picLocks noChangeAspect="1"/>
          </p:cNvPicPr>
          <p:nvPr/>
        </p:nvPicPr>
        <p:blipFill>
          <a:blip r:embed="rId2"/>
          <a:stretch>
            <a:fillRect/>
          </a:stretch>
        </p:blipFill>
        <p:spPr>
          <a:xfrm>
            <a:off x="3225240" y="174298"/>
            <a:ext cx="3928436" cy="6540581"/>
          </a:xfrm>
          <a:prstGeom prst="rect">
            <a:avLst/>
          </a:prstGeom>
          <a:ln>
            <a:solidFill>
              <a:schemeClr val="accent1"/>
            </a:solidFill>
          </a:ln>
        </p:spPr>
      </p:pic>
      <p:sp>
        <p:nvSpPr>
          <p:cNvPr id="6" name="Title 1">
            <a:extLst>
              <a:ext uri="{FF2B5EF4-FFF2-40B4-BE49-F238E27FC236}">
                <a16:creationId xmlns:a16="http://schemas.microsoft.com/office/drawing/2014/main" id="{76B829A4-2410-42E9-B808-86C6DCB03CBA}"/>
              </a:ext>
            </a:extLst>
          </p:cNvPr>
          <p:cNvSpPr>
            <a:spLocks noGrp="1"/>
          </p:cNvSpPr>
          <p:nvPr>
            <p:ph type="title"/>
          </p:nvPr>
        </p:nvSpPr>
        <p:spPr>
          <a:xfrm>
            <a:off x="377023" y="317419"/>
            <a:ext cx="2493397" cy="1325563"/>
          </a:xfrm>
        </p:spPr>
        <p:txBody>
          <a:bodyPr>
            <a:normAutofit fontScale="90000"/>
          </a:bodyPr>
          <a:lstStyle/>
          <a:p>
            <a:r>
              <a:rPr lang="en-US" dirty="0"/>
              <a:t>Learning Styles Survey</a:t>
            </a:r>
          </a:p>
        </p:txBody>
      </p:sp>
      <p:sp>
        <p:nvSpPr>
          <p:cNvPr id="7" name="TextBox 6">
            <a:extLst>
              <a:ext uri="{FF2B5EF4-FFF2-40B4-BE49-F238E27FC236}">
                <a16:creationId xmlns:a16="http://schemas.microsoft.com/office/drawing/2014/main" id="{9584A5F8-91A1-4E48-B0A0-E50B7F21882B}"/>
              </a:ext>
            </a:extLst>
          </p:cNvPr>
          <p:cNvSpPr txBox="1"/>
          <p:nvPr/>
        </p:nvSpPr>
        <p:spPr>
          <a:xfrm>
            <a:off x="1197476" y="2195636"/>
            <a:ext cx="1720655" cy="3970318"/>
          </a:xfrm>
          <a:prstGeom prst="rect">
            <a:avLst/>
          </a:prstGeom>
          <a:noFill/>
        </p:spPr>
        <p:txBody>
          <a:bodyPr wrap="square" rtlCol="0">
            <a:spAutoFit/>
          </a:bodyPr>
          <a:lstStyle/>
          <a:p>
            <a:r>
              <a:rPr lang="en-US" b="1" dirty="0">
                <a:solidFill>
                  <a:srgbClr val="FF0000"/>
                </a:solidFill>
              </a:rPr>
              <a:t>Note:  </a:t>
            </a:r>
          </a:p>
          <a:p>
            <a:r>
              <a:rPr lang="en-US" dirty="0"/>
              <a:t>RESULTS</a:t>
            </a:r>
          </a:p>
          <a:p>
            <a:endParaRPr lang="en-US" dirty="0"/>
          </a:p>
          <a:p>
            <a:r>
              <a:rPr lang="en-US" dirty="0"/>
              <a:t>Lists your primary learning style </a:t>
            </a:r>
          </a:p>
          <a:p>
            <a:endParaRPr lang="en-US" dirty="0"/>
          </a:p>
          <a:p>
            <a:r>
              <a:rPr lang="en-US" dirty="0"/>
              <a:t>And the top three learning styles </a:t>
            </a:r>
          </a:p>
          <a:p>
            <a:endParaRPr lang="en-US" dirty="0"/>
          </a:p>
          <a:p>
            <a:r>
              <a:rPr lang="en-US" dirty="0"/>
              <a:t>Has Learning / Studying Tips</a:t>
            </a:r>
          </a:p>
          <a:p>
            <a:endParaRPr lang="en-US" dirty="0"/>
          </a:p>
        </p:txBody>
      </p:sp>
      <p:pic>
        <p:nvPicPr>
          <p:cNvPr id="8" name="Picture 7">
            <a:extLst>
              <a:ext uri="{FF2B5EF4-FFF2-40B4-BE49-F238E27FC236}">
                <a16:creationId xmlns:a16="http://schemas.microsoft.com/office/drawing/2014/main" id="{B60B2962-A402-498C-93A6-F04463D072AB}"/>
              </a:ext>
            </a:extLst>
          </p:cNvPr>
          <p:cNvPicPr>
            <a:picLocks noChangeAspect="1"/>
          </p:cNvPicPr>
          <p:nvPr/>
        </p:nvPicPr>
        <p:blipFill>
          <a:blip r:embed="rId3"/>
          <a:stretch>
            <a:fillRect/>
          </a:stretch>
        </p:blipFill>
        <p:spPr>
          <a:xfrm>
            <a:off x="7617802" y="1768231"/>
            <a:ext cx="3991532" cy="3305636"/>
          </a:xfrm>
          <a:prstGeom prst="rect">
            <a:avLst/>
          </a:prstGeom>
          <a:ln>
            <a:solidFill>
              <a:schemeClr val="accent1"/>
            </a:solidFill>
          </a:ln>
        </p:spPr>
      </p:pic>
    </p:spTree>
    <p:extLst>
      <p:ext uri="{BB962C8B-B14F-4D97-AF65-F5344CB8AC3E}">
        <p14:creationId xmlns:p14="http://schemas.microsoft.com/office/powerpoint/2010/main" val="1428411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6D77-A1E0-45C9-81D0-1ADE75F19191}"/>
              </a:ext>
            </a:extLst>
          </p:cNvPr>
          <p:cNvSpPr>
            <a:spLocks noGrp="1"/>
          </p:cNvSpPr>
          <p:nvPr>
            <p:ph type="title"/>
          </p:nvPr>
        </p:nvSpPr>
        <p:spPr/>
        <p:txBody>
          <a:bodyPr/>
          <a:lstStyle/>
          <a:p>
            <a:pPr algn="ctr"/>
            <a:r>
              <a:rPr lang="en-US" dirty="0"/>
              <a:t>Entrepreneurial Assessment</a:t>
            </a:r>
          </a:p>
        </p:txBody>
      </p:sp>
      <p:sp>
        <p:nvSpPr>
          <p:cNvPr id="3" name="Content Placeholder 2">
            <a:extLst>
              <a:ext uri="{FF2B5EF4-FFF2-40B4-BE49-F238E27FC236}">
                <a16:creationId xmlns:a16="http://schemas.microsoft.com/office/drawing/2014/main" id="{797A0A7B-0574-43C1-8498-AB1F7F80FDDD}"/>
              </a:ext>
            </a:extLst>
          </p:cNvPr>
          <p:cNvSpPr>
            <a:spLocks noGrp="1"/>
          </p:cNvSpPr>
          <p:nvPr>
            <p:ph idx="1"/>
          </p:nvPr>
        </p:nvSpPr>
        <p:spPr/>
        <p:txBody>
          <a:bodyPr/>
          <a:lstStyle/>
          <a:p>
            <a:r>
              <a:rPr lang="en-US" dirty="0"/>
              <a:t>The Entrepreneur Assessment identifies the necessary skills and entrepreneurial characteristics needed to start a new venture. </a:t>
            </a:r>
            <a:br>
              <a:rPr lang="en-US" dirty="0"/>
            </a:br>
            <a:r>
              <a:rPr lang="en-US" dirty="0"/>
              <a:t>The assessment analyses key dimensions of personality, motivations, skills, and experiences required to be successful as an entrepreneur / business starter. </a:t>
            </a:r>
          </a:p>
          <a:p>
            <a:endParaRPr lang="en-US" dirty="0"/>
          </a:p>
          <a:p>
            <a:r>
              <a:rPr lang="en-US" dirty="0"/>
              <a:t>Commonwealth Corporation had done this previously for partner agencies. </a:t>
            </a:r>
          </a:p>
        </p:txBody>
      </p:sp>
      <p:pic>
        <p:nvPicPr>
          <p:cNvPr id="5" name="Picture 4">
            <a:extLst>
              <a:ext uri="{FF2B5EF4-FFF2-40B4-BE49-F238E27FC236}">
                <a16:creationId xmlns:a16="http://schemas.microsoft.com/office/drawing/2014/main" id="{67094CA7-9F17-4705-AC5E-33179DD872C4}"/>
              </a:ext>
            </a:extLst>
          </p:cNvPr>
          <p:cNvPicPr>
            <a:picLocks noChangeAspect="1"/>
          </p:cNvPicPr>
          <p:nvPr/>
        </p:nvPicPr>
        <p:blipFill>
          <a:blip r:embed="rId2"/>
          <a:stretch>
            <a:fillRect/>
          </a:stretch>
        </p:blipFill>
        <p:spPr>
          <a:xfrm>
            <a:off x="4805795" y="4987715"/>
            <a:ext cx="2905530" cy="1505160"/>
          </a:xfrm>
          <a:prstGeom prst="rect">
            <a:avLst/>
          </a:prstGeom>
        </p:spPr>
      </p:pic>
    </p:spTree>
    <p:extLst>
      <p:ext uri="{BB962C8B-B14F-4D97-AF65-F5344CB8AC3E}">
        <p14:creationId xmlns:p14="http://schemas.microsoft.com/office/powerpoint/2010/main" val="2870388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AE07-7DF1-48E9-9A35-86369318B553}"/>
              </a:ext>
            </a:extLst>
          </p:cNvPr>
          <p:cNvSpPr>
            <a:spLocks noGrp="1"/>
          </p:cNvSpPr>
          <p:nvPr>
            <p:ph type="title"/>
          </p:nvPr>
        </p:nvSpPr>
        <p:spPr>
          <a:xfrm>
            <a:off x="63610" y="365125"/>
            <a:ext cx="3840480" cy="1325563"/>
          </a:xfrm>
        </p:spPr>
        <p:txBody>
          <a:bodyPr>
            <a:normAutofit/>
          </a:bodyPr>
          <a:lstStyle/>
          <a:p>
            <a:r>
              <a:rPr lang="en-US" dirty="0"/>
              <a:t>Entrepreneurial Assessment</a:t>
            </a:r>
          </a:p>
        </p:txBody>
      </p:sp>
      <p:pic>
        <p:nvPicPr>
          <p:cNvPr id="5" name="Picture 4">
            <a:extLst>
              <a:ext uri="{FF2B5EF4-FFF2-40B4-BE49-F238E27FC236}">
                <a16:creationId xmlns:a16="http://schemas.microsoft.com/office/drawing/2014/main" id="{B8A91B27-0BBE-414F-851B-9982377C7FC4}"/>
              </a:ext>
            </a:extLst>
          </p:cNvPr>
          <p:cNvPicPr>
            <a:picLocks noChangeAspect="1"/>
          </p:cNvPicPr>
          <p:nvPr/>
        </p:nvPicPr>
        <p:blipFill>
          <a:blip r:embed="rId2"/>
          <a:stretch>
            <a:fillRect/>
          </a:stretch>
        </p:blipFill>
        <p:spPr>
          <a:xfrm>
            <a:off x="3721210" y="894410"/>
            <a:ext cx="8215162" cy="5716384"/>
          </a:xfrm>
          <a:prstGeom prst="rect">
            <a:avLst/>
          </a:prstGeom>
          <a:ln>
            <a:solidFill>
              <a:schemeClr val="accent1"/>
            </a:solidFill>
          </a:ln>
        </p:spPr>
      </p:pic>
      <p:sp>
        <p:nvSpPr>
          <p:cNvPr id="6" name="TextBox 5">
            <a:extLst>
              <a:ext uri="{FF2B5EF4-FFF2-40B4-BE49-F238E27FC236}">
                <a16:creationId xmlns:a16="http://schemas.microsoft.com/office/drawing/2014/main" id="{B7F341E0-7A30-4832-9AFE-DF4FD0514AC6}"/>
              </a:ext>
            </a:extLst>
          </p:cNvPr>
          <p:cNvSpPr txBox="1"/>
          <p:nvPr/>
        </p:nvSpPr>
        <p:spPr>
          <a:xfrm>
            <a:off x="894237" y="2580510"/>
            <a:ext cx="2106625" cy="2585323"/>
          </a:xfrm>
          <a:prstGeom prst="rect">
            <a:avLst/>
          </a:prstGeom>
          <a:noFill/>
        </p:spPr>
        <p:txBody>
          <a:bodyPr wrap="square" rtlCol="0">
            <a:spAutoFit/>
          </a:bodyPr>
          <a:lstStyle/>
          <a:p>
            <a:r>
              <a:rPr lang="en-US" b="1" dirty="0">
                <a:solidFill>
                  <a:srgbClr val="FF0000"/>
                </a:solidFill>
              </a:rPr>
              <a:t>Note:  </a:t>
            </a:r>
          </a:p>
          <a:p>
            <a:r>
              <a:rPr lang="en-US" dirty="0"/>
              <a:t>Twenty (20)  entrepreneurial questions to rate </a:t>
            </a:r>
          </a:p>
          <a:p>
            <a:endParaRPr lang="en-US" dirty="0"/>
          </a:p>
          <a:p>
            <a:r>
              <a:rPr lang="en-US" dirty="0"/>
              <a:t>Rating scale is from </a:t>
            </a:r>
          </a:p>
          <a:p>
            <a:r>
              <a:rPr lang="en-US" dirty="0"/>
              <a:t>Strongly Agree</a:t>
            </a:r>
          </a:p>
          <a:p>
            <a:r>
              <a:rPr lang="en-US" dirty="0"/>
              <a:t>To</a:t>
            </a:r>
          </a:p>
          <a:p>
            <a:r>
              <a:rPr lang="en-US" dirty="0"/>
              <a:t>Strongly Disagree</a:t>
            </a:r>
          </a:p>
        </p:txBody>
      </p:sp>
    </p:spTree>
    <p:extLst>
      <p:ext uri="{BB962C8B-B14F-4D97-AF65-F5344CB8AC3E}">
        <p14:creationId xmlns:p14="http://schemas.microsoft.com/office/powerpoint/2010/main" val="1846931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C03FB-A873-429F-A4DE-68288B315345}"/>
              </a:ext>
            </a:extLst>
          </p:cNvPr>
          <p:cNvSpPr>
            <a:spLocks noGrp="1"/>
          </p:cNvSpPr>
          <p:nvPr>
            <p:ph type="title"/>
          </p:nvPr>
        </p:nvSpPr>
        <p:spPr/>
        <p:txBody>
          <a:bodyPr>
            <a:normAutofit fontScale="90000"/>
          </a:bodyPr>
          <a:lstStyle/>
          <a:p>
            <a:pPr algn="ctr"/>
            <a:r>
              <a:rPr lang="en-US" dirty="0"/>
              <a:t>The MassHire CIS Resources</a:t>
            </a:r>
            <a:br>
              <a:rPr lang="en-US" dirty="0"/>
            </a:br>
            <a:r>
              <a:rPr lang="en-US" sz="3600" dirty="0">
                <a:hlinkClick r:id="rId2"/>
              </a:rPr>
              <a:t>https://www.mass.gov/service-details/masshire-cis-material</a:t>
            </a:r>
            <a:r>
              <a:rPr lang="en-US" sz="3600" dirty="0"/>
              <a:t> </a:t>
            </a:r>
          </a:p>
        </p:txBody>
      </p:sp>
      <p:pic>
        <p:nvPicPr>
          <p:cNvPr id="4" name="Picture 3">
            <a:extLst>
              <a:ext uri="{FF2B5EF4-FFF2-40B4-BE49-F238E27FC236}">
                <a16:creationId xmlns:a16="http://schemas.microsoft.com/office/drawing/2014/main" id="{6E237066-9047-4D70-B857-9D6301B474DF}"/>
              </a:ext>
            </a:extLst>
          </p:cNvPr>
          <p:cNvPicPr>
            <a:picLocks noChangeAspect="1"/>
          </p:cNvPicPr>
          <p:nvPr/>
        </p:nvPicPr>
        <p:blipFill>
          <a:blip r:embed="rId3"/>
          <a:stretch>
            <a:fillRect/>
          </a:stretch>
        </p:blipFill>
        <p:spPr>
          <a:xfrm>
            <a:off x="1362544" y="1712070"/>
            <a:ext cx="4871208" cy="4931923"/>
          </a:xfrm>
          <a:prstGeom prst="rect">
            <a:avLst/>
          </a:prstGeom>
          <a:ln>
            <a:solidFill>
              <a:schemeClr val="accent1"/>
            </a:solidFill>
          </a:ln>
        </p:spPr>
      </p:pic>
      <p:pic>
        <p:nvPicPr>
          <p:cNvPr id="7" name="Picture 6">
            <a:extLst>
              <a:ext uri="{FF2B5EF4-FFF2-40B4-BE49-F238E27FC236}">
                <a16:creationId xmlns:a16="http://schemas.microsoft.com/office/drawing/2014/main" id="{022B71BC-DADD-4CDB-952D-2EFC5083A990}"/>
              </a:ext>
            </a:extLst>
          </p:cNvPr>
          <p:cNvPicPr>
            <a:picLocks noChangeAspect="1"/>
          </p:cNvPicPr>
          <p:nvPr/>
        </p:nvPicPr>
        <p:blipFill>
          <a:blip r:embed="rId4"/>
          <a:stretch>
            <a:fillRect/>
          </a:stretch>
        </p:blipFill>
        <p:spPr>
          <a:xfrm>
            <a:off x="6774805" y="2200103"/>
            <a:ext cx="4401164" cy="2457793"/>
          </a:xfrm>
          <a:prstGeom prst="rect">
            <a:avLst/>
          </a:prstGeom>
          <a:ln>
            <a:solidFill>
              <a:schemeClr val="accent1"/>
            </a:solidFill>
          </a:ln>
        </p:spPr>
      </p:pic>
    </p:spTree>
    <p:extLst>
      <p:ext uri="{BB962C8B-B14F-4D97-AF65-F5344CB8AC3E}">
        <p14:creationId xmlns:p14="http://schemas.microsoft.com/office/powerpoint/2010/main" val="3782670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8B7C79-D8DC-4F9C-B312-96FFC6A4E9CC}"/>
              </a:ext>
            </a:extLst>
          </p:cNvPr>
          <p:cNvPicPr>
            <a:picLocks noChangeAspect="1"/>
          </p:cNvPicPr>
          <p:nvPr/>
        </p:nvPicPr>
        <p:blipFill>
          <a:blip r:embed="rId2"/>
          <a:stretch>
            <a:fillRect/>
          </a:stretch>
        </p:blipFill>
        <p:spPr>
          <a:xfrm>
            <a:off x="2453544" y="1724244"/>
            <a:ext cx="9154803" cy="3982006"/>
          </a:xfrm>
          <a:prstGeom prst="rect">
            <a:avLst/>
          </a:prstGeom>
          <a:ln>
            <a:solidFill>
              <a:schemeClr val="accent1"/>
            </a:solidFill>
          </a:ln>
        </p:spPr>
      </p:pic>
      <p:sp>
        <p:nvSpPr>
          <p:cNvPr id="6" name="TextBox 5">
            <a:extLst>
              <a:ext uri="{FF2B5EF4-FFF2-40B4-BE49-F238E27FC236}">
                <a16:creationId xmlns:a16="http://schemas.microsoft.com/office/drawing/2014/main" id="{1A6D9F73-6008-4CAA-98B4-719DE351D954}"/>
              </a:ext>
            </a:extLst>
          </p:cNvPr>
          <p:cNvSpPr txBox="1"/>
          <p:nvPr/>
        </p:nvSpPr>
        <p:spPr>
          <a:xfrm>
            <a:off x="442101" y="1352794"/>
            <a:ext cx="1720655" cy="5078313"/>
          </a:xfrm>
          <a:prstGeom prst="rect">
            <a:avLst/>
          </a:prstGeom>
          <a:noFill/>
        </p:spPr>
        <p:txBody>
          <a:bodyPr wrap="square" rtlCol="0">
            <a:spAutoFit/>
          </a:bodyPr>
          <a:lstStyle/>
          <a:p>
            <a:r>
              <a:rPr lang="en-US" b="1" dirty="0">
                <a:solidFill>
                  <a:srgbClr val="FF0000"/>
                </a:solidFill>
              </a:rPr>
              <a:t>Note:  </a:t>
            </a:r>
          </a:p>
          <a:p>
            <a:r>
              <a:rPr lang="en-US" i="1" dirty="0"/>
              <a:t>Sample of  a</a:t>
            </a:r>
          </a:p>
          <a:p>
            <a:r>
              <a:rPr lang="en-US" i="1" dirty="0"/>
              <a:t>Entrepreneurial question</a:t>
            </a:r>
            <a:r>
              <a:rPr lang="en-US" dirty="0"/>
              <a:t>,</a:t>
            </a:r>
          </a:p>
          <a:p>
            <a:r>
              <a:rPr lang="en-US" dirty="0"/>
              <a:t>you select Strongly Agree to Strongly Disagree </a:t>
            </a:r>
          </a:p>
          <a:p>
            <a:r>
              <a:rPr lang="en-US" dirty="0"/>
              <a:t>as the  response.</a:t>
            </a:r>
          </a:p>
          <a:p>
            <a:endParaRPr lang="en-US" dirty="0"/>
          </a:p>
          <a:p>
            <a:r>
              <a:rPr lang="en-US" dirty="0"/>
              <a:t>The bar above the question keeps track of the questions answered and those still to be answered.</a:t>
            </a:r>
          </a:p>
        </p:txBody>
      </p:sp>
      <p:sp>
        <p:nvSpPr>
          <p:cNvPr id="7" name="Title 1">
            <a:extLst>
              <a:ext uri="{FF2B5EF4-FFF2-40B4-BE49-F238E27FC236}">
                <a16:creationId xmlns:a16="http://schemas.microsoft.com/office/drawing/2014/main" id="{1E4D9014-F040-4096-984F-6D8AF1546BF6}"/>
              </a:ext>
            </a:extLst>
          </p:cNvPr>
          <p:cNvSpPr>
            <a:spLocks noGrp="1"/>
          </p:cNvSpPr>
          <p:nvPr>
            <p:ph type="title"/>
          </p:nvPr>
        </p:nvSpPr>
        <p:spPr>
          <a:xfrm>
            <a:off x="838200" y="365125"/>
            <a:ext cx="10515600" cy="1325563"/>
          </a:xfrm>
        </p:spPr>
        <p:txBody>
          <a:bodyPr/>
          <a:lstStyle/>
          <a:p>
            <a:pPr algn="ctr"/>
            <a:r>
              <a:rPr lang="en-US" dirty="0"/>
              <a:t>Entrepreneurial Assessment</a:t>
            </a:r>
          </a:p>
        </p:txBody>
      </p:sp>
    </p:spTree>
    <p:extLst>
      <p:ext uri="{BB962C8B-B14F-4D97-AF65-F5344CB8AC3E}">
        <p14:creationId xmlns:p14="http://schemas.microsoft.com/office/powerpoint/2010/main" val="2406933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B6B760-5A4F-4391-9803-5739EDEBBD2F}"/>
              </a:ext>
            </a:extLst>
          </p:cNvPr>
          <p:cNvPicPr>
            <a:picLocks noChangeAspect="1"/>
          </p:cNvPicPr>
          <p:nvPr/>
        </p:nvPicPr>
        <p:blipFill>
          <a:blip r:embed="rId2"/>
          <a:stretch>
            <a:fillRect/>
          </a:stretch>
        </p:blipFill>
        <p:spPr>
          <a:xfrm>
            <a:off x="6861976" y="150956"/>
            <a:ext cx="4538865" cy="6614854"/>
          </a:xfrm>
          <a:prstGeom prst="rect">
            <a:avLst/>
          </a:prstGeom>
          <a:ln>
            <a:solidFill>
              <a:schemeClr val="accent1"/>
            </a:solidFill>
          </a:ln>
        </p:spPr>
      </p:pic>
      <p:sp>
        <p:nvSpPr>
          <p:cNvPr id="6" name="TextBox 5">
            <a:extLst>
              <a:ext uri="{FF2B5EF4-FFF2-40B4-BE49-F238E27FC236}">
                <a16:creationId xmlns:a16="http://schemas.microsoft.com/office/drawing/2014/main" id="{0C0F427A-4CD2-43BF-BBD9-5C284CCC2DD7}"/>
              </a:ext>
            </a:extLst>
          </p:cNvPr>
          <p:cNvSpPr txBox="1"/>
          <p:nvPr/>
        </p:nvSpPr>
        <p:spPr>
          <a:xfrm>
            <a:off x="2282025" y="1686751"/>
            <a:ext cx="2433102" cy="3416320"/>
          </a:xfrm>
          <a:prstGeom prst="rect">
            <a:avLst/>
          </a:prstGeom>
          <a:noFill/>
        </p:spPr>
        <p:txBody>
          <a:bodyPr wrap="square" rtlCol="0">
            <a:spAutoFit/>
          </a:bodyPr>
          <a:lstStyle/>
          <a:p>
            <a:r>
              <a:rPr lang="en-US" b="1" dirty="0">
                <a:solidFill>
                  <a:srgbClr val="FF0000"/>
                </a:solidFill>
              </a:rPr>
              <a:t>Note:  </a:t>
            </a:r>
          </a:p>
          <a:p>
            <a:r>
              <a:rPr lang="en-US" dirty="0"/>
              <a:t>RESULTS</a:t>
            </a:r>
          </a:p>
          <a:p>
            <a:endParaRPr lang="en-US" dirty="0"/>
          </a:p>
          <a:p>
            <a:r>
              <a:rPr lang="en-US" dirty="0"/>
              <a:t>Provides a Score </a:t>
            </a:r>
          </a:p>
          <a:p>
            <a:endParaRPr lang="en-US" dirty="0"/>
          </a:p>
          <a:p>
            <a:r>
              <a:rPr lang="en-US" dirty="0"/>
              <a:t>With a gauge</a:t>
            </a:r>
          </a:p>
          <a:p>
            <a:endParaRPr lang="en-US" dirty="0"/>
          </a:p>
          <a:p>
            <a:r>
              <a:rPr lang="en-US" dirty="0"/>
              <a:t>It is a predictive indicator of how successful you could be as an entrepreneur. </a:t>
            </a:r>
          </a:p>
          <a:p>
            <a:endParaRPr lang="en-US" dirty="0"/>
          </a:p>
        </p:txBody>
      </p:sp>
      <p:sp>
        <p:nvSpPr>
          <p:cNvPr id="7" name="Title 1">
            <a:extLst>
              <a:ext uri="{FF2B5EF4-FFF2-40B4-BE49-F238E27FC236}">
                <a16:creationId xmlns:a16="http://schemas.microsoft.com/office/drawing/2014/main" id="{C8D6A2FA-4817-4621-9D95-76E67C699BBF}"/>
              </a:ext>
            </a:extLst>
          </p:cNvPr>
          <p:cNvSpPr>
            <a:spLocks noGrp="1"/>
          </p:cNvSpPr>
          <p:nvPr>
            <p:ph type="title"/>
          </p:nvPr>
        </p:nvSpPr>
        <p:spPr>
          <a:xfrm>
            <a:off x="63609" y="365125"/>
            <a:ext cx="6504167" cy="1325563"/>
          </a:xfrm>
        </p:spPr>
        <p:txBody>
          <a:bodyPr>
            <a:normAutofit/>
          </a:bodyPr>
          <a:lstStyle/>
          <a:p>
            <a:r>
              <a:rPr lang="en-US" dirty="0"/>
              <a:t>Entrepreneurial Assessment</a:t>
            </a:r>
          </a:p>
        </p:txBody>
      </p:sp>
    </p:spTree>
    <p:extLst>
      <p:ext uri="{BB962C8B-B14F-4D97-AF65-F5344CB8AC3E}">
        <p14:creationId xmlns:p14="http://schemas.microsoft.com/office/powerpoint/2010/main" val="15157521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6D77-A1E0-45C9-81D0-1ADE75F19191}"/>
              </a:ext>
            </a:extLst>
          </p:cNvPr>
          <p:cNvSpPr>
            <a:spLocks noGrp="1"/>
          </p:cNvSpPr>
          <p:nvPr>
            <p:ph type="title"/>
          </p:nvPr>
        </p:nvSpPr>
        <p:spPr/>
        <p:txBody>
          <a:bodyPr/>
          <a:lstStyle/>
          <a:p>
            <a:pPr algn="ctr"/>
            <a:r>
              <a:rPr lang="en-US" dirty="0"/>
              <a:t>Reality Check</a:t>
            </a:r>
          </a:p>
        </p:txBody>
      </p:sp>
      <p:sp>
        <p:nvSpPr>
          <p:cNvPr id="3" name="Content Placeholder 2">
            <a:extLst>
              <a:ext uri="{FF2B5EF4-FFF2-40B4-BE49-F238E27FC236}">
                <a16:creationId xmlns:a16="http://schemas.microsoft.com/office/drawing/2014/main" id="{797A0A7B-0574-43C1-8498-AB1F7F80FDDD}"/>
              </a:ext>
            </a:extLst>
          </p:cNvPr>
          <p:cNvSpPr>
            <a:spLocks noGrp="1"/>
          </p:cNvSpPr>
          <p:nvPr>
            <p:ph idx="1"/>
          </p:nvPr>
        </p:nvSpPr>
        <p:spPr/>
        <p:txBody>
          <a:bodyPr/>
          <a:lstStyle/>
          <a:p>
            <a:r>
              <a:rPr lang="en-US" dirty="0"/>
              <a:t>Reality Check from the is an engaging online tool designed to estimate the income necessary to support your desired lifestyle. You'll be asked questions about where you’d like to live in Massachusetts and how you spend your money (budget) . From there, you’ll be directed to jobs that meet your financial needs.</a:t>
            </a:r>
          </a:p>
          <a:p>
            <a:endParaRPr lang="en-US" dirty="0"/>
          </a:p>
          <a:p>
            <a:r>
              <a:rPr lang="en-US" dirty="0"/>
              <a:t>Reality Check will show you how much your living expenses will cost, and the amount of money you will need to earn to pay for them.</a:t>
            </a:r>
          </a:p>
        </p:txBody>
      </p:sp>
      <p:pic>
        <p:nvPicPr>
          <p:cNvPr id="5" name="Picture 4">
            <a:extLst>
              <a:ext uri="{FF2B5EF4-FFF2-40B4-BE49-F238E27FC236}">
                <a16:creationId xmlns:a16="http://schemas.microsoft.com/office/drawing/2014/main" id="{1EC626CB-EDB6-499E-AC2B-015B6579E66B}"/>
              </a:ext>
            </a:extLst>
          </p:cNvPr>
          <p:cNvPicPr>
            <a:picLocks noChangeAspect="1"/>
          </p:cNvPicPr>
          <p:nvPr/>
        </p:nvPicPr>
        <p:blipFill>
          <a:blip r:embed="rId2"/>
          <a:stretch>
            <a:fillRect/>
          </a:stretch>
        </p:blipFill>
        <p:spPr>
          <a:xfrm>
            <a:off x="941153" y="173265"/>
            <a:ext cx="2962688" cy="1543265"/>
          </a:xfrm>
          <a:prstGeom prst="rect">
            <a:avLst/>
          </a:prstGeom>
        </p:spPr>
      </p:pic>
    </p:spTree>
    <p:extLst>
      <p:ext uri="{BB962C8B-B14F-4D97-AF65-F5344CB8AC3E}">
        <p14:creationId xmlns:p14="http://schemas.microsoft.com/office/powerpoint/2010/main" val="2730467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70DE1-07BE-4EF3-ADE9-9F282C107B35}"/>
              </a:ext>
            </a:extLst>
          </p:cNvPr>
          <p:cNvSpPr>
            <a:spLocks noGrp="1"/>
          </p:cNvSpPr>
          <p:nvPr>
            <p:ph type="title"/>
          </p:nvPr>
        </p:nvSpPr>
        <p:spPr/>
        <p:txBody>
          <a:bodyPr/>
          <a:lstStyle/>
          <a:p>
            <a:pPr algn="ctr"/>
            <a:r>
              <a:rPr lang="en-US" dirty="0"/>
              <a:t>Reality Check</a:t>
            </a:r>
          </a:p>
        </p:txBody>
      </p:sp>
      <p:pic>
        <p:nvPicPr>
          <p:cNvPr id="5" name="Picture 4">
            <a:extLst>
              <a:ext uri="{FF2B5EF4-FFF2-40B4-BE49-F238E27FC236}">
                <a16:creationId xmlns:a16="http://schemas.microsoft.com/office/drawing/2014/main" id="{0789B879-7654-4E0B-80DC-046525C71F4C}"/>
              </a:ext>
            </a:extLst>
          </p:cNvPr>
          <p:cNvPicPr>
            <a:picLocks noChangeAspect="1"/>
          </p:cNvPicPr>
          <p:nvPr/>
        </p:nvPicPr>
        <p:blipFill>
          <a:blip r:embed="rId2"/>
          <a:stretch>
            <a:fillRect/>
          </a:stretch>
        </p:blipFill>
        <p:spPr>
          <a:xfrm>
            <a:off x="2837212" y="1457775"/>
            <a:ext cx="9202434" cy="4848902"/>
          </a:xfrm>
          <a:prstGeom prst="rect">
            <a:avLst/>
          </a:prstGeom>
          <a:ln>
            <a:solidFill>
              <a:schemeClr val="accent1"/>
            </a:solidFill>
          </a:ln>
        </p:spPr>
      </p:pic>
      <p:sp>
        <p:nvSpPr>
          <p:cNvPr id="6" name="TextBox 5">
            <a:extLst>
              <a:ext uri="{FF2B5EF4-FFF2-40B4-BE49-F238E27FC236}">
                <a16:creationId xmlns:a16="http://schemas.microsoft.com/office/drawing/2014/main" id="{42F66007-6E32-40DC-A2F6-C4FC411FEFFE}"/>
              </a:ext>
            </a:extLst>
          </p:cNvPr>
          <p:cNvSpPr txBox="1"/>
          <p:nvPr/>
        </p:nvSpPr>
        <p:spPr>
          <a:xfrm>
            <a:off x="152354" y="1427568"/>
            <a:ext cx="2562261" cy="4801314"/>
          </a:xfrm>
          <a:prstGeom prst="rect">
            <a:avLst/>
          </a:prstGeom>
          <a:noFill/>
        </p:spPr>
        <p:txBody>
          <a:bodyPr wrap="square" rtlCol="0">
            <a:spAutoFit/>
          </a:bodyPr>
          <a:lstStyle/>
          <a:p>
            <a:r>
              <a:rPr lang="en-US" b="1" dirty="0">
                <a:solidFill>
                  <a:srgbClr val="FF0000"/>
                </a:solidFill>
              </a:rPr>
              <a:t>Note:  </a:t>
            </a:r>
          </a:p>
          <a:p>
            <a:r>
              <a:rPr lang="en-US" dirty="0"/>
              <a:t>This assessment is a lifestyle assessment.</a:t>
            </a:r>
          </a:p>
          <a:p>
            <a:endParaRPr lang="en-US" dirty="0"/>
          </a:p>
          <a:p>
            <a:r>
              <a:rPr lang="en-US" dirty="0"/>
              <a:t>It has a minimum of twelve (12) living  expenses. </a:t>
            </a:r>
          </a:p>
          <a:p>
            <a:endParaRPr lang="en-US" dirty="0"/>
          </a:p>
          <a:p>
            <a:r>
              <a:rPr lang="en-US" dirty="0"/>
              <a:t>You will select the various options under each expense.</a:t>
            </a:r>
          </a:p>
          <a:p>
            <a:endParaRPr lang="en-US" dirty="0"/>
          </a:p>
          <a:p>
            <a:r>
              <a:rPr lang="en-US" dirty="0"/>
              <a:t>From there the program will determine a needed budget and various career options that meet these expenses / budget.</a:t>
            </a:r>
          </a:p>
        </p:txBody>
      </p:sp>
    </p:spTree>
    <p:extLst>
      <p:ext uri="{BB962C8B-B14F-4D97-AF65-F5344CB8AC3E}">
        <p14:creationId xmlns:p14="http://schemas.microsoft.com/office/powerpoint/2010/main" val="17508998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4680-776D-45F5-BB29-B9ECC8CFAE5C}"/>
              </a:ext>
            </a:extLst>
          </p:cNvPr>
          <p:cNvSpPr>
            <a:spLocks noGrp="1"/>
          </p:cNvSpPr>
          <p:nvPr>
            <p:ph type="title"/>
          </p:nvPr>
        </p:nvSpPr>
        <p:spPr>
          <a:xfrm>
            <a:off x="838200" y="365125"/>
            <a:ext cx="3407797" cy="1325563"/>
          </a:xfrm>
        </p:spPr>
        <p:txBody>
          <a:bodyPr/>
          <a:lstStyle/>
          <a:p>
            <a:r>
              <a:rPr lang="en-US" dirty="0"/>
              <a:t>Reality Check</a:t>
            </a:r>
          </a:p>
        </p:txBody>
      </p:sp>
      <p:pic>
        <p:nvPicPr>
          <p:cNvPr id="5" name="Picture 4">
            <a:extLst>
              <a:ext uri="{FF2B5EF4-FFF2-40B4-BE49-F238E27FC236}">
                <a16:creationId xmlns:a16="http://schemas.microsoft.com/office/drawing/2014/main" id="{3F9D2F0F-776C-4AB3-9986-8DBF7F81A16C}"/>
              </a:ext>
            </a:extLst>
          </p:cNvPr>
          <p:cNvPicPr>
            <a:picLocks noChangeAspect="1"/>
          </p:cNvPicPr>
          <p:nvPr/>
        </p:nvPicPr>
        <p:blipFill>
          <a:blip r:embed="rId2"/>
          <a:stretch>
            <a:fillRect/>
          </a:stretch>
        </p:blipFill>
        <p:spPr>
          <a:xfrm>
            <a:off x="4528978" y="0"/>
            <a:ext cx="7182059" cy="6858000"/>
          </a:xfrm>
          <a:prstGeom prst="rect">
            <a:avLst/>
          </a:prstGeom>
          <a:ln>
            <a:solidFill>
              <a:schemeClr val="accent1"/>
            </a:solidFill>
          </a:ln>
        </p:spPr>
      </p:pic>
      <p:sp>
        <p:nvSpPr>
          <p:cNvPr id="6" name="TextBox 5">
            <a:extLst>
              <a:ext uri="{FF2B5EF4-FFF2-40B4-BE49-F238E27FC236}">
                <a16:creationId xmlns:a16="http://schemas.microsoft.com/office/drawing/2014/main" id="{E9BDBF7E-E293-448D-97A5-ABA819F8DDC7}"/>
              </a:ext>
            </a:extLst>
          </p:cNvPr>
          <p:cNvSpPr txBox="1"/>
          <p:nvPr/>
        </p:nvSpPr>
        <p:spPr>
          <a:xfrm>
            <a:off x="669188" y="2294260"/>
            <a:ext cx="3226950" cy="3970318"/>
          </a:xfrm>
          <a:prstGeom prst="rect">
            <a:avLst/>
          </a:prstGeom>
          <a:noFill/>
        </p:spPr>
        <p:txBody>
          <a:bodyPr wrap="square" rtlCol="0">
            <a:spAutoFit/>
          </a:bodyPr>
          <a:lstStyle/>
          <a:p>
            <a:r>
              <a:rPr lang="en-US" b="1" dirty="0">
                <a:solidFill>
                  <a:srgbClr val="FF0000"/>
                </a:solidFill>
              </a:rPr>
              <a:t>Note:  </a:t>
            </a:r>
          </a:p>
          <a:p>
            <a:r>
              <a:rPr lang="en-US" dirty="0"/>
              <a:t>Expenses under the various categories comes from a variety of documented sources.</a:t>
            </a:r>
          </a:p>
          <a:p>
            <a:endParaRPr lang="en-US" dirty="0"/>
          </a:p>
          <a:p>
            <a:pPr marL="285750" indent="-285750">
              <a:buFont typeface="Arial" panose="020B0604020202020204" pitchFamily="34" charset="0"/>
              <a:buChar char="•"/>
            </a:pPr>
            <a:r>
              <a:rPr lang="en-US" i="1" dirty="0"/>
              <a:t>Mass Real Estate information, </a:t>
            </a:r>
          </a:p>
          <a:p>
            <a:pPr marL="285750" indent="-285750">
              <a:buFont typeface="Arial" panose="020B0604020202020204" pitchFamily="34" charset="0"/>
              <a:buChar char="•"/>
            </a:pPr>
            <a:r>
              <a:rPr lang="en-US" i="1" dirty="0"/>
              <a:t>National costs for transportation (autos + insurance + upkeep), </a:t>
            </a:r>
          </a:p>
          <a:p>
            <a:pPr marL="285750" indent="-285750">
              <a:buFont typeface="Arial" panose="020B0604020202020204" pitchFamily="34" charset="0"/>
              <a:buChar char="•"/>
            </a:pPr>
            <a:r>
              <a:rPr lang="en-US" i="1" dirty="0"/>
              <a:t> national utility costs, etc.</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dirty="0"/>
              <a:t>Child expense are optional </a:t>
            </a:r>
          </a:p>
        </p:txBody>
      </p:sp>
    </p:spTree>
    <p:extLst>
      <p:ext uri="{BB962C8B-B14F-4D97-AF65-F5344CB8AC3E}">
        <p14:creationId xmlns:p14="http://schemas.microsoft.com/office/powerpoint/2010/main" val="6623068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3168F4-8B4D-45E3-B9A3-BCC95515C644}"/>
              </a:ext>
            </a:extLst>
          </p:cNvPr>
          <p:cNvPicPr>
            <a:picLocks noChangeAspect="1"/>
          </p:cNvPicPr>
          <p:nvPr/>
        </p:nvPicPr>
        <p:blipFill>
          <a:blip r:embed="rId2"/>
          <a:stretch>
            <a:fillRect/>
          </a:stretch>
        </p:blipFill>
        <p:spPr>
          <a:xfrm>
            <a:off x="5580543" y="0"/>
            <a:ext cx="5941949" cy="6858000"/>
          </a:xfrm>
          <a:prstGeom prst="rect">
            <a:avLst/>
          </a:prstGeom>
          <a:ln>
            <a:solidFill>
              <a:schemeClr val="accent1"/>
            </a:solidFill>
          </a:ln>
        </p:spPr>
      </p:pic>
      <p:sp>
        <p:nvSpPr>
          <p:cNvPr id="5" name="Title 1">
            <a:extLst>
              <a:ext uri="{FF2B5EF4-FFF2-40B4-BE49-F238E27FC236}">
                <a16:creationId xmlns:a16="http://schemas.microsoft.com/office/drawing/2014/main" id="{712726BD-ACF1-4A69-9628-03C1D2DFB2F4}"/>
              </a:ext>
            </a:extLst>
          </p:cNvPr>
          <p:cNvSpPr>
            <a:spLocks noGrp="1"/>
          </p:cNvSpPr>
          <p:nvPr>
            <p:ph type="title"/>
          </p:nvPr>
        </p:nvSpPr>
        <p:spPr>
          <a:xfrm>
            <a:off x="838200" y="365125"/>
            <a:ext cx="3407797" cy="1325563"/>
          </a:xfrm>
        </p:spPr>
        <p:txBody>
          <a:bodyPr/>
          <a:lstStyle/>
          <a:p>
            <a:r>
              <a:rPr lang="en-US" dirty="0"/>
              <a:t>Reality Check</a:t>
            </a:r>
          </a:p>
        </p:txBody>
      </p:sp>
      <p:sp>
        <p:nvSpPr>
          <p:cNvPr id="6" name="TextBox 5">
            <a:extLst>
              <a:ext uri="{FF2B5EF4-FFF2-40B4-BE49-F238E27FC236}">
                <a16:creationId xmlns:a16="http://schemas.microsoft.com/office/drawing/2014/main" id="{D1B87384-F689-49C1-94BE-5F80F9BF328A}"/>
              </a:ext>
            </a:extLst>
          </p:cNvPr>
          <p:cNvSpPr txBox="1"/>
          <p:nvPr/>
        </p:nvSpPr>
        <p:spPr>
          <a:xfrm>
            <a:off x="1130364" y="2532800"/>
            <a:ext cx="3226950" cy="1754326"/>
          </a:xfrm>
          <a:prstGeom prst="rect">
            <a:avLst/>
          </a:prstGeom>
          <a:noFill/>
        </p:spPr>
        <p:txBody>
          <a:bodyPr wrap="square" rtlCol="0">
            <a:spAutoFit/>
          </a:bodyPr>
          <a:lstStyle/>
          <a:p>
            <a:r>
              <a:rPr lang="en-US" b="1" dirty="0">
                <a:solidFill>
                  <a:srgbClr val="FF0000"/>
                </a:solidFill>
              </a:rPr>
              <a:t>Note:  </a:t>
            </a:r>
          </a:p>
          <a:p>
            <a:r>
              <a:rPr lang="en-US" dirty="0"/>
              <a:t>Annualized Expenses are calculated + Taxes </a:t>
            </a:r>
          </a:p>
          <a:p>
            <a:endParaRPr lang="en-US" dirty="0"/>
          </a:p>
          <a:p>
            <a:r>
              <a:rPr lang="en-US" dirty="0"/>
              <a:t>And Itemized</a:t>
            </a:r>
          </a:p>
          <a:p>
            <a:endParaRPr lang="en-US" dirty="0"/>
          </a:p>
        </p:txBody>
      </p:sp>
    </p:spTree>
    <p:extLst>
      <p:ext uri="{BB962C8B-B14F-4D97-AF65-F5344CB8AC3E}">
        <p14:creationId xmlns:p14="http://schemas.microsoft.com/office/powerpoint/2010/main" val="2219189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C20238-3413-44B3-8A30-1D2015DDC2BA}"/>
              </a:ext>
            </a:extLst>
          </p:cNvPr>
          <p:cNvPicPr>
            <a:picLocks noChangeAspect="1"/>
          </p:cNvPicPr>
          <p:nvPr/>
        </p:nvPicPr>
        <p:blipFill>
          <a:blip r:embed="rId2"/>
          <a:stretch>
            <a:fillRect/>
          </a:stretch>
        </p:blipFill>
        <p:spPr>
          <a:xfrm>
            <a:off x="6795002" y="0"/>
            <a:ext cx="4848682" cy="6858000"/>
          </a:xfrm>
          <a:prstGeom prst="rect">
            <a:avLst/>
          </a:prstGeom>
          <a:ln>
            <a:solidFill>
              <a:schemeClr val="accent1"/>
            </a:solidFill>
          </a:ln>
        </p:spPr>
      </p:pic>
      <p:sp>
        <p:nvSpPr>
          <p:cNvPr id="6" name="Title 1">
            <a:extLst>
              <a:ext uri="{FF2B5EF4-FFF2-40B4-BE49-F238E27FC236}">
                <a16:creationId xmlns:a16="http://schemas.microsoft.com/office/drawing/2014/main" id="{4CEB0F0F-B040-490A-846E-0976314A48EF}"/>
              </a:ext>
            </a:extLst>
          </p:cNvPr>
          <p:cNvSpPr>
            <a:spLocks noGrp="1"/>
          </p:cNvSpPr>
          <p:nvPr>
            <p:ph type="title"/>
          </p:nvPr>
        </p:nvSpPr>
        <p:spPr>
          <a:xfrm>
            <a:off x="838200" y="365125"/>
            <a:ext cx="3407797" cy="1325563"/>
          </a:xfrm>
        </p:spPr>
        <p:txBody>
          <a:bodyPr/>
          <a:lstStyle/>
          <a:p>
            <a:r>
              <a:rPr lang="en-US" dirty="0"/>
              <a:t>Reality Check</a:t>
            </a:r>
          </a:p>
        </p:txBody>
      </p:sp>
      <p:sp>
        <p:nvSpPr>
          <p:cNvPr id="7" name="TextBox 6">
            <a:extLst>
              <a:ext uri="{FF2B5EF4-FFF2-40B4-BE49-F238E27FC236}">
                <a16:creationId xmlns:a16="http://schemas.microsoft.com/office/drawing/2014/main" id="{F0F6A702-389D-43E1-9A02-381134BE50D4}"/>
              </a:ext>
            </a:extLst>
          </p:cNvPr>
          <p:cNvSpPr txBox="1"/>
          <p:nvPr/>
        </p:nvSpPr>
        <p:spPr>
          <a:xfrm>
            <a:off x="1613248" y="2111561"/>
            <a:ext cx="3226950" cy="3139321"/>
          </a:xfrm>
          <a:prstGeom prst="rect">
            <a:avLst/>
          </a:prstGeom>
          <a:noFill/>
        </p:spPr>
        <p:txBody>
          <a:bodyPr wrap="square" rtlCol="0">
            <a:spAutoFit/>
          </a:bodyPr>
          <a:lstStyle/>
          <a:p>
            <a:r>
              <a:rPr lang="en-US" b="1" dirty="0">
                <a:solidFill>
                  <a:srgbClr val="FF0000"/>
                </a:solidFill>
              </a:rPr>
              <a:t>Note:  </a:t>
            </a:r>
          </a:p>
          <a:p>
            <a:r>
              <a:rPr lang="en-US" dirty="0"/>
              <a:t>Career Option can be extrapolated from Expenses.</a:t>
            </a:r>
          </a:p>
          <a:p>
            <a:endParaRPr lang="en-US" dirty="0"/>
          </a:p>
          <a:p>
            <a:r>
              <a:rPr lang="en-US" dirty="0"/>
              <a:t>Will list Occupations in your demographics that meet your expense.</a:t>
            </a:r>
          </a:p>
          <a:p>
            <a:endParaRPr lang="en-US" dirty="0"/>
          </a:p>
          <a:p>
            <a:r>
              <a:rPr lang="en-US" dirty="0"/>
              <a:t>Can adjust with Career Cluster filter </a:t>
            </a:r>
          </a:p>
          <a:p>
            <a:endParaRPr lang="en-US" dirty="0"/>
          </a:p>
        </p:txBody>
      </p:sp>
    </p:spTree>
    <p:extLst>
      <p:ext uri="{BB962C8B-B14F-4D97-AF65-F5344CB8AC3E}">
        <p14:creationId xmlns:p14="http://schemas.microsoft.com/office/powerpoint/2010/main" val="559133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AE07-7DF1-48E9-9A35-86369318B553}"/>
              </a:ext>
            </a:extLst>
          </p:cNvPr>
          <p:cNvSpPr>
            <a:spLocks noGrp="1"/>
          </p:cNvSpPr>
          <p:nvPr>
            <p:ph type="title"/>
          </p:nvPr>
        </p:nvSpPr>
        <p:spPr/>
        <p:txBody>
          <a:bodyPr/>
          <a:lstStyle/>
          <a:p>
            <a:pPr algn="ctr"/>
            <a:r>
              <a:rPr lang="en-US" dirty="0"/>
              <a:t>My dashboard</a:t>
            </a:r>
          </a:p>
        </p:txBody>
      </p:sp>
      <p:pic>
        <p:nvPicPr>
          <p:cNvPr id="5" name="Picture 4">
            <a:extLst>
              <a:ext uri="{FF2B5EF4-FFF2-40B4-BE49-F238E27FC236}">
                <a16:creationId xmlns:a16="http://schemas.microsoft.com/office/drawing/2014/main" id="{7BC9C42E-1D9C-413B-AE14-1B4C086CEA32}"/>
              </a:ext>
            </a:extLst>
          </p:cNvPr>
          <p:cNvPicPr>
            <a:picLocks noChangeAspect="1"/>
          </p:cNvPicPr>
          <p:nvPr/>
        </p:nvPicPr>
        <p:blipFill>
          <a:blip r:embed="rId2"/>
          <a:stretch>
            <a:fillRect/>
          </a:stretch>
        </p:blipFill>
        <p:spPr>
          <a:xfrm>
            <a:off x="1478249" y="1724291"/>
            <a:ext cx="9173855" cy="4601217"/>
          </a:xfrm>
          <a:prstGeom prst="rect">
            <a:avLst/>
          </a:prstGeom>
          <a:ln>
            <a:solidFill>
              <a:schemeClr val="accent1"/>
            </a:solidFill>
          </a:ln>
        </p:spPr>
      </p:pic>
    </p:spTree>
    <p:extLst>
      <p:ext uri="{BB962C8B-B14F-4D97-AF65-F5344CB8AC3E}">
        <p14:creationId xmlns:p14="http://schemas.microsoft.com/office/powerpoint/2010/main" val="4205438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4029-57B7-4822-AA3C-9B3B246C6898}"/>
              </a:ext>
            </a:extLst>
          </p:cNvPr>
          <p:cNvSpPr>
            <a:spLocks noGrp="1"/>
          </p:cNvSpPr>
          <p:nvPr>
            <p:ph type="title"/>
          </p:nvPr>
        </p:nvSpPr>
        <p:spPr>
          <a:xfrm>
            <a:off x="838200" y="365125"/>
            <a:ext cx="3497494" cy="1325563"/>
          </a:xfrm>
        </p:spPr>
        <p:txBody>
          <a:bodyPr/>
          <a:lstStyle/>
          <a:p>
            <a:r>
              <a:rPr lang="en-US" dirty="0"/>
              <a:t>My dashboard</a:t>
            </a:r>
          </a:p>
        </p:txBody>
      </p:sp>
      <p:pic>
        <p:nvPicPr>
          <p:cNvPr id="5" name="Picture 4">
            <a:extLst>
              <a:ext uri="{FF2B5EF4-FFF2-40B4-BE49-F238E27FC236}">
                <a16:creationId xmlns:a16="http://schemas.microsoft.com/office/drawing/2014/main" id="{A623B525-E140-4CD6-904A-FB75D0723A3C}"/>
              </a:ext>
            </a:extLst>
          </p:cNvPr>
          <p:cNvPicPr>
            <a:picLocks noChangeAspect="1"/>
          </p:cNvPicPr>
          <p:nvPr/>
        </p:nvPicPr>
        <p:blipFill>
          <a:blip r:embed="rId2"/>
          <a:stretch>
            <a:fillRect/>
          </a:stretch>
        </p:blipFill>
        <p:spPr>
          <a:xfrm>
            <a:off x="6550108" y="143126"/>
            <a:ext cx="4310732" cy="6575726"/>
          </a:xfrm>
          <a:prstGeom prst="rect">
            <a:avLst/>
          </a:prstGeom>
          <a:ln>
            <a:solidFill>
              <a:schemeClr val="accent1"/>
            </a:solidFill>
          </a:ln>
        </p:spPr>
      </p:pic>
      <p:sp>
        <p:nvSpPr>
          <p:cNvPr id="6" name="TextBox 5">
            <a:extLst>
              <a:ext uri="{FF2B5EF4-FFF2-40B4-BE49-F238E27FC236}">
                <a16:creationId xmlns:a16="http://schemas.microsoft.com/office/drawing/2014/main" id="{B7338B8D-4EDA-41BE-8A0E-B8F1354345C0}"/>
              </a:ext>
            </a:extLst>
          </p:cNvPr>
          <p:cNvSpPr txBox="1"/>
          <p:nvPr/>
        </p:nvSpPr>
        <p:spPr>
          <a:xfrm>
            <a:off x="1726264" y="1998544"/>
            <a:ext cx="3226950" cy="1200329"/>
          </a:xfrm>
          <a:prstGeom prst="rect">
            <a:avLst/>
          </a:prstGeom>
          <a:noFill/>
        </p:spPr>
        <p:txBody>
          <a:bodyPr wrap="square" rtlCol="0">
            <a:spAutoFit/>
          </a:bodyPr>
          <a:lstStyle/>
          <a:p>
            <a:r>
              <a:rPr lang="en-US" b="1" dirty="0">
                <a:solidFill>
                  <a:srgbClr val="FF0000"/>
                </a:solidFill>
              </a:rPr>
              <a:t>Note:  </a:t>
            </a:r>
          </a:p>
          <a:p>
            <a:endParaRPr lang="en-US" dirty="0"/>
          </a:p>
          <a:p>
            <a:r>
              <a:rPr lang="en-US" dirty="0"/>
              <a:t>Self-Survey Results </a:t>
            </a:r>
          </a:p>
          <a:p>
            <a:endParaRPr lang="en-US" dirty="0"/>
          </a:p>
        </p:txBody>
      </p:sp>
    </p:spTree>
    <p:extLst>
      <p:ext uri="{BB962C8B-B14F-4D97-AF65-F5344CB8AC3E}">
        <p14:creationId xmlns:p14="http://schemas.microsoft.com/office/powerpoint/2010/main" val="2557714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2AF5D0-AC51-43F6-9B7B-FC77805D3BDF}"/>
              </a:ext>
            </a:extLst>
          </p:cNvPr>
          <p:cNvPicPr>
            <a:picLocks noChangeAspect="1"/>
          </p:cNvPicPr>
          <p:nvPr/>
        </p:nvPicPr>
        <p:blipFill>
          <a:blip r:embed="rId2"/>
          <a:stretch>
            <a:fillRect/>
          </a:stretch>
        </p:blipFill>
        <p:spPr>
          <a:xfrm>
            <a:off x="3810911" y="118631"/>
            <a:ext cx="8538682" cy="6555850"/>
          </a:xfrm>
          <a:prstGeom prst="rect">
            <a:avLst/>
          </a:prstGeom>
          <a:ln>
            <a:solidFill>
              <a:schemeClr val="accent1"/>
            </a:solidFill>
          </a:ln>
        </p:spPr>
      </p:pic>
      <p:sp>
        <p:nvSpPr>
          <p:cNvPr id="6" name="Title 1">
            <a:extLst>
              <a:ext uri="{FF2B5EF4-FFF2-40B4-BE49-F238E27FC236}">
                <a16:creationId xmlns:a16="http://schemas.microsoft.com/office/drawing/2014/main" id="{5BB23D67-8BEF-4990-8807-35496EB6AA88}"/>
              </a:ext>
            </a:extLst>
          </p:cNvPr>
          <p:cNvSpPr>
            <a:spLocks noGrp="1"/>
          </p:cNvSpPr>
          <p:nvPr>
            <p:ph type="title"/>
          </p:nvPr>
        </p:nvSpPr>
        <p:spPr>
          <a:xfrm>
            <a:off x="313417" y="365125"/>
            <a:ext cx="3497494" cy="1325563"/>
          </a:xfrm>
        </p:spPr>
        <p:txBody>
          <a:bodyPr/>
          <a:lstStyle/>
          <a:p>
            <a:r>
              <a:rPr lang="en-US" dirty="0"/>
              <a:t>My dashboard</a:t>
            </a:r>
          </a:p>
        </p:txBody>
      </p:sp>
      <p:sp>
        <p:nvSpPr>
          <p:cNvPr id="7" name="TextBox 6">
            <a:extLst>
              <a:ext uri="{FF2B5EF4-FFF2-40B4-BE49-F238E27FC236}">
                <a16:creationId xmlns:a16="http://schemas.microsoft.com/office/drawing/2014/main" id="{58856EDD-54AF-4DE3-9C47-A641CBBC88D6}"/>
              </a:ext>
            </a:extLst>
          </p:cNvPr>
          <p:cNvSpPr txBox="1"/>
          <p:nvPr/>
        </p:nvSpPr>
        <p:spPr>
          <a:xfrm>
            <a:off x="286246" y="2828835"/>
            <a:ext cx="3226950" cy="1477328"/>
          </a:xfrm>
          <a:prstGeom prst="rect">
            <a:avLst/>
          </a:prstGeom>
          <a:noFill/>
        </p:spPr>
        <p:txBody>
          <a:bodyPr wrap="square" rtlCol="0">
            <a:spAutoFit/>
          </a:bodyPr>
          <a:lstStyle/>
          <a:p>
            <a:r>
              <a:rPr lang="en-US" b="1" dirty="0">
                <a:solidFill>
                  <a:srgbClr val="FF0000"/>
                </a:solidFill>
              </a:rPr>
              <a:t>Note:  </a:t>
            </a:r>
          </a:p>
          <a:p>
            <a:endParaRPr lang="en-US" dirty="0"/>
          </a:p>
          <a:p>
            <a:r>
              <a:rPr lang="en-US" dirty="0"/>
              <a:t>Careers selected as Favorites and Self-Survey Results</a:t>
            </a:r>
          </a:p>
          <a:p>
            <a:endParaRPr lang="en-US" dirty="0"/>
          </a:p>
        </p:txBody>
      </p:sp>
    </p:spTree>
    <p:extLst>
      <p:ext uri="{BB962C8B-B14F-4D97-AF65-F5344CB8AC3E}">
        <p14:creationId xmlns:p14="http://schemas.microsoft.com/office/powerpoint/2010/main" val="142790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C03FB-A873-429F-A4DE-68288B315345}"/>
              </a:ext>
            </a:extLst>
          </p:cNvPr>
          <p:cNvSpPr>
            <a:spLocks noGrp="1"/>
          </p:cNvSpPr>
          <p:nvPr>
            <p:ph type="title"/>
          </p:nvPr>
        </p:nvSpPr>
        <p:spPr/>
        <p:txBody>
          <a:bodyPr>
            <a:normAutofit fontScale="90000"/>
          </a:bodyPr>
          <a:lstStyle/>
          <a:p>
            <a:pPr algn="ctr"/>
            <a:r>
              <a:rPr lang="en-US" dirty="0"/>
              <a:t>The MassHire Career Information System Portal</a:t>
            </a:r>
            <a:br>
              <a:rPr lang="en-US" dirty="0"/>
            </a:br>
            <a:r>
              <a:rPr lang="en-US" sz="3600" dirty="0">
                <a:hlinkClick r:id="rId2"/>
              </a:rPr>
              <a:t>https://portal.ma.cis360.org/</a:t>
            </a:r>
            <a:r>
              <a:rPr lang="en-US" sz="3600" dirty="0"/>
              <a:t> </a:t>
            </a:r>
          </a:p>
        </p:txBody>
      </p:sp>
      <p:pic>
        <p:nvPicPr>
          <p:cNvPr id="4" name="Picture 3">
            <a:extLst>
              <a:ext uri="{FF2B5EF4-FFF2-40B4-BE49-F238E27FC236}">
                <a16:creationId xmlns:a16="http://schemas.microsoft.com/office/drawing/2014/main" id="{02C4ED3E-81C5-4CAA-9CE4-B9A08E473234}"/>
              </a:ext>
            </a:extLst>
          </p:cNvPr>
          <p:cNvPicPr>
            <a:picLocks noChangeAspect="1"/>
          </p:cNvPicPr>
          <p:nvPr/>
        </p:nvPicPr>
        <p:blipFill>
          <a:blip r:embed="rId3"/>
          <a:stretch>
            <a:fillRect/>
          </a:stretch>
        </p:blipFill>
        <p:spPr>
          <a:xfrm>
            <a:off x="2698311" y="1607350"/>
            <a:ext cx="6879585" cy="5214073"/>
          </a:xfrm>
          <a:prstGeom prst="rect">
            <a:avLst/>
          </a:prstGeom>
          <a:ln>
            <a:solidFill>
              <a:schemeClr val="accent1"/>
            </a:solidFill>
          </a:ln>
        </p:spPr>
      </p:pic>
    </p:spTree>
    <p:extLst>
      <p:ext uri="{BB962C8B-B14F-4D97-AF65-F5344CB8AC3E}">
        <p14:creationId xmlns:p14="http://schemas.microsoft.com/office/powerpoint/2010/main" val="4893088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1DBA8E-BB6E-4EC4-A5BD-B08A95DF986B}"/>
              </a:ext>
            </a:extLst>
          </p:cNvPr>
          <p:cNvSpPr>
            <a:spLocks noGrp="1"/>
          </p:cNvSpPr>
          <p:nvPr>
            <p:ph type="title"/>
          </p:nvPr>
        </p:nvSpPr>
        <p:spPr/>
        <p:txBody>
          <a:bodyPr/>
          <a:lstStyle/>
          <a:p>
            <a:pPr algn="ctr"/>
            <a:r>
              <a:rPr lang="en-US" dirty="0"/>
              <a:t>Translation</a:t>
            </a:r>
          </a:p>
        </p:txBody>
      </p:sp>
      <p:pic>
        <p:nvPicPr>
          <p:cNvPr id="8" name="Content Placeholder 7">
            <a:extLst>
              <a:ext uri="{FF2B5EF4-FFF2-40B4-BE49-F238E27FC236}">
                <a16:creationId xmlns:a16="http://schemas.microsoft.com/office/drawing/2014/main" id="{8DCD3A4F-0A72-44C6-BCCF-6562ED8E37A9}"/>
              </a:ext>
            </a:extLst>
          </p:cNvPr>
          <p:cNvPicPr>
            <a:picLocks noGrp="1" noChangeAspect="1"/>
          </p:cNvPicPr>
          <p:nvPr>
            <p:ph sz="half" idx="1"/>
          </p:nvPr>
        </p:nvPicPr>
        <p:blipFill>
          <a:blip r:embed="rId2"/>
          <a:stretch>
            <a:fillRect/>
          </a:stretch>
        </p:blipFill>
        <p:spPr>
          <a:xfrm>
            <a:off x="838200" y="1881549"/>
            <a:ext cx="5181600" cy="4239490"/>
          </a:xfrm>
        </p:spPr>
      </p:pic>
      <p:pic>
        <p:nvPicPr>
          <p:cNvPr id="10" name="Content Placeholder 9">
            <a:extLst>
              <a:ext uri="{FF2B5EF4-FFF2-40B4-BE49-F238E27FC236}">
                <a16:creationId xmlns:a16="http://schemas.microsoft.com/office/drawing/2014/main" id="{CC35BA14-86B2-4CFF-8E36-79B326DD2CBE}"/>
              </a:ext>
            </a:extLst>
          </p:cNvPr>
          <p:cNvPicPr>
            <a:picLocks noGrp="1" noChangeAspect="1"/>
          </p:cNvPicPr>
          <p:nvPr>
            <p:ph sz="half" idx="2"/>
          </p:nvPr>
        </p:nvPicPr>
        <p:blipFill>
          <a:blip r:embed="rId3"/>
          <a:stretch>
            <a:fillRect/>
          </a:stretch>
        </p:blipFill>
        <p:spPr>
          <a:xfrm>
            <a:off x="6686260" y="2810503"/>
            <a:ext cx="4153480" cy="2381582"/>
          </a:xfrm>
        </p:spPr>
      </p:pic>
    </p:spTree>
    <p:extLst>
      <p:ext uri="{BB962C8B-B14F-4D97-AF65-F5344CB8AC3E}">
        <p14:creationId xmlns:p14="http://schemas.microsoft.com/office/powerpoint/2010/main" val="36186865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1549C-FEFB-4604-8D79-0FCFA90A1CD5}"/>
              </a:ext>
            </a:extLst>
          </p:cNvPr>
          <p:cNvSpPr>
            <a:spLocks noGrp="1"/>
          </p:cNvSpPr>
          <p:nvPr>
            <p:ph type="title"/>
          </p:nvPr>
        </p:nvSpPr>
        <p:spPr/>
        <p:txBody>
          <a:bodyPr/>
          <a:lstStyle/>
          <a:p>
            <a:pPr algn="ctr"/>
            <a:r>
              <a:rPr lang="en-US" dirty="0"/>
              <a:t>Contact Information</a:t>
            </a:r>
          </a:p>
        </p:txBody>
      </p:sp>
      <p:sp>
        <p:nvSpPr>
          <p:cNvPr id="5" name="Content Placeholder 4">
            <a:extLst>
              <a:ext uri="{FF2B5EF4-FFF2-40B4-BE49-F238E27FC236}">
                <a16:creationId xmlns:a16="http://schemas.microsoft.com/office/drawing/2014/main" id="{C1D360EC-860B-489E-A3F3-5FFA24EABC92}"/>
              </a:ext>
            </a:extLst>
          </p:cNvPr>
          <p:cNvSpPr>
            <a:spLocks noGrp="1"/>
          </p:cNvSpPr>
          <p:nvPr>
            <p:ph idx="1"/>
          </p:nvPr>
        </p:nvSpPr>
        <p:spPr/>
        <p:txBody>
          <a:bodyPr/>
          <a:lstStyle/>
          <a:p>
            <a:r>
              <a:rPr lang="en-US" dirty="0"/>
              <a:t>Email:   </a:t>
            </a:r>
            <a:r>
              <a:rPr lang="en-US" dirty="0">
                <a:hlinkClick r:id="rId2"/>
              </a:rPr>
              <a:t>MassHireCIS@State.MA.US</a:t>
            </a:r>
            <a:br>
              <a:rPr lang="en-US" dirty="0"/>
            </a:br>
            <a:endParaRPr lang="en-US" dirty="0"/>
          </a:p>
          <a:p>
            <a:r>
              <a:rPr lang="en-US" dirty="0"/>
              <a:t>Telephone:		617-626-6808</a:t>
            </a:r>
          </a:p>
          <a:p>
            <a:endParaRPr lang="en-US" dirty="0"/>
          </a:p>
          <a:p>
            <a:r>
              <a:rPr lang="en-US" dirty="0"/>
              <a:t>URL:		</a:t>
            </a:r>
            <a:r>
              <a:rPr lang="en-US" dirty="0">
                <a:hlinkClick r:id="rId3"/>
              </a:rPr>
              <a:t>https://portal.masscis.IntoCareers.org</a:t>
            </a:r>
            <a:r>
              <a:rPr lang="en-US" dirty="0"/>
              <a:t>    </a:t>
            </a:r>
          </a:p>
        </p:txBody>
      </p:sp>
    </p:spTree>
    <p:extLst>
      <p:ext uri="{BB962C8B-B14F-4D97-AF65-F5344CB8AC3E}">
        <p14:creationId xmlns:p14="http://schemas.microsoft.com/office/powerpoint/2010/main" val="18854874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20" y="1"/>
            <a:ext cx="12191980" cy="68579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524000" y="1122362"/>
            <a:ext cx="9144000" cy="290051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6000" b="1" dirty="0">
                <a:solidFill>
                  <a:srgbClr val="009876"/>
                </a:solidFill>
                <a:latin typeface="+mj-lt"/>
                <a:ea typeface="+mj-ea"/>
                <a:cs typeface="+mj-cs"/>
              </a:rPr>
              <a:t>Questions and Answers</a:t>
            </a:r>
            <a:endParaRPr lang="en-US" sz="6000">
              <a:solidFill>
                <a:srgbClr val="009876"/>
              </a:solidFill>
              <a:latin typeface="+mj-lt"/>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821473" y="403302"/>
            <a:ext cx="14050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dirty="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9826083" y="2968082"/>
            <a:ext cx="14050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dirty="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3469887" y="1230351"/>
            <a:ext cx="14050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dirty="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3423423" y="4715107"/>
            <a:ext cx="14050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dirty="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6917472" y="1611352"/>
            <a:ext cx="14050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dirty="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862253" y="4083204"/>
            <a:ext cx="14050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dirty="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7763107" y="4129667"/>
            <a:ext cx="14050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dirty="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9119838" y="263911"/>
            <a:ext cx="14050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dirty="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6099716" y="4622180"/>
            <a:ext cx="14050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dirty="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5393473" y="747132"/>
            <a:ext cx="14050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dirty="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8701668" y="1174594"/>
            <a:ext cx="14050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dirty="0">
                <a:solidFill>
                  <a:srgbClr val="FDB525"/>
                </a:solidFill>
                <a:cs typeface="Calibri"/>
              </a:rPr>
              <a:t>?</a:t>
            </a:r>
          </a:p>
        </p:txBody>
      </p:sp>
    </p:spTree>
    <p:extLst>
      <p:ext uri="{BB962C8B-B14F-4D97-AF65-F5344CB8AC3E}">
        <p14:creationId xmlns:p14="http://schemas.microsoft.com/office/powerpoint/2010/main" val="14386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EA1E-F80F-4B1C-B1B7-D161F95F806B}"/>
              </a:ext>
            </a:extLst>
          </p:cNvPr>
          <p:cNvSpPr>
            <a:spLocks noGrp="1"/>
          </p:cNvSpPr>
          <p:nvPr>
            <p:ph type="title"/>
          </p:nvPr>
        </p:nvSpPr>
        <p:spPr/>
        <p:txBody>
          <a:bodyPr/>
          <a:lstStyle/>
          <a:p>
            <a:pPr algn="ctr"/>
            <a:r>
              <a:rPr lang="en-US" dirty="0"/>
              <a:t>User Dashboard</a:t>
            </a:r>
          </a:p>
        </p:txBody>
      </p:sp>
      <p:pic>
        <p:nvPicPr>
          <p:cNvPr id="7" name="Picture 6">
            <a:extLst>
              <a:ext uri="{FF2B5EF4-FFF2-40B4-BE49-F238E27FC236}">
                <a16:creationId xmlns:a16="http://schemas.microsoft.com/office/drawing/2014/main" id="{66C81A9C-6769-4771-9293-30FD381704FB}"/>
              </a:ext>
            </a:extLst>
          </p:cNvPr>
          <p:cNvPicPr>
            <a:picLocks noChangeAspect="1"/>
          </p:cNvPicPr>
          <p:nvPr/>
        </p:nvPicPr>
        <p:blipFill>
          <a:blip r:embed="rId2"/>
          <a:stretch>
            <a:fillRect/>
          </a:stretch>
        </p:blipFill>
        <p:spPr>
          <a:xfrm>
            <a:off x="1454208" y="1426464"/>
            <a:ext cx="9722099" cy="5037723"/>
          </a:xfrm>
          <a:prstGeom prst="rect">
            <a:avLst/>
          </a:prstGeom>
          <a:ln>
            <a:solidFill>
              <a:schemeClr val="accent1"/>
            </a:solidFill>
          </a:ln>
        </p:spPr>
      </p:pic>
    </p:spTree>
    <p:extLst>
      <p:ext uri="{BB962C8B-B14F-4D97-AF65-F5344CB8AC3E}">
        <p14:creationId xmlns:p14="http://schemas.microsoft.com/office/powerpoint/2010/main" val="3350333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74C13-E60E-463D-B029-DC27B583352C}"/>
              </a:ext>
            </a:extLst>
          </p:cNvPr>
          <p:cNvSpPr>
            <a:spLocks noGrp="1"/>
          </p:cNvSpPr>
          <p:nvPr>
            <p:ph type="title"/>
          </p:nvPr>
        </p:nvSpPr>
        <p:spPr/>
        <p:txBody>
          <a:bodyPr/>
          <a:lstStyle/>
          <a:p>
            <a:pPr algn="ctr"/>
            <a:r>
              <a:rPr lang="en-US" dirty="0"/>
              <a:t>Go To Enterprise or 360</a:t>
            </a:r>
          </a:p>
        </p:txBody>
      </p:sp>
      <p:pic>
        <p:nvPicPr>
          <p:cNvPr id="5" name="Content Placeholder 4">
            <a:extLst>
              <a:ext uri="{FF2B5EF4-FFF2-40B4-BE49-F238E27FC236}">
                <a16:creationId xmlns:a16="http://schemas.microsoft.com/office/drawing/2014/main" id="{32AB4366-10C4-4A1A-A970-B5ABAAEB9131}"/>
              </a:ext>
            </a:extLst>
          </p:cNvPr>
          <p:cNvPicPr>
            <a:picLocks noGrp="1" noChangeAspect="1"/>
          </p:cNvPicPr>
          <p:nvPr>
            <p:ph idx="1"/>
          </p:nvPr>
        </p:nvPicPr>
        <p:blipFill>
          <a:blip r:embed="rId2"/>
          <a:stretch>
            <a:fillRect/>
          </a:stretch>
        </p:blipFill>
        <p:spPr>
          <a:xfrm>
            <a:off x="1892312" y="1825625"/>
            <a:ext cx="8407375" cy="4351338"/>
          </a:xfrm>
          <a:ln>
            <a:solidFill>
              <a:schemeClr val="accent1"/>
            </a:solidFill>
          </a:ln>
        </p:spPr>
      </p:pic>
    </p:spTree>
    <p:extLst>
      <p:ext uri="{BB962C8B-B14F-4D97-AF65-F5344CB8AC3E}">
        <p14:creationId xmlns:p14="http://schemas.microsoft.com/office/powerpoint/2010/main" val="2239095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B25B7-CDD3-4F33-A241-359CF16553B7}"/>
              </a:ext>
            </a:extLst>
          </p:cNvPr>
          <p:cNvSpPr>
            <a:spLocks noGrp="1"/>
          </p:cNvSpPr>
          <p:nvPr>
            <p:ph type="title"/>
          </p:nvPr>
        </p:nvSpPr>
        <p:spPr/>
        <p:txBody>
          <a:bodyPr/>
          <a:lstStyle/>
          <a:p>
            <a:pPr algn="ctr"/>
            <a:r>
              <a:rPr lang="en-US" dirty="0"/>
              <a:t>English / </a:t>
            </a:r>
            <a:r>
              <a:rPr lang="en-US" dirty="0" err="1"/>
              <a:t>Español</a:t>
            </a:r>
            <a:r>
              <a:rPr lang="en-US" dirty="0"/>
              <a:t> </a:t>
            </a:r>
          </a:p>
        </p:txBody>
      </p:sp>
      <p:pic>
        <p:nvPicPr>
          <p:cNvPr id="5" name="Content Placeholder 4">
            <a:extLst>
              <a:ext uri="{FF2B5EF4-FFF2-40B4-BE49-F238E27FC236}">
                <a16:creationId xmlns:a16="http://schemas.microsoft.com/office/drawing/2014/main" id="{3D84BC90-08E6-47EA-863E-96B34ECCD29D}"/>
              </a:ext>
            </a:extLst>
          </p:cNvPr>
          <p:cNvPicPr>
            <a:picLocks noGrp="1" noChangeAspect="1"/>
          </p:cNvPicPr>
          <p:nvPr>
            <p:ph idx="1"/>
          </p:nvPr>
        </p:nvPicPr>
        <p:blipFill>
          <a:blip r:embed="rId2"/>
          <a:stretch>
            <a:fillRect/>
          </a:stretch>
        </p:blipFill>
        <p:spPr>
          <a:xfrm>
            <a:off x="1392707" y="1825625"/>
            <a:ext cx="8173690" cy="4351338"/>
          </a:xfrm>
          <a:ln>
            <a:solidFill>
              <a:schemeClr val="accent1"/>
            </a:solidFill>
          </a:ln>
        </p:spPr>
      </p:pic>
      <p:sp>
        <p:nvSpPr>
          <p:cNvPr id="4" name="TextBox 3">
            <a:extLst>
              <a:ext uri="{FF2B5EF4-FFF2-40B4-BE49-F238E27FC236}">
                <a16:creationId xmlns:a16="http://schemas.microsoft.com/office/drawing/2014/main" id="{A06CA8CA-C29D-4374-8AFB-89C6D634DEE0}"/>
              </a:ext>
            </a:extLst>
          </p:cNvPr>
          <p:cNvSpPr txBox="1"/>
          <p:nvPr/>
        </p:nvSpPr>
        <p:spPr>
          <a:xfrm>
            <a:off x="9685106" y="3553251"/>
            <a:ext cx="2506894" cy="1477328"/>
          </a:xfrm>
          <a:prstGeom prst="rect">
            <a:avLst/>
          </a:prstGeom>
          <a:noFill/>
        </p:spPr>
        <p:txBody>
          <a:bodyPr wrap="square" rtlCol="0">
            <a:spAutoFit/>
          </a:bodyPr>
          <a:lstStyle/>
          <a:p>
            <a:r>
              <a:rPr lang="en-US" b="1" dirty="0">
                <a:solidFill>
                  <a:srgbClr val="FF0000"/>
                </a:solidFill>
              </a:rPr>
              <a:t>Note:  </a:t>
            </a:r>
          </a:p>
          <a:p>
            <a:r>
              <a:rPr lang="en-US" dirty="0" err="1"/>
              <a:t>Español</a:t>
            </a:r>
            <a:r>
              <a:rPr lang="en-US" dirty="0"/>
              <a:t> version originally done by Texas translation affiliation using Mexican Spanish </a:t>
            </a:r>
          </a:p>
        </p:txBody>
      </p:sp>
    </p:spTree>
    <p:extLst>
      <p:ext uri="{BB962C8B-B14F-4D97-AF65-F5344CB8AC3E}">
        <p14:creationId xmlns:p14="http://schemas.microsoft.com/office/powerpoint/2010/main" val="4026034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1016</TotalTime>
  <Words>1896</Words>
  <Application>Microsoft Office PowerPoint</Application>
  <PresentationFormat>Widescreen</PresentationFormat>
  <Paragraphs>304</Paragraphs>
  <Slides>62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Calibri Light</vt:lpstr>
      <vt:lpstr>Office Theme</vt:lpstr>
      <vt:lpstr>Welcome  to MassHire  Career Information Systems</vt:lpstr>
      <vt:lpstr>University of Oregon : into CAREERS</vt:lpstr>
      <vt:lpstr>MassHire Career Information System</vt:lpstr>
      <vt:lpstr>The MassHire CIS Training Calendar https://www.mass.gov/how-to/masshire-career-information-system-training </vt:lpstr>
      <vt:lpstr>The MassHire CIS Resources https://www.mass.gov/service-details/masshire-cis-material </vt:lpstr>
      <vt:lpstr>The MassHire Career Information System Portal https://portal.ma.cis360.org/ </vt:lpstr>
      <vt:lpstr>User Dashboard</vt:lpstr>
      <vt:lpstr>Go To Enterprise or 360</vt:lpstr>
      <vt:lpstr>English / Español </vt:lpstr>
      <vt:lpstr>Self-Surveys / Assessments</vt:lpstr>
      <vt:lpstr>Self-Survey Results</vt:lpstr>
      <vt:lpstr>Interest Profiler</vt:lpstr>
      <vt:lpstr>Interest Profiler</vt:lpstr>
      <vt:lpstr>Interest Profiler:  Sample Question</vt:lpstr>
      <vt:lpstr>Interest Profiler :  Results</vt:lpstr>
      <vt:lpstr>Careers from Results From Interest Profiler</vt:lpstr>
      <vt:lpstr>Career Cluster Inventory</vt:lpstr>
      <vt:lpstr>Career Cluster Inventory</vt:lpstr>
      <vt:lpstr>Career Cluster Inventory </vt:lpstr>
      <vt:lpstr>Career Cluster Inventory: Results </vt:lpstr>
      <vt:lpstr>Career Cluster Inventory: Results more details </vt:lpstr>
      <vt:lpstr>Occupation Sort </vt:lpstr>
      <vt:lpstr>Occupation Sort</vt:lpstr>
      <vt:lpstr>Occupation Sort</vt:lpstr>
      <vt:lpstr>Occupation Sort</vt:lpstr>
      <vt:lpstr>Occupation Sort</vt:lpstr>
      <vt:lpstr>Occupation Sort</vt:lpstr>
      <vt:lpstr>Not on list  by Cluster</vt:lpstr>
      <vt:lpstr>Work Importance Locator</vt:lpstr>
      <vt:lpstr>Work Importance Locator</vt:lpstr>
      <vt:lpstr>Work Importance Locator</vt:lpstr>
      <vt:lpstr>Work Importance Locator</vt:lpstr>
      <vt:lpstr>Work Importance Locator</vt:lpstr>
      <vt:lpstr>CCI Quick Pic</vt:lpstr>
      <vt:lpstr>CCI Quick Pic</vt:lpstr>
      <vt:lpstr>CCI Quick Pic</vt:lpstr>
      <vt:lpstr>CCI Quick Pic   Results</vt:lpstr>
      <vt:lpstr>CCI Quick Pic   Results</vt:lpstr>
      <vt:lpstr>Workplace Employability Skills</vt:lpstr>
      <vt:lpstr>Workplace Employability Skills</vt:lpstr>
      <vt:lpstr>Workplace Employability Skills</vt:lpstr>
      <vt:lpstr>Workplace Employability Skills</vt:lpstr>
      <vt:lpstr>Workplace Employability Skills</vt:lpstr>
      <vt:lpstr>Learning Styles Survey</vt:lpstr>
      <vt:lpstr>Learning Styles Survey</vt:lpstr>
      <vt:lpstr>Learning Styles Survey</vt:lpstr>
      <vt:lpstr>Learning Styles Survey</vt:lpstr>
      <vt:lpstr>Entrepreneurial Assessment</vt:lpstr>
      <vt:lpstr>Entrepreneurial Assessment</vt:lpstr>
      <vt:lpstr>Entrepreneurial Assessment</vt:lpstr>
      <vt:lpstr>Entrepreneurial Assessment</vt:lpstr>
      <vt:lpstr>Reality Check</vt:lpstr>
      <vt:lpstr>Reality Check</vt:lpstr>
      <vt:lpstr>Reality Check</vt:lpstr>
      <vt:lpstr>Reality Check</vt:lpstr>
      <vt:lpstr>Reality Check</vt:lpstr>
      <vt:lpstr>My dashboard</vt:lpstr>
      <vt:lpstr>My dashboard</vt:lpstr>
      <vt:lpstr>My dashboard</vt:lpstr>
      <vt:lpstr>Translation</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Cartier, Thomas (EOL)</dc:creator>
  <cp:lastModifiedBy>Cartier, Thomas (EOL)</cp:lastModifiedBy>
  <cp:revision>1</cp:revision>
  <dcterms:created xsi:type="dcterms:W3CDTF">2022-10-25T13:38:24Z</dcterms:created>
  <dcterms:modified xsi:type="dcterms:W3CDTF">2023-09-19T11:52:53Z</dcterms:modified>
</cp:coreProperties>
</file>