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1" r:id="rId2"/>
    <p:sldId id="412" r:id="rId3"/>
    <p:sldId id="413" r:id="rId4"/>
    <p:sldId id="414" r:id="rId5"/>
    <p:sldId id="415" r:id="rId6"/>
    <p:sldId id="416" r:id="rId7"/>
    <p:sldId id="417" r:id="rId8"/>
    <p:sldId id="269" r:id="rId9"/>
    <p:sldId id="354" r:id="rId10"/>
    <p:sldId id="387" r:id="rId11"/>
    <p:sldId id="421" r:id="rId12"/>
    <p:sldId id="418" r:id="rId13"/>
    <p:sldId id="419" r:id="rId14"/>
    <p:sldId id="420" r:id="rId15"/>
    <p:sldId id="388" r:id="rId16"/>
    <p:sldId id="423" r:id="rId17"/>
    <p:sldId id="422" r:id="rId18"/>
    <p:sldId id="408" r:id="rId19"/>
    <p:sldId id="355" r:id="rId20"/>
    <p:sldId id="389" r:id="rId21"/>
    <p:sldId id="428" r:id="rId22"/>
    <p:sldId id="390" r:id="rId23"/>
    <p:sldId id="391" r:id="rId24"/>
    <p:sldId id="392" r:id="rId25"/>
    <p:sldId id="427" r:id="rId26"/>
    <p:sldId id="426" r:id="rId27"/>
    <p:sldId id="425" r:id="rId28"/>
    <p:sldId id="409" r:id="rId29"/>
    <p:sldId id="410" r:id="rId30"/>
    <p:sldId id="399" r:id="rId31"/>
    <p:sldId id="398" r:id="rId32"/>
    <p:sldId id="3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502BB-CAE5-4341-94EE-A70C3DF7BDFE}" v="17" dt="2023-09-19T20:26:24.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35" autoAdjust="0"/>
    <p:restoredTop sz="94660"/>
  </p:normalViewPr>
  <p:slideViewPr>
    <p:cSldViewPr snapToGrid="0">
      <p:cViewPr varScale="1">
        <p:scale>
          <a:sx n="38" d="100"/>
          <a:sy n="38" d="100"/>
        </p:scale>
        <p:origin x="72" y="45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ier, Thomas (EOL)" userId="0eaa2424-5aa2-4e0b-960d-de12abb9d6fd" providerId="ADAL" clId="{20C0C534-00F7-4532-874D-8BA87199B984}"/>
    <pc:docChg chg="delSld">
      <pc:chgData name="Cartier, Thomas (EOL)" userId="0eaa2424-5aa2-4e0b-960d-de12abb9d6fd" providerId="ADAL" clId="{20C0C534-00F7-4532-874D-8BA87199B984}" dt="2022-11-25T16:53:56.387" v="2" actId="47"/>
      <pc:docMkLst>
        <pc:docMk/>
      </pc:docMkLst>
      <pc:sldChg chg="del">
        <pc:chgData name="Cartier, Thomas (EOL)" userId="0eaa2424-5aa2-4e0b-960d-de12abb9d6fd" providerId="ADAL" clId="{20C0C534-00F7-4532-874D-8BA87199B984}" dt="2022-11-25T16:53:36.047" v="0" actId="47"/>
        <pc:sldMkLst>
          <pc:docMk/>
          <pc:sldMk cId="2474978239" sldId="259"/>
        </pc:sldMkLst>
      </pc:sldChg>
      <pc:sldChg chg="del">
        <pc:chgData name="Cartier, Thomas (EOL)" userId="0eaa2424-5aa2-4e0b-960d-de12abb9d6fd" providerId="ADAL" clId="{20C0C534-00F7-4532-874D-8BA87199B984}" dt="2022-11-25T16:53:36.047" v="0" actId="47"/>
        <pc:sldMkLst>
          <pc:docMk/>
          <pc:sldMk cId="873851518" sldId="260"/>
        </pc:sldMkLst>
      </pc:sldChg>
      <pc:sldChg chg="del">
        <pc:chgData name="Cartier, Thomas (EOL)" userId="0eaa2424-5aa2-4e0b-960d-de12abb9d6fd" providerId="ADAL" clId="{20C0C534-00F7-4532-874D-8BA87199B984}" dt="2022-11-25T16:53:36.047" v="0" actId="47"/>
        <pc:sldMkLst>
          <pc:docMk/>
          <pc:sldMk cId="1652884933" sldId="261"/>
        </pc:sldMkLst>
      </pc:sldChg>
      <pc:sldChg chg="del">
        <pc:chgData name="Cartier, Thomas (EOL)" userId="0eaa2424-5aa2-4e0b-960d-de12abb9d6fd" providerId="ADAL" clId="{20C0C534-00F7-4532-874D-8BA87199B984}" dt="2022-11-25T16:53:36.047" v="0" actId="47"/>
        <pc:sldMkLst>
          <pc:docMk/>
          <pc:sldMk cId="92776238" sldId="262"/>
        </pc:sldMkLst>
      </pc:sldChg>
      <pc:sldChg chg="del">
        <pc:chgData name="Cartier, Thomas (EOL)" userId="0eaa2424-5aa2-4e0b-960d-de12abb9d6fd" providerId="ADAL" clId="{20C0C534-00F7-4532-874D-8BA87199B984}" dt="2022-11-25T16:53:36.047" v="0" actId="47"/>
        <pc:sldMkLst>
          <pc:docMk/>
          <pc:sldMk cId="2624036359" sldId="263"/>
        </pc:sldMkLst>
      </pc:sldChg>
      <pc:sldChg chg="del">
        <pc:chgData name="Cartier, Thomas (EOL)" userId="0eaa2424-5aa2-4e0b-960d-de12abb9d6fd" providerId="ADAL" clId="{20C0C534-00F7-4532-874D-8BA87199B984}" dt="2022-11-25T16:53:36.047" v="0" actId="47"/>
        <pc:sldMkLst>
          <pc:docMk/>
          <pc:sldMk cId="2421949532" sldId="264"/>
        </pc:sldMkLst>
      </pc:sldChg>
      <pc:sldChg chg="del">
        <pc:chgData name="Cartier, Thomas (EOL)" userId="0eaa2424-5aa2-4e0b-960d-de12abb9d6fd" providerId="ADAL" clId="{20C0C534-00F7-4532-874D-8BA87199B984}" dt="2022-11-25T16:53:36.047" v="0" actId="47"/>
        <pc:sldMkLst>
          <pc:docMk/>
          <pc:sldMk cId="2239095352" sldId="265"/>
        </pc:sldMkLst>
      </pc:sldChg>
      <pc:sldChg chg="del">
        <pc:chgData name="Cartier, Thomas (EOL)" userId="0eaa2424-5aa2-4e0b-960d-de12abb9d6fd" providerId="ADAL" clId="{20C0C534-00F7-4532-874D-8BA87199B984}" dt="2022-11-25T16:53:36.047" v="0" actId="47"/>
        <pc:sldMkLst>
          <pc:docMk/>
          <pc:sldMk cId="3703082602" sldId="266"/>
        </pc:sldMkLst>
      </pc:sldChg>
      <pc:sldChg chg="del">
        <pc:chgData name="Cartier, Thomas (EOL)" userId="0eaa2424-5aa2-4e0b-960d-de12abb9d6fd" providerId="ADAL" clId="{20C0C534-00F7-4532-874D-8BA87199B984}" dt="2022-11-25T16:53:36.047" v="0" actId="47"/>
        <pc:sldMkLst>
          <pc:docMk/>
          <pc:sldMk cId="3794057914" sldId="267"/>
        </pc:sldMkLst>
      </pc:sldChg>
      <pc:sldChg chg="del">
        <pc:chgData name="Cartier, Thomas (EOL)" userId="0eaa2424-5aa2-4e0b-960d-de12abb9d6fd" providerId="ADAL" clId="{20C0C534-00F7-4532-874D-8BA87199B984}" dt="2022-11-25T16:53:36.047" v="0" actId="47"/>
        <pc:sldMkLst>
          <pc:docMk/>
          <pc:sldMk cId="3507847364" sldId="268"/>
        </pc:sldMkLst>
      </pc:sldChg>
      <pc:sldChg chg="del">
        <pc:chgData name="Cartier, Thomas (EOL)" userId="0eaa2424-5aa2-4e0b-960d-de12abb9d6fd" providerId="ADAL" clId="{20C0C534-00F7-4532-874D-8BA87199B984}" dt="2022-11-25T16:53:36.047" v="0" actId="47"/>
        <pc:sldMkLst>
          <pc:docMk/>
          <pc:sldMk cId="2077112541" sldId="269"/>
        </pc:sldMkLst>
      </pc:sldChg>
      <pc:sldChg chg="del">
        <pc:chgData name="Cartier, Thomas (EOL)" userId="0eaa2424-5aa2-4e0b-960d-de12abb9d6fd" providerId="ADAL" clId="{20C0C534-00F7-4532-874D-8BA87199B984}" dt="2022-11-25T16:53:36.047" v="0" actId="47"/>
        <pc:sldMkLst>
          <pc:docMk/>
          <pc:sldMk cId="2149485431" sldId="270"/>
        </pc:sldMkLst>
      </pc:sldChg>
      <pc:sldChg chg="del">
        <pc:chgData name="Cartier, Thomas (EOL)" userId="0eaa2424-5aa2-4e0b-960d-de12abb9d6fd" providerId="ADAL" clId="{20C0C534-00F7-4532-874D-8BA87199B984}" dt="2022-11-25T16:53:36.047" v="0" actId="47"/>
        <pc:sldMkLst>
          <pc:docMk/>
          <pc:sldMk cId="1990033710" sldId="271"/>
        </pc:sldMkLst>
      </pc:sldChg>
      <pc:sldChg chg="del">
        <pc:chgData name="Cartier, Thomas (EOL)" userId="0eaa2424-5aa2-4e0b-960d-de12abb9d6fd" providerId="ADAL" clId="{20C0C534-00F7-4532-874D-8BA87199B984}" dt="2022-11-25T16:53:36.047" v="0" actId="47"/>
        <pc:sldMkLst>
          <pc:docMk/>
          <pc:sldMk cId="3845800051" sldId="272"/>
        </pc:sldMkLst>
      </pc:sldChg>
      <pc:sldChg chg="del">
        <pc:chgData name="Cartier, Thomas (EOL)" userId="0eaa2424-5aa2-4e0b-960d-de12abb9d6fd" providerId="ADAL" clId="{20C0C534-00F7-4532-874D-8BA87199B984}" dt="2022-11-25T16:53:36.047" v="0" actId="47"/>
        <pc:sldMkLst>
          <pc:docMk/>
          <pc:sldMk cId="957082119" sldId="273"/>
        </pc:sldMkLst>
      </pc:sldChg>
      <pc:sldChg chg="del">
        <pc:chgData name="Cartier, Thomas (EOL)" userId="0eaa2424-5aa2-4e0b-960d-de12abb9d6fd" providerId="ADAL" clId="{20C0C534-00F7-4532-874D-8BA87199B984}" dt="2022-11-25T16:53:36.047" v="0" actId="47"/>
        <pc:sldMkLst>
          <pc:docMk/>
          <pc:sldMk cId="4207794290" sldId="274"/>
        </pc:sldMkLst>
      </pc:sldChg>
      <pc:sldChg chg="del">
        <pc:chgData name="Cartier, Thomas (EOL)" userId="0eaa2424-5aa2-4e0b-960d-de12abb9d6fd" providerId="ADAL" clId="{20C0C534-00F7-4532-874D-8BA87199B984}" dt="2022-11-25T16:53:36.047" v="0" actId="47"/>
        <pc:sldMkLst>
          <pc:docMk/>
          <pc:sldMk cId="580308410" sldId="275"/>
        </pc:sldMkLst>
      </pc:sldChg>
      <pc:sldChg chg="del">
        <pc:chgData name="Cartier, Thomas (EOL)" userId="0eaa2424-5aa2-4e0b-960d-de12abb9d6fd" providerId="ADAL" clId="{20C0C534-00F7-4532-874D-8BA87199B984}" dt="2022-11-25T16:53:36.047" v="0" actId="47"/>
        <pc:sldMkLst>
          <pc:docMk/>
          <pc:sldMk cId="2701516425" sldId="276"/>
        </pc:sldMkLst>
      </pc:sldChg>
      <pc:sldChg chg="del">
        <pc:chgData name="Cartier, Thomas (EOL)" userId="0eaa2424-5aa2-4e0b-960d-de12abb9d6fd" providerId="ADAL" clId="{20C0C534-00F7-4532-874D-8BA87199B984}" dt="2022-11-25T16:53:36.047" v="0" actId="47"/>
        <pc:sldMkLst>
          <pc:docMk/>
          <pc:sldMk cId="2456974762" sldId="277"/>
        </pc:sldMkLst>
      </pc:sldChg>
      <pc:sldChg chg="del">
        <pc:chgData name="Cartier, Thomas (EOL)" userId="0eaa2424-5aa2-4e0b-960d-de12abb9d6fd" providerId="ADAL" clId="{20C0C534-00F7-4532-874D-8BA87199B984}" dt="2022-11-25T16:53:36.047" v="0" actId="47"/>
        <pc:sldMkLst>
          <pc:docMk/>
          <pc:sldMk cId="2505724520" sldId="278"/>
        </pc:sldMkLst>
      </pc:sldChg>
      <pc:sldChg chg="del">
        <pc:chgData name="Cartier, Thomas (EOL)" userId="0eaa2424-5aa2-4e0b-960d-de12abb9d6fd" providerId="ADAL" clId="{20C0C534-00F7-4532-874D-8BA87199B984}" dt="2022-11-25T16:53:36.047" v="0" actId="47"/>
        <pc:sldMkLst>
          <pc:docMk/>
          <pc:sldMk cId="1796775683" sldId="279"/>
        </pc:sldMkLst>
      </pc:sldChg>
      <pc:sldChg chg="del">
        <pc:chgData name="Cartier, Thomas (EOL)" userId="0eaa2424-5aa2-4e0b-960d-de12abb9d6fd" providerId="ADAL" clId="{20C0C534-00F7-4532-874D-8BA87199B984}" dt="2022-11-25T16:53:36.047" v="0" actId="47"/>
        <pc:sldMkLst>
          <pc:docMk/>
          <pc:sldMk cId="1350217042" sldId="280"/>
        </pc:sldMkLst>
      </pc:sldChg>
      <pc:sldChg chg="del">
        <pc:chgData name="Cartier, Thomas (EOL)" userId="0eaa2424-5aa2-4e0b-960d-de12abb9d6fd" providerId="ADAL" clId="{20C0C534-00F7-4532-874D-8BA87199B984}" dt="2022-11-25T16:53:36.047" v="0" actId="47"/>
        <pc:sldMkLst>
          <pc:docMk/>
          <pc:sldMk cId="3491962303" sldId="281"/>
        </pc:sldMkLst>
      </pc:sldChg>
      <pc:sldChg chg="del">
        <pc:chgData name="Cartier, Thomas (EOL)" userId="0eaa2424-5aa2-4e0b-960d-de12abb9d6fd" providerId="ADAL" clId="{20C0C534-00F7-4532-874D-8BA87199B984}" dt="2022-11-25T16:53:36.047" v="0" actId="47"/>
        <pc:sldMkLst>
          <pc:docMk/>
          <pc:sldMk cId="1393594615" sldId="282"/>
        </pc:sldMkLst>
      </pc:sldChg>
      <pc:sldChg chg="del">
        <pc:chgData name="Cartier, Thomas (EOL)" userId="0eaa2424-5aa2-4e0b-960d-de12abb9d6fd" providerId="ADAL" clId="{20C0C534-00F7-4532-874D-8BA87199B984}" dt="2022-11-25T16:53:36.047" v="0" actId="47"/>
        <pc:sldMkLst>
          <pc:docMk/>
          <pc:sldMk cId="1809832728" sldId="283"/>
        </pc:sldMkLst>
      </pc:sldChg>
      <pc:sldChg chg="del">
        <pc:chgData name="Cartier, Thomas (EOL)" userId="0eaa2424-5aa2-4e0b-960d-de12abb9d6fd" providerId="ADAL" clId="{20C0C534-00F7-4532-874D-8BA87199B984}" dt="2022-11-25T16:53:36.047" v="0" actId="47"/>
        <pc:sldMkLst>
          <pc:docMk/>
          <pc:sldMk cId="2526603022" sldId="284"/>
        </pc:sldMkLst>
      </pc:sldChg>
      <pc:sldChg chg="del">
        <pc:chgData name="Cartier, Thomas (EOL)" userId="0eaa2424-5aa2-4e0b-960d-de12abb9d6fd" providerId="ADAL" clId="{20C0C534-00F7-4532-874D-8BA87199B984}" dt="2022-11-25T16:53:36.047" v="0" actId="47"/>
        <pc:sldMkLst>
          <pc:docMk/>
          <pc:sldMk cId="793170369" sldId="285"/>
        </pc:sldMkLst>
      </pc:sldChg>
      <pc:sldChg chg="del">
        <pc:chgData name="Cartier, Thomas (EOL)" userId="0eaa2424-5aa2-4e0b-960d-de12abb9d6fd" providerId="ADAL" clId="{20C0C534-00F7-4532-874D-8BA87199B984}" dt="2022-11-25T16:53:36.047" v="0" actId="47"/>
        <pc:sldMkLst>
          <pc:docMk/>
          <pc:sldMk cId="2210443630" sldId="286"/>
        </pc:sldMkLst>
      </pc:sldChg>
      <pc:sldChg chg="del">
        <pc:chgData name="Cartier, Thomas (EOL)" userId="0eaa2424-5aa2-4e0b-960d-de12abb9d6fd" providerId="ADAL" clId="{20C0C534-00F7-4532-874D-8BA87199B984}" dt="2022-11-25T16:53:36.047" v="0" actId="47"/>
        <pc:sldMkLst>
          <pc:docMk/>
          <pc:sldMk cId="257459663" sldId="287"/>
        </pc:sldMkLst>
      </pc:sldChg>
      <pc:sldChg chg="del">
        <pc:chgData name="Cartier, Thomas (EOL)" userId="0eaa2424-5aa2-4e0b-960d-de12abb9d6fd" providerId="ADAL" clId="{20C0C534-00F7-4532-874D-8BA87199B984}" dt="2022-11-25T16:53:36.047" v="0" actId="47"/>
        <pc:sldMkLst>
          <pc:docMk/>
          <pc:sldMk cId="1159943836" sldId="288"/>
        </pc:sldMkLst>
      </pc:sldChg>
      <pc:sldChg chg="del">
        <pc:chgData name="Cartier, Thomas (EOL)" userId="0eaa2424-5aa2-4e0b-960d-de12abb9d6fd" providerId="ADAL" clId="{20C0C534-00F7-4532-874D-8BA87199B984}" dt="2022-11-25T16:53:36.047" v="0" actId="47"/>
        <pc:sldMkLst>
          <pc:docMk/>
          <pc:sldMk cId="3124783962" sldId="289"/>
        </pc:sldMkLst>
      </pc:sldChg>
      <pc:sldChg chg="del">
        <pc:chgData name="Cartier, Thomas (EOL)" userId="0eaa2424-5aa2-4e0b-960d-de12abb9d6fd" providerId="ADAL" clId="{20C0C534-00F7-4532-874D-8BA87199B984}" dt="2022-11-25T16:53:36.047" v="0" actId="47"/>
        <pc:sldMkLst>
          <pc:docMk/>
          <pc:sldMk cId="4131592582" sldId="290"/>
        </pc:sldMkLst>
      </pc:sldChg>
      <pc:sldChg chg="del">
        <pc:chgData name="Cartier, Thomas (EOL)" userId="0eaa2424-5aa2-4e0b-960d-de12abb9d6fd" providerId="ADAL" clId="{20C0C534-00F7-4532-874D-8BA87199B984}" dt="2022-11-25T16:53:36.047" v="0" actId="47"/>
        <pc:sldMkLst>
          <pc:docMk/>
          <pc:sldMk cId="438539739" sldId="291"/>
        </pc:sldMkLst>
      </pc:sldChg>
      <pc:sldChg chg="del">
        <pc:chgData name="Cartier, Thomas (EOL)" userId="0eaa2424-5aa2-4e0b-960d-de12abb9d6fd" providerId="ADAL" clId="{20C0C534-00F7-4532-874D-8BA87199B984}" dt="2022-11-25T16:53:36.047" v="0" actId="47"/>
        <pc:sldMkLst>
          <pc:docMk/>
          <pc:sldMk cId="4056452375" sldId="292"/>
        </pc:sldMkLst>
      </pc:sldChg>
      <pc:sldChg chg="del">
        <pc:chgData name="Cartier, Thomas (EOL)" userId="0eaa2424-5aa2-4e0b-960d-de12abb9d6fd" providerId="ADAL" clId="{20C0C534-00F7-4532-874D-8BA87199B984}" dt="2022-11-25T16:53:36.047" v="0" actId="47"/>
        <pc:sldMkLst>
          <pc:docMk/>
          <pc:sldMk cId="3985677087" sldId="293"/>
        </pc:sldMkLst>
      </pc:sldChg>
      <pc:sldChg chg="del">
        <pc:chgData name="Cartier, Thomas (EOL)" userId="0eaa2424-5aa2-4e0b-960d-de12abb9d6fd" providerId="ADAL" clId="{20C0C534-00F7-4532-874D-8BA87199B984}" dt="2022-11-25T16:53:36.047" v="0" actId="47"/>
        <pc:sldMkLst>
          <pc:docMk/>
          <pc:sldMk cId="1784806107" sldId="294"/>
        </pc:sldMkLst>
      </pc:sldChg>
      <pc:sldChg chg="del">
        <pc:chgData name="Cartier, Thomas (EOL)" userId="0eaa2424-5aa2-4e0b-960d-de12abb9d6fd" providerId="ADAL" clId="{20C0C534-00F7-4532-874D-8BA87199B984}" dt="2022-11-25T16:53:36.047" v="0" actId="47"/>
        <pc:sldMkLst>
          <pc:docMk/>
          <pc:sldMk cId="2257961777" sldId="295"/>
        </pc:sldMkLst>
      </pc:sldChg>
      <pc:sldChg chg="del">
        <pc:chgData name="Cartier, Thomas (EOL)" userId="0eaa2424-5aa2-4e0b-960d-de12abb9d6fd" providerId="ADAL" clId="{20C0C534-00F7-4532-874D-8BA87199B984}" dt="2022-11-25T16:53:36.047" v="0" actId="47"/>
        <pc:sldMkLst>
          <pc:docMk/>
          <pc:sldMk cId="3289791272" sldId="296"/>
        </pc:sldMkLst>
      </pc:sldChg>
      <pc:sldChg chg="del">
        <pc:chgData name="Cartier, Thomas (EOL)" userId="0eaa2424-5aa2-4e0b-960d-de12abb9d6fd" providerId="ADAL" clId="{20C0C534-00F7-4532-874D-8BA87199B984}" dt="2022-11-25T16:53:36.047" v="0" actId="47"/>
        <pc:sldMkLst>
          <pc:docMk/>
          <pc:sldMk cId="652027042" sldId="297"/>
        </pc:sldMkLst>
      </pc:sldChg>
      <pc:sldChg chg="del">
        <pc:chgData name="Cartier, Thomas (EOL)" userId="0eaa2424-5aa2-4e0b-960d-de12abb9d6fd" providerId="ADAL" clId="{20C0C534-00F7-4532-874D-8BA87199B984}" dt="2022-11-25T16:53:36.047" v="0" actId="47"/>
        <pc:sldMkLst>
          <pc:docMk/>
          <pc:sldMk cId="3486643985" sldId="298"/>
        </pc:sldMkLst>
      </pc:sldChg>
      <pc:sldChg chg="del">
        <pc:chgData name="Cartier, Thomas (EOL)" userId="0eaa2424-5aa2-4e0b-960d-de12abb9d6fd" providerId="ADAL" clId="{20C0C534-00F7-4532-874D-8BA87199B984}" dt="2022-11-25T16:53:36.047" v="0" actId="47"/>
        <pc:sldMkLst>
          <pc:docMk/>
          <pc:sldMk cId="1428411158" sldId="299"/>
        </pc:sldMkLst>
      </pc:sldChg>
      <pc:sldChg chg="del">
        <pc:chgData name="Cartier, Thomas (EOL)" userId="0eaa2424-5aa2-4e0b-960d-de12abb9d6fd" providerId="ADAL" clId="{20C0C534-00F7-4532-874D-8BA87199B984}" dt="2022-11-25T16:53:36.047" v="0" actId="47"/>
        <pc:sldMkLst>
          <pc:docMk/>
          <pc:sldMk cId="2870388989" sldId="300"/>
        </pc:sldMkLst>
      </pc:sldChg>
      <pc:sldChg chg="del">
        <pc:chgData name="Cartier, Thomas (EOL)" userId="0eaa2424-5aa2-4e0b-960d-de12abb9d6fd" providerId="ADAL" clId="{20C0C534-00F7-4532-874D-8BA87199B984}" dt="2022-11-25T16:53:36.047" v="0" actId="47"/>
        <pc:sldMkLst>
          <pc:docMk/>
          <pc:sldMk cId="1846931638" sldId="301"/>
        </pc:sldMkLst>
      </pc:sldChg>
      <pc:sldChg chg="del">
        <pc:chgData name="Cartier, Thomas (EOL)" userId="0eaa2424-5aa2-4e0b-960d-de12abb9d6fd" providerId="ADAL" clId="{20C0C534-00F7-4532-874D-8BA87199B984}" dt="2022-11-25T16:53:36.047" v="0" actId="47"/>
        <pc:sldMkLst>
          <pc:docMk/>
          <pc:sldMk cId="2406933460" sldId="302"/>
        </pc:sldMkLst>
      </pc:sldChg>
      <pc:sldChg chg="del">
        <pc:chgData name="Cartier, Thomas (EOL)" userId="0eaa2424-5aa2-4e0b-960d-de12abb9d6fd" providerId="ADAL" clId="{20C0C534-00F7-4532-874D-8BA87199B984}" dt="2022-11-25T16:53:36.047" v="0" actId="47"/>
        <pc:sldMkLst>
          <pc:docMk/>
          <pc:sldMk cId="1515752198" sldId="303"/>
        </pc:sldMkLst>
      </pc:sldChg>
      <pc:sldChg chg="del">
        <pc:chgData name="Cartier, Thomas (EOL)" userId="0eaa2424-5aa2-4e0b-960d-de12abb9d6fd" providerId="ADAL" clId="{20C0C534-00F7-4532-874D-8BA87199B984}" dt="2022-11-25T16:53:36.047" v="0" actId="47"/>
        <pc:sldMkLst>
          <pc:docMk/>
          <pc:sldMk cId="1750899831" sldId="304"/>
        </pc:sldMkLst>
      </pc:sldChg>
      <pc:sldChg chg="del">
        <pc:chgData name="Cartier, Thomas (EOL)" userId="0eaa2424-5aa2-4e0b-960d-de12abb9d6fd" providerId="ADAL" clId="{20C0C534-00F7-4532-874D-8BA87199B984}" dt="2022-11-25T16:53:36.047" v="0" actId="47"/>
        <pc:sldMkLst>
          <pc:docMk/>
          <pc:sldMk cId="662306826" sldId="305"/>
        </pc:sldMkLst>
      </pc:sldChg>
      <pc:sldChg chg="del">
        <pc:chgData name="Cartier, Thomas (EOL)" userId="0eaa2424-5aa2-4e0b-960d-de12abb9d6fd" providerId="ADAL" clId="{20C0C534-00F7-4532-874D-8BA87199B984}" dt="2022-11-25T16:53:36.047" v="0" actId="47"/>
        <pc:sldMkLst>
          <pc:docMk/>
          <pc:sldMk cId="1643593579" sldId="306"/>
        </pc:sldMkLst>
      </pc:sldChg>
      <pc:sldChg chg="del">
        <pc:chgData name="Cartier, Thomas (EOL)" userId="0eaa2424-5aa2-4e0b-960d-de12abb9d6fd" providerId="ADAL" clId="{20C0C534-00F7-4532-874D-8BA87199B984}" dt="2022-11-25T16:53:36.047" v="0" actId="47"/>
        <pc:sldMkLst>
          <pc:docMk/>
          <pc:sldMk cId="973136658" sldId="307"/>
        </pc:sldMkLst>
      </pc:sldChg>
      <pc:sldChg chg="del">
        <pc:chgData name="Cartier, Thomas (EOL)" userId="0eaa2424-5aa2-4e0b-960d-de12abb9d6fd" providerId="ADAL" clId="{20C0C534-00F7-4532-874D-8BA87199B984}" dt="2022-11-25T16:53:36.047" v="0" actId="47"/>
        <pc:sldMkLst>
          <pc:docMk/>
          <pc:sldMk cId="1042905548" sldId="308"/>
        </pc:sldMkLst>
      </pc:sldChg>
      <pc:sldChg chg="del">
        <pc:chgData name="Cartier, Thomas (EOL)" userId="0eaa2424-5aa2-4e0b-960d-de12abb9d6fd" providerId="ADAL" clId="{20C0C534-00F7-4532-874D-8BA87199B984}" dt="2022-11-25T16:53:36.047" v="0" actId="47"/>
        <pc:sldMkLst>
          <pc:docMk/>
          <pc:sldMk cId="4121806348" sldId="309"/>
        </pc:sldMkLst>
      </pc:sldChg>
      <pc:sldChg chg="del">
        <pc:chgData name="Cartier, Thomas (EOL)" userId="0eaa2424-5aa2-4e0b-960d-de12abb9d6fd" providerId="ADAL" clId="{20C0C534-00F7-4532-874D-8BA87199B984}" dt="2022-11-25T16:53:36.047" v="0" actId="47"/>
        <pc:sldMkLst>
          <pc:docMk/>
          <pc:sldMk cId="3742003786" sldId="310"/>
        </pc:sldMkLst>
      </pc:sldChg>
      <pc:sldChg chg="del">
        <pc:chgData name="Cartier, Thomas (EOL)" userId="0eaa2424-5aa2-4e0b-960d-de12abb9d6fd" providerId="ADAL" clId="{20C0C534-00F7-4532-874D-8BA87199B984}" dt="2022-11-25T16:53:36.047" v="0" actId="47"/>
        <pc:sldMkLst>
          <pc:docMk/>
          <pc:sldMk cId="4063532982" sldId="311"/>
        </pc:sldMkLst>
      </pc:sldChg>
      <pc:sldChg chg="del">
        <pc:chgData name="Cartier, Thomas (EOL)" userId="0eaa2424-5aa2-4e0b-960d-de12abb9d6fd" providerId="ADAL" clId="{20C0C534-00F7-4532-874D-8BA87199B984}" dt="2022-11-25T16:53:36.047" v="0" actId="47"/>
        <pc:sldMkLst>
          <pc:docMk/>
          <pc:sldMk cId="3531881529" sldId="312"/>
        </pc:sldMkLst>
      </pc:sldChg>
      <pc:sldChg chg="del">
        <pc:chgData name="Cartier, Thomas (EOL)" userId="0eaa2424-5aa2-4e0b-960d-de12abb9d6fd" providerId="ADAL" clId="{20C0C534-00F7-4532-874D-8BA87199B984}" dt="2022-11-25T16:53:36.047" v="0" actId="47"/>
        <pc:sldMkLst>
          <pc:docMk/>
          <pc:sldMk cId="2380736802" sldId="313"/>
        </pc:sldMkLst>
      </pc:sldChg>
      <pc:sldChg chg="del">
        <pc:chgData name="Cartier, Thomas (EOL)" userId="0eaa2424-5aa2-4e0b-960d-de12abb9d6fd" providerId="ADAL" clId="{20C0C534-00F7-4532-874D-8BA87199B984}" dt="2022-11-25T16:53:36.047" v="0" actId="47"/>
        <pc:sldMkLst>
          <pc:docMk/>
          <pc:sldMk cId="3454941498" sldId="314"/>
        </pc:sldMkLst>
      </pc:sldChg>
      <pc:sldChg chg="del">
        <pc:chgData name="Cartier, Thomas (EOL)" userId="0eaa2424-5aa2-4e0b-960d-de12abb9d6fd" providerId="ADAL" clId="{20C0C534-00F7-4532-874D-8BA87199B984}" dt="2022-11-25T16:53:36.047" v="0" actId="47"/>
        <pc:sldMkLst>
          <pc:docMk/>
          <pc:sldMk cId="3112900024" sldId="315"/>
        </pc:sldMkLst>
      </pc:sldChg>
      <pc:sldChg chg="del">
        <pc:chgData name="Cartier, Thomas (EOL)" userId="0eaa2424-5aa2-4e0b-960d-de12abb9d6fd" providerId="ADAL" clId="{20C0C534-00F7-4532-874D-8BA87199B984}" dt="2022-11-25T16:53:36.047" v="0" actId="47"/>
        <pc:sldMkLst>
          <pc:docMk/>
          <pc:sldMk cId="2804606227" sldId="316"/>
        </pc:sldMkLst>
      </pc:sldChg>
      <pc:sldChg chg="del">
        <pc:chgData name="Cartier, Thomas (EOL)" userId="0eaa2424-5aa2-4e0b-960d-de12abb9d6fd" providerId="ADAL" clId="{20C0C534-00F7-4532-874D-8BA87199B984}" dt="2022-11-25T16:53:36.047" v="0" actId="47"/>
        <pc:sldMkLst>
          <pc:docMk/>
          <pc:sldMk cId="3278737551" sldId="317"/>
        </pc:sldMkLst>
      </pc:sldChg>
      <pc:sldChg chg="del">
        <pc:chgData name="Cartier, Thomas (EOL)" userId="0eaa2424-5aa2-4e0b-960d-de12abb9d6fd" providerId="ADAL" clId="{20C0C534-00F7-4532-874D-8BA87199B984}" dt="2022-11-25T16:53:36.047" v="0" actId="47"/>
        <pc:sldMkLst>
          <pc:docMk/>
          <pc:sldMk cId="1337847628" sldId="318"/>
        </pc:sldMkLst>
      </pc:sldChg>
      <pc:sldChg chg="del">
        <pc:chgData name="Cartier, Thomas (EOL)" userId="0eaa2424-5aa2-4e0b-960d-de12abb9d6fd" providerId="ADAL" clId="{20C0C534-00F7-4532-874D-8BA87199B984}" dt="2022-11-25T16:53:36.047" v="0" actId="47"/>
        <pc:sldMkLst>
          <pc:docMk/>
          <pc:sldMk cId="906862434" sldId="319"/>
        </pc:sldMkLst>
      </pc:sldChg>
      <pc:sldChg chg="del">
        <pc:chgData name="Cartier, Thomas (EOL)" userId="0eaa2424-5aa2-4e0b-960d-de12abb9d6fd" providerId="ADAL" clId="{20C0C534-00F7-4532-874D-8BA87199B984}" dt="2022-11-25T16:53:36.047" v="0" actId="47"/>
        <pc:sldMkLst>
          <pc:docMk/>
          <pc:sldMk cId="1414848493" sldId="320"/>
        </pc:sldMkLst>
      </pc:sldChg>
      <pc:sldChg chg="del">
        <pc:chgData name="Cartier, Thomas (EOL)" userId="0eaa2424-5aa2-4e0b-960d-de12abb9d6fd" providerId="ADAL" clId="{20C0C534-00F7-4532-874D-8BA87199B984}" dt="2022-11-25T16:53:36.047" v="0" actId="47"/>
        <pc:sldMkLst>
          <pc:docMk/>
          <pc:sldMk cId="3341617319" sldId="321"/>
        </pc:sldMkLst>
      </pc:sldChg>
      <pc:sldChg chg="del">
        <pc:chgData name="Cartier, Thomas (EOL)" userId="0eaa2424-5aa2-4e0b-960d-de12abb9d6fd" providerId="ADAL" clId="{20C0C534-00F7-4532-874D-8BA87199B984}" dt="2022-11-25T16:53:36.047" v="0" actId="47"/>
        <pc:sldMkLst>
          <pc:docMk/>
          <pc:sldMk cId="3464619643" sldId="322"/>
        </pc:sldMkLst>
      </pc:sldChg>
      <pc:sldChg chg="del">
        <pc:chgData name="Cartier, Thomas (EOL)" userId="0eaa2424-5aa2-4e0b-960d-de12abb9d6fd" providerId="ADAL" clId="{20C0C534-00F7-4532-874D-8BA87199B984}" dt="2022-11-25T16:53:36.047" v="0" actId="47"/>
        <pc:sldMkLst>
          <pc:docMk/>
          <pc:sldMk cId="452457724" sldId="324"/>
        </pc:sldMkLst>
      </pc:sldChg>
      <pc:sldChg chg="del">
        <pc:chgData name="Cartier, Thomas (EOL)" userId="0eaa2424-5aa2-4e0b-960d-de12abb9d6fd" providerId="ADAL" clId="{20C0C534-00F7-4532-874D-8BA87199B984}" dt="2022-11-25T16:53:36.047" v="0" actId="47"/>
        <pc:sldMkLst>
          <pc:docMk/>
          <pc:sldMk cId="2190786531" sldId="325"/>
        </pc:sldMkLst>
      </pc:sldChg>
      <pc:sldChg chg="del">
        <pc:chgData name="Cartier, Thomas (EOL)" userId="0eaa2424-5aa2-4e0b-960d-de12abb9d6fd" providerId="ADAL" clId="{20C0C534-00F7-4532-874D-8BA87199B984}" dt="2022-11-25T16:53:36.047" v="0" actId="47"/>
        <pc:sldMkLst>
          <pc:docMk/>
          <pc:sldMk cId="3714325799" sldId="326"/>
        </pc:sldMkLst>
      </pc:sldChg>
      <pc:sldChg chg="del">
        <pc:chgData name="Cartier, Thomas (EOL)" userId="0eaa2424-5aa2-4e0b-960d-de12abb9d6fd" providerId="ADAL" clId="{20C0C534-00F7-4532-874D-8BA87199B984}" dt="2022-11-25T16:53:36.047" v="0" actId="47"/>
        <pc:sldMkLst>
          <pc:docMk/>
          <pc:sldMk cId="2313808976" sldId="327"/>
        </pc:sldMkLst>
      </pc:sldChg>
      <pc:sldChg chg="del">
        <pc:chgData name="Cartier, Thomas (EOL)" userId="0eaa2424-5aa2-4e0b-960d-de12abb9d6fd" providerId="ADAL" clId="{20C0C534-00F7-4532-874D-8BA87199B984}" dt="2022-11-25T16:53:36.047" v="0" actId="47"/>
        <pc:sldMkLst>
          <pc:docMk/>
          <pc:sldMk cId="2219189378" sldId="328"/>
        </pc:sldMkLst>
      </pc:sldChg>
      <pc:sldChg chg="del">
        <pc:chgData name="Cartier, Thomas (EOL)" userId="0eaa2424-5aa2-4e0b-960d-de12abb9d6fd" providerId="ADAL" clId="{20C0C534-00F7-4532-874D-8BA87199B984}" dt="2022-11-25T16:53:36.047" v="0" actId="47"/>
        <pc:sldMkLst>
          <pc:docMk/>
          <pc:sldMk cId="559133859" sldId="330"/>
        </pc:sldMkLst>
      </pc:sldChg>
      <pc:sldChg chg="del">
        <pc:chgData name="Cartier, Thomas (EOL)" userId="0eaa2424-5aa2-4e0b-960d-de12abb9d6fd" providerId="ADAL" clId="{20C0C534-00F7-4532-874D-8BA87199B984}" dt="2022-11-25T16:53:36.047" v="0" actId="47"/>
        <pc:sldMkLst>
          <pc:docMk/>
          <pc:sldMk cId="255771467" sldId="331"/>
        </pc:sldMkLst>
      </pc:sldChg>
      <pc:sldChg chg="del">
        <pc:chgData name="Cartier, Thomas (EOL)" userId="0eaa2424-5aa2-4e0b-960d-de12abb9d6fd" providerId="ADAL" clId="{20C0C534-00F7-4532-874D-8BA87199B984}" dt="2022-11-25T16:53:36.047" v="0" actId="47"/>
        <pc:sldMkLst>
          <pc:docMk/>
          <pc:sldMk cId="1427906944" sldId="332"/>
        </pc:sldMkLst>
      </pc:sldChg>
      <pc:sldChg chg="del">
        <pc:chgData name="Cartier, Thomas (EOL)" userId="0eaa2424-5aa2-4e0b-960d-de12abb9d6fd" providerId="ADAL" clId="{20C0C534-00F7-4532-874D-8BA87199B984}" dt="2022-11-25T16:53:36.047" v="0" actId="47"/>
        <pc:sldMkLst>
          <pc:docMk/>
          <pc:sldMk cId="2246311368" sldId="333"/>
        </pc:sldMkLst>
      </pc:sldChg>
      <pc:sldChg chg="del">
        <pc:chgData name="Cartier, Thomas (EOL)" userId="0eaa2424-5aa2-4e0b-960d-de12abb9d6fd" providerId="ADAL" clId="{20C0C534-00F7-4532-874D-8BA87199B984}" dt="2022-11-25T16:53:36.047" v="0" actId="47"/>
        <pc:sldMkLst>
          <pc:docMk/>
          <pc:sldMk cId="2730467149" sldId="334"/>
        </pc:sldMkLst>
      </pc:sldChg>
      <pc:sldChg chg="del">
        <pc:chgData name="Cartier, Thomas (EOL)" userId="0eaa2424-5aa2-4e0b-960d-de12abb9d6fd" providerId="ADAL" clId="{20C0C534-00F7-4532-874D-8BA87199B984}" dt="2022-11-25T16:53:36.047" v="0" actId="47"/>
        <pc:sldMkLst>
          <pc:docMk/>
          <pc:sldMk cId="2557623760" sldId="335"/>
        </pc:sldMkLst>
      </pc:sldChg>
      <pc:sldChg chg="del">
        <pc:chgData name="Cartier, Thomas (EOL)" userId="0eaa2424-5aa2-4e0b-960d-de12abb9d6fd" providerId="ADAL" clId="{20C0C534-00F7-4532-874D-8BA87199B984}" dt="2022-11-25T16:53:36.047" v="0" actId="47"/>
        <pc:sldMkLst>
          <pc:docMk/>
          <pc:sldMk cId="2212098001" sldId="336"/>
        </pc:sldMkLst>
      </pc:sldChg>
      <pc:sldChg chg="del">
        <pc:chgData name="Cartier, Thomas (EOL)" userId="0eaa2424-5aa2-4e0b-960d-de12abb9d6fd" providerId="ADAL" clId="{20C0C534-00F7-4532-874D-8BA87199B984}" dt="2022-11-25T16:53:36.047" v="0" actId="47"/>
        <pc:sldMkLst>
          <pc:docMk/>
          <pc:sldMk cId="3992216800" sldId="337"/>
        </pc:sldMkLst>
      </pc:sldChg>
      <pc:sldChg chg="del">
        <pc:chgData name="Cartier, Thomas (EOL)" userId="0eaa2424-5aa2-4e0b-960d-de12abb9d6fd" providerId="ADAL" clId="{20C0C534-00F7-4532-874D-8BA87199B984}" dt="2022-11-25T16:53:36.047" v="0" actId="47"/>
        <pc:sldMkLst>
          <pc:docMk/>
          <pc:sldMk cId="79881819" sldId="338"/>
        </pc:sldMkLst>
      </pc:sldChg>
      <pc:sldChg chg="del">
        <pc:chgData name="Cartier, Thomas (EOL)" userId="0eaa2424-5aa2-4e0b-960d-de12abb9d6fd" providerId="ADAL" clId="{20C0C534-00F7-4532-874D-8BA87199B984}" dt="2022-11-25T16:53:36.047" v="0" actId="47"/>
        <pc:sldMkLst>
          <pc:docMk/>
          <pc:sldMk cId="4629247" sldId="339"/>
        </pc:sldMkLst>
      </pc:sldChg>
      <pc:sldChg chg="del">
        <pc:chgData name="Cartier, Thomas (EOL)" userId="0eaa2424-5aa2-4e0b-960d-de12abb9d6fd" providerId="ADAL" clId="{20C0C534-00F7-4532-874D-8BA87199B984}" dt="2022-11-25T16:53:36.047" v="0" actId="47"/>
        <pc:sldMkLst>
          <pc:docMk/>
          <pc:sldMk cId="4205438616" sldId="340"/>
        </pc:sldMkLst>
      </pc:sldChg>
      <pc:sldChg chg="del">
        <pc:chgData name="Cartier, Thomas (EOL)" userId="0eaa2424-5aa2-4e0b-960d-de12abb9d6fd" providerId="ADAL" clId="{20C0C534-00F7-4532-874D-8BA87199B984}" dt="2022-11-25T16:53:36.047" v="0" actId="47"/>
        <pc:sldMkLst>
          <pc:docMk/>
          <pc:sldMk cId="3908857602" sldId="341"/>
        </pc:sldMkLst>
      </pc:sldChg>
      <pc:sldChg chg="del">
        <pc:chgData name="Cartier, Thomas (EOL)" userId="0eaa2424-5aa2-4e0b-960d-de12abb9d6fd" providerId="ADAL" clId="{20C0C534-00F7-4532-874D-8BA87199B984}" dt="2022-11-25T16:53:36.047" v="0" actId="47"/>
        <pc:sldMkLst>
          <pc:docMk/>
          <pc:sldMk cId="1812144932" sldId="342"/>
        </pc:sldMkLst>
      </pc:sldChg>
      <pc:sldChg chg="del">
        <pc:chgData name="Cartier, Thomas (EOL)" userId="0eaa2424-5aa2-4e0b-960d-de12abb9d6fd" providerId="ADAL" clId="{20C0C534-00F7-4532-874D-8BA87199B984}" dt="2022-11-25T16:53:36.047" v="0" actId="47"/>
        <pc:sldMkLst>
          <pc:docMk/>
          <pc:sldMk cId="3116758297" sldId="343"/>
        </pc:sldMkLst>
      </pc:sldChg>
      <pc:sldChg chg="del">
        <pc:chgData name="Cartier, Thomas (EOL)" userId="0eaa2424-5aa2-4e0b-960d-de12abb9d6fd" providerId="ADAL" clId="{20C0C534-00F7-4532-874D-8BA87199B984}" dt="2022-11-25T16:53:36.047" v="0" actId="47"/>
        <pc:sldMkLst>
          <pc:docMk/>
          <pc:sldMk cId="779478366" sldId="344"/>
        </pc:sldMkLst>
      </pc:sldChg>
      <pc:sldChg chg="del">
        <pc:chgData name="Cartier, Thomas (EOL)" userId="0eaa2424-5aa2-4e0b-960d-de12abb9d6fd" providerId="ADAL" clId="{20C0C534-00F7-4532-874D-8BA87199B984}" dt="2022-11-25T16:53:36.047" v="0" actId="47"/>
        <pc:sldMkLst>
          <pc:docMk/>
          <pc:sldMk cId="1275783144" sldId="345"/>
        </pc:sldMkLst>
      </pc:sldChg>
      <pc:sldChg chg="del">
        <pc:chgData name="Cartier, Thomas (EOL)" userId="0eaa2424-5aa2-4e0b-960d-de12abb9d6fd" providerId="ADAL" clId="{20C0C534-00F7-4532-874D-8BA87199B984}" dt="2022-11-25T16:53:36.047" v="0" actId="47"/>
        <pc:sldMkLst>
          <pc:docMk/>
          <pc:sldMk cId="2846754646" sldId="347"/>
        </pc:sldMkLst>
      </pc:sldChg>
      <pc:sldChg chg="del">
        <pc:chgData name="Cartier, Thomas (EOL)" userId="0eaa2424-5aa2-4e0b-960d-de12abb9d6fd" providerId="ADAL" clId="{20C0C534-00F7-4532-874D-8BA87199B984}" dt="2022-11-25T16:53:36.047" v="0" actId="47"/>
        <pc:sldMkLst>
          <pc:docMk/>
          <pc:sldMk cId="2223790567" sldId="349"/>
        </pc:sldMkLst>
      </pc:sldChg>
      <pc:sldChg chg="del">
        <pc:chgData name="Cartier, Thomas (EOL)" userId="0eaa2424-5aa2-4e0b-960d-de12abb9d6fd" providerId="ADAL" clId="{20C0C534-00F7-4532-874D-8BA87199B984}" dt="2022-11-25T16:53:36.047" v="0" actId="47"/>
        <pc:sldMkLst>
          <pc:docMk/>
          <pc:sldMk cId="4226470673" sldId="350"/>
        </pc:sldMkLst>
      </pc:sldChg>
      <pc:sldChg chg="del">
        <pc:chgData name="Cartier, Thomas (EOL)" userId="0eaa2424-5aa2-4e0b-960d-de12abb9d6fd" providerId="ADAL" clId="{20C0C534-00F7-4532-874D-8BA87199B984}" dt="2022-11-25T16:53:36.047" v="0" actId="47"/>
        <pc:sldMkLst>
          <pc:docMk/>
          <pc:sldMk cId="3208211958" sldId="351"/>
        </pc:sldMkLst>
      </pc:sldChg>
      <pc:sldChg chg="del">
        <pc:chgData name="Cartier, Thomas (EOL)" userId="0eaa2424-5aa2-4e0b-960d-de12abb9d6fd" providerId="ADAL" clId="{20C0C534-00F7-4532-874D-8BA87199B984}" dt="2022-11-25T16:53:36.047" v="0" actId="47"/>
        <pc:sldMkLst>
          <pc:docMk/>
          <pc:sldMk cId="1470589214" sldId="352"/>
        </pc:sldMkLst>
      </pc:sldChg>
      <pc:sldChg chg="del">
        <pc:chgData name="Cartier, Thomas (EOL)" userId="0eaa2424-5aa2-4e0b-960d-de12abb9d6fd" providerId="ADAL" clId="{20C0C534-00F7-4532-874D-8BA87199B984}" dt="2022-11-25T16:53:36.047" v="0" actId="47"/>
        <pc:sldMkLst>
          <pc:docMk/>
          <pc:sldMk cId="590787133" sldId="353"/>
        </pc:sldMkLst>
      </pc:sldChg>
      <pc:sldChg chg="del">
        <pc:chgData name="Cartier, Thomas (EOL)" userId="0eaa2424-5aa2-4e0b-960d-de12abb9d6fd" providerId="ADAL" clId="{20C0C534-00F7-4532-874D-8BA87199B984}" dt="2022-11-25T16:53:52.768" v="1" actId="47"/>
        <pc:sldMkLst>
          <pc:docMk/>
          <pc:sldMk cId="3458203547" sldId="356"/>
        </pc:sldMkLst>
      </pc:sldChg>
      <pc:sldChg chg="del">
        <pc:chgData name="Cartier, Thomas (EOL)" userId="0eaa2424-5aa2-4e0b-960d-de12abb9d6fd" providerId="ADAL" clId="{20C0C534-00F7-4532-874D-8BA87199B984}" dt="2022-11-25T16:53:52.768" v="1" actId="47"/>
        <pc:sldMkLst>
          <pc:docMk/>
          <pc:sldMk cId="1552344499" sldId="357"/>
        </pc:sldMkLst>
      </pc:sldChg>
      <pc:sldChg chg="del">
        <pc:chgData name="Cartier, Thomas (EOL)" userId="0eaa2424-5aa2-4e0b-960d-de12abb9d6fd" providerId="ADAL" clId="{20C0C534-00F7-4532-874D-8BA87199B984}" dt="2022-11-25T16:53:56.387" v="2" actId="47"/>
        <pc:sldMkLst>
          <pc:docMk/>
          <pc:sldMk cId="1747385076" sldId="358"/>
        </pc:sldMkLst>
      </pc:sldChg>
      <pc:sldChg chg="del">
        <pc:chgData name="Cartier, Thomas (EOL)" userId="0eaa2424-5aa2-4e0b-960d-de12abb9d6fd" providerId="ADAL" clId="{20C0C534-00F7-4532-874D-8BA87199B984}" dt="2022-11-25T16:53:36.047" v="0" actId="47"/>
        <pc:sldMkLst>
          <pc:docMk/>
          <pc:sldMk cId="660181404" sldId="360"/>
        </pc:sldMkLst>
      </pc:sldChg>
      <pc:sldChg chg="del">
        <pc:chgData name="Cartier, Thomas (EOL)" userId="0eaa2424-5aa2-4e0b-960d-de12abb9d6fd" providerId="ADAL" clId="{20C0C534-00F7-4532-874D-8BA87199B984}" dt="2022-11-25T16:53:36.047" v="0" actId="47"/>
        <pc:sldMkLst>
          <pc:docMk/>
          <pc:sldMk cId="194179697" sldId="361"/>
        </pc:sldMkLst>
      </pc:sldChg>
      <pc:sldChg chg="del">
        <pc:chgData name="Cartier, Thomas (EOL)" userId="0eaa2424-5aa2-4e0b-960d-de12abb9d6fd" providerId="ADAL" clId="{20C0C534-00F7-4532-874D-8BA87199B984}" dt="2022-11-25T16:53:36.047" v="0" actId="47"/>
        <pc:sldMkLst>
          <pc:docMk/>
          <pc:sldMk cId="446302486" sldId="362"/>
        </pc:sldMkLst>
      </pc:sldChg>
      <pc:sldChg chg="del">
        <pc:chgData name="Cartier, Thomas (EOL)" userId="0eaa2424-5aa2-4e0b-960d-de12abb9d6fd" providerId="ADAL" clId="{20C0C534-00F7-4532-874D-8BA87199B984}" dt="2022-11-25T16:53:36.047" v="0" actId="47"/>
        <pc:sldMkLst>
          <pc:docMk/>
          <pc:sldMk cId="135749793" sldId="363"/>
        </pc:sldMkLst>
      </pc:sldChg>
      <pc:sldChg chg="del">
        <pc:chgData name="Cartier, Thomas (EOL)" userId="0eaa2424-5aa2-4e0b-960d-de12abb9d6fd" providerId="ADAL" clId="{20C0C534-00F7-4532-874D-8BA87199B984}" dt="2022-11-25T16:53:36.047" v="0" actId="47"/>
        <pc:sldMkLst>
          <pc:docMk/>
          <pc:sldMk cId="2099779170" sldId="364"/>
        </pc:sldMkLst>
      </pc:sldChg>
      <pc:sldChg chg="del">
        <pc:chgData name="Cartier, Thomas (EOL)" userId="0eaa2424-5aa2-4e0b-960d-de12abb9d6fd" providerId="ADAL" clId="{20C0C534-00F7-4532-874D-8BA87199B984}" dt="2022-11-25T16:53:36.047" v="0" actId="47"/>
        <pc:sldMkLst>
          <pc:docMk/>
          <pc:sldMk cId="1336741019" sldId="365"/>
        </pc:sldMkLst>
      </pc:sldChg>
      <pc:sldChg chg="del">
        <pc:chgData name="Cartier, Thomas (EOL)" userId="0eaa2424-5aa2-4e0b-960d-de12abb9d6fd" providerId="ADAL" clId="{20C0C534-00F7-4532-874D-8BA87199B984}" dt="2022-11-25T16:53:36.047" v="0" actId="47"/>
        <pc:sldMkLst>
          <pc:docMk/>
          <pc:sldMk cId="536450841" sldId="366"/>
        </pc:sldMkLst>
      </pc:sldChg>
      <pc:sldChg chg="del">
        <pc:chgData name="Cartier, Thomas (EOL)" userId="0eaa2424-5aa2-4e0b-960d-de12abb9d6fd" providerId="ADAL" clId="{20C0C534-00F7-4532-874D-8BA87199B984}" dt="2022-11-25T16:53:36.047" v="0" actId="47"/>
        <pc:sldMkLst>
          <pc:docMk/>
          <pc:sldMk cId="362113716" sldId="367"/>
        </pc:sldMkLst>
      </pc:sldChg>
      <pc:sldChg chg="del">
        <pc:chgData name="Cartier, Thomas (EOL)" userId="0eaa2424-5aa2-4e0b-960d-de12abb9d6fd" providerId="ADAL" clId="{20C0C534-00F7-4532-874D-8BA87199B984}" dt="2022-11-25T16:53:36.047" v="0" actId="47"/>
        <pc:sldMkLst>
          <pc:docMk/>
          <pc:sldMk cId="65600437" sldId="368"/>
        </pc:sldMkLst>
      </pc:sldChg>
      <pc:sldChg chg="del">
        <pc:chgData name="Cartier, Thomas (EOL)" userId="0eaa2424-5aa2-4e0b-960d-de12abb9d6fd" providerId="ADAL" clId="{20C0C534-00F7-4532-874D-8BA87199B984}" dt="2022-11-25T16:53:36.047" v="0" actId="47"/>
        <pc:sldMkLst>
          <pc:docMk/>
          <pc:sldMk cId="1340609747" sldId="369"/>
        </pc:sldMkLst>
      </pc:sldChg>
      <pc:sldChg chg="del">
        <pc:chgData name="Cartier, Thomas (EOL)" userId="0eaa2424-5aa2-4e0b-960d-de12abb9d6fd" providerId="ADAL" clId="{20C0C534-00F7-4532-874D-8BA87199B984}" dt="2022-11-25T16:53:36.047" v="0" actId="47"/>
        <pc:sldMkLst>
          <pc:docMk/>
          <pc:sldMk cId="2633459208" sldId="370"/>
        </pc:sldMkLst>
      </pc:sldChg>
      <pc:sldChg chg="del">
        <pc:chgData name="Cartier, Thomas (EOL)" userId="0eaa2424-5aa2-4e0b-960d-de12abb9d6fd" providerId="ADAL" clId="{20C0C534-00F7-4532-874D-8BA87199B984}" dt="2022-11-25T16:53:36.047" v="0" actId="47"/>
        <pc:sldMkLst>
          <pc:docMk/>
          <pc:sldMk cId="1005405111" sldId="371"/>
        </pc:sldMkLst>
      </pc:sldChg>
      <pc:sldChg chg="del">
        <pc:chgData name="Cartier, Thomas (EOL)" userId="0eaa2424-5aa2-4e0b-960d-de12abb9d6fd" providerId="ADAL" clId="{20C0C534-00F7-4532-874D-8BA87199B984}" dt="2022-11-25T16:53:36.047" v="0" actId="47"/>
        <pc:sldMkLst>
          <pc:docMk/>
          <pc:sldMk cId="2963612632" sldId="372"/>
        </pc:sldMkLst>
      </pc:sldChg>
      <pc:sldChg chg="del">
        <pc:chgData name="Cartier, Thomas (EOL)" userId="0eaa2424-5aa2-4e0b-960d-de12abb9d6fd" providerId="ADAL" clId="{20C0C534-00F7-4532-874D-8BA87199B984}" dt="2022-11-25T16:53:36.047" v="0" actId="47"/>
        <pc:sldMkLst>
          <pc:docMk/>
          <pc:sldMk cId="2132842818" sldId="373"/>
        </pc:sldMkLst>
      </pc:sldChg>
      <pc:sldChg chg="del">
        <pc:chgData name="Cartier, Thomas (EOL)" userId="0eaa2424-5aa2-4e0b-960d-de12abb9d6fd" providerId="ADAL" clId="{20C0C534-00F7-4532-874D-8BA87199B984}" dt="2022-11-25T16:53:36.047" v="0" actId="47"/>
        <pc:sldMkLst>
          <pc:docMk/>
          <pc:sldMk cId="964064343" sldId="374"/>
        </pc:sldMkLst>
      </pc:sldChg>
      <pc:sldChg chg="del">
        <pc:chgData name="Cartier, Thomas (EOL)" userId="0eaa2424-5aa2-4e0b-960d-de12abb9d6fd" providerId="ADAL" clId="{20C0C534-00F7-4532-874D-8BA87199B984}" dt="2022-11-25T16:53:36.047" v="0" actId="47"/>
        <pc:sldMkLst>
          <pc:docMk/>
          <pc:sldMk cId="181002254" sldId="375"/>
        </pc:sldMkLst>
      </pc:sldChg>
      <pc:sldChg chg="del">
        <pc:chgData name="Cartier, Thomas (EOL)" userId="0eaa2424-5aa2-4e0b-960d-de12abb9d6fd" providerId="ADAL" clId="{20C0C534-00F7-4532-874D-8BA87199B984}" dt="2022-11-25T16:53:36.047" v="0" actId="47"/>
        <pc:sldMkLst>
          <pc:docMk/>
          <pc:sldMk cId="2567764122" sldId="376"/>
        </pc:sldMkLst>
      </pc:sldChg>
      <pc:sldChg chg="del">
        <pc:chgData name="Cartier, Thomas (EOL)" userId="0eaa2424-5aa2-4e0b-960d-de12abb9d6fd" providerId="ADAL" clId="{20C0C534-00F7-4532-874D-8BA87199B984}" dt="2022-11-25T16:53:36.047" v="0" actId="47"/>
        <pc:sldMkLst>
          <pc:docMk/>
          <pc:sldMk cId="3225995954" sldId="377"/>
        </pc:sldMkLst>
      </pc:sldChg>
      <pc:sldChg chg="del">
        <pc:chgData name="Cartier, Thomas (EOL)" userId="0eaa2424-5aa2-4e0b-960d-de12abb9d6fd" providerId="ADAL" clId="{20C0C534-00F7-4532-874D-8BA87199B984}" dt="2022-11-25T16:53:36.047" v="0" actId="47"/>
        <pc:sldMkLst>
          <pc:docMk/>
          <pc:sldMk cId="4125765327" sldId="378"/>
        </pc:sldMkLst>
      </pc:sldChg>
      <pc:sldChg chg="del">
        <pc:chgData name="Cartier, Thomas (EOL)" userId="0eaa2424-5aa2-4e0b-960d-de12abb9d6fd" providerId="ADAL" clId="{20C0C534-00F7-4532-874D-8BA87199B984}" dt="2022-11-25T16:53:36.047" v="0" actId="47"/>
        <pc:sldMkLst>
          <pc:docMk/>
          <pc:sldMk cId="2058461435" sldId="379"/>
        </pc:sldMkLst>
      </pc:sldChg>
      <pc:sldChg chg="del">
        <pc:chgData name="Cartier, Thomas (EOL)" userId="0eaa2424-5aa2-4e0b-960d-de12abb9d6fd" providerId="ADAL" clId="{20C0C534-00F7-4532-874D-8BA87199B984}" dt="2022-11-25T16:53:36.047" v="0" actId="47"/>
        <pc:sldMkLst>
          <pc:docMk/>
          <pc:sldMk cId="2694866231" sldId="380"/>
        </pc:sldMkLst>
      </pc:sldChg>
      <pc:sldChg chg="del">
        <pc:chgData name="Cartier, Thomas (EOL)" userId="0eaa2424-5aa2-4e0b-960d-de12abb9d6fd" providerId="ADAL" clId="{20C0C534-00F7-4532-874D-8BA87199B984}" dt="2022-11-25T16:53:36.047" v="0" actId="47"/>
        <pc:sldMkLst>
          <pc:docMk/>
          <pc:sldMk cId="2438924473" sldId="381"/>
        </pc:sldMkLst>
      </pc:sldChg>
      <pc:sldChg chg="del">
        <pc:chgData name="Cartier, Thomas (EOL)" userId="0eaa2424-5aa2-4e0b-960d-de12abb9d6fd" providerId="ADAL" clId="{20C0C534-00F7-4532-874D-8BA87199B984}" dt="2022-11-25T16:53:36.047" v="0" actId="47"/>
        <pc:sldMkLst>
          <pc:docMk/>
          <pc:sldMk cId="3536313708" sldId="382"/>
        </pc:sldMkLst>
      </pc:sldChg>
      <pc:sldChg chg="del">
        <pc:chgData name="Cartier, Thomas (EOL)" userId="0eaa2424-5aa2-4e0b-960d-de12abb9d6fd" providerId="ADAL" clId="{20C0C534-00F7-4532-874D-8BA87199B984}" dt="2022-11-25T16:53:36.047" v="0" actId="47"/>
        <pc:sldMkLst>
          <pc:docMk/>
          <pc:sldMk cId="2608267887" sldId="383"/>
        </pc:sldMkLst>
      </pc:sldChg>
      <pc:sldChg chg="del">
        <pc:chgData name="Cartier, Thomas (EOL)" userId="0eaa2424-5aa2-4e0b-960d-de12abb9d6fd" providerId="ADAL" clId="{20C0C534-00F7-4532-874D-8BA87199B984}" dt="2022-11-25T16:53:36.047" v="0" actId="47"/>
        <pc:sldMkLst>
          <pc:docMk/>
          <pc:sldMk cId="561539395" sldId="384"/>
        </pc:sldMkLst>
      </pc:sldChg>
      <pc:sldChg chg="del">
        <pc:chgData name="Cartier, Thomas (EOL)" userId="0eaa2424-5aa2-4e0b-960d-de12abb9d6fd" providerId="ADAL" clId="{20C0C534-00F7-4532-874D-8BA87199B984}" dt="2022-11-25T16:53:36.047" v="0" actId="47"/>
        <pc:sldMkLst>
          <pc:docMk/>
          <pc:sldMk cId="735460725" sldId="385"/>
        </pc:sldMkLst>
      </pc:sldChg>
      <pc:sldChg chg="del">
        <pc:chgData name="Cartier, Thomas (EOL)" userId="0eaa2424-5aa2-4e0b-960d-de12abb9d6fd" providerId="ADAL" clId="{20C0C534-00F7-4532-874D-8BA87199B984}" dt="2022-11-25T16:53:36.047" v="0" actId="47"/>
        <pc:sldMkLst>
          <pc:docMk/>
          <pc:sldMk cId="2881410568" sldId="386"/>
        </pc:sldMkLst>
      </pc:sldChg>
      <pc:sldChg chg="del">
        <pc:chgData name="Cartier, Thomas (EOL)" userId="0eaa2424-5aa2-4e0b-960d-de12abb9d6fd" providerId="ADAL" clId="{20C0C534-00F7-4532-874D-8BA87199B984}" dt="2022-11-25T16:53:36.047" v="0" actId="47"/>
        <pc:sldMkLst>
          <pc:docMk/>
          <pc:sldMk cId="1878159945" sldId="395"/>
        </pc:sldMkLst>
      </pc:sldChg>
      <pc:sldChg chg="del">
        <pc:chgData name="Cartier, Thomas (EOL)" userId="0eaa2424-5aa2-4e0b-960d-de12abb9d6fd" providerId="ADAL" clId="{20C0C534-00F7-4532-874D-8BA87199B984}" dt="2022-11-25T16:53:36.047" v="0" actId="47"/>
        <pc:sldMkLst>
          <pc:docMk/>
          <pc:sldMk cId="804727199" sldId="396"/>
        </pc:sldMkLst>
      </pc:sldChg>
    </pc:docChg>
  </pc:docChgLst>
  <pc:docChgLst>
    <pc:chgData name="Thomas Cartier" userId="0eaa2424-5aa2-4e0b-960d-de12abb9d6fd" providerId="ADAL" clId="{E0F3E51F-B608-457E-9FB9-B5BA88EBCF55}"/>
    <pc:docChg chg="custSel addSld modSld sldOrd">
      <pc:chgData name="Thomas Cartier" userId="0eaa2424-5aa2-4e0b-960d-de12abb9d6fd" providerId="ADAL" clId="{E0F3E51F-B608-457E-9FB9-B5BA88EBCF55}" dt="2022-10-27T22:39:16.461" v="126" actId="1037"/>
      <pc:docMkLst>
        <pc:docMk/>
      </pc:docMkLst>
      <pc:sldChg chg="addSp modSp">
        <pc:chgData name="Thomas Cartier" userId="0eaa2424-5aa2-4e0b-960d-de12abb9d6fd" providerId="ADAL" clId="{E0F3E51F-B608-457E-9FB9-B5BA88EBCF55}" dt="2022-10-26T13:06:17.940" v="0" actId="767"/>
        <pc:sldMkLst>
          <pc:docMk/>
          <pc:sldMk cId="873851518" sldId="260"/>
        </pc:sldMkLst>
        <pc:spChg chg="add mod">
          <ac:chgData name="Thomas Cartier" userId="0eaa2424-5aa2-4e0b-960d-de12abb9d6fd" providerId="ADAL" clId="{E0F3E51F-B608-457E-9FB9-B5BA88EBCF55}" dt="2022-10-26T13:06:17.940" v="0" actId="767"/>
          <ac:spMkLst>
            <pc:docMk/>
            <pc:sldMk cId="873851518" sldId="260"/>
            <ac:spMk id="3" creationId="{2C319BAE-E3FE-495C-9CF3-A85F2C61DC7F}"/>
          </ac:spMkLst>
        </pc:spChg>
      </pc:sldChg>
      <pc:sldChg chg="addSp modSp">
        <pc:chgData name="Thomas Cartier" userId="0eaa2424-5aa2-4e0b-960d-de12abb9d6fd" providerId="ADAL" clId="{E0F3E51F-B608-457E-9FB9-B5BA88EBCF55}" dt="2022-10-26T13:08:38.065" v="1"/>
        <pc:sldMkLst>
          <pc:docMk/>
          <pc:sldMk cId="1652884933" sldId="261"/>
        </pc:sldMkLst>
        <pc:spChg chg="add mod">
          <ac:chgData name="Thomas Cartier" userId="0eaa2424-5aa2-4e0b-960d-de12abb9d6fd" providerId="ADAL" clId="{E0F3E51F-B608-457E-9FB9-B5BA88EBCF55}" dt="2022-10-26T13:08:38.065" v="1"/>
          <ac:spMkLst>
            <pc:docMk/>
            <pc:sldMk cId="1652884933" sldId="261"/>
            <ac:spMk id="4" creationId="{FCFBE81F-E9B6-44B4-BC62-E5D495B7E1B8}"/>
          </ac:spMkLst>
        </pc:spChg>
      </pc:sldChg>
      <pc:sldChg chg="addSp modSp">
        <pc:chgData name="Thomas Cartier" userId="0eaa2424-5aa2-4e0b-960d-de12abb9d6fd" providerId="ADAL" clId="{E0F3E51F-B608-457E-9FB9-B5BA88EBCF55}" dt="2022-10-26T13:38:40.774" v="6"/>
        <pc:sldMkLst>
          <pc:docMk/>
          <pc:sldMk cId="92776238" sldId="262"/>
        </pc:sldMkLst>
        <pc:spChg chg="add mod">
          <ac:chgData name="Thomas Cartier" userId="0eaa2424-5aa2-4e0b-960d-de12abb9d6fd" providerId="ADAL" clId="{E0F3E51F-B608-457E-9FB9-B5BA88EBCF55}" dt="2022-10-26T13:38:40.774" v="6"/>
          <ac:spMkLst>
            <pc:docMk/>
            <pc:sldMk cId="92776238" sldId="262"/>
            <ac:spMk id="4" creationId="{9732B850-F08E-422C-8E4E-5F3CA9C8FA9C}"/>
          </ac:spMkLst>
        </pc:spChg>
      </pc:sldChg>
      <pc:sldChg chg="addSp delSp modSp mod">
        <pc:chgData name="Thomas Cartier" userId="0eaa2424-5aa2-4e0b-960d-de12abb9d6fd" providerId="ADAL" clId="{E0F3E51F-B608-457E-9FB9-B5BA88EBCF55}" dt="2022-10-27T22:39:16.461" v="126" actId="1037"/>
        <pc:sldMkLst>
          <pc:docMk/>
          <pc:sldMk cId="2421949532" sldId="264"/>
        </pc:sldMkLst>
        <pc:spChg chg="mod">
          <ac:chgData name="Thomas Cartier" userId="0eaa2424-5aa2-4e0b-960d-de12abb9d6fd" providerId="ADAL" clId="{E0F3E51F-B608-457E-9FB9-B5BA88EBCF55}" dt="2022-10-27T22:39:05.352" v="96" actId="14100"/>
          <ac:spMkLst>
            <pc:docMk/>
            <pc:sldMk cId="2421949532" sldId="264"/>
            <ac:spMk id="2" creationId="{EAD6AEAF-3E5D-4839-8C1B-091182874760}"/>
          </ac:spMkLst>
        </pc:spChg>
        <pc:spChg chg="del">
          <ac:chgData name="Thomas Cartier" userId="0eaa2424-5aa2-4e0b-960d-de12abb9d6fd" providerId="ADAL" clId="{E0F3E51F-B608-457E-9FB9-B5BA88EBCF55}" dt="2022-10-27T22:20:15.600" v="81"/>
          <ac:spMkLst>
            <pc:docMk/>
            <pc:sldMk cId="2421949532" sldId="264"/>
            <ac:spMk id="4" creationId="{2D679016-5BF4-46ED-8211-EA3248008D62}"/>
          </ac:spMkLst>
        </pc:spChg>
        <pc:spChg chg="add del mod">
          <ac:chgData name="Thomas Cartier" userId="0eaa2424-5aa2-4e0b-960d-de12abb9d6fd" providerId="ADAL" clId="{E0F3E51F-B608-457E-9FB9-B5BA88EBCF55}" dt="2022-10-27T22:38:58.890" v="95" actId="478"/>
          <ac:spMkLst>
            <pc:docMk/>
            <pc:sldMk cId="2421949532" sldId="264"/>
            <ac:spMk id="4" creationId="{5FFE0924-8599-49D0-91FF-F1C0FA9A9E1F}"/>
          </ac:spMkLst>
        </pc:spChg>
        <pc:spChg chg="del">
          <ac:chgData name="Thomas Cartier" userId="0eaa2424-5aa2-4e0b-960d-de12abb9d6fd" providerId="ADAL" clId="{E0F3E51F-B608-457E-9FB9-B5BA88EBCF55}" dt="2022-10-27T22:20:35.481" v="82"/>
          <ac:spMkLst>
            <pc:docMk/>
            <pc:sldMk cId="2421949532" sldId="264"/>
            <ac:spMk id="5" creationId="{19047643-CB19-4EB5-8E34-9FF508FA9A72}"/>
          </ac:spMkLst>
        </pc:spChg>
        <pc:spChg chg="add del mod">
          <ac:chgData name="Thomas Cartier" userId="0eaa2424-5aa2-4e0b-960d-de12abb9d6fd" providerId="ADAL" clId="{E0F3E51F-B608-457E-9FB9-B5BA88EBCF55}" dt="2022-10-27T22:21:24.646" v="84" actId="478"/>
          <ac:spMkLst>
            <pc:docMk/>
            <pc:sldMk cId="2421949532" sldId="264"/>
            <ac:spMk id="8" creationId="{B2AF7B39-B7BA-418A-A92D-D5FF310A5222}"/>
          </ac:spMkLst>
        </pc:spChg>
        <pc:picChg chg="add del mod">
          <ac:chgData name="Thomas Cartier" userId="0eaa2424-5aa2-4e0b-960d-de12abb9d6fd" providerId="ADAL" clId="{E0F3E51F-B608-457E-9FB9-B5BA88EBCF55}" dt="2022-10-27T22:21:18.415" v="83" actId="478"/>
          <ac:picMkLst>
            <pc:docMk/>
            <pc:sldMk cId="2421949532" sldId="264"/>
            <ac:picMk id="3" creationId="{B36F81DB-C267-4352-AE4A-1737F00C8B71}"/>
          </ac:picMkLst>
        </pc:picChg>
        <pc:picChg chg="add del mod">
          <ac:chgData name="Thomas Cartier" userId="0eaa2424-5aa2-4e0b-960d-de12abb9d6fd" providerId="ADAL" clId="{E0F3E51F-B608-457E-9FB9-B5BA88EBCF55}" dt="2022-10-27T22:38:41.182" v="89" actId="478"/>
          <ac:picMkLst>
            <pc:docMk/>
            <pc:sldMk cId="2421949532" sldId="264"/>
            <ac:picMk id="6" creationId="{D01EF150-83D0-4728-9A4A-7B73B6A0B73D}"/>
          </ac:picMkLst>
        </pc:picChg>
        <pc:picChg chg="add mod">
          <ac:chgData name="Thomas Cartier" userId="0eaa2424-5aa2-4e0b-960d-de12abb9d6fd" providerId="ADAL" clId="{E0F3E51F-B608-457E-9FB9-B5BA88EBCF55}" dt="2022-10-27T22:39:16.461" v="126" actId="1037"/>
          <ac:picMkLst>
            <pc:docMk/>
            <pc:sldMk cId="2421949532" sldId="264"/>
            <ac:picMk id="7" creationId="{4C3DD9BF-BF07-45DA-8E96-CE0B75DB8A6B}"/>
          </ac:picMkLst>
        </pc:picChg>
      </pc:sldChg>
      <pc:sldChg chg="addSp modSp">
        <pc:chgData name="Thomas Cartier" userId="0eaa2424-5aa2-4e0b-960d-de12abb9d6fd" providerId="ADAL" clId="{E0F3E51F-B608-457E-9FB9-B5BA88EBCF55}" dt="2022-10-26T13:23:55.884" v="4"/>
        <pc:sldMkLst>
          <pc:docMk/>
          <pc:sldMk cId="2077112541" sldId="269"/>
        </pc:sldMkLst>
        <pc:spChg chg="add mod">
          <ac:chgData name="Thomas Cartier" userId="0eaa2424-5aa2-4e0b-960d-de12abb9d6fd" providerId="ADAL" clId="{E0F3E51F-B608-457E-9FB9-B5BA88EBCF55}" dt="2022-10-26T13:23:55.884" v="4"/>
          <ac:spMkLst>
            <pc:docMk/>
            <pc:sldMk cId="2077112541" sldId="269"/>
            <ac:spMk id="4" creationId="{A06CA8CA-C29D-4374-8AFB-89C6D634DEE0}"/>
          </ac:spMkLst>
        </pc:spChg>
      </pc:sldChg>
      <pc:sldChg chg="addSp modSp">
        <pc:chgData name="Thomas Cartier" userId="0eaa2424-5aa2-4e0b-960d-de12abb9d6fd" providerId="ADAL" clId="{E0F3E51F-B608-457E-9FB9-B5BA88EBCF55}" dt="2022-10-26T13:27:12.308" v="5"/>
        <pc:sldMkLst>
          <pc:docMk/>
          <pc:sldMk cId="2149485431" sldId="270"/>
        </pc:sldMkLst>
        <pc:spChg chg="add mod">
          <ac:chgData name="Thomas Cartier" userId="0eaa2424-5aa2-4e0b-960d-de12abb9d6fd" providerId="ADAL" clId="{E0F3E51F-B608-457E-9FB9-B5BA88EBCF55}" dt="2022-10-26T13:27:12.308" v="5"/>
          <ac:spMkLst>
            <pc:docMk/>
            <pc:sldMk cId="2149485431" sldId="270"/>
            <ac:spMk id="8" creationId="{57378462-C22D-4C89-BC5D-90948560642D}"/>
          </ac:spMkLst>
        </pc:spChg>
      </pc:sldChg>
      <pc:sldChg chg="addSp modSp">
        <pc:chgData name="Thomas Cartier" userId="0eaa2424-5aa2-4e0b-960d-de12abb9d6fd" providerId="ADAL" clId="{E0F3E51F-B608-457E-9FB9-B5BA88EBCF55}" dt="2022-10-26T13:43:52.233" v="7"/>
        <pc:sldMkLst>
          <pc:docMk/>
          <pc:sldMk cId="1990033710" sldId="271"/>
        </pc:sldMkLst>
        <pc:spChg chg="add mod">
          <ac:chgData name="Thomas Cartier" userId="0eaa2424-5aa2-4e0b-960d-de12abb9d6fd" providerId="ADAL" clId="{E0F3E51F-B608-457E-9FB9-B5BA88EBCF55}" dt="2022-10-26T13:43:52.233" v="7"/>
          <ac:spMkLst>
            <pc:docMk/>
            <pc:sldMk cId="1990033710" sldId="271"/>
            <ac:spMk id="4" creationId="{2EA11BED-D6BF-404A-B5A3-42C5016A7D7B}"/>
          </ac:spMkLst>
        </pc:spChg>
      </pc:sldChg>
      <pc:sldChg chg="addSp modSp">
        <pc:chgData name="Thomas Cartier" userId="0eaa2424-5aa2-4e0b-960d-de12abb9d6fd" providerId="ADAL" clId="{E0F3E51F-B608-457E-9FB9-B5BA88EBCF55}" dt="2022-10-26T13:46:27.793" v="8"/>
        <pc:sldMkLst>
          <pc:docMk/>
          <pc:sldMk cId="3845800051" sldId="272"/>
        </pc:sldMkLst>
        <pc:spChg chg="add mod">
          <ac:chgData name="Thomas Cartier" userId="0eaa2424-5aa2-4e0b-960d-de12abb9d6fd" providerId="ADAL" clId="{E0F3E51F-B608-457E-9FB9-B5BA88EBCF55}" dt="2022-10-26T13:46:27.793" v="8"/>
          <ac:spMkLst>
            <pc:docMk/>
            <pc:sldMk cId="3845800051" sldId="272"/>
            <ac:spMk id="4" creationId="{6BD6C04D-58DF-4940-9738-574C125C1DA0}"/>
          </ac:spMkLst>
        </pc:spChg>
      </pc:sldChg>
      <pc:sldChg chg="addSp modSp">
        <pc:chgData name="Thomas Cartier" userId="0eaa2424-5aa2-4e0b-960d-de12abb9d6fd" providerId="ADAL" clId="{E0F3E51F-B608-457E-9FB9-B5BA88EBCF55}" dt="2022-10-26T14:05:50.300" v="11"/>
        <pc:sldMkLst>
          <pc:docMk/>
          <pc:sldMk cId="580308410" sldId="275"/>
        </pc:sldMkLst>
        <pc:spChg chg="add mod">
          <ac:chgData name="Thomas Cartier" userId="0eaa2424-5aa2-4e0b-960d-de12abb9d6fd" providerId="ADAL" clId="{E0F3E51F-B608-457E-9FB9-B5BA88EBCF55}" dt="2022-10-26T14:05:50.300" v="11"/>
          <ac:spMkLst>
            <pc:docMk/>
            <pc:sldMk cId="580308410" sldId="275"/>
            <ac:spMk id="4" creationId="{0C937BE9-16FD-45F6-908E-4AC2291B607E}"/>
          </ac:spMkLst>
        </pc:spChg>
      </pc:sldChg>
      <pc:sldChg chg="addSp modSp">
        <pc:chgData name="Thomas Cartier" userId="0eaa2424-5aa2-4e0b-960d-de12abb9d6fd" providerId="ADAL" clId="{E0F3E51F-B608-457E-9FB9-B5BA88EBCF55}" dt="2022-10-26T14:08:08.249" v="12"/>
        <pc:sldMkLst>
          <pc:docMk/>
          <pc:sldMk cId="2701516425" sldId="276"/>
        </pc:sldMkLst>
        <pc:spChg chg="add mod">
          <ac:chgData name="Thomas Cartier" userId="0eaa2424-5aa2-4e0b-960d-de12abb9d6fd" providerId="ADAL" clId="{E0F3E51F-B608-457E-9FB9-B5BA88EBCF55}" dt="2022-10-26T14:08:08.249" v="12"/>
          <ac:spMkLst>
            <pc:docMk/>
            <pc:sldMk cId="2701516425" sldId="276"/>
            <ac:spMk id="4" creationId="{3DAB9856-BD5E-423B-A53C-E6C2FA0EE793}"/>
          </ac:spMkLst>
        </pc:spChg>
      </pc:sldChg>
      <pc:sldChg chg="addSp modSp">
        <pc:chgData name="Thomas Cartier" userId="0eaa2424-5aa2-4e0b-960d-de12abb9d6fd" providerId="ADAL" clId="{E0F3E51F-B608-457E-9FB9-B5BA88EBCF55}" dt="2022-10-26T14:24:59.124" v="14"/>
        <pc:sldMkLst>
          <pc:docMk/>
          <pc:sldMk cId="1796775683" sldId="279"/>
        </pc:sldMkLst>
        <pc:spChg chg="add mod">
          <ac:chgData name="Thomas Cartier" userId="0eaa2424-5aa2-4e0b-960d-de12abb9d6fd" providerId="ADAL" clId="{E0F3E51F-B608-457E-9FB9-B5BA88EBCF55}" dt="2022-10-26T14:24:59.124" v="14"/>
          <ac:spMkLst>
            <pc:docMk/>
            <pc:sldMk cId="1796775683" sldId="279"/>
            <ac:spMk id="4" creationId="{A3A14C38-0625-43D9-8966-6C75E1B3D7EC}"/>
          </ac:spMkLst>
        </pc:spChg>
      </pc:sldChg>
      <pc:sldChg chg="addSp modSp">
        <pc:chgData name="Thomas Cartier" userId="0eaa2424-5aa2-4e0b-960d-de12abb9d6fd" providerId="ADAL" clId="{E0F3E51F-B608-457E-9FB9-B5BA88EBCF55}" dt="2022-10-26T14:31:25.616" v="16"/>
        <pc:sldMkLst>
          <pc:docMk/>
          <pc:sldMk cId="3491962303" sldId="281"/>
        </pc:sldMkLst>
        <pc:spChg chg="add mod">
          <ac:chgData name="Thomas Cartier" userId="0eaa2424-5aa2-4e0b-960d-de12abb9d6fd" providerId="ADAL" clId="{E0F3E51F-B608-457E-9FB9-B5BA88EBCF55}" dt="2022-10-26T14:30:55.294" v="15"/>
          <ac:spMkLst>
            <pc:docMk/>
            <pc:sldMk cId="3491962303" sldId="281"/>
            <ac:spMk id="6" creationId="{D88FE0C9-2F95-4425-909B-DD2781157FCD}"/>
          </ac:spMkLst>
        </pc:spChg>
        <pc:spChg chg="add mod">
          <ac:chgData name="Thomas Cartier" userId="0eaa2424-5aa2-4e0b-960d-de12abb9d6fd" providerId="ADAL" clId="{E0F3E51F-B608-457E-9FB9-B5BA88EBCF55}" dt="2022-10-26T14:31:25.616" v="16"/>
          <ac:spMkLst>
            <pc:docMk/>
            <pc:sldMk cId="3491962303" sldId="281"/>
            <ac:spMk id="7" creationId="{54F81C9B-4944-4738-88E2-B48B75152065}"/>
          </ac:spMkLst>
        </pc:spChg>
      </pc:sldChg>
      <pc:sldChg chg="addSp modSp">
        <pc:chgData name="Thomas Cartier" userId="0eaa2424-5aa2-4e0b-960d-de12abb9d6fd" providerId="ADAL" clId="{E0F3E51F-B608-457E-9FB9-B5BA88EBCF55}" dt="2022-10-26T14:33:14.219" v="18"/>
        <pc:sldMkLst>
          <pc:docMk/>
          <pc:sldMk cId="1393594615" sldId="282"/>
        </pc:sldMkLst>
        <pc:spChg chg="add mod">
          <ac:chgData name="Thomas Cartier" userId="0eaa2424-5aa2-4e0b-960d-de12abb9d6fd" providerId="ADAL" clId="{E0F3E51F-B608-457E-9FB9-B5BA88EBCF55}" dt="2022-10-26T14:32:48.541" v="17"/>
          <ac:spMkLst>
            <pc:docMk/>
            <pc:sldMk cId="1393594615" sldId="282"/>
            <ac:spMk id="6" creationId="{A4DC95DA-0768-42E5-8DD3-AB8277DBB414}"/>
          </ac:spMkLst>
        </pc:spChg>
        <pc:spChg chg="add mod">
          <ac:chgData name="Thomas Cartier" userId="0eaa2424-5aa2-4e0b-960d-de12abb9d6fd" providerId="ADAL" clId="{E0F3E51F-B608-457E-9FB9-B5BA88EBCF55}" dt="2022-10-26T14:33:14.219" v="18"/>
          <ac:spMkLst>
            <pc:docMk/>
            <pc:sldMk cId="1393594615" sldId="282"/>
            <ac:spMk id="7" creationId="{0789AD88-E785-42C5-A07D-30994AF87A3F}"/>
          </ac:spMkLst>
        </pc:spChg>
      </pc:sldChg>
      <pc:sldChg chg="addSp modSp">
        <pc:chgData name="Thomas Cartier" userId="0eaa2424-5aa2-4e0b-960d-de12abb9d6fd" providerId="ADAL" clId="{E0F3E51F-B608-457E-9FB9-B5BA88EBCF55}" dt="2022-10-26T14:37:38.483" v="20"/>
        <pc:sldMkLst>
          <pc:docMk/>
          <pc:sldMk cId="1809832728" sldId="283"/>
        </pc:sldMkLst>
        <pc:spChg chg="add mod">
          <ac:chgData name="Thomas Cartier" userId="0eaa2424-5aa2-4e0b-960d-de12abb9d6fd" providerId="ADAL" clId="{E0F3E51F-B608-457E-9FB9-B5BA88EBCF55}" dt="2022-10-26T14:36:34.873" v="19"/>
          <ac:spMkLst>
            <pc:docMk/>
            <pc:sldMk cId="1809832728" sldId="283"/>
            <ac:spMk id="6" creationId="{2A7F09F7-4769-4157-8747-5078196D1742}"/>
          </ac:spMkLst>
        </pc:spChg>
        <pc:spChg chg="add mod">
          <ac:chgData name="Thomas Cartier" userId="0eaa2424-5aa2-4e0b-960d-de12abb9d6fd" providerId="ADAL" clId="{E0F3E51F-B608-457E-9FB9-B5BA88EBCF55}" dt="2022-10-26T14:37:38.483" v="20"/>
          <ac:spMkLst>
            <pc:docMk/>
            <pc:sldMk cId="1809832728" sldId="283"/>
            <ac:spMk id="7" creationId="{71AC7B0B-AAB3-4AC4-8F07-598F47DD7BCD}"/>
          </ac:spMkLst>
        </pc:spChg>
      </pc:sldChg>
      <pc:sldChg chg="addSp modSp">
        <pc:chgData name="Thomas Cartier" userId="0eaa2424-5aa2-4e0b-960d-de12abb9d6fd" providerId="ADAL" clId="{E0F3E51F-B608-457E-9FB9-B5BA88EBCF55}" dt="2022-10-26T14:38:43.589" v="21"/>
        <pc:sldMkLst>
          <pc:docMk/>
          <pc:sldMk cId="2526603022" sldId="284"/>
        </pc:sldMkLst>
        <pc:spChg chg="add mod">
          <ac:chgData name="Thomas Cartier" userId="0eaa2424-5aa2-4e0b-960d-de12abb9d6fd" providerId="ADAL" clId="{E0F3E51F-B608-457E-9FB9-B5BA88EBCF55}" dt="2022-10-26T14:38:43.589" v="21"/>
          <ac:spMkLst>
            <pc:docMk/>
            <pc:sldMk cId="2526603022" sldId="284"/>
            <ac:spMk id="6" creationId="{7BCC4225-8122-465A-8146-FECC1A10836D}"/>
          </ac:spMkLst>
        </pc:spChg>
      </pc:sldChg>
      <pc:sldChg chg="addSp modSp">
        <pc:chgData name="Thomas Cartier" userId="0eaa2424-5aa2-4e0b-960d-de12abb9d6fd" providerId="ADAL" clId="{E0F3E51F-B608-457E-9FB9-B5BA88EBCF55}" dt="2022-10-26T14:42:46.817" v="22"/>
        <pc:sldMkLst>
          <pc:docMk/>
          <pc:sldMk cId="793170369" sldId="285"/>
        </pc:sldMkLst>
        <pc:spChg chg="add mod">
          <ac:chgData name="Thomas Cartier" userId="0eaa2424-5aa2-4e0b-960d-de12abb9d6fd" providerId="ADAL" clId="{E0F3E51F-B608-457E-9FB9-B5BA88EBCF55}" dt="2022-10-26T14:42:46.817" v="22"/>
          <ac:spMkLst>
            <pc:docMk/>
            <pc:sldMk cId="793170369" sldId="285"/>
            <ac:spMk id="6" creationId="{FEA55AD4-1A63-4FFC-B0BA-8F1A90F5AD85}"/>
          </ac:spMkLst>
        </pc:spChg>
      </pc:sldChg>
      <pc:sldChg chg="addSp modSp">
        <pc:chgData name="Thomas Cartier" userId="0eaa2424-5aa2-4e0b-960d-de12abb9d6fd" providerId="ADAL" clId="{E0F3E51F-B608-457E-9FB9-B5BA88EBCF55}" dt="2022-10-26T14:45:38.605" v="24"/>
        <pc:sldMkLst>
          <pc:docMk/>
          <pc:sldMk cId="2210443630" sldId="286"/>
        </pc:sldMkLst>
        <pc:spChg chg="add mod">
          <ac:chgData name="Thomas Cartier" userId="0eaa2424-5aa2-4e0b-960d-de12abb9d6fd" providerId="ADAL" clId="{E0F3E51F-B608-457E-9FB9-B5BA88EBCF55}" dt="2022-10-26T14:45:19.181" v="23"/>
          <ac:spMkLst>
            <pc:docMk/>
            <pc:sldMk cId="2210443630" sldId="286"/>
            <ac:spMk id="6" creationId="{BF70E526-630B-49D9-ACA3-3CEC1DF5AFC1}"/>
          </ac:spMkLst>
        </pc:spChg>
        <pc:spChg chg="add mod">
          <ac:chgData name="Thomas Cartier" userId="0eaa2424-5aa2-4e0b-960d-de12abb9d6fd" providerId="ADAL" clId="{E0F3E51F-B608-457E-9FB9-B5BA88EBCF55}" dt="2022-10-26T14:45:38.605" v="24"/>
          <ac:spMkLst>
            <pc:docMk/>
            <pc:sldMk cId="2210443630" sldId="286"/>
            <ac:spMk id="7" creationId="{CF0CAD1F-D2D3-45D1-A78D-2CC30667C4D3}"/>
          </ac:spMkLst>
        </pc:spChg>
      </pc:sldChg>
      <pc:sldChg chg="addSp modSp">
        <pc:chgData name="Thomas Cartier" userId="0eaa2424-5aa2-4e0b-960d-de12abb9d6fd" providerId="ADAL" clId="{E0F3E51F-B608-457E-9FB9-B5BA88EBCF55}" dt="2022-10-26T14:49:22.596" v="26"/>
        <pc:sldMkLst>
          <pc:docMk/>
          <pc:sldMk cId="257459663" sldId="287"/>
        </pc:sldMkLst>
        <pc:spChg chg="add mod">
          <ac:chgData name="Thomas Cartier" userId="0eaa2424-5aa2-4e0b-960d-de12abb9d6fd" providerId="ADAL" clId="{E0F3E51F-B608-457E-9FB9-B5BA88EBCF55}" dt="2022-10-26T14:49:05.868" v="25"/>
          <ac:spMkLst>
            <pc:docMk/>
            <pc:sldMk cId="257459663" sldId="287"/>
            <ac:spMk id="6" creationId="{9E8B08E7-3CB8-4586-8190-828D6CF9F047}"/>
          </ac:spMkLst>
        </pc:spChg>
        <pc:spChg chg="add mod">
          <ac:chgData name="Thomas Cartier" userId="0eaa2424-5aa2-4e0b-960d-de12abb9d6fd" providerId="ADAL" clId="{E0F3E51F-B608-457E-9FB9-B5BA88EBCF55}" dt="2022-10-26T14:49:22.596" v="26"/>
          <ac:spMkLst>
            <pc:docMk/>
            <pc:sldMk cId="257459663" sldId="287"/>
            <ac:spMk id="7" creationId="{7C52D691-CAF8-4292-93D3-7F82C4A4796C}"/>
          </ac:spMkLst>
        </pc:spChg>
      </pc:sldChg>
      <pc:sldChg chg="addSp delSp modSp">
        <pc:chgData name="Thomas Cartier" userId="0eaa2424-5aa2-4e0b-960d-de12abb9d6fd" providerId="ADAL" clId="{E0F3E51F-B608-457E-9FB9-B5BA88EBCF55}" dt="2022-10-26T14:51:18.064" v="30"/>
        <pc:sldMkLst>
          <pc:docMk/>
          <pc:sldMk cId="1159943836" sldId="288"/>
        </pc:sldMkLst>
        <pc:spChg chg="add mod">
          <ac:chgData name="Thomas Cartier" userId="0eaa2424-5aa2-4e0b-960d-de12abb9d6fd" providerId="ADAL" clId="{E0F3E51F-B608-457E-9FB9-B5BA88EBCF55}" dt="2022-10-26T14:50:55.149" v="27"/>
          <ac:spMkLst>
            <pc:docMk/>
            <pc:sldMk cId="1159943836" sldId="288"/>
            <ac:spMk id="6" creationId="{22DED97C-9B94-4DE1-AAE8-91A8E3D2F6D5}"/>
          </ac:spMkLst>
        </pc:spChg>
        <pc:spChg chg="add mod">
          <ac:chgData name="Thomas Cartier" userId="0eaa2424-5aa2-4e0b-960d-de12abb9d6fd" providerId="ADAL" clId="{E0F3E51F-B608-457E-9FB9-B5BA88EBCF55}" dt="2022-10-26T14:51:18.064" v="30"/>
          <ac:spMkLst>
            <pc:docMk/>
            <pc:sldMk cId="1159943836" sldId="288"/>
            <ac:spMk id="7" creationId="{5343B9F1-0D28-4039-9BA6-0E79E06BCF79}"/>
          </ac:spMkLst>
        </pc:spChg>
        <pc:picChg chg="add del">
          <ac:chgData name="Thomas Cartier" userId="0eaa2424-5aa2-4e0b-960d-de12abb9d6fd" providerId="ADAL" clId="{E0F3E51F-B608-457E-9FB9-B5BA88EBCF55}" dt="2022-10-26T14:51:15.185" v="29"/>
          <ac:picMkLst>
            <pc:docMk/>
            <pc:sldMk cId="1159943836" sldId="288"/>
            <ac:picMk id="4" creationId="{728D4FD6-7DA9-4F86-B007-8893C3D2118E}"/>
          </ac:picMkLst>
        </pc:picChg>
      </pc:sldChg>
      <pc:sldChg chg="addSp modSp">
        <pc:chgData name="Thomas Cartier" userId="0eaa2424-5aa2-4e0b-960d-de12abb9d6fd" providerId="ADAL" clId="{E0F3E51F-B608-457E-9FB9-B5BA88EBCF55}" dt="2022-10-26T14:57:51.136" v="31"/>
        <pc:sldMkLst>
          <pc:docMk/>
          <pc:sldMk cId="3124783962" sldId="289"/>
        </pc:sldMkLst>
        <pc:spChg chg="add mod">
          <ac:chgData name="Thomas Cartier" userId="0eaa2424-5aa2-4e0b-960d-de12abb9d6fd" providerId="ADAL" clId="{E0F3E51F-B608-457E-9FB9-B5BA88EBCF55}" dt="2022-10-26T14:57:51.136" v="31"/>
          <ac:spMkLst>
            <pc:docMk/>
            <pc:sldMk cId="3124783962" sldId="289"/>
            <ac:spMk id="6" creationId="{8C5E92FA-A15B-4151-A9B2-415007093151}"/>
          </ac:spMkLst>
        </pc:spChg>
      </pc:sldChg>
      <pc:sldChg chg="addSp modSp">
        <pc:chgData name="Thomas Cartier" userId="0eaa2424-5aa2-4e0b-960d-de12abb9d6fd" providerId="ADAL" clId="{E0F3E51F-B608-457E-9FB9-B5BA88EBCF55}" dt="2022-10-26T14:59:48.194" v="33"/>
        <pc:sldMkLst>
          <pc:docMk/>
          <pc:sldMk cId="4131592582" sldId="290"/>
        </pc:sldMkLst>
        <pc:spChg chg="add mod">
          <ac:chgData name="Thomas Cartier" userId="0eaa2424-5aa2-4e0b-960d-de12abb9d6fd" providerId="ADAL" clId="{E0F3E51F-B608-457E-9FB9-B5BA88EBCF55}" dt="2022-10-26T14:59:28.958" v="32"/>
          <ac:spMkLst>
            <pc:docMk/>
            <pc:sldMk cId="4131592582" sldId="290"/>
            <ac:spMk id="5" creationId="{E9265924-D682-4FA9-BCC9-902A65E3CEC4}"/>
          </ac:spMkLst>
        </pc:spChg>
        <pc:spChg chg="add mod">
          <ac:chgData name="Thomas Cartier" userId="0eaa2424-5aa2-4e0b-960d-de12abb9d6fd" providerId="ADAL" clId="{E0F3E51F-B608-457E-9FB9-B5BA88EBCF55}" dt="2022-10-26T14:59:48.194" v="33"/>
          <ac:spMkLst>
            <pc:docMk/>
            <pc:sldMk cId="4131592582" sldId="290"/>
            <ac:spMk id="6" creationId="{55340CBE-12F5-4C55-967F-6BE9FC0CA1A3}"/>
          </ac:spMkLst>
        </pc:spChg>
      </pc:sldChg>
      <pc:sldChg chg="addSp modSp">
        <pc:chgData name="Thomas Cartier" userId="0eaa2424-5aa2-4e0b-960d-de12abb9d6fd" providerId="ADAL" clId="{E0F3E51F-B608-457E-9FB9-B5BA88EBCF55}" dt="2022-10-26T15:02:18.936" v="35"/>
        <pc:sldMkLst>
          <pc:docMk/>
          <pc:sldMk cId="438539739" sldId="291"/>
        </pc:sldMkLst>
        <pc:spChg chg="add mod">
          <ac:chgData name="Thomas Cartier" userId="0eaa2424-5aa2-4e0b-960d-de12abb9d6fd" providerId="ADAL" clId="{E0F3E51F-B608-457E-9FB9-B5BA88EBCF55}" dt="2022-10-26T15:01:16.521" v="34"/>
          <ac:spMkLst>
            <pc:docMk/>
            <pc:sldMk cId="438539739" sldId="291"/>
            <ac:spMk id="6" creationId="{90BBB077-0CE9-4C32-AA71-DECEB30C13C7}"/>
          </ac:spMkLst>
        </pc:spChg>
        <pc:spChg chg="add mod">
          <ac:chgData name="Thomas Cartier" userId="0eaa2424-5aa2-4e0b-960d-de12abb9d6fd" providerId="ADAL" clId="{E0F3E51F-B608-457E-9FB9-B5BA88EBCF55}" dt="2022-10-26T15:02:18.936" v="35"/>
          <ac:spMkLst>
            <pc:docMk/>
            <pc:sldMk cId="438539739" sldId="291"/>
            <ac:spMk id="7" creationId="{233B232C-F7AB-46A7-B543-F7E59827024A}"/>
          </ac:spMkLst>
        </pc:spChg>
      </pc:sldChg>
      <pc:sldChg chg="addSp modSp">
        <pc:chgData name="Thomas Cartier" userId="0eaa2424-5aa2-4e0b-960d-de12abb9d6fd" providerId="ADAL" clId="{E0F3E51F-B608-457E-9FB9-B5BA88EBCF55}" dt="2022-10-26T15:04:23.319" v="37"/>
        <pc:sldMkLst>
          <pc:docMk/>
          <pc:sldMk cId="4056452375" sldId="292"/>
        </pc:sldMkLst>
        <pc:spChg chg="add mod">
          <ac:chgData name="Thomas Cartier" userId="0eaa2424-5aa2-4e0b-960d-de12abb9d6fd" providerId="ADAL" clId="{E0F3E51F-B608-457E-9FB9-B5BA88EBCF55}" dt="2022-10-26T15:04:03.133" v="36"/>
          <ac:spMkLst>
            <pc:docMk/>
            <pc:sldMk cId="4056452375" sldId="292"/>
            <ac:spMk id="6" creationId="{503A7CBF-F468-49E0-8CD0-59CDF5189A8C}"/>
          </ac:spMkLst>
        </pc:spChg>
        <pc:spChg chg="add mod">
          <ac:chgData name="Thomas Cartier" userId="0eaa2424-5aa2-4e0b-960d-de12abb9d6fd" providerId="ADAL" clId="{E0F3E51F-B608-457E-9FB9-B5BA88EBCF55}" dt="2022-10-26T15:04:23.319" v="37"/>
          <ac:spMkLst>
            <pc:docMk/>
            <pc:sldMk cId="4056452375" sldId="292"/>
            <ac:spMk id="7" creationId="{F8BD38F1-839D-4A20-8738-C60D75404DBB}"/>
          </ac:spMkLst>
        </pc:spChg>
      </pc:sldChg>
      <pc:sldChg chg="addSp modSp">
        <pc:chgData name="Thomas Cartier" userId="0eaa2424-5aa2-4e0b-960d-de12abb9d6fd" providerId="ADAL" clId="{E0F3E51F-B608-457E-9FB9-B5BA88EBCF55}" dt="2022-10-26T15:12:23.283" v="38"/>
        <pc:sldMkLst>
          <pc:docMk/>
          <pc:sldMk cId="3985677087" sldId="293"/>
        </pc:sldMkLst>
        <pc:spChg chg="add mod">
          <ac:chgData name="Thomas Cartier" userId="0eaa2424-5aa2-4e0b-960d-de12abb9d6fd" providerId="ADAL" clId="{E0F3E51F-B608-457E-9FB9-B5BA88EBCF55}" dt="2022-10-26T15:12:23.283" v="38"/>
          <ac:spMkLst>
            <pc:docMk/>
            <pc:sldMk cId="3985677087" sldId="293"/>
            <ac:spMk id="5" creationId="{BBD1DFDC-FB5A-4D55-8ECA-8545A6E5FF11}"/>
          </ac:spMkLst>
        </pc:spChg>
      </pc:sldChg>
      <pc:sldChg chg="addSp modSp">
        <pc:chgData name="Thomas Cartier" userId="0eaa2424-5aa2-4e0b-960d-de12abb9d6fd" providerId="ADAL" clId="{E0F3E51F-B608-457E-9FB9-B5BA88EBCF55}" dt="2022-10-26T15:15:42.654" v="41"/>
        <pc:sldMkLst>
          <pc:docMk/>
          <pc:sldMk cId="1784806107" sldId="294"/>
        </pc:sldMkLst>
        <pc:spChg chg="add mod">
          <ac:chgData name="Thomas Cartier" userId="0eaa2424-5aa2-4e0b-960d-de12abb9d6fd" providerId="ADAL" clId="{E0F3E51F-B608-457E-9FB9-B5BA88EBCF55}" dt="2022-10-26T15:14:21.573" v="39"/>
          <ac:spMkLst>
            <pc:docMk/>
            <pc:sldMk cId="1784806107" sldId="294"/>
            <ac:spMk id="6" creationId="{19CDA97F-20E1-44C6-AA3A-EE329FD5FB57}"/>
          </ac:spMkLst>
        </pc:spChg>
        <pc:spChg chg="add mod">
          <ac:chgData name="Thomas Cartier" userId="0eaa2424-5aa2-4e0b-960d-de12abb9d6fd" providerId="ADAL" clId="{E0F3E51F-B608-457E-9FB9-B5BA88EBCF55}" dt="2022-10-26T15:14:42.297" v="40"/>
          <ac:spMkLst>
            <pc:docMk/>
            <pc:sldMk cId="1784806107" sldId="294"/>
            <ac:spMk id="7" creationId="{EA6B7AF7-A031-42C8-BE6C-9ED310CE132F}"/>
          </ac:spMkLst>
        </pc:spChg>
        <pc:spChg chg="add mod">
          <ac:chgData name="Thomas Cartier" userId="0eaa2424-5aa2-4e0b-960d-de12abb9d6fd" providerId="ADAL" clId="{E0F3E51F-B608-457E-9FB9-B5BA88EBCF55}" dt="2022-10-26T15:15:42.654" v="41"/>
          <ac:spMkLst>
            <pc:docMk/>
            <pc:sldMk cId="1784806107" sldId="294"/>
            <ac:spMk id="8" creationId="{3486617E-A42B-4A79-B613-C434082D2123}"/>
          </ac:spMkLst>
        </pc:spChg>
      </pc:sldChg>
      <pc:sldChg chg="addSp modSp">
        <pc:chgData name="Thomas Cartier" userId="0eaa2424-5aa2-4e0b-960d-de12abb9d6fd" providerId="ADAL" clId="{E0F3E51F-B608-457E-9FB9-B5BA88EBCF55}" dt="2022-10-26T15:17:25.903" v="43"/>
        <pc:sldMkLst>
          <pc:docMk/>
          <pc:sldMk cId="2257961777" sldId="295"/>
        </pc:sldMkLst>
        <pc:spChg chg="add mod">
          <ac:chgData name="Thomas Cartier" userId="0eaa2424-5aa2-4e0b-960d-de12abb9d6fd" providerId="ADAL" clId="{E0F3E51F-B608-457E-9FB9-B5BA88EBCF55}" dt="2022-10-26T15:17:10.232" v="42"/>
          <ac:spMkLst>
            <pc:docMk/>
            <pc:sldMk cId="2257961777" sldId="295"/>
            <ac:spMk id="6" creationId="{77392A5E-E561-46BC-BF9D-EAE461566708}"/>
          </ac:spMkLst>
        </pc:spChg>
        <pc:spChg chg="add mod">
          <ac:chgData name="Thomas Cartier" userId="0eaa2424-5aa2-4e0b-960d-de12abb9d6fd" providerId="ADAL" clId="{E0F3E51F-B608-457E-9FB9-B5BA88EBCF55}" dt="2022-10-26T15:17:25.903" v="43"/>
          <ac:spMkLst>
            <pc:docMk/>
            <pc:sldMk cId="2257961777" sldId="295"/>
            <ac:spMk id="7" creationId="{F62C6E70-3C6F-4841-A24E-0001D3B644AD}"/>
          </ac:spMkLst>
        </pc:spChg>
      </pc:sldChg>
      <pc:sldChg chg="addSp delSp modSp">
        <pc:chgData name="Thomas Cartier" userId="0eaa2424-5aa2-4e0b-960d-de12abb9d6fd" providerId="ADAL" clId="{E0F3E51F-B608-457E-9FB9-B5BA88EBCF55}" dt="2022-10-26T15:20:31.265" v="47"/>
        <pc:sldMkLst>
          <pc:docMk/>
          <pc:sldMk cId="3289791272" sldId="296"/>
        </pc:sldMkLst>
        <pc:spChg chg="add mod">
          <ac:chgData name="Thomas Cartier" userId="0eaa2424-5aa2-4e0b-960d-de12abb9d6fd" providerId="ADAL" clId="{E0F3E51F-B608-457E-9FB9-B5BA88EBCF55}" dt="2022-10-26T15:19:14.863" v="44"/>
          <ac:spMkLst>
            <pc:docMk/>
            <pc:sldMk cId="3289791272" sldId="296"/>
            <ac:spMk id="6" creationId="{894E445C-B3C2-48FD-8A35-44B0571F9AE7}"/>
          </ac:spMkLst>
        </pc:spChg>
        <pc:spChg chg="add mod">
          <ac:chgData name="Thomas Cartier" userId="0eaa2424-5aa2-4e0b-960d-de12abb9d6fd" providerId="ADAL" clId="{E0F3E51F-B608-457E-9FB9-B5BA88EBCF55}" dt="2022-10-26T15:20:31.265" v="47"/>
          <ac:spMkLst>
            <pc:docMk/>
            <pc:sldMk cId="3289791272" sldId="296"/>
            <ac:spMk id="7" creationId="{66F01D31-ED55-41F0-829D-35FAF2FDF64C}"/>
          </ac:spMkLst>
        </pc:spChg>
        <pc:picChg chg="add del">
          <ac:chgData name="Thomas Cartier" userId="0eaa2424-5aa2-4e0b-960d-de12abb9d6fd" providerId="ADAL" clId="{E0F3E51F-B608-457E-9FB9-B5BA88EBCF55}" dt="2022-10-26T15:20:29.301" v="46"/>
          <ac:picMkLst>
            <pc:docMk/>
            <pc:sldMk cId="3289791272" sldId="296"/>
            <ac:picMk id="4" creationId="{08A2AA46-2862-4CED-8E50-8EAF7268541B}"/>
          </ac:picMkLst>
        </pc:picChg>
      </pc:sldChg>
      <pc:sldChg chg="addSp modSp">
        <pc:chgData name="Thomas Cartier" userId="0eaa2424-5aa2-4e0b-960d-de12abb9d6fd" providerId="ADAL" clId="{E0F3E51F-B608-457E-9FB9-B5BA88EBCF55}" dt="2022-10-26T15:26:34.455" v="48"/>
        <pc:sldMkLst>
          <pc:docMk/>
          <pc:sldMk cId="652027042" sldId="297"/>
        </pc:sldMkLst>
        <pc:spChg chg="add mod">
          <ac:chgData name="Thomas Cartier" userId="0eaa2424-5aa2-4e0b-960d-de12abb9d6fd" providerId="ADAL" clId="{E0F3E51F-B608-457E-9FB9-B5BA88EBCF55}" dt="2022-10-26T15:26:34.455" v="48"/>
          <ac:spMkLst>
            <pc:docMk/>
            <pc:sldMk cId="652027042" sldId="297"/>
            <ac:spMk id="6" creationId="{AC0D3E47-E760-4DF4-92FB-EE05FAFE4ACF}"/>
          </ac:spMkLst>
        </pc:spChg>
      </pc:sldChg>
      <pc:sldChg chg="addSp modSp">
        <pc:chgData name="Thomas Cartier" userId="0eaa2424-5aa2-4e0b-960d-de12abb9d6fd" providerId="ADAL" clId="{E0F3E51F-B608-457E-9FB9-B5BA88EBCF55}" dt="2022-10-26T15:28:36.219" v="50"/>
        <pc:sldMkLst>
          <pc:docMk/>
          <pc:sldMk cId="3486643985" sldId="298"/>
        </pc:sldMkLst>
        <pc:spChg chg="add mod">
          <ac:chgData name="Thomas Cartier" userId="0eaa2424-5aa2-4e0b-960d-de12abb9d6fd" providerId="ADAL" clId="{E0F3E51F-B608-457E-9FB9-B5BA88EBCF55}" dt="2022-10-26T15:28:05.505" v="49"/>
          <ac:spMkLst>
            <pc:docMk/>
            <pc:sldMk cId="3486643985" sldId="298"/>
            <ac:spMk id="6" creationId="{8CD942FF-3CF6-44B9-BA7F-9794443A705E}"/>
          </ac:spMkLst>
        </pc:spChg>
        <pc:spChg chg="add mod">
          <ac:chgData name="Thomas Cartier" userId="0eaa2424-5aa2-4e0b-960d-de12abb9d6fd" providerId="ADAL" clId="{E0F3E51F-B608-457E-9FB9-B5BA88EBCF55}" dt="2022-10-26T15:28:36.219" v="50"/>
          <ac:spMkLst>
            <pc:docMk/>
            <pc:sldMk cId="3486643985" sldId="298"/>
            <ac:spMk id="7" creationId="{FDDFE0CA-601C-41C2-9404-984275705B94}"/>
          </ac:spMkLst>
        </pc:spChg>
      </pc:sldChg>
      <pc:sldChg chg="addSp modSp">
        <pc:chgData name="Thomas Cartier" userId="0eaa2424-5aa2-4e0b-960d-de12abb9d6fd" providerId="ADAL" clId="{E0F3E51F-B608-457E-9FB9-B5BA88EBCF55}" dt="2022-10-26T15:30:25.812" v="52"/>
        <pc:sldMkLst>
          <pc:docMk/>
          <pc:sldMk cId="1428411158" sldId="299"/>
        </pc:sldMkLst>
        <pc:spChg chg="add mod">
          <ac:chgData name="Thomas Cartier" userId="0eaa2424-5aa2-4e0b-960d-de12abb9d6fd" providerId="ADAL" clId="{E0F3E51F-B608-457E-9FB9-B5BA88EBCF55}" dt="2022-10-26T15:29:59.693" v="51"/>
          <ac:spMkLst>
            <pc:docMk/>
            <pc:sldMk cId="1428411158" sldId="299"/>
            <ac:spMk id="6" creationId="{76B829A4-2410-42E9-B808-86C6DCB03CBA}"/>
          </ac:spMkLst>
        </pc:spChg>
        <pc:spChg chg="add mod">
          <ac:chgData name="Thomas Cartier" userId="0eaa2424-5aa2-4e0b-960d-de12abb9d6fd" providerId="ADAL" clId="{E0F3E51F-B608-457E-9FB9-B5BA88EBCF55}" dt="2022-10-26T15:30:25.812" v="52"/>
          <ac:spMkLst>
            <pc:docMk/>
            <pc:sldMk cId="1428411158" sldId="299"/>
            <ac:spMk id="7" creationId="{9584A5F8-91A1-4E48-B0A0-E50B7F21882B}"/>
          </ac:spMkLst>
        </pc:spChg>
      </pc:sldChg>
      <pc:sldChg chg="addSp modSp">
        <pc:chgData name="Thomas Cartier" userId="0eaa2424-5aa2-4e0b-960d-de12abb9d6fd" providerId="ADAL" clId="{E0F3E51F-B608-457E-9FB9-B5BA88EBCF55}" dt="2022-10-26T15:43:01.291" v="53"/>
        <pc:sldMkLst>
          <pc:docMk/>
          <pc:sldMk cId="1846931638" sldId="301"/>
        </pc:sldMkLst>
        <pc:spChg chg="add mod">
          <ac:chgData name="Thomas Cartier" userId="0eaa2424-5aa2-4e0b-960d-de12abb9d6fd" providerId="ADAL" clId="{E0F3E51F-B608-457E-9FB9-B5BA88EBCF55}" dt="2022-10-26T15:43:01.291" v="53"/>
          <ac:spMkLst>
            <pc:docMk/>
            <pc:sldMk cId="1846931638" sldId="301"/>
            <ac:spMk id="6" creationId="{B7F341E0-7A30-4832-9AFE-DF4FD0514AC6}"/>
          </ac:spMkLst>
        </pc:spChg>
      </pc:sldChg>
      <pc:sldChg chg="addSp modSp">
        <pc:chgData name="Thomas Cartier" userId="0eaa2424-5aa2-4e0b-960d-de12abb9d6fd" providerId="ADAL" clId="{E0F3E51F-B608-457E-9FB9-B5BA88EBCF55}" dt="2022-10-26T15:49:11.415" v="55"/>
        <pc:sldMkLst>
          <pc:docMk/>
          <pc:sldMk cId="2406933460" sldId="302"/>
        </pc:sldMkLst>
        <pc:spChg chg="add mod">
          <ac:chgData name="Thomas Cartier" userId="0eaa2424-5aa2-4e0b-960d-de12abb9d6fd" providerId="ADAL" clId="{E0F3E51F-B608-457E-9FB9-B5BA88EBCF55}" dt="2022-10-26T15:47:35.652" v="54"/>
          <ac:spMkLst>
            <pc:docMk/>
            <pc:sldMk cId="2406933460" sldId="302"/>
            <ac:spMk id="6" creationId="{1A6D9F73-6008-4CAA-98B4-719DE351D954}"/>
          </ac:spMkLst>
        </pc:spChg>
        <pc:spChg chg="add mod">
          <ac:chgData name="Thomas Cartier" userId="0eaa2424-5aa2-4e0b-960d-de12abb9d6fd" providerId="ADAL" clId="{E0F3E51F-B608-457E-9FB9-B5BA88EBCF55}" dt="2022-10-26T15:49:11.415" v="55"/>
          <ac:spMkLst>
            <pc:docMk/>
            <pc:sldMk cId="2406933460" sldId="302"/>
            <ac:spMk id="7" creationId="{1E4D9014-F040-4096-984F-6D8AF1546BF6}"/>
          </ac:spMkLst>
        </pc:spChg>
      </pc:sldChg>
      <pc:sldChg chg="addSp modSp">
        <pc:chgData name="Thomas Cartier" userId="0eaa2424-5aa2-4e0b-960d-de12abb9d6fd" providerId="ADAL" clId="{E0F3E51F-B608-457E-9FB9-B5BA88EBCF55}" dt="2022-10-26T15:50:16.562" v="57"/>
        <pc:sldMkLst>
          <pc:docMk/>
          <pc:sldMk cId="1515752198" sldId="303"/>
        </pc:sldMkLst>
        <pc:spChg chg="add mod">
          <ac:chgData name="Thomas Cartier" userId="0eaa2424-5aa2-4e0b-960d-de12abb9d6fd" providerId="ADAL" clId="{E0F3E51F-B608-457E-9FB9-B5BA88EBCF55}" dt="2022-10-26T15:50:00.995" v="56"/>
          <ac:spMkLst>
            <pc:docMk/>
            <pc:sldMk cId="1515752198" sldId="303"/>
            <ac:spMk id="6" creationId="{0C0F427A-4CD2-43BF-BBD9-5C284CCC2DD7}"/>
          </ac:spMkLst>
        </pc:spChg>
        <pc:spChg chg="add mod">
          <ac:chgData name="Thomas Cartier" userId="0eaa2424-5aa2-4e0b-960d-de12abb9d6fd" providerId="ADAL" clId="{E0F3E51F-B608-457E-9FB9-B5BA88EBCF55}" dt="2022-10-26T15:50:16.562" v="57"/>
          <ac:spMkLst>
            <pc:docMk/>
            <pc:sldMk cId="1515752198" sldId="303"/>
            <ac:spMk id="7" creationId="{C8D6A2FA-4817-4621-9D95-76E67C699BBF}"/>
          </ac:spMkLst>
        </pc:spChg>
      </pc:sldChg>
      <pc:sldChg chg="addSp modSp">
        <pc:chgData name="Thomas Cartier" userId="0eaa2424-5aa2-4e0b-960d-de12abb9d6fd" providerId="ADAL" clId="{E0F3E51F-B608-457E-9FB9-B5BA88EBCF55}" dt="2022-10-26T17:20:47.360" v="58"/>
        <pc:sldMkLst>
          <pc:docMk/>
          <pc:sldMk cId="1750899831" sldId="304"/>
        </pc:sldMkLst>
        <pc:spChg chg="add mod">
          <ac:chgData name="Thomas Cartier" userId="0eaa2424-5aa2-4e0b-960d-de12abb9d6fd" providerId="ADAL" clId="{E0F3E51F-B608-457E-9FB9-B5BA88EBCF55}" dt="2022-10-26T17:20:47.360" v="58"/>
          <ac:spMkLst>
            <pc:docMk/>
            <pc:sldMk cId="1750899831" sldId="304"/>
            <ac:spMk id="6" creationId="{42F66007-6E32-40DC-A2F6-C4FC411FEFFE}"/>
          </ac:spMkLst>
        </pc:spChg>
      </pc:sldChg>
      <pc:sldChg chg="addSp modSp">
        <pc:chgData name="Thomas Cartier" userId="0eaa2424-5aa2-4e0b-960d-de12abb9d6fd" providerId="ADAL" clId="{E0F3E51F-B608-457E-9FB9-B5BA88EBCF55}" dt="2022-10-26T17:25:02.340" v="59"/>
        <pc:sldMkLst>
          <pc:docMk/>
          <pc:sldMk cId="662306826" sldId="305"/>
        </pc:sldMkLst>
        <pc:spChg chg="add mod">
          <ac:chgData name="Thomas Cartier" userId="0eaa2424-5aa2-4e0b-960d-de12abb9d6fd" providerId="ADAL" clId="{E0F3E51F-B608-457E-9FB9-B5BA88EBCF55}" dt="2022-10-26T17:25:02.340" v="59"/>
          <ac:spMkLst>
            <pc:docMk/>
            <pc:sldMk cId="662306826" sldId="305"/>
            <ac:spMk id="6" creationId="{E9BDBF7E-E293-448D-97A5-ABA819F8DDC7}"/>
          </ac:spMkLst>
        </pc:spChg>
      </pc:sldChg>
      <pc:sldChg chg="addSp modSp ord">
        <pc:chgData name="Thomas Cartier" userId="0eaa2424-5aa2-4e0b-960d-de12abb9d6fd" providerId="ADAL" clId="{E0F3E51F-B608-457E-9FB9-B5BA88EBCF55}" dt="2022-10-26T17:51:28.182" v="78"/>
        <pc:sldMkLst>
          <pc:docMk/>
          <pc:sldMk cId="3464619643" sldId="322"/>
        </pc:sldMkLst>
        <pc:spChg chg="add mod">
          <ac:chgData name="Thomas Cartier" userId="0eaa2424-5aa2-4e0b-960d-de12abb9d6fd" providerId="ADAL" clId="{E0F3E51F-B608-457E-9FB9-B5BA88EBCF55}" dt="2022-10-26T17:51:28.182" v="78"/>
          <ac:spMkLst>
            <pc:docMk/>
            <pc:sldMk cId="3464619643" sldId="322"/>
            <ac:spMk id="6" creationId="{5B46F306-1A79-45C0-A5BE-4FEAE8FECCCF}"/>
          </ac:spMkLst>
        </pc:spChg>
      </pc:sldChg>
      <pc:sldChg chg="addSp modSp">
        <pc:chgData name="Thomas Cartier" userId="0eaa2424-5aa2-4e0b-960d-de12abb9d6fd" providerId="ADAL" clId="{E0F3E51F-B608-457E-9FB9-B5BA88EBCF55}" dt="2022-10-26T17:29:03.073" v="61"/>
        <pc:sldMkLst>
          <pc:docMk/>
          <pc:sldMk cId="2219189378" sldId="328"/>
        </pc:sldMkLst>
        <pc:spChg chg="add mod">
          <ac:chgData name="Thomas Cartier" userId="0eaa2424-5aa2-4e0b-960d-de12abb9d6fd" providerId="ADAL" clId="{E0F3E51F-B608-457E-9FB9-B5BA88EBCF55}" dt="2022-10-26T17:28:46.272" v="60"/>
          <ac:spMkLst>
            <pc:docMk/>
            <pc:sldMk cId="2219189378" sldId="328"/>
            <ac:spMk id="5" creationId="{712726BD-ACF1-4A69-9628-03C1D2DFB2F4}"/>
          </ac:spMkLst>
        </pc:spChg>
        <pc:spChg chg="add mod">
          <ac:chgData name="Thomas Cartier" userId="0eaa2424-5aa2-4e0b-960d-de12abb9d6fd" providerId="ADAL" clId="{E0F3E51F-B608-457E-9FB9-B5BA88EBCF55}" dt="2022-10-26T17:29:03.073" v="61"/>
          <ac:spMkLst>
            <pc:docMk/>
            <pc:sldMk cId="2219189378" sldId="328"/>
            <ac:spMk id="6" creationId="{D1B87384-F689-49C1-94BE-5F80F9BF328A}"/>
          </ac:spMkLst>
        </pc:spChg>
      </pc:sldChg>
      <pc:sldChg chg="delSp">
        <pc:chgData name="Thomas Cartier" userId="0eaa2424-5aa2-4e0b-960d-de12abb9d6fd" providerId="ADAL" clId="{E0F3E51F-B608-457E-9FB9-B5BA88EBCF55}" dt="2022-10-26T17:35:14.296" v="64"/>
        <pc:sldMkLst>
          <pc:docMk/>
          <pc:sldMk cId="1556944305" sldId="329"/>
        </pc:sldMkLst>
        <pc:picChg chg="del">
          <ac:chgData name="Thomas Cartier" userId="0eaa2424-5aa2-4e0b-960d-de12abb9d6fd" providerId="ADAL" clId="{E0F3E51F-B608-457E-9FB9-B5BA88EBCF55}" dt="2022-10-26T17:35:14.296" v="64"/>
          <ac:picMkLst>
            <pc:docMk/>
            <pc:sldMk cId="1556944305" sldId="329"/>
            <ac:picMk id="4" creationId="{EE53A8AB-DAA7-46F3-B489-4B00089A5D38}"/>
          </ac:picMkLst>
        </pc:picChg>
      </pc:sldChg>
      <pc:sldChg chg="addSp modSp">
        <pc:chgData name="Thomas Cartier" userId="0eaa2424-5aa2-4e0b-960d-de12abb9d6fd" providerId="ADAL" clId="{E0F3E51F-B608-457E-9FB9-B5BA88EBCF55}" dt="2022-10-26T17:31:16.915" v="63"/>
        <pc:sldMkLst>
          <pc:docMk/>
          <pc:sldMk cId="559133859" sldId="330"/>
        </pc:sldMkLst>
        <pc:spChg chg="add mod">
          <ac:chgData name="Thomas Cartier" userId="0eaa2424-5aa2-4e0b-960d-de12abb9d6fd" providerId="ADAL" clId="{E0F3E51F-B608-457E-9FB9-B5BA88EBCF55}" dt="2022-10-26T17:31:04.283" v="62"/>
          <ac:spMkLst>
            <pc:docMk/>
            <pc:sldMk cId="559133859" sldId="330"/>
            <ac:spMk id="6" creationId="{4CEB0F0F-B040-490A-846E-0976314A48EF}"/>
          </ac:spMkLst>
        </pc:spChg>
        <pc:spChg chg="add mod">
          <ac:chgData name="Thomas Cartier" userId="0eaa2424-5aa2-4e0b-960d-de12abb9d6fd" providerId="ADAL" clId="{E0F3E51F-B608-457E-9FB9-B5BA88EBCF55}" dt="2022-10-26T17:31:16.915" v="63"/>
          <ac:spMkLst>
            <pc:docMk/>
            <pc:sldMk cId="559133859" sldId="330"/>
            <ac:spMk id="7" creationId="{F0F6A702-389D-43E1-9A02-381134BE50D4}"/>
          </ac:spMkLst>
        </pc:spChg>
      </pc:sldChg>
      <pc:sldChg chg="addSp modSp">
        <pc:chgData name="Thomas Cartier" userId="0eaa2424-5aa2-4e0b-960d-de12abb9d6fd" providerId="ADAL" clId="{E0F3E51F-B608-457E-9FB9-B5BA88EBCF55}" dt="2022-10-26T17:37:06.679" v="66"/>
        <pc:sldMkLst>
          <pc:docMk/>
          <pc:sldMk cId="255771467" sldId="331"/>
        </pc:sldMkLst>
        <pc:spChg chg="add mod">
          <ac:chgData name="Thomas Cartier" userId="0eaa2424-5aa2-4e0b-960d-de12abb9d6fd" providerId="ADAL" clId="{E0F3E51F-B608-457E-9FB9-B5BA88EBCF55}" dt="2022-10-26T17:37:06.679" v="66"/>
          <ac:spMkLst>
            <pc:docMk/>
            <pc:sldMk cId="255771467" sldId="331"/>
            <ac:spMk id="6" creationId="{B7338B8D-4EDA-41BE-8A0E-B8F1354345C0}"/>
          </ac:spMkLst>
        </pc:spChg>
      </pc:sldChg>
      <pc:sldChg chg="addSp modSp">
        <pc:chgData name="Thomas Cartier" userId="0eaa2424-5aa2-4e0b-960d-de12abb9d6fd" providerId="ADAL" clId="{E0F3E51F-B608-457E-9FB9-B5BA88EBCF55}" dt="2022-10-26T17:38:52.370" v="68"/>
        <pc:sldMkLst>
          <pc:docMk/>
          <pc:sldMk cId="1427906944" sldId="332"/>
        </pc:sldMkLst>
        <pc:spChg chg="add mod">
          <ac:chgData name="Thomas Cartier" userId="0eaa2424-5aa2-4e0b-960d-de12abb9d6fd" providerId="ADAL" clId="{E0F3E51F-B608-457E-9FB9-B5BA88EBCF55}" dt="2022-10-26T17:38:11.323" v="67"/>
          <ac:spMkLst>
            <pc:docMk/>
            <pc:sldMk cId="1427906944" sldId="332"/>
            <ac:spMk id="6" creationId="{5BB23D67-8BEF-4990-8807-35496EB6AA88}"/>
          </ac:spMkLst>
        </pc:spChg>
        <pc:spChg chg="add mod">
          <ac:chgData name="Thomas Cartier" userId="0eaa2424-5aa2-4e0b-960d-de12abb9d6fd" providerId="ADAL" clId="{E0F3E51F-B608-457E-9FB9-B5BA88EBCF55}" dt="2022-10-26T17:38:52.370" v="68"/>
          <ac:spMkLst>
            <pc:docMk/>
            <pc:sldMk cId="1427906944" sldId="332"/>
            <ac:spMk id="7" creationId="{58856EDD-54AF-4DE3-9C47-A641CBBC88D6}"/>
          </ac:spMkLst>
        </pc:spChg>
      </pc:sldChg>
      <pc:sldChg chg="addSp modSp">
        <pc:chgData name="Thomas Cartier" userId="0eaa2424-5aa2-4e0b-960d-de12abb9d6fd" providerId="ADAL" clId="{E0F3E51F-B608-457E-9FB9-B5BA88EBCF55}" dt="2022-10-26T13:13:08.522" v="3"/>
        <pc:sldMkLst>
          <pc:docMk/>
          <pc:sldMk cId="2212098001" sldId="336"/>
        </pc:sldMkLst>
        <pc:picChg chg="add mod">
          <ac:chgData name="Thomas Cartier" userId="0eaa2424-5aa2-4e0b-960d-de12abb9d6fd" providerId="ADAL" clId="{E0F3E51F-B608-457E-9FB9-B5BA88EBCF55}" dt="2022-10-26T13:12:24.932" v="2"/>
          <ac:picMkLst>
            <pc:docMk/>
            <pc:sldMk cId="2212098001" sldId="336"/>
            <ac:picMk id="4" creationId="{A4466C01-E9E1-40E2-88D3-02C53B274D60}"/>
          </ac:picMkLst>
        </pc:picChg>
        <pc:picChg chg="add">
          <ac:chgData name="Thomas Cartier" userId="0eaa2424-5aa2-4e0b-960d-de12abb9d6fd" providerId="ADAL" clId="{E0F3E51F-B608-457E-9FB9-B5BA88EBCF55}" dt="2022-10-26T13:13:08.522" v="3"/>
          <ac:picMkLst>
            <pc:docMk/>
            <pc:sldMk cId="2212098001" sldId="336"/>
            <ac:picMk id="5" creationId="{EFE39890-B4D4-40C8-AF68-19EFD700CE6F}"/>
          </ac:picMkLst>
        </pc:picChg>
      </pc:sldChg>
      <pc:sldChg chg="add ord">
        <pc:chgData name="Thomas Cartier" userId="0eaa2424-5aa2-4e0b-960d-de12abb9d6fd" providerId="ADAL" clId="{E0F3E51F-B608-457E-9FB9-B5BA88EBCF55}" dt="2022-10-26T13:50:20.403" v="10"/>
        <pc:sldMkLst>
          <pc:docMk/>
          <pc:sldMk cId="79881819" sldId="338"/>
        </pc:sldMkLst>
      </pc:sldChg>
      <pc:sldChg chg="add">
        <pc:chgData name="Thomas Cartier" userId="0eaa2424-5aa2-4e0b-960d-de12abb9d6fd" providerId="ADAL" clId="{E0F3E51F-B608-457E-9FB9-B5BA88EBCF55}" dt="2022-10-26T14:15:53.918" v="13"/>
        <pc:sldMkLst>
          <pc:docMk/>
          <pc:sldMk cId="4629247" sldId="339"/>
        </pc:sldMkLst>
      </pc:sldChg>
      <pc:sldChg chg="add">
        <pc:chgData name="Thomas Cartier" userId="0eaa2424-5aa2-4e0b-960d-de12abb9d6fd" providerId="ADAL" clId="{E0F3E51F-B608-457E-9FB9-B5BA88EBCF55}" dt="2022-10-26T17:35:22.794" v="65"/>
        <pc:sldMkLst>
          <pc:docMk/>
          <pc:sldMk cId="4205438616" sldId="340"/>
        </pc:sldMkLst>
      </pc:sldChg>
      <pc:sldChg chg="addSp modSp">
        <pc:chgData name="Thomas Cartier" userId="0eaa2424-5aa2-4e0b-960d-de12abb9d6fd" providerId="ADAL" clId="{E0F3E51F-B608-457E-9FB9-B5BA88EBCF55}" dt="2022-10-26T17:43:12.459" v="69"/>
        <pc:sldMkLst>
          <pc:docMk/>
          <pc:sldMk cId="1812144932" sldId="342"/>
        </pc:sldMkLst>
        <pc:spChg chg="add mod">
          <ac:chgData name="Thomas Cartier" userId="0eaa2424-5aa2-4e0b-960d-de12abb9d6fd" providerId="ADAL" clId="{E0F3E51F-B608-457E-9FB9-B5BA88EBCF55}" dt="2022-10-26T17:43:12.459" v="69"/>
          <ac:spMkLst>
            <pc:docMk/>
            <pc:sldMk cId="1812144932" sldId="342"/>
            <ac:spMk id="6" creationId="{C4FE8E21-A34C-4292-809D-71D21C79D8D7}"/>
          </ac:spMkLst>
        </pc:spChg>
      </pc:sldChg>
      <pc:sldChg chg="addSp modSp">
        <pc:chgData name="Thomas Cartier" userId="0eaa2424-5aa2-4e0b-960d-de12abb9d6fd" providerId="ADAL" clId="{E0F3E51F-B608-457E-9FB9-B5BA88EBCF55}" dt="2022-10-26T17:43:37.046" v="70"/>
        <pc:sldMkLst>
          <pc:docMk/>
          <pc:sldMk cId="3116758297" sldId="343"/>
        </pc:sldMkLst>
        <pc:spChg chg="add mod">
          <ac:chgData name="Thomas Cartier" userId="0eaa2424-5aa2-4e0b-960d-de12abb9d6fd" providerId="ADAL" clId="{E0F3E51F-B608-457E-9FB9-B5BA88EBCF55}" dt="2022-10-26T17:43:37.046" v="70"/>
          <ac:spMkLst>
            <pc:docMk/>
            <pc:sldMk cId="3116758297" sldId="343"/>
            <ac:spMk id="4" creationId="{8B6ABE9E-FB74-4E9C-9C73-6025275E5B61}"/>
          </ac:spMkLst>
        </pc:spChg>
      </pc:sldChg>
      <pc:sldChg chg="addSp modSp">
        <pc:chgData name="Thomas Cartier" userId="0eaa2424-5aa2-4e0b-960d-de12abb9d6fd" providerId="ADAL" clId="{E0F3E51F-B608-457E-9FB9-B5BA88EBCF55}" dt="2022-10-26T17:46:34.253" v="72"/>
        <pc:sldMkLst>
          <pc:docMk/>
          <pc:sldMk cId="779478366" sldId="344"/>
        </pc:sldMkLst>
        <pc:spChg chg="add mod">
          <ac:chgData name="Thomas Cartier" userId="0eaa2424-5aa2-4e0b-960d-de12abb9d6fd" providerId="ADAL" clId="{E0F3E51F-B608-457E-9FB9-B5BA88EBCF55}" dt="2022-10-26T17:46:34.253" v="72"/>
          <ac:spMkLst>
            <pc:docMk/>
            <pc:sldMk cId="779478366" sldId="344"/>
            <ac:spMk id="4" creationId="{1B75B7A8-F521-49E4-9188-75283D1115D6}"/>
          </ac:spMkLst>
        </pc:spChg>
      </pc:sldChg>
      <pc:sldChg chg="addSp modSp">
        <pc:chgData name="Thomas Cartier" userId="0eaa2424-5aa2-4e0b-960d-de12abb9d6fd" providerId="ADAL" clId="{E0F3E51F-B608-457E-9FB9-B5BA88EBCF55}" dt="2022-10-26T17:45:06.050" v="71"/>
        <pc:sldMkLst>
          <pc:docMk/>
          <pc:sldMk cId="1275783144" sldId="345"/>
        </pc:sldMkLst>
        <pc:spChg chg="add mod">
          <ac:chgData name="Thomas Cartier" userId="0eaa2424-5aa2-4e0b-960d-de12abb9d6fd" providerId="ADAL" clId="{E0F3E51F-B608-457E-9FB9-B5BA88EBCF55}" dt="2022-10-26T17:45:06.050" v="71"/>
          <ac:spMkLst>
            <pc:docMk/>
            <pc:sldMk cId="1275783144" sldId="345"/>
            <ac:spMk id="4" creationId="{54EF4B85-303A-44FC-A888-6DCA16417DDF}"/>
          </ac:spMkLst>
        </pc:spChg>
      </pc:sldChg>
      <pc:sldChg chg="delSp">
        <pc:chgData name="Thomas Cartier" userId="0eaa2424-5aa2-4e0b-960d-de12abb9d6fd" providerId="ADAL" clId="{E0F3E51F-B608-457E-9FB9-B5BA88EBCF55}" dt="2022-10-26T17:49:32.902" v="75"/>
        <pc:sldMkLst>
          <pc:docMk/>
          <pc:sldMk cId="2846754646" sldId="347"/>
        </pc:sldMkLst>
        <pc:picChg chg="del">
          <ac:chgData name="Thomas Cartier" userId="0eaa2424-5aa2-4e0b-960d-de12abb9d6fd" providerId="ADAL" clId="{E0F3E51F-B608-457E-9FB9-B5BA88EBCF55}" dt="2022-10-26T17:49:32.902" v="75"/>
          <ac:picMkLst>
            <pc:docMk/>
            <pc:sldMk cId="2846754646" sldId="347"/>
            <ac:picMk id="4" creationId="{1DE21D18-456C-4CEA-A354-FC5E3EF8C915}"/>
          </ac:picMkLst>
        </pc:picChg>
      </pc:sldChg>
      <pc:sldChg chg="addSp modSp add">
        <pc:chgData name="Thomas Cartier" userId="0eaa2424-5aa2-4e0b-960d-de12abb9d6fd" providerId="ADAL" clId="{E0F3E51F-B608-457E-9FB9-B5BA88EBCF55}" dt="2022-10-26T17:48:30.146" v="74"/>
        <pc:sldMkLst>
          <pc:docMk/>
          <pc:sldMk cId="2223790567" sldId="349"/>
        </pc:sldMkLst>
        <pc:spChg chg="add mod">
          <ac:chgData name="Thomas Cartier" userId="0eaa2424-5aa2-4e0b-960d-de12abb9d6fd" providerId="ADAL" clId="{E0F3E51F-B608-457E-9FB9-B5BA88EBCF55}" dt="2022-10-26T17:48:30.146" v="74"/>
          <ac:spMkLst>
            <pc:docMk/>
            <pc:sldMk cId="2223790567" sldId="349"/>
            <ac:spMk id="4" creationId="{F31DDBAD-A565-416C-9693-C6938D66DEC5}"/>
          </ac:spMkLst>
        </pc:spChg>
      </pc:sldChg>
      <pc:sldChg chg="addSp modSp add">
        <pc:chgData name="Thomas Cartier" userId="0eaa2424-5aa2-4e0b-960d-de12abb9d6fd" providerId="ADAL" clId="{E0F3E51F-B608-457E-9FB9-B5BA88EBCF55}" dt="2022-10-26T17:53:36.599" v="79"/>
        <pc:sldMkLst>
          <pc:docMk/>
          <pc:sldMk cId="4226470673" sldId="350"/>
        </pc:sldMkLst>
        <pc:spChg chg="add mod">
          <ac:chgData name="Thomas Cartier" userId="0eaa2424-5aa2-4e0b-960d-de12abb9d6fd" providerId="ADAL" clId="{E0F3E51F-B608-457E-9FB9-B5BA88EBCF55}" dt="2022-10-26T17:53:36.599" v="79"/>
          <ac:spMkLst>
            <pc:docMk/>
            <pc:sldMk cId="4226470673" sldId="350"/>
            <ac:spMk id="7" creationId="{97356C98-2053-4D57-9717-93B93676BEF2}"/>
          </ac:spMkLst>
        </pc:spChg>
      </pc:sldChg>
      <pc:sldChg chg="addSp modSp">
        <pc:chgData name="Thomas Cartier" userId="0eaa2424-5aa2-4e0b-960d-de12abb9d6fd" providerId="ADAL" clId="{E0F3E51F-B608-457E-9FB9-B5BA88EBCF55}" dt="2022-10-26T17:57:15.582" v="80"/>
        <pc:sldMkLst>
          <pc:docMk/>
          <pc:sldMk cId="3208211958" sldId="351"/>
        </pc:sldMkLst>
        <pc:spChg chg="add mod">
          <ac:chgData name="Thomas Cartier" userId="0eaa2424-5aa2-4e0b-960d-de12abb9d6fd" providerId="ADAL" clId="{E0F3E51F-B608-457E-9FB9-B5BA88EBCF55}" dt="2022-10-26T17:57:15.582" v="80"/>
          <ac:spMkLst>
            <pc:docMk/>
            <pc:sldMk cId="3208211958" sldId="351"/>
            <ac:spMk id="6" creationId="{0A23FD79-56EC-4BEA-8889-416E2D556B61}"/>
          </ac:spMkLst>
        </pc:spChg>
      </pc:sldChg>
    </pc:docChg>
  </pc:docChgLst>
  <pc:docChgLst>
    <pc:chgData name="Cartier, Thomas (EOL)" userId="0eaa2424-5aa2-4e0b-960d-de12abb9d6fd" providerId="ADAL" clId="{E0F3E51F-B608-457E-9FB9-B5BA88EBCF55}"/>
    <pc:docChg chg="undo redo custSel addSld delSld modSld sldOrd">
      <pc:chgData name="Cartier, Thomas (EOL)" userId="0eaa2424-5aa2-4e0b-960d-de12abb9d6fd" providerId="ADAL" clId="{E0F3E51F-B608-457E-9FB9-B5BA88EBCF55}" dt="2022-10-28T19:42:26.577" v="8410" actId="22"/>
      <pc:docMkLst>
        <pc:docMk/>
      </pc:docMkLst>
      <pc:sldChg chg="addSp delSp modSp mod">
        <pc:chgData name="Cartier, Thomas (EOL)" userId="0eaa2424-5aa2-4e0b-960d-de12abb9d6fd" providerId="ADAL" clId="{E0F3E51F-B608-457E-9FB9-B5BA88EBCF55}" dt="2022-10-27T19:29:01.647" v="8394" actId="1076"/>
        <pc:sldMkLst>
          <pc:docMk/>
          <pc:sldMk cId="3607469309" sldId="256"/>
        </pc:sldMkLst>
        <pc:spChg chg="mod">
          <ac:chgData name="Cartier, Thomas (EOL)" userId="0eaa2424-5aa2-4e0b-960d-de12abb9d6fd" providerId="ADAL" clId="{E0F3E51F-B608-457E-9FB9-B5BA88EBCF55}" dt="2022-10-27T18:54:24.404" v="7766" actId="1036"/>
          <ac:spMkLst>
            <pc:docMk/>
            <pc:sldMk cId="3607469309" sldId="256"/>
            <ac:spMk id="2" creationId="{2C744AFC-42DC-4133-AB53-D5283607ED58}"/>
          </ac:spMkLst>
        </pc:spChg>
        <pc:spChg chg="del mod">
          <ac:chgData name="Cartier, Thomas (EOL)" userId="0eaa2424-5aa2-4e0b-960d-de12abb9d6fd" providerId="ADAL" clId="{E0F3E51F-B608-457E-9FB9-B5BA88EBCF55}" dt="2022-10-27T18:54:38.309" v="7796" actId="478"/>
          <ac:spMkLst>
            <pc:docMk/>
            <pc:sldMk cId="3607469309" sldId="256"/>
            <ac:spMk id="3" creationId="{46535A3D-6A80-4C7A-9BFE-CA8E50126C25}"/>
          </ac:spMkLst>
        </pc:spChg>
        <pc:picChg chg="add mod">
          <ac:chgData name="Cartier, Thomas (EOL)" userId="0eaa2424-5aa2-4e0b-960d-de12abb9d6fd" providerId="ADAL" clId="{E0F3E51F-B608-457E-9FB9-B5BA88EBCF55}" dt="2022-10-27T19:29:01.647" v="8394" actId="1076"/>
          <ac:picMkLst>
            <pc:docMk/>
            <pc:sldMk cId="3607469309" sldId="256"/>
            <ac:picMk id="4" creationId="{DF8DEA1A-1A41-4FAF-B691-A4270358A280}"/>
          </ac:picMkLst>
        </pc:picChg>
      </pc:sldChg>
      <pc:sldChg chg="addSp delSp modSp mod">
        <pc:chgData name="Cartier, Thomas (EOL)" userId="0eaa2424-5aa2-4e0b-960d-de12abb9d6fd" providerId="ADAL" clId="{E0F3E51F-B608-457E-9FB9-B5BA88EBCF55}" dt="2022-10-27T12:38:21.339" v="1773" actId="6549"/>
        <pc:sldMkLst>
          <pc:docMk/>
          <pc:sldMk cId="92776238" sldId="262"/>
        </pc:sldMkLst>
        <pc:spChg chg="mod">
          <ac:chgData name="Cartier, Thomas (EOL)" userId="0eaa2424-5aa2-4e0b-960d-de12abb9d6fd" providerId="ADAL" clId="{E0F3E51F-B608-457E-9FB9-B5BA88EBCF55}" dt="2022-10-25T14:10:23.049" v="162" actId="20577"/>
          <ac:spMkLst>
            <pc:docMk/>
            <pc:sldMk cId="92776238" sldId="262"/>
            <ac:spMk id="2" creationId="{C767900C-8D75-4F1C-AA22-AEF3C2755135}"/>
          </ac:spMkLst>
        </pc:spChg>
        <pc:spChg chg="del">
          <ac:chgData name="Cartier, Thomas (EOL)" userId="0eaa2424-5aa2-4e0b-960d-de12abb9d6fd" providerId="ADAL" clId="{E0F3E51F-B608-457E-9FB9-B5BA88EBCF55}" dt="2022-10-25T14:10:10.085" v="144" actId="22"/>
          <ac:spMkLst>
            <pc:docMk/>
            <pc:sldMk cId="92776238" sldId="262"/>
            <ac:spMk id="3" creationId="{27C6C532-5B69-49CF-ACFE-2CFBAD1979BB}"/>
          </ac:spMkLst>
        </pc:spChg>
        <pc:spChg chg="mod">
          <ac:chgData name="Cartier, Thomas (EOL)" userId="0eaa2424-5aa2-4e0b-960d-de12abb9d6fd" providerId="ADAL" clId="{E0F3E51F-B608-457E-9FB9-B5BA88EBCF55}" dt="2022-10-27T12:38:21.339" v="1773" actId="6549"/>
          <ac:spMkLst>
            <pc:docMk/>
            <pc:sldMk cId="92776238" sldId="262"/>
            <ac:spMk id="4" creationId="{9732B850-F08E-422C-8E4E-5F3CA9C8FA9C}"/>
          </ac:spMkLst>
        </pc:spChg>
        <pc:picChg chg="add mod ord">
          <ac:chgData name="Cartier, Thomas (EOL)" userId="0eaa2424-5aa2-4e0b-960d-de12abb9d6fd" providerId="ADAL" clId="{E0F3E51F-B608-457E-9FB9-B5BA88EBCF55}" dt="2022-10-25T14:10:16.664" v="145" actId="692"/>
          <ac:picMkLst>
            <pc:docMk/>
            <pc:sldMk cId="92776238" sldId="262"/>
            <ac:picMk id="5" creationId="{70C5EBED-30FF-49D3-8559-1DD77914882F}"/>
          </ac:picMkLst>
        </pc:picChg>
      </pc:sldChg>
      <pc:sldChg chg="addSp delSp modSp mod modClrScheme chgLayout">
        <pc:chgData name="Cartier, Thomas (EOL)" userId="0eaa2424-5aa2-4e0b-960d-de12abb9d6fd" providerId="ADAL" clId="{E0F3E51F-B608-457E-9FB9-B5BA88EBCF55}" dt="2022-10-27T18:56:56.434" v="7800" actId="700"/>
        <pc:sldMkLst>
          <pc:docMk/>
          <pc:sldMk cId="2421949532" sldId="264"/>
        </pc:sldMkLst>
        <pc:spChg chg="mod ord">
          <ac:chgData name="Cartier, Thomas (EOL)" userId="0eaa2424-5aa2-4e0b-960d-de12abb9d6fd" providerId="ADAL" clId="{E0F3E51F-B608-457E-9FB9-B5BA88EBCF55}" dt="2022-10-27T18:56:56.434" v="7800" actId="700"/>
          <ac:spMkLst>
            <pc:docMk/>
            <pc:sldMk cId="2421949532" sldId="264"/>
            <ac:spMk id="2" creationId="{EAD6AEAF-3E5D-4839-8C1B-091182874760}"/>
          </ac:spMkLst>
        </pc:spChg>
        <pc:spChg chg="del">
          <ac:chgData name="Cartier, Thomas (EOL)" userId="0eaa2424-5aa2-4e0b-960d-de12abb9d6fd" providerId="ADAL" clId="{E0F3E51F-B608-457E-9FB9-B5BA88EBCF55}" dt="2022-10-27T18:56:37.537" v="7797" actId="478"/>
          <ac:spMkLst>
            <pc:docMk/>
            <pc:sldMk cId="2421949532" sldId="264"/>
            <ac:spMk id="3" creationId="{AA57559F-229E-4F6C-B340-7F9DE5752183}"/>
          </ac:spMkLst>
        </pc:spChg>
        <pc:spChg chg="add mod ord">
          <ac:chgData name="Cartier, Thomas (EOL)" userId="0eaa2424-5aa2-4e0b-960d-de12abb9d6fd" providerId="ADAL" clId="{E0F3E51F-B608-457E-9FB9-B5BA88EBCF55}" dt="2022-10-27T18:56:56.434" v="7800" actId="700"/>
          <ac:spMkLst>
            <pc:docMk/>
            <pc:sldMk cId="2421949532" sldId="264"/>
            <ac:spMk id="4" creationId="{2D679016-5BF4-46ED-8211-EA3248008D62}"/>
          </ac:spMkLst>
        </pc:spChg>
        <pc:spChg chg="add mod ord">
          <ac:chgData name="Cartier, Thomas (EOL)" userId="0eaa2424-5aa2-4e0b-960d-de12abb9d6fd" providerId="ADAL" clId="{E0F3E51F-B608-457E-9FB9-B5BA88EBCF55}" dt="2022-10-27T18:56:56.434" v="7800" actId="700"/>
          <ac:spMkLst>
            <pc:docMk/>
            <pc:sldMk cId="2421949532" sldId="264"/>
            <ac:spMk id="5" creationId="{19047643-CB19-4EB5-8E34-9FF508FA9A72}"/>
          </ac:spMkLst>
        </pc:spChg>
      </pc:sldChg>
      <pc:sldChg chg="modSp mod">
        <pc:chgData name="Cartier, Thomas (EOL)" userId="0eaa2424-5aa2-4e0b-960d-de12abb9d6fd" providerId="ADAL" clId="{E0F3E51F-B608-457E-9FB9-B5BA88EBCF55}" dt="2022-10-25T14:09:30.004" v="143" actId="20577"/>
        <pc:sldMkLst>
          <pc:docMk/>
          <pc:sldMk cId="2239095352" sldId="265"/>
        </pc:sldMkLst>
        <pc:spChg chg="mod">
          <ac:chgData name="Cartier, Thomas (EOL)" userId="0eaa2424-5aa2-4e0b-960d-de12abb9d6fd" providerId="ADAL" clId="{E0F3E51F-B608-457E-9FB9-B5BA88EBCF55}" dt="2022-10-25T14:09:30.004" v="143" actId="20577"/>
          <ac:spMkLst>
            <pc:docMk/>
            <pc:sldMk cId="2239095352" sldId="265"/>
            <ac:spMk id="2" creationId="{8BB74C13-E60E-463D-B029-DC27B583352C}"/>
          </ac:spMkLst>
        </pc:spChg>
      </pc:sldChg>
      <pc:sldChg chg="modSp mod">
        <pc:chgData name="Cartier, Thomas (EOL)" userId="0eaa2424-5aa2-4e0b-960d-de12abb9d6fd" providerId="ADAL" clId="{E0F3E51F-B608-457E-9FB9-B5BA88EBCF55}" dt="2022-10-25T14:08:50.197" v="112" actId="20577"/>
        <pc:sldMkLst>
          <pc:docMk/>
          <pc:sldMk cId="3703082602" sldId="266"/>
        </pc:sldMkLst>
        <pc:spChg chg="mod">
          <ac:chgData name="Cartier, Thomas (EOL)" userId="0eaa2424-5aa2-4e0b-960d-de12abb9d6fd" providerId="ADAL" clId="{E0F3E51F-B608-457E-9FB9-B5BA88EBCF55}" dt="2022-10-25T14:08:50.197" v="112" actId="20577"/>
          <ac:spMkLst>
            <pc:docMk/>
            <pc:sldMk cId="3703082602" sldId="266"/>
            <ac:spMk id="2" creationId="{6BB141C6-C7D6-477C-9B44-21CA5725198F}"/>
          </ac:spMkLst>
        </pc:spChg>
      </pc:sldChg>
      <pc:sldChg chg="modSp mod">
        <pc:chgData name="Cartier, Thomas (EOL)" userId="0eaa2424-5aa2-4e0b-960d-de12abb9d6fd" providerId="ADAL" clId="{E0F3E51F-B608-457E-9FB9-B5BA88EBCF55}" dt="2022-10-25T14:08:37.086" v="100" actId="20577"/>
        <pc:sldMkLst>
          <pc:docMk/>
          <pc:sldMk cId="3794057914" sldId="267"/>
        </pc:sldMkLst>
        <pc:spChg chg="mod">
          <ac:chgData name="Cartier, Thomas (EOL)" userId="0eaa2424-5aa2-4e0b-960d-de12abb9d6fd" providerId="ADAL" clId="{E0F3E51F-B608-457E-9FB9-B5BA88EBCF55}" dt="2022-10-25T14:08:37.086" v="100" actId="20577"/>
          <ac:spMkLst>
            <pc:docMk/>
            <pc:sldMk cId="3794057914" sldId="267"/>
            <ac:spMk id="2" creationId="{49A882AB-DBCD-4EB8-B7C6-D510F8F01383}"/>
          </ac:spMkLst>
        </pc:spChg>
      </pc:sldChg>
      <pc:sldChg chg="modSp mod">
        <pc:chgData name="Cartier, Thomas (EOL)" userId="0eaa2424-5aa2-4e0b-960d-de12abb9d6fd" providerId="ADAL" clId="{E0F3E51F-B608-457E-9FB9-B5BA88EBCF55}" dt="2022-10-25T14:08:10.739" v="74" actId="20577"/>
        <pc:sldMkLst>
          <pc:docMk/>
          <pc:sldMk cId="3507847364" sldId="268"/>
        </pc:sldMkLst>
        <pc:spChg chg="mod">
          <ac:chgData name="Cartier, Thomas (EOL)" userId="0eaa2424-5aa2-4e0b-960d-de12abb9d6fd" providerId="ADAL" clId="{E0F3E51F-B608-457E-9FB9-B5BA88EBCF55}" dt="2022-10-25T14:08:10.739" v="74" actId="20577"/>
          <ac:spMkLst>
            <pc:docMk/>
            <pc:sldMk cId="3507847364" sldId="268"/>
            <ac:spMk id="2" creationId="{5BE1BF07-7DD0-4CF5-B2D1-2AA46B3A1117}"/>
          </ac:spMkLst>
        </pc:spChg>
        <pc:spChg chg="mod">
          <ac:chgData name="Cartier, Thomas (EOL)" userId="0eaa2424-5aa2-4e0b-960d-de12abb9d6fd" providerId="ADAL" clId="{E0F3E51F-B608-457E-9FB9-B5BA88EBCF55}" dt="2022-10-25T14:08:03.704" v="58" actId="14100"/>
          <ac:spMkLst>
            <pc:docMk/>
            <pc:sldMk cId="3507847364" sldId="268"/>
            <ac:spMk id="3" creationId="{8657F1C9-3071-4595-B85C-0D64F46725A4}"/>
          </ac:spMkLst>
        </pc:spChg>
      </pc:sldChg>
      <pc:sldChg chg="addSp delSp modSp mod">
        <pc:chgData name="Cartier, Thomas (EOL)" userId="0eaa2424-5aa2-4e0b-960d-de12abb9d6fd" providerId="ADAL" clId="{E0F3E51F-B608-457E-9FB9-B5BA88EBCF55}" dt="2022-10-27T12:37:43.456" v="1770" actId="20577"/>
        <pc:sldMkLst>
          <pc:docMk/>
          <pc:sldMk cId="2077112541" sldId="269"/>
        </pc:sldMkLst>
        <pc:spChg chg="mod">
          <ac:chgData name="Cartier, Thomas (EOL)" userId="0eaa2424-5aa2-4e0b-960d-de12abb9d6fd" providerId="ADAL" clId="{E0F3E51F-B608-457E-9FB9-B5BA88EBCF55}" dt="2022-10-25T14:07:44.802" v="54" actId="20577"/>
          <ac:spMkLst>
            <pc:docMk/>
            <pc:sldMk cId="2077112541" sldId="269"/>
            <ac:spMk id="2" creationId="{7FAB25B7-CDD3-4F33-A241-359CF16553B7}"/>
          </ac:spMkLst>
        </pc:spChg>
        <pc:spChg chg="del">
          <ac:chgData name="Cartier, Thomas (EOL)" userId="0eaa2424-5aa2-4e0b-960d-de12abb9d6fd" providerId="ADAL" clId="{E0F3E51F-B608-457E-9FB9-B5BA88EBCF55}" dt="2022-10-25T14:04:04.305" v="0" actId="22"/>
          <ac:spMkLst>
            <pc:docMk/>
            <pc:sldMk cId="2077112541" sldId="269"/>
            <ac:spMk id="3" creationId="{5916F2A9-534F-4F21-9801-BD89820A7602}"/>
          </ac:spMkLst>
        </pc:spChg>
        <pc:spChg chg="mod">
          <ac:chgData name="Cartier, Thomas (EOL)" userId="0eaa2424-5aa2-4e0b-960d-de12abb9d6fd" providerId="ADAL" clId="{E0F3E51F-B608-457E-9FB9-B5BA88EBCF55}" dt="2022-10-27T12:37:43.456" v="1770" actId="20577"/>
          <ac:spMkLst>
            <pc:docMk/>
            <pc:sldMk cId="2077112541" sldId="269"/>
            <ac:spMk id="4" creationId="{A06CA8CA-C29D-4374-8AFB-89C6D634DEE0}"/>
          </ac:spMkLst>
        </pc:spChg>
        <pc:picChg chg="add mod ord">
          <ac:chgData name="Cartier, Thomas (EOL)" userId="0eaa2424-5aa2-4e0b-960d-de12abb9d6fd" providerId="ADAL" clId="{E0F3E51F-B608-457E-9FB9-B5BA88EBCF55}" dt="2022-10-25T14:04:04.305" v="0" actId="22"/>
          <ac:picMkLst>
            <pc:docMk/>
            <pc:sldMk cId="2077112541" sldId="269"/>
            <ac:picMk id="5" creationId="{3D84BC90-08E6-47EA-863E-96B34ECCD29D}"/>
          </ac:picMkLst>
        </pc:picChg>
      </pc:sldChg>
      <pc:sldChg chg="addSp delSp modSp mod">
        <pc:chgData name="Cartier, Thomas (EOL)" userId="0eaa2424-5aa2-4e0b-960d-de12abb9d6fd" providerId="ADAL" clId="{E0F3E51F-B608-457E-9FB9-B5BA88EBCF55}" dt="2022-10-25T14:06:30.413" v="23" actId="20577"/>
        <pc:sldMkLst>
          <pc:docMk/>
          <pc:sldMk cId="2149485431" sldId="270"/>
        </pc:sldMkLst>
        <pc:spChg chg="mod">
          <ac:chgData name="Cartier, Thomas (EOL)" userId="0eaa2424-5aa2-4e0b-960d-de12abb9d6fd" providerId="ADAL" clId="{E0F3E51F-B608-457E-9FB9-B5BA88EBCF55}" dt="2022-10-25T14:06:30.413" v="23" actId="20577"/>
          <ac:spMkLst>
            <pc:docMk/>
            <pc:sldMk cId="2149485431" sldId="270"/>
            <ac:spMk id="2" creationId="{B74EDD31-4BF7-46EB-9F4C-C2E81B6716DD}"/>
          </ac:spMkLst>
        </pc:spChg>
        <pc:spChg chg="del">
          <ac:chgData name="Cartier, Thomas (EOL)" userId="0eaa2424-5aa2-4e0b-960d-de12abb9d6fd" providerId="ADAL" clId="{E0F3E51F-B608-457E-9FB9-B5BA88EBCF55}" dt="2022-10-25T14:06:01.608" v="1" actId="22"/>
          <ac:spMkLst>
            <pc:docMk/>
            <pc:sldMk cId="2149485431" sldId="270"/>
            <ac:spMk id="3" creationId="{24F70494-ACBD-4012-94C8-43DFCBEB29CF}"/>
          </ac:spMkLst>
        </pc:spChg>
        <pc:picChg chg="add mod ord">
          <ac:chgData name="Cartier, Thomas (EOL)" userId="0eaa2424-5aa2-4e0b-960d-de12abb9d6fd" providerId="ADAL" clId="{E0F3E51F-B608-457E-9FB9-B5BA88EBCF55}" dt="2022-10-25T14:06:14.696" v="2" actId="692"/>
          <ac:picMkLst>
            <pc:docMk/>
            <pc:sldMk cId="2149485431" sldId="270"/>
            <ac:picMk id="5" creationId="{4A5A47B1-F7A1-44A2-BB60-7D1539A450F7}"/>
          </ac:picMkLst>
        </pc:picChg>
      </pc:sldChg>
      <pc:sldChg chg="addSp delSp modSp new mod">
        <pc:chgData name="Cartier, Thomas (EOL)" userId="0eaa2424-5aa2-4e0b-960d-de12abb9d6fd" providerId="ADAL" clId="{E0F3E51F-B608-457E-9FB9-B5BA88EBCF55}" dt="2022-10-27T12:38:43.486" v="1794" actId="20577"/>
        <pc:sldMkLst>
          <pc:docMk/>
          <pc:sldMk cId="1990033710" sldId="271"/>
        </pc:sldMkLst>
        <pc:spChg chg="del">
          <ac:chgData name="Cartier, Thomas (EOL)" userId="0eaa2424-5aa2-4e0b-960d-de12abb9d6fd" providerId="ADAL" clId="{E0F3E51F-B608-457E-9FB9-B5BA88EBCF55}" dt="2022-10-25T14:12:28.438" v="163" actId="478"/>
          <ac:spMkLst>
            <pc:docMk/>
            <pc:sldMk cId="1990033710" sldId="271"/>
            <ac:spMk id="3" creationId="{4C2F9DAA-5C5D-405C-9677-C712CB03D2FB}"/>
          </ac:spMkLst>
        </pc:spChg>
        <pc:spChg chg="mod">
          <ac:chgData name="Cartier, Thomas (EOL)" userId="0eaa2424-5aa2-4e0b-960d-de12abb9d6fd" providerId="ADAL" clId="{E0F3E51F-B608-457E-9FB9-B5BA88EBCF55}" dt="2022-10-27T12:38:43.486" v="1794" actId="20577"/>
          <ac:spMkLst>
            <pc:docMk/>
            <pc:sldMk cId="1990033710" sldId="271"/>
            <ac:spMk id="4" creationId="{2EA11BED-D6BF-404A-B5A3-42C5016A7D7B}"/>
          </ac:spMkLst>
        </pc:spChg>
        <pc:picChg chg="add mod">
          <ac:chgData name="Cartier, Thomas (EOL)" userId="0eaa2424-5aa2-4e0b-960d-de12abb9d6fd" providerId="ADAL" clId="{E0F3E51F-B608-457E-9FB9-B5BA88EBCF55}" dt="2022-10-25T14:12:46.616" v="169" actId="692"/>
          <ac:picMkLst>
            <pc:docMk/>
            <pc:sldMk cId="1990033710" sldId="271"/>
            <ac:picMk id="5" creationId="{E486C1AE-B76A-4040-B4C5-D3E01C912A6F}"/>
          </ac:picMkLst>
        </pc:picChg>
      </pc:sldChg>
      <pc:sldChg chg="addSp delSp modSp new mod">
        <pc:chgData name="Cartier, Thomas (EOL)" userId="0eaa2424-5aa2-4e0b-960d-de12abb9d6fd" providerId="ADAL" clId="{E0F3E51F-B608-457E-9FB9-B5BA88EBCF55}" dt="2022-10-25T14:15:39.933" v="203" actId="20577"/>
        <pc:sldMkLst>
          <pc:docMk/>
          <pc:sldMk cId="3845800051" sldId="272"/>
        </pc:sldMkLst>
        <pc:spChg chg="mod">
          <ac:chgData name="Cartier, Thomas (EOL)" userId="0eaa2424-5aa2-4e0b-960d-de12abb9d6fd" providerId="ADAL" clId="{E0F3E51F-B608-457E-9FB9-B5BA88EBCF55}" dt="2022-10-25T14:15:39.933" v="203" actId="20577"/>
          <ac:spMkLst>
            <pc:docMk/>
            <pc:sldMk cId="3845800051" sldId="272"/>
            <ac:spMk id="2" creationId="{84C0A968-F562-474A-AEBB-5EFD85ABE526}"/>
          </ac:spMkLst>
        </pc:spChg>
        <pc:spChg chg="del">
          <ac:chgData name="Cartier, Thomas (EOL)" userId="0eaa2424-5aa2-4e0b-960d-de12abb9d6fd" providerId="ADAL" clId="{E0F3E51F-B608-457E-9FB9-B5BA88EBCF55}" dt="2022-10-25T14:15:12.459" v="170" actId="22"/>
          <ac:spMkLst>
            <pc:docMk/>
            <pc:sldMk cId="3845800051" sldId="272"/>
            <ac:spMk id="3" creationId="{B3275AEF-EADF-424A-BFDE-1F3B547E7E82}"/>
          </ac:spMkLst>
        </pc:spChg>
        <pc:picChg chg="add mod ord">
          <ac:chgData name="Cartier, Thomas (EOL)" userId="0eaa2424-5aa2-4e0b-960d-de12abb9d6fd" providerId="ADAL" clId="{E0F3E51F-B608-457E-9FB9-B5BA88EBCF55}" dt="2022-10-25T14:15:20.629" v="171" actId="692"/>
          <ac:picMkLst>
            <pc:docMk/>
            <pc:sldMk cId="3845800051" sldId="272"/>
            <ac:picMk id="5" creationId="{4EE8033B-E1BF-44F8-BAAB-01D796D47EF9}"/>
          </ac:picMkLst>
        </pc:picChg>
      </pc:sldChg>
      <pc:sldChg chg="addSp delSp modSp new mod">
        <pc:chgData name="Cartier, Thomas (EOL)" userId="0eaa2424-5aa2-4e0b-960d-de12abb9d6fd" providerId="ADAL" clId="{E0F3E51F-B608-457E-9FB9-B5BA88EBCF55}" dt="2022-10-25T14:17:35.793" v="231" actId="20577"/>
        <pc:sldMkLst>
          <pc:docMk/>
          <pc:sldMk cId="957082119" sldId="273"/>
        </pc:sldMkLst>
        <pc:spChg chg="mod">
          <ac:chgData name="Cartier, Thomas (EOL)" userId="0eaa2424-5aa2-4e0b-960d-de12abb9d6fd" providerId="ADAL" clId="{E0F3E51F-B608-457E-9FB9-B5BA88EBCF55}" dt="2022-10-25T14:17:35.793" v="231" actId="20577"/>
          <ac:spMkLst>
            <pc:docMk/>
            <pc:sldMk cId="957082119" sldId="273"/>
            <ac:spMk id="2" creationId="{DAFE09A4-9FB0-4DD1-BEBB-C811525808DF}"/>
          </ac:spMkLst>
        </pc:spChg>
        <pc:spChg chg="del">
          <ac:chgData name="Cartier, Thomas (EOL)" userId="0eaa2424-5aa2-4e0b-960d-de12abb9d6fd" providerId="ADAL" clId="{E0F3E51F-B608-457E-9FB9-B5BA88EBCF55}" dt="2022-10-25T14:16:27.864" v="204" actId="22"/>
          <ac:spMkLst>
            <pc:docMk/>
            <pc:sldMk cId="957082119" sldId="273"/>
            <ac:spMk id="3" creationId="{8BE733CE-04FC-4B51-9F4F-F326CAF687DC}"/>
          </ac:spMkLst>
        </pc:spChg>
        <pc:picChg chg="add mod ord">
          <ac:chgData name="Cartier, Thomas (EOL)" userId="0eaa2424-5aa2-4e0b-960d-de12abb9d6fd" providerId="ADAL" clId="{E0F3E51F-B608-457E-9FB9-B5BA88EBCF55}" dt="2022-10-25T14:16:31.967" v="205" actId="692"/>
          <ac:picMkLst>
            <pc:docMk/>
            <pc:sldMk cId="957082119" sldId="273"/>
            <ac:picMk id="5" creationId="{A6C6BCCA-5CBF-4929-9935-5736F069ADE5}"/>
          </ac:picMkLst>
        </pc:picChg>
      </pc:sldChg>
      <pc:sldChg chg="addSp delSp modSp new mod">
        <pc:chgData name="Cartier, Thomas (EOL)" userId="0eaa2424-5aa2-4e0b-960d-de12abb9d6fd" providerId="ADAL" clId="{E0F3E51F-B608-457E-9FB9-B5BA88EBCF55}" dt="2022-10-27T19:05:10.271" v="7829" actId="1036"/>
        <pc:sldMkLst>
          <pc:docMk/>
          <pc:sldMk cId="4207794290" sldId="274"/>
        </pc:sldMkLst>
        <pc:spChg chg="mod">
          <ac:chgData name="Cartier, Thomas (EOL)" userId="0eaa2424-5aa2-4e0b-960d-de12abb9d6fd" providerId="ADAL" clId="{E0F3E51F-B608-457E-9FB9-B5BA88EBCF55}" dt="2022-10-25T14:19:59.866" v="247" actId="20577"/>
          <ac:spMkLst>
            <pc:docMk/>
            <pc:sldMk cId="4207794290" sldId="274"/>
            <ac:spMk id="2" creationId="{90B7C89E-4B06-4655-9C83-D3326FAE2027}"/>
          </ac:spMkLst>
        </pc:spChg>
        <pc:spChg chg="del">
          <ac:chgData name="Cartier, Thomas (EOL)" userId="0eaa2424-5aa2-4e0b-960d-de12abb9d6fd" providerId="ADAL" clId="{E0F3E51F-B608-457E-9FB9-B5BA88EBCF55}" dt="2022-10-25T14:19:36.010" v="232" actId="22"/>
          <ac:spMkLst>
            <pc:docMk/>
            <pc:sldMk cId="4207794290" sldId="274"/>
            <ac:spMk id="3" creationId="{797CB686-37AA-4BFD-A525-FADF2D59D428}"/>
          </ac:spMkLst>
        </pc:spChg>
        <pc:spChg chg="mod">
          <ac:chgData name="Cartier, Thomas (EOL)" userId="0eaa2424-5aa2-4e0b-960d-de12abb9d6fd" providerId="ADAL" clId="{E0F3E51F-B608-457E-9FB9-B5BA88EBCF55}" dt="2022-10-27T19:05:10.271" v="7829" actId="1036"/>
          <ac:spMkLst>
            <pc:docMk/>
            <pc:sldMk cId="4207794290" sldId="274"/>
            <ac:spMk id="4" creationId="{6F7D7572-6F2E-4CC2-8AD9-A2B8B2C237EB}"/>
          </ac:spMkLst>
        </pc:spChg>
        <pc:picChg chg="add mod">
          <ac:chgData name="Cartier, Thomas (EOL)" userId="0eaa2424-5aa2-4e0b-960d-de12abb9d6fd" providerId="ADAL" clId="{E0F3E51F-B608-457E-9FB9-B5BA88EBCF55}" dt="2022-10-27T19:05:04.560" v="7818" actId="1035"/>
          <ac:picMkLst>
            <pc:docMk/>
            <pc:sldMk cId="4207794290" sldId="274"/>
            <ac:picMk id="5" creationId="{08135215-C279-4B2B-B5A7-81B94F8DF5BC}"/>
          </ac:picMkLst>
        </pc:picChg>
        <pc:picChg chg="add mod ord">
          <ac:chgData name="Cartier, Thomas (EOL)" userId="0eaa2424-5aa2-4e0b-960d-de12abb9d6fd" providerId="ADAL" clId="{E0F3E51F-B608-457E-9FB9-B5BA88EBCF55}" dt="2022-10-25T14:19:44.455" v="233" actId="692"/>
          <ac:picMkLst>
            <pc:docMk/>
            <pc:sldMk cId="4207794290" sldId="274"/>
            <ac:picMk id="5" creationId="{E376BB7D-0A35-46CC-9CF8-5CEE9D83A84A}"/>
          </ac:picMkLst>
        </pc:picChg>
      </pc:sldChg>
      <pc:sldChg chg="addSp delSp modSp new mod">
        <pc:chgData name="Cartier, Thomas (EOL)" userId="0eaa2424-5aa2-4e0b-960d-de12abb9d6fd" providerId="ADAL" clId="{E0F3E51F-B608-457E-9FB9-B5BA88EBCF55}" dt="2022-10-27T12:40:28.404" v="1820" actId="1035"/>
        <pc:sldMkLst>
          <pc:docMk/>
          <pc:sldMk cId="580308410" sldId="275"/>
        </pc:sldMkLst>
        <pc:spChg chg="mod">
          <ac:chgData name="Cartier, Thomas (EOL)" userId="0eaa2424-5aa2-4e0b-960d-de12abb9d6fd" providerId="ADAL" clId="{E0F3E51F-B608-457E-9FB9-B5BA88EBCF55}" dt="2022-10-25T14:21:11.520" v="275" actId="20577"/>
          <ac:spMkLst>
            <pc:docMk/>
            <pc:sldMk cId="580308410" sldId="275"/>
            <ac:spMk id="2" creationId="{2AF1D2B3-DBB5-4E78-BC42-972F2787754B}"/>
          </ac:spMkLst>
        </pc:spChg>
        <pc:spChg chg="del mod">
          <ac:chgData name="Cartier, Thomas (EOL)" userId="0eaa2424-5aa2-4e0b-960d-de12abb9d6fd" providerId="ADAL" clId="{E0F3E51F-B608-457E-9FB9-B5BA88EBCF55}" dt="2022-10-25T14:21:01.139" v="249" actId="22"/>
          <ac:spMkLst>
            <pc:docMk/>
            <pc:sldMk cId="580308410" sldId="275"/>
            <ac:spMk id="3" creationId="{53BF9E3C-BA52-4B72-B59B-28180FF82CE5}"/>
          </ac:spMkLst>
        </pc:spChg>
        <pc:spChg chg="mod">
          <ac:chgData name="Cartier, Thomas (EOL)" userId="0eaa2424-5aa2-4e0b-960d-de12abb9d6fd" providerId="ADAL" clId="{E0F3E51F-B608-457E-9FB9-B5BA88EBCF55}" dt="2022-10-27T12:40:28.404" v="1820" actId="1035"/>
          <ac:spMkLst>
            <pc:docMk/>
            <pc:sldMk cId="580308410" sldId="275"/>
            <ac:spMk id="4" creationId="{0C937BE9-16FD-45F6-908E-4AC2291B607E}"/>
          </ac:spMkLst>
        </pc:spChg>
        <pc:picChg chg="add mod ord">
          <ac:chgData name="Cartier, Thomas (EOL)" userId="0eaa2424-5aa2-4e0b-960d-de12abb9d6fd" providerId="ADAL" clId="{E0F3E51F-B608-457E-9FB9-B5BA88EBCF55}" dt="2022-10-25T14:21:19.793" v="276" actId="692"/>
          <ac:picMkLst>
            <pc:docMk/>
            <pc:sldMk cId="580308410" sldId="275"/>
            <ac:picMk id="5" creationId="{767B5497-F4BA-4A71-A21D-69FDEDBA671D}"/>
          </ac:picMkLst>
        </pc:picChg>
      </pc:sldChg>
      <pc:sldChg chg="addSp delSp modSp new mod">
        <pc:chgData name="Cartier, Thomas (EOL)" userId="0eaa2424-5aa2-4e0b-960d-de12abb9d6fd" providerId="ADAL" clId="{E0F3E51F-B608-457E-9FB9-B5BA88EBCF55}" dt="2022-10-27T12:40:37.765" v="1821" actId="20577"/>
        <pc:sldMkLst>
          <pc:docMk/>
          <pc:sldMk cId="2701516425" sldId="276"/>
        </pc:sldMkLst>
        <pc:spChg chg="del">
          <ac:chgData name="Cartier, Thomas (EOL)" userId="0eaa2424-5aa2-4e0b-960d-de12abb9d6fd" providerId="ADAL" clId="{E0F3E51F-B608-457E-9FB9-B5BA88EBCF55}" dt="2022-10-25T14:23:46.607" v="277" actId="22"/>
          <ac:spMkLst>
            <pc:docMk/>
            <pc:sldMk cId="2701516425" sldId="276"/>
            <ac:spMk id="3" creationId="{797A0A7B-0574-43C1-8498-AB1F7F80FDDD}"/>
          </ac:spMkLst>
        </pc:spChg>
        <pc:spChg chg="mod">
          <ac:chgData name="Cartier, Thomas (EOL)" userId="0eaa2424-5aa2-4e0b-960d-de12abb9d6fd" providerId="ADAL" clId="{E0F3E51F-B608-457E-9FB9-B5BA88EBCF55}" dt="2022-10-27T12:40:37.765" v="1821" actId="20577"/>
          <ac:spMkLst>
            <pc:docMk/>
            <pc:sldMk cId="2701516425" sldId="276"/>
            <ac:spMk id="4" creationId="{3DAB9856-BD5E-423B-A53C-E6C2FA0EE793}"/>
          </ac:spMkLst>
        </pc:spChg>
        <pc:picChg chg="add mod ord">
          <ac:chgData name="Cartier, Thomas (EOL)" userId="0eaa2424-5aa2-4e0b-960d-de12abb9d6fd" providerId="ADAL" clId="{E0F3E51F-B608-457E-9FB9-B5BA88EBCF55}" dt="2022-10-25T14:23:50.691" v="278" actId="692"/>
          <ac:picMkLst>
            <pc:docMk/>
            <pc:sldMk cId="2701516425" sldId="276"/>
            <ac:picMk id="5" creationId="{DC5A7195-80E1-4036-99FA-DEEB45585879}"/>
          </ac:picMkLst>
        </pc:picChg>
      </pc:sldChg>
      <pc:sldChg chg="addSp modSp new mod">
        <pc:chgData name="Cartier, Thomas (EOL)" userId="0eaa2424-5aa2-4e0b-960d-de12abb9d6fd" providerId="ADAL" clId="{E0F3E51F-B608-457E-9FB9-B5BA88EBCF55}" dt="2022-10-25T14:26:58.783" v="353" actId="692"/>
        <pc:sldMkLst>
          <pc:docMk/>
          <pc:sldMk cId="2456974762" sldId="277"/>
        </pc:sldMkLst>
        <pc:spChg chg="mod">
          <ac:chgData name="Cartier, Thomas (EOL)" userId="0eaa2424-5aa2-4e0b-960d-de12abb9d6fd" providerId="ADAL" clId="{E0F3E51F-B608-457E-9FB9-B5BA88EBCF55}" dt="2022-10-25T14:26:46.856" v="352" actId="20577"/>
          <ac:spMkLst>
            <pc:docMk/>
            <pc:sldMk cId="2456974762" sldId="277"/>
            <ac:spMk id="2" creationId="{E4E5AE07-7DF1-48E9-9A35-86369318B553}"/>
          </ac:spMkLst>
        </pc:spChg>
        <pc:picChg chg="add mod">
          <ac:chgData name="Cartier, Thomas (EOL)" userId="0eaa2424-5aa2-4e0b-960d-de12abb9d6fd" providerId="ADAL" clId="{E0F3E51F-B608-457E-9FB9-B5BA88EBCF55}" dt="2022-10-25T14:26:58.783" v="353" actId="692"/>
          <ac:picMkLst>
            <pc:docMk/>
            <pc:sldMk cId="2456974762" sldId="277"/>
            <ac:picMk id="5" creationId="{F1D29D09-E244-4164-ABB0-750B4FFFD5B3}"/>
          </ac:picMkLst>
        </pc:picChg>
      </pc:sldChg>
      <pc:sldChg chg="addSp modSp new mod">
        <pc:chgData name="Cartier, Thomas (EOL)" userId="0eaa2424-5aa2-4e0b-960d-de12abb9d6fd" providerId="ADAL" clId="{E0F3E51F-B608-457E-9FB9-B5BA88EBCF55}" dt="2022-10-25T14:28:10.111" v="393" actId="692"/>
        <pc:sldMkLst>
          <pc:docMk/>
          <pc:sldMk cId="2505724520" sldId="278"/>
        </pc:sldMkLst>
        <pc:picChg chg="add mod">
          <ac:chgData name="Cartier, Thomas (EOL)" userId="0eaa2424-5aa2-4e0b-960d-de12abb9d6fd" providerId="ADAL" clId="{E0F3E51F-B608-457E-9FB9-B5BA88EBCF55}" dt="2022-10-25T14:28:10.111" v="393" actId="692"/>
          <ac:picMkLst>
            <pc:docMk/>
            <pc:sldMk cId="2505724520" sldId="278"/>
            <ac:picMk id="5" creationId="{283D92AC-69DE-477B-A845-79D154B48A0A}"/>
          </ac:picMkLst>
        </pc:picChg>
      </pc:sldChg>
      <pc:sldChg chg="addSp delSp modSp new mod">
        <pc:chgData name="Cartier, Thomas (EOL)" userId="0eaa2424-5aa2-4e0b-960d-de12abb9d6fd" providerId="ADAL" clId="{E0F3E51F-B608-457E-9FB9-B5BA88EBCF55}" dt="2022-10-25T14:29:56.323" v="410" actId="692"/>
        <pc:sldMkLst>
          <pc:docMk/>
          <pc:sldMk cId="1796775683" sldId="279"/>
        </pc:sldMkLst>
        <pc:spChg chg="mod">
          <ac:chgData name="Cartier, Thomas (EOL)" userId="0eaa2424-5aa2-4e0b-960d-de12abb9d6fd" providerId="ADAL" clId="{E0F3E51F-B608-457E-9FB9-B5BA88EBCF55}" dt="2022-10-25T14:29:22.905" v="408" actId="20577"/>
          <ac:spMkLst>
            <pc:docMk/>
            <pc:sldMk cId="1796775683" sldId="279"/>
            <ac:spMk id="2" creationId="{9BDD4029-57B7-4822-AA3C-9B3B246C6898}"/>
          </ac:spMkLst>
        </pc:spChg>
        <pc:spChg chg="del">
          <ac:chgData name="Cartier, Thomas (EOL)" userId="0eaa2424-5aa2-4e0b-960d-de12abb9d6fd" providerId="ADAL" clId="{E0F3E51F-B608-457E-9FB9-B5BA88EBCF55}" dt="2022-10-25T14:29:51.608" v="409" actId="22"/>
          <ac:spMkLst>
            <pc:docMk/>
            <pc:sldMk cId="1796775683" sldId="279"/>
            <ac:spMk id="3" creationId="{64A88DEE-A56B-404F-9796-5BD3CCD0BAEB}"/>
          </ac:spMkLst>
        </pc:spChg>
        <pc:picChg chg="add mod ord">
          <ac:chgData name="Cartier, Thomas (EOL)" userId="0eaa2424-5aa2-4e0b-960d-de12abb9d6fd" providerId="ADAL" clId="{E0F3E51F-B608-457E-9FB9-B5BA88EBCF55}" dt="2022-10-25T14:29:56.323" v="410" actId="692"/>
          <ac:picMkLst>
            <pc:docMk/>
            <pc:sldMk cId="1796775683" sldId="279"/>
            <ac:picMk id="5" creationId="{97EAB0B3-A090-4264-A3B7-8043D8E699F0}"/>
          </ac:picMkLst>
        </pc:picChg>
      </pc:sldChg>
      <pc:sldChg chg="addSp modSp new mod">
        <pc:chgData name="Cartier, Thomas (EOL)" userId="0eaa2424-5aa2-4e0b-960d-de12abb9d6fd" providerId="ADAL" clId="{E0F3E51F-B608-457E-9FB9-B5BA88EBCF55}" dt="2022-10-25T14:31:20.320" v="466" actId="692"/>
        <pc:sldMkLst>
          <pc:docMk/>
          <pc:sldMk cId="1350217042" sldId="280"/>
        </pc:sldMkLst>
        <pc:picChg chg="add mod">
          <ac:chgData name="Cartier, Thomas (EOL)" userId="0eaa2424-5aa2-4e0b-960d-de12abb9d6fd" providerId="ADAL" clId="{E0F3E51F-B608-457E-9FB9-B5BA88EBCF55}" dt="2022-10-25T14:31:20.320" v="466" actId="692"/>
          <ac:picMkLst>
            <pc:docMk/>
            <pc:sldMk cId="1350217042" sldId="280"/>
            <ac:picMk id="5" creationId="{3A5AB530-E988-446F-8F03-FBAD250639F3}"/>
          </ac:picMkLst>
        </pc:picChg>
      </pc:sldChg>
      <pc:sldChg chg="addSp modSp new mod">
        <pc:chgData name="Cartier, Thomas (EOL)" userId="0eaa2424-5aa2-4e0b-960d-de12abb9d6fd" providerId="ADAL" clId="{E0F3E51F-B608-457E-9FB9-B5BA88EBCF55}" dt="2022-10-25T14:33:20.972" v="468" actId="692"/>
        <pc:sldMkLst>
          <pc:docMk/>
          <pc:sldMk cId="3491962303" sldId="281"/>
        </pc:sldMkLst>
        <pc:picChg chg="add mod">
          <ac:chgData name="Cartier, Thomas (EOL)" userId="0eaa2424-5aa2-4e0b-960d-de12abb9d6fd" providerId="ADAL" clId="{E0F3E51F-B608-457E-9FB9-B5BA88EBCF55}" dt="2022-10-25T14:33:20.972" v="468" actId="692"/>
          <ac:picMkLst>
            <pc:docMk/>
            <pc:sldMk cId="3491962303" sldId="281"/>
            <ac:picMk id="5" creationId="{FF1372F2-3593-46B2-BFE5-4D369B11BEB0}"/>
          </ac:picMkLst>
        </pc:picChg>
      </pc:sldChg>
      <pc:sldChg chg="addSp modSp add mod">
        <pc:chgData name="Cartier, Thomas (EOL)" userId="0eaa2424-5aa2-4e0b-960d-de12abb9d6fd" providerId="ADAL" clId="{E0F3E51F-B608-457E-9FB9-B5BA88EBCF55}" dt="2022-10-25T14:34:28.056" v="470" actId="692"/>
        <pc:sldMkLst>
          <pc:docMk/>
          <pc:sldMk cId="1393594615" sldId="282"/>
        </pc:sldMkLst>
        <pc:picChg chg="add mod">
          <ac:chgData name="Cartier, Thomas (EOL)" userId="0eaa2424-5aa2-4e0b-960d-de12abb9d6fd" providerId="ADAL" clId="{E0F3E51F-B608-457E-9FB9-B5BA88EBCF55}" dt="2022-10-25T14:34:28.056" v="470" actId="692"/>
          <ac:picMkLst>
            <pc:docMk/>
            <pc:sldMk cId="1393594615" sldId="282"/>
            <ac:picMk id="5" creationId="{66ADFF4F-9C9B-4DC7-B306-221FD4612A95}"/>
          </ac:picMkLst>
        </pc:picChg>
      </pc:sldChg>
      <pc:sldChg chg="addSp modSp add mod">
        <pc:chgData name="Cartier, Thomas (EOL)" userId="0eaa2424-5aa2-4e0b-960d-de12abb9d6fd" providerId="ADAL" clId="{E0F3E51F-B608-457E-9FB9-B5BA88EBCF55}" dt="2022-10-27T12:44:27.397" v="1863" actId="14100"/>
        <pc:sldMkLst>
          <pc:docMk/>
          <pc:sldMk cId="1809832728" sldId="283"/>
        </pc:sldMkLst>
        <pc:spChg chg="mod">
          <ac:chgData name="Cartier, Thomas (EOL)" userId="0eaa2424-5aa2-4e0b-960d-de12abb9d6fd" providerId="ADAL" clId="{E0F3E51F-B608-457E-9FB9-B5BA88EBCF55}" dt="2022-10-27T12:44:27.397" v="1863" actId="14100"/>
          <ac:spMkLst>
            <pc:docMk/>
            <pc:sldMk cId="1809832728" sldId="283"/>
            <ac:spMk id="7" creationId="{71AC7B0B-AAB3-4AC4-8F07-598F47DD7BCD}"/>
          </ac:spMkLst>
        </pc:spChg>
        <pc:picChg chg="add mod">
          <ac:chgData name="Cartier, Thomas (EOL)" userId="0eaa2424-5aa2-4e0b-960d-de12abb9d6fd" providerId="ADAL" clId="{E0F3E51F-B608-457E-9FB9-B5BA88EBCF55}" dt="2022-10-25T14:35:57.149" v="499" actId="1038"/>
          <ac:picMkLst>
            <pc:docMk/>
            <pc:sldMk cId="1809832728" sldId="283"/>
            <ac:picMk id="5" creationId="{25E794ED-A4C6-4595-8F30-4192AD796B10}"/>
          </ac:picMkLst>
        </pc:picChg>
      </pc:sldChg>
      <pc:sldChg chg="addSp modSp add mod">
        <pc:chgData name="Cartier, Thomas (EOL)" userId="0eaa2424-5aa2-4e0b-960d-de12abb9d6fd" providerId="ADAL" clId="{E0F3E51F-B608-457E-9FB9-B5BA88EBCF55}" dt="2022-10-25T14:38:02.468" v="524" actId="20577"/>
        <pc:sldMkLst>
          <pc:docMk/>
          <pc:sldMk cId="2526603022" sldId="284"/>
        </pc:sldMkLst>
        <pc:spChg chg="mod">
          <ac:chgData name="Cartier, Thomas (EOL)" userId="0eaa2424-5aa2-4e0b-960d-de12abb9d6fd" providerId="ADAL" clId="{E0F3E51F-B608-457E-9FB9-B5BA88EBCF55}" dt="2022-10-25T14:38:02.468" v="524" actId="20577"/>
          <ac:spMkLst>
            <pc:docMk/>
            <pc:sldMk cId="2526603022" sldId="284"/>
            <ac:spMk id="2" creationId="{84C0A968-F562-474A-AEBB-5EFD85ABE526}"/>
          </ac:spMkLst>
        </pc:spChg>
        <pc:picChg chg="add mod">
          <ac:chgData name="Cartier, Thomas (EOL)" userId="0eaa2424-5aa2-4e0b-960d-de12abb9d6fd" providerId="ADAL" clId="{E0F3E51F-B608-457E-9FB9-B5BA88EBCF55}" dt="2022-10-25T14:37:41.658" v="501" actId="692"/>
          <ac:picMkLst>
            <pc:docMk/>
            <pc:sldMk cId="2526603022" sldId="284"/>
            <ac:picMk id="5" creationId="{2115BE36-F5D7-4FEF-946C-458955158F06}"/>
          </ac:picMkLst>
        </pc:picChg>
      </pc:sldChg>
      <pc:sldChg chg="addSp modSp add mod">
        <pc:chgData name="Cartier, Thomas (EOL)" userId="0eaa2424-5aa2-4e0b-960d-de12abb9d6fd" providerId="ADAL" clId="{E0F3E51F-B608-457E-9FB9-B5BA88EBCF55}" dt="2022-10-25T14:41:14.892" v="576" actId="1038"/>
        <pc:sldMkLst>
          <pc:docMk/>
          <pc:sldMk cId="793170369" sldId="285"/>
        </pc:sldMkLst>
        <pc:picChg chg="add mod">
          <ac:chgData name="Cartier, Thomas (EOL)" userId="0eaa2424-5aa2-4e0b-960d-de12abb9d6fd" providerId="ADAL" clId="{E0F3E51F-B608-457E-9FB9-B5BA88EBCF55}" dt="2022-10-25T14:41:14.892" v="576" actId="1038"/>
          <ac:picMkLst>
            <pc:docMk/>
            <pc:sldMk cId="793170369" sldId="285"/>
            <ac:picMk id="5" creationId="{D1223C4B-5D30-40A7-ACDD-8554B759EDAF}"/>
          </ac:picMkLst>
        </pc:picChg>
      </pc:sldChg>
      <pc:sldChg chg="addSp modSp add mod">
        <pc:chgData name="Cartier, Thomas (EOL)" userId="0eaa2424-5aa2-4e0b-960d-de12abb9d6fd" providerId="ADAL" clId="{E0F3E51F-B608-457E-9FB9-B5BA88EBCF55}" dt="2022-10-25T14:42:10.951" v="606" actId="1038"/>
        <pc:sldMkLst>
          <pc:docMk/>
          <pc:sldMk cId="2210443630" sldId="286"/>
        </pc:sldMkLst>
        <pc:picChg chg="add mod">
          <ac:chgData name="Cartier, Thomas (EOL)" userId="0eaa2424-5aa2-4e0b-960d-de12abb9d6fd" providerId="ADAL" clId="{E0F3E51F-B608-457E-9FB9-B5BA88EBCF55}" dt="2022-10-25T14:42:10.951" v="606" actId="1038"/>
          <ac:picMkLst>
            <pc:docMk/>
            <pc:sldMk cId="2210443630" sldId="286"/>
            <ac:picMk id="5" creationId="{CA55824A-86F1-4A2D-A560-A9670476F1F9}"/>
          </ac:picMkLst>
        </pc:picChg>
      </pc:sldChg>
      <pc:sldChg chg="addSp modSp add mod">
        <pc:chgData name="Cartier, Thomas (EOL)" userId="0eaa2424-5aa2-4e0b-960d-de12abb9d6fd" providerId="ADAL" clId="{E0F3E51F-B608-457E-9FB9-B5BA88EBCF55}" dt="2022-10-25T14:46:27.985" v="638" actId="1038"/>
        <pc:sldMkLst>
          <pc:docMk/>
          <pc:sldMk cId="257459663" sldId="287"/>
        </pc:sldMkLst>
        <pc:picChg chg="add mod">
          <ac:chgData name="Cartier, Thomas (EOL)" userId="0eaa2424-5aa2-4e0b-960d-de12abb9d6fd" providerId="ADAL" clId="{E0F3E51F-B608-457E-9FB9-B5BA88EBCF55}" dt="2022-10-25T14:46:27.985" v="638" actId="1038"/>
          <ac:picMkLst>
            <pc:docMk/>
            <pc:sldMk cId="257459663" sldId="287"/>
            <ac:picMk id="5" creationId="{B75A7A46-75BF-4F56-894B-17CA92119458}"/>
          </ac:picMkLst>
        </pc:picChg>
      </pc:sldChg>
      <pc:sldChg chg="addSp delSp modSp add mod">
        <pc:chgData name="Cartier, Thomas (EOL)" userId="0eaa2424-5aa2-4e0b-960d-de12abb9d6fd" providerId="ADAL" clId="{E0F3E51F-B608-457E-9FB9-B5BA88EBCF55}" dt="2022-10-25T14:50:58.173" v="710"/>
        <pc:sldMkLst>
          <pc:docMk/>
          <pc:sldMk cId="1159943836" sldId="288"/>
        </pc:sldMkLst>
        <pc:picChg chg="add mod">
          <ac:chgData name="Cartier, Thomas (EOL)" userId="0eaa2424-5aa2-4e0b-960d-de12abb9d6fd" providerId="ADAL" clId="{E0F3E51F-B608-457E-9FB9-B5BA88EBCF55}" dt="2022-10-25T14:47:34.553" v="680" actId="1038"/>
          <ac:picMkLst>
            <pc:docMk/>
            <pc:sldMk cId="1159943836" sldId="288"/>
            <ac:picMk id="5" creationId="{CCC61338-CFAF-40C9-A410-CA77128214DD}"/>
          </ac:picMkLst>
        </pc:picChg>
        <pc:picChg chg="del">
          <ac:chgData name="Cartier, Thomas (EOL)" userId="0eaa2424-5aa2-4e0b-960d-de12abb9d6fd" providerId="ADAL" clId="{E0F3E51F-B608-457E-9FB9-B5BA88EBCF55}" dt="2022-10-25T14:50:58.173" v="710"/>
          <ac:picMkLst>
            <pc:docMk/>
            <pc:sldMk cId="1159943836" sldId="288"/>
            <ac:picMk id="6" creationId="{A5F6440A-C328-45B3-A800-D7DEFE2B49BC}"/>
          </ac:picMkLst>
        </pc:picChg>
      </pc:sldChg>
      <pc:sldChg chg="addSp modSp add mod">
        <pc:chgData name="Cartier, Thomas (EOL)" userId="0eaa2424-5aa2-4e0b-960d-de12abb9d6fd" providerId="ADAL" clId="{E0F3E51F-B608-457E-9FB9-B5BA88EBCF55}" dt="2022-10-25T14:50:44.961" v="709" actId="1038"/>
        <pc:sldMkLst>
          <pc:docMk/>
          <pc:sldMk cId="3124783962" sldId="289"/>
        </pc:sldMkLst>
        <pc:picChg chg="add mod">
          <ac:chgData name="Cartier, Thomas (EOL)" userId="0eaa2424-5aa2-4e0b-960d-de12abb9d6fd" providerId="ADAL" clId="{E0F3E51F-B608-457E-9FB9-B5BA88EBCF55}" dt="2022-10-25T14:50:44.961" v="709" actId="1038"/>
          <ac:picMkLst>
            <pc:docMk/>
            <pc:sldMk cId="3124783962" sldId="289"/>
            <ac:picMk id="5" creationId="{FC8A2400-23CA-4297-8385-BC6A31C1B56C}"/>
          </ac:picMkLst>
        </pc:picChg>
      </pc:sldChg>
      <pc:sldChg chg="addSp modSp add">
        <pc:chgData name="Cartier, Thomas (EOL)" userId="0eaa2424-5aa2-4e0b-960d-de12abb9d6fd" providerId="ADAL" clId="{E0F3E51F-B608-457E-9FB9-B5BA88EBCF55}" dt="2022-10-25T14:56:26.319" v="770"/>
        <pc:sldMkLst>
          <pc:docMk/>
          <pc:sldMk cId="4131592582" sldId="290"/>
        </pc:sldMkLst>
        <pc:picChg chg="add mod">
          <ac:chgData name="Cartier, Thomas (EOL)" userId="0eaa2424-5aa2-4e0b-960d-de12abb9d6fd" providerId="ADAL" clId="{E0F3E51F-B608-457E-9FB9-B5BA88EBCF55}" dt="2022-10-25T14:56:26.319" v="770"/>
          <ac:picMkLst>
            <pc:docMk/>
            <pc:sldMk cId="4131592582" sldId="290"/>
            <ac:picMk id="4" creationId="{1AFF0910-27B2-4A79-A5E7-15A1456EA9CD}"/>
          </ac:picMkLst>
        </pc:picChg>
      </pc:sldChg>
      <pc:sldChg chg="addSp modSp add mod">
        <pc:chgData name="Cartier, Thomas (EOL)" userId="0eaa2424-5aa2-4e0b-960d-de12abb9d6fd" providerId="ADAL" clId="{E0F3E51F-B608-457E-9FB9-B5BA88EBCF55}" dt="2022-10-25T14:57:10.305" v="824" actId="1038"/>
        <pc:sldMkLst>
          <pc:docMk/>
          <pc:sldMk cId="438539739" sldId="291"/>
        </pc:sldMkLst>
        <pc:picChg chg="add mod">
          <ac:chgData name="Cartier, Thomas (EOL)" userId="0eaa2424-5aa2-4e0b-960d-de12abb9d6fd" providerId="ADAL" clId="{E0F3E51F-B608-457E-9FB9-B5BA88EBCF55}" dt="2022-10-25T14:57:10.305" v="824" actId="1038"/>
          <ac:picMkLst>
            <pc:docMk/>
            <pc:sldMk cId="438539739" sldId="291"/>
            <ac:picMk id="5" creationId="{4C069202-7A43-4C51-9131-44DDC9594192}"/>
          </ac:picMkLst>
        </pc:picChg>
      </pc:sldChg>
      <pc:sldChg chg="addSp modSp add mod">
        <pc:chgData name="Cartier, Thomas (EOL)" userId="0eaa2424-5aa2-4e0b-960d-de12abb9d6fd" providerId="ADAL" clId="{E0F3E51F-B608-457E-9FB9-B5BA88EBCF55}" dt="2022-10-25T14:58:12.074" v="863" actId="1038"/>
        <pc:sldMkLst>
          <pc:docMk/>
          <pc:sldMk cId="4056452375" sldId="292"/>
        </pc:sldMkLst>
        <pc:picChg chg="add mod">
          <ac:chgData name="Cartier, Thomas (EOL)" userId="0eaa2424-5aa2-4e0b-960d-de12abb9d6fd" providerId="ADAL" clId="{E0F3E51F-B608-457E-9FB9-B5BA88EBCF55}" dt="2022-10-25T14:58:12.074" v="863" actId="1038"/>
          <ac:picMkLst>
            <pc:docMk/>
            <pc:sldMk cId="4056452375" sldId="292"/>
            <ac:picMk id="5" creationId="{CAB90E86-EA07-4118-BD68-64AA968CEC6D}"/>
          </ac:picMkLst>
        </pc:picChg>
      </pc:sldChg>
      <pc:sldChg chg="addSp modSp add">
        <pc:chgData name="Cartier, Thomas (EOL)" userId="0eaa2424-5aa2-4e0b-960d-de12abb9d6fd" providerId="ADAL" clId="{E0F3E51F-B608-457E-9FB9-B5BA88EBCF55}" dt="2022-10-25T15:00:41.838" v="899"/>
        <pc:sldMkLst>
          <pc:docMk/>
          <pc:sldMk cId="3985677087" sldId="293"/>
        </pc:sldMkLst>
        <pc:picChg chg="add mod">
          <ac:chgData name="Cartier, Thomas (EOL)" userId="0eaa2424-5aa2-4e0b-960d-de12abb9d6fd" providerId="ADAL" clId="{E0F3E51F-B608-457E-9FB9-B5BA88EBCF55}" dt="2022-10-25T15:00:41.838" v="899"/>
          <ac:picMkLst>
            <pc:docMk/>
            <pc:sldMk cId="3985677087" sldId="293"/>
            <ac:picMk id="4" creationId="{0E7BDB49-EC96-4425-8A96-7BBDF6890AFB}"/>
          </ac:picMkLst>
        </pc:picChg>
      </pc:sldChg>
      <pc:sldChg chg="addSp modSp add mod">
        <pc:chgData name="Cartier, Thomas (EOL)" userId="0eaa2424-5aa2-4e0b-960d-de12abb9d6fd" providerId="ADAL" clId="{E0F3E51F-B608-457E-9FB9-B5BA88EBCF55}" dt="2022-10-25T15:02:26.086" v="931" actId="692"/>
        <pc:sldMkLst>
          <pc:docMk/>
          <pc:sldMk cId="1784806107" sldId="294"/>
        </pc:sldMkLst>
        <pc:picChg chg="add mod">
          <ac:chgData name="Cartier, Thomas (EOL)" userId="0eaa2424-5aa2-4e0b-960d-de12abb9d6fd" providerId="ADAL" clId="{E0F3E51F-B608-457E-9FB9-B5BA88EBCF55}" dt="2022-10-25T15:02:26.086" v="931" actId="692"/>
          <ac:picMkLst>
            <pc:docMk/>
            <pc:sldMk cId="1784806107" sldId="294"/>
            <ac:picMk id="5" creationId="{BA19C20B-8F5B-44E8-BEA3-493511044EDE}"/>
          </ac:picMkLst>
        </pc:picChg>
      </pc:sldChg>
      <pc:sldChg chg="addSp modSp add mod">
        <pc:chgData name="Cartier, Thomas (EOL)" userId="0eaa2424-5aa2-4e0b-960d-de12abb9d6fd" providerId="ADAL" clId="{E0F3E51F-B608-457E-9FB9-B5BA88EBCF55}" dt="2022-10-25T15:05:46.772" v="935" actId="692"/>
        <pc:sldMkLst>
          <pc:docMk/>
          <pc:sldMk cId="2257961777" sldId="295"/>
        </pc:sldMkLst>
        <pc:picChg chg="add mod">
          <ac:chgData name="Cartier, Thomas (EOL)" userId="0eaa2424-5aa2-4e0b-960d-de12abb9d6fd" providerId="ADAL" clId="{E0F3E51F-B608-457E-9FB9-B5BA88EBCF55}" dt="2022-10-25T15:05:46.772" v="935" actId="692"/>
          <ac:picMkLst>
            <pc:docMk/>
            <pc:sldMk cId="2257961777" sldId="295"/>
            <ac:picMk id="5" creationId="{D14AF711-D0CF-475E-92E7-143F087EA3AA}"/>
          </ac:picMkLst>
        </pc:picChg>
      </pc:sldChg>
      <pc:sldChg chg="addSp modSp add mod">
        <pc:chgData name="Cartier, Thomas (EOL)" userId="0eaa2424-5aa2-4e0b-960d-de12abb9d6fd" providerId="ADAL" clId="{E0F3E51F-B608-457E-9FB9-B5BA88EBCF55}" dt="2022-10-25T15:05:41.157" v="934" actId="692"/>
        <pc:sldMkLst>
          <pc:docMk/>
          <pc:sldMk cId="3289791272" sldId="296"/>
        </pc:sldMkLst>
        <pc:picChg chg="add mod">
          <ac:chgData name="Cartier, Thomas (EOL)" userId="0eaa2424-5aa2-4e0b-960d-de12abb9d6fd" providerId="ADAL" clId="{E0F3E51F-B608-457E-9FB9-B5BA88EBCF55}" dt="2022-10-25T15:05:41.157" v="934" actId="692"/>
          <ac:picMkLst>
            <pc:docMk/>
            <pc:sldMk cId="3289791272" sldId="296"/>
            <ac:picMk id="5" creationId="{BF605309-8DE6-4634-AD0C-10E9BEB62739}"/>
          </ac:picMkLst>
        </pc:picChg>
      </pc:sldChg>
      <pc:sldChg chg="addSp modSp add mod">
        <pc:chgData name="Cartier, Thomas (EOL)" userId="0eaa2424-5aa2-4e0b-960d-de12abb9d6fd" providerId="ADAL" clId="{E0F3E51F-B608-457E-9FB9-B5BA88EBCF55}" dt="2022-10-25T15:09:14.663" v="990" actId="1038"/>
        <pc:sldMkLst>
          <pc:docMk/>
          <pc:sldMk cId="652027042" sldId="297"/>
        </pc:sldMkLst>
        <pc:picChg chg="add mod">
          <ac:chgData name="Cartier, Thomas (EOL)" userId="0eaa2424-5aa2-4e0b-960d-de12abb9d6fd" providerId="ADAL" clId="{E0F3E51F-B608-457E-9FB9-B5BA88EBCF55}" dt="2022-10-25T15:09:14.663" v="990" actId="1038"/>
          <ac:picMkLst>
            <pc:docMk/>
            <pc:sldMk cId="652027042" sldId="297"/>
            <ac:picMk id="5" creationId="{D77A5877-DB23-4AC6-9BAF-FB7430F00A26}"/>
          </ac:picMkLst>
        </pc:picChg>
      </pc:sldChg>
      <pc:sldChg chg="addSp modSp add mod">
        <pc:chgData name="Cartier, Thomas (EOL)" userId="0eaa2424-5aa2-4e0b-960d-de12abb9d6fd" providerId="ADAL" clId="{E0F3E51F-B608-457E-9FB9-B5BA88EBCF55}" dt="2022-10-25T15:12:14.239" v="1017" actId="1038"/>
        <pc:sldMkLst>
          <pc:docMk/>
          <pc:sldMk cId="3486643985" sldId="298"/>
        </pc:sldMkLst>
        <pc:picChg chg="add mod">
          <ac:chgData name="Cartier, Thomas (EOL)" userId="0eaa2424-5aa2-4e0b-960d-de12abb9d6fd" providerId="ADAL" clId="{E0F3E51F-B608-457E-9FB9-B5BA88EBCF55}" dt="2022-10-25T15:12:14.239" v="1017" actId="1038"/>
          <ac:picMkLst>
            <pc:docMk/>
            <pc:sldMk cId="3486643985" sldId="298"/>
            <ac:picMk id="5" creationId="{745C65EB-870F-44CD-9102-226ED06750BB}"/>
          </ac:picMkLst>
        </pc:picChg>
      </pc:sldChg>
      <pc:sldChg chg="addSp modSp add mod">
        <pc:chgData name="Cartier, Thomas (EOL)" userId="0eaa2424-5aa2-4e0b-960d-de12abb9d6fd" providerId="ADAL" clId="{E0F3E51F-B608-457E-9FB9-B5BA88EBCF55}" dt="2022-10-25T15:13:36.355" v="1019" actId="692"/>
        <pc:sldMkLst>
          <pc:docMk/>
          <pc:sldMk cId="1428411158" sldId="299"/>
        </pc:sldMkLst>
        <pc:picChg chg="add mod">
          <ac:chgData name="Cartier, Thomas (EOL)" userId="0eaa2424-5aa2-4e0b-960d-de12abb9d6fd" providerId="ADAL" clId="{E0F3E51F-B608-457E-9FB9-B5BA88EBCF55}" dt="2022-10-25T15:13:36.355" v="1019" actId="692"/>
          <ac:picMkLst>
            <pc:docMk/>
            <pc:sldMk cId="1428411158" sldId="299"/>
            <ac:picMk id="5" creationId="{D27C1CF1-5869-4310-9207-41C4845D927C}"/>
          </ac:picMkLst>
        </pc:picChg>
      </pc:sldChg>
      <pc:sldChg chg="addSp modSp add mod">
        <pc:chgData name="Cartier, Thomas (EOL)" userId="0eaa2424-5aa2-4e0b-960d-de12abb9d6fd" providerId="ADAL" clId="{E0F3E51F-B608-457E-9FB9-B5BA88EBCF55}" dt="2022-10-27T19:09:13.771" v="7900" actId="1038"/>
        <pc:sldMkLst>
          <pc:docMk/>
          <pc:sldMk cId="2870388989" sldId="300"/>
        </pc:sldMkLst>
        <pc:spChg chg="mod">
          <ac:chgData name="Cartier, Thomas (EOL)" userId="0eaa2424-5aa2-4e0b-960d-de12abb9d6fd" providerId="ADAL" clId="{E0F3E51F-B608-457E-9FB9-B5BA88EBCF55}" dt="2022-10-25T15:16:32.119" v="1073" actId="20577"/>
          <ac:spMkLst>
            <pc:docMk/>
            <pc:sldMk cId="2870388989" sldId="300"/>
            <ac:spMk id="2" creationId="{54586D77-A1E0-45C9-81D0-1ADE75F19191}"/>
          </ac:spMkLst>
        </pc:spChg>
        <pc:picChg chg="add mod">
          <ac:chgData name="Cartier, Thomas (EOL)" userId="0eaa2424-5aa2-4e0b-960d-de12abb9d6fd" providerId="ADAL" clId="{E0F3E51F-B608-457E-9FB9-B5BA88EBCF55}" dt="2022-10-27T19:09:13.771" v="7900" actId="1038"/>
          <ac:picMkLst>
            <pc:docMk/>
            <pc:sldMk cId="2870388989" sldId="300"/>
            <ac:picMk id="5" creationId="{67094CA7-9F17-4705-AC5E-33179DD872C4}"/>
          </ac:picMkLst>
        </pc:picChg>
      </pc:sldChg>
      <pc:sldChg chg="addSp modSp add mod">
        <pc:chgData name="Cartier, Thomas (EOL)" userId="0eaa2424-5aa2-4e0b-960d-de12abb9d6fd" providerId="ADAL" clId="{E0F3E51F-B608-457E-9FB9-B5BA88EBCF55}" dt="2022-10-25T15:16:13.112" v="1045" actId="1038"/>
        <pc:sldMkLst>
          <pc:docMk/>
          <pc:sldMk cId="1846931638" sldId="301"/>
        </pc:sldMkLst>
        <pc:picChg chg="add mod">
          <ac:chgData name="Cartier, Thomas (EOL)" userId="0eaa2424-5aa2-4e0b-960d-de12abb9d6fd" providerId="ADAL" clId="{E0F3E51F-B608-457E-9FB9-B5BA88EBCF55}" dt="2022-10-25T15:16:13.112" v="1045" actId="1038"/>
          <ac:picMkLst>
            <pc:docMk/>
            <pc:sldMk cId="1846931638" sldId="301"/>
            <ac:picMk id="5" creationId="{B8A91B27-0BBE-414F-851B-9982377C7FC4}"/>
          </ac:picMkLst>
        </pc:picChg>
      </pc:sldChg>
      <pc:sldChg chg="addSp modSp add mod">
        <pc:chgData name="Cartier, Thomas (EOL)" userId="0eaa2424-5aa2-4e0b-960d-de12abb9d6fd" providerId="ADAL" clId="{E0F3E51F-B608-457E-9FB9-B5BA88EBCF55}" dt="2022-10-25T15:17:17.603" v="1103" actId="1038"/>
        <pc:sldMkLst>
          <pc:docMk/>
          <pc:sldMk cId="2406933460" sldId="302"/>
        </pc:sldMkLst>
        <pc:picChg chg="add mod">
          <ac:chgData name="Cartier, Thomas (EOL)" userId="0eaa2424-5aa2-4e0b-960d-de12abb9d6fd" providerId="ADAL" clId="{E0F3E51F-B608-457E-9FB9-B5BA88EBCF55}" dt="2022-10-25T15:17:17.603" v="1103" actId="1038"/>
          <ac:picMkLst>
            <pc:docMk/>
            <pc:sldMk cId="2406933460" sldId="302"/>
            <ac:picMk id="5" creationId="{818B7C79-D8DC-4F9C-B312-96FFC6A4E9CC}"/>
          </ac:picMkLst>
        </pc:picChg>
      </pc:sldChg>
      <pc:sldChg chg="addSp modSp add mod">
        <pc:chgData name="Cartier, Thomas (EOL)" userId="0eaa2424-5aa2-4e0b-960d-de12abb9d6fd" providerId="ADAL" clId="{E0F3E51F-B608-457E-9FB9-B5BA88EBCF55}" dt="2022-10-25T15:19:39.820" v="1156" actId="1038"/>
        <pc:sldMkLst>
          <pc:docMk/>
          <pc:sldMk cId="1515752198" sldId="303"/>
        </pc:sldMkLst>
        <pc:picChg chg="add mod">
          <ac:chgData name="Cartier, Thomas (EOL)" userId="0eaa2424-5aa2-4e0b-960d-de12abb9d6fd" providerId="ADAL" clId="{E0F3E51F-B608-457E-9FB9-B5BA88EBCF55}" dt="2022-10-25T15:19:39.820" v="1156" actId="1038"/>
          <ac:picMkLst>
            <pc:docMk/>
            <pc:sldMk cId="1515752198" sldId="303"/>
            <ac:picMk id="5" creationId="{76B6B760-5A4F-4391-9803-5739EDEBBD2F}"/>
          </ac:picMkLst>
        </pc:picChg>
      </pc:sldChg>
      <pc:sldChg chg="addSp modSp add mod">
        <pc:chgData name="Cartier, Thomas (EOL)" userId="0eaa2424-5aa2-4e0b-960d-de12abb9d6fd" providerId="ADAL" clId="{E0F3E51F-B608-457E-9FB9-B5BA88EBCF55}" dt="2022-10-25T15:21:22.163" v="1200" actId="1038"/>
        <pc:sldMkLst>
          <pc:docMk/>
          <pc:sldMk cId="1750899831" sldId="304"/>
        </pc:sldMkLst>
        <pc:picChg chg="add mod">
          <ac:chgData name="Cartier, Thomas (EOL)" userId="0eaa2424-5aa2-4e0b-960d-de12abb9d6fd" providerId="ADAL" clId="{E0F3E51F-B608-457E-9FB9-B5BA88EBCF55}" dt="2022-10-25T15:21:22.163" v="1200" actId="1038"/>
          <ac:picMkLst>
            <pc:docMk/>
            <pc:sldMk cId="1750899831" sldId="304"/>
            <ac:picMk id="5" creationId="{0789B879-7654-4E0B-80DC-046525C71F4C}"/>
          </ac:picMkLst>
        </pc:picChg>
      </pc:sldChg>
      <pc:sldChg chg="addSp delSp modSp add mod">
        <pc:chgData name="Cartier, Thomas (EOL)" userId="0eaa2424-5aa2-4e0b-960d-de12abb9d6fd" providerId="ADAL" clId="{E0F3E51F-B608-457E-9FB9-B5BA88EBCF55}" dt="2022-10-25T15:24:38.539" v="1240" actId="21"/>
        <pc:sldMkLst>
          <pc:docMk/>
          <pc:sldMk cId="662306826" sldId="305"/>
        </pc:sldMkLst>
        <pc:picChg chg="add mod">
          <ac:chgData name="Cartier, Thomas (EOL)" userId="0eaa2424-5aa2-4e0b-960d-de12abb9d6fd" providerId="ADAL" clId="{E0F3E51F-B608-457E-9FB9-B5BA88EBCF55}" dt="2022-10-25T15:22:24.271" v="1237" actId="1038"/>
          <ac:picMkLst>
            <pc:docMk/>
            <pc:sldMk cId="662306826" sldId="305"/>
            <ac:picMk id="5" creationId="{3F9D2F0F-776C-4AB3-9986-8DBF7F81A16C}"/>
          </ac:picMkLst>
        </pc:picChg>
        <pc:picChg chg="add del mod">
          <ac:chgData name="Cartier, Thomas (EOL)" userId="0eaa2424-5aa2-4e0b-960d-de12abb9d6fd" providerId="ADAL" clId="{E0F3E51F-B608-457E-9FB9-B5BA88EBCF55}" dt="2022-10-25T15:24:38.539" v="1240" actId="21"/>
          <ac:picMkLst>
            <pc:docMk/>
            <pc:sldMk cId="662306826" sldId="305"/>
            <ac:picMk id="7" creationId="{75C421BA-14D7-4E68-8A15-6623BAE04156}"/>
          </ac:picMkLst>
        </pc:picChg>
      </pc:sldChg>
      <pc:sldChg chg="addSp modSp new mod">
        <pc:chgData name="Cartier, Thomas (EOL)" userId="0eaa2424-5aa2-4e0b-960d-de12abb9d6fd" providerId="ADAL" clId="{E0F3E51F-B608-457E-9FB9-B5BA88EBCF55}" dt="2022-10-27T19:06:27.821" v="7833" actId="1076"/>
        <pc:sldMkLst>
          <pc:docMk/>
          <pc:sldMk cId="1643593579" sldId="306"/>
        </pc:sldMkLst>
        <pc:spChg chg="mod">
          <ac:chgData name="Cartier, Thomas (EOL)" userId="0eaa2424-5aa2-4e0b-960d-de12abb9d6fd" providerId="ADAL" clId="{E0F3E51F-B608-457E-9FB9-B5BA88EBCF55}" dt="2022-10-25T14:41:01.528" v="549" actId="20577"/>
          <ac:spMkLst>
            <pc:docMk/>
            <pc:sldMk cId="1643593579" sldId="306"/>
            <ac:spMk id="2" creationId="{EEA10389-0987-4AE8-B325-74BCFF15C2EF}"/>
          </ac:spMkLst>
        </pc:spChg>
        <pc:spChg chg="mod">
          <ac:chgData name="Cartier, Thomas (EOL)" userId="0eaa2424-5aa2-4e0b-960d-de12abb9d6fd" providerId="ADAL" clId="{E0F3E51F-B608-457E-9FB9-B5BA88EBCF55}" dt="2022-10-27T12:48:07.512" v="1864" actId="20577"/>
          <ac:spMkLst>
            <pc:docMk/>
            <pc:sldMk cId="1643593579" sldId="306"/>
            <ac:spMk id="3" creationId="{93D2455F-6AEA-4FA3-ACE7-62F7454DD47D}"/>
          </ac:spMkLst>
        </pc:spChg>
        <pc:picChg chg="add mod">
          <ac:chgData name="Cartier, Thomas (EOL)" userId="0eaa2424-5aa2-4e0b-960d-de12abb9d6fd" providerId="ADAL" clId="{E0F3E51F-B608-457E-9FB9-B5BA88EBCF55}" dt="2022-10-27T19:06:27.821" v="7833" actId="1076"/>
          <ac:picMkLst>
            <pc:docMk/>
            <pc:sldMk cId="1643593579" sldId="306"/>
            <ac:picMk id="5" creationId="{F86101C4-BA26-43CD-A415-EAFDB07D1641}"/>
          </ac:picMkLst>
        </pc:picChg>
      </pc:sldChg>
      <pc:sldChg chg="addSp delSp modSp add mod">
        <pc:chgData name="Cartier, Thomas (EOL)" userId="0eaa2424-5aa2-4e0b-960d-de12abb9d6fd" providerId="ADAL" clId="{E0F3E51F-B608-457E-9FB9-B5BA88EBCF55}" dt="2022-10-27T19:07:06.487" v="7835" actId="1076"/>
        <pc:sldMkLst>
          <pc:docMk/>
          <pc:sldMk cId="973136658" sldId="307"/>
        </pc:sldMkLst>
        <pc:spChg chg="mod">
          <ac:chgData name="Cartier, Thomas (EOL)" userId="0eaa2424-5aa2-4e0b-960d-de12abb9d6fd" providerId="ADAL" clId="{E0F3E51F-B608-457E-9FB9-B5BA88EBCF55}" dt="2022-10-25T14:51:16.769" v="724" actId="20577"/>
          <ac:spMkLst>
            <pc:docMk/>
            <pc:sldMk cId="973136658" sldId="307"/>
            <ac:spMk id="2" creationId="{EEA10389-0987-4AE8-B325-74BCFF15C2EF}"/>
          </ac:spMkLst>
        </pc:spChg>
        <pc:picChg chg="add mod">
          <ac:chgData name="Cartier, Thomas (EOL)" userId="0eaa2424-5aa2-4e0b-960d-de12abb9d6fd" providerId="ADAL" clId="{E0F3E51F-B608-457E-9FB9-B5BA88EBCF55}" dt="2022-10-27T19:07:06.487" v="7835" actId="1076"/>
          <ac:picMkLst>
            <pc:docMk/>
            <pc:sldMk cId="973136658" sldId="307"/>
            <ac:picMk id="5" creationId="{45683AB3-70A5-4674-85AE-120CFCE72F6F}"/>
          </ac:picMkLst>
        </pc:picChg>
        <pc:picChg chg="add del mod">
          <ac:chgData name="Cartier, Thomas (EOL)" userId="0eaa2424-5aa2-4e0b-960d-de12abb9d6fd" providerId="ADAL" clId="{E0F3E51F-B608-457E-9FB9-B5BA88EBCF55}" dt="2022-10-25T14:56:20.933" v="769" actId="21"/>
          <ac:picMkLst>
            <pc:docMk/>
            <pc:sldMk cId="973136658" sldId="307"/>
            <ac:picMk id="5" creationId="{5B8FFB73-33E1-4274-95CE-B34D29051D31}"/>
          </ac:picMkLst>
        </pc:picChg>
      </pc:sldChg>
      <pc:sldChg chg="addSp delSp modSp add mod">
        <pc:chgData name="Cartier, Thomas (EOL)" userId="0eaa2424-5aa2-4e0b-960d-de12abb9d6fd" providerId="ADAL" clId="{E0F3E51F-B608-457E-9FB9-B5BA88EBCF55}" dt="2022-10-27T19:07:51.614" v="7837" actId="1076"/>
        <pc:sldMkLst>
          <pc:docMk/>
          <pc:sldMk cId="1042905548" sldId="308"/>
        </pc:sldMkLst>
        <pc:spChg chg="mod">
          <ac:chgData name="Cartier, Thomas (EOL)" userId="0eaa2424-5aa2-4e0b-960d-de12abb9d6fd" providerId="ADAL" clId="{E0F3E51F-B608-457E-9FB9-B5BA88EBCF55}" dt="2022-10-25T15:01:00.253" v="929" actId="20577"/>
          <ac:spMkLst>
            <pc:docMk/>
            <pc:sldMk cId="1042905548" sldId="308"/>
            <ac:spMk id="2" creationId="{EEA10389-0987-4AE8-B325-74BCFF15C2EF}"/>
          </ac:spMkLst>
        </pc:spChg>
        <pc:picChg chg="add mod">
          <ac:chgData name="Cartier, Thomas (EOL)" userId="0eaa2424-5aa2-4e0b-960d-de12abb9d6fd" providerId="ADAL" clId="{E0F3E51F-B608-457E-9FB9-B5BA88EBCF55}" dt="2022-10-27T19:07:51.614" v="7837" actId="1076"/>
          <ac:picMkLst>
            <pc:docMk/>
            <pc:sldMk cId="1042905548" sldId="308"/>
            <ac:picMk id="5" creationId="{6DD7FA4A-2C0E-44F3-A7FD-7CC6629FC6AC}"/>
          </ac:picMkLst>
        </pc:picChg>
        <pc:picChg chg="add del mod">
          <ac:chgData name="Cartier, Thomas (EOL)" userId="0eaa2424-5aa2-4e0b-960d-de12abb9d6fd" providerId="ADAL" clId="{E0F3E51F-B608-457E-9FB9-B5BA88EBCF55}" dt="2022-10-25T15:00:38.010" v="898" actId="21"/>
          <ac:picMkLst>
            <pc:docMk/>
            <pc:sldMk cId="1042905548" sldId="308"/>
            <ac:picMk id="5" creationId="{FD6C716C-61C0-4732-8937-5A9EBD1A5313}"/>
          </ac:picMkLst>
        </pc:picChg>
      </pc:sldChg>
      <pc:sldChg chg="addSp modSp add mod">
        <pc:chgData name="Cartier, Thomas (EOL)" userId="0eaa2424-5aa2-4e0b-960d-de12abb9d6fd" providerId="ADAL" clId="{E0F3E51F-B608-457E-9FB9-B5BA88EBCF55}" dt="2022-10-27T19:08:32.869" v="7885" actId="1036"/>
        <pc:sldMkLst>
          <pc:docMk/>
          <pc:sldMk cId="4121806348" sldId="309"/>
        </pc:sldMkLst>
        <pc:spChg chg="mod">
          <ac:chgData name="Cartier, Thomas (EOL)" userId="0eaa2424-5aa2-4e0b-960d-de12abb9d6fd" providerId="ADAL" clId="{E0F3E51F-B608-457E-9FB9-B5BA88EBCF55}" dt="2022-10-25T15:08:33.355" v="958" actId="20577"/>
          <ac:spMkLst>
            <pc:docMk/>
            <pc:sldMk cId="4121806348" sldId="309"/>
            <ac:spMk id="2" creationId="{EEA10389-0987-4AE8-B325-74BCFF15C2EF}"/>
          </ac:spMkLst>
        </pc:spChg>
        <pc:picChg chg="add mod">
          <ac:chgData name="Cartier, Thomas (EOL)" userId="0eaa2424-5aa2-4e0b-960d-de12abb9d6fd" providerId="ADAL" clId="{E0F3E51F-B608-457E-9FB9-B5BA88EBCF55}" dt="2022-10-27T19:08:32.869" v="7885" actId="1036"/>
          <ac:picMkLst>
            <pc:docMk/>
            <pc:sldMk cId="4121806348" sldId="309"/>
            <ac:picMk id="5" creationId="{9794A96B-EA4C-4FFB-8788-0F713EAD8D48}"/>
          </ac:picMkLst>
        </pc:picChg>
      </pc:sldChg>
      <pc:sldChg chg="addSp delSp modSp add mod">
        <pc:chgData name="Cartier, Thomas (EOL)" userId="0eaa2424-5aa2-4e0b-960d-de12abb9d6fd" providerId="ADAL" clId="{E0F3E51F-B608-457E-9FB9-B5BA88EBCF55}" dt="2022-10-27T17:38:38.935" v="4015" actId="20577"/>
        <pc:sldMkLst>
          <pc:docMk/>
          <pc:sldMk cId="3742003786" sldId="310"/>
        </pc:sldMkLst>
        <pc:spChg chg="del">
          <ac:chgData name="Cartier, Thomas (EOL)" userId="0eaa2424-5aa2-4e0b-960d-de12abb9d6fd" providerId="ADAL" clId="{E0F3E51F-B608-457E-9FB9-B5BA88EBCF55}" dt="2022-10-27T13:35:58.184" v="2661" actId="478"/>
          <ac:spMkLst>
            <pc:docMk/>
            <pc:sldMk cId="3742003786" sldId="310"/>
            <ac:spMk id="2" creationId="{54586D77-A1E0-45C9-81D0-1ADE75F19191}"/>
          </ac:spMkLst>
        </pc:spChg>
        <pc:spChg chg="del">
          <ac:chgData name="Cartier, Thomas (EOL)" userId="0eaa2424-5aa2-4e0b-960d-de12abb9d6fd" providerId="ADAL" clId="{E0F3E51F-B608-457E-9FB9-B5BA88EBCF55}" dt="2022-10-27T13:36:02.217" v="2662" actId="478"/>
          <ac:spMkLst>
            <pc:docMk/>
            <pc:sldMk cId="3742003786" sldId="310"/>
            <ac:spMk id="3" creationId="{797A0A7B-0574-43C1-8498-AB1F7F80FDDD}"/>
          </ac:spMkLst>
        </pc:spChg>
        <pc:spChg chg="add mod">
          <ac:chgData name="Cartier, Thomas (EOL)" userId="0eaa2424-5aa2-4e0b-960d-de12abb9d6fd" providerId="ADAL" clId="{E0F3E51F-B608-457E-9FB9-B5BA88EBCF55}" dt="2022-10-27T17:38:38.935" v="4015" actId="20577"/>
          <ac:spMkLst>
            <pc:docMk/>
            <pc:sldMk cId="3742003786" sldId="310"/>
            <ac:spMk id="7" creationId="{4BF4397E-77EB-4CC5-9B34-D6FCC2385369}"/>
          </ac:spMkLst>
        </pc:spChg>
        <pc:spChg chg="add mod">
          <ac:chgData name="Cartier, Thomas (EOL)" userId="0eaa2424-5aa2-4e0b-960d-de12abb9d6fd" providerId="ADAL" clId="{E0F3E51F-B608-457E-9FB9-B5BA88EBCF55}" dt="2022-10-27T17:34:23.203" v="3829"/>
          <ac:spMkLst>
            <pc:docMk/>
            <pc:sldMk cId="3742003786" sldId="310"/>
            <ac:spMk id="8" creationId="{65DE23BD-B1E7-450D-A9E4-AE949EDAAEED}"/>
          </ac:spMkLst>
        </pc:spChg>
        <pc:picChg chg="add mod">
          <ac:chgData name="Cartier, Thomas (EOL)" userId="0eaa2424-5aa2-4e0b-960d-de12abb9d6fd" providerId="ADAL" clId="{E0F3E51F-B608-457E-9FB9-B5BA88EBCF55}" dt="2022-10-27T13:36:14.015" v="2698" actId="1038"/>
          <ac:picMkLst>
            <pc:docMk/>
            <pc:sldMk cId="3742003786" sldId="310"/>
            <ac:picMk id="5" creationId="{AF3C64FE-CA8B-4EE5-AFEE-DBC40B2EFB87}"/>
          </ac:picMkLst>
        </pc:picChg>
        <pc:picChg chg="add del">
          <ac:chgData name="Cartier, Thomas (EOL)" userId="0eaa2424-5aa2-4e0b-960d-de12abb9d6fd" providerId="ADAL" clId="{E0F3E51F-B608-457E-9FB9-B5BA88EBCF55}" dt="2022-10-27T17:34:08.183" v="3827"/>
          <ac:picMkLst>
            <pc:docMk/>
            <pc:sldMk cId="3742003786" sldId="310"/>
            <ac:picMk id="6" creationId="{B7CF9B99-6493-4855-9A98-28921C147AA8}"/>
          </ac:picMkLst>
        </pc:picChg>
      </pc:sldChg>
      <pc:sldChg chg="addSp delSp modSp add mod">
        <pc:chgData name="Cartier, Thomas (EOL)" userId="0eaa2424-5aa2-4e0b-960d-de12abb9d6fd" providerId="ADAL" clId="{E0F3E51F-B608-457E-9FB9-B5BA88EBCF55}" dt="2022-10-27T17:40:54.715" v="4168" actId="1035"/>
        <pc:sldMkLst>
          <pc:docMk/>
          <pc:sldMk cId="4063532982" sldId="311"/>
        </pc:sldMkLst>
        <pc:spChg chg="del">
          <ac:chgData name="Cartier, Thomas (EOL)" userId="0eaa2424-5aa2-4e0b-960d-de12abb9d6fd" providerId="ADAL" clId="{E0F3E51F-B608-457E-9FB9-B5BA88EBCF55}" dt="2022-10-27T13:36:18.389" v="2699" actId="478"/>
          <ac:spMkLst>
            <pc:docMk/>
            <pc:sldMk cId="4063532982" sldId="311"/>
            <ac:spMk id="2" creationId="{E4E5AE07-7DF1-48E9-9A35-86369318B553}"/>
          </ac:spMkLst>
        </pc:spChg>
        <pc:spChg chg="del">
          <ac:chgData name="Cartier, Thomas (EOL)" userId="0eaa2424-5aa2-4e0b-960d-de12abb9d6fd" providerId="ADAL" clId="{E0F3E51F-B608-457E-9FB9-B5BA88EBCF55}" dt="2022-10-27T13:36:22.004" v="2700" actId="478"/>
          <ac:spMkLst>
            <pc:docMk/>
            <pc:sldMk cId="4063532982" sldId="311"/>
            <ac:spMk id="3" creationId="{6BD8F926-1DF9-4EA2-BA7A-EB5ADE9AA6B6}"/>
          </ac:spMkLst>
        </pc:spChg>
        <pc:spChg chg="add mod">
          <ac:chgData name="Cartier, Thomas (EOL)" userId="0eaa2424-5aa2-4e0b-960d-de12abb9d6fd" providerId="ADAL" clId="{E0F3E51F-B608-457E-9FB9-B5BA88EBCF55}" dt="2022-10-27T17:39:18.964" v="4031" actId="1037"/>
          <ac:spMkLst>
            <pc:docMk/>
            <pc:sldMk cId="4063532982" sldId="311"/>
            <ac:spMk id="6" creationId="{8B2E827E-07F6-49E3-A8A0-44CAD1F605E3}"/>
          </ac:spMkLst>
        </pc:spChg>
        <pc:spChg chg="add mod">
          <ac:chgData name="Cartier, Thomas (EOL)" userId="0eaa2424-5aa2-4e0b-960d-de12abb9d6fd" providerId="ADAL" clId="{E0F3E51F-B608-457E-9FB9-B5BA88EBCF55}" dt="2022-10-27T17:40:54.715" v="4168" actId="1035"/>
          <ac:spMkLst>
            <pc:docMk/>
            <pc:sldMk cId="4063532982" sldId="311"/>
            <ac:spMk id="7" creationId="{9D91170A-B032-4063-A342-ECC2FBAEBEB3}"/>
          </ac:spMkLst>
        </pc:spChg>
        <pc:picChg chg="add mod">
          <ac:chgData name="Cartier, Thomas (EOL)" userId="0eaa2424-5aa2-4e0b-960d-de12abb9d6fd" providerId="ADAL" clId="{E0F3E51F-B608-457E-9FB9-B5BA88EBCF55}" dt="2022-10-27T13:36:57.301" v="2702" actId="692"/>
          <ac:picMkLst>
            <pc:docMk/>
            <pc:sldMk cId="4063532982" sldId="311"/>
            <ac:picMk id="5" creationId="{AC9487A4-F280-4D6B-8929-A5DEB7F4F0F7}"/>
          </ac:picMkLst>
        </pc:picChg>
      </pc:sldChg>
      <pc:sldChg chg="addSp delSp modSp add mod">
        <pc:chgData name="Cartier, Thomas (EOL)" userId="0eaa2424-5aa2-4e0b-960d-de12abb9d6fd" providerId="ADAL" clId="{E0F3E51F-B608-457E-9FB9-B5BA88EBCF55}" dt="2022-10-27T19:17:12.618" v="8102" actId="1035"/>
        <pc:sldMkLst>
          <pc:docMk/>
          <pc:sldMk cId="3531881529" sldId="312"/>
        </pc:sldMkLst>
        <pc:spChg chg="del">
          <ac:chgData name="Cartier, Thomas (EOL)" userId="0eaa2424-5aa2-4e0b-960d-de12abb9d6fd" providerId="ADAL" clId="{E0F3E51F-B608-457E-9FB9-B5BA88EBCF55}" dt="2022-10-27T13:37:03.001" v="2703" actId="478"/>
          <ac:spMkLst>
            <pc:docMk/>
            <pc:sldMk cId="3531881529" sldId="312"/>
            <ac:spMk id="2" creationId="{BAA585C2-A969-4997-AA0D-DA9A1D06C066}"/>
          </ac:spMkLst>
        </pc:spChg>
        <pc:spChg chg="del">
          <ac:chgData name="Cartier, Thomas (EOL)" userId="0eaa2424-5aa2-4e0b-960d-de12abb9d6fd" providerId="ADAL" clId="{E0F3E51F-B608-457E-9FB9-B5BA88EBCF55}" dt="2022-10-27T13:37:05.394" v="2704" actId="478"/>
          <ac:spMkLst>
            <pc:docMk/>
            <pc:sldMk cId="3531881529" sldId="312"/>
            <ac:spMk id="3" creationId="{37817CCA-8073-46EF-BA00-9808BBE80137}"/>
          </ac:spMkLst>
        </pc:spChg>
        <pc:spChg chg="add mod">
          <ac:chgData name="Cartier, Thomas (EOL)" userId="0eaa2424-5aa2-4e0b-960d-de12abb9d6fd" providerId="ADAL" clId="{E0F3E51F-B608-457E-9FB9-B5BA88EBCF55}" dt="2022-10-27T17:34:29.665" v="3831"/>
          <ac:spMkLst>
            <pc:docMk/>
            <pc:sldMk cId="3531881529" sldId="312"/>
            <ac:spMk id="6" creationId="{1DF633D9-B714-48EA-AE0B-69828B06C12D}"/>
          </ac:spMkLst>
        </pc:spChg>
        <pc:spChg chg="add mod">
          <ac:chgData name="Cartier, Thomas (EOL)" userId="0eaa2424-5aa2-4e0b-960d-de12abb9d6fd" providerId="ADAL" clId="{E0F3E51F-B608-457E-9FB9-B5BA88EBCF55}" dt="2022-10-27T19:17:12.618" v="8102" actId="1035"/>
          <ac:spMkLst>
            <pc:docMk/>
            <pc:sldMk cId="3531881529" sldId="312"/>
            <ac:spMk id="7" creationId="{CB67CC45-88AD-4C81-BB83-ED259C679565}"/>
          </ac:spMkLst>
        </pc:spChg>
        <pc:picChg chg="add mod">
          <ac:chgData name="Cartier, Thomas (EOL)" userId="0eaa2424-5aa2-4e0b-960d-de12abb9d6fd" providerId="ADAL" clId="{E0F3E51F-B608-457E-9FB9-B5BA88EBCF55}" dt="2022-10-27T17:41:09.086" v="4194" actId="1038"/>
          <ac:picMkLst>
            <pc:docMk/>
            <pc:sldMk cId="3531881529" sldId="312"/>
            <ac:picMk id="5" creationId="{2EA08996-A5D7-4B9D-94C9-B1192E4CE629}"/>
          </ac:picMkLst>
        </pc:picChg>
      </pc:sldChg>
      <pc:sldChg chg="addSp delSp modSp add mod">
        <pc:chgData name="Cartier, Thomas (EOL)" userId="0eaa2424-5aa2-4e0b-960d-de12abb9d6fd" providerId="ADAL" clId="{E0F3E51F-B608-457E-9FB9-B5BA88EBCF55}" dt="2022-10-27T17:48:00.020" v="4481" actId="1035"/>
        <pc:sldMkLst>
          <pc:docMk/>
          <pc:sldMk cId="2380736802" sldId="313"/>
        </pc:sldMkLst>
        <pc:spChg chg="del">
          <ac:chgData name="Cartier, Thomas (EOL)" userId="0eaa2424-5aa2-4e0b-960d-de12abb9d6fd" providerId="ADAL" clId="{E0F3E51F-B608-457E-9FB9-B5BA88EBCF55}" dt="2022-10-27T13:38:04.305" v="2714" actId="478"/>
          <ac:spMkLst>
            <pc:docMk/>
            <pc:sldMk cId="2380736802" sldId="313"/>
            <ac:spMk id="2" creationId="{9BDD4029-57B7-4822-AA3C-9B3B246C6898}"/>
          </ac:spMkLst>
        </pc:spChg>
        <pc:spChg chg="del">
          <ac:chgData name="Cartier, Thomas (EOL)" userId="0eaa2424-5aa2-4e0b-960d-de12abb9d6fd" providerId="ADAL" clId="{E0F3E51F-B608-457E-9FB9-B5BA88EBCF55}" dt="2022-10-27T13:38:07.820" v="2715" actId="478"/>
          <ac:spMkLst>
            <pc:docMk/>
            <pc:sldMk cId="2380736802" sldId="313"/>
            <ac:spMk id="3" creationId="{64A88DEE-A56B-404F-9796-5BD3CCD0BAEB}"/>
          </ac:spMkLst>
        </pc:spChg>
        <pc:spChg chg="add mod">
          <ac:chgData name="Cartier, Thomas (EOL)" userId="0eaa2424-5aa2-4e0b-960d-de12abb9d6fd" providerId="ADAL" clId="{E0F3E51F-B608-457E-9FB9-B5BA88EBCF55}" dt="2022-10-27T17:34:33.556" v="3832"/>
          <ac:spMkLst>
            <pc:docMk/>
            <pc:sldMk cId="2380736802" sldId="313"/>
            <ac:spMk id="6" creationId="{70F45618-4A58-44E1-A1B9-72C93F255364}"/>
          </ac:spMkLst>
        </pc:spChg>
        <pc:spChg chg="add mod">
          <ac:chgData name="Cartier, Thomas (EOL)" userId="0eaa2424-5aa2-4e0b-960d-de12abb9d6fd" providerId="ADAL" clId="{E0F3E51F-B608-457E-9FB9-B5BA88EBCF55}" dt="2022-10-27T17:48:00.020" v="4481" actId="1035"/>
          <ac:spMkLst>
            <pc:docMk/>
            <pc:sldMk cId="2380736802" sldId="313"/>
            <ac:spMk id="7" creationId="{B86B2FDB-06DF-4944-B917-39FDCB19D59D}"/>
          </ac:spMkLst>
        </pc:spChg>
        <pc:picChg chg="add mod">
          <ac:chgData name="Cartier, Thomas (EOL)" userId="0eaa2424-5aa2-4e0b-960d-de12abb9d6fd" providerId="ADAL" clId="{E0F3E51F-B608-457E-9FB9-B5BA88EBCF55}" dt="2022-10-27T13:38:59.713" v="2749" actId="1038"/>
          <ac:picMkLst>
            <pc:docMk/>
            <pc:sldMk cId="2380736802" sldId="313"/>
            <ac:picMk id="5" creationId="{5CF835D1-7339-40BF-A008-97AC8235FB01}"/>
          </ac:picMkLst>
        </pc:picChg>
      </pc:sldChg>
      <pc:sldChg chg="addSp delSp modSp add mod">
        <pc:chgData name="Cartier, Thomas (EOL)" userId="0eaa2424-5aa2-4e0b-960d-de12abb9d6fd" providerId="ADAL" clId="{E0F3E51F-B608-457E-9FB9-B5BA88EBCF55}" dt="2022-10-27T17:49:26.996" v="4565" actId="1036"/>
        <pc:sldMkLst>
          <pc:docMk/>
          <pc:sldMk cId="3454941498" sldId="314"/>
        </pc:sldMkLst>
        <pc:spChg chg="del">
          <ac:chgData name="Cartier, Thomas (EOL)" userId="0eaa2424-5aa2-4e0b-960d-de12abb9d6fd" providerId="ADAL" clId="{E0F3E51F-B608-457E-9FB9-B5BA88EBCF55}" dt="2022-10-27T13:39:46.843" v="2751" actId="478"/>
          <ac:spMkLst>
            <pc:docMk/>
            <pc:sldMk cId="3454941498" sldId="314"/>
            <ac:spMk id="2" creationId="{83E70DE1-07BE-4EF3-ADE9-9F282C107B35}"/>
          </ac:spMkLst>
        </pc:spChg>
        <pc:spChg chg="del">
          <ac:chgData name="Cartier, Thomas (EOL)" userId="0eaa2424-5aa2-4e0b-960d-de12abb9d6fd" providerId="ADAL" clId="{E0F3E51F-B608-457E-9FB9-B5BA88EBCF55}" dt="2022-10-27T13:39:44.239" v="2750" actId="478"/>
          <ac:spMkLst>
            <pc:docMk/>
            <pc:sldMk cId="3454941498" sldId="314"/>
            <ac:spMk id="3" creationId="{40BCF119-76A6-4D83-9344-29442FBA67FD}"/>
          </ac:spMkLst>
        </pc:spChg>
        <pc:spChg chg="add mod">
          <ac:chgData name="Cartier, Thomas (EOL)" userId="0eaa2424-5aa2-4e0b-960d-de12abb9d6fd" providerId="ADAL" clId="{E0F3E51F-B608-457E-9FB9-B5BA88EBCF55}" dt="2022-10-27T17:47:23.255" v="4467" actId="1037"/>
          <ac:spMkLst>
            <pc:docMk/>
            <pc:sldMk cId="3454941498" sldId="314"/>
            <ac:spMk id="6" creationId="{2D07F310-1C8D-4847-929A-173D34D23F62}"/>
          </ac:spMkLst>
        </pc:spChg>
        <pc:spChg chg="add mod">
          <ac:chgData name="Cartier, Thomas (EOL)" userId="0eaa2424-5aa2-4e0b-960d-de12abb9d6fd" providerId="ADAL" clId="{E0F3E51F-B608-457E-9FB9-B5BA88EBCF55}" dt="2022-10-27T17:49:26.996" v="4565" actId="1036"/>
          <ac:spMkLst>
            <pc:docMk/>
            <pc:sldMk cId="3454941498" sldId="314"/>
            <ac:spMk id="7" creationId="{3F07B904-241C-4F76-A7CB-B1B72D310E0F}"/>
          </ac:spMkLst>
        </pc:spChg>
        <pc:picChg chg="add mod">
          <ac:chgData name="Cartier, Thomas (EOL)" userId="0eaa2424-5aa2-4e0b-960d-de12abb9d6fd" providerId="ADAL" clId="{E0F3E51F-B608-457E-9FB9-B5BA88EBCF55}" dt="2022-10-27T17:47:16.775" v="4450" actId="1038"/>
          <ac:picMkLst>
            <pc:docMk/>
            <pc:sldMk cId="3454941498" sldId="314"/>
            <ac:picMk id="5" creationId="{406DDD7D-AB6B-4315-B953-0B2C4D594D9C}"/>
          </ac:picMkLst>
        </pc:picChg>
      </pc:sldChg>
      <pc:sldChg chg="addSp delSp modSp add mod">
        <pc:chgData name="Cartier, Thomas (EOL)" userId="0eaa2424-5aa2-4e0b-960d-de12abb9d6fd" providerId="ADAL" clId="{E0F3E51F-B608-457E-9FB9-B5BA88EBCF55}" dt="2022-10-27T17:51:34.688" v="4650" actId="1038"/>
        <pc:sldMkLst>
          <pc:docMk/>
          <pc:sldMk cId="3112900024" sldId="315"/>
        </pc:sldMkLst>
        <pc:spChg chg="del">
          <ac:chgData name="Cartier, Thomas (EOL)" userId="0eaa2424-5aa2-4e0b-960d-de12abb9d6fd" providerId="ADAL" clId="{E0F3E51F-B608-457E-9FB9-B5BA88EBCF55}" dt="2022-10-27T13:40:37.556" v="2755" actId="478"/>
          <ac:spMkLst>
            <pc:docMk/>
            <pc:sldMk cId="3112900024" sldId="315"/>
            <ac:spMk id="2" creationId="{E2E04680-776D-45F5-BB29-B9ECC8CFAE5C}"/>
          </ac:spMkLst>
        </pc:spChg>
        <pc:spChg chg="del">
          <ac:chgData name="Cartier, Thomas (EOL)" userId="0eaa2424-5aa2-4e0b-960d-de12abb9d6fd" providerId="ADAL" clId="{E0F3E51F-B608-457E-9FB9-B5BA88EBCF55}" dt="2022-10-27T13:40:40.547" v="2756" actId="478"/>
          <ac:spMkLst>
            <pc:docMk/>
            <pc:sldMk cId="3112900024" sldId="315"/>
            <ac:spMk id="3" creationId="{9E0C1FEB-2EF1-426D-8D15-E47C0842A8B2}"/>
          </ac:spMkLst>
        </pc:spChg>
        <pc:spChg chg="add mod">
          <ac:chgData name="Cartier, Thomas (EOL)" userId="0eaa2424-5aa2-4e0b-960d-de12abb9d6fd" providerId="ADAL" clId="{E0F3E51F-B608-457E-9FB9-B5BA88EBCF55}" dt="2022-10-27T17:49:45.886" v="4586" actId="1037"/>
          <ac:spMkLst>
            <pc:docMk/>
            <pc:sldMk cId="3112900024" sldId="315"/>
            <ac:spMk id="6" creationId="{FB887DB6-3F0E-49B7-9874-A3A6DDEA5333}"/>
          </ac:spMkLst>
        </pc:spChg>
        <pc:spChg chg="add mod">
          <ac:chgData name="Cartier, Thomas (EOL)" userId="0eaa2424-5aa2-4e0b-960d-de12abb9d6fd" providerId="ADAL" clId="{E0F3E51F-B608-457E-9FB9-B5BA88EBCF55}" dt="2022-10-27T17:51:10.856" v="4644" actId="20577"/>
          <ac:spMkLst>
            <pc:docMk/>
            <pc:sldMk cId="3112900024" sldId="315"/>
            <ac:spMk id="7" creationId="{3DA01255-D514-4BB0-8ECE-BE293696C388}"/>
          </ac:spMkLst>
        </pc:spChg>
        <pc:picChg chg="add mod">
          <ac:chgData name="Cartier, Thomas (EOL)" userId="0eaa2424-5aa2-4e0b-960d-de12abb9d6fd" providerId="ADAL" clId="{E0F3E51F-B608-457E-9FB9-B5BA88EBCF55}" dt="2022-10-27T17:51:34.688" v="4650" actId="1038"/>
          <ac:picMkLst>
            <pc:docMk/>
            <pc:sldMk cId="3112900024" sldId="315"/>
            <ac:picMk id="5" creationId="{9BF48E03-4444-4737-AC23-53F09A2738BB}"/>
          </ac:picMkLst>
        </pc:picChg>
      </pc:sldChg>
      <pc:sldChg chg="addSp delSp modSp add mod">
        <pc:chgData name="Cartier, Thomas (EOL)" userId="0eaa2424-5aa2-4e0b-960d-de12abb9d6fd" providerId="ADAL" clId="{E0F3E51F-B608-457E-9FB9-B5BA88EBCF55}" dt="2022-10-27T19:15:07.706" v="7991" actId="1076"/>
        <pc:sldMkLst>
          <pc:docMk/>
          <pc:sldMk cId="2804606227" sldId="316"/>
        </pc:sldMkLst>
        <pc:spChg chg="del">
          <ac:chgData name="Cartier, Thomas (EOL)" userId="0eaa2424-5aa2-4e0b-960d-de12abb9d6fd" providerId="ADAL" clId="{E0F3E51F-B608-457E-9FB9-B5BA88EBCF55}" dt="2022-10-27T13:25:07.531" v="2410" actId="478"/>
          <ac:spMkLst>
            <pc:docMk/>
            <pc:sldMk cId="2804606227" sldId="316"/>
            <ac:spMk id="2" creationId="{54586D77-A1E0-45C9-81D0-1ADE75F19191}"/>
          </ac:spMkLst>
        </pc:spChg>
        <pc:spChg chg="del">
          <ac:chgData name="Cartier, Thomas (EOL)" userId="0eaa2424-5aa2-4e0b-960d-de12abb9d6fd" providerId="ADAL" clId="{E0F3E51F-B608-457E-9FB9-B5BA88EBCF55}" dt="2022-10-27T13:25:14.496" v="2412" actId="478"/>
          <ac:spMkLst>
            <pc:docMk/>
            <pc:sldMk cId="2804606227" sldId="316"/>
            <ac:spMk id="3" creationId="{797A0A7B-0574-43C1-8498-AB1F7F80FDDD}"/>
          </ac:spMkLst>
        </pc:spChg>
        <pc:spChg chg="add mod">
          <ac:chgData name="Cartier, Thomas (EOL)" userId="0eaa2424-5aa2-4e0b-960d-de12abb9d6fd" providerId="ADAL" clId="{E0F3E51F-B608-457E-9FB9-B5BA88EBCF55}" dt="2022-10-27T13:25:55.341" v="2451" actId="14100"/>
          <ac:spMkLst>
            <pc:docMk/>
            <pc:sldMk cId="2804606227" sldId="316"/>
            <ac:spMk id="4" creationId="{9F28DDD6-8AF6-4727-A96D-7F79F934BC2B}"/>
          </ac:spMkLst>
        </pc:spChg>
        <pc:spChg chg="add mod">
          <ac:chgData name="Cartier, Thomas (EOL)" userId="0eaa2424-5aa2-4e0b-960d-de12abb9d6fd" providerId="ADAL" clId="{E0F3E51F-B608-457E-9FB9-B5BA88EBCF55}" dt="2022-10-27T19:15:07.706" v="7991" actId="1076"/>
          <ac:spMkLst>
            <pc:docMk/>
            <pc:sldMk cId="2804606227" sldId="316"/>
            <ac:spMk id="7" creationId="{86303E10-F997-49B2-ADA5-C6E09C7B4334}"/>
          </ac:spMkLst>
        </pc:spChg>
        <pc:picChg chg="add mod">
          <ac:chgData name="Cartier, Thomas (EOL)" userId="0eaa2424-5aa2-4e0b-960d-de12abb9d6fd" providerId="ADAL" clId="{E0F3E51F-B608-457E-9FB9-B5BA88EBCF55}" dt="2022-10-27T13:26:12.764" v="2468" actId="1035"/>
          <ac:picMkLst>
            <pc:docMk/>
            <pc:sldMk cId="2804606227" sldId="316"/>
            <ac:picMk id="6" creationId="{23924827-C89F-4760-A6BF-B700D7098547}"/>
          </ac:picMkLst>
        </pc:picChg>
        <pc:picChg chg="add mod">
          <ac:chgData name="Cartier, Thomas (EOL)" userId="0eaa2424-5aa2-4e0b-960d-de12abb9d6fd" providerId="ADAL" clId="{E0F3E51F-B608-457E-9FB9-B5BA88EBCF55}" dt="2022-10-27T19:15:01.795" v="7990" actId="1076"/>
          <ac:picMkLst>
            <pc:docMk/>
            <pc:sldMk cId="2804606227" sldId="316"/>
            <ac:picMk id="9" creationId="{1FB3B295-4786-43D7-B4DB-861A129E86AC}"/>
          </ac:picMkLst>
        </pc:picChg>
      </pc:sldChg>
      <pc:sldChg chg="addSp delSp modSp add mod">
        <pc:chgData name="Cartier, Thomas (EOL)" userId="0eaa2424-5aa2-4e0b-960d-de12abb9d6fd" providerId="ADAL" clId="{E0F3E51F-B608-457E-9FB9-B5BA88EBCF55}" dt="2022-10-27T19:16:58.036" v="8087" actId="1035"/>
        <pc:sldMkLst>
          <pc:docMk/>
          <pc:sldMk cId="3278737551" sldId="317"/>
        </pc:sldMkLst>
        <pc:spChg chg="del mod">
          <ac:chgData name="Cartier, Thomas (EOL)" userId="0eaa2424-5aa2-4e0b-960d-de12abb9d6fd" providerId="ADAL" clId="{E0F3E51F-B608-457E-9FB9-B5BA88EBCF55}" dt="2022-10-27T13:31:31.162" v="2614" actId="478"/>
          <ac:spMkLst>
            <pc:docMk/>
            <pc:sldMk cId="3278737551" sldId="317"/>
            <ac:spMk id="2" creationId="{E4E5AE07-7DF1-48E9-9A35-86369318B553}"/>
          </ac:spMkLst>
        </pc:spChg>
        <pc:spChg chg="del">
          <ac:chgData name="Cartier, Thomas (EOL)" userId="0eaa2424-5aa2-4e0b-960d-de12abb9d6fd" providerId="ADAL" clId="{E0F3E51F-B608-457E-9FB9-B5BA88EBCF55}" dt="2022-10-27T13:31:39.164" v="2617" actId="478"/>
          <ac:spMkLst>
            <pc:docMk/>
            <pc:sldMk cId="3278737551" sldId="317"/>
            <ac:spMk id="3" creationId="{6BD8F926-1DF9-4EA2-BA7A-EB5ADE9AA6B6}"/>
          </ac:spMkLst>
        </pc:spChg>
        <pc:spChg chg="add del mod">
          <ac:chgData name="Cartier, Thomas (EOL)" userId="0eaa2424-5aa2-4e0b-960d-de12abb9d6fd" providerId="ADAL" clId="{E0F3E51F-B608-457E-9FB9-B5BA88EBCF55}" dt="2022-10-27T13:31:33.169" v="2615" actId="478"/>
          <ac:spMkLst>
            <pc:docMk/>
            <pc:sldMk cId="3278737551" sldId="317"/>
            <ac:spMk id="5" creationId="{CA88EE2F-C507-45B5-AF38-A9A1EBCBEAC4}"/>
          </ac:spMkLst>
        </pc:spChg>
        <pc:spChg chg="add mod">
          <ac:chgData name="Cartier, Thomas (EOL)" userId="0eaa2424-5aa2-4e0b-960d-de12abb9d6fd" providerId="ADAL" clId="{E0F3E51F-B608-457E-9FB9-B5BA88EBCF55}" dt="2022-10-27T13:31:35.450" v="2616"/>
          <ac:spMkLst>
            <pc:docMk/>
            <pc:sldMk cId="3278737551" sldId="317"/>
            <ac:spMk id="6" creationId="{3FAEC933-052F-4DFC-ADE6-0A21FACCA151}"/>
          </ac:spMkLst>
        </pc:spChg>
        <pc:spChg chg="add mod">
          <ac:chgData name="Cartier, Thomas (EOL)" userId="0eaa2424-5aa2-4e0b-960d-de12abb9d6fd" providerId="ADAL" clId="{E0F3E51F-B608-457E-9FB9-B5BA88EBCF55}" dt="2022-10-27T19:16:58.036" v="8087" actId="1035"/>
          <ac:spMkLst>
            <pc:docMk/>
            <pc:sldMk cId="3278737551" sldId="317"/>
            <ac:spMk id="9" creationId="{5938A7E3-E740-4088-B50C-C6CAD7891932}"/>
          </ac:spMkLst>
        </pc:spChg>
        <pc:picChg chg="add mod">
          <ac:chgData name="Cartier, Thomas (EOL)" userId="0eaa2424-5aa2-4e0b-960d-de12abb9d6fd" providerId="ADAL" clId="{E0F3E51F-B608-457E-9FB9-B5BA88EBCF55}" dt="2022-10-27T13:34:53.579" v="2660" actId="1038"/>
          <ac:picMkLst>
            <pc:docMk/>
            <pc:sldMk cId="3278737551" sldId="317"/>
            <ac:picMk id="8" creationId="{6AF72BB9-73AF-425D-BD9D-5864EB70BF0F}"/>
          </ac:picMkLst>
        </pc:picChg>
      </pc:sldChg>
      <pc:sldChg chg="delSp modSp add mod">
        <pc:chgData name="Cartier, Thomas (EOL)" userId="0eaa2424-5aa2-4e0b-960d-de12abb9d6fd" providerId="ADAL" clId="{E0F3E51F-B608-457E-9FB9-B5BA88EBCF55}" dt="2022-10-27T17:24:30.900" v="3430" actId="1035"/>
        <pc:sldMkLst>
          <pc:docMk/>
          <pc:sldMk cId="1337847628" sldId="318"/>
        </pc:sldMkLst>
        <pc:spChg chg="mod">
          <ac:chgData name="Cartier, Thomas (EOL)" userId="0eaa2424-5aa2-4e0b-960d-de12abb9d6fd" providerId="ADAL" clId="{E0F3E51F-B608-457E-9FB9-B5BA88EBCF55}" dt="2022-10-27T13:10:55.487" v="2002" actId="14100"/>
          <ac:spMkLst>
            <pc:docMk/>
            <pc:sldMk cId="1337847628" sldId="318"/>
            <ac:spMk id="2" creationId="{BAA585C2-A969-4997-AA0D-DA9A1D06C066}"/>
          </ac:spMkLst>
        </pc:spChg>
        <pc:spChg chg="del">
          <ac:chgData name="Cartier, Thomas (EOL)" userId="0eaa2424-5aa2-4e0b-960d-de12abb9d6fd" providerId="ADAL" clId="{E0F3E51F-B608-457E-9FB9-B5BA88EBCF55}" dt="2022-10-27T13:15:22.923" v="2074" actId="478"/>
          <ac:spMkLst>
            <pc:docMk/>
            <pc:sldMk cId="1337847628" sldId="318"/>
            <ac:spMk id="3" creationId="{37817CCA-8073-46EF-BA00-9808BBE80137}"/>
          </ac:spMkLst>
        </pc:spChg>
        <pc:picChg chg="mod">
          <ac:chgData name="Cartier, Thomas (EOL)" userId="0eaa2424-5aa2-4e0b-960d-de12abb9d6fd" providerId="ADAL" clId="{E0F3E51F-B608-457E-9FB9-B5BA88EBCF55}" dt="2022-10-27T17:24:30.900" v="3430" actId="1035"/>
          <ac:picMkLst>
            <pc:docMk/>
            <pc:sldMk cId="1337847628" sldId="318"/>
            <ac:picMk id="5" creationId="{ED0DAA4A-9580-4EA2-B947-64DF17AB687D}"/>
          </ac:picMkLst>
        </pc:picChg>
      </pc:sldChg>
      <pc:sldChg chg="addSp modSp add del mod">
        <pc:chgData name="Cartier, Thomas (EOL)" userId="0eaa2424-5aa2-4e0b-960d-de12abb9d6fd" providerId="ADAL" clId="{E0F3E51F-B608-457E-9FB9-B5BA88EBCF55}" dt="2022-10-27T13:03:02.014" v="1868" actId="2696"/>
        <pc:sldMkLst>
          <pc:docMk/>
          <pc:sldMk cId="4192228503" sldId="318"/>
        </pc:sldMkLst>
        <pc:picChg chg="add mod">
          <ac:chgData name="Cartier, Thomas (EOL)" userId="0eaa2424-5aa2-4e0b-960d-de12abb9d6fd" providerId="ADAL" clId="{E0F3E51F-B608-457E-9FB9-B5BA88EBCF55}" dt="2022-10-25T16:33:50.858" v="1693" actId="1037"/>
          <ac:picMkLst>
            <pc:docMk/>
            <pc:sldMk cId="4192228503" sldId="318"/>
            <ac:picMk id="5" creationId="{ED0DAA4A-9580-4EA2-B947-64DF17AB687D}"/>
          </ac:picMkLst>
        </pc:picChg>
      </pc:sldChg>
      <pc:sldChg chg="addSp delSp modSp add mod">
        <pc:chgData name="Cartier, Thomas (EOL)" userId="0eaa2424-5aa2-4e0b-960d-de12abb9d6fd" providerId="ADAL" clId="{E0F3E51F-B608-457E-9FB9-B5BA88EBCF55}" dt="2022-10-27T17:24:43.637" v="3458" actId="1037"/>
        <pc:sldMkLst>
          <pc:docMk/>
          <pc:sldMk cId="906862434" sldId="319"/>
        </pc:sldMkLst>
        <pc:spChg chg="del">
          <ac:chgData name="Cartier, Thomas (EOL)" userId="0eaa2424-5aa2-4e0b-960d-de12abb9d6fd" providerId="ADAL" clId="{E0F3E51F-B608-457E-9FB9-B5BA88EBCF55}" dt="2022-10-27T13:11:40.596" v="2003" actId="478"/>
          <ac:spMkLst>
            <pc:docMk/>
            <pc:sldMk cId="906862434" sldId="319"/>
            <ac:spMk id="2" creationId="{9BDD4029-57B7-4822-AA3C-9B3B246C6898}"/>
          </ac:spMkLst>
        </pc:spChg>
        <pc:spChg chg="del">
          <ac:chgData name="Cartier, Thomas (EOL)" userId="0eaa2424-5aa2-4e0b-960d-de12abb9d6fd" providerId="ADAL" clId="{E0F3E51F-B608-457E-9FB9-B5BA88EBCF55}" dt="2022-10-27T13:13:36.998" v="2062" actId="478"/>
          <ac:spMkLst>
            <pc:docMk/>
            <pc:sldMk cId="906862434" sldId="319"/>
            <ac:spMk id="3" creationId="{64A88DEE-A56B-404F-9796-5BD3CCD0BAEB}"/>
          </ac:spMkLst>
        </pc:spChg>
        <pc:spChg chg="add mod">
          <ac:chgData name="Cartier, Thomas (EOL)" userId="0eaa2424-5aa2-4e0b-960d-de12abb9d6fd" providerId="ADAL" clId="{E0F3E51F-B608-457E-9FB9-B5BA88EBCF55}" dt="2022-10-27T13:11:44.650" v="2004"/>
          <ac:spMkLst>
            <pc:docMk/>
            <pc:sldMk cId="906862434" sldId="319"/>
            <ac:spMk id="6" creationId="{DC03771D-E75D-40A3-8267-1E43AA07971E}"/>
          </ac:spMkLst>
        </pc:spChg>
        <pc:picChg chg="mod">
          <ac:chgData name="Cartier, Thomas (EOL)" userId="0eaa2424-5aa2-4e0b-960d-de12abb9d6fd" providerId="ADAL" clId="{E0F3E51F-B608-457E-9FB9-B5BA88EBCF55}" dt="2022-10-27T17:24:43.637" v="3458" actId="1037"/>
          <ac:picMkLst>
            <pc:docMk/>
            <pc:sldMk cId="906862434" sldId="319"/>
            <ac:picMk id="5" creationId="{4404CFA4-1795-4926-8068-1B82B0C605A9}"/>
          </ac:picMkLst>
        </pc:picChg>
      </pc:sldChg>
      <pc:sldChg chg="addSp modSp add del mod">
        <pc:chgData name="Cartier, Thomas (EOL)" userId="0eaa2424-5aa2-4e0b-960d-de12abb9d6fd" providerId="ADAL" clId="{E0F3E51F-B608-457E-9FB9-B5BA88EBCF55}" dt="2022-10-27T13:03:02.014" v="1868" actId="2696"/>
        <pc:sldMkLst>
          <pc:docMk/>
          <pc:sldMk cId="4281493547" sldId="319"/>
        </pc:sldMkLst>
        <pc:picChg chg="add mod">
          <ac:chgData name="Cartier, Thomas (EOL)" userId="0eaa2424-5aa2-4e0b-960d-de12abb9d6fd" providerId="ADAL" clId="{E0F3E51F-B608-457E-9FB9-B5BA88EBCF55}" dt="2022-10-25T16:33:38.172" v="1668" actId="1038"/>
          <ac:picMkLst>
            <pc:docMk/>
            <pc:sldMk cId="4281493547" sldId="319"/>
            <ac:picMk id="5" creationId="{4404CFA4-1795-4926-8068-1B82B0C605A9}"/>
          </ac:picMkLst>
        </pc:picChg>
      </pc:sldChg>
      <pc:sldChg chg="addSp delSp modSp add mod ord">
        <pc:chgData name="Cartier, Thomas (EOL)" userId="0eaa2424-5aa2-4e0b-960d-de12abb9d6fd" providerId="ADAL" clId="{E0F3E51F-B608-457E-9FB9-B5BA88EBCF55}" dt="2022-10-27T19:16:40.469" v="8069" actId="1036"/>
        <pc:sldMkLst>
          <pc:docMk/>
          <pc:sldMk cId="1414848493" sldId="320"/>
        </pc:sldMkLst>
        <pc:spChg chg="del mod">
          <ac:chgData name="Cartier, Thomas (EOL)" userId="0eaa2424-5aa2-4e0b-960d-de12abb9d6fd" providerId="ADAL" clId="{E0F3E51F-B608-457E-9FB9-B5BA88EBCF55}" dt="2022-10-27T13:30:46.403" v="2543" actId="478"/>
          <ac:spMkLst>
            <pc:docMk/>
            <pc:sldMk cId="1414848493" sldId="320"/>
            <ac:spMk id="2" creationId="{83E70DE1-07BE-4EF3-ADE9-9F282C107B35}"/>
          </ac:spMkLst>
        </pc:spChg>
        <pc:spChg chg="del">
          <ac:chgData name="Cartier, Thomas (EOL)" userId="0eaa2424-5aa2-4e0b-960d-de12abb9d6fd" providerId="ADAL" clId="{E0F3E51F-B608-457E-9FB9-B5BA88EBCF55}" dt="2022-10-27T13:30:43.713" v="2541" actId="478"/>
          <ac:spMkLst>
            <pc:docMk/>
            <pc:sldMk cId="1414848493" sldId="320"/>
            <ac:spMk id="3" creationId="{40BCF119-76A6-4D83-9344-29442FBA67FD}"/>
          </ac:spMkLst>
        </pc:spChg>
        <pc:spChg chg="add mod">
          <ac:chgData name="Cartier, Thomas (EOL)" userId="0eaa2424-5aa2-4e0b-960d-de12abb9d6fd" providerId="ADAL" clId="{E0F3E51F-B608-457E-9FB9-B5BA88EBCF55}" dt="2022-10-27T13:31:16.613" v="2612"/>
          <ac:spMkLst>
            <pc:docMk/>
            <pc:sldMk cId="1414848493" sldId="320"/>
            <ac:spMk id="6" creationId="{63707343-2031-4BCF-B77E-01A4A0C4F952}"/>
          </ac:spMkLst>
        </pc:spChg>
        <pc:spChg chg="add mod">
          <ac:chgData name="Cartier, Thomas (EOL)" userId="0eaa2424-5aa2-4e0b-960d-de12abb9d6fd" providerId="ADAL" clId="{E0F3E51F-B608-457E-9FB9-B5BA88EBCF55}" dt="2022-10-27T19:16:37.178" v="8058" actId="1038"/>
          <ac:spMkLst>
            <pc:docMk/>
            <pc:sldMk cId="1414848493" sldId="320"/>
            <ac:spMk id="7" creationId="{85E0B1CC-FE80-4B09-AFE2-178E94D64DBF}"/>
          </ac:spMkLst>
        </pc:spChg>
        <pc:picChg chg="add mod">
          <ac:chgData name="Cartier, Thomas (EOL)" userId="0eaa2424-5aa2-4e0b-960d-de12abb9d6fd" providerId="ADAL" clId="{E0F3E51F-B608-457E-9FB9-B5BA88EBCF55}" dt="2022-10-27T13:31:03.821" v="2611" actId="1038"/>
          <ac:picMkLst>
            <pc:docMk/>
            <pc:sldMk cId="1414848493" sldId="320"/>
            <ac:picMk id="5" creationId="{E226C200-2A48-4F22-84DB-766F06B55009}"/>
          </ac:picMkLst>
        </pc:picChg>
        <pc:picChg chg="add mod">
          <ac:chgData name="Cartier, Thomas (EOL)" userId="0eaa2424-5aa2-4e0b-960d-de12abb9d6fd" providerId="ADAL" clId="{E0F3E51F-B608-457E-9FB9-B5BA88EBCF55}" dt="2022-10-27T19:16:40.469" v="8069" actId="1036"/>
          <ac:picMkLst>
            <pc:docMk/>
            <pc:sldMk cId="1414848493" sldId="320"/>
            <ac:picMk id="9" creationId="{FFB67EFB-A469-4294-836A-B5737A77C037}"/>
          </ac:picMkLst>
        </pc:picChg>
      </pc:sldChg>
      <pc:sldChg chg="addSp delSp modSp add mod ord">
        <pc:chgData name="Cartier, Thomas (EOL)" userId="0eaa2424-5aa2-4e0b-960d-de12abb9d6fd" providerId="ADAL" clId="{E0F3E51F-B608-457E-9FB9-B5BA88EBCF55}" dt="2022-10-27T19:15:59.989" v="8016" actId="1036"/>
        <pc:sldMkLst>
          <pc:docMk/>
          <pc:sldMk cId="3341617319" sldId="321"/>
        </pc:sldMkLst>
        <pc:spChg chg="del">
          <ac:chgData name="Cartier, Thomas (EOL)" userId="0eaa2424-5aa2-4e0b-960d-de12abb9d6fd" providerId="ADAL" clId="{E0F3E51F-B608-457E-9FB9-B5BA88EBCF55}" dt="2022-10-27T13:26:46.572" v="2473" actId="478"/>
          <ac:spMkLst>
            <pc:docMk/>
            <pc:sldMk cId="3341617319" sldId="321"/>
            <ac:spMk id="2" creationId="{E2E04680-776D-45F5-BB29-B9ECC8CFAE5C}"/>
          </ac:spMkLst>
        </pc:spChg>
        <pc:spChg chg="del">
          <ac:chgData name="Cartier, Thomas (EOL)" userId="0eaa2424-5aa2-4e0b-960d-de12abb9d6fd" providerId="ADAL" clId="{E0F3E51F-B608-457E-9FB9-B5BA88EBCF55}" dt="2022-10-27T13:27:06.162" v="2477" actId="478"/>
          <ac:spMkLst>
            <pc:docMk/>
            <pc:sldMk cId="3341617319" sldId="321"/>
            <ac:spMk id="3" creationId="{9E0C1FEB-2EF1-426D-8D15-E47C0842A8B2}"/>
          </ac:spMkLst>
        </pc:spChg>
        <pc:spChg chg="add mod">
          <ac:chgData name="Cartier, Thomas (EOL)" userId="0eaa2424-5aa2-4e0b-960d-de12abb9d6fd" providerId="ADAL" clId="{E0F3E51F-B608-457E-9FB9-B5BA88EBCF55}" dt="2022-10-27T13:28:29.546" v="2540" actId="14100"/>
          <ac:spMkLst>
            <pc:docMk/>
            <pc:sldMk cId="3341617319" sldId="321"/>
            <ac:spMk id="4" creationId="{1832C558-2379-430F-B0A5-1E1F78980DD8}"/>
          </ac:spMkLst>
        </pc:spChg>
        <pc:spChg chg="add mod">
          <ac:chgData name="Cartier, Thomas (EOL)" userId="0eaa2424-5aa2-4e0b-960d-de12abb9d6fd" providerId="ADAL" clId="{E0F3E51F-B608-457E-9FB9-B5BA88EBCF55}" dt="2022-10-27T19:15:54.725" v="8005" actId="1036"/>
          <ac:spMkLst>
            <pc:docMk/>
            <pc:sldMk cId="3341617319" sldId="321"/>
            <ac:spMk id="7" creationId="{40183CCD-3620-4E4C-BE54-E06C60FAD67D}"/>
          </ac:spMkLst>
        </pc:spChg>
        <pc:picChg chg="add mod">
          <ac:chgData name="Cartier, Thomas (EOL)" userId="0eaa2424-5aa2-4e0b-960d-de12abb9d6fd" providerId="ADAL" clId="{E0F3E51F-B608-457E-9FB9-B5BA88EBCF55}" dt="2022-10-27T13:28:24.111" v="2539" actId="692"/>
          <ac:picMkLst>
            <pc:docMk/>
            <pc:sldMk cId="3341617319" sldId="321"/>
            <ac:picMk id="6" creationId="{93F3B74D-48E3-4D2F-B749-6877846C283B}"/>
          </ac:picMkLst>
        </pc:picChg>
        <pc:picChg chg="add mod">
          <ac:chgData name="Cartier, Thomas (EOL)" userId="0eaa2424-5aa2-4e0b-960d-de12abb9d6fd" providerId="ADAL" clId="{E0F3E51F-B608-457E-9FB9-B5BA88EBCF55}" dt="2022-10-27T19:15:59.989" v="8016" actId="1036"/>
          <ac:picMkLst>
            <pc:docMk/>
            <pc:sldMk cId="3341617319" sldId="321"/>
            <ac:picMk id="9" creationId="{62F42319-4752-498A-A443-AFD6B1846415}"/>
          </ac:picMkLst>
        </pc:picChg>
      </pc:sldChg>
      <pc:sldChg chg="addSp modSp add mod">
        <pc:chgData name="Cartier, Thomas (EOL)" userId="0eaa2424-5aa2-4e0b-960d-de12abb9d6fd" providerId="ADAL" clId="{E0F3E51F-B608-457E-9FB9-B5BA88EBCF55}" dt="2022-10-27T17:23:40.479" v="3397" actId="255"/>
        <pc:sldMkLst>
          <pc:docMk/>
          <pc:sldMk cId="3464619643" sldId="322"/>
        </pc:sldMkLst>
        <pc:spChg chg="mod">
          <ac:chgData name="Cartier, Thomas (EOL)" userId="0eaa2424-5aa2-4e0b-960d-de12abb9d6fd" providerId="ADAL" clId="{E0F3E51F-B608-457E-9FB9-B5BA88EBCF55}" dt="2022-10-27T17:23:40.479" v="3397" actId="255"/>
          <ac:spMkLst>
            <pc:docMk/>
            <pc:sldMk cId="3464619643" sldId="322"/>
            <ac:spMk id="6" creationId="{5B46F306-1A79-45C0-A5BE-4FEAE8FECCCF}"/>
          </ac:spMkLst>
        </pc:spChg>
        <pc:picChg chg="add mod">
          <ac:chgData name="Cartier, Thomas (EOL)" userId="0eaa2424-5aa2-4e0b-960d-de12abb9d6fd" providerId="ADAL" clId="{E0F3E51F-B608-457E-9FB9-B5BA88EBCF55}" dt="2022-10-25T15:34:52.660" v="1429" actId="1038"/>
          <ac:picMkLst>
            <pc:docMk/>
            <pc:sldMk cId="3464619643" sldId="322"/>
            <ac:picMk id="5" creationId="{0215E1C7-EC3A-4BD1-AEA0-7A9AB29B3AB3}"/>
          </ac:picMkLst>
        </pc:picChg>
      </pc:sldChg>
      <pc:sldChg chg="addSp modSp add del mod">
        <pc:chgData name="Cartier, Thomas (EOL)" userId="0eaa2424-5aa2-4e0b-960d-de12abb9d6fd" providerId="ADAL" clId="{E0F3E51F-B608-457E-9FB9-B5BA88EBCF55}" dt="2022-10-27T13:03:43.212" v="1872" actId="47"/>
        <pc:sldMkLst>
          <pc:docMk/>
          <pc:sldMk cId="931542860" sldId="323"/>
        </pc:sldMkLst>
        <pc:spChg chg="mod">
          <ac:chgData name="Cartier, Thomas (EOL)" userId="0eaa2424-5aa2-4e0b-960d-de12abb9d6fd" providerId="ADAL" clId="{E0F3E51F-B608-457E-9FB9-B5BA88EBCF55}" dt="2022-10-25T15:39:21.689" v="1548" actId="20577"/>
          <ac:spMkLst>
            <pc:docMk/>
            <pc:sldMk cId="931542860" sldId="323"/>
            <ac:spMk id="3" creationId="{6BD8F926-1DF9-4EA2-BA7A-EB5ADE9AA6B6}"/>
          </ac:spMkLst>
        </pc:spChg>
        <pc:picChg chg="add mod">
          <ac:chgData name="Cartier, Thomas (EOL)" userId="0eaa2424-5aa2-4e0b-960d-de12abb9d6fd" providerId="ADAL" clId="{E0F3E51F-B608-457E-9FB9-B5BA88EBCF55}" dt="2022-10-25T15:36:53.741" v="1450" actId="1038"/>
          <ac:picMkLst>
            <pc:docMk/>
            <pc:sldMk cId="931542860" sldId="323"/>
            <ac:picMk id="5" creationId="{78C22864-9679-4B02-842A-C99BA4CD1C6B}"/>
          </ac:picMkLst>
        </pc:picChg>
      </pc:sldChg>
      <pc:sldChg chg="addSp delSp modSp add mod ord">
        <pc:chgData name="Cartier, Thomas (EOL)" userId="0eaa2424-5aa2-4e0b-960d-de12abb9d6fd" providerId="ADAL" clId="{E0F3E51F-B608-457E-9FB9-B5BA88EBCF55}" dt="2022-10-27T17:26:52.269" v="3491" actId="14100"/>
        <pc:sldMkLst>
          <pc:docMk/>
          <pc:sldMk cId="452457724" sldId="324"/>
        </pc:sldMkLst>
        <pc:spChg chg="del">
          <ac:chgData name="Cartier, Thomas (EOL)" userId="0eaa2424-5aa2-4e0b-960d-de12abb9d6fd" providerId="ADAL" clId="{E0F3E51F-B608-457E-9FB9-B5BA88EBCF55}" dt="2022-10-27T13:12:22.384" v="2023" actId="478"/>
          <ac:spMkLst>
            <pc:docMk/>
            <pc:sldMk cId="452457724" sldId="324"/>
            <ac:spMk id="2" creationId="{BAA585C2-A969-4997-AA0D-DA9A1D06C066}"/>
          </ac:spMkLst>
        </pc:spChg>
        <pc:spChg chg="del">
          <ac:chgData name="Cartier, Thomas (EOL)" userId="0eaa2424-5aa2-4e0b-960d-de12abb9d6fd" providerId="ADAL" clId="{E0F3E51F-B608-457E-9FB9-B5BA88EBCF55}" dt="2022-10-27T13:12:09.357" v="2022" actId="478"/>
          <ac:spMkLst>
            <pc:docMk/>
            <pc:sldMk cId="452457724" sldId="324"/>
            <ac:spMk id="3" creationId="{37817CCA-8073-46EF-BA00-9808BBE80137}"/>
          </ac:spMkLst>
        </pc:spChg>
        <pc:spChg chg="add mod">
          <ac:chgData name="Cartier, Thomas (EOL)" userId="0eaa2424-5aa2-4e0b-960d-de12abb9d6fd" providerId="ADAL" clId="{E0F3E51F-B608-457E-9FB9-B5BA88EBCF55}" dt="2022-10-27T17:26:05.445" v="3487" actId="14100"/>
          <ac:spMkLst>
            <pc:docMk/>
            <pc:sldMk cId="452457724" sldId="324"/>
            <ac:spMk id="6" creationId="{AE49053B-BA26-402A-897E-620EE84CD8B6}"/>
          </ac:spMkLst>
        </pc:spChg>
        <pc:spChg chg="add mod">
          <ac:chgData name="Cartier, Thomas (EOL)" userId="0eaa2424-5aa2-4e0b-960d-de12abb9d6fd" providerId="ADAL" clId="{E0F3E51F-B608-457E-9FB9-B5BA88EBCF55}" dt="2022-10-27T17:26:52.269" v="3491" actId="14100"/>
          <ac:spMkLst>
            <pc:docMk/>
            <pc:sldMk cId="452457724" sldId="324"/>
            <ac:spMk id="7" creationId="{A17C2DB6-0D25-4E58-A7D5-CCE7A667E181}"/>
          </ac:spMkLst>
        </pc:spChg>
        <pc:picChg chg="add mod">
          <ac:chgData name="Cartier, Thomas (EOL)" userId="0eaa2424-5aa2-4e0b-960d-de12abb9d6fd" providerId="ADAL" clId="{E0F3E51F-B608-457E-9FB9-B5BA88EBCF55}" dt="2022-10-27T13:15:58.060" v="2107" actId="1038"/>
          <ac:picMkLst>
            <pc:docMk/>
            <pc:sldMk cId="452457724" sldId="324"/>
            <ac:picMk id="5" creationId="{297ABB05-5EC8-4182-8519-FE9E3E96808F}"/>
          </ac:picMkLst>
        </pc:picChg>
      </pc:sldChg>
      <pc:sldChg chg="addSp delSp modSp add mod ord">
        <pc:chgData name="Cartier, Thomas (EOL)" userId="0eaa2424-5aa2-4e0b-960d-de12abb9d6fd" providerId="ADAL" clId="{E0F3E51F-B608-457E-9FB9-B5BA88EBCF55}" dt="2022-10-27T17:27:15.613" v="3506" actId="20577"/>
        <pc:sldMkLst>
          <pc:docMk/>
          <pc:sldMk cId="2190786531" sldId="325"/>
        </pc:sldMkLst>
        <pc:spChg chg="del">
          <ac:chgData name="Cartier, Thomas (EOL)" userId="0eaa2424-5aa2-4e0b-960d-de12abb9d6fd" providerId="ADAL" clId="{E0F3E51F-B608-457E-9FB9-B5BA88EBCF55}" dt="2022-10-27T13:18:17.462" v="2108" actId="478"/>
          <ac:spMkLst>
            <pc:docMk/>
            <pc:sldMk cId="2190786531" sldId="325"/>
            <ac:spMk id="2" creationId="{9BDD4029-57B7-4822-AA3C-9B3B246C6898}"/>
          </ac:spMkLst>
        </pc:spChg>
        <pc:spChg chg="del mod">
          <ac:chgData name="Cartier, Thomas (EOL)" userId="0eaa2424-5aa2-4e0b-960d-de12abb9d6fd" providerId="ADAL" clId="{E0F3E51F-B608-457E-9FB9-B5BA88EBCF55}" dt="2022-10-27T17:27:01.228" v="3492" actId="478"/>
          <ac:spMkLst>
            <pc:docMk/>
            <pc:sldMk cId="2190786531" sldId="325"/>
            <ac:spMk id="3" creationId="{64A88DEE-A56B-404F-9796-5BD3CCD0BAEB}"/>
          </ac:spMkLst>
        </pc:spChg>
        <pc:spChg chg="add del mod">
          <ac:chgData name="Cartier, Thomas (EOL)" userId="0eaa2424-5aa2-4e0b-960d-de12abb9d6fd" providerId="ADAL" clId="{E0F3E51F-B608-457E-9FB9-B5BA88EBCF55}" dt="2022-10-27T17:26:38.097" v="3488" actId="478"/>
          <ac:spMkLst>
            <pc:docMk/>
            <pc:sldMk cId="2190786531" sldId="325"/>
            <ac:spMk id="6" creationId="{2CEE6F5A-12CD-40AF-8900-D82761F79BB5}"/>
          </ac:spMkLst>
        </pc:spChg>
        <pc:spChg chg="add del mod">
          <ac:chgData name="Cartier, Thomas (EOL)" userId="0eaa2424-5aa2-4e0b-960d-de12abb9d6fd" providerId="ADAL" clId="{E0F3E51F-B608-457E-9FB9-B5BA88EBCF55}" dt="2022-10-27T17:26:41.794" v="3489" actId="478"/>
          <ac:spMkLst>
            <pc:docMk/>
            <pc:sldMk cId="2190786531" sldId="325"/>
            <ac:spMk id="7" creationId="{CFB1F0A9-45F3-4A9E-8112-FF742A47F24B}"/>
          </ac:spMkLst>
        </pc:spChg>
        <pc:spChg chg="add mod">
          <ac:chgData name="Cartier, Thomas (EOL)" userId="0eaa2424-5aa2-4e0b-960d-de12abb9d6fd" providerId="ADAL" clId="{E0F3E51F-B608-457E-9FB9-B5BA88EBCF55}" dt="2022-10-27T17:26:44.336" v="3490"/>
          <ac:spMkLst>
            <pc:docMk/>
            <pc:sldMk cId="2190786531" sldId="325"/>
            <ac:spMk id="8" creationId="{FAAAB268-0445-4CAD-A108-82EC2B1C4C8E}"/>
          </ac:spMkLst>
        </pc:spChg>
        <pc:spChg chg="add del mod">
          <ac:chgData name="Cartier, Thomas (EOL)" userId="0eaa2424-5aa2-4e0b-960d-de12abb9d6fd" providerId="ADAL" clId="{E0F3E51F-B608-457E-9FB9-B5BA88EBCF55}" dt="2022-10-27T17:27:04.948" v="3493" actId="478"/>
          <ac:spMkLst>
            <pc:docMk/>
            <pc:sldMk cId="2190786531" sldId="325"/>
            <ac:spMk id="10" creationId="{ACBBB372-0099-4C11-AF61-EF18C23E7A9E}"/>
          </ac:spMkLst>
        </pc:spChg>
        <pc:spChg chg="add mod">
          <ac:chgData name="Cartier, Thomas (EOL)" userId="0eaa2424-5aa2-4e0b-960d-de12abb9d6fd" providerId="ADAL" clId="{E0F3E51F-B608-457E-9FB9-B5BA88EBCF55}" dt="2022-10-27T17:27:15.613" v="3506" actId="20577"/>
          <ac:spMkLst>
            <pc:docMk/>
            <pc:sldMk cId="2190786531" sldId="325"/>
            <ac:spMk id="11" creationId="{C8586E71-CF8C-4697-8D78-9903BF92912B}"/>
          </ac:spMkLst>
        </pc:spChg>
        <pc:picChg chg="add mod">
          <ac:chgData name="Cartier, Thomas (EOL)" userId="0eaa2424-5aa2-4e0b-960d-de12abb9d6fd" providerId="ADAL" clId="{E0F3E51F-B608-457E-9FB9-B5BA88EBCF55}" dt="2022-10-27T13:18:32.496" v="2138" actId="14100"/>
          <ac:picMkLst>
            <pc:docMk/>
            <pc:sldMk cId="2190786531" sldId="325"/>
            <ac:picMk id="5" creationId="{F669B81E-5C63-4507-B332-BB3E2BB3213E}"/>
          </ac:picMkLst>
        </pc:picChg>
      </pc:sldChg>
      <pc:sldChg chg="addSp delSp modSp add mod ord">
        <pc:chgData name="Cartier, Thomas (EOL)" userId="0eaa2424-5aa2-4e0b-960d-de12abb9d6fd" providerId="ADAL" clId="{E0F3E51F-B608-457E-9FB9-B5BA88EBCF55}" dt="2022-10-27T17:28:24.399" v="3530" actId="20577"/>
        <pc:sldMkLst>
          <pc:docMk/>
          <pc:sldMk cId="3714325799" sldId="326"/>
        </pc:sldMkLst>
        <pc:spChg chg="mod">
          <ac:chgData name="Cartier, Thomas (EOL)" userId="0eaa2424-5aa2-4e0b-960d-de12abb9d6fd" providerId="ADAL" clId="{E0F3E51F-B608-457E-9FB9-B5BA88EBCF55}" dt="2022-10-27T13:22:31.800" v="2288" actId="14100"/>
          <ac:spMkLst>
            <pc:docMk/>
            <pc:sldMk cId="3714325799" sldId="326"/>
            <ac:spMk id="2" creationId="{83E70DE1-07BE-4EF3-ADE9-9F282C107B35}"/>
          </ac:spMkLst>
        </pc:spChg>
        <pc:spChg chg="del">
          <ac:chgData name="Cartier, Thomas (EOL)" userId="0eaa2424-5aa2-4e0b-960d-de12abb9d6fd" providerId="ADAL" clId="{E0F3E51F-B608-457E-9FB9-B5BA88EBCF55}" dt="2022-10-27T13:21:01.237" v="2172" actId="478"/>
          <ac:spMkLst>
            <pc:docMk/>
            <pc:sldMk cId="3714325799" sldId="326"/>
            <ac:spMk id="3" creationId="{40BCF119-76A6-4D83-9344-29442FBA67FD}"/>
          </ac:spMkLst>
        </pc:spChg>
        <pc:spChg chg="add mod">
          <ac:chgData name="Cartier, Thomas (EOL)" userId="0eaa2424-5aa2-4e0b-960d-de12abb9d6fd" providerId="ADAL" clId="{E0F3E51F-B608-457E-9FB9-B5BA88EBCF55}" dt="2022-10-27T17:28:24.399" v="3530" actId="20577"/>
          <ac:spMkLst>
            <pc:docMk/>
            <pc:sldMk cId="3714325799" sldId="326"/>
            <ac:spMk id="6" creationId="{8D0EFD37-D04D-437D-BB10-FA20FF8F81B4}"/>
          </ac:spMkLst>
        </pc:spChg>
        <pc:picChg chg="add mod">
          <ac:chgData name="Cartier, Thomas (EOL)" userId="0eaa2424-5aa2-4e0b-960d-de12abb9d6fd" providerId="ADAL" clId="{E0F3E51F-B608-457E-9FB9-B5BA88EBCF55}" dt="2022-10-27T13:21:07.785" v="2204" actId="1038"/>
          <ac:picMkLst>
            <pc:docMk/>
            <pc:sldMk cId="3714325799" sldId="326"/>
            <ac:picMk id="5" creationId="{668CD437-837F-4DEC-B457-BD54E6C58632}"/>
          </ac:picMkLst>
        </pc:picChg>
      </pc:sldChg>
      <pc:sldChg chg="addSp delSp modSp add mod">
        <pc:chgData name="Cartier, Thomas (EOL)" userId="0eaa2424-5aa2-4e0b-960d-de12abb9d6fd" providerId="ADAL" clId="{E0F3E51F-B608-457E-9FB9-B5BA88EBCF55}" dt="2022-10-27T13:24:35.607" v="2409" actId="1035"/>
        <pc:sldMkLst>
          <pc:docMk/>
          <pc:sldMk cId="2313808976" sldId="327"/>
        </pc:sldMkLst>
        <pc:spChg chg="mod">
          <ac:chgData name="Cartier, Thomas (EOL)" userId="0eaa2424-5aa2-4e0b-960d-de12abb9d6fd" providerId="ADAL" clId="{E0F3E51F-B608-457E-9FB9-B5BA88EBCF55}" dt="2022-10-27T13:24:35.607" v="2409" actId="1035"/>
          <ac:spMkLst>
            <pc:docMk/>
            <pc:sldMk cId="2313808976" sldId="327"/>
            <ac:spMk id="2" creationId="{E2E04680-776D-45F5-BB29-B9ECC8CFAE5C}"/>
          </ac:spMkLst>
        </pc:spChg>
        <pc:spChg chg="del">
          <ac:chgData name="Cartier, Thomas (EOL)" userId="0eaa2424-5aa2-4e0b-960d-de12abb9d6fd" providerId="ADAL" clId="{E0F3E51F-B608-457E-9FB9-B5BA88EBCF55}" dt="2022-10-27T13:23:45.817" v="2299" actId="478"/>
          <ac:spMkLst>
            <pc:docMk/>
            <pc:sldMk cId="2313808976" sldId="327"/>
            <ac:spMk id="3" creationId="{9E0C1FEB-2EF1-426D-8D15-E47C0842A8B2}"/>
          </ac:spMkLst>
        </pc:spChg>
        <pc:picChg chg="add mod">
          <ac:chgData name="Cartier, Thomas (EOL)" userId="0eaa2424-5aa2-4e0b-960d-de12abb9d6fd" providerId="ADAL" clId="{E0F3E51F-B608-457E-9FB9-B5BA88EBCF55}" dt="2022-10-27T13:24:30.028" v="2397" actId="1036"/>
          <ac:picMkLst>
            <pc:docMk/>
            <pc:sldMk cId="2313808976" sldId="327"/>
            <ac:picMk id="5" creationId="{A5303FB2-1DF1-497E-B5D8-1056B24E1CF9}"/>
          </ac:picMkLst>
        </pc:picChg>
      </pc:sldChg>
      <pc:sldChg chg="addSp modSp add mod">
        <pc:chgData name="Cartier, Thomas (EOL)" userId="0eaa2424-5aa2-4e0b-960d-de12abb9d6fd" providerId="ADAL" clId="{E0F3E51F-B608-457E-9FB9-B5BA88EBCF55}" dt="2022-10-25T15:24:48.642" v="1300" actId="1038"/>
        <pc:sldMkLst>
          <pc:docMk/>
          <pc:sldMk cId="2219189378" sldId="328"/>
        </pc:sldMkLst>
        <pc:picChg chg="add mod">
          <ac:chgData name="Cartier, Thomas (EOL)" userId="0eaa2424-5aa2-4e0b-960d-de12abb9d6fd" providerId="ADAL" clId="{E0F3E51F-B608-457E-9FB9-B5BA88EBCF55}" dt="2022-10-25T15:24:48.642" v="1300" actId="1038"/>
          <ac:picMkLst>
            <pc:docMk/>
            <pc:sldMk cId="2219189378" sldId="328"/>
            <ac:picMk id="4" creationId="{AD3168F4-8B4D-45E3-B9A3-BCC95515C644}"/>
          </ac:picMkLst>
        </pc:picChg>
      </pc:sldChg>
      <pc:sldChg chg="modSp add del mod">
        <pc:chgData name="Cartier, Thomas (EOL)" userId="0eaa2424-5aa2-4e0b-960d-de12abb9d6fd" providerId="ADAL" clId="{E0F3E51F-B608-457E-9FB9-B5BA88EBCF55}" dt="2022-10-27T19:10:17.887" v="7903" actId="47"/>
        <pc:sldMkLst>
          <pc:docMk/>
          <pc:sldMk cId="1556944305" sldId="329"/>
        </pc:sldMkLst>
        <pc:spChg chg="mod">
          <ac:chgData name="Cartier, Thomas (EOL)" userId="0eaa2424-5aa2-4e0b-960d-de12abb9d6fd" providerId="ADAL" clId="{E0F3E51F-B608-457E-9FB9-B5BA88EBCF55}" dt="2022-10-25T15:27:05.116" v="1376" actId="20577"/>
          <ac:spMkLst>
            <pc:docMk/>
            <pc:sldMk cId="1556944305" sldId="329"/>
            <ac:spMk id="2" creationId="{E4E5AE07-7DF1-48E9-9A35-86369318B553}"/>
          </ac:spMkLst>
        </pc:spChg>
      </pc:sldChg>
      <pc:sldChg chg="addSp modSp add mod ord">
        <pc:chgData name="Cartier, Thomas (EOL)" userId="0eaa2424-5aa2-4e0b-960d-de12abb9d6fd" providerId="ADAL" clId="{E0F3E51F-B608-457E-9FB9-B5BA88EBCF55}" dt="2022-10-25T15:26:23.005" v="1362"/>
        <pc:sldMkLst>
          <pc:docMk/>
          <pc:sldMk cId="559133859" sldId="330"/>
        </pc:sldMkLst>
        <pc:picChg chg="add mod">
          <ac:chgData name="Cartier, Thomas (EOL)" userId="0eaa2424-5aa2-4e0b-960d-de12abb9d6fd" providerId="ADAL" clId="{E0F3E51F-B608-457E-9FB9-B5BA88EBCF55}" dt="2022-10-25T15:25:57.766" v="1360" actId="1038"/>
          <ac:picMkLst>
            <pc:docMk/>
            <pc:sldMk cId="559133859" sldId="330"/>
            <ac:picMk id="5" creationId="{A0C20238-3413-44B3-8A30-1D2015DDC2BA}"/>
          </ac:picMkLst>
        </pc:picChg>
      </pc:sldChg>
      <pc:sldChg chg="addSp modSp add mod">
        <pc:chgData name="Cartier, Thomas (EOL)" userId="0eaa2424-5aa2-4e0b-960d-de12abb9d6fd" providerId="ADAL" clId="{E0F3E51F-B608-457E-9FB9-B5BA88EBCF55}" dt="2022-10-25T15:26:58.178" v="1364" actId="692"/>
        <pc:sldMkLst>
          <pc:docMk/>
          <pc:sldMk cId="255771467" sldId="331"/>
        </pc:sldMkLst>
        <pc:picChg chg="add mod">
          <ac:chgData name="Cartier, Thomas (EOL)" userId="0eaa2424-5aa2-4e0b-960d-de12abb9d6fd" providerId="ADAL" clId="{E0F3E51F-B608-457E-9FB9-B5BA88EBCF55}" dt="2022-10-25T15:26:58.178" v="1364" actId="692"/>
          <ac:picMkLst>
            <pc:docMk/>
            <pc:sldMk cId="255771467" sldId="331"/>
            <ac:picMk id="5" creationId="{A623B525-E140-4CD6-904A-FB75D0723A3C}"/>
          </ac:picMkLst>
        </pc:picChg>
      </pc:sldChg>
      <pc:sldChg chg="addSp modSp add mod">
        <pc:chgData name="Cartier, Thomas (EOL)" userId="0eaa2424-5aa2-4e0b-960d-de12abb9d6fd" providerId="ADAL" clId="{E0F3E51F-B608-457E-9FB9-B5BA88EBCF55}" dt="2022-10-25T15:30:15.499" v="1378" actId="692"/>
        <pc:sldMkLst>
          <pc:docMk/>
          <pc:sldMk cId="1427906944" sldId="332"/>
        </pc:sldMkLst>
        <pc:picChg chg="add mod">
          <ac:chgData name="Cartier, Thomas (EOL)" userId="0eaa2424-5aa2-4e0b-960d-de12abb9d6fd" providerId="ADAL" clId="{E0F3E51F-B608-457E-9FB9-B5BA88EBCF55}" dt="2022-10-25T15:30:15.499" v="1378" actId="692"/>
          <ac:picMkLst>
            <pc:docMk/>
            <pc:sldMk cId="1427906944" sldId="332"/>
            <ac:picMk id="5" creationId="{112AF5D0-AC51-43F6-9B7B-FC77805D3BDF}"/>
          </ac:picMkLst>
        </pc:picChg>
      </pc:sldChg>
      <pc:sldChg chg="modSp add mod">
        <pc:chgData name="Cartier, Thomas (EOL)" userId="0eaa2424-5aa2-4e0b-960d-de12abb9d6fd" providerId="ADAL" clId="{E0F3E51F-B608-457E-9FB9-B5BA88EBCF55}" dt="2022-10-27T19:11:07.338" v="7938" actId="1036"/>
        <pc:sldMkLst>
          <pc:docMk/>
          <pc:sldMk cId="2246311368" sldId="333"/>
        </pc:sldMkLst>
        <pc:spChg chg="mod">
          <ac:chgData name="Cartier, Thomas (EOL)" userId="0eaa2424-5aa2-4e0b-960d-de12abb9d6fd" providerId="ADAL" clId="{E0F3E51F-B608-457E-9FB9-B5BA88EBCF55}" dt="2022-10-27T19:11:07.338" v="7938" actId="1036"/>
          <ac:spMkLst>
            <pc:docMk/>
            <pc:sldMk cId="2246311368" sldId="333"/>
            <ac:spMk id="2" creationId="{E2E04680-776D-45F5-BB29-B9ECC8CFAE5C}"/>
          </ac:spMkLst>
        </pc:spChg>
      </pc:sldChg>
      <pc:sldChg chg="addSp modSp add mod">
        <pc:chgData name="Cartier, Thomas (EOL)" userId="0eaa2424-5aa2-4e0b-960d-de12abb9d6fd" providerId="ADAL" clId="{E0F3E51F-B608-457E-9FB9-B5BA88EBCF55}" dt="2022-10-27T19:09:53.272" v="7902" actId="1076"/>
        <pc:sldMkLst>
          <pc:docMk/>
          <pc:sldMk cId="2730467149" sldId="334"/>
        </pc:sldMkLst>
        <pc:spChg chg="mod">
          <ac:chgData name="Cartier, Thomas (EOL)" userId="0eaa2424-5aa2-4e0b-960d-de12abb9d6fd" providerId="ADAL" clId="{E0F3E51F-B608-457E-9FB9-B5BA88EBCF55}" dt="2022-10-25T15:20:43.774" v="1170" actId="20577"/>
          <ac:spMkLst>
            <pc:docMk/>
            <pc:sldMk cId="2730467149" sldId="334"/>
            <ac:spMk id="2" creationId="{54586D77-A1E0-45C9-81D0-1ADE75F19191}"/>
          </ac:spMkLst>
        </pc:spChg>
        <pc:picChg chg="add mod">
          <ac:chgData name="Cartier, Thomas (EOL)" userId="0eaa2424-5aa2-4e0b-960d-de12abb9d6fd" providerId="ADAL" clId="{E0F3E51F-B608-457E-9FB9-B5BA88EBCF55}" dt="2022-10-27T19:09:53.272" v="7902" actId="1076"/>
          <ac:picMkLst>
            <pc:docMk/>
            <pc:sldMk cId="2730467149" sldId="334"/>
            <ac:picMk id="5" creationId="{1EC626CB-EDB6-499E-AC2B-015B6579E66B}"/>
          </ac:picMkLst>
        </pc:picChg>
      </pc:sldChg>
      <pc:sldChg chg="addSp delSp modSp new mod ord">
        <pc:chgData name="Cartier, Thomas (EOL)" userId="0eaa2424-5aa2-4e0b-960d-de12abb9d6fd" providerId="ADAL" clId="{E0F3E51F-B608-457E-9FB9-B5BA88EBCF55}" dt="2022-10-27T13:13:23.551" v="2061" actId="478"/>
        <pc:sldMkLst>
          <pc:docMk/>
          <pc:sldMk cId="2557623760" sldId="335"/>
        </pc:sldMkLst>
        <pc:spChg chg="del">
          <ac:chgData name="Cartier, Thomas (EOL)" userId="0eaa2424-5aa2-4e0b-960d-de12abb9d6fd" providerId="ADAL" clId="{E0F3E51F-B608-457E-9FB9-B5BA88EBCF55}" dt="2022-10-27T13:12:48.311" v="2059" actId="478"/>
          <ac:spMkLst>
            <pc:docMk/>
            <pc:sldMk cId="2557623760" sldId="335"/>
            <ac:spMk id="2" creationId="{03A5A531-9773-4B99-993D-F1B9738BD94E}"/>
          </ac:spMkLst>
        </pc:spChg>
        <pc:spChg chg="del">
          <ac:chgData name="Cartier, Thomas (EOL)" userId="0eaa2424-5aa2-4e0b-960d-de12abb9d6fd" providerId="ADAL" clId="{E0F3E51F-B608-457E-9FB9-B5BA88EBCF55}" dt="2022-10-27T13:13:23.551" v="2061" actId="478"/>
          <ac:spMkLst>
            <pc:docMk/>
            <pc:sldMk cId="2557623760" sldId="335"/>
            <ac:spMk id="3" creationId="{D97E71D5-F54D-4A4F-96DD-91974B74E540}"/>
          </ac:spMkLst>
        </pc:spChg>
        <pc:spChg chg="add mod">
          <ac:chgData name="Cartier, Thomas (EOL)" userId="0eaa2424-5aa2-4e0b-960d-de12abb9d6fd" providerId="ADAL" clId="{E0F3E51F-B608-457E-9FB9-B5BA88EBCF55}" dt="2022-10-27T13:12:52.188" v="2060"/>
          <ac:spMkLst>
            <pc:docMk/>
            <pc:sldMk cId="2557623760" sldId="335"/>
            <ac:spMk id="6" creationId="{A649C8A9-6519-4157-A97B-FD5E3D3F4DF8}"/>
          </ac:spMkLst>
        </pc:spChg>
        <pc:picChg chg="add mod">
          <ac:chgData name="Cartier, Thomas (EOL)" userId="0eaa2424-5aa2-4e0b-960d-de12abb9d6fd" providerId="ADAL" clId="{E0F3E51F-B608-457E-9FB9-B5BA88EBCF55}" dt="2022-10-25T16:51:30.013" v="1758" actId="1038"/>
          <ac:picMkLst>
            <pc:docMk/>
            <pc:sldMk cId="2557623760" sldId="335"/>
            <ac:picMk id="5" creationId="{9AC8CBDA-48B2-425E-B91E-517FF4FABA99}"/>
          </ac:picMkLst>
        </pc:picChg>
      </pc:sldChg>
      <pc:sldChg chg="addSp delSp modSp mod">
        <pc:chgData name="Cartier, Thomas (EOL)" userId="0eaa2424-5aa2-4e0b-960d-de12abb9d6fd" providerId="ADAL" clId="{E0F3E51F-B608-457E-9FB9-B5BA88EBCF55}" dt="2022-10-27T19:04:12.826" v="7812" actId="1076"/>
        <pc:sldMkLst>
          <pc:docMk/>
          <pc:sldMk cId="3992216800" sldId="337"/>
        </pc:sldMkLst>
        <pc:spChg chg="mod">
          <ac:chgData name="Cartier, Thomas (EOL)" userId="0eaa2424-5aa2-4e0b-960d-de12abb9d6fd" providerId="ADAL" clId="{E0F3E51F-B608-457E-9FB9-B5BA88EBCF55}" dt="2022-10-27T19:04:01.548" v="7806" actId="1076"/>
          <ac:spMkLst>
            <pc:docMk/>
            <pc:sldMk cId="3992216800" sldId="337"/>
            <ac:spMk id="5" creationId="{C3944F95-93DD-48B8-A015-94D13B728300}"/>
          </ac:spMkLst>
        </pc:spChg>
        <pc:picChg chg="add del mod">
          <ac:chgData name="Cartier, Thomas (EOL)" userId="0eaa2424-5aa2-4e0b-960d-de12abb9d6fd" providerId="ADAL" clId="{E0F3E51F-B608-457E-9FB9-B5BA88EBCF55}" dt="2022-10-27T19:04:12.826" v="7812" actId="1076"/>
          <ac:picMkLst>
            <pc:docMk/>
            <pc:sldMk cId="3992216800" sldId="337"/>
            <ac:picMk id="3" creationId="{DC100BD2-D2D3-4853-8591-A1B4661B225C}"/>
          </ac:picMkLst>
        </pc:picChg>
      </pc:sldChg>
      <pc:sldChg chg="addSp modSp mod">
        <pc:chgData name="Cartier, Thomas (EOL)" userId="0eaa2424-5aa2-4e0b-960d-de12abb9d6fd" providerId="ADAL" clId="{E0F3E51F-B608-457E-9FB9-B5BA88EBCF55}" dt="2022-10-27T19:05:49.133" v="7831" actId="1076"/>
        <pc:sldMkLst>
          <pc:docMk/>
          <pc:sldMk cId="4629247" sldId="339"/>
        </pc:sldMkLst>
        <pc:spChg chg="mod">
          <ac:chgData name="Cartier, Thomas (EOL)" userId="0eaa2424-5aa2-4e0b-960d-de12abb9d6fd" providerId="ADAL" clId="{E0F3E51F-B608-457E-9FB9-B5BA88EBCF55}" dt="2022-10-27T12:42:47.671" v="1862" actId="33524"/>
          <ac:spMkLst>
            <pc:docMk/>
            <pc:sldMk cId="4629247" sldId="339"/>
            <ac:spMk id="4" creationId="{6F7D7572-6F2E-4CC2-8AD9-A2B8B2C237EB}"/>
          </ac:spMkLst>
        </pc:spChg>
        <pc:picChg chg="add mod">
          <ac:chgData name="Cartier, Thomas (EOL)" userId="0eaa2424-5aa2-4e0b-960d-de12abb9d6fd" providerId="ADAL" clId="{E0F3E51F-B608-457E-9FB9-B5BA88EBCF55}" dt="2022-10-27T19:05:49.133" v="7831" actId="1076"/>
          <ac:picMkLst>
            <pc:docMk/>
            <pc:sldMk cId="4629247" sldId="339"/>
            <ac:picMk id="5" creationId="{92129719-2F44-46E1-8DBD-7C59AB619443}"/>
          </ac:picMkLst>
        </pc:picChg>
      </pc:sldChg>
      <pc:sldChg chg="del">
        <pc:chgData name="Cartier, Thomas (EOL)" userId="0eaa2424-5aa2-4e0b-960d-de12abb9d6fd" providerId="ADAL" clId="{E0F3E51F-B608-457E-9FB9-B5BA88EBCF55}" dt="2022-10-27T19:11:34.964" v="7939" actId="47"/>
        <pc:sldMkLst>
          <pc:docMk/>
          <pc:sldMk cId="3307828923" sldId="346"/>
        </pc:sldMkLst>
      </pc:sldChg>
      <pc:sldChg chg="addSp delSp modSp">
        <pc:chgData name="Cartier, Thomas (EOL)" userId="0eaa2424-5aa2-4e0b-960d-de12abb9d6fd" providerId="ADAL" clId="{E0F3E51F-B608-457E-9FB9-B5BA88EBCF55}" dt="2022-10-27T17:23:14.398" v="3396"/>
        <pc:sldMkLst>
          <pc:docMk/>
          <pc:sldMk cId="2846754646" sldId="347"/>
        </pc:sldMkLst>
        <pc:spChg chg="del">
          <ac:chgData name="Cartier, Thomas (EOL)" userId="0eaa2424-5aa2-4e0b-960d-de12abb9d6fd" providerId="ADAL" clId="{E0F3E51F-B608-457E-9FB9-B5BA88EBCF55}" dt="2022-10-27T17:23:14.398" v="3396"/>
          <ac:spMkLst>
            <pc:docMk/>
            <pc:sldMk cId="2846754646" sldId="347"/>
            <ac:spMk id="3" creationId="{4D3AA858-FF8E-4783-99CE-1631236E074E}"/>
          </ac:spMkLst>
        </pc:spChg>
        <pc:picChg chg="add mod">
          <ac:chgData name="Cartier, Thomas (EOL)" userId="0eaa2424-5aa2-4e0b-960d-de12abb9d6fd" providerId="ADAL" clId="{E0F3E51F-B608-457E-9FB9-B5BA88EBCF55}" dt="2022-10-27T17:23:14.398" v="3396"/>
          <ac:picMkLst>
            <pc:docMk/>
            <pc:sldMk cId="2846754646" sldId="347"/>
            <ac:picMk id="4" creationId="{019EF4B7-147B-49B7-83CC-6CC93EC73C11}"/>
          </ac:picMkLst>
        </pc:picChg>
      </pc:sldChg>
      <pc:sldChg chg="del">
        <pc:chgData name="Cartier, Thomas (EOL)" userId="0eaa2424-5aa2-4e0b-960d-de12abb9d6fd" providerId="ADAL" clId="{E0F3E51F-B608-457E-9FB9-B5BA88EBCF55}" dt="2022-10-27T17:27:52.573" v="3508" actId="47"/>
        <pc:sldMkLst>
          <pc:docMk/>
          <pc:sldMk cId="2287078784" sldId="348"/>
        </pc:sldMkLst>
      </pc:sldChg>
      <pc:sldChg chg="modSp mod">
        <pc:chgData name="Cartier, Thomas (EOL)" userId="0eaa2424-5aa2-4e0b-960d-de12abb9d6fd" providerId="ADAL" clId="{E0F3E51F-B608-457E-9FB9-B5BA88EBCF55}" dt="2022-10-27T17:24:15.766" v="3400" actId="255"/>
        <pc:sldMkLst>
          <pc:docMk/>
          <pc:sldMk cId="3208211958" sldId="351"/>
        </pc:sldMkLst>
        <pc:spChg chg="mod">
          <ac:chgData name="Cartier, Thomas (EOL)" userId="0eaa2424-5aa2-4e0b-960d-de12abb9d6fd" providerId="ADAL" clId="{E0F3E51F-B608-457E-9FB9-B5BA88EBCF55}" dt="2022-10-27T17:24:15.766" v="3400" actId="255"/>
          <ac:spMkLst>
            <pc:docMk/>
            <pc:sldMk cId="3208211958" sldId="351"/>
            <ac:spMk id="6" creationId="{0A23FD79-56EC-4BEA-8889-416E2D556B61}"/>
          </ac:spMkLst>
        </pc:spChg>
      </pc:sldChg>
      <pc:sldChg chg="addSp delSp modSp mod ord">
        <pc:chgData name="Cartier, Thomas (EOL)" userId="0eaa2424-5aa2-4e0b-960d-de12abb9d6fd" providerId="ADAL" clId="{E0F3E51F-B608-457E-9FB9-B5BA88EBCF55}" dt="2022-10-27T13:19:19.340" v="2171" actId="1037"/>
        <pc:sldMkLst>
          <pc:docMk/>
          <pc:sldMk cId="1470589214" sldId="352"/>
        </pc:sldMkLst>
        <pc:spChg chg="del">
          <ac:chgData name="Cartier, Thomas (EOL)" userId="0eaa2424-5aa2-4e0b-960d-de12abb9d6fd" providerId="ADAL" clId="{E0F3E51F-B608-457E-9FB9-B5BA88EBCF55}" dt="2022-10-27T13:18:58.749" v="2146" actId="478"/>
          <ac:spMkLst>
            <pc:docMk/>
            <pc:sldMk cId="1470589214" sldId="352"/>
            <ac:spMk id="2" creationId="{DA613A46-5FA0-4813-B376-3CB4EC7B4EA1}"/>
          </ac:spMkLst>
        </pc:spChg>
        <pc:spChg chg="del">
          <ac:chgData name="Cartier, Thomas (EOL)" userId="0eaa2424-5aa2-4e0b-960d-de12abb9d6fd" providerId="ADAL" clId="{E0F3E51F-B608-457E-9FB9-B5BA88EBCF55}" dt="2022-10-27T13:19:13.036" v="2148" actId="478"/>
          <ac:spMkLst>
            <pc:docMk/>
            <pc:sldMk cId="1470589214" sldId="352"/>
            <ac:spMk id="3" creationId="{5E2178AB-1552-4AFF-9C02-42B0E93C41A4}"/>
          </ac:spMkLst>
        </pc:spChg>
        <pc:spChg chg="add mod">
          <ac:chgData name="Cartier, Thomas (EOL)" userId="0eaa2424-5aa2-4e0b-960d-de12abb9d6fd" providerId="ADAL" clId="{E0F3E51F-B608-457E-9FB9-B5BA88EBCF55}" dt="2022-10-27T13:19:09.736" v="2147"/>
          <ac:spMkLst>
            <pc:docMk/>
            <pc:sldMk cId="1470589214" sldId="352"/>
            <ac:spMk id="6" creationId="{36FCD15D-2A26-4B8A-97C0-FE60B610B324}"/>
          </ac:spMkLst>
        </pc:spChg>
        <pc:picChg chg="add mod">
          <ac:chgData name="Cartier, Thomas (EOL)" userId="0eaa2424-5aa2-4e0b-960d-de12abb9d6fd" providerId="ADAL" clId="{E0F3E51F-B608-457E-9FB9-B5BA88EBCF55}" dt="2022-10-27T13:19:19.340" v="2171" actId="1037"/>
          <ac:picMkLst>
            <pc:docMk/>
            <pc:sldMk cId="1470589214" sldId="352"/>
            <ac:picMk id="5" creationId="{BF67A1F3-1ED5-47D9-9425-A1F8B44F994E}"/>
          </ac:picMkLst>
        </pc:picChg>
      </pc:sldChg>
      <pc:sldChg chg="addSp delSp modSp add mod">
        <pc:chgData name="Cartier, Thomas (EOL)" userId="0eaa2424-5aa2-4e0b-960d-de12abb9d6fd" providerId="ADAL" clId="{E0F3E51F-B608-457E-9FB9-B5BA88EBCF55}" dt="2022-10-27T18:43:32.177" v="7194" actId="20577"/>
        <pc:sldMkLst>
          <pc:docMk/>
          <pc:sldMk cId="590787133" sldId="353"/>
        </pc:sldMkLst>
        <pc:spChg chg="del">
          <ac:chgData name="Cartier, Thomas (EOL)" userId="0eaa2424-5aa2-4e0b-960d-de12abb9d6fd" providerId="ADAL" clId="{E0F3E51F-B608-457E-9FB9-B5BA88EBCF55}" dt="2022-10-27T18:42:07.706" v="7147" actId="478"/>
          <ac:spMkLst>
            <pc:docMk/>
            <pc:sldMk cId="590787133" sldId="353"/>
            <ac:spMk id="2" creationId="{E2E04680-776D-45F5-BB29-B9ECC8CFAE5C}"/>
          </ac:spMkLst>
        </pc:spChg>
        <pc:spChg chg="del">
          <ac:chgData name="Cartier, Thomas (EOL)" userId="0eaa2424-5aa2-4e0b-960d-de12abb9d6fd" providerId="ADAL" clId="{E0F3E51F-B608-457E-9FB9-B5BA88EBCF55}" dt="2022-10-27T18:43:22.594" v="7184" actId="478"/>
          <ac:spMkLst>
            <pc:docMk/>
            <pc:sldMk cId="590787133" sldId="353"/>
            <ac:spMk id="3" creationId="{9E0C1FEB-2EF1-426D-8D15-E47C0842A8B2}"/>
          </ac:spMkLst>
        </pc:spChg>
        <pc:spChg chg="add mod">
          <ac:chgData name="Cartier, Thomas (EOL)" userId="0eaa2424-5aa2-4e0b-960d-de12abb9d6fd" providerId="ADAL" clId="{E0F3E51F-B608-457E-9FB9-B5BA88EBCF55}" dt="2022-10-27T18:42:11.046" v="7148"/>
          <ac:spMkLst>
            <pc:docMk/>
            <pc:sldMk cId="590787133" sldId="353"/>
            <ac:spMk id="6" creationId="{99167139-72EA-4B1B-8B55-CFE713A26A3B}"/>
          </ac:spMkLst>
        </pc:spChg>
        <pc:spChg chg="add mod">
          <ac:chgData name="Cartier, Thomas (EOL)" userId="0eaa2424-5aa2-4e0b-960d-de12abb9d6fd" providerId="ADAL" clId="{E0F3E51F-B608-457E-9FB9-B5BA88EBCF55}" dt="2022-10-27T18:43:32.177" v="7194" actId="20577"/>
          <ac:spMkLst>
            <pc:docMk/>
            <pc:sldMk cId="590787133" sldId="353"/>
            <ac:spMk id="7" creationId="{6C82C560-C893-4F1A-AE63-16500DF58A6C}"/>
          </ac:spMkLst>
        </pc:spChg>
        <pc:picChg chg="add mod">
          <ac:chgData name="Cartier, Thomas (EOL)" userId="0eaa2424-5aa2-4e0b-960d-de12abb9d6fd" providerId="ADAL" clId="{E0F3E51F-B608-457E-9FB9-B5BA88EBCF55}" dt="2022-10-27T14:19:06.950" v="3162" actId="1038"/>
          <ac:picMkLst>
            <pc:docMk/>
            <pc:sldMk cId="590787133" sldId="353"/>
            <ac:picMk id="5" creationId="{A3FE7EC4-6D0C-4BA9-8240-5F92E0837DD4}"/>
          </ac:picMkLst>
        </pc:picChg>
      </pc:sldChg>
      <pc:sldChg chg="addSp delSp modSp add mod modClrScheme chgLayout">
        <pc:chgData name="Cartier, Thomas (EOL)" userId="0eaa2424-5aa2-4e0b-960d-de12abb9d6fd" providerId="ADAL" clId="{E0F3E51F-B608-457E-9FB9-B5BA88EBCF55}" dt="2022-10-27T14:21:12.164" v="3213" actId="1076"/>
        <pc:sldMkLst>
          <pc:docMk/>
          <pc:sldMk cId="3159988947" sldId="354"/>
        </pc:sldMkLst>
        <pc:spChg chg="del mod ord">
          <ac:chgData name="Cartier, Thomas (EOL)" userId="0eaa2424-5aa2-4e0b-960d-de12abb9d6fd" providerId="ADAL" clId="{E0F3E51F-B608-457E-9FB9-B5BA88EBCF55}" dt="2022-10-27T14:19:33.690" v="3163" actId="700"/>
          <ac:spMkLst>
            <pc:docMk/>
            <pc:sldMk cId="3159988947" sldId="354"/>
            <ac:spMk id="2" creationId="{54586D77-A1E0-45C9-81D0-1ADE75F19191}"/>
          </ac:spMkLst>
        </pc:spChg>
        <pc:spChg chg="del">
          <ac:chgData name="Cartier, Thomas (EOL)" userId="0eaa2424-5aa2-4e0b-960d-de12abb9d6fd" providerId="ADAL" clId="{E0F3E51F-B608-457E-9FB9-B5BA88EBCF55}" dt="2022-10-27T14:19:33.690" v="3163" actId="700"/>
          <ac:spMkLst>
            <pc:docMk/>
            <pc:sldMk cId="3159988947" sldId="354"/>
            <ac:spMk id="3" creationId="{797A0A7B-0574-43C1-8498-AB1F7F80FDDD}"/>
          </ac:spMkLst>
        </pc:spChg>
        <pc:spChg chg="add mod ord">
          <ac:chgData name="Cartier, Thomas (EOL)" userId="0eaa2424-5aa2-4e0b-960d-de12abb9d6fd" providerId="ADAL" clId="{E0F3E51F-B608-457E-9FB9-B5BA88EBCF55}" dt="2022-10-27T14:21:12.164" v="3213" actId="1076"/>
          <ac:spMkLst>
            <pc:docMk/>
            <pc:sldMk cId="3159988947" sldId="354"/>
            <ac:spMk id="4" creationId="{182231B5-0405-4399-BDF5-837894AF744E}"/>
          </ac:spMkLst>
        </pc:spChg>
        <pc:picChg chg="add mod">
          <ac:chgData name="Cartier, Thomas (EOL)" userId="0eaa2424-5aa2-4e0b-960d-de12abb9d6fd" providerId="ADAL" clId="{E0F3E51F-B608-457E-9FB9-B5BA88EBCF55}" dt="2022-10-27T14:21:03.746" v="3211" actId="1036"/>
          <ac:picMkLst>
            <pc:docMk/>
            <pc:sldMk cId="3159988947" sldId="354"/>
            <ac:picMk id="6" creationId="{32B0A556-7FCF-458A-93FB-8E81C1794BAD}"/>
          </ac:picMkLst>
        </pc:picChg>
      </pc:sldChg>
      <pc:sldChg chg="addSp delSp modSp add mod setBg">
        <pc:chgData name="Cartier, Thomas (EOL)" userId="0eaa2424-5aa2-4e0b-960d-de12abb9d6fd" providerId="ADAL" clId="{E0F3E51F-B608-457E-9FB9-B5BA88EBCF55}" dt="2022-10-27T18:46:13.124" v="7301" actId="1038"/>
        <pc:sldMkLst>
          <pc:docMk/>
          <pc:sldMk cId="3654991195" sldId="355"/>
        </pc:sldMkLst>
        <pc:spChg chg="del">
          <ac:chgData name="Cartier, Thomas (EOL)" userId="0eaa2424-5aa2-4e0b-960d-de12abb9d6fd" providerId="ADAL" clId="{E0F3E51F-B608-457E-9FB9-B5BA88EBCF55}" dt="2022-10-27T14:19:58.080" v="3178" actId="478"/>
          <ac:spMkLst>
            <pc:docMk/>
            <pc:sldMk cId="3654991195" sldId="355"/>
            <ac:spMk id="2" creationId="{E4E5AE07-7DF1-48E9-9A35-86369318B553}"/>
          </ac:spMkLst>
        </pc:spChg>
        <pc:spChg chg="del">
          <ac:chgData name="Cartier, Thomas (EOL)" userId="0eaa2424-5aa2-4e0b-960d-de12abb9d6fd" providerId="ADAL" clId="{E0F3E51F-B608-457E-9FB9-B5BA88EBCF55}" dt="2022-10-27T14:19:55.497" v="3177" actId="478"/>
          <ac:spMkLst>
            <pc:docMk/>
            <pc:sldMk cId="3654991195" sldId="355"/>
            <ac:spMk id="3" creationId="{6BD8F926-1DF9-4EA2-BA7A-EB5ADE9AA6B6}"/>
          </ac:spMkLst>
        </pc:spChg>
        <pc:spChg chg="add mod">
          <ac:chgData name="Cartier, Thomas (EOL)" userId="0eaa2424-5aa2-4e0b-960d-de12abb9d6fd" providerId="ADAL" clId="{E0F3E51F-B608-457E-9FB9-B5BA88EBCF55}" dt="2022-10-27T18:45:28.240" v="7278" actId="1038"/>
          <ac:spMkLst>
            <pc:docMk/>
            <pc:sldMk cId="3654991195" sldId="355"/>
            <ac:spMk id="12" creationId="{DEF8DE31-793B-43E9-B0C6-87A27FC19C89}"/>
          </ac:spMkLst>
        </pc:spChg>
        <pc:picChg chg="add del">
          <ac:chgData name="Cartier, Thomas (EOL)" userId="0eaa2424-5aa2-4e0b-960d-de12abb9d6fd" providerId="ADAL" clId="{E0F3E51F-B608-457E-9FB9-B5BA88EBCF55}" dt="2022-10-27T14:20:11.224" v="3180" actId="22"/>
          <ac:picMkLst>
            <pc:docMk/>
            <pc:sldMk cId="3654991195" sldId="355"/>
            <ac:picMk id="5" creationId="{0E51BACB-58CF-4F6E-9B82-BBA2E2A3E78A}"/>
          </ac:picMkLst>
        </pc:picChg>
        <pc:picChg chg="add mod">
          <ac:chgData name="Cartier, Thomas (EOL)" userId="0eaa2424-5aa2-4e0b-960d-de12abb9d6fd" providerId="ADAL" clId="{E0F3E51F-B608-457E-9FB9-B5BA88EBCF55}" dt="2022-10-27T18:46:13.124" v="7301" actId="1038"/>
          <ac:picMkLst>
            <pc:docMk/>
            <pc:sldMk cId="3654991195" sldId="355"/>
            <ac:picMk id="7" creationId="{B62703DA-982F-428F-B04A-6A63CDFA64BE}"/>
          </ac:picMkLst>
        </pc:picChg>
        <pc:picChg chg="add del mod">
          <ac:chgData name="Cartier, Thomas (EOL)" userId="0eaa2424-5aa2-4e0b-960d-de12abb9d6fd" providerId="ADAL" clId="{E0F3E51F-B608-457E-9FB9-B5BA88EBCF55}" dt="2022-10-27T18:44:58.223" v="7197" actId="478"/>
          <ac:picMkLst>
            <pc:docMk/>
            <pc:sldMk cId="3654991195" sldId="355"/>
            <ac:picMk id="9" creationId="{907D361D-4D7F-4B79-8ACB-AF169F411C11}"/>
          </ac:picMkLst>
        </pc:picChg>
        <pc:picChg chg="add mod">
          <ac:chgData name="Cartier, Thomas (EOL)" userId="0eaa2424-5aa2-4e0b-960d-de12abb9d6fd" providerId="ADAL" clId="{E0F3E51F-B608-457E-9FB9-B5BA88EBCF55}" dt="2022-10-27T18:46:01.696" v="7287" actId="1035"/>
          <ac:picMkLst>
            <pc:docMk/>
            <pc:sldMk cId="3654991195" sldId="355"/>
            <ac:picMk id="11" creationId="{E22C5EFF-CAD4-4D4E-9B6F-8BC9718EF22C}"/>
          </ac:picMkLst>
        </pc:picChg>
      </pc:sldChg>
      <pc:sldChg chg="addSp delSp modSp add mod">
        <pc:chgData name="Cartier, Thomas (EOL)" userId="0eaa2424-5aa2-4e0b-960d-de12abb9d6fd" providerId="ADAL" clId="{E0F3E51F-B608-457E-9FB9-B5BA88EBCF55}" dt="2022-10-27T18:52:02.034" v="7687" actId="20577"/>
        <pc:sldMkLst>
          <pc:docMk/>
          <pc:sldMk cId="3458203547" sldId="356"/>
        </pc:sldMkLst>
        <pc:spChg chg="mod">
          <ac:chgData name="Cartier, Thomas (EOL)" userId="0eaa2424-5aa2-4e0b-960d-de12abb9d6fd" providerId="ADAL" clId="{E0F3E51F-B608-457E-9FB9-B5BA88EBCF55}" dt="2022-10-27T18:52:02.034" v="7687" actId="20577"/>
          <ac:spMkLst>
            <pc:docMk/>
            <pc:sldMk cId="3458203547" sldId="356"/>
            <ac:spMk id="2" creationId="{BAA585C2-A969-4997-AA0D-DA9A1D06C066}"/>
          </ac:spMkLst>
        </pc:spChg>
        <pc:spChg chg="del mod">
          <ac:chgData name="Cartier, Thomas (EOL)" userId="0eaa2424-5aa2-4e0b-960d-de12abb9d6fd" providerId="ADAL" clId="{E0F3E51F-B608-457E-9FB9-B5BA88EBCF55}" dt="2022-10-27T14:31:30.364" v="3295" actId="478"/>
          <ac:spMkLst>
            <pc:docMk/>
            <pc:sldMk cId="3458203547" sldId="356"/>
            <ac:spMk id="3" creationId="{37817CCA-8073-46EF-BA00-9808BBE80137}"/>
          </ac:spMkLst>
        </pc:spChg>
        <pc:picChg chg="add mod">
          <ac:chgData name="Cartier, Thomas (EOL)" userId="0eaa2424-5aa2-4e0b-960d-de12abb9d6fd" providerId="ADAL" clId="{E0F3E51F-B608-457E-9FB9-B5BA88EBCF55}" dt="2022-10-27T18:51:55.980" v="7680" actId="1036"/>
          <ac:picMkLst>
            <pc:docMk/>
            <pc:sldMk cId="3458203547" sldId="356"/>
            <ac:picMk id="5" creationId="{DB900D20-7B58-47EA-8BC3-134AE5C9181E}"/>
          </ac:picMkLst>
        </pc:picChg>
      </pc:sldChg>
      <pc:sldChg chg="addSp delSp modSp add mod">
        <pc:chgData name="Cartier, Thomas (EOL)" userId="0eaa2424-5aa2-4e0b-960d-de12abb9d6fd" providerId="ADAL" clId="{E0F3E51F-B608-457E-9FB9-B5BA88EBCF55}" dt="2022-10-27T18:52:23.408" v="7706" actId="478"/>
        <pc:sldMkLst>
          <pc:docMk/>
          <pc:sldMk cId="1552344499" sldId="357"/>
        </pc:sldMkLst>
        <pc:spChg chg="mod">
          <ac:chgData name="Cartier, Thomas (EOL)" userId="0eaa2424-5aa2-4e0b-960d-de12abb9d6fd" providerId="ADAL" clId="{E0F3E51F-B608-457E-9FB9-B5BA88EBCF55}" dt="2022-10-27T18:52:17.485" v="7704" actId="14100"/>
          <ac:spMkLst>
            <pc:docMk/>
            <pc:sldMk cId="1552344499" sldId="357"/>
            <ac:spMk id="2" creationId="{9BDD4029-57B7-4822-AA3C-9B3B246C6898}"/>
          </ac:spMkLst>
        </pc:spChg>
        <pc:spChg chg="del mod">
          <ac:chgData name="Cartier, Thomas (EOL)" userId="0eaa2424-5aa2-4e0b-960d-de12abb9d6fd" providerId="ADAL" clId="{E0F3E51F-B608-457E-9FB9-B5BA88EBCF55}" dt="2022-10-27T18:52:23.408" v="7706" actId="478"/>
          <ac:spMkLst>
            <pc:docMk/>
            <pc:sldMk cId="1552344499" sldId="357"/>
            <ac:spMk id="3" creationId="{64A88DEE-A56B-404F-9796-5BD3CCD0BAEB}"/>
          </ac:spMkLst>
        </pc:spChg>
        <pc:picChg chg="add mod">
          <ac:chgData name="Cartier, Thomas (EOL)" userId="0eaa2424-5aa2-4e0b-960d-de12abb9d6fd" providerId="ADAL" clId="{E0F3E51F-B608-457E-9FB9-B5BA88EBCF55}" dt="2022-10-27T14:36:50.693" v="3348" actId="1038"/>
          <ac:picMkLst>
            <pc:docMk/>
            <pc:sldMk cId="1552344499" sldId="357"/>
            <ac:picMk id="5" creationId="{DAD43AD1-72FC-44FD-8B3A-BAA0619F4EEB}"/>
          </ac:picMkLst>
        </pc:picChg>
      </pc:sldChg>
      <pc:sldChg chg="addSp delSp modSp add mod ord">
        <pc:chgData name="Cartier, Thomas (EOL)" userId="0eaa2424-5aa2-4e0b-960d-de12abb9d6fd" providerId="ADAL" clId="{E0F3E51F-B608-457E-9FB9-B5BA88EBCF55}" dt="2022-10-27T18:53:54.238" v="7739"/>
        <pc:sldMkLst>
          <pc:docMk/>
          <pc:sldMk cId="1747385076" sldId="358"/>
        </pc:sldMkLst>
        <pc:spChg chg="del">
          <ac:chgData name="Cartier, Thomas (EOL)" userId="0eaa2424-5aa2-4e0b-960d-de12abb9d6fd" providerId="ADAL" clId="{E0F3E51F-B608-457E-9FB9-B5BA88EBCF55}" dt="2022-10-27T18:52:51.427" v="7707" actId="478"/>
          <ac:spMkLst>
            <pc:docMk/>
            <pc:sldMk cId="1747385076" sldId="358"/>
            <ac:spMk id="2" creationId="{83E70DE1-07BE-4EF3-ADE9-9F282C107B35}"/>
          </ac:spMkLst>
        </pc:spChg>
        <pc:spChg chg="del">
          <ac:chgData name="Cartier, Thomas (EOL)" userId="0eaa2424-5aa2-4e0b-960d-de12abb9d6fd" providerId="ADAL" clId="{E0F3E51F-B608-457E-9FB9-B5BA88EBCF55}" dt="2022-10-27T18:52:56.851" v="7709" actId="478"/>
          <ac:spMkLst>
            <pc:docMk/>
            <pc:sldMk cId="1747385076" sldId="358"/>
            <ac:spMk id="3" creationId="{40BCF119-76A6-4D83-9344-29442FBA67FD}"/>
          </ac:spMkLst>
        </pc:spChg>
        <pc:spChg chg="add mod">
          <ac:chgData name="Cartier, Thomas (EOL)" userId="0eaa2424-5aa2-4e0b-960d-de12abb9d6fd" providerId="ADAL" clId="{E0F3E51F-B608-457E-9FB9-B5BA88EBCF55}" dt="2022-10-27T18:53:05.380" v="7734" actId="1037"/>
          <ac:spMkLst>
            <pc:docMk/>
            <pc:sldMk cId="1747385076" sldId="358"/>
            <ac:spMk id="6" creationId="{082F54FC-6B45-4162-8928-204214370CE2}"/>
          </ac:spMkLst>
        </pc:spChg>
        <pc:picChg chg="add mod">
          <ac:chgData name="Cartier, Thomas (EOL)" userId="0eaa2424-5aa2-4e0b-960d-de12abb9d6fd" providerId="ADAL" clId="{E0F3E51F-B608-457E-9FB9-B5BA88EBCF55}" dt="2022-10-27T14:41:27.811" v="3395" actId="1038"/>
          <ac:picMkLst>
            <pc:docMk/>
            <pc:sldMk cId="1747385076" sldId="358"/>
            <ac:picMk id="5" creationId="{EFC2BBF8-F1F3-48D2-8693-DE3A58BA5305}"/>
          </ac:picMkLst>
        </pc:picChg>
      </pc:sldChg>
      <pc:sldChg chg="add del">
        <pc:chgData name="Cartier, Thomas (EOL)" userId="0eaa2424-5aa2-4e0b-960d-de12abb9d6fd" providerId="ADAL" clId="{E0F3E51F-B608-457E-9FB9-B5BA88EBCF55}" dt="2022-10-27T18:53:48.794" v="7737" actId="47"/>
        <pc:sldMkLst>
          <pc:docMk/>
          <pc:sldMk cId="1019779467" sldId="359"/>
        </pc:sldMkLst>
      </pc:sldChg>
      <pc:sldChg chg="addSp delSp modSp add mod setBg">
        <pc:chgData name="Cartier, Thomas (EOL)" userId="0eaa2424-5aa2-4e0b-960d-de12abb9d6fd" providerId="ADAL" clId="{E0F3E51F-B608-457E-9FB9-B5BA88EBCF55}" dt="2022-10-27T18:41:04.797" v="7079" actId="1076"/>
        <pc:sldMkLst>
          <pc:docMk/>
          <pc:sldMk cId="660181404" sldId="360"/>
        </pc:sldMkLst>
        <pc:spChg chg="del">
          <ac:chgData name="Cartier, Thomas (EOL)" userId="0eaa2424-5aa2-4e0b-960d-de12abb9d6fd" providerId="ADAL" clId="{E0F3E51F-B608-457E-9FB9-B5BA88EBCF55}" dt="2022-10-27T13:53:53.531" v="2944" actId="478"/>
          <ac:spMkLst>
            <pc:docMk/>
            <pc:sldMk cId="660181404" sldId="360"/>
            <ac:spMk id="2" creationId="{E2E04680-776D-45F5-BB29-B9ECC8CFAE5C}"/>
          </ac:spMkLst>
        </pc:spChg>
        <pc:spChg chg="del">
          <ac:chgData name="Cartier, Thomas (EOL)" userId="0eaa2424-5aa2-4e0b-960d-de12abb9d6fd" providerId="ADAL" clId="{E0F3E51F-B608-457E-9FB9-B5BA88EBCF55}" dt="2022-10-27T13:53:51.598" v="2943" actId="478"/>
          <ac:spMkLst>
            <pc:docMk/>
            <pc:sldMk cId="660181404" sldId="360"/>
            <ac:spMk id="3" creationId="{9E0C1FEB-2EF1-426D-8D15-E47C0842A8B2}"/>
          </ac:spMkLst>
        </pc:spChg>
        <pc:spChg chg="add mod">
          <ac:chgData name="Cartier, Thomas (EOL)" userId="0eaa2424-5aa2-4e0b-960d-de12abb9d6fd" providerId="ADAL" clId="{E0F3E51F-B608-457E-9FB9-B5BA88EBCF55}" dt="2022-10-27T18:14:30.236" v="6054"/>
          <ac:spMkLst>
            <pc:docMk/>
            <pc:sldMk cId="660181404" sldId="360"/>
            <ac:spMk id="11" creationId="{27E6A19B-3D4C-4F3D-A39B-F4E0A0AC9547}"/>
          </ac:spMkLst>
        </pc:spChg>
        <pc:picChg chg="add mod ord">
          <ac:chgData name="Cartier, Thomas (EOL)" userId="0eaa2424-5aa2-4e0b-960d-de12abb9d6fd" providerId="ADAL" clId="{E0F3E51F-B608-457E-9FB9-B5BA88EBCF55}" dt="2022-10-27T18:14:07.855" v="6051" actId="1038"/>
          <ac:picMkLst>
            <pc:docMk/>
            <pc:sldMk cId="660181404" sldId="360"/>
            <ac:picMk id="5" creationId="{29D81B7C-F724-4992-8E84-27D757B51A51}"/>
          </ac:picMkLst>
        </pc:picChg>
        <pc:picChg chg="add mod">
          <ac:chgData name="Cartier, Thomas (EOL)" userId="0eaa2424-5aa2-4e0b-960d-de12abb9d6fd" providerId="ADAL" clId="{E0F3E51F-B608-457E-9FB9-B5BA88EBCF55}" dt="2022-10-27T18:41:04.797" v="7079" actId="1076"/>
          <ac:picMkLst>
            <pc:docMk/>
            <pc:sldMk cId="660181404" sldId="360"/>
            <ac:picMk id="7" creationId="{5562C10D-799D-4A19-8731-6A09E64C2558}"/>
          </ac:picMkLst>
        </pc:picChg>
        <pc:picChg chg="add del">
          <ac:chgData name="Cartier, Thomas (EOL)" userId="0eaa2424-5aa2-4e0b-960d-de12abb9d6fd" providerId="ADAL" clId="{E0F3E51F-B608-457E-9FB9-B5BA88EBCF55}" dt="2022-10-27T18:14:19.169" v="6053" actId="22"/>
          <ac:picMkLst>
            <pc:docMk/>
            <pc:sldMk cId="660181404" sldId="360"/>
            <ac:picMk id="9" creationId="{6BB61E1C-1AFA-49E4-8564-8D2B4FC0C440}"/>
          </ac:picMkLst>
        </pc:picChg>
        <pc:cxnChg chg="add del">
          <ac:chgData name="Cartier, Thomas (EOL)" userId="0eaa2424-5aa2-4e0b-960d-de12abb9d6fd" providerId="ADAL" clId="{E0F3E51F-B608-457E-9FB9-B5BA88EBCF55}" dt="2022-10-27T18:14:01.761" v="6007" actId="26606"/>
          <ac:cxnSpMkLst>
            <pc:docMk/>
            <pc:sldMk cId="660181404" sldId="360"/>
            <ac:cxnSpMk id="12" creationId="{4D56677B-C0B7-4DAC-ACAD-8054FF1B599A}"/>
          </ac:cxnSpMkLst>
        </pc:cxnChg>
      </pc:sldChg>
      <pc:sldChg chg="addSp delSp modSp add mod">
        <pc:chgData name="Cartier, Thomas (EOL)" userId="0eaa2424-5aa2-4e0b-960d-de12abb9d6fd" providerId="ADAL" clId="{E0F3E51F-B608-457E-9FB9-B5BA88EBCF55}" dt="2022-10-27T18:35:30.821" v="6936" actId="20577"/>
        <pc:sldMkLst>
          <pc:docMk/>
          <pc:sldMk cId="194179697" sldId="361"/>
        </pc:sldMkLst>
        <pc:spChg chg="del">
          <ac:chgData name="Cartier, Thomas (EOL)" userId="0eaa2424-5aa2-4e0b-960d-de12abb9d6fd" providerId="ADAL" clId="{E0F3E51F-B608-457E-9FB9-B5BA88EBCF55}" dt="2022-10-27T18:15:47.059" v="6132" actId="478"/>
          <ac:spMkLst>
            <pc:docMk/>
            <pc:sldMk cId="194179697" sldId="361"/>
            <ac:spMk id="2" creationId="{54586D77-A1E0-45C9-81D0-1ADE75F19191}"/>
          </ac:spMkLst>
        </pc:spChg>
        <pc:spChg chg="del">
          <ac:chgData name="Cartier, Thomas (EOL)" userId="0eaa2424-5aa2-4e0b-960d-de12abb9d6fd" providerId="ADAL" clId="{E0F3E51F-B608-457E-9FB9-B5BA88EBCF55}" dt="2022-10-27T18:35:08.678" v="6929" actId="478"/>
          <ac:spMkLst>
            <pc:docMk/>
            <pc:sldMk cId="194179697" sldId="361"/>
            <ac:spMk id="3" creationId="{797A0A7B-0574-43C1-8498-AB1F7F80FDDD}"/>
          </ac:spMkLst>
        </pc:spChg>
        <pc:spChg chg="add mod">
          <ac:chgData name="Cartier, Thomas (EOL)" userId="0eaa2424-5aa2-4e0b-960d-de12abb9d6fd" providerId="ADAL" clId="{E0F3E51F-B608-457E-9FB9-B5BA88EBCF55}" dt="2022-10-27T18:15:49.504" v="6133"/>
          <ac:spMkLst>
            <pc:docMk/>
            <pc:sldMk cId="194179697" sldId="361"/>
            <ac:spMk id="6" creationId="{5D070721-4A5F-444B-94B0-12EBCEA58B8F}"/>
          </ac:spMkLst>
        </pc:spChg>
        <pc:spChg chg="add mod">
          <ac:chgData name="Cartier, Thomas (EOL)" userId="0eaa2424-5aa2-4e0b-960d-de12abb9d6fd" providerId="ADAL" clId="{E0F3E51F-B608-457E-9FB9-B5BA88EBCF55}" dt="2022-10-27T18:35:30.821" v="6936" actId="20577"/>
          <ac:spMkLst>
            <pc:docMk/>
            <pc:sldMk cId="194179697" sldId="361"/>
            <ac:spMk id="7" creationId="{2D5B15B7-0EA7-4795-A526-BF6D262AA11C}"/>
          </ac:spMkLst>
        </pc:spChg>
        <pc:picChg chg="add mod">
          <ac:chgData name="Cartier, Thomas (EOL)" userId="0eaa2424-5aa2-4e0b-960d-de12abb9d6fd" providerId="ADAL" clId="{E0F3E51F-B608-457E-9FB9-B5BA88EBCF55}" dt="2022-10-27T18:15:44.538" v="6131" actId="1036"/>
          <ac:picMkLst>
            <pc:docMk/>
            <pc:sldMk cId="194179697" sldId="361"/>
            <ac:picMk id="5" creationId="{2DBD49D0-AE57-4A2E-9B2C-BCF684E06EF2}"/>
          </ac:picMkLst>
        </pc:picChg>
      </pc:sldChg>
      <pc:sldChg chg="addSp delSp modSp add mod">
        <pc:chgData name="Cartier, Thomas (EOL)" userId="0eaa2424-5aa2-4e0b-960d-de12abb9d6fd" providerId="ADAL" clId="{E0F3E51F-B608-457E-9FB9-B5BA88EBCF55}" dt="2022-10-27T18:36:29.631" v="6965" actId="20577"/>
        <pc:sldMkLst>
          <pc:docMk/>
          <pc:sldMk cId="446302486" sldId="362"/>
        </pc:sldMkLst>
        <pc:spChg chg="del">
          <ac:chgData name="Cartier, Thomas (EOL)" userId="0eaa2424-5aa2-4e0b-960d-de12abb9d6fd" providerId="ADAL" clId="{E0F3E51F-B608-457E-9FB9-B5BA88EBCF55}" dt="2022-10-27T18:15:58.410" v="6161" actId="478"/>
          <ac:spMkLst>
            <pc:docMk/>
            <pc:sldMk cId="446302486" sldId="362"/>
            <ac:spMk id="2" creationId="{E4E5AE07-7DF1-48E9-9A35-86369318B553}"/>
          </ac:spMkLst>
        </pc:spChg>
        <pc:spChg chg="del">
          <ac:chgData name="Cartier, Thomas (EOL)" userId="0eaa2424-5aa2-4e0b-960d-de12abb9d6fd" providerId="ADAL" clId="{E0F3E51F-B608-457E-9FB9-B5BA88EBCF55}" dt="2022-10-27T18:36:11.825" v="6937" actId="478"/>
          <ac:spMkLst>
            <pc:docMk/>
            <pc:sldMk cId="446302486" sldId="362"/>
            <ac:spMk id="3" creationId="{6BD8F926-1DF9-4EA2-BA7A-EB5ADE9AA6B6}"/>
          </ac:spMkLst>
        </pc:spChg>
        <pc:spChg chg="add mod">
          <ac:chgData name="Cartier, Thomas (EOL)" userId="0eaa2424-5aa2-4e0b-960d-de12abb9d6fd" providerId="ADAL" clId="{E0F3E51F-B608-457E-9FB9-B5BA88EBCF55}" dt="2022-10-27T18:16:00.374" v="6162"/>
          <ac:spMkLst>
            <pc:docMk/>
            <pc:sldMk cId="446302486" sldId="362"/>
            <ac:spMk id="6" creationId="{4851C9E7-907C-41B8-BB13-1B55A78620A5}"/>
          </ac:spMkLst>
        </pc:spChg>
        <pc:spChg chg="add mod">
          <ac:chgData name="Cartier, Thomas (EOL)" userId="0eaa2424-5aa2-4e0b-960d-de12abb9d6fd" providerId="ADAL" clId="{E0F3E51F-B608-457E-9FB9-B5BA88EBCF55}" dt="2022-10-27T18:36:29.631" v="6965" actId="20577"/>
          <ac:spMkLst>
            <pc:docMk/>
            <pc:sldMk cId="446302486" sldId="362"/>
            <ac:spMk id="7" creationId="{36CD581F-E7EF-4FA3-9E02-850CF95F093E}"/>
          </ac:spMkLst>
        </pc:spChg>
        <pc:picChg chg="add mod">
          <ac:chgData name="Cartier, Thomas (EOL)" userId="0eaa2424-5aa2-4e0b-960d-de12abb9d6fd" providerId="ADAL" clId="{E0F3E51F-B608-457E-9FB9-B5BA88EBCF55}" dt="2022-10-27T18:36:20.455" v="6950" actId="1035"/>
          <ac:picMkLst>
            <pc:docMk/>
            <pc:sldMk cId="446302486" sldId="362"/>
            <ac:picMk id="5" creationId="{8B6CE875-A5F5-45B4-AEA8-E48B47FC1D0E}"/>
          </ac:picMkLst>
        </pc:picChg>
      </pc:sldChg>
      <pc:sldChg chg="addSp delSp modSp add mod">
        <pc:chgData name="Cartier, Thomas (EOL)" userId="0eaa2424-5aa2-4e0b-960d-de12abb9d6fd" providerId="ADAL" clId="{E0F3E51F-B608-457E-9FB9-B5BA88EBCF55}" dt="2022-10-27T18:38:16.268" v="7026" actId="20577"/>
        <pc:sldMkLst>
          <pc:docMk/>
          <pc:sldMk cId="135749793" sldId="363"/>
        </pc:sldMkLst>
        <pc:spChg chg="del">
          <ac:chgData name="Cartier, Thomas (EOL)" userId="0eaa2424-5aa2-4e0b-960d-de12abb9d6fd" providerId="ADAL" clId="{E0F3E51F-B608-457E-9FB9-B5BA88EBCF55}" dt="2022-10-27T18:16:04.483" v="6163" actId="478"/>
          <ac:spMkLst>
            <pc:docMk/>
            <pc:sldMk cId="135749793" sldId="363"/>
            <ac:spMk id="2" creationId="{BAA585C2-A969-4997-AA0D-DA9A1D06C066}"/>
          </ac:spMkLst>
        </pc:spChg>
        <pc:spChg chg="del">
          <ac:chgData name="Cartier, Thomas (EOL)" userId="0eaa2424-5aa2-4e0b-960d-de12abb9d6fd" providerId="ADAL" clId="{E0F3E51F-B608-457E-9FB9-B5BA88EBCF55}" dt="2022-10-27T18:37:50.974" v="7007" actId="478"/>
          <ac:spMkLst>
            <pc:docMk/>
            <pc:sldMk cId="135749793" sldId="363"/>
            <ac:spMk id="3" creationId="{37817CCA-8073-46EF-BA00-9808BBE80137}"/>
          </ac:spMkLst>
        </pc:spChg>
        <pc:spChg chg="add mod">
          <ac:chgData name="Cartier, Thomas (EOL)" userId="0eaa2424-5aa2-4e0b-960d-de12abb9d6fd" providerId="ADAL" clId="{E0F3E51F-B608-457E-9FB9-B5BA88EBCF55}" dt="2022-10-27T18:16:06.809" v="6164"/>
          <ac:spMkLst>
            <pc:docMk/>
            <pc:sldMk cId="135749793" sldId="363"/>
            <ac:spMk id="6" creationId="{7919DC23-D16C-4954-89C9-CFC2CB705F9C}"/>
          </ac:spMkLst>
        </pc:spChg>
        <pc:spChg chg="add mod">
          <ac:chgData name="Cartier, Thomas (EOL)" userId="0eaa2424-5aa2-4e0b-960d-de12abb9d6fd" providerId="ADAL" clId="{E0F3E51F-B608-457E-9FB9-B5BA88EBCF55}" dt="2022-10-27T18:38:16.268" v="7026" actId="20577"/>
          <ac:spMkLst>
            <pc:docMk/>
            <pc:sldMk cId="135749793" sldId="363"/>
            <ac:spMk id="7" creationId="{B6203ACE-8660-4889-A591-2CA7571C04D2}"/>
          </ac:spMkLst>
        </pc:spChg>
        <pc:picChg chg="add mod">
          <ac:chgData name="Cartier, Thomas (EOL)" userId="0eaa2424-5aa2-4e0b-960d-de12abb9d6fd" providerId="ADAL" clId="{E0F3E51F-B608-457E-9FB9-B5BA88EBCF55}" dt="2022-10-27T18:37:35.126" v="7006" actId="1035"/>
          <ac:picMkLst>
            <pc:docMk/>
            <pc:sldMk cId="135749793" sldId="363"/>
            <ac:picMk id="5" creationId="{8A3DBDAD-8A63-4CFD-A382-1E792293AE6C}"/>
          </ac:picMkLst>
        </pc:picChg>
      </pc:sldChg>
      <pc:sldChg chg="addSp delSp modSp add mod setBg">
        <pc:chgData name="Cartier, Thomas (EOL)" userId="0eaa2424-5aa2-4e0b-960d-de12abb9d6fd" providerId="ADAL" clId="{E0F3E51F-B608-457E-9FB9-B5BA88EBCF55}" dt="2022-10-27T18:40:20.968" v="7076" actId="20577"/>
        <pc:sldMkLst>
          <pc:docMk/>
          <pc:sldMk cId="2099779170" sldId="364"/>
        </pc:sldMkLst>
        <pc:spChg chg="del mod">
          <ac:chgData name="Cartier, Thomas (EOL)" userId="0eaa2424-5aa2-4e0b-960d-de12abb9d6fd" providerId="ADAL" clId="{E0F3E51F-B608-457E-9FB9-B5BA88EBCF55}" dt="2022-10-27T18:16:13.503" v="6165" actId="478"/>
          <ac:spMkLst>
            <pc:docMk/>
            <pc:sldMk cId="2099779170" sldId="364"/>
            <ac:spMk id="2" creationId="{9BDD4029-57B7-4822-AA3C-9B3B246C6898}"/>
          </ac:spMkLst>
        </pc:spChg>
        <pc:spChg chg="del mod">
          <ac:chgData name="Cartier, Thomas (EOL)" userId="0eaa2424-5aa2-4e0b-960d-de12abb9d6fd" providerId="ADAL" clId="{E0F3E51F-B608-457E-9FB9-B5BA88EBCF55}" dt="2022-10-27T14:11:15.840" v="3084" actId="478"/>
          <ac:spMkLst>
            <pc:docMk/>
            <pc:sldMk cId="2099779170" sldId="364"/>
            <ac:spMk id="3" creationId="{64A88DEE-A56B-404F-9796-5BD3CCD0BAEB}"/>
          </ac:spMkLst>
        </pc:spChg>
        <pc:spChg chg="add mod">
          <ac:chgData name="Cartier, Thomas (EOL)" userId="0eaa2424-5aa2-4e0b-960d-de12abb9d6fd" providerId="ADAL" clId="{E0F3E51F-B608-457E-9FB9-B5BA88EBCF55}" dt="2022-10-27T18:16:15.813" v="6166"/>
          <ac:spMkLst>
            <pc:docMk/>
            <pc:sldMk cId="2099779170" sldId="364"/>
            <ac:spMk id="9" creationId="{DE9A256A-9586-41B0-B383-71D3FA3587A3}"/>
          </ac:spMkLst>
        </pc:spChg>
        <pc:spChg chg="add mod">
          <ac:chgData name="Cartier, Thomas (EOL)" userId="0eaa2424-5aa2-4e0b-960d-de12abb9d6fd" providerId="ADAL" clId="{E0F3E51F-B608-457E-9FB9-B5BA88EBCF55}" dt="2022-10-27T18:40:20.968" v="7076" actId="20577"/>
          <ac:spMkLst>
            <pc:docMk/>
            <pc:sldMk cId="2099779170" sldId="364"/>
            <ac:spMk id="10" creationId="{DF16E527-CAC0-4894-9148-7A94C3A94116}"/>
          </ac:spMkLst>
        </pc:spChg>
        <pc:spChg chg="add">
          <ac:chgData name="Cartier, Thomas (EOL)" userId="0eaa2424-5aa2-4e0b-960d-de12abb9d6fd" providerId="ADAL" clId="{E0F3E51F-B608-457E-9FB9-B5BA88EBCF55}" dt="2022-10-27T14:12:17.006" v="3087" actId="26606"/>
          <ac:spMkLst>
            <pc:docMk/>
            <pc:sldMk cId="2099779170" sldId="364"/>
            <ac:spMk id="12" creationId="{022BDE4A-8A20-4A69-9C5A-581C82036A4D}"/>
          </ac:spMkLst>
        </pc:spChg>
        <pc:picChg chg="add mod ord">
          <ac:chgData name="Cartier, Thomas (EOL)" userId="0eaa2424-5aa2-4e0b-960d-de12abb9d6fd" providerId="ADAL" clId="{E0F3E51F-B608-457E-9FB9-B5BA88EBCF55}" dt="2022-10-27T14:12:36.152" v="3093" actId="692"/>
          <ac:picMkLst>
            <pc:docMk/>
            <pc:sldMk cId="2099779170" sldId="364"/>
            <ac:picMk id="5" creationId="{3552867D-7B6E-4F95-88BC-92C2DE6CE772}"/>
          </ac:picMkLst>
        </pc:picChg>
        <pc:picChg chg="add mod">
          <ac:chgData name="Cartier, Thomas (EOL)" userId="0eaa2424-5aa2-4e0b-960d-de12abb9d6fd" providerId="ADAL" clId="{E0F3E51F-B608-457E-9FB9-B5BA88EBCF55}" dt="2022-10-27T14:12:32.719" v="3092" actId="692"/>
          <ac:picMkLst>
            <pc:docMk/>
            <pc:sldMk cId="2099779170" sldId="364"/>
            <ac:picMk id="7" creationId="{D9AB5A6A-15D2-41C5-A0CD-E02E66EA1E26}"/>
          </ac:picMkLst>
        </pc:picChg>
      </pc:sldChg>
      <pc:sldChg chg="addSp delSp modSp add mod">
        <pc:chgData name="Cartier, Thomas (EOL)" userId="0eaa2424-5aa2-4e0b-960d-de12abb9d6fd" providerId="ADAL" clId="{E0F3E51F-B608-457E-9FB9-B5BA88EBCF55}" dt="2022-10-27T18:41:12.698" v="7080" actId="1076"/>
        <pc:sldMkLst>
          <pc:docMk/>
          <pc:sldMk cId="1336741019" sldId="365"/>
        </pc:sldMkLst>
        <pc:spChg chg="del">
          <ac:chgData name="Cartier, Thomas (EOL)" userId="0eaa2424-5aa2-4e0b-960d-de12abb9d6fd" providerId="ADAL" clId="{E0F3E51F-B608-457E-9FB9-B5BA88EBCF55}" dt="2022-10-27T18:16:29.368" v="6167" actId="478"/>
          <ac:spMkLst>
            <pc:docMk/>
            <pc:sldMk cId="1336741019" sldId="365"/>
            <ac:spMk id="2" creationId="{83E70DE1-07BE-4EF3-ADE9-9F282C107B35}"/>
          </ac:spMkLst>
        </pc:spChg>
        <pc:spChg chg="del">
          <ac:chgData name="Cartier, Thomas (EOL)" userId="0eaa2424-5aa2-4e0b-960d-de12abb9d6fd" providerId="ADAL" clId="{E0F3E51F-B608-457E-9FB9-B5BA88EBCF55}" dt="2022-10-27T18:16:45.998" v="6171" actId="478"/>
          <ac:spMkLst>
            <pc:docMk/>
            <pc:sldMk cId="1336741019" sldId="365"/>
            <ac:spMk id="3" creationId="{40BCF119-76A6-4D83-9344-29442FBA67FD}"/>
          </ac:spMkLst>
        </pc:spChg>
        <pc:spChg chg="add mod">
          <ac:chgData name="Cartier, Thomas (EOL)" userId="0eaa2424-5aa2-4e0b-960d-de12abb9d6fd" providerId="ADAL" clId="{E0F3E51F-B608-457E-9FB9-B5BA88EBCF55}" dt="2022-10-27T18:16:41.769" v="6170"/>
          <ac:spMkLst>
            <pc:docMk/>
            <pc:sldMk cId="1336741019" sldId="365"/>
            <ac:spMk id="7" creationId="{578D1373-F744-4CFE-AA27-C02B21D337EA}"/>
          </ac:spMkLst>
        </pc:spChg>
        <pc:picChg chg="add mod">
          <ac:chgData name="Cartier, Thomas (EOL)" userId="0eaa2424-5aa2-4e0b-960d-de12abb9d6fd" providerId="ADAL" clId="{E0F3E51F-B608-457E-9FB9-B5BA88EBCF55}" dt="2022-10-27T14:16:57.969" v="3130" actId="692"/>
          <ac:picMkLst>
            <pc:docMk/>
            <pc:sldMk cId="1336741019" sldId="365"/>
            <ac:picMk id="5" creationId="{DC2484AA-B4EB-44F2-9205-21F697026D0A}"/>
          </ac:picMkLst>
        </pc:picChg>
        <pc:picChg chg="add del">
          <ac:chgData name="Cartier, Thomas (EOL)" userId="0eaa2424-5aa2-4e0b-960d-de12abb9d6fd" providerId="ADAL" clId="{E0F3E51F-B608-457E-9FB9-B5BA88EBCF55}" dt="2022-10-27T18:16:37.726" v="6169"/>
          <ac:picMkLst>
            <pc:docMk/>
            <pc:sldMk cId="1336741019" sldId="365"/>
            <ac:picMk id="6" creationId="{699750CC-9309-4B5A-B25A-953B1A08433C}"/>
          </ac:picMkLst>
        </pc:picChg>
        <pc:picChg chg="add mod">
          <ac:chgData name="Cartier, Thomas (EOL)" userId="0eaa2424-5aa2-4e0b-960d-de12abb9d6fd" providerId="ADAL" clId="{E0F3E51F-B608-457E-9FB9-B5BA88EBCF55}" dt="2022-10-27T18:41:12.698" v="7080" actId="1076"/>
          <ac:picMkLst>
            <pc:docMk/>
            <pc:sldMk cId="1336741019" sldId="365"/>
            <ac:picMk id="9" creationId="{F75DCEC6-E190-4641-8EF7-1CBCAAF11F20}"/>
          </ac:picMkLst>
        </pc:picChg>
      </pc:sldChg>
      <pc:sldChg chg="addSp delSp modSp add mod">
        <pc:chgData name="Cartier, Thomas (EOL)" userId="0eaa2424-5aa2-4e0b-960d-de12abb9d6fd" providerId="ADAL" clId="{E0F3E51F-B608-457E-9FB9-B5BA88EBCF55}" dt="2022-10-27T18:43:05.117" v="7183" actId="6549"/>
        <pc:sldMkLst>
          <pc:docMk/>
          <pc:sldMk cId="536450841" sldId="366"/>
        </pc:sldMkLst>
        <pc:spChg chg="del">
          <ac:chgData name="Cartier, Thomas (EOL)" userId="0eaa2424-5aa2-4e0b-960d-de12abb9d6fd" providerId="ADAL" clId="{E0F3E51F-B608-457E-9FB9-B5BA88EBCF55}" dt="2022-10-27T18:41:34.550" v="7144" actId="478"/>
          <ac:spMkLst>
            <pc:docMk/>
            <pc:sldMk cId="536450841" sldId="366"/>
            <ac:spMk id="2" creationId="{E2E04680-776D-45F5-BB29-B9ECC8CFAE5C}"/>
          </ac:spMkLst>
        </pc:spChg>
        <pc:spChg chg="del">
          <ac:chgData name="Cartier, Thomas (EOL)" userId="0eaa2424-5aa2-4e0b-960d-de12abb9d6fd" providerId="ADAL" clId="{E0F3E51F-B608-457E-9FB9-B5BA88EBCF55}" dt="2022-10-27T18:41:37.495" v="7145" actId="478"/>
          <ac:spMkLst>
            <pc:docMk/>
            <pc:sldMk cId="536450841" sldId="366"/>
            <ac:spMk id="3" creationId="{9E0C1FEB-2EF1-426D-8D15-E47C0842A8B2}"/>
          </ac:spMkLst>
        </pc:spChg>
        <pc:spChg chg="add mod">
          <ac:chgData name="Cartier, Thomas (EOL)" userId="0eaa2424-5aa2-4e0b-960d-de12abb9d6fd" providerId="ADAL" clId="{E0F3E51F-B608-457E-9FB9-B5BA88EBCF55}" dt="2022-10-27T18:42:03.391" v="7146"/>
          <ac:spMkLst>
            <pc:docMk/>
            <pc:sldMk cId="536450841" sldId="366"/>
            <ac:spMk id="6" creationId="{27837823-1FD1-46B2-8752-A8EEFD5AA74F}"/>
          </ac:spMkLst>
        </pc:spChg>
        <pc:spChg chg="add mod">
          <ac:chgData name="Cartier, Thomas (EOL)" userId="0eaa2424-5aa2-4e0b-960d-de12abb9d6fd" providerId="ADAL" clId="{E0F3E51F-B608-457E-9FB9-B5BA88EBCF55}" dt="2022-10-27T18:43:05.117" v="7183" actId="6549"/>
          <ac:spMkLst>
            <pc:docMk/>
            <pc:sldMk cId="536450841" sldId="366"/>
            <ac:spMk id="7" creationId="{3213955F-7FA4-43A2-96D9-E5C8DDFBA61A}"/>
          </ac:spMkLst>
        </pc:spChg>
        <pc:picChg chg="add mod">
          <ac:chgData name="Cartier, Thomas (EOL)" userId="0eaa2424-5aa2-4e0b-960d-de12abb9d6fd" providerId="ADAL" clId="{E0F3E51F-B608-457E-9FB9-B5BA88EBCF55}" dt="2022-10-27T18:41:30.354" v="7143" actId="1038"/>
          <ac:picMkLst>
            <pc:docMk/>
            <pc:sldMk cId="536450841" sldId="366"/>
            <ac:picMk id="5" creationId="{5B116184-4116-4CE8-946B-F98C56F6E83C}"/>
          </ac:picMkLst>
        </pc:picChg>
      </pc:sldChg>
      <pc:sldChg chg="addSp delSp modSp add mod">
        <pc:chgData name="Cartier, Thomas (EOL)" userId="0eaa2424-5aa2-4e0b-960d-de12abb9d6fd" providerId="ADAL" clId="{E0F3E51F-B608-457E-9FB9-B5BA88EBCF55}" dt="2022-10-27T18:19:45.967" v="6243" actId="1035"/>
        <pc:sldMkLst>
          <pc:docMk/>
          <pc:sldMk cId="362113716" sldId="367"/>
        </pc:sldMkLst>
        <pc:spChg chg="del">
          <ac:chgData name="Cartier, Thomas (EOL)" userId="0eaa2424-5aa2-4e0b-960d-de12abb9d6fd" providerId="ADAL" clId="{E0F3E51F-B608-457E-9FB9-B5BA88EBCF55}" dt="2022-10-27T13:54:22.072" v="2948" actId="478"/>
          <ac:spMkLst>
            <pc:docMk/>
            <pc:sldMk cId="362113716" sldId="367"/>
            <ac:spMk id="2" creationId="{E2E04680-776D-45F5-BB29-B9ECC8CFAE5C}"/>
          </ac:spMkLst>
        </pc:spChg>
        <pc:spChg chg="del">
          <ac:chgData name="Cartier, Thomas (EOL)" userId="0eaa2424-5aa2-4e0b-960d-de12abb9d6fd" providerId="ADAL" clId="{E0F3E51F-B608-457E-9FB9-B5BA88EBCF55}" dt="2022-10-27T13:54:17.360" v="2947" actId="478"/>
          <ac:spMkLst>
            <pc:docMk/>
            <pc:sldMk cId="362113716" sldId="367"/>
            <ac:spMk id="3" creationId="{9E0C1FEB-2EF1-426D-8D15-E47C0842A8B2}"/>
          </ac:spMkLst>
        </pc:spChg>
        <pc:spChg chg="add mod">
          <ac:chgData name="Cartier, Thomas (EOL)" userId="0eaa2424-5aa2-4e0b-960d-de12abb9d6fd" providerId="ADAL" clId="{E0F3E51F-B608-457E-9FB9-B5BA88EBCF55}" dt="2022-10-27T18:14:33.787" v="6055"/>
          <ac:spMkLst>
            <pc:docMk/>
            <pc:sldMk cId="362113716" sldId="367"/>
            <ac:spMk id="6" creationId="{137E5BF4-2D20-4DBD-9782-5A03261E7A68}"/>
          </ac:spMkLst>
        </pc:spChg>
        <pc:spChg chg="add mod">
          <ac:chgData name="Cartier, Thomas (EOL)" userId="0eaa2424-5aa2-4e0b-960d-de12abb9d6fd" providerId="ADAL" clId="{E0F3E51F-B608-457E-9FB9-B5BA88EBCF55}" dt="2022-10-27T18:19:34.689" v="6239" actId="114"/>
          <ac:spMkLst>
            <pc:docMk/>
            <pc:sldMk cId="362113716" sldId="367"/>
            <ac:spMk id="7" creationId="{97646C7C-BCCE-48D7-9EB6-086667ACB016}"/>
          </ac:spMkLst>
        </pc:spChg>
        <pc:picChg chg="add mod">
          <ac:chgData name="Cartier, Thomas (EOL)" userId="0eaa2424-5aa2-4e0b-960d-de12abb9d6fd" providerId="ADAL" clId="{E0F3E51F-B608-457E-9FB9-B5BA88EBCF55}" dt="2022-10-27T18:19:45.967" v="6243" actId="1035"/>
          <ac:picMkLst>
            <pc:docMk/>
            <pc:sldMk cId="362113716" sldId="367"/>
            <ac:picMk id="5" creationId="{DCCAF87D-57F5-4EF5-8030-B2309939F1E4}"/>
          </ac:picMkLst>
        </pc:picChg>
      </pc:sldChg>
      <pc:sldChg chg="addSp delSp modSp add mod">
        <pc:chgData name="Cartier, Thomas (EOL)" userId="0eaa2424-5aa2-4e0b-960d-de12abb9d6fd" providerId="ADAL" clId="{E0F3E51F-B608-457E-9FB9-B5BA88EBCF55}" dt="2022-10-27T18:20:19.498" v="6271" actId="20577"/>
        <pc:sldMkLst>
          <pc:docMk/>
          <pc:sldMk cId="65600437" sldId="368"/>
        </pc:sldMkLst>
        <pc:spChg chg="del">
          <ac:chgData name="Cartier, Thomas (EOL)" userId="0eaa2424-5aa2-4e0b-960d-de12abb9d6fd" providerId="ADAL" clId="{E0F3E51F-B608-457E-9FB9-B5BA88EBCF55}" dt="2022-10-27T18:14:38.251" v="6056" actId="478"/>
          <ac:spMkLst>
            <pc:docMk/>
            <pc:sldMk cId="65600437" sldId="368"/>
            <ac:spMk id="2" creationId="{54586D77-A1E0-45C9-81D0-1ADE75F19191}"/>
          </ac:spMkLst>
        </pc:spChg>
        <pc:spChg chg="del">
          <ac:chgData name="Cartier, Thomas (EOL)" userId="0eaa2424-5aa2-4e0b-960d-de12abb9d6fd" providerId="ADAL" clId="{E0F3E51F-B608-457E-9FB9-B5BA88EBCF55}" dt="2022-10-27T13:55:32.528" v="2951" actId="478"/>
          <ac:spMkLst>
            <pc:docMk/>
            <pc:sldMk cId="65600437" sldId="368"/>
            <ac:spMk id="3" creationId="{797A0A7B-0574-43C1-8498-AB1F7F80FDDD}"/>
          </ac:spMkLst>
        </pc:spChg>
        <pc:spChg chg="add mod">
          <ac:chgData name="Cartier, Thomas (EOL)" userId="0eaa2424-5aa2-4e0b-960d-de12abb9d6fd" providerId="ADAL" clId="{E0F3E51F-B608-457E-9FB9-B5BA88EBCF55}" dt="2022-10-27T18:14:41.320" v="6057"/>
          <ac:spMkLst>
            <pc:docMk/>
            <pc:sldMk cId="65600437" sldId="368"/>
            <ac:spMk id="6" creationId="{CB054AAD-A67F-4DDC-ACEE-1B26E0259DA1}"/>
          </ac:spMkLst>
        </pc:spChg>
        <pc:spChg chg="add mod">
          <ac:chgData name="Cartier, Thomas (EOL)" userId="0eaa2424-5aa2-4e0b-960d-de12abb9d6fd" providerId="ADAL" clId="{E0F3E51F-B608-457E-9FB9-B5BA88EBCF55}" dt="2022-10-27T18:20:19.498" v="6271" actId="20577"/>
          <ac:spMkLst>
            <pc:docMk/>
            <pc:sldMk cId="65600437" sldId="368"/>
            <ac:spMk id="7" creationId="{EFA8A717-1219-4341-95E7-A6576CC06552}"/>
          </ac:spMkLst>
        </pc:spChg>
        <pc:picChg chg="add mod">
          <ac:chgData name="Cartier, Thomas (EOL)" userId="0eaa2424-5aa2-4e0b-960d-de12abb9d6fd" providerId="ADAL" clId="{E0F3E51F-B608-457E-9FB9-B5BA88EBCF55}" dt="2022-10-27T13:55:54.410" v="2998" actId="1038"/>
          <ac:picMkLst>
            <pc:docMk/>
            <pc:sldMk cId="65600437" sldId="368"/>
            <ac:picMk id="5" creationId="{61E77421-0E33-4ED2-86D8-9AC21CAB7D30}"/>
          </ac:picMkLst>
        </pc:picChg>
      </pc:sldChg>
      <pc:sldChg chg="addSp delSp modSp add mod">
        <pc:chgData name="Cartier, Thomas (EOL)" userId="0eaa2424-5aa2-4e0b-960d-de12abb9d6fd" providerId="ADAL" clId="{E0F3E51F-B608-457E-9FB9-B5BA88EBCF55}" dt="2022-10-27T18:26:27.870" v="6455" actId="20577"/>
        <pc:sldMkLst>
          <pc:docMk/>
          <pc:sldMk cId="1340609747" sldId="369"/>
        </pc:sldMkLst>
        <pc:spChg chg="del">
          <ac:chgData name="Cartier, Thomas (EOL)" userId="0eaa2424-5aa2-4e0b-960d-de12abb9d6fd" providerId="ADAL" clId="{E0F3E51F-B608-457E-9FB9-B5BA88EBCF55}" dt="2022-10-27T18:14:49.747" v="6058" actId="478"/>
          <ac:spMkLst>
            <pc:docMk/>
            <pc:sldMk cId="1340609747" sldId="369"/>
            <ac:spMk id="2" creationId="{E4E5AE07-7DF1-48E9-9A35-86369318B553}"/>
          </ac:spMkLst>
        </pc:spChg>
        <pc:spChg chg="del mod">
          <ac:chgData name="Cartier, Thomas (EOL)" userId="0eaa2424-5aa2-4e0b-960d-de12abb9d6fd" providerId="ADAL" clId="{E0F3E51F-B608-457E-9FB9-B5BA88EBCF55}" dt="2022-10-27T14:00:06.407" v="3000" actId="478"/>
          <ac:spMkLst>
            <pc:docMk/>
            <pc:sldMk cId="1340609747" sldId="369"/>
            <ac:spMk id="3" creationId="{6BD8F926-1DF9-4EA2-BA7A-EB5ADE9AA6B6}"/>
          </ac:spMkLst>
        </pc:spChg>
        <pc:spChg chg="add mod">
          <ac:chgData name="Cartier, Thomas (EOL)" userId="0eaa2424-5aa2-4e0b-960d-de12abb9d6fd" providerId="ADAL" clId="{E0F3E51F-B608-457E-9FB9-B5BA88EBCF55}" dt="2022-10-27T18:14:52.715" v="6059"/>
          <ac:spMkLst>
            <pc:docMk/>
            <pc:sldMk cId="1340609747" sldId="369"/>
            <ac:spMk id="6" creationId="{463242CA-4BFA-4E3A-B74D-5FB6DF38F55A}"/>
          </ac:spMkLst>
        </pc:spChg>
        <pc:spChg chg="add mod">
          <ac:chgData name="Cartier, Thomas (EOL)" userId="0eaa2424-5aa2-4e0b-960d-de12abb9d6fd" providerId="ADAL" clId="{E0F3E51F-B608-457E-9FB9-B5BA88EBCF55}" dt="2022-10-27T18:26:27.870" v="6455" actId="20577"/>
          <ac:spMkLst>
            <pc:docMk/>
            <pc:sldMk cId="1340609747" sldId="369"/>
            <ac:spMk id="7" creationId="{5DB04876-FC38-4620-83E2-11E2EC10145F}"/>
          </ac:spMkLst>
        </pc:spChg>
        <pc:picChg chg="add mod">
          <ac:chgData name="Cartier, Thomas (EOL)" userId="0eaa2424-5aa2-4e0b-960d-de12abb9d6fd" providerId="ADAL" clId="{E0F3E51F-B608-457E-9FB9-B5BA88EBCF55}" dt="2022-10-27T14:00:20.286" v="3031" actId="14100"/>
          <ac:picMkLst>
            <pc:docMk/>
            <pc:sldMk cId="1340609747" sldId="369"/>
            <ac:picMk id="5" creationId="{EA3851A5-19E2-4624-909C-B8827AC10578}"/>
          </ac:picMkLst>
        </pc:picChg>
      </pc:sldChg>
      <pc:sldChg chg="addSp delSp modSp add mod">
        <pc:chgData name="Cartier, Thomas (EOL)" userId="0eaa2424-5aa2-4e0b-960d-de12abb9d6fd" providerId="ADAL" clId="{E0F3E51F-B608-457E-9FB9-B5BA88EBCF55}" dt="2022-10-27T18:27:23.902" v="6524" actId="1038"/>
        <pc:sldMkLst>
          <pc:docMk/>
          <pc:sldMk cId="2633459208" sldId="370"/>
        </pc:sldMkLst>
        <pc:spChg chg="del">
          <ac:chgData name="Cartier, Thomas (EOL)" userId="0eaa2424-5aa2-4e0b-960d-de12abb9d6fd" providerId="ADAL" clId="{E0F3E51F-B608-457E-9FB9-B5BA88EBCF55}" dt="2022-10-27T18:14:59.820" v="6060" actId="478"/>
          <ac:spMkLst>
            <pc:docMk/>
            <pc:sldMk cId="2633459208" sldId="370"/>
            <ac:spMk id="2" creationId="{BAA585C2-A969-4997-AA0D-DA9A1D06C066}"/>
          </ac:spMkLst>
        </pc:spChg>
        <pc:spChg chg="del mod">
          <ac:chgData name="Cartier, Thomas (EOL)" userId="0eaa2424-5aa2-4e0b-960d-de12abb9d6fd" providerId="ADAL" clId="{E0F3E51F-B608-457E-9FB9-B5BA88EBCF55}" dt="2022-10-27T14:00:54.136" v="3033" actId="478"/>
          <ac:spMkLst>
            <pc:docMk/>
            <pc:sldMk cId="2633459208" sldId="370"/>
            <ac:spMk id="3" creationId="{37817CCA-8073-46EF-BA00-9808BBE80137}"/>
          </ac:spMkLst>
        </pc:spChg>
        <pc:spChg chg="add mod">
          <ac:chgData name="Cartier, Thomas (EOL)" userId="0eaa2424-5aa2-4e0b-960d-de12abb9d6fd" providerId="ADAL" clId="{E0F3E51F-B608-457E-9FB9-B5BA88EBCF55}" dt="2022-10-27T18:15:02.688" v="6061"/>
          <ac:spMkLst>
            <pc:docMk/>
            <pc:sldMk cId="2633459208" sldId="370"/>
            <ac:spMk id="6" creationId="{F21C1500-2A5F-4994-A242-C05106C2852A}"/>
          </ac:spMkLst>
        </pc:spChg>
        <pc:spChg chg="add mod">
          <ac:chgData name="Cartier, Thomas (EOL)" userId="0eaa2424-5aa2-4e0b-960d-de12abb9d6fd" providerId="ADAL" clId="{E0F3E51F-B608-457E-9FB9-B5BA88EBCF55}" dt="2022-10-27T18:27:23.902" v="6524" actId="1038"/>
          <ac:spMkLst>
            <pc:docMk/>
            <pc:sldMk cId="2633459208" sldId="370"/>
            <ac:spMk id="7" creationId="{A7728014-9016-48E2-A1C4-C4854C2F69E4}"/>
          </ac:spMkLst>
        </pc:spChg>
        <pc:picChg chg="add mod">
          <ac:chgData name="Cartier, Thomas (EOL)" userId="0eaa2424-5aa2-4e0b-960d-de12abb9d6fd" providerId="ADAL" clId="{E0F3E51F-B608-457E-9FB9-B5BA88EBCF55}" dt="2022-10-27T14:01:06.088" v="3069" actId="1038"/>
          <ac:picMkLst>
            <pc:docMk/>
            <pc:sldMk cId="2633459208" sldId="370"/>
            <ac:picMk id="5" creationId="{A60FAFCD-6425-4866-A019-345FE424EF16}"/>
          </ac:picMkLst>
        </pc:picChg>
      </pc:sldChg>
      <pc:sldChg chg="addSp delSp modSp add mod">
        <pc:chgData name="Cartier, Thomas (EOL)" userId="0eaa2424-5aa2-4e0b-960d-de12abb9d6fd" providerId="ADAL" clId="{E0F3E51F-B608-457E-9FB9-B5BA88EBCF55}" dt="2022-10-27T18:28:16.933" v="6661" actId="1037"/>
        <pc:sldMkLst>
          <pc:docMk/>
          <pc:sldMk cId="1005405111" sldId="371"/>
        </pc:sldMkLst>
        <pc:spChg chg="del">
          <ac:chgData name="Cartier, Thomas (EOL)" userId="0eaa2424-5aa2-4e0b-960d-de12abb9d6fd" providerId="ADAL" clId="{E0F3E51F-B608-457E-9FB9-B5BA88EBCF55}" dt="2022-10-27T18:15:06.431" v="6062" actId="478"/>
          <ac:spMkLst>
            <pc:docMk/>
            <pc:sldMk cId="1005405111" sldId="371"/>
            <ac:spMk id="2" creationId="{9BDD4029-57B7-4822-AA3C-9B3B246C6898}"/>
          </ac:spMkLst>
        </pc:spChg>
        <pc:spChg chg="del">
          <ac:chgData name="Cartier, Thomas (EOL)" userId="0eaa2424-5aa2-4e0b-960d-de12abb9d6fd" providerId="ADAL" clId="{E0F3E51F-B608-457E-9FB9-B5BA88EBCF55}" dt="2022-10-27T18:27:33.560" v="6525" actId="478"/>
          <ac:spMkLst>
            <pc:docMk/>
            <pc:sldMk cId="1005405111" sldId="371"/>
            <ac:spMk id="3" creationId="{64A88DEE-A56B-404F-9796-5BD3CCD0BAEB}"/>
          </ac:spMkLst>
        </pc:spChg>
        <pc:spChg chg="add mod">
          <ac:chgData name="Cartier, Thomas (EOL)" userId="0eaa2424-5aa2-4e0b-960d-de12abb9d6fd" providerId="ADAL" clId="{E0F3E51F-B608-457E-9FB9-B5BA88EBCF55}" dt="2022-10-27T18:15:09.214" v="6063"/>
          <ac:spMkLst>
            <pc:docMk/>
            <pc:sldMk cId="1005405111" sldId="371"/>
            <ac:spMk id="6" creationId="{B26D846C-AF8B-4177-8720-11150C0F6CBC}"/>
          </ac:spMkLst>
        </pc:spChg>
        <pc:spChg chg="add mod">
          <ac:chgData name="Cartier, Thomas (EOL)" userId="0eaa2424-5aa2-4e0b-960d-de12abb9d6fd" providerId="ADAL" clId="{E0F3E51F-B608-457E-9FB9-B5BA88EBCF55}" dt="2022-10-27T18:28:16.933" v="6661" actId="1037"/>
          <ac:spMkLst>
            <pc:docMk/>
            <pc:sldMk cId="1005405111" sldId="371"/>
            <ac:spMk id="7" creationId="{87D5A869-2B23-42D2-B2E2-8E6CBE9C0C90}"/>
          </ac:spMkLst>
        </pc:spChg>
        <pc:picChg chg="add mod">
          <ac:chgData name="Cartier, Thomas (EOL)" userId="0eaa2424-5aa2-4e0b-960d-de12abb9d6fd" providerId="ADAL" clId="{E0F3E51F-B608-457E-9FB9-B5BA88EBCF55}" dt="2022-10-27T18:27:44.262" v="6580" actId="1035"/>
          <ac:picMkLst>
            <pc:docMk/>
            <pc:sldMk cId="1005405111" sldId="371"/>
            <ac:picMk id="5" creationId="{BA34D138-6DDC-492D-804D-F909BC62F68A}"/>
          </ac:picMkLst>
        </pc:picChg>
      </pc:sldChg>
      <pc:sldChg chg="addSp delSp modSp add mod">
        <pc:chgData name="Cartier, Thomas (EOL)" userId="0eaa2424-5aa2-4e0b-960d-de12abb9d6fd" providerId="ADAL" clId="{E0F3E51F-B608-457E-9FB9-B5BA88EBCF55}" dt="2022-10-27T18:33:18.372" v="6824" actId="1035"/>
        <pc:sldMkLst>
          <pc:docMk/>
          <pc:sldMk cId="2963612632" sldId="372"/>
        </pc:sldMkLst>
        <pc:spChg chg="del">
          <ac:chgData name="Cartier, Thomas (EOL)" userId="0eaa2424-5aa2-4e0b-960d-de12abb9d6fd" providerId="ADAL" clId="{E0F3E51F-B608-457E-9FB9-B5BA88EBCF55}" dt="2022-10-27T18:15:15.431" v="6064" actId="478"/>
          <ac:spMkLst>
            <pc:docMk/>
            <pc:sldMk cId="2963612632" sldId="372"/>
            <ac:spMk id="2" creationId="{83E70DE1-07BE-4EF3-ADE9-9F282C107B35}"/>
          </ac:spMkLst>
        </pc:spChg>
        <pc:spChg chg="del">
          <ac:chgData name="Cartier, Thomas (EOL)" userId="0eaa2424-5aa2-4e0b-960d-de12abb9d6fd" providerId="ADAL" clId="{E0F3E51F-B608-457E-9FB9-B5BA88EBCF55}" dt="2022-10-27T18:32:30.407" v="6766" actId="478"/>
          <ac:spMkLst>
            <pc:docMk/>
            <pc:sldMk cId="2963612632" sldId="372"/>
            <ac:spMk id="3" creationId="{40BCF119-76A6-4D83-9344-29442FBA67FD}"/>
          </ac:spMkLst>
        </pc:spChg>
        <pc:spChg chg="add mod">
          <ac:chgData name="Cartier, Thomas (EOL)" userId="0eaa2424-5aa2-4e0b-960d-de12abb9d6fd" providerId="ADAL" clId="{E0F3E51F-B608-457E-9FB9-B5BA88EBCF55}" dt="2022-10-27T18:15:17.896" v="6065"/>
          <ac:spMkLst>
            <pc:docMk/>
            <pc:sldMk cId="2963612632" sldId="372"/>
            <ac:spMk id="6" creationId="{362F82A0-3976-4452-A11D-146764FC72F6}"/>
          </ac:spMkLst>
        </pc:spChg>
        <pc:spChg chg="add mod">
          <ac:chgData name="Cartier, Thomas (EOL)" userId="0eaa2424-5aa2-4e0b-960d-de12abb9d6fd" providerId="ADAL" clId="{E0F3E51F-B608-457E-9FB9-B5BA88EBCF55}" dt="2022-10-27T18:33:18.372" v="6824" actId="1035"/>
          <ac:spMkLst>
            <pc:docMk/>
            <pc:sldMk cId="2963612632" sldId="372"/>
            <ac:spMk id="7" creationId="{407D2101-B4B4-484F-97B1-D288CF83D848}"/>
          </ac:spMkLst>
        </pc:spChg>
        <pc:picChg chg="add mod">
          <ac:chgData name="Cartier, Thomas (EOL)" userId="0eaa2424-5aa2-4e0b-960d-de12abb9d6fd" providerId="ADAL" clId="{E0F3E51F-B608-457E-9FB9-B5BA88EBCF55}" dt="2022-10-27T18:32:26.053" v="6765" actId="1038"/>
          <ac:picMkLst>
            <pc:docMk/>
            <pc:sldMk cId="2963612632" sldId="372"/>
            <ac:picMk id="5" creationId="{4A47F7DA-FBC4-4B41-9958-6A63545D2852}"/>
          </ac:picMkLst>
        </pc:picChg>
      </pc:sldChg>
      <pc:sldChg chg="addSp delSp modSp add mod setBg">
        <pc:chgData name="Cartier, Thomas (EOL)" userId="0eaa2424-5aa2-4e0b-960d-de12abb9d6fd" providerId="ADAL" clId="{E0F3E51F-B608-457E-9FB9-B5BA88EBCF55}" dt="2022-10-27T18:34:58.119" v="6928" actId="1037"/>
        <pc:sldMkLst>
          <pc:docMk/>
          <pc:sldMk cId="2132842818" sldId="373"/>
        </pc:sldMkLst>
        <pc:spChg chg="del mod">
          <ac:chgData name="Cartier, Thomas (EOL)" userId="0eaa2424-5aa2-4e0b-960d-de12abb9d6fd" providerId="ADAL" clId="{E0F3E51F-B608-457E-9FB9-B5BA88EBCF55}" dt="2022-10-27T18:15:25.531" v="6066" actId="478"/>
          <ac:spMkLst>
            <pc:docMk/>
            <pc:sldMk cId="2132842818" sldId="373"/>
            <ac:spMk id="2" creationId="{E2E04680-776D-45F5-BB29-B9ECC8CFAE5C}"/>
          </ac:spMkLst>
        </pc:spChg>
        <pc:spChg chg="add del mod">
          <ac:chgData name="Cartier, Thomas (EOL)" userId="0eaa2424-5aa2-4e0b-960d-de12abb9d6fd" providerId="ADAL" clId="{E0F3E51F-B608-457E-9FB9-B5BA88EBCF55}" dt="2022-10-27T18:34:09.723" v="6827" actId="478"/>
          <ac:spMkLst>
            <pc:docMk/>
            <pc:sldMk cId="2132842818" sldId="373"/>
            <ac:spMk id="3" creationId="{9E0C1FEB-2EF1-426D-8D15-E47C0842A8B2}"/>
          </ac:spMkLst>
        </pc:spChg>
        <pc:spChg chg="add mod">
          <ac:chgData name="Cartier, Thomas (EOL)" userId="0eaa2424-5aa2-4e0b-960d-de12abb9d6fd" providerId="ADAL" clId="{E0F3E51F-B608-457E-9FB9-B5BA88EBCF55}" dt="2022-10-27T18:15:28.286" v="6067"/>
          <ac:spMkLst>
            <pc:docMk/>
            <pc:sldMk cId="2132842818" sldId="373"/>
            <ac:spMk id="9" creationId="{5C67E905-4809-479D-9A2A-E693A30D46A8}"/>
          </ac:spMkLst>
        </pc:spChg>
        <pc:spChg chg="add del mod">
          <ac:chgData name="Cartier, Thomas (EOL)" userId="0eaa2424-5aa2-4e0b-960d-de12abb9d6fd" providerId="ADAL" clId="{E0F3E51F-B608-457E-9FB9-B5BA88EBCF55}" dt="2022-10-27T18:34:06.657" v="6826"/>
          <ac:spMkLst>
            <pc:docMk/>
            <pc:sldMk cId="2132842818" sldId="373"/>
            <ac:spMk id="10" creationId="{325AD7A5-AEF4-4F7D-ABF6-13FBF0912A71}"/>
          </ac:spMkLst>
        </pc:spChg>
        <pc:spChg chg="add mod">
          <ac:chgData name="Cartier, Thomas (EOL)" userId="0eaa2424-5aa2-4e0b-960d-de12abb9d6fd" providerId="ADAL" clId="{E0F3E51F-B608-457E-9FB9-B5BA88EBCF55}" dt="2022-10-27T18:34:58.119" v="6928" actId="1037"/>
          <ac:spMkLst>
            <pc:docMk/>
            <pc:sldMk cId="2132842818" sldId="373"/>
            <ac:spMk id="11" creationId="{D8B51920-34FD-4B91-A5CA-30F034143056}"/>
          </ac:spMkLst>
        </pc:spChg>
        <pc:spChg chg="add">
          <ac:chgData name="Cartier, Thomas (EOL)" userId="0eaa2424-5aa2-4e0b-960d-de12abb9d6fd" providerId="ADAL" clId="{E0F3E51F-B608-457E-9FB9-B5BA88EBCF55}" dt="2022-10-27T14:04:25.900" v="3076" actId="26606"/>
          <ac:spMkLst>
            <pc:docMk/>
            <pc:sldMk cId="2132842818" sldId="373"/>
            <ac:spMk id="12" creationId="{8761DDFE-071F-4200-B0AA-394476C2D2D6}"/>
          </ac:spMkLst>
        </pc:spChg>
        <pc:picChg chg="add mod">
          <ac:chgData name="Cartier, Thomas (EOL)" userId="0eaa2424-5aa2-4e0b-960d-de12abb9d6fd" providerId="ADAL" clId="{E0F3E51F-B608-457E-9FB9-B5BA88EBCF55}" dt="2022-10-27T14:04:25.900" v="3076" actId="26606"/>
          <ac:picMkLst>
            <pc:docMk/>
            <pc:sldMk cId="2132842818" sldId="373"/>
            <ac:picMk id="5" creationId="{884204A0-2055-4D7B-867E-2AFA2A87B87B}"/>
          </ac:picMkLst>
        </pc:picChg>
        <pc:picChg chg="add mod">
          <ac:chgData name="Cartier, Thomas (EOL)" userId="0eaa2424-5aa2-4e0b-960d-de12abb9d6fd" providerId="ADAL" clId="{E0F3E51F-B608-457E-9FB9-B5BA88EBCF55}" dt="2022-10-27T18:34:22.167" v="6830" actId="1076"/>
          <ac:picMkLst>
            <pc:docMk/>
            <pc:sldMk cId="2132842818" sldId="373"/>
            <ac:picMk id="7" creationId="{55949011-CF93-4D44-9A8A-6FA0ECA3BD41}"/>
          </ac:picMkLst>
        </pc:picChg>
      </pc:sldChg>
      <pc:sldChg chg="addSp delSp modSp new mod">
        <pc:chgData name="Cartier, Thomas (EOL)" userId="0eaa2424-5aa2-4e0b-960d-de12abb9d6fd" providerId="ADAL" clId="{E0F3E51F-B608-457E-9FB9-B5BA88EBCF55}" dt="2022-10-27T19:12:27.797" v="7986" actId="1037"/>
        <pc:sldMkLst>
          <pc:docMk/>
          <pc:sldMk cId="964064343" sldId="374"/>
        </pc:sldMkLst>
        <pc:spChg chg="del">
          <ac:chgData name="Cartier, Thomas (EOL)" userId="0eaa2424-5aa2-4e0b-960d-de12abb9d6fd" providerId="ADAL" clId="{E0F3E51F-B608-457E-9FB9-B5BA88EBCF55}" dt="2022-10-27T13:14:00.948" v="2063" actId="478"/>
          <ac:spMkLst>
            <pc:docMk/>
            <pc:sldMk cId="964064343" sldId="374"/>
            <ac:spMk id="2" creationId="{44AC38C5-F365-4F85-AFD2-E31B879B1B65}"/>
          </ac:spMkLst>
        </pc:spChg>
        <pc:spChg chg="del">
          <ac:chgData name="Cartier, Thomas (EOL)" userId="0eaa2424-5aa2-4e0b-960d-de12abb9d6fd" providerId="ADAL" clId="{E0F3E51F-B608-457E-9FB9-B5BA88EBCF55}" dt="2022-10-27T13:14:22.102" v="2073" actId="478"/>
          <ac:spMkLst>
            <pc:docMk/>
            <pc:sldMk cId="964064343" sldId="374"/>
            <ac:spMk id="3" creationId="{1367EB38-F812-42D5-B3A8-6E79C983B154}"/>
          </ac:spMkLst>
        </pc:spChg>
        <pc:spChg chg="add mod">
          <ac:chgData name="Cartier, Thomas (EOL)" userId="0eaa2424-5aa2-4e0b-960d-de12abb9d6fd" providerId="ADAL" clId="{E0F3E51F-B608-457E-9FB9-B5BA88EBCF55}" dt="2022-10-27T13:14:14.394" v="2072" actId="20577"/>
          <ac:spMkLst>
            <pc:docMk/>
            <pc:sldMk cId="964064343" sldId="374"/>
            <ac:spMk id="6" creationId="{609562CF-F42C-4E74-9B7F-D7F1ACC55F94}"/>
          </ac:spMkLst>
        </pc:spChg>
        <pc:picChg chg="add mod">
          <ac:chgData name="Cartier, Thomas (EOL)" userId="0eaa2424-5aa2-4e0b-960d-de12abb9d6fd" providerId="ADAL" clId="{E0F3E51F-B608-457E-9FB9-B5BA88EBCF55}" dt="2022-10-27T19:12:27.797" v="7986" actId="1037"/>
          <ac:picMkLst>
            <pc:docMk/>
            <pc:sldMk cId="964064343" sldId="374"/>
            <ac:picMk id="5" creationId="{E0D16825-28A9-4AF9-95F2-F354B1F7B2D4}"/>
          </ac:picMkLst>
        </pc:picChg>
      </pc:sldChg>
      <pc:sldChg chg="addSp modSp add mod">
        <pc:chgData name="Cartier, Thomas (EOL)" userId="0eaa2424-5aa2-4e0b-960d-de12abb9d6fd" providerId="ADAL" clId="{E0F3E51F-B608-457E-9FB9-B5BA88EBCF55}" dt="2022-10-27T19:22:02.020" v="8232" actId="1076"/>
        <pc:sldMkLst>
          <pc:docMk/>
          <pc:sldMk cId="181002254" sldId="375"/>
        </pc:sldMkLst>
        <pc:spChg chg="add mod">
          <ac:chgData name="Cartier, Thomas (EOL)" userId="0eaa2424-5aa2-4e0b-960d-de12abb9d6fd" providerId="ADAL" clId="{E0F3E51F-B608-457E-9FB9-B5BA88EBCF55}" dt="2022-10-27T19:21:57.863" v="8231" actId="1036"/>
          <ac:spMkLst>
            <pc:docMk/>
            <pc:sldMk cId="181002254" sldId="375"/>
            <ac:spMk id="4" creationId="{3CB2C344-18AE-4621-B761-C30E90C7D2A5}"/>
          </ac:spMkLst>
        </pc:spChg>
        <pc:spChg chg="add mod">
          <ac:chgData name="Cartier, Thomas (EOL)" userId="0eaa2424-5aa2-4e0b-960d-de12abb9d6fd" providerId="ADAL" clId="{E0F3E51F-B608-457E-9FB9-B5BA88EBCF55}" dt="2022-10-27T18:11:57.172" v="5954" actId="1036"/>
          <ac:spMkLst>
            <pc:docMk/>
            <pc:sldMk cId="181002254" sldId="375"/>
            <ac:spMk id="5" creationId="{4FCEA8CC-534D-4770-87FD-BA63B75BF5B1}"/>
          </ac:spMkLst>
        </pc:spChg>
        <pc:picChg chg="add mod">
          <ac:chgData name="Cartier, Thomas (EOL)" userId="0eaa2424-5aa2-4e0b-960d-de12abb9d6fd" providerId="ADAL" clId="{E0F3E51F-B608-457E-9FB9-B5BA88EBCF55}" dt="2022-10-27T13:52:32.350" v="2942" actId="1038"/>
          <ac:picMkLst>
            <pc:docMk/>
            <pc:sldMk cId="181002254" sldId="375"/>
            <ac:picMk id="3" creationId="{E4FB951F-A722-42A0-831B-C21969FB55E4}"/>
          </ac:picMkLst>
        </pc:picChg>
        <pc:picChg chg="add mod">
          <ac:chgData name="Cartier, Thomas (EOL)" userId="0eaa2424-5aa2-4e0b-960d-de12abb9d6fd" providerId="ADAL" clId="{E0F3E51F-B608-457E-9FB9-B5BA88EBCF55}" dt="2022-10-27T19:22:02.020" v="8232" actId="1076"/>
          <ac:picMkLst>
            <pc:docMk/>
            <pc:sldMk cId="181002254" sldId="375"/>
            <ac:picMk id="7" creationId="{CA6C8D95-2585-45CE-B034-E98A441BDA95}"/>
          </ac:picMkLst>
        </pc:picChg>
      </pc:sldChg>
      <pc:sldChg chg="addSp delSp modSp add mod">
        <pc:chgData name="Cartier, Thomas (EOL)" userId="0eaa2424-5aa2-4e0b-960d-de12abb9d6fd" providerId="ADAL" clId="{E0F3E51F-B608-457E-9FB9-B5BA88EBCF55}" dt="2022-10-27T19:21:20.500" v="8207" actId="1076"/>
        <pc:sldMkLst>
          <pc:docMk/>
          <pc:sldMk cId="2567764122" sldId="376"/>
        </pc:sldMkLst>
        <pc:spChg chg="add mod">
          <ac:chgData name="Cartier, Thomas (EOL)" userId="0eaa2424-5aa2-4e0b-960d-de12abb9d6fd" providerId="ADAL" clId="{E0F3E51F-B608-457E-9FB9-B5BA88EBCF55}" dt="2022-10-27T19:20:22.717" v="8184" actId="1036"/>
          <ac:spMkLst>
            <pc:docMk/>
            <pc:sldMk cId="2567764122" sldId="376"/>
            <ac:spMk id="4" creationId="{DE3DA270-4B03-4888-9ED3-A823F80FBFE5}"/>
          </ac:spMkLst>
        </pc:spChg>
        <pc:spChg chg="add del mod">
          <ac:chgData name="Cartier, Thomas (EOL)" userId="0eaa2424-5aa2-4e0b-960d-de12abb9d6fd" providerId="ADAL" clId="{E0F3E51F-B608-457E-9FB9-B5BA88EBCF55}" dt="2022-10-27T18:09:15.229" v="5880"/>
          <ac:spMkLst>
            <pc:docMk/>
            <pc:sldMk cId="2567764122" sldId="376"/>
            <ac:spMk id="6" creationId="{91DC037C-3C68-4647-9CF2-6CB4F2068D32}"/>
          </ac:spMkLst>
        </pc:spChg>
        <pc:picChg chg="add mod">
          <ac:chgData name="Cartier, Thomas (EOL)" userId="0eaa2424-5aa2-4e0b-960d-de12abb9d6fd" providerId="ADAL" clId="{E0F3E51F-B608-457E-9FB9-B5BA88EBCF55}" dt="2022-10-27T18:08:32.310" v="5865" actId="1038"/>
          <ac:picMkLst>
            <pc:docMk/>
            <pc:sldMk cId="2567764122" sldId="376"/>
            <ac:picMk id="3" creationId="{9572C888-B611-4E6B-BEFE-27C8D8245835}"/>
          </ac:picMkLst>
        </pc:picChg>
        <pc:picChg chg="add del">
          <ac:chgData name="Cartier, Thomas (EOL)" userId="0eaa2424-5aa2-4e0b-960d-de12abb9d6fd" providerId="ADAL" clId="{E0F3E51F-B608-457E-9FB9-B5BA88EBCF55}" dt="2022-10-27T18:08:48.497" v="5867"/>
          <ac:picMkLst>
            <pc:docMk/>
            <pc:sldMk cId="2567764122" sldId="376"/>
            <ac:picMk id="5" creationId="{FFAE3784-5F27-41A6-ABF9-34D89906318A}"/>
          </ac:picMkLst>
        </pc:picChg>
        <pc:picChg chg="add mod">
          <ac:chgData name="Cartier, Thomas (EOL)" userId="0eaa2424-5aa2-4e0b-960d-de12abb9d6fd" providerId="ADAL" clId="{E0F3E51F-B608-457E-9FB9-B5BA88EBCF55}" dt="2022-10-27T19:21:20.500" v="8207" actId="1076"/>
          <ac:picMkLst>
            <pc:docMk/>
            <pc:sldMk cId="2567764122" sldId="376"/>
            <ac:picMk id="8" creationId="{9C16963C-92D3-41C9-BCCC-E99CE23B15C0}"/>
          </ac:picMkLst>
        </pc:picChg>
      </pc:sldChg>
      <pc:sldChg chg="addSp delSp modSp add mod">
        <pc:chgData name="Cartier, Thomas (EOL)" userId="0eaa2424-5aa2-4e0b-960d-de12abb9d6fd" providerId="ADAL" clId="{E0F3E51F-B608-457E-9FB9-B5BA88EBCF55}" dt="2022-10-27T17:55:45.076" v="5028" actId="1036"/>
        <pc:sldMkLst>
          <pc:docMk/>
          <pc:sldMk cId="3225995954" sldId="377"/>
        </pc:sldMkLst>
        <pc:spChg chg="add del mod">
          <ac:chgData name="Cartier, Thomas (EOL)" userId="0eaa2424-5aa2-4e0b-960d-de12abb9d6fd" providerId="ADAL" clId="{E0F3E51F-B608-457E-9FB9-B5BA88EBCF55}" dt="2022-10-27T17:54:00.975" v="4985" actId="478"/>
          <ac:spMkLst>
            <pc:docMk/>
            <pc:sldMk cId="3225995954" sldId="377"/>
            <ac:spMk id="4" creationId="{155E4FC9-1245-4577-88BC-41F5EBD23355}"/>
          </ac:spMkLst>
        </pc:spChg>
        <pc:spChg chg="add mod">
          <ac:chgData name="Cartier, Thomas (EOL)" userId="0eaa2424-5aa2-4e0b-960d-de12abb9d6fd" providerId="ADAL" clId="{E0F3E51F-B608-457E-9FB9-B5BA88EBCF55}" dt="2022-10-27T17:53:38.914" v="4939"/>
          <ac:spMkLst>
            <pc:docMk/>
            <pc:sldMk cId="3225995954" sldId="377"/>
            <ac:spMk id="6" creationId="{2285F711-34C5-4E7C-BC47-DB571A829CD5}"/>
          </ac:spMkLst>
        </pc:spChg>
        <pc:spChg chg="add mod">
          <ac:chgData name="Cartier, Thomas (EOL)" userId="0eaa2424-5aa2-4e0b-960d-de12abb9d6fd" providerId="ADAL" clId="{E0F3E51F-B608-457E-9FB9-B5BA88EBCF55}" dt="2022-10-27T17:54:07.461" v="5013" actId="1038"/>
          <ac:spMkLst>
            <pc:docMk/>
            <pc:sldMk cId="3225995954" sldId="377"/>
            <ac:spMk id="7" creationId="{6E1D2A43-6FD6-4079-BEFB-755B48CB5CB1}"/>
          </ac:spMkLst>
        </pc:spChg>
        <pc:picChg chg="add mod">
          <ac:chgData name="Cartier, Thomas (EOL)" userId="0eaa2424-5aa2-4e0b-960d-de12abb9d6fd" providerId="ADAL" clId="{E0F3E51F-B608-457E-9FB9-B5BA88EBCF55}" dt="2022-10-27T17:55:45.076" v="5028" actId="1036"/>
          <ac:picMkLst>
            <pc:docMk/>
            <pc:sldMk cId="3225995954" sldId="377"/>
            <ac:picMk id="3" creationId="{13538773-2068-40E7-8E20-DA47B3774907}"/>
          </ac:picMkLst>
        </pc:picChg>
        <pc:picChg chg="add del">
          <ac:chgData name="Cartier, Thomas (EOL)" userId="0eaa2424-5aa2-4e0b-960d-de12abb9d6fd" providerId="ADAL" clId="{E0F3E51F-B608-457E-9FB9-B5BA88EBCF55}" dt="2022-10-27T17:53:36.678" v="4938"/>
          <ac:picMkLst>
            <pc:docMk/>
            <pc:sldMk cId="3225995954" sldId="377"/>
            <ac:picMk id="5" creationId="{079415AF-63A2-45F2-838F-AF7928D049B5}"/>
          </ac:picMkLst>
        </pc:picChg>
      </pc:sldChg>
      <pc:sldChg chg="addSp modSp add mod">
        <pc:chgData name="Cartier, Thomas (EOL)" userId="0eaa2424-5aa2-4e0b-960d-de12abb9d6fd" providerId="ADAL" clId="{E0F3E51F-B608-457E-9FB9-B5BA88EBCF55}" dt="2022-10-27T17:53:03.796" v="4906" actId="1036"/>
        <pc:sldMkLst>
          <pc:docMk/>
          <pc:sldMk cId="4125765327" sldId="378"/>
        </pc:sldMkLst>
        <pc:spChg chg="add mod">
          <ac:chgData name="Cartier, Thomas (EOL)" userId="0eaa2424-5aa2-4e0b-960d-de12abb9d6fd" providerId="ADAL" clId="{E0F3E51F-B608-457E-9FB9-B5BA88EBCF55}" dt="2022-10-27T17:51:57.290" v="4739" actId="1037"/>
          <ac:spMkLst>
            <pc:docMk/>
            <pc:sldMk cId="4125765327" sldId="378"/>
            <ac:spMk id="4" creationId="{53DE1539-E3D4-4410-B414-1B0BC257B4F2}"/>
          </ac:spMkLst>
        </pc:spChg>
        <pc:spChg chg="add mod">
          <ac:chgData name="Cartier, Thomas (EOL)" userId="0eaa2424-5aa2-4e0b-960d-de12abb9d6fd" providerId="ADAL" clId="{E0F3E51F-B608-457E-9FB9-B5BA88EBCF55}" dt="2022-10-27T17:53:03.796" v="4906" actId="1036"/>
          <ac:spMkLst>
            <pc:docMk/>
            <pc:sldMk cId="4125765327" sldId="378"/>
            <ac:spMk id="5" creationId="{2EC167F1-7CA2-478C-A09F-8516218B2F7E}"/>
          </ac:spMkLst>
        </pc:spChg>
        <pc:picChg chg="add mod">
          <ac:chgData name="Cartier, Thomas (EOL)" userId="0eaa2424-5aa2-4e0b-960d-de12abb9d6fd" providerId="ADAL" clId="{E0F3E51F-B608-457E-9FB9-B5BA88EBCF55}" dt="2022-10-27T17:51:48.750" v="4701" actId="1038"/>
          <ac:picMkLst>
            <pc:docMk/>
            <pc:sldMk cId="4125765327" sldId="378"/>
            <ac:picMk id="3" creationId="{2DFAADE2-A5DD-4828-A171-3A4C154ABFB2}"/>
          </ac:picMkLst>
        </pc:picChg>
      </pc:sldChg>
      <pc:sldChg chg="addSp modSp add mod modClrScheme chgLayout">
        <pc:chgData name="Cartier, Thomas (EOL)" userId="0eaa2424-5aa2-4e0b-960d-de12abb9d6fd" providerId="ADAL" clId="{E0F3E51F-B608-457E-9FB9-B5BA88EBCF55}" dt="2022-10-27T13:45:38.469" v="2896" actId="14100"/>
        <pc:sldMkLst>
          <pc:docMk/>
          <pc:sldMk cId="2058461435" sldId="379"/>
        </pc:sldMkLst>
        <pc:spChg chg="add mod">
          <ac:chgData name="Cartier, Thomas (EOL)" userId="0eaa2424-5aa2-4e0b-960d-de12abb9d6fd" providerId="ADAL" clId="{E0F3E51F-B608-457E-9FB9-B5BA88EBCF55}" dt="2022-10-27T13:45:38.469" v="2896" actId="14100"/>
          <ac:spMkLst>
            <pc:docMk/>
            <pc:sldMk cId="2058461435" sldId="379"/>
            <ac:spMk id="2" creationId="{5ADEAEC6-B75A-4BF9-8B52-6B8F26966C14}"/>
          </ac:spMkLst>
        </pc:spChg>
        <pc:picChg chg="add mod">
          <ac:chgData name="Cartier, Thomas (EOL)" userId="0eaa2424-5aa2-4e0b-960d-de12abb9d6fd" providerId="ADAL" clId="{E0F3E51F-B608-457E-9FB9-B5BA88EBCF55}" dt="2022-10-27T13:45:30.581" v="2880" actId="692"/>
          <ac:picMkLst>
            <pc:docMk/>
            <pc:sldMk cId="2058461435" sldId="379"/>
            <ac:picMk id="4" creationId="{F7480CD9-375A-4306-887C-4CC85C335E90}"/>
          </ac:picMkLst>
        </pc:picChg>
      </pc:sldChg>
      <pc:sldChg chg="addSp delSp modSp add mod">
        <pc:chgData name="Cartier, Thomas (EOL)" userId="0eaa2424-5aa2-4e0b-960d-de12abb9d6fd" providerId="ADAL" clId="{E0F3E51F-B608-457E-9FB9-B5BA88EBCF55}" dt="2022-10-27T19:18:32.885" v="8150" actId="1036"/>
        <pc:sldMkLst>
          <pc:docMk/>
          <pc:sldMk cId="2694866231" sldId="380"/>
        </pc:sldMkLst>
        <pc:spChg chg="add mod">
          <ac:chgData name="Cartier, Thomas (EOL)" userId="0eaa2424-5aa2-4e0b-960d-de12abb9d6fd" providerId="ADAL" clId="{E0F3E51F-B608-457E-9FB9-B5BA88EBCF55}" dt="2022-10-27T17:57:34.401" v="5075" actId="1036"/>
          <ac:spMkLst>
            <pc:docMk/>
            <pc:sldMk cId="2694866231" sldId="380"/>
            <ac:spMk id="4" creationId="{E99BBC20-91B9-4A06-8932-7628EBAA516A}"/>
          </ac:spMkLst>
        </pc:spChg>
        <pc:spChg chg="add mod">
          <ac:chgData name="Cartier, Thomas (EOL)" userId="0eaa2424-5aa2-4e0b-960d-de12abb9d6fd" providerId="ADAL" clId="{E0F3E51F-B608-457E-9FB9-B5BA88EBCF55}" dt="2022-10-27T19:18:27.263" v="8135" actId="1037"/>
          <ac:spMkLst>
            <pc:docMk/>
            <pc:sldMk cId="2694866231" sldId="380"/>
            <ac:spMk id="5" creationId="{5EA95E13-1642-45D8-BE21-22F3FA9911D3}"/>
          </ac:spMkLst>
        </pc:spChg>
        <pc:picChg chg="add mod">
          <ac:chgData name="Cartier, Thomas (EOL)" userId="0eaa2424-5aa2-4e0b-960d-de12abb9d6fd" providerId="ADAL" clId="{E0F3E51F-B608-457E-9FB9-B5BA88EBCF55}" dt="2022-10-27T17:57:27.066" v="5065" actId="1038"/>
          <ac:picMkLst>
            <pc:docMk/>
            <pc:sldMk cId="2694866231" sldId="380"/>
            <ac:picMk id="3" creationId="{2E7CE79B-801D-4B61-A3B3-2DA2A47C5D00}"/>
          </ac:picMkLst>
        </pc:picChg>
        <pc:picChg chg="add mod">
          <ac:chgData name="Cartier, Thomas (EOL)" userId="0eaa2424-5aa2-4e0b-960d-de12abb9d6fd" providerId="ADAL" clId="{E0F3E51F-B608-457E-9FB9-B5BA88EBCF55}" dt="2022-10-27T19:18:32.885" v="8150" actId="1036"/>
          <ac:picMkLst>
            <pc:docMk/>
            <pc:sldMk cId="2694866231" sldId="380"/>
            <ac:picMk id="7" creationId="{6CFA1F63-514F-4074-A877-7B09C8121747}"/>
          </ac:picMkLst>
        </pc:picChg>
        <pc:picChg chg="add del">
          <ac:chgData name="Cartier, Thomas (EOL)" userId="0eaa2424-5aa2-4e0b-960d-de12abb9d6fd" providerId="ADAL" clId="{E0F3E51F-B608-457E-9FB9-B5BA88EBCF55}" dt="2022-10-27T19:18:18.106" v="8104" actId="478"/>
          <ac:picMkLst>
            <pc:docMk/>
            <pc:sldMk cId="2694866231" sldId="380"/>
            <ac:picMk id="9" creationId="{4FD06FC3-B24C-4012-B35D-5FD30BB83B6B}"/>
          </ac:picMkLst>
        </pc:picChg>
      </pc:sldChg>
      <pc:sldChg chg="addSp modSp add mod">
        <pc:chgData name="Cartier, Thomas (EOL)" userId="0eaa2424-5aa2-4e0b-960d-de12abb9d6fd" providerId="ADAL" clId="{E0F3E51F-B608-457E-9FB9-B5BA88EBCF55}" dt="2022-10-27T17:59:31.559" v="5252" actId="1036"/>
        <pc:sldMkLst>
          <pc:docMk/>
          <pc:sldMk cId="2438924473" sldId="381"/>
        </pc:sldMkLst>
        <pc:spChg chg="add mod">
          <ac:chgData name="Cartier, Thomas (EOL)" userId="0eaa2424-5aa2-4e0b-960d-de12abb9d6fd" providerId="ADAL" clId="{E0F3E51F-B608-457E-9FB9-B5BA88EBCF55}" dt="2022-10-27T17:59:13.621" v="5233" actId="20577"/>
          <ac:spMkLst>
            <pc:docMk/>
            <pc:sldMk cId="2438924473" sldId="381"/>
            <ac:spMk id="4" creationId="{C6C28AEB-1AC2-4124-91DE-CA47C3E466CC}"/>
          </ac:spMkLst>
        </pc:spChg>
        <pc:spChg chg="add mod">
          <ac:chgData name="Cartier, Thomas (EOL)" userId="0eaa2424-5aa2-4e0b-960d-de12abb9d6fd" providerId="ADAL" clId="{E0F3E51F-B608-457E-9FB9-B5BA88EBCF55}" dt="2022-10-27T17:59:31.559" v="5252" actId="1036"/>
          <ac:spMkLst>
            <pc:docMk/>
            <pc:sldMk cId="2438924473" sldId="381"/>
            <ac:spMk id="5" creationId="{E9C059A4-43D8-4DE3-AE42-ED7969A2F357}"/>
          </ac:spMkLst>
        </pc:spChg>
        <pc:picChg chg="add mod">
          <ac:chgData name="Cartier, Thomas (EOL)" userId="0eaa2424-5aa2-4e0b-960d-de12abb9d6fd" providerId="ADAL" clId="{E0F3E51F-B608-457E-9FB9-B5BA88EBCF55}" dt="2022-10-27T17:58:46.369" v="5186" actId="1038"/>
          <ac:picMkLst>
            <pc:docMk/>
            <pc:sldMk cId="2438924473" sldId="381"/>
            <ac:picMk id="3" creationId="{55D3FE90-C0B4-4A0F-B3C0-7CE1DF583DC1}"/>
          </ac:picMkLst>
        </pc:picChg>
      </pc:sldChg>
      <pc:sldChg chg="addSp modSp add mod">
        <pc:chgData name="Cartier, Thomas (EOL)" userId="0eaa2424-5aa2-4e0b-960d-de12abb9d6fd" providerId="ADAL" clId="{E0F3E51F-B608-457E-9FB9-B5BA88EBCF55}" dt="2022-10-27T18:01:20.193" v="5400" actId="1036"/>
        <pc:sldMkLst>
          <pc:docMk/>
          <pc:sldMk cId="3536313708" sldId="382"/>
        </pc:sldMkLst>
        <pc:spChg chg="add mod">
          <ac:chgData name="Cartier, Thomas (EOL)" userId="0eaa2424-5aa2-4e0b-960d-de12abb9d6fd" providerId="ADAL" clId="{E0F3E51F-B608-457E-9FB9-B5BA88EBCF55}" dt="2022-10-27T18:01:20.193" v="5400" actId="1036"/>
          <ac:spMkLst>
            <pc:docMk/>
            <pc:sldMk cId="3536313708" sldId="382"/>
            <ac:spMk id="4" creationId="{B4865664-8E10-415F-BA1C-920815BF9279}"/>
          </ac:spMkLst>
        </pc:spChg>
        <pc:spChg chg="add mod">
          <ac:chgData name="Cartier, Thomas (EOL)" userId="0eaa2424-5aa2-4e0b-960d-de12abb9d6fd" providerId="ADAL" clId="{E0F3E51F-B608-457E-9FB9-B5BA88EBCF55}" dt="2022-10-27T18:01:14.665" v="5384" actId="1037"/>
          <ac:spMkLst>
            <pc:docMk/>
            <pc:sldMk cId="3536313708" sldId="382"/>
            <ac:spMk id="5" creationId="{5D604E06-B2CF-4AB4-84F2-694B8C7778D1}"/>
          </ac:spMkLst>
        </pc:spChg>
        <pc:picChg chg="add mod">
          <ac:chgData name="Cartier, Thomas (EOL)" userId="0eaa2424-5aa2-4e0b-960d-de12abb9d6fd" providerId="ADAL" clId="{E0F3E51F-B608-457E-9FB9-B5BA88EBCF55}" dt="2022-10-27T18:00:06.359" v="5278" actId="1038"/>
          <ac:picMkLst>
            <pc:docMk/>
            <pc:sldMk cId="3536313708" sldId="382"/>
            <ac:picMk id="3" creationId="{3A643E95-EC9B-4956-B89D-9C71B18000E3}"/>
          </ac:picMkLst>
        </pc:picChg>
      </pc:sldChg>
      <pc:sldChg chg="addSp modSp add mod">
        <pc:chgData name="Cartier, Thomas (EOL)" userId="0eaa2424-5aa2-4e0b-960d-de12abb9d6fd" providerId="ADAL" clId="{E0F3E51F-B608-457E-9FB9-B5BA88EBCF55}" dt="2022-10-27T19:19:04.858" v="8151" actId="692"/>
        <pc:sldMkLst>
          <pc:docMk/>
          <pc:sldMk cId="2608267887" sldId="383"/>
        </pc:sldMkLst>
        <pc:spChg chg="add mod">
          <ac:chgData name="Cartier, Thomas (EOL)" userId="0eaa2424-5aa2-4e0b-960d-de12abb9d6fd" providerId="ADAL" clId="{E0F3E51F-B608-457E-9FB9-B5BA88EBCF55}" dt="2022-10-27T18:02:16.890" v="5511" actId="20577"/>
          <ac:spMkLst>
            <pc:docMk/>
            <pc:sldMk cId="2608267887" sldId="383"/>
            <ac:spMk id="4" creationId="{28310F32-0912-4FFA-A451-7C80996F2327}"/>
          </ac:spMkLst>
        </pc:spChg>
        <pc:spChg chg="add mod">
          <ac:chgData name="Cartier, Thomas (EOL)" userId="0eaa2424-5aa2-4e0b-960d-de12abb9d6fd" providerId="ADAL" clId="{E0F3E51F-B608-457E-9FB9-B5BA88EBCF55}" dt="2022-10-27T18:03:56.315" v="5513" actId="14100"/>
          <ac:spMkLst>
            <pc:docMk/>
            <pc:sldMk cId="2608267887" sldId="383"/>
            <ac:spMk id="5" creationId="{6AE74B33-FDC8-4F47-AE55-5003E9DBB0A8}"/>
          </ac:spMkLst>
        </pc:spChg>
        <pc:picChg chg="add mod">
          <ac:chgData name="Cartier, Thomas (EOL)" userId="0eaa2424-5aa2-4e0b-960d-de12abb9d6fd" providerId="ADAL" clId="{E0F3E51F-B608-457E-9FB9-B5BA88EBCF55}" dt="2022-10-27T19:19:04.858" v="8151" actId="692"/>
          <ac:picMkLst>
            <pc:docMk/>
            <pc:sldMk cId="2608267887" sldId="383"/>
            <ac:picMk id="3" creationId="{52E562D2-6D74-465E-B9E1-96602C58D3D4}"/>
          </ac:picMkLst>
        </pc:picChg>
      </pc:sldChg>
      <pc:sldChg chg="addSp modSp add mod">
        <pc:chgData name="Cartier, Thomas (EOL)" userId="0eaa2424-5aa2-4e0b-960d-de12abb9d6fd" providerId="ADAL" clId="{E0F3E51F-B608-457E-9FB9-B5BA88EBCF55}" dt="2022-10-27T18:04:41.514" v="5626" actId="20577"/>
        <pc:sldMkLst>
          <pc:docMk/>
          <pc:sldMk cId="561539395" sldId="384"/>
        </pc:sldMkLst>
        <pc:spChg chg="add mod">
          <ac:chgData name="Cartier, Thomas (EOL)" userId="0eaa2424-5aa2-4e0b-960d-de12abb9d6fd" providerId="ADAL" clId="{E0F3E51F-B608-457E-9FB9-B5BA88EBCF55}" dt="2022-10-27T18:04:21.717" v="5592" actId="1038"/>
          <ac:spMkLst>
            <pc:docMk/>
            <pc:sldMk cId="561539395" sldId="384"/>
            <ac:spMk id="4" creationId="{7E3A2F5C-1E11-4D5B-8D43-1FBE6EE1857D}"/>
          </ac:spMkLst>
        </pc:spChg>
        <pc:spChg chg="add mod">
          <ac:chgData name="Cartier, Thomas (EOL)" userId="0eaa2424-5aa2-4e0b-960d-de12abb9d6fd" providerId="ADAL" clId="{E0F3E51F-B608-457E-9FB9-B5BA88EBCF55}" dt="2022-10-27T18:04:41.514" v="5626" actId="20577"/>
          <ac:spMkLst>
            <pc:docMk/>
            <pc:sldMk cId="561539395" sldId="384"/>
            <ac:spMk id="5" creationId="{3C70B7B4-ACE8-4635-B637-F4DCCC0DDE97}"/>
          </ac:spMkLst>
        </pc:spChg>
        <pc:picChg chg="add mod">
          <ac:chgData name="Cartier, Thomas (EOL)" userId="0eaa2424-5aa2-4e0b-960d-de12abb9d6fd" providerId="ADAL" clId="{E0F3E51F-B608-457E-9FB9-B5BA88EBCF55}" dt="2022-10-27T18:04:17.116" v="5583" actId="1038"/>
          <ac:picMkLst>
            <pc:docMk/>
            <pc:sldMk cId="561539395" sldId="384"/>
            <ac:picMk id="3" creationId="{911C4508-316E-4795-9A60-C0E5C7A0B369}"/>
          </ac:picMkLst>
        </pc:picChg>
      </pc:sldChg>
      <pc:sldChg chg="addSp modSp add mod">
        <pc:chgData name="Cartier, Thomas (EOL)" userId="0eaa2424-5aa2-4e0b-960d-de12abb9d6fd" providerId="ADAL" clId="{E0F3E51F-B608-457E-9FB9-B5BA88EBCF55}" dt="2022-10-27T18:05:43.028" v="5723"/>
        <pc:sldMkLst>
          <pc:docMk/>
          <pc:sldMk cId="735460725" sldId="385"/>
        </pc:sldMkLst>
        <pc:spChg chg="add mod">
          <ac:chgData name="Cartier, Thomas (EOL)" userId="0eaa2424-5aa2-4e0b-960d-de12abb9d6fd" providerId="ADAL" clId="{E0F3E51F-B608-457E-9FB9-B5BA88EBCF55}" dt="2022-10-27T18:05:26.463" v="5722" actId="20577"/>
          <ac:spMkLst>
            <pc:docMk/>
            <pc:sldMk cId="735460725" sldId="385"/>
            <ac:spMk id="4" creationId="{A728458A-011E-4A54-B9A4-14A140C61427}"/>
          </ac:spMkLst>
        </pc:spChg>
        <pc:spChg chg="add mod">
          <ac:chgData name="Cartier, Thomas (EOL)" userId="0eaa2424-5aa2-4e0b-960d-de12abb9d6fd" providerId="ADAL" clId="{E0F3E51F-B608-457E-9FB9-B5BA88EBCF55}" dt="2022-10-27T18:05:43.028" v="5723"/>
          <ac:spMkLst>
            <pc:docMk/>
            <pc:sldMk cId="735460725" sldId="385"/>
            <ac:spMk id="5" creationId="{B469152B-1526-4E3F-A03B-B4A269AB0857}"/>
          </ac:spMkLst>
        </pc:spChg>
        <pc:picChg chg="add mod">
          <ac:chgData name="Cartier, Thomas (EOL)" userId="0eaa2424-5aa2-4e0b-960d-de12abb9d6fd" providerId="ADAL" clId="{E0F3E51F-B608-457E-9FB9-B5BA88EBCF55}" dt="2022-10-27T18:05:15.327" v="5690" actId="1038"/>
          <ac:picMkLst>
            <pc:docMk/>
            <pc:sldMk cId="735460725" sldId="385"/>
            <ac:picMk id="3" creationId="{21956FCD-2CC8-412B-95DA-83AFE0E3C4BE}"/>
          </ac:picMkLst>
        </pc:picChg>
      </pc:sldChg>
      <pc:sldChg chg="addSp delSp modSp add mod">
        <pc:chgData name="Cartier, Thomas (EOL)" userId="0eaa2424-5aa2-4e0b-960d-de12abb9d6fd" providerId="ADAL" clId="{E0F3E51F-B608-457E-9FB9-B5BA88EBCF55}" dt="2022-10-27T19:21:12.712" v="8205" actId="22"/>
        <pc:sldMkLst>
          <pc:docMk/>
          <pc:sldMk cId="2881410568" sldId="386"/>
        </pc:sldMkLst>
        <pc:spChg chg="add mod">
          <ac:chgData name="Cartier, Thomas (EOL)" userId="0eaa2424-5aa2-4e0b-960d-de12abb9d6fd" providerId="ADAL" clId="{E0F3E51F-B608-457E-9FB9-B5BA88EBCF55}" dt="2022-10-27T18:06:06.856" v="5798"/>
          <ac:spMkLst>
            <pc:docMk/>
            <pc:sldMk cId="2881410568" sldId="386"/>
            <ac:spMk id="4" creationId="{AE215984-DB50-45EF-A094-99A14F06E9ED}"/>
          </ac:spMkLst>
        </pc:spChg>
        <pc:spChg chg="add mod">
          <ac:chgData name="Cartier, Thomas (EOL)" userId="0eaa2424-5aa2-4e0b-960d-de12abb9d6fd" providerId="ADAL" clId="{E0F3E51F-B608-457E-9FB9-B5BA88EBCF55}" dt="2022-10-27T19:21:12.028" v="8204" actId="1076"/>
          <ac:spMkLst>
            <pc:docMk/>
            <pc:sldMk cId="2881410568" sldId="386"/>
            <ac:spMk id="5" creationId="{3CA8EF3C-413D-45B5-A48B-25665714A9C9}"/>
          </ac:spMkLst>
        </pc:spChg>
        <pc:picChg chg="add mod">
          <ac:chgData name="Cartier, Thomas (EOL)" userId="0eaa2424-5aa2-4e0b-960d-de12abb9d6fd" providerId="ADAL" clId="{E0F3E51F-B608-457E-9FB9-B5BA88EBCF55}" dt="2022-10-27T18:06:04.256" v="5797" actId="1037"/>
          <ac:picMkLst>
            <pc:docMk/>
            <pc:sldMk cId="2881410568" sldId="386"/>
            <ac:picMk id="3" creationId="{CEA9736E-319A-48D1-86EF-829DA3B250D8}"/>
          </ac:picMkLst>
        </pc:picChg>
        <pc:picChg chg="add del mod">
          <ac:chgData name="Cartier, Thomas (EOL)" userId="0eaa2424-5aa2-4e0b-960d-de12abb9d6fd" providerId="ADAL" clId="{E0F3E51F-B608-457E-9FB9-B5BA88EBCF55}" dt="2022-10-27T19:21:12.712" v="8205" actId="22"/>
          <ac:picMkLst>
            <pc:docMk/>
            <pc:sldMk cId="2881410568" sldId="386"/>
            <ac:picMk id="7" creationId="{5175D544-A519-4D1A-8B50-C7946C485F47}"/>
          </ac:picMkLst>
        </pc:picChg>
      </pc:sldChg>
      <pc:sldChg chg="addSp modSp add mod setBg">
        <pc:chgData name="Cartier, Thomas (EOL)" userId="0eaa2424-5aa2-4e0b-960d-de12abb9d6fd" providerId="ADAL" clId="{E0F3E51F-B608-457E-9FB9-B5BA88EBCF55}" dt="2022-10-27T18:47:46.838" v="7411" actId="14100"/>
        <pc:sldMkLst>
          <pc:docMk/>
          <pc:sldMk cId="2437585876" sldId="387"/>
        </pc:sldMkLst>
        <pc:spChg chg="add mod">
          <ac:chgData name="Cartier, Thomas (EOL)" userId="0eaa2424-5aa2-4e0b-960d-de12abb9d6fd" providerId="ADAL" clId="{E0F3E51F-B608-457E-9FB9-B5BA88EBCF55}" dt="2022-10-27T18:47:46.838" v="7411" actId="14100"/>
          <ac:spMkLst>
            <pc:docMk/>
            <pc:sldMk cId="2437585876" sldId="387"/>
            <ac:spMk id="4" creationId="{912E3C2B-9E76-4B8F-B10F-1A1E110A5230}"/>
          </ac:spMkLst>
        </pc:spChg>
        <pc:picChg chg="add mod">
          <ac:chgData name="Cartier, Thomas (EOL)" userId="0eaa2424-5aa2-4e0b-960d-de12abb9d6fd" providerId="ADAL" clId="{E0F3E51F-B608-457E-9FB9-B5BA88EBCF55}" dt="2022-10-27T18:46:57.416" v="7399" actId="1036"/>
          <ac:picMkLst>
            <pc:docMk/>
            <pc:sldMk cId="2437585876" sldId="387"/>
            <ac:picMk id="3" creationId="{AE70F5DC-59AA-42F5-809A-2530D54A7F4E}"/>
          </ac:picMkLst>
        </pc:picChg>
        <pc:picChg chg="add mod">
          <ac:chgData name="Cartier, Thomas (EOL)" userId="0eaa2424-5aa2-4e0b-960d-de12abb9d6fd" providerId="ADAL" clId="{E0F3E51F-B608-457E-9FB9-B5BA88EBCF55}" dt="2022-10-27T18:47:36.575" v="7410" actId="1036"/>
          <ac:picMkLst>
            <pc:docMk/>
            <pc:sldMk cId="2437585876" sldId="387"/>
            <ac:picMk id="6" creationId="{BF2451DB-FEF8-485C-8216-B3416A8044F7}"/>
          </ac:picMkLst>
        </pc:picChg>
      </pc:sldChg>
      <pc:sldChg chg="addSp delSp modSp add mod setBg">
        <pc:chgData name="Cartier, Thomas (EOL)" userId="0eaa2424-5aa2-4e0b-960d-de12abb9d6fd" providerId="ADAL" clId="{E0F3E51F-B608-457E-9FB9-B5BA88EBCF55}" dt="2022-10-27T18:48:56.262" v="7495" actId="1076"/>
        <pc:sldMkLst>
          <pc:docMk/>
          <pc:sldMk cId="2908964232" sldId="388"/>
        </pc:sldMkLst>
        <pc:spChg chg="add del mod">
          <ac:chgData name="Cartier, Thomas (EOL)" userId="0eaa2424-5aa2-4e0b-960d-de12abb9d6fd" providerId="ADAL" clId="{E0F3E51F-B608-457E-9FB9-B5BA88EBCF55}" dt="2022-10-27T18:48:03.666" v="7458" actId="478"/>
          <ac:spMkLst>
            <pc:docMk/>
            <pc:sldMk cId="2908964232" sldId="388"/>
            <ac:spMk id="4" creationId="{179DB5E3-FD91-4BF2-86CD-3FADD40C5B00}"/>
          </ac:spMkLst>
        </pc:spChg>
        <pc:spChg chg="add del mod">
          <ac:chgData name="Cartier, Thomas (EOL)" userId="0eaa2424-5aa2-4e0b-960d-de12abb9d6fd" providerId="ADAL" clId="{E0F3E51F-B608-457E-9FB9-B5BA88EBCF55}" dt="2022-10-27T18:48:07.779" v="7459" actId="478"/>
          <ac:spMkLst>
            <pc:docMk/>
            <pc:sldMk cId="2908964232" sldId="388"/>
            <ac:spMk id="6" creationId="{ED799269-8A31-4439-BDFF-7F9E2D517DE0}"/>
          </ac:spMkLst>
        </pc:spChg>
        <pc:spChg chg="add mod">
          <ac:chgData name="Cartier, Thomas (EOL)" userId="0eaa2424-5aa2-4e0b-960d-de12abb9d6fd" providerId="ADAL" clId="{E0F3E51F-B608-457E-9FB9-B5BA88EBCF55}" dt="2022-10-27T18:48:16.990" v="7460"/>
          <ac:spMkLst>
            <pc:docMk/>
            <pc:sldMk cId="2908964232" sldId="388"/>
            <ac:spMk id="7" creationId="{418F7A96-7A8F-4D3D-852E-8B185555925E}"/>
          </ac:spMkLst>
        </pc:spChg>
        <pc:picChg chg="add mod">
          <ac:chgData name="Cartier, Thomas (EOL)" userId="0eaa2424-5aa2-4e0b-960d-de12abb9d6fd" providerId="ADAL" clId="{E0F3E51F-B608-457E-9FB9-B5BA88EBCF55}" dt="2022-10-27T18:48:28.231" v="7493" actId="1036"/>
          <ac:picMkLst>
            <pc:docMk/>
            <pc:sldMk cId="2908964232" sldId="388"/>
            <ac:picMk id="3" creationId="{02756C5C-3C35-4397-A0CE-0AA1FD103A14}"/>
          </ac:picMkLst>
        </pc:picChg>
        <pc:picChg chg="add mod">
          <ac:chgData name="Cartier, Thomas (EOL)" userId="0eaa2424-5aa2-4e0b-960d-de12abb9d6fd" providerId="ADAL" clId="{E0F3E51F-B608-457E-9FB9-B5BA88EBCF55}" dt="2022-10-27T18:48:56.262" v="7495" actId="1076"/>
          <ac:picMkLst>
            <pc:docMk/>
            <pc:sldMk cId="2908964232" sldId="388"/>
            <ac:picMk id="9" creationId="{82C9EBA8-CDD4-4995-B1BF-75C3ABB0C722}"/>
          </ac:picMkLst>
        </pc:picChg>
      </pc:sldChg>
      <pc:sldChg chg="addSp delSp modSp add mod setBg">
        <pc:chgData name="Cartier, Thomas (EOL)" userId="0eaa2424-5aa2-4e0b-960d-de12abb9d6fd" providerId="ADAL" clId="{E0F3E51F-B608-457E-9FB9-B5BA88EBCF55}" dt="2022-10-27T18:49:54.624" v="7541" actId="1076"/>
        <pc:sldMkLst>
          <pc:docMk/>
          <pc:sldMk cId="4186723138" sldId="389"/>
        </pc:sldMkLst>
        <pc:spChg chg="add mod ord">
          <ac:chgData name="Cartier, Thomas (EOL)" userId="0eaa2424-5aa2-4e0b-960d-de12abb9d6fd" providerId="ADAL" clId="{E0F3E51F-B608-457E-9FB9-B5BA88EBCF55}" dt="2022-10-27T18:49:40.757" v="7540" actId="20577"/>
          <ac:spMkLst>
            <pc:docMk/>
            <pc:sldMk cId="4186723138" sldId="389"/>
            <ac:spMk id="4" creationId="{2CC56821-BAAF-485E-AB47-12E8553BDE19}"/>
          </ac:spMkLst>
        </pc:spChg>
        <pc:spChg chg="add mod">
          <ac:chgData name="Cartier, Thomas (EOL)" userId="0eaa2424-5aa2-4e0b-960d-de12abb9d6fd" providerId="ADAL" clId="{E0F3E51F-B608-457E-9FB9-B5BA88EBCF55}" dt="2022-10-27T18:49:54.624" v="7541" actId="1076"/>
          <ac:spMkLst>
            <pc:docMk/>
            <pc:sldMk cId="4186723138" sldId="389"/>
            <ac:spMk id="5" creationId="{76D690D4-7648-4638-AB69-CB414BFF15AF}"/>
          </ac:spMkLst>
        </pc:spChg>
        <pc:spChg chg="add del">
          <ac:chgData name="Cartier, Thomas (EOL)" userId="0eaa2424-5aa2-4e0b-960d-de12abb9d6fd" providerId="ADAL" clId="{E0F3E51F-B608-457E-9FB9-B5BA88EBCF55}" dt="2022-10-27T18:49:21.983" v="7517" actId="26606"/>
          <ac:spMkLst>
            <pc:docMk/>
            <pc:sldMk cId="4186723138" sldId="389"/>
            <ac:spMk id="10" creationId="{C232B152-3720-4D3B-97ED-45CE5483F16F}"/>
          </ac:spMkLst>
        </pc:spChg>
        <pc:spChg chg="add del">
          <ac:chgData name="Cartier, Thomas (EOL)" userId="0eaa2424-5aa2-4e0b-960d-de12abb9d6fd" providerId="ADAL" clId="{E0F3E51F-B608-457E-9FB9-B5BA88EBCF55}" dt="2022-10-27T18:49:21.983" v="7517" actId="26606"/>
          <ac:spMkLst>
            <pc:docMk/>
            <pc:sldMk cId="4186723138" sldId="389"/>
            <ac:spMk id="12" creationId="{11BAB570-FF10-4E96-8A3F-FA9804702B89}"/>
          </ac:spMkLst>
        </pc:spChg>
        <pc:spChg chg="add del">
          <ac:chgData name="Cartier, Thomas (EOL)" userId="0eaa2424-5aa2-4e0b-960d-de12abb9d6fd" providerId="ADAL" clId="{E0F3E51F-B608-457E-9FB9-B5BA88EBCF55}" dt="2022-10-27T18:49:21.983" v="7517" actId="26606"/>
          <ac:spMkLst>
            <pc:docMk/>
            <pc:sldMk cId="4186723138" sldId="389"/>
            <ac:spMk id="14" creationId="{4B9FAFB2-BEB5-4848-8018-BCAD99E2E1AA}"/>
          </ac:spMkLst>
        </pc:spChg>
        <pc:picChg chg="add mod ord">
          <ac:chgData name="Cartier, Thomas (EOL)" userId="0eaa2424-5aa2-4e0b-960d-de12abb9d6fd" providerId="ADAL" clId="{E0F3E51F-B608-457E-9FB9-B5BA88EBCF55}" dt="2022-10-27T18:49:29.886" v="7518" actId="692"/>
          <ac:picMkLst>
            <pc:docMk/>
            <pc:sldMk cId="4186723138" sldId="389"/>
            <ac:picMk id="3" creationId="{68246435-C695-4C89-BAD8-3CE395C49C8E}"/>
          </ac:picMkLst>
        </pc:picChg>
      </pc:sldChg>
      <pc:sldChg chg="addSp delSp modSp add mod setBg">
        <pc:chgData name="Cartier, Thomas (EOL)" userId="0eaa2424-5aa2-4e0b-960d-de12abb9d6fd" providerId="ADAL" clId="{E0F3E51F-B608-457E-9FB9-B5BA88EBCF55}" dt="2022-10-27T18:51:32.131" v="7650" actId="20577"/>
        <pc:sldMkLst>
          <pc:docMk/>
          <pc:sldMk cId="810874332" sldId="390"/>
        </pc:sldMkLst>
        <pc:spChg chg="add mod">
          <ac:chgData name="Cartier, Thomas (EOL)" userId="0eaa2424-5aa2-4e0b-960d-de12abb9d6fd" providerId="ADAL" clId="{E0F3E51F-B608-457E-9FB9-B5BA88EBCF55}" dt="2022-10-27T18:50:00.820" v="7542"/>
          <ac:spMkLst>
            <pc:docMk/>
            <pc:sldMk cId="810874332" sldId="390"/>
            <ac:spMk id="4" creationId="{CE1051E6-0414-4652-AC53-E30867F562C3}"/>
          </ac:spMkLst>
        </pc:spChg>
        <pc:spChg chg="add mod">
          <ac:chgData name="Cartier, Thomas (EOL)" userId="0eaa2424-5aa2-4e0b-960d-de12abb9d6fd" providerId="ADAL" clId="{E0F3E51F-B608-457E-9FB9-B5BA88EBCF55}" dt="2022-10-27T18:51:32.131" v="7650" actId="20577"/>
          <ac:spMkLst>
            <pc:docMk/>
            <pc:sldMk cId="810874332" sldId="390"/>
            <ac:spMk id="6" creationId="{3711EFFF-4E0E-40BB-BFF8-63522F802A7E}"/>
          </ac:spMkLst>
        </pc:spChg>
        <pc:picChg chg="add mod">
          <ac:chgData name="Cartier, Thomas (EOL)" userId="0eaa2424-5aa2-4e0b-960d-de12abb9d6fd" providerId="ADAL" clId="{E0F3E51F-B608-457E-9FB9-B5BA88EBCF55}" dt="2022-10-27T18:50:28.393" v="7625" actId="1038"/>
          <ac:picMkLst>
            <pc:docMk/>
            <pc:sldMk cId="810874332" sldId="390"/>
            <ac:picMk id="3" creationId="{DFCA09C6-398C-45FD-838E-0C3F16F7B3A2}"/>
          </ac:picMkLst>
        </pc:picChg>
        <pc:picChg chg="add del">
          <ac:chgData name="Cartier, Thomas (EOL)" userId="0eaa2424-5aa2-4e0b-960d-de12abb9d6fd" providerId="ADAL" clId="{E0F3E51F-B608-457E-9FB9-B5BA88EBCF55}" dt="2022-10-27T18:50:47.284" v="7627"/>
          <ac:picMkLst>
            <pc:docMk/>
            <pc:sldMk cId="810874332" sldId="390"/>
            <ac:picMk id="5" creationId="{84C760D5-05D7-4FD2-B6E5-BE49BCE097F6}"/>
          </ac:picMkLst>
        </pc:picChg>
      </pc:sldChg>
      <pc:sldChg chg="addSp modSp add mod setBg">
        <pc:chgData name="Cartier, Thomas (EOL)" userId="0eaa2424-5aa2-4e0b-960d-de12abb9d6fd" providerId="ADAL" clId="{E0F3E51F-B608-457E-9FB9-B5BA88EBCF55}" dt="2022-10-27T18:51:06.558" v="7639" actId="20577"/>
        <pc:sldMkLst>
          <pc:docMk/>
          <pc:sldMk cId="335936664" sldId="391"/>
        </pc:sldMkLst>
        <pc:spChg chg="add mod">
          <ac:chgData name="Cartier, Thomas (EOL)" userId="0eaa2424-5aa2-4e0b-960d-de12abb9d6fd" providerId="ADAL" clId="{E0F3E51F-B608-457E-9FB9-B5BA88EBCF55}" dt="2022-10-27T18:50:05.055" v="7543"/>
          <ac:spMkLst>
            <pc:docMk/>
            <pc:sldMk cId="335936664" sldId="391"/>
            <ac:spMk id="4" creationId="{0C0DE165-D093-4786-8453-37836AE1D03A}"/>
          </ac:spMkLst>
        </pc:spChg>
        <pc:spChg chg="add mod">
          <ac:chgData name="Cartier, Thomas (EOL)" userId="0eaa2424-5aa2-4e0b-960d-de12abb9d6fd" providerId="ADAL" clId="{E0F3E51F-B608-457E-9FB9-B5BA88EBCF55}" dt="2022-10-27T18:51:06.558" v="7639" actId="20577"/>
          <ac:spMkLst>
            <pc:docMk/>
            <pc:sldMk cId="335936664" sldId="391"/>
            <ac:spMk id="5" creationId="{89B961F2-AA7F-48EE-B0F5-33265127AD50}"/>
          </ac:spMkLst>
        </pc:spChg>
        <pc:picChg chg="add mod">
          <ac:chgData name="Cartier, Thomas (EOL)" userId="0eaa2424-5aa2-4e0b-960d-de12abb9d6fd" providerId="ADAL" clId="{E0F3E51F-B608-457E-9FB9-B5BA88EBCF55}" dt="2022-10-27T18:50:20.960" v="7600" actId="1038"/>
          <ac:picMkLst>
            <pc:docMk/>
            <pc:sldMk cId="335936664" sldId="391"/>
            <ac:picMk id="3" creationId="{EA1963E8-6068-4297-BBFF-84373F5FA4B6}"/>
          </ac:picMkLst>
        </pc:picChg>
      </pc:sldChg>
      <pc:sldChg chg="addSp modSp add mod setBg">
        <pc:chgData name="Cartier, Thomas (EOL)" userId="0eaa2424-5aa2-4e0b-960d-de12abb9d6fd" providerId="ADAL" clId="{E0F3E51F-B608-457E-9FB9-B5BA88EBCF55}" dt="2022-10-27T18:51:15.744" v="7640"/>
        <pc:sldMkLst>
          <pc:docMk/>
          <pc:sldMk cId="3752993514" sldId="392"/>
        </pc:sldMkLst>
        <pc:spChg chg="add mod">
          <ac:chgData name="Cartier, Thomas (EOL)" userId="0eaa2424-5aa2-4e0b-960d-de12abb9d6fd" providerId="ADAL" clId="{E0F3E51F-B608-457E-9FB9-B5BA88EBCF55}" dt="2022-10-27T18:50:11.548" v="7544"/>
          <ac:spMkLst>
            <pc:docMk/>
            <pc:sldMk cId="3752993514" sldId="392"/>
            <ac:spMk id="4" creationId="{79823B84-A7DC-4C13-9F40-3D9B37CE5B24}"/>
          </ac:spMkLst>
        </pc:spChg>
        <pc:spChg chg="add mod">
          <ac:chgData name="Cartier, Thomas (EOL)" userId="0eaa2424-5aa2-4e0b-960d-de12abb9d6fd" providerId="ADAL" clId="{E0F3E51F-B608-457E-9FB9-B5BA88EBCF55}" dt="2022-10-27T18:51:15.744" v="7640"/>
          <ac:spMkLst>
            <pc:docMk/>
            <pc:sldMk cId="3752993514" sldId="392"/>
            <ac:spMk id="5" creationId="{666C225C-49AF-44CE-8B69-7A69FCC2FCAA}"/>
          </ac:spMkLst>
        </pc:spChg>
        <pc:picChg chg="add mod">
          <ac:chgData name="Cartier, Thomas (EOL)" userId="0eaa2424-5aa2-4e0b-960d-de12abb9d6fd" providerId="ADAL" clId="{E0F3E51F-B608-457E-9FB9-B5BA88EBCF55}" dt="2022-10-27T18:50:15.142" v="7574" actId="1038"/>
          <ac:picMkLst>
            <pc:docMk/>
            <pc:sldMk cId="3752993514" sldId="392"/>
            <ac:picMk id="3" creationId="{9AFADEDB-AB98-4549-A0F4-1339508661BB}"/>
          </ac:picMkLst>
        </pc:picChg>
      </pc:sldChg>
      <pc:sldChg chg="new del">
        <pc:chgData name="Cartier, Thomas (EOL)" userId="0eaa2424-5aa2-4e0b-960d-de12abb9d6fd" providerId="ADAL" clId="{E0F3E51F-B608-457E-9FB9-B5BA88EBCF55}" dt="2022-10-27T18:53:57.912" v="7740" actId="47"/>
        <pc:sldMkLst>
          <pc:docMk/>
          <pc:sldMk cId="2846787459" sldId="393"/>
        </pc:sldMkLst>
      </pc:sldChg>
      <pc:sldChg chg="new del">
        <pc:chgData name="Cartier, Thomas (EOL)" userId="0eaa2424-5aa2-4e0b-960d-de12abb9d6fd" providerId="ADAL" clId="{E0F3E51F-B608-457E-9FB9-B5BA88EBCF55}" dt="2022-10-27T18:53:46.886" v="7736" actId="47"/>
        <pc:sldMkLst>
          <pc:docMk/>
          <pc:sldMk cId="3454430966" sldId="394"/>
        </pc:sldMkLst>
      </pc:sldChg>
      <pc:sldChg chg="addSp delSp modSp add mod">
        <pc:chgData name="Cartier, Thomas (EOL)" userId="0eaa2424-5aa2-4e0b-960d-de12abb9d6fd" providerId="ADAL" clId="{E0F3E51F-B608-457E-9FB9-B5BA88EBCF55}" dt="2022-10-27T18:26:16.740" v="6435" actId="20577"/>
        <pc:sldMkLst>
          <pc:docMk/>
          <pc:sldMk cId="1878159945" sldId="395"/>
        </pc:sldMkLst>
        <pc:spChg chg="mod">
          <ac:chgData name="Cartier, Thomas (EOL)" userId="0eaa2424-5aa2-4e0b-960d-de12abb9d6fd" providerId="ADAL" clId="{E0F3E51F-B608-457E-9FB9-B5BA88EBCF55}" dt="2022-10-27T18:26:16.740" v="6435" actId="20577"/>
          <ac:spMkLst>
            <pc:docMk/>
            <pc:sldMk cId="1878159945" sldId="395"/>
            <ac:spMk id="7" creationId="{5DB04876-FC38-4620-83E2-11E2EC10145F}"/>
          </ac:spMkLst>
        </pc:spChg>
        <pc:picChg chg="add mod">
          <ac:chgData name="Cartier, Thomas (EOL)" userId="0eaa2424-5aa2-4e0b-960d-de12abb9d6fd" providerId="ADAL" clId="{E0F3E51F-B608-457E-9FB9-B5BA88EBCF55}" dt="2022-10-27T18:25:22.041" v="6415" actId="692"/>
          <ac:picMkLst>
            <pc:docMk/>
            <pc:sldMk cId="1878159945" sldId="395"/>
            <ac:picMk id="3" creationId="{D6CC7BAA-4DBC-4DEB-8838-08DFF6B09188}"/>
          </ac:picMkLst>
        </pc:picChg>
        <pc:picChg chg="del">
          <ac:chgData name="Cartier, Thomas (EOL)" userId="0eaa2424-5aa2-4e0b-960d-de12abb9d6fd" providerId="ADAL" clId="{E0F3E51F-B608-457E-9FB9-B5BA88EBCF55}" dt="2022-10-27T18:24:35.411" v="6356" actId="478"/>
          <ac:picMkLst>
            <pc:docMk/>
            <pc:sldMk cId="1878159945" sldId="395"/>
            <ac:picMk id="5" creationId="{EA3851A5-19E2-4624-909C-B8827AC10578}"/>
          </ac:picMkLst>
        </pc:picChg>
      </pc:sldChg>
      <pc:sldChg chg="add del">
        <pc:chgData name="Cartier, Thomas (EOL)" userId="0eaa2424-5aa2-4e0b-960d-de12abb9d6fd" providerId="ADAL" clId="{E0F3E51F-B608-457E-9FB9-B5BA88EBCF55}" dt="2022-10-27T18:20:51.210" v="6275"/>
        <pc:sldMkLst>
          <pc:docMk/>
          <pc:sldMk cId="2468343345" sldId="395"/>
        </pc:sldMkLst>
      </pc:sldChg>
      <pc:sldChg chg="add del">
        <pc:chgData name="Cartier, Thomas (EOL)" userId="0eaa2424-5aa2-4e0b-960d-de12abb9d6fd" providerId="ADAL" clId="{E0F3E51F-B608-457E-9FB9-B5BA88EBCF55}" dt="2022-10-27T18:11:39.567" v="5943"/>
        <pc:sldMkLst>
          <pc:docMk/>
          <pc:sldMk cId="3013840105" sldId="395"/>
        </pc:sldMkLst>
      </pc:sldChg>
      <pc:sldChg chg="add del">
        <pc:chgData name="Cartier, Thomas (EOL)" userId="0eaa2424-5aa2-4e0b-960d-de12abb9d6fd" providerId="ADAL" clId="{E0F3E51F-B608-457E-9FB9-B5BA88EBCF55}" dt="2022-10-27T18:20:41.225" v="6273"/>
        <pc:sldMkLst>
          <pc:docMk/>
          <pc:sldMk cId="3079885283" sldId="395"/>
        </pc:sldMkLst>
      </pc:sldChg>
      <pc:sldChg chg="addSp delSp modSp add mod">
        <pc:chgData name="Cartier, Thomas (EOL)" userId="0eaa2424-5aa2-4e0b-960d-de12abb9d6fd" providerId="ADAL" clId="{E0F3E51F-B608-457E-9FB9-B5BA88EBCF55}" dt="2022-10-27T18:31:12.256" v="6734" actId="692"/>
        <pc:sldMkLst>
          <pc:docMk/>
          <pc:sldMk cId="804727199" sldId="396"/>
        </pc:sldMkLst>
        <pc:spChg chg="mod">
          <ac:chgData name="Cartier, Thomas (EOL)" userId="0eaa2424-5aa2-4e0b-960d-de12abb9d6fd" providerId="ADAL" clId="{E0F3E51F-B608-457E-9FB9-B5BA88EBCF55}" dt="2022-10-27T18:30:59.596" v="6733" actId="6549"/>
          <ac:spMkLst>
            <pc:docMk/>
            <pc:sldMk cId="804727199" sldId="396"/>
            <ac:spMk id="7" creationId="{87D5A869-2B23-42D2-B2E2-8E6CBE9C0C90}"/>
          </ac:spMkLst>
        </pc:spChg>
        <pc:picChg chg="add mod">
          <ac:chgData name="Cartier, Thomas (EOL)" userId="0eaa2424-5aa2-4e0b-960d-de12abb9d6fd" providerId="ADAL" clId="{E0F3E51F-B608-457E-9FB9-B5BA88EBCF55}" dt="2022-10-27T18:31:12.256" v="6734" actId="692"/>
          <ac:picMkLst>
            <pc:docMk/>
            <pc:sldMk cId="804727199" sldId="396"/>
            <ac:picMk id="3" creationId="{5BB031E6-0B99-4B08-A003-F5A95FE670DD}"/>
          </ac:picMkLst>
        </pc:picChg>
        <pc:picChg chg="del">
          <ac:chgData name="Cartier, Thomas (EOL)" userId="0eaa2424-5aa2-4e0b-960d-de12abb9d6fd" providerId="ADAL" clId="{E0F3E51F-B608-457E-9FB9-B5BA88EBCF55}" dt="2022-10-27T18:29:36.462" v="6665" actId="478"/>
          <ac:picMkLst>
            <pc:docMk/>
            <pc:sldMk cId="804727199" sldId="396"/>
            <ac:picMk id="5" creationId="{BA34D138-6DDC-492D-804D-F909BC62F68A}"/>
          </ac:picMkLst>
        </pc:picChg>
      </pc:sldChg>
      <pc:sldChg chg="new del">
        <pc:chgData name="Cartier, Thomas (EOL)" userId="0eaa2424-5aa2-4e0b-960d-de12abb9d6fd" providerId="ADAL" clId="{E0F3E51F-B608-457E-9FB9-B5BA88EBCF55}" dt="2022-10-27T18:29:20.310" v="6663" actId="680"/>
        <pc:sldMkLst>
          <pc:docMk/>
          <pc:sldMk cId="2830617897" sldId="396"/>
        </pc:sldMkLst>
      </pc:sldChg>
      <pc:sldChg chg="add">
        <pc:chgData name="Cartier, Thomas (EOL)" userId="0eaa2424-5aa2-4e0b-960d-de12abb9d6fd" providerId="ADAL" clId="{E0F3E51F-B608-457E-9FB9-B5BA88EBCF55}" dt="2022-10-27T18:53:43.415" v="7735"/>
        <pc:sldMkLst>
          <pc:docMk/>
          <pc:sldMk cId="143866557" sldId="397"/>
        </pc:sldMkLst>
      </pc:sldChg>
      <pc:sldChg chg="add del">
        <pc:chgData name="Cartier, Thomas (EOL)" userId="0eaa2424-5aa2-4e0b-960d-de12abb9d6fd" providerId="ADAL" clId="{E0F3E51F-B608-457E-9FB9-B5BA88EBCF55}" dt="2022-10-27T18:56:42.353" v="7799"/>
        <pc:sldMkLst>
          <pc:docMk/>
          <pc:sldMk cId="107665373" sldId="398"/>
        </pc:sldMkLst>
      </pc:sldChg>
      <pc:sldChg chg="addSp delSp modSp new mod ord modClrScheme chgLayout">
        <pc:chgData name="Cartier, Thomas (EOL)" userId="0eaa2424-5aa2-4e0b-960d-de12abb9d6fd" providerId="ADAL" clId="{E0F3E51F-B608-457E-9FB9-B5BA88EBCF55}" dt="2022-10-27T19:27:14.473" v="8391"/>
        <pc:sldMkLst>
          <pc:docMk/>
          <pc:sldMk cId="1885487418" sldId="398"/>
        </pc:sldMkLst>
        <pc:spChg chg="add del mod">
          <ac:chgData name="Cartier, Thomas (EOL)" userId="0eaa2424-5aa2-4e0b-960d-de12abb9d6fd" providerId="ADAL" clId="{E0F3E51F-B608-457E-9FB9-B5BA88EBCF55}" dt="2022-10-27T19:23:21.398" v="8235" actId="700"/>
          <ac:spMkLst>
            <pc:docMk/>
            <pc:sldMk cId="1885487418" sldId="398"/>
            <ac:spMk id="2" creationId="{BB2B5AC8-13BB-414A-B843-A107776C76BE}"/>
          </ac:spMkLst>
        </pc:spChg>
        <pc:spChg chg="add del mod">
          <ac:chgData name="Cartier, Thomas (EOL)" userId="0eaa2424-5aa2-4e0b-960d-de12abb9d6fd" providerId="ADAL" clId="{E0F3E51F-B608-457E-9FB9-B5BA88EBCF55}" dt="2022-10-27T19:23:21.398" v="8235" actId="700"/>
          <ac:spMkLst>
            <pc:docMk/>
            <pc:sldMk cId="1885487418" sldId="398"/>
            <ac:spMk id="3" creationId="{E1673313-73B3-477C-8239-37B9997A5181}"/>
          </ac:spMkLst>
        </pc:spChg>
        <pc:spChg chg="add mod">
          <ac:chgData name="Cartier, Thomas (EOL)" userId="0eaa2424-5aa2-4e0b-960d-de12abb9d6fd" providerId="ADAL" clId="{E0F3E51F-B608-457E-9FB9-B5BA88EBCF55}" dt="2022-10-27T19:23:46.812" v="8256" actId="122"/>
          <ac:spMkLst>
            <pc:docMk/>
            <pc:sldMk cId="1885487418" sldId="398"/>
            <ac:spMk id="4" creationId="{2721549C-FEFB-4604-8D79-0FCFA90A1CD5}"/>
          </ac:spMkLst>
        </pc:spChg>
        <pc:spChg chg="add mod">
          <ac:chgData name="Cartier, Thomas (EOL)" userId="0eaa2424-5aa2-4e0b-960d-de12abb9d6fd" providerId="ADAL" clId="{E0F3E51F-B608-457E-9FB9-B5BA88EBCF55}" dt="2022-10-27T19:26:48.126" v="8389" actId="20577"/>
          <ac:spMkLst>
            <pc:docMk/>
            <pc:sldMk cId="1885487418" sldId="398"/>
            <ac:spMk id="5" creationId="{C1D360EC-860B-489E-A3F3-5FFA24EABC92}"/>
          </ac:spMkLst>
        </pc:spChg>
      </pc:sldChg>
      <pc:sldChg chg="add del">
        <pc:chgData name="Cartier, Thomas (EOL)" userId="0eaa2424-5aa2-4e0b-960d-de12abb9d6fd" providerId="ADAL" clId="{E0F3E51F-B608-457E-9FB9-B5BA88EBCF55}" dt="2022-10-27T18:57:09.271" v="7802"/>
        <pc:sldMkLst>
          <pc:docMk/>
          <pc:sldMk cId="3096269608" sldId="398"/>
        </pc:sldMkLst>
      </pc:sldChg>
      <pc:sldChg chg="addSp delSp modSp new mod modClrScheme chgLayout">
        <pc:chgData name="Cartier, Thomas (EOL)" userId="0eaa2424-5aa2-4e0b-960d-de12abb9d6fd" providerId="ADAL" clId="{E0F3E51F-B608-457E-9FB9-B5BA88EBCF55}" dt="2022-10-28T19:42:26.577" v="8410" actId="22"/>
        <pc:sldMkLst>
          <pc:docMk/>
          <pc:sldMk cId="3618686566" sldId="399"/>
        </pc:sldMkLst>
        <pc:spChg chg="del mod ord">
          <ac:chgData name="Cartier, Thomas (EOL)" userId="0eaa2424-5aa2-4e0b-960d-de12abb9d6fd" providerId="ADAL" clId="{E0F3E51F-B608-457E-9FB9-B5BA88EBCF55}" dt="2022-10-28T19:40:55.531" v="8396" actId="700"/>
          <ac:spMkLst>
            <pc:docMk/>
            <pc:sldMk cId="3618686566" sldId="399"/>
            <ac:spMk id="2" creationId="{288E0933-A4F6-4A56-823B-FE632DBEB03D}"/>
          </ac:spMkLst>
        </pc:spChg>
        <pc:spChg chg="del mod ord">
          <ac:chgData name="Cartier, Thomas (EOL)" userId="0eaa2424-5aa2-4e0b-960d-de12abb9d6fd" providerId="ADAL" clId="{E0F3E51F-B608-457E-9FB9-B5BA88EBCF55}" dt="2022-10-28T19:40:55.531" v="8396" actId="700"/>
          <ac:spMkLst>
            <pc:docMk/>
            <pc:sldMk cId="3618686566" sldId="399"/>
            <ac:spMk id="3" creationId="{16DFD198-0AD1-49C2-B5F6-90447787F3AD}"/>
          </ac:spMkLst>
        </pc:spChg>
        <pc:spChg chg="add mod ord">
          <ac:chgData name="Cartier, Thomas (EOL)" userId="0eaa2424-5aa2-4e0b-960d-de12abb9d6fd" providerId="ADAL" clId="{E0F3E51F-B608-457E-9FB9-B5BA88EBCF55}" dt="2022-10-28T19:41:12.042" v="8409" actId="122"/>
          <ac:spMkLst>
            <pc:docMk/>
            <pc:sldMk cId="3618686566" sldId="399"/>
            <ac:spMk id="4" creationId="{CC1DBA8E-BB6E-4EC4-A5BD-B08A95DF986B}"/>
          </ac:spMkLst>
        </pc:spChg>
        <pc:spChg chg="add del mod ord">
          <ac:chgData name="Cartier, Thomas (EOL)" userId="0eaa2424-5aa2-4e0b-960d-de12abb9d6fd" providerId="ADAL" clId="{E0F3E51F-B608-457E-9FB9-B5BA88EBCF55}" dt="2022-10-28T19:40:59.988" v="8397" actId="22"/>
          <ac:spMkLst>
            <pc:docMk/>
            <pc:sldMk cId="3618686566" sldId="399"/>
            <ac:spMk id="5" creationId="{705F1549-17D4-4881-9D2A-0927D639FCD1}"/>
          </ac:spMkLst>
        </pc:spChg>
        <pc:spChg chg="add del mod ord">
          <ac:chgData name="Cartier, Thomas (EOL)" userId="0eaa2424-5aa2-4e0b-960d-de12abb9d6fd" providerId="ADAL" clId="{E0F3E51F-B608-457E-9FB9-B5BA88EBCF55}" dt="2022-10-28T19:42:26.577" v="8410" actId="22"/>
          <ac:spMkLst>
            <pc:docMk/>
            <pc:sldMk cId="3618686566" sldId="399"/>
            <ac:spMk id="6" creationId="{0B6E6B38-B72D-47E5-8885-5F5E06C57A89}"/>
          </ac:spMkLst>
        </pc:spChg>
        <pc:picChg chg="add mod ord">
          <ac:chgData name="Cartier, Thomas (EOL)" userId="0eaa2424-5aa2-4e0b-960d-de12abb9d6fd" providerId="ADAL" clId="{E0F3E51F-B608-457E-9FB9-B5BA88EBCF55}" dt="2022-10-28T19:40:59.988" v="8397" actId="22"/>
          <ac:picMkLst>
            <pc:docMk/>
            <pc:sldMk cId="3618686566" sldId="399"/>
            <ac:picMk id="8" creationId="{8DCD3A4F-0A72-44C6-BCCF-6562ED8E37A9}"/>
          </ac:picMkLst>
        </pc:picChg>
        <pc:picChg chg="add mod ord">
          <ac:chgData name="Cartier, Thomas (EOL)" userId="0eaa2424-5aa2-4e0b-960d-de12abb9d6fd" providerId="ADAL" clId="{E0F3E51F-B608-457E-9FB9-B5BA88EBCF55}" dt="2022-10-28T19:42:26.577" v="8410" actId="22"/>
          <ac:picMkLst>
            <pc:docMk/>
            <pc:sldMk cId="3618686566" sldId="399"/>
            <ac:picMk id="10" creationId="{CC35BA14-86B2-4CFF-8E36-79B326DD2CBE}"/>
          </ac:picMkLst>
        </pc:picChg>
      </pc:sldChg>
    </pc:docChg>
  </pc:docChgLst>
  <pc:docChgLst>
    <pc:chgData name="Cartier, Thomas (EOL)" userId="0eaa2424-5aa2-4e0b-960d-de12abb9d6fd" providerId="ADAL" clId="{4F11D09F-15E8-4554-B83D-0652446AE3A1}"/>
    <pc:docChg chg="custSel addSld delSld modSld sldOrd">
      <pc:chgData name="Cartier, Thomas (EOL)" userId="0eaa2424-5aa2-4e0b-960d-de12abb9d6fd" providerId="ADAL" clId="{4F11D09F-15E8-4554-B83D-0652446AE3A1}" dt="2022-12-30T13:57:55.912" v="221"/>
      <pc:docMkLst>
        <pc:docMk/>
      </pc:docMkLst>
      <pc:sldChg chg="addSp delSp modSp mod">
        <pc:chgData name="Cartier, Thomas (EOL)" userId="0eaa2424-5aa2-4e0b-960d-de12abb9d6fd" providerId="ADAL" clId="{4F11D09F-15E8-4554-B83D-0652446AE3A1}" dt="2022-12-29T20:04:06.037" v="51" actId="692"/>
        <pc:sldMkLst>
          <pc:docMk/>
          <pc:sldMk cId="2375444387" sldId="258"/>
        </pc:sldMkLst>
        <pc:spChg chg="add del mod">
          <ac:chgData name="Cartier, Thomas (EOL)" userId="0eaa2424-5aa2-4e0b-960d-de12abb9d6fd" providerId="ADAL" clId="{4F11D09F-15E8-4554-B83D-0652446AE3A1}" dt="2022-12-29T20:02:45.869" v="2" actId="478"/>
          <ac:spMkLst>
            <pc:docMk/>
            <pc:sldMk cId="2375444387" sldId="258"/>
            <ac:spMk id="4" creationId="{A42F8A22-19C7-4A72-A466-ED5A15F226BA}"/>
          </ac:spMkLst>
        </pc:spChg>
        <pc:picChg chg="del">
          <ac:chgData name="Cartier, Thomas (EOL)" userId="0eaa2424-5aa2-4e0b-960d-de12abb9d6fd" providerId="ADAL" clId="{4F11D09F-15E8-4554-B83D-0652446AE3A1}" dt="2022-12-29T20:02:39.297" v="0" actId="478"/>
          <ac:picMkLst>
            <pc:docMk/>
            <pc:sldMk cId="2375444387" sldId="258"/>
            <ac:picMk id="5" creationId="{E1694D27-392C-480F-85AD-10923036FEB3}"/>
          </ac:picMkLst>
        </pc:picChg>
        <pc:picChg chg="add mod">
          <ac:chgData name="Cartier, Thomas (EOL)" userId="0eaa2424-5aa2-4e0b-960d-de12abb9d6fd" providerId="ADAL" clId="{4F11D09F-15E8-4554-B83D-0652446AE3A1}" dt="2022-12-29T20:04:06.037" v="51" actId="692"/>
          <ac:picMkLst>
            <pc:docMk/>
            <pc:sldMk cId="2375444387" sldId="258"/>
            <ac:picMk id="7" creationId="{DD12C39B-D03F-481A-AD40-74F797C5E204}"/>
          </ac:picMkLst>
        </pc:picChg>
      </pc:sldChg>
      <pc:sldChg chg="addSp delSp modSp new del mod ord">
        <pc:chgData name="Cartier, Thomas (EOL)" userId="0eaa2424-5aa2-4e0b-960d-de12abb9d6fd" providerId="ADAL" clId="{4F11D09F-15E8-4554-B83D-0652446AE3A1}" dt="2022-12-29T20:09:59.110" v="219" actId="47"/>
        <pc:sldMkLst>
          <pc:docMk/>
          <pc:sldMk cId="1336957517" sldId="400"/>
        </pc:sldMkLst>
        <pc:spChg chg="mod">
          <ac:chgData name="Cartier, Thomas (EOL)" userId="0eaa2424-5aa2-4e0b-960d-de12abb9d6fd" providerId="ADAL" clId="{4F11D09F-15E8-4554-B83D-0652446AE3A1}" dt="2022-12-29T20:08:36.710" v="126" actId="122"/>
          <ac:spMkLst>
            <pc:docMk/>
            <pc:sldMk cId="1336957517" sldId="400"/>
            <ac:spMk id="2" creationId="{421D9797-7363-40BB-AA61-4D88058E2928}"/>
          </ac:spMkLst>
        </pc:spChg>
        <pc:spChg chg="del mod">
          <ac:chgData name="Cartier, Thomas (EOL)" userId="0eaa2424-5aa2-4e0b-960d-de12abb9d6fd" providerId="ADAL" clId="{4F11D09F-15E8-4554-B83D-0652446AE3A1}" dt="2022-12-29T20:06:26.076" v="54" actId="478"/>
          <ac:spMkLst>
            <pc:docMk/>
            <pc:sldMk cId="1336957517" sldId="400"/>
            <ac:spMk id="3" creationId="{E5FCE677-0612-492E-8896-C6442717533D}"/>
          </ac:spMkLst>
        </pc:spChg>
        <pc:picChg chg="add mod">
          <ac:chgData name="Cartier, Thomas (EOL)" userId="0eaa2424-5aa2-4e0b-960d-de12abb9d6fd" providerId="ADAL" clId="{4F11D09F-15E8-4554-B83D-0652446AE3A1}" dt="2022-12-29T20:09:25.289" v="202" actId="1038"/>
          <ac:picMkLst>
            <pc:docMk/>
            <pc:sldMk cId="1336957517" sldId="400"/>
            <ac:picMk id="5" creationId="{7CFD3330-BB95-409E-AE3D-6F899CF1DA65}"/>
          </ac:picMkLst>
        </pc:picChg>
        <pc:picChg chg="add mod">
          <ac:chgData name="Cartier, Thomas (EOL)" userId="0eaa2424-5aa2-4e0b-960d-de12abb9d6fd" providerId="ADAL" clId="{4F11D09F-15E8-4554-B83D-0652446AE3A1}" dt="2022-12-29T20:07:57.607" v="58" actId="571"/>
          <ac:picMkLst>
            <pc:docMk/>
            <pc:sldMk cId="1336957517" sldId="400"/>
            <ac:picMk id="6" creationId="{990ADA58-6C72-4E0D-A117-CDF5826A9EF7}"/>
          </ac:picMkLst>
        </pc:picChg>
        <pc:picChg chg="add mod">
          <ac:chgData name="Cartier, Thomas (EOL)" userId="0eaa2424-5aa2-4e0b-960d-de12abb9d6fd" providerId="ADAL" clId="{4F11D09F-15E8-4554-B83D-0652446AE3A1}" dt="2022-12-29T20:09:28.729" v="216" actId="1038"/>
          <ac:picMkLst>
            <pc:docMk/>
            <pc:sldMk cId="1336957517" sldId="400"/>
            <ac:picMk id="8" creationId="{DD4DED29-E423-43EB-B85D-06AE08426C1F}"/>
          </ac:picMkLst>
        </pc:picChg>
      </pc:sldChg>
      <pc:sldChg chg="add">
        <pc:chgData name="Cartier, Thomas (EOL)" userId="0eaa2424-5aa2-4e0b-960d-de12abb9d6fd" providerId="ADAL" clId="{4F11D09F-15E8-4554-B83D-0652446AE3A1}" dt="2022-12-30T13:57:55.912" v="221"/>
        <pc:sldMkLst>
          <pc:docMk/>
          <pc:sldMk cId="470872479" sldId="406"/>
        </pc:sldMkLst>
      </pc:sldChg>
      <pc:sldChg chg="delSp add setBg delDesignElem">
        <pc:chgData name="Cartier, Thomas (EOL)" userId="0eaa2424-5aa2-4e0b-960d-de12abb9d6fd" providerId="ADAL" clId="{4F11D09F-15E8-4554-B83D-0652446AE3A1}" dt="2022-12-30T13:57:55.912" v="221"/>
        <pc:sldMkLst>
          <pc:docMk/>
          <pc:sldMk cId="145182297" sldId="407"/>
        </pc:sldMkLst>
        <pc:spChg chg="del">
          <ac:chgData name="Cartier, Thomas (EOL)" userId="0eaa2424-5aa2-4e0b-960d-de12abb9d6fd" providerId="ADAL" clId="{4F11D09F-15E8-4554-B83D-0652446AE3A1}" dt="2022-12-30T13:57:55.912" v="221"/>
          <ac:spMkLst>
            <pc:docMk/>
            <pc:sldMk cId="145182297" sldId="407"/>
            <ac:spMk id="9" creationId="{53F29798-D584-4792-9B62-3F5F5C36D619}"/>
          </ac:spMkLst>
        </pc:spChg>
      </pc:sldChg>
    </pc:docChg>
  </pc:docChgLst>
  <pc:docChgLst>
    <pc:chgData name="Cartier, Thomas (EOL)" userId="0eaa2424-5aa2-4e0b-960d-de12abb9d6fd" providerId="ADAL" clId="{DF5502BB-CAE5-4341-94EE-A70C3DF7BDFE}"/>
    <pc:docChg chg="undo custSel addSld delSld modSld sldOrd">
      <pc:chgData name="Cartier, Thomas (EOL)" userId="0eaa2424-5aa2-4e0b-960d-de12abb9d6fd" providerId="ADAL" clId="{DF5502BB-CAE5-4341-94EE-A70C3DF7BDFE}" dt="2023-09-20T20:03:19.409" v="683"/>
      <pc:docMkLst>
        <pc:docMk/>
      </pc:docMkLst>
      <pc:sldChg chg="del">
        <pc:chgData name="Cartier, Thomas (EOL)" userId="0eaa2424-5aa2-4e0b-960d-de12abb9d6fd" providerId="ADAL" clId="{DF5502BB-CAE5-4341-94EE-A70C3DF7BDFE}" dt="2023-09-19T11:47:51.916" v="1" actId="47"/>
        <pc:sldMkLst>
          <pc:docMk/>
          <pc:sldMk cId="3607469309" sldId="256"/>
        </pc:sldMkLst>
      </pc:sldChg>
      <pc:sldChg chg="del">
        <pc:chgData name="Cartier, Thomas (EOL)" userId="0eaa2424-5aa2-4e0b-960d-de12abb9d6fd" providerId="ADAL" clId="{DF5502BB-CAE5-4341-94EE-A70C3DF7BDFE}" dt="2023-09-19T11:48:09.503" v="2" actId="47"/>
        <pc:sldMkLst>
          <pc:docMk/>
          <pc:sldMk cId="3951393931" sldId="257"/>
        </pc:sldMkLst>
      </pc:sldChg>
      <pc:sldChg chg="del">
        <pc:chgData name="Cartier, Thomas (EOL)" userId="0eaa2424-5aa2-4e0b-960d-de12abb9d6fd" providerId="ADAL" clId="{DF5502BB-CAE5-4341-94EE-A70C3DF7BDFE}" dt="2023-09-19T11:48:09.503" v="2" actId="47"/>
        <pc:sldMkLst>
          <pc:docMk/>
          <pc:sldMk cId="2375444387" sldId="258"/>
        </pc:sldMkLst>
      </pc:sldChg>
      <pc:sldChg chg="add">
        <pc:chgData name="Cartier, Thomas (EOL)" userId="0eaa2424-5aa2-4e0b-960d-de12abb9d6fd" providerId="ADAL" clId="{DF5502BB-CAE5-4341-94EE-A70C3DF7BDFE}" dt="2023-09-19T11:47:44.682" v="0"/>
        <pc:sldMkLst>
          <pc:docMk/>
          <pc:sldMk cId="2077112541" sldId="269"/>
        </pc:sldMkLst>
      </pc:sldChg>
      <pc:sldChg chg="addSp delSp modSp mod">
        <pc:chgData name="Cartier, Thomas (EOL)" userId="0eaa2424-5aa2-4e0b-960d-de12abb9d6fd" providerId="ADAL" clId="{DF5502BB-CAE5-4341-94EE-A70C3DF7BDFE}" dt="2023-09-19T19:53:13.081" v="24" actId="692"/>
        <pc:sldMkLst>
          <pc:docMk/>
          <pc:sldMk cId="3159988947" sldId="354"/>
        </pc:sldMkLst>
        <pc:picChg chg="del">
          <ac:chgData name="Cartier, Thomas (EOL)" userId="0eaa2424-5aa2-4e0b-960d-de12abb9d6fd" providerId="ADAL" clId="{DF5502BB-CAE5-4341-94EE-A70C3DF7BDFE}" dt="2023-09-19T19:52:45.342" v="5" actId="478"/>
          <ac:picMkLst>
            <pc:docMk/>
            <pc:sldMk cId="3159988947" sldId="354"/>
            <ac:picMk id="3" creationId="{12036EC6-A3DB-47E5-9F8A-1B89D4EF5D86}"/>
          </ac:picMkLst>
        </pc:picChg>
        <pc:picChg chg="add mod">
          <ac:chgData name="Cartier, Thomas (EOL)" userId="0eaa2424-5aa2-4e0b-960d-de12abb9d6fd" providerId="ADAL" clId="{DF5502BB-CAE5-4341-94EE-A70C3DF7BDFE}" dt="2023-09-19T19:53:13.081" v="24" actId="692"/>
          <ac:picMkLst>
            <pc:docMk/>
            <pc:sldMk cId="3159988947" sldId="354"/>
            <ac:picMk id="5" creationId="{24C41137-975C-474F-B38F-CB063F0F4F39}"/>
          </ac:picMkLst>
        </pc:picChg>
      </pc:sldChg>
      <pc:sldChg chg="addSp delSp modSp mod">
        <pc:chgData name="Cartier, Thomas (EOL)" userId="0eaa2424-5aa2-4e0b-960d-de12abb9d6fd" providerId="ADAL" clId="{DF5502BB-CAE5-4341-94EE-A70C3DF7BDFE}" dt="2023-09-19T20:15:17.958" v="309" actId="692"/>
        <pc:sldMkLst>
          <pc:docMk/>
          <pc:sldMk cId="4186723138" sldId="389"/>
        </pc:sldMkLst>
        <pc:picChg chg="del">
          <ac:chgData name="Cartier, Thomas (EOL)" userId="0eaa2424-5aa2-4e0b-960d-de12abb9d6fd" providerId="ADAL" clId="{DF5502BB-CAE5-4341-94EE-A70C3DF7BDFE}" dt="2023-09-19T20:15:01.872" v="288" actId="478"/>
          <ac:picMkLst>
            <pc:docMk/>
            <pc:sldMk cId="4186723138" sldId="389"/>
            <ac:picMk id="3" creationId="{68246435-C695-4C89-BAD8-3CE395C49C8E}"/>
          </ac:picMkLst>
        </pc:picChg>
        <pc:picChg chg="add mod">
          <ac:chgData name="Cartier, Thomas (EOL)" userId="0eaa2424-5aa2-4e0b-960d-de12abb9d6fd" providerId="ADAL" clId="{DF5502BB-CAE5-4341-94EE-A70C3DF7BDFE}" dt="2023-09-19T20:15:17.958" v="309" actId="692"/>
          <ac:picMkLst>
            <pc:docMk/>
            <pc:sldMk cId="4186723138" sldId="389"/>
            <ac:picMk id="6" creationId="{43B4A8DF-19F9-4CB0-83E3-7998273A4C26}"/>
          </ac:picMkLst>
        </pc:picChg>
      </pc:sldChg>
      <pc:sldChg chg="del">
        <pc:chgData name="Cartier, Thomas (EOL)" userId="0eaa2424-5aa2-4e0b-960d-de12abb9d6fd" providerId="ADAL" clId="{DF5502BB-CAE5-4341-94EE-A70C3DF7BDFE}" dt="2023-09-19T11:48:13.272" v="3" actId="47"/>
        <pc:sldMkLst>
          <pc:docMk/>
          <pc:sldMk cId="470872479" sldId="406"/>
        </pc:sldMkLst>
      </pc:sldChg>
      <pc:sldChg chg="del">
        <pc:chgData name="Cartier, Thomas (EOL)" userId="0eaa2424-5aa2-4e0b-960d-de12abb9d6fd" providerId="ADAL" clId="{DF5502BB-CAE5-4341-94EE-A70C3DF7BDFE}" dt="2023-09-19T11:48:15.561" v="4" actId="47"/>
        <pc:sldMkLst>
          <pc:docMk/>
          <pc:sldMk cId="145182297" sldId="407"/>
        </pc:sldMkLst>
      </pc:sldChg>
      <pc:sldChg chg="ord">
        <pc:chgData name="Cartier, Thomas (EOL)" userId="0eaa2424-5aa2-4e0b-960d-de12abb9d6fd" providerId="ADAL" clId="{DF5502BB-CAE5-4341-94EE-A70C3DF7BDFE}" dt="2023-09-20T20:03:19.409" v="683"/>
        <pc:sldMkLst>
          <pc:docMk/>
          <pc:sldMk cId="2445194609" sldId="408"/>
        </pc:sldMkLst>
      </pc:sldChg>
      <pc:sldChg chg="add">
        <pc:chgData name="Cartier, Thomas (EOL)" userId="0eaa2424-5aa2-4e0b-960d-de12abb9d6fd" providerId="ADAL" clId="{DF5502BB-CAE5-4341-94EE-A70C3DF7BDFE}" dt="2023-09-19T11:47:44.682" v="0"/>
        <pc:sldMkLst>
          <pc:docMk/>
          <pc:sldMk cId="1986432935" sldId="411"/>
        </pc:sldMkLst>
      </pc:sldChg>
      <pc:sldChg chg="add">
        <pc:chgData name="Cartier, Thomas (EOL)" userId="0eaa2424-5aa2-4e0b-960d-de12abb9d6fd" providerId="ADAL" clId="{DF5502BB-CAE5-4341-94EE-A70C3DF7BDFE}" dt="2023-09-19T11:47:44.682" v="0"/>
        <pc:sldMkLst>
          <pc:docMk/>
          <pc:sldMk cId="3909290766" sldId="412"/>
        </pc:sldMkLst>
      </pc:sldChg>
      <pc:sldChg chg="add">
        <pc:chgData name="Cartier, Thomas (EOL)" userId="0eaa2424-5aa2-4e0b-960d-de12abb9d6fd" providerId="ADAL" clId="{DF5502BB-CAE5-4341-94EE-A70C3DF7BDFE}" dt="2023-09-19T11:47:44.682" v="0"/>
        <pc:sldMkLst>
          <pc:docMk/>
          <pc:sldMk cId="2198278710" sldId="413"/>
        </pc:sldMkLst>
      </pc:sldChg>
      <pc:sldChg chg="add">
        <pc:chgData name="Cartier, Thomas (EOL)" userId="0eaa2424-5aa2-4e0b-960d-de12abb9d6fd" providerId="ADAL" clId="{DF5502BB-CAE5-4341-94EE-A70C3DF7BDFE}" dt="2023-09-19T11:47:44.682" v="0"/>
        <pc:sldMkLst>
          <pc:docMk/>
          <pc:sldMk cId="2871304275" sldId="414"/>
        </pc:sldMkLst>
      </pc:sldChg>
      <pc:sldChg chg="add">
        <pc:chgData name="Cartier, Thomas (EOL)" userId="0eaa2424-5aa2-4e0b-960d-de12abb9d6fd" providerId="ADAL" clId="{DF5502BB-CAE5-4341-94EE-A70C3DF7BDFE}" dt="2023-09-19T11:47:44.682" v="0"/>
        <pc:sldMkLst>
          <pc:docMk/>
          <pc:sldMk cId="3782670648" sldId="415"/>
        </pc:sldMkLst>
      </pc:sldChg>
      <pc:sldChg chg="add">
        <pc:chgData name="Cartier, Thomas (EOL)" userId="0eaa2424-5aa2-4e0b-960d-de12abb9d6fd" providerId="ADAL" clId="{DF5502BB-CAE5-4341-94EE-A70C3DF7BDFE}" dt="2023-09-19T11:47:44.682" v="0"/>
        <pc:sldMkLst>
          <pc:docMk/>
          <pc:sldMk cId="489308839" sldId="416"/>
        </pc:sldMkLst>
      </pc:sldChg>
      <pc:sldChg chg="add">
        <pc:chgData name="Cartier, Thomas (EOL)" userId="0eaa2424-5aa2-4e0b-960d-de12abb9d6fd" providerId="ADAL" clId="{DF5502BB-CAE5-4341-94EE-A70C3DF7BDFE}" dt="2023-09-19T11:47:44.682" v="0"/>
        <pc:sldMkLst>
          <pc:docMk/>
          <pc:sldMk cId="3350333776" sldId="417"/>
        </pc:sldMkLst>
      </pc:sldChg>
      <pc:sldChg chg="addSp delSp modSp add del mod">
        <pc:chgData name="Cartier, Thomas (EOL)" userId="0eaa2424-5aa2-4e0b-960d-de12abb9d6fd" providerId="ADAL" clId="{DF5502BB-CAE5-4341-94EE-A70C3DF7BDFE}" dt="2023-09-19T20:02:41.078" v="214"/>
        <pc:sldMkLst>
          <pc:docMk/>
          <pc:sldMk cId="948041353" sldId="418"/>
        </pc:sldMkLst>
        <pc:picChg chg="del">
          <ac:chgData name="Cartier, Thomas (EOL)" userId="0eaa2424-5aa2-4e0b-960d-de12abb9d6fd" providerId="ADAL" clId="{DF5502BB-CAE5-4341-94EE-A70C3DF7BDFE}" dt="2023-09-19T19:54:17.535" v="28" actId="478"/>
          <ac:picMkLst>
            <pc:docMk/>
            <pc:sldMk cId="948041353" sldId="418"/>
            <ac:picMk id="3" creationId="{AE70F5DC-59AA-42F5-809A-2530D54A7F4E}"/>
          </ac:picMkLst>
        </pc:picChg>
        <pc:picChg chg="add mod">
          <ac:chgData name="Cartier, Thomas (EOL)" userId="0eaa2424-5aa2-4e0b-960d-de12abb9d6fd" providerId="ADAL" clId="{DF5502BB-CAE5-4341-94EE-A70C3DF7BDFE}" dt="2023-09-19T19:55:35.008" v="60" actId="692"/>
          <ac:picMkLst>
            <pc:docMk/>
            <pc:sldMk cId="948041353" sldId="418"/>
            <ac:picMk id="5" creationId="{E80CD406-A24D-4CDB-9DF9-D838EE4F6122}"/>
          </ac:picMkLst>
        </pc:picChg>
        <pc:picChg chg="add del mod">
          <ac:chgData name="Cartier, Thomas (EOL)" userId="0eaa2424-5aa2-4e0b-960d-de12abb9d6fd" providerId="ADAL" clId="{DF5502BB-CAE5-4341-94EE-A70C3DF7BDFE}" dt="2023-09-19T19:56:04.370" v="62"/>
          <ac:picMkLst>
            <pc:docMk/>
            <pc:sldMk cId="948041353" sldId="418"/>
            <ac:picMk id="7" creationId="{2F37FCA8-6ED6-4478-8F0C-DD6F4BB65C49}"/>
          </ac:picMkLst>
        </pc:picChg>
        <pc:picChg chg="add del mod">
          <ac:chgData name="Cartier, Thomas (EOL)" userId="0eaa2424-5aa2-4e0b-960d-de12abb9d6fd" providerId="ADAL" clId="{DF5502BB-CAE5-4341-94EE-A70C3DF7BDFE}" dt="2023-09-19T19:56:12.278" v="64"/>
          <ac:picMkLst>
            <pc:docMk/>
            <pc:sldMk cId="948041353" sldId="418"/>
            <ac:picMk id="8" creationId="{BFE0451E-AC2F-4CF8-A1D5-11B7EE8FAA08}"/>
          </ac:picMkLst>
        </pc:picChg>
        <pc:picChg chg="add del mod">
          <ac:chgData name="Cartier, Thomas (EOL)" userId="0eaa2424-5aa2-4e0b-960d-de12abb9d6fd" providerId="ADAL" clId="{DF5502BB-CAE5-4341-94EE-A70C3DF7BDFE}" dt="2023-09-19T20:02:08.310" v="210" actId="478"/>
          <ac:picMkLst>
            <pc:docMk/>
            <pc:sldMk cId="948041353" sldId="418"/>
            <ac:picMk id="10" creationId="{5504B588-22C7-4D5F-82F5-8355669490CE}"/>
          </ac:picMkLst>
        </pc:picChg>
        <pc:picChg chg="add mod">
          <ac:chgData name="Cartier, Thomas (EOL)" userId="0eaa2424-5aa2-4e0b-960d-de12abb9d6fd" providerId="ADAL" clId="{DF5502BB-CAE5-4341-94EE-A70C3DF7BDFE}" dt="2023-09-19T20:02:41.078" v="214"/>
          <ac:picMkLst>
            <pc:docMk/>
            <pc:sldMk cId="948041353" sldId="418"/>
            <ac:picMk id="11" creationId="{25014B68-7B39-47AE-85F2-7022DD5161E7}"/>
          </ac:picMkLst>
        </pc:picChg>
      </pc:sldChg>
      <pc:sldChg chg="addSp delSp modSp add mod">
        <pc:chgData name="Cartier, Thomas (EOL)" userId="0eaa2424-5aa2-4e0b-960d-de12abb9d6fd" providerId="ADAL" clId="{DF5502BB-CAE5-4341-94EE-A70C3DF7BDFE}" dt="2023-09-19T20:05:02.505" v="232" actId="1035"/>
        <pc:sldMkLst>
          <pc:docMk/>
          <pc:sldMk cId="1853394640" sldId="419"/>
        </pc:sldMkLst>
        <pc:picChg chg="add mod">
          <ac:chgData name="Cartier, Thomas (EOL)" userId="0eaa2424-5aa2-4e0b-960d-de12abb9d6fd" providerId="ADAL" clId="{DF5502BB-CAE5-4341-94EE-A70C3DF7BDFE}" dt="2023-09-19T20:05:02.505" v="232" actId="1035"/>
          <ac:picMkLst>
            <pc:docMk/>
            <pc:sldMk cId="1853394640" sldId="419"/>
            <ac:picMk id="3" creationId="{0D923144-1C36-424F-A48B-147CD888D0F4}"/>
          </ac:picMkLst>
        </pc:picChg>
        <pc:picChg chg="del">
          <ac:chgData name="Cartier, Thomas (EOL)" userId="0eaa2424-5aa2-4e0b-960d-de12abb9d6fd" providerId="ADAL" clId="{DF5502BB-CAE5-4341-94EE-A70C3DF7BDFE}" dt="2023-09-19T19:56:23.500" v="66" actId="478"/>
          <ac:picMkLst>
            <pc:docMk/>
            <pc:sldMk cId="1853394640" sldId="419"/>
            <ac:picMk id="5" creationId="{E80CD406-A24D-4CDB-9DF9-D838EE4F6122}"/>
          </ac:picMkLst>
        </pc:picChg>
        <pc:picChg chg="add mod">
          <ac:chgData name="Cartier, Thomas (EOL)" userId="0eaa2424-5aa2-4e0b-960d-de12abb9d6fd" providerId="ADAL" clId="{DF5502BB-CAE5-4341-94EE-A70C3DF7BDFE}" dt="2023-09-19T20:03:41.789" v="219" actId="1076"/>
          <ac:picMkLst>
            <pc:docMk/>
            <pc:sldMk cId="1853394640" sldId="419"/>
            <ac:picMk id="8" creationId="{A230FC4F-9124-449E-A397-14944BF756C6}"/>
          </ac:picMkLst>
        </pc:picChg>
        <pc:picChg chg="add mod">
          <ac:chgData name="Cartier, Thomas (EOL)" userId="0eaa2424-5aa2-4e0b-960d-de12abb9d6fd" providerId="ADAL" clId="{DF5502BB-CAE5-4341-94EE-A70C3DF7BDFE}" dt="2023-09-19T20:04:55.067" v="223" actId="1037"/>
          <ac:picMkLst>
            <pc:docMk/>
            <pc:sldMk cId="1853394640" sldId="419"/>
            <ac:picMk id="10" creationId="{C1C9A477-09F7-4E29-ACA9-60527EA74F34}"/>
          </ac:picMkLst>
        </pc:picChg>
      </pc:sldChg>
      <pc:sldChg chg="addSp delSp modSp add mod">
        <pc:chgData name="Cartier, Thomas (EOL)" userId="0eaa2424-5aa2-4e0b-960d-de12abb9d6fd" providerId="ADAL" clId="{DF5502BB-CAE5-4341-94EE-A70C3DF7BDFE}" dt="2023-09-19T20:05:33.956" v="236" actId="1076"/>
        <pc:sldMkLst>
          <pc:docMk/>
          <pc:sldMk cId="1496651437" sldId="420"/>
        </pc:sldMkLst>
        <pc:picChg chg="del">
          <ac:chgData name="Cartier, Thomas (EOL)" userId="0eaa2424-5aa2-4e0b-960d-de12abb9d6fd" providerId="ADAL" clId="{DF5502BB-CAE5-4341-94EE-A70C3DF7BDFE}" dt="2023-09-19T19:58:03.861" v="112" actId="478"/>
          <ac:picMkLst>
            <pc:docMk/>
            <pc:sldMk cId="1496651437" sldId="420"/>
            <ac:picMk id="3" creationId="{0D923144-1C36-424F-A48B-147CD888D0F4}"/>
          </ac:picMkLst>
        </pc:picChg>
        <pc:picChg chg="add mod">
          <ac:chgData name="Cartier, Thomas (EOL)" userId="0eaa2424-5aa2-4e0b-960d-de12abb9d6fd" providerId="ADAL" clId="{DF5502BB-CAE5-4341-94EE-A70C3DF7BDFE}" dt="2023-09-19T20:05:24.315" v="234" actId="1076"/>
          <ac:picMkLst>
            <pc:docMk/>
            <pc:sldMk cId="1496651437" sldId="420"/>
            <ac:picMk id="5" creationId="{EC26A72C-638D-4C70-A64D-D587BCC3B132}"/>
          </ac:picMkLst>
        </pc:picChg>
        <pc:picChg chg="add mod">
          <ac:chgData name="Cartier, Thomas (EOL)" userId="0eaa2424-5aa2-4e0b-960d-de12abb9d6fd" providerId="ADAL" clId="{DF5502BB-CAE5-4341-94EE-A70C3DF7BDFE}" dt="2023-09-19T20:05:33.956" v="236" actId="1076"/>
          <ac:picMkLst>
            <pc:docMk/>
            <pc:sldMk cId="1496651437" sldId="420"/>
            <ac:picMk id="8" creationId="{846A9329-4664-40A2-AA4F-80C29FB2BD60}"/>
          </ac:picMkLst>
        </pc:picChg>
      </pc:sldChg>
      <pc:sldChg chg="addSp delSp modSp add mod ord">
        <pc:chgData name="Cartier, Thomas (EOL)" userId="0eaa2424-5aa2-4e0b-960d-de12abb9d6fd" providerId="ADAL" clId="{DF5502BB-CAE5-4341-94EE-A70C3DF7BDFE}" dt="2023-09-19T20:02:58.002" v="217" actId="1076"/>
        <pc:sldMkLst>
          <pc:docMk/>
          <pc:sldMk cId="4033965249" sldId="421"/>
        </pc:sldMkLst>
        <pc:picChg chg="del">
          <ac:chgData name="Cartier, Thomas (EOL)" userId="0eaa2424-5aa2-4e0b-960d-de12abb9d6fd" providerId="ADAL" clId="{DF5502BB-CAE5-4341-94EE-A70C3DF7BDFE}" dt="2023-09-19T19:59:45.206" v="144" actId="478"/>
          <ac:picMkLst>
            <pc:docMk/>
            <pc:sldMk cId="4033965249" sldId="421"/>
            <ac:picMk id="3" creationId="{AE70F5DC-59AA-42F5-809A-2530D54A7F4E}"/>
          </ac:picMkLst>
        </pc:picChg>
        <pc:picChg chg="add mod">
          <ac:chgData name="Cartier, Thomas (EOL)" userId="0eaa2424-5aa2-4e0b-960d-de12abb9d6fd" providerId="ADAL" clId="{DF5502BB-CAE5-4341-94EE-A70C3DF7BDFE}" dt="2023-09-19T20:00:29.380" v="198" actId="692"/>
          <ac:picMkLst>
            <pc:docMk/>
            <pc:sldMk cId="4033965249" sldId="421"/>
            <ac:picMk id="5" creationId="{C7B36E0C-85E9-4D5F-8398-F48ABCA3DB74}"/>
          </ac:picMkLst>
        </pc:picChg>
        <pc:picChg chg="add del mod">
          <ac:chgData name="Cartier, Thomas (EOL)" userId="0eaa2424-5aa2-4e0b-960d-de12abb9d6fd" providerId="ADAL" clId="{DF5502BB-CAE5-4341-94EE-A70C3DF7BDFE}" dt="2023-09-19T20:02:36.308" v="213" actId="21"/>
          <ac:picMkLst>
            <pc:docMk/>
            <pc:sldMk cId="4033965249" sldId="421"/>
            <ac:picMk id="8" creationId="{672F5CF8-C967-4F76-A664-939E41E8561C}"/>
          </ac:picMkLst>
        </pc:picChg>
        <pc:picChg chg="add mod">
          <ac:chgData name="Cartier, Thomas (EOL)" userId="0eaa2424-5aa2-4e0b-960d-de12abb9d6fd" providerId="ADAL" clId="{DF5502BB-CAE5-4341-94EE-A70C3DF7BDFE}" dt="2023-09-19T20:02:58.002" v="217" actId="1076"/>
          <ac:picMkLst>
            <pc:docMk/>
            <pc:sldMk cId="4033965249" sldId="421"/>
            <ac:picMk id="10" creationId="{371EDE93-132C-4466-9051-919F3AD73321}"/>
          </ac:picMkLst>
        </pc:picChg>
      </pc:sldChg>
      <pc:sldChg chg="addSp delSp modSp add mod">
        <pc:chgData name="Cartier, Thomas (EOL)" userId="0eaa2424-5aa2-4e0b-960d-de12abb9d6fd" providerId="ADAL" clId="{DF5502BB-CAE5-4341-94EE-A70C3DF7BDFE}" dt="2023-09-19T20:09:59.111" v="247" actId="1076"/>
        <pc:sldMkLst>
          <pc:docMk/>
          <pc:sldMk cId="1050803071" sldId="422"/>
        </pc:sldMkLst>
        <pc:picChg chg="del">
          <ac:chgData name="Cartier, Thomas (EOL)" userId="0eaa2424-5aa2-4e0b-960d-de12abb9d6fd" providerId="ADAL" clId="{DF5502BB-CAE5-4341-94EE-A70C3DF7BDFE}" dt="2023-09-19T20:07:33.321" v="240" actId="478"/>
          <ac:picMkLst>
            <pc:docMk/>
            <pc:sldMk cId="1050803071" sldId="422"/>
            <ac:picMk id="3" creationId="{02756C5C-3C35-4397-A0CE-0AA1FD103A14}"/>
          </ac:picMkLst>
        </pc:picChg>
        <pc:picChg chg="add mod">
          <ac:chgData name="Cartier, Thomas (EOL)" userId="0eaa2424-5aa2-4e0b-960d-de12abb9d6fd" providerId="ADAL" clId="{DF5502BB-CAE5-4341-94EE-A70C3DF7BDFE}" dt="2023-09-19T20:08:22.292" v="242" actId="1076"/>
          <ac:picMkLst>
            <pc:docMk/>
            <pc:sldMk cId="1050803071" sldId="422"/>
            <ac:picMk id="4" creationId="{D447E64E-C5FD-445A-A0D2-FB19C7438E33}"/>
          </ac:picMkLst>
        </pc:picChg>
        <pc:picChg chg="add mod">
          <ac:chgData name="Cartier, Thomas (EOL)" userId="0eaa2424-5aa2-4e0b-960d-de12abb9d6fd" providerId="ADAL" clId="{DF5502BB-CAE5-4341-94EE-A70C3DF7BDFE}" dt="2023-09-19T20:09:59.111" v="247" actId="1076"/>
          <ac:picMkLst>
            <pc:docMk/>
            <pc:sldMk cId="1050803071" sldId="422"/>
            <ac:picMk id="6" creationId="{5518BC6F-1CBA-4D35-84F1-9D38CF378497}"/>
          </ac:picMkLst>
        </pc:picChg>
      </pc:sldChg>
      <pc:sldChg chg="addSp delSp modSp add mod">
        <pc:chgData name="Cartier, Thomas (EOL)" userId="0eaa2424-5aa2-4e0b-960d-de12abb9d6fd" providerId="ADAL" clId="{DF5502BB-CAE5-4341-94EE-A70C3DF7BDFE}" dt="2023-09-19T20:11:50.733" v="287" actId="692"/>
        <pc:sldMkLst>
          <pc:docMk/>
          <pc:sldMk cId="2537162415" sldId="423"/>
        </pc:sldMkLst>
        <pc:picChg chg="del">
          <ac:chgData name="Cartier, Thomas (EOL)" userId="0eaa2424-5aa2-4e0b-960d-de12abb9d6fd" providerId="ADAL" clId="{DF5502BB-CAE5-4341-94EE-A70C3DF7BDFE}" dt="2023-09-19T20:07:28.437" v="239" actId="478"/>
          <ac:picMkLst>
            <pc:docMk/>
            <pc:sldMk cId="2537162415" sldId="423"/>
            <ac:picMk id="3" creationId="{02756C5C-3C35-4397-A0CE-0AA1FD103A14}"/>
          </ac:picMkLst>
        </pc:picChg>
        <pc:picChg chg="add mod">
          <ac:chgData name="Cartier, Thomas (EOL)" userId="0eaa2424-5aa2-4e0b-960d-de12abb9d6fd" providerId="ADAL" clId="{DF5502BB-CAE5-4341-94EE-A70C3DF7BDFE}" dt="2023-09-19T20:10:56.522" v="249" actId="1076"/>
          <ac:picMkLst>
            <pc:docMk/>
            <pc:sldMk cId="2537162415" sldId="423"/>
            <ac:picMk id="4" creationId="{DB64BC2E-A1FE-4D25-A39C-643D496E73CB}"/>
          </ac:picMkLst>
        </pc:picChg>
        <pc:picChg chg="add mod">
          <ac:chgData name="Cartier, Thomas (EOL)" userId="0eaa2424-5aa2-4e0b-960d-de12abb9d6fd" providerId="ADAL" clId="{DF5502BB-CAE5-4341-94EE-A70C3DF7BDFE}" dt="2023-09-19T20:11:50.733" v="287" actId="692"/>
          <ac:picMkLst>
            <pc:docMk/>
            <pc:sldMk cId="2537162415" sldId="423"/>
            <ac:picMk id="6" creationId="{124AADA9-9675-4B50-A0DA-F2ECB3B8E665}"/>
          </ac:picMkLst>
        </pc:picChg>
      </pc:sldChg>
      <pc:sldChg chg="delSp add del mod">
        <pc:chgData name="Cartier, Thomas (EOL)" userId="0eaa2424-5aa2-4e0b-960d-de12abb9d6fd" providerId="ADAL" clId="{DF5502BB-CAE5-4341-94EE-A70C3DF7BDFE}" dt="2023-09-19T20:17:52.784" v="385" actId="47"/>
        <pc:sldMkLst>
          <pc:docMk/>
          <pc:sldMk cId="2504075310" sldId="424"/>
        </pc:sldMkLst>
        <pc:picChg chg="del">
          <ac:chgData name="Cartier, Thomas (EOL)" userId="0eaa2424-5aa2-4e0b-960d-de12abb9d6fd" providerId="ADAL" clId="{DF5502BB-CAE5-4341-94EE-A70C3DF7BDFE}" dt="2023-09-19T20:17:02.809" v="313" actId="478"/>
          <ac:picMkLst>
            <pc:docMk/>
            <pc:sldMk cId="2504075310" sldId="424"/>
            <ac:picMk id="3" creationId="{02756C5C-3C35-4397-A0CE-0AA1FD103A14}"/>
          </ac:picMkLst>
        </pc:picChg>
      </pc:sldChg>
      <pc:sldChg chg="addSp delSp modSp add mod">
        <pc:chgData name="Cartier, Thomas (EOL)" userId="0eaa2424-5aa2-4e0b-960d-de12abb9d6fd" providerId="ADAL" clId="{DF5502BB-CAE5-4341-94EE-A70C3DF7BDFE}" dt="2023-09-19T20:23:13.763" v="651" actId="1076"/>
        <pc:sldMkLst>
          <pc:docMk/>
          <pc:sldMk cId="1124039690" sldId="425"/>
        </pc:sldMkLst>
        <pc:picChg chg="add mod">
          <ac:chgData name="Cartier, Thomas (EOL)" userId="0eaa2424-5aa2-4e0b-960d-de12abb9d6fd" providerId="ADAL" clId="{DF5502BB-CAE5-4341-94EE-A70C3DF7BDFE}" dt="2023-09-19T20:17:49.982" v="384" actId="1038"/>
          <ac:picMkLst>
            <pc:docMk/>
            <pc:sldMk cId="1124039690" sldId="425"/>
            <ac:picMk id="3" creationId="{D4D74F29-5A0F-4FA4-B504-31B05A893121}"/>
          </ac:picMkLst>
        </pc:picChg>
        <pc:picChg chg="add mod">
          <ac:chgData name="Cartier, Thomas (EOL)" userId="0eaa2424-5aa2-4e0b-960d-de12abb9d6fd" providerId="ADAL" clId="{DF5502BB-CAE5-4341-94EE-A70C3DF7BDFE}" dt="2023-09-19T20:22:32.505" v="649" actId="1076"/>
          <ac:picMkLst>
            <pc:docMk/>
            <pc:sldMk cId="1124039690" sldId="425"/>
            <ac:picMk id="5" creationId="{B8991B5E-99EE-4CEA-BBD9-D5418303B818}"/>
          </ac:picMkLst>
        </pc:picChg>
        <pc:picChg chg="add mod">
          <ac:chgData name="Cartier, Thomas (EOL)" userId="0eaa2424-5aa2-4e0b-960d-de12abb9d6fd" providerId="ADAL" clId="{DF5502BB-CAE5-4341-94EE-A70C3DF7BDFE}" dt="2023-09-19T20:23:13.763" v="651" actId="1076"/>
          <ac:picMkLst>
            <pc:docMk/>
            <pc:sldMk cId="1124039690" sldId="425"/>
            <ac:picMk id="8" creationId="{3D509BEC-7BAB-4125-A1EA-21614EEEEA81}"/>
          </ac:picMkLst>
        </pc:picChg>
        <pc:picChg chg="del">
          <ac:chgData name="Cartier, Thomas (EOL)" userId="0eaa2424-5aa2-4e0b-960d-de12abb9d6fd" providerId="ADAL" clId="{DF5502BB-CAE5-4341-94EE-A70C3DF7BDFE}" dt="2023-09-19T20:17:38.109" v="315" actId="478"/>
          <ac:picMkLst>
            <pc:docMk/>
            <pc:sldMk cId="1124039690" sldId="425"/>
            <ac:picMk id="9" creationId="{82C9EBA8-CDD4-4995-B1BF-75C3ABB0C722}"/>
          </ac:picMkLst>
        </pc:picChg>
      </pc:sldChg>
      <pc:sldChg chg="addSp modSp add mod">
        <pc:chgData name="Cartier, Thomas (EOL)" userId="0eaa2424-5aa2-4e0b-960d-de12abb9d6fd" providerId="ADAL" clId="{DF5502BB-CAE5-4341-94EE-A70C3DF7BDFE}" dt="2023-09-19T20:21:20.852" v="647" actId="1037"/>
        <pc:sldMkLst>
          <pc:docMk/>
          <pc:sldMk cId="960297238" sldId="426"/>
        </pc:sldMkLst>
        <pc:picChg chg="add mod">
          <ac:chgData name="Cartier, Thomas (EOL)" userId="0eaa2424-5aa2-4e0b-960d-de12abb9d6fd" providerId="ADAL" clId="{DF5502BB-CAE5-4341-94EE-A70C3DF7BDFE}" dt="2023-09-19T20:20:11.931" v="488" actId="692"/>
          <ac:picMkLst>
            <pc:docMk/>
            <pc:sldMk cId="960297238" sldId="426"/>
            <ac:picMk id="4" creationId="{253E0F5D-97B9-4C03-9D62-AF52EFD47FE7}"/>
          </ac:picMkLst>
        </pc:picChg>
        <pc:picChg chg="add mod">
          <ac:chgData name="Cartier, Thomas (EOL)" userId="0eaa2424-5aa2-4e0b-960d-de12abb9d6fd" providerId="ADAL" clId="{DF5502BB-CAE5-4341-94EE-A70C3DF7BDFE}" dt="2023-09-19T20:21:20.852" v="647" actId="1037"/>
          <ac:picMkLst>
            <pc:docMk/>
            <pc:sldMk cId="960297238" sldId="426"/>
            <ac:picMk id="6" creationId="{5125CC5C-7098-4891-AA01-8CEFFF5645B3}"/>
          </ac:picMkLst>
        </pc:picChg>
      </pc:sldChg>
      <pc:sldChg chg="addSp modSp add mod">
        <pc:chgData name="Cartier, Thomas (EOL)" userId="0eaa2424-5aa2-4e0b-960d-de12abb9d6fd" providerId="ADAL" clId="{DF5502BB-CAE5-4341-94EE-A70C3DF7BDFE}" dt="2023-09-19T20:20:45.895" v="549" actId="1038"/>
        <pc:sldMkLst>
          <pc:docMk/>
          <pc:sldMk cId="3451578840" sldId="427"/>
        </pc:sldMkLst>
        <pc:picChg chg="add mod">
          <ac:chgData name="Cartier, Thomas (EOL)" userId="0eaa2424-5aa2-4e0b-960d-de12abb9d6fd" providerId="ADAL" clId="{DF5502BB-CAE5-4341-94EE-A70C3DF7BDFE}" dt="2023-09-19T20:19:12.943" v="439" actId="1038"/>
          <ac:picMkLst>
            <pc:docMk/>
            <pc:sldMk cId="3451578840" sldId="427"/>
            <ac:picMk id="4" creationId="{682C61B7-4EFB-434D-8448-778F21468C82}"/>
          </ac:picMkLst>
        </pc:picChg>
        <pc:picChg chg="add mod">
          <ac:chgData name="Cartier, Thomas (EOL)" userId="0eaa2424-5aa2-4e0b-960d-de12abb9d6fd" providerId="ADAL" clId="{DF5502BB-CAE5-4341-94EE-A70C3DF7BDFE}" dt="2023-09-19T20:20:45.895" v="549" actId="1038"/>
          <ac:picMkLst>
            <pc:docMk/>
            <pc:sldMk cId="3451578840" sldId="427"/>
            <ac:picMk id="6" creationId="{CD9DF487-A513-41B8-8CA7-2D3E479429DA}"/>
          </ac:picMkLst>
        </pc:picChg>
      </pc:sldChg>
      <pc:sldChg chg="addSp delSp modSp add mod">
        <pc:chgData name="Cartier, Thomas (EOL)" userId="0eaa2424-5aa2-4e0b-960d-de12abb9d6fd" providerId="ADAL" clId="{DF5502BB-CAE5-4341-94EE-A70C3DF7BDFE}" dt="2023-09-19T20:27:04.868" v="681" actId="1038"/>
        <pc:sldMkLst>
          <pc:docMk/>
          <pc:sldMk cId="1223488063" sldId="428"/>
        </pc:sldMkLst>
        <pc:picChg chg="add mod">
          <ac:chgData name="Cartier, Thomas (EOL)" userId="0eaa2424-5aa2-4e0b-960d-de12abb9d6fd" providerId="ADAL" clId="{DF5502BB-CAE5-4341-94EE-A70C3DF7BDFE}" dt="2023-09-19T20:27:04.868" v="681" actId="1038"/>
          <ac:picMkLst>
            <pc:docMk/>
            <pc:sldMk cId="1223488063" sldId="428"/>
            <ac:picMk id="3" creationId="{DEA6D4C6-E23D-4069-B799-047DC9147138}"/>
          </ac:picMkLst>
        </pc:picChg>
        <pc:picChg chg="del">
          <ac:chgData name="Cartier, Thomas (EOL)" userId="0eaa2424-5aa2-4e0b-960d-de12abb9d6fd" providerId="ADAL" clId="{DF5502BB-CAE5-4341-94EE-A70C3DF7BDFE}" dt="2023-09-19T20:26:27.788" v="653" actId="478"/>
          <ac:picMkLst>
            <pc:docMk/>
            <pc:sldMk cId="1223488063" sldId="428"/>
            <ac:picMk id="6" creationId="{43B4A8DF-19F9-4CB0-83E3-7998273A4C26}"/>
          </ac:picMkLst>
        </pc:picChg>
      </pc:sldChg>
    </pc:docChg>
  </pc:docChgLst>
  <pc:docChgLst>
    <pc:chgData name="Cartier, Thomas (EOL)" userId="0eaa2424-5aa2-4e0b-960d-de12abb9d6fd" providerId="ADAL" clId="{DE07C6A1-F4BF-4D4E-BF6F-D7EC195CB7D5}"/>
    <pc:docChg chg="undo redo custSel addSld modSld sldOrd">
      <pc:chgData name="Cartier, Thomas (EOL)" userId="0eaa2424-5aa2-4e0b-960d-de12abb9d6fd" providerId="ADAL" clId="{DE07C6A1-F4BF-4D4E-BF6F-D7EC195CB7D5}" dt="2023-03-09T20:40:25.267" v="318" actId="692"/>
      <pc:docMkLst>
        <pc:docMk/>
      </pc:docMkLst>
      <pc:sldChg chg="addSp delSp modSp mod">
        <pc:chgData name="Cartier, Thomas (EOL)" userId="0eaa2424-5aa2-4e0b-960d-de12abb9d6fd" providerId="ADAL" clId="{DE07C6A1-F4BF-4D4E-BF6F-D7EC195CB7D5}" dt="2023-03-09T20:25:13.975" v="37" actId="1038"/>
        <pc:sldMkLst>
          <pc:docMk/>
          <pc:sldMk cId="3159988947" sldId="354"/>
        </pc:sldMkLst>
        <pc:picChg chg="add mod">
          <ac:chgData name="Cartier, Thomas (EOL)" userId="0eaa2424-5aa2-4e0b-960d-de12abb9d6fd" providerId="ADAL" clId="{DE07C6A1-F4BF-4D4E-BF6F-D7EC195CB7D5}" dt="2023-03-09T20:25:13.975" v="37" actId="1038"/>
          <ac:picMkLst>
            <pc:docMk/>
            <pc:sldMk cId="3159988947" sldId="354"/>
            <ac:picMk id="3" creationId="{12036EC6-A3DB-47E5-9F8A-1B89D4EF5D86}"/>
          </ac:picMkLst>
        </pc:picChg>
        <pc:picChg chg="del">
          <ac:chgData name="Cartier, Thomas (EOL)" userId="0eaa2424-5aa2-4e0b-960d-de12abb9d6fd" providerId="ADAL" clId="{DE07C6A1-F4BF-4D4E-BF6F-D7EC195CB7D5}" dt="2023-03-09T20:24:45.097" v="0" actId="478"/>
          <ac:picMkLst>
            <pc:docMk/>
            <pc:sldMk cId="3159988947" sldId="354"/>
            <ac:picMk id="6" creationId="{32B0A556-7FCF-458A-93FB-8E81C1794BAD}"/>
          </ac:picMkLst>
        </pc:picChg>
      </pc:sldChg>
      <pc:sldChg chg="ord">
        <pc:chgData name="Cartier, Thomas (EOL)" userId="0eaa2424-5aa2-4e0b-960d-de12abb9d6fd" providerId="ADAL" clId="{DE07C6A1-F4BF-4D4E-BF6F-D7EC195CB7D5}" dt="2023-03-09T20:28:59.686" v="199"/>
        <pc:sldMkLst>
          <pc:docMk/>
          <pc:sldMk cId="3654991195" sldId="355"/>
        </pc:sldMkLst>
      </pc:sldChg>
      <pc:sldChg chg="addSp delSp modSp add mod">
        <pc:chgData name="Cartier, Thomas (EOL)" userId="0eaa2424-5aa2-4e0b-960d-de12abb9d6fd" providerId="ADAL" clId="{DE07C6A1-F4BF-4D4E-BF6F-D7EC195CB7D5}" dt="2023-03-09T20:28:22.114" v="191" actId="1038"/>
        <pc:sldMkLst>
          <pc:docMk/>
          <pc:sldMk cId="2445194609" sldId="408"/>
        </pc:sldMkLst>
        <pc:picChg chg="del">
          <ac:chgData name="Cartier, Thomas (EOL)" userId="0eaa2424-5aa2-4e0b-960d-de12abb9d6fd" providerId="ADAL" clId="{DE07C6A1-F4BF-4D4E-BF6F-D7EC195CB7D5}" dt="2023-03-09T20:25:49.547" v="39" actId="478"/>
          <ac:picMkLst>
            <pc:docMk/>
            <pc:sldMk cId="2445194609" sldId="408"/>
            <ac:picMk id="3" creationId="{AE70F5DC-59AA-42F5-809A-2530D54A7F4E}"/>
          </ac:picMkLst>
        </pc:picChg>
        <pc:picChg chg="add del">
          <ac:chgData name="Cartier, Thomas (EOL)" userId="0eaa2424-5aa2-4e0b-960d-de12abb9d6fd" providerId="ADAL" clId="{DE07C6A1-F4BF-4D4E-BF6F-D7EC195CB7D5}" dt="2023-03-09T20:26:19.972" v="42" actId="22"/>
          <ac:picMkLst>
            <pc:docMk/>
            <pc:sldMk cId="2445194609" sldId="408"/>
            <ac:picMk id="5" creationId="{A0B6C0EA-FE2A-43DC-B2A5-0230C258FA38}"/>
          </ac:picMkLst>
        </pc:picChg>
        <pc:picChg chg="add del">
          <ac:chgData name="Cartier, Thomas (EOL)" userId="0eaa2424-5aa2-4e0b-960d-de12abb9d6fd" providerId="ADAL" clId="{DE07C6A1-F4BF-4D4E-BF6F-D7EC195CB7D5}" dt="2023-03-09T20:26:27.999" v="44" actId="478"/>
          <ac:picMkLst>
            <pc:docMk/>
            <pc:sldMk cId="2445194609" sldId="408"/>
            <ac:picMk id="6" creationId="{BF2451DB-FEF8-485C-8216-B3416A8044F7}"/>
          </ac:picMkLst>
        </pc:picChg>
        <pc:picChg chg="add mod">
          <ac:chgData name="Cartier, Thomas (EOL)" userId="0eaa2424-5aa2-4e0b-960d-de12abb9d6fd" providerId="ADAL" clId="{DE07C6A1-F4BF-4D4E-BF6F-D7EC195CB7D5}" dt="2023-03-09T20:28:22.114" v="191" actId="1038"/>
          <ac:picMkLst>
            <pc:docMk/>
            <pc:sldMk cId="2445194609" sldId="408"/>
            <ac:picMk id="8" creationId="{1CFA3D29-D91F-4B52-B200-BC6B8FD2A510}"/>
          </ac:picMkLst>
        </pc:picChg>
        <pc:picChg chg="add mod">
          <ac:chgData name="Cartier, Thomas (EOL)" userId="0eaa2424-5aa2-4e0b-960d-de12abb9d6fd" providerId="ADAL" clId="{DE07C6A1-F4BF-4D4E-BF6F-D7EC195CB7D5}" dt="2023-03-09T20:28:12.718" v="165" actId="692"/>
          <ac:picMkLst>
            <pc:docMk/>
            <pc:sldMk cId="2445194609" sldId="408"/>
            <ac:picMk id="10" creationId="{FE3FA2F3-8896-4B9B-B12B-08DCA0C41650}"/>
          </ac:picMkLst>
        </pc:picChg>
      </pc:sldChg>
      <pc:sldChg chg="addSp delSp modSp new mod">
        <pc:chgData name="Cartier, Thomas (EOL)" userId="0eaa2424-5aa2-4e0b-960d-de12abb9d6fd" providerId="ADAL" clId="{DE07C6A1-F4BF-4D4E-BF6F-D7EC195CB7D5}" dt="2023-03-09T20:39:26.512" v="288" actId="1036"/>
        <pc:sldMkLst>
          <pc:docMk/>
          <pc:sldMk cId="426925351" sldId="409"/>
        </pc:sldMkLst>
        <pc:spChg chg="del">
          <ac:chgData name="Cartier, Thomas (EOL)" userId="0eaa2424-5aa2-4e0b-960d-de12abb9d6fd" providerId="ADAL" clId="{DE07C6A1-F4BF-4D4E-BF6F-D7EC195CB7D5}" dt="2023-03-09T20:37:43.951" v="201" actId="478"/>
          <ac:spMkLst>
            <pc:docMk/>
            <pc:sldMk cId="426925351" sldId="409"/>
            <ac:spMk id="2" creationId="{60B5407A-58B1-4A99-874C-CAE309DDD088}"/>
          </ac:spMkLst>
        </pc:spChg>
        <pc:spChg chg="del">
          <ac:chgData name="Cartier, Thomas (EOL)" userId="0eaa2424-5aa2-4e0b-960d-de12abb9d6fd" providerId="ADAL" clId="{DE07C6A1-F4BF-4D4E-BF6F-D7EC195CB7D5}" dt="2023-03-09T20:37:49.389" v="202" actId="478"/>
          <ac:spMkLst>
            <pc:docMk/>
            <pc:sldMk cId="426925351" sldId="409"/>
            <ac:spMk id="3" creationId="{8F0BD60E-9671-4D6F-8B2A-C2C9461EF111}"/>
          </ac:spMkLst>
        </pc:spChg>
        <pc:spChg chg="add mod">
          <ac:chgData name="Cartier, Thomas (EOL)" userId="0eaa2424-5aa2-4e0b-960d-de12abb9d6fd" providerId="ADAL" clId="{DE07C6A1-F4BF-4D4E-BF6F-D7EC195CB7D5}" dt="2023-03-09T20:38:48.165" v="237" actId="20577"/>
          <ac:spMkLst>
            <pc:docMk/>
            <pc:sldMk cId="426925351" sldId="409"/>
            <ac:spMk id="6" creationId="{6FFD8EC3-A824-49CE-A730-DDD5BB28B2C8}"/>
          </ac:spMkLst>
        </pc:spChg>
        <pc:picChg chg="add mod">
          <ac:chgData name="Cartier, Thomas (EOL)" userId="0eaa2424-5aa2-4e0b-960d-de12abb9d6fd" providerId="ADAL" clId="{DE07C6A1-F4BF-4D4E-BF6F-D7EC195CB7D5}" dt="2023-03-09T20:38:22.701" v="219" actId="1038"/>
          <ac:picMkLst>
            <pc:docMk/>
            <pc:sldMk cId="426925351" sldId="409"/>
            <ac:picMk id="5" creationId="{0864413E-6842-46E3-8FC7-C46EAB152030}"/>
          </ac:picMkLst>
        </pc:picChg>
        <pc:picChg chg="add mod">
          <ac:chgData name="Cartier, Thomas (EOL)" userId="0eaa2424-5aa2-4e0b-960d-de12abb9d6fd" providerId="ADAL" clId="{DE07C6A1-F4BF-4D4E-BF6F-D7EC195CB7D5}" dt="2023-03-09T20:39:26.512" v="288" actId="1036"/>
          <ac:picMkLst>
            <pc:docMk/>
            <pc:sldMk cId="426925351" sldId="409"/>
            <ac:picMk id="8" creationId="{504FEC45-9636-424E-869C-157A83CC0032}"/>
          </ac:picMkLst>
        </pc:picChg>
      </pc:sldChg>
      <pc:sldChg chg="addSp delSp modSp add mod">
        <pc:chgData name="Cartier, Thomas (EOL)" userId="0eaa2424-5aa2-4e0b-960d-de12abb9d6fd" providerId="ADAL" clId="{DE07C6A1-F4BF-4D4E-BF6F-D7EC195CB7D5}" dt="2023-03-09T20:40:25.267" v="318" actId="692"/>
        <pc:sldMkLst>
          <pc:docMk/>
          <pc:sldMk cId="347917103" sldId="410"/>
        </pc:sldMkLst>
        <pc:picChg chg="add mod">
          <ac:chgData name="Cartier, Thomas (EOL)" userId="0eaa2424-5aa2-4e0b-960d-de12abb9d6fd" providerId="ADAL" clId="{DE07C6A1-F4BF-4D4E-BF6F-D7EC195CB7D5}" dt="2023-03-09T20:40:25.267" v="318" actId="692"/>
          <ac:picMkLst>
            <pc:docMk/>
            <pc:sldMk cId="347917103" sldId="410"/>
            <ac:picMk id="3" creationId="{F1AEA105-0034-46F6-B9C4-BBA10DF075DC}"/>
          </ac:picMkLst>
        </pc:picChg>
        <pc:picChg chg="del">
          <ac:chgData name="Cartier, Thomas (EOL)" userId="0eaa2424-5aa2-4e0b-960d-de12abb9d6fd" providerId="ADAL" clId="{DE07C6A1-F4BF-4D4E-BF6F-D7EC195CB7D5}" dt="2023-03-09T20:39:41.781" v="290" actId="478"/>
          <ac:picMkLst>
            <pc:docMk/>
            <pc:sldMk cId="347917103" sldId="410"/>
            <ac:picMk id="5" creationId="{0864413E-6842-46E3-8FC7-C46EAB1520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C886-1CCB-44BE-A127-0DE70DE3F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C4EAA9-5B8D-4FD9-98D3-C86F5D5B0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9DC17B-04F1-4CCF-8821-BA64E9C8C074}"/>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5" name="Footer Placeholder 4">
            <a:extLst>
              <a:ext uri="{FF2B5EF4-FFF2-40B4-BE49-F238E27FC236}">
                <a16:creationId xmlns:a16="http://schemas.microsoft.com/office/drawing/2014/main" id="{19667C63-574C-4A1F-884B-CFBC7370F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A5128-7F08-4721-8558-6B33F3EF31B4}"/>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2993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5E1D-3857-44F6-AFCB-1554000F71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5D14B-108E-4EEE-9DEB-85C976879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5EDDD-9538-483B-86E2-511FD683FE2E}"/>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5" name="Footer Placeholder 4">
            <a:extLst>
              <a:ext uri="{FF2B5EF4-FFF2-40B4-BE49-F238E27FC236}">
                <a16:creationId xmlns:a16="http://schemas.microsoft.com/office/drawing/2014/main" id="{F464C139-4B3D-43D5-A12F-D96FE24A8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C0DCF-8C70-406C-9C7A-5FF1CEAA208B}"/>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63081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58BE1-A588-467C-A412-6C8DC60F09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B6578-C418-4D59-8FB9-2AF04A7C0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105C1-A469-44E7-8616-BDCCF904E556}"/>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5" name="Footer Placeholder 4">
            <a:extLst>
              <a:ext uri="{FF2B5EF4-FFF2-40B4-BE49-F238E27FC236}">
                <a16:creationId xmlns:a16="http://schemas.microsoft.com/office/drawing/2014/main" id="{BCA74827-5050-4F57-BDB8-E6BC784F8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67F31-B981-40D4-A3BE-8D5E7C6FCF4A}"/>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351893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2A3D-B3D5-4CEE-85E3-6BF45581F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4507E-359B-4A8A-AA15-1B4E6FDBC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71B74-6BDC-42FF-9521-CF9774C72E97}"/>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5" name="Footer Placeholder 4">
            <a:extLst>
              <a:ext uri="{FF2B5EF4-FFF2-40B4-BE49-F238E27FC236}">
                <a16:creationId xmlns:a16="http://schemas.microsoft.com/office/drawing/2014/main" id="{339E2A6F-D959-4C7A-AF93-976CFFC64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1B22D-3082-4E0C-9F03-C17D64FE7B4A}"/>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83316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6F3B-5895-4BE5-B4AA-350C92E17F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FF5F5D-86DF-49FE-B5FD-E939D71AB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94B03-2589-4B23-B836-C053FC85AB9E}"/>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5" name="Footer Placeholder 4">
            <a:extLst>
              <a:ext uri="{FF2B5EF4-FFF2-40B4-BE49-F238E27FC236}">
                <a16:creationId xmlns:a16="http://schemas.microsoft.com/office/drawing/2014/main" id="{E2247A16-E553-4965-A642-CB1955AA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1FC7C-AD5E-4496-BDAE-2D325E673F81}"/>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33908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6D0D-6551-483A-94AD-C50AA22E8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61B94-77B4-428F-AA9A-ED05914CA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4AC51-8496-47F4-A7AB-1B1287A0F4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EF320-BEB6-4260-998B-3FA1E20D0DEE}"/>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6" name="Footer Placeholder 5">
            <a:extLst>
              <a:ext uri="{FF2B5EF4-FFF2-40B4-BE49-F238E27FC236}">
                <a16:creationId xmlns:a16="http://schemas.microsoft.com/office/drawing/2014/main" id="{7BDE2ABE-5C1B-4672-8C42-4B346A693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352E5-D7B9-4B53-95FB-955CBC07DCDF}"/>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257703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4686-837D-45D6-A6BD-11B780AE8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4764-D6EC-4363-AFB6-909ECAF14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E453B-957A-4086-A15D-27E5BFAD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EF838-C19E-47B1-8C91-765B94AF7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759EF-85D9-4531-9E48-D23F85D24C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8B514-F137-4136-87D7-DD20643C0F6F}"/>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8" name="Footer Placeholder 7">
            <a:extLst>
              <a:ext uri="{FF2B5EF4-FFF2-40B4-BE49-F238E27FC236}">
                <a16:creationId xmlns:a16="http://schemas.microsoft.com/office/drawing/2014/main" id="{F595020E-D8C3-4CFC-A922-F1E5B0639F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5FB483-D766-4558-AE25-3E1FF832B965}"/>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9412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9B69-95EC-49B1-BDD8-8770A49F4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F71B0-19B6-4E4E-B686-3E3F18245C30}"/>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4" name="Footer Placeholder 3">
            <a:extLst>
              <a:ext uri="{FF2B5EF4-FFF2-40B4-BE49-F238E27FC236}">
                <a16:creationId xmlns:a16="http://schemas.microsoft.com/office/drawing/2014/main" id="{B8EA9825-90F3-4BED-AFD1-9E6782DCF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D81D5-671F-4D18-BF5E-4C217AE99152}"/>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405815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7BF30-D108-45A2-8DCD-F0FCBF1D2F81}"/>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3" name="Footer Placeholder 2">
            <a:extLst>
              <a:ext uri="{FF2B5EF4-FFF2-40B4-BE49-F238E27FC236}">
                <a16:creationId xmlns:a16="http://schemas.microsoft.com/office/drawing/2014/main" id="{22D1679E-5CDD-4A3A-B5D7-8E394765C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10920-9DF0-489D-B020-5EFCC88C4C67}"/>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375270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EFEA-DEA1-40BB-952B-899E30EDA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0E1DD-EE85-466E-99D7-03CBFDD8F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251AE7-984F-434E-883C-E3918FC7C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959EE-1017-438B-94F7-A46B200FE350}"/>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6" name="Footer Placeholder 5">
            <a:extLst>
              <a:ext uri="{FF2B5EF4-FFF2-40B4-BE49-F238E27FC236}">
                <a16:creationId xmlns:a16="http://schemas.microsoft.com/office/drawing/2014/main" id="{7C84CE1F-A5EA-4AF2-BD66-91E7BDA9D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05530-0D5B-4CF9-A9C8-341D1F4FEEC0}"/>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148125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1AE5-DCC1-4632-BD80-38400A155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7A79F-EE0F-4E96-BF76-77777371A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63261-94A6-433D-B4CD-8030CD0BB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9FCC8-795D-405F-BBF8-64A27B1F99A0}"/>
              </a:ext>
            </a:extLst>
          </p:cNvPr>
          <p:cNvSpPr>
            <a:spLocks noGrp="1"/>
          </p:cNvSpPr>
          <p:nvPr>
            <p:ph type="dt" sz="half" idx="10"/>
          </p:nvPr>
        </p:nvSpPr>
        <p:spPr/>
        <p:txBody>
          <a:bodyPr/>
          <a:lstStyle/>
          <a:p>
            <a:fld id="{D8D82728-7589-48A5-B0D1-EFE90D083E70}" type="datetimeFigureOut">
              <a:rPr lang="en-US" smtClean="0"/>
              <a:t>9/20/2023</a:t>
            </a:fld>
            <a:endParaRPr lang="en-US"/>
          </a:p>
        </p:txBody>
      </p:sp>
      <p:sp>
        <p:nvSpPr>
          <p:cNvPr id="6" name="Footer Placeholder 5">
            <a:extLst>
              <a:ext uri="{FF2B5EF4-FFF2-40B4-BE49-F238E27FC236}">
                <a16:creationId xmlns:a16="http://schemas.microsoft.com/office/drawing/2014/main" id="{32017853-7DB1-4475-A7ED-E48BF83F0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AE4AA-1D96-4AAA-8583-87C77B4739C6}"/>
              </a:ext>
            </a:extLst>
          </p:cNvPr>
          <p:cNvSpPr>
            <a:spLocks noGrp="1"/>
          </p:cNvSpPr>
          <p:nvPr>
            <p:ph type="sldNum" sz="quarter" idx="12"/>
          </p:nvPr>
        </p:nvSpPr>
        <p:spPr/>
        <p:txBody>
          <a:bodyPr/>
          <a:lstStyle/>
          <a:p>
            <a:fld id="{A26BDF90-F303-4819-8687-25927A3352F7}" type="slidenum">
              <a:rPr lang="en-US" smtClean="0"/>
              <a:t>‹#›</a:t>
            </a:fld>
            <a:endParaRPr lang="en-US"/>
          </a:p>
        </p:txBody>
      </p:sp>
    </p:spTree>
    <p:extLst>
      <p:ext uri="{BB962C8B-B14F-4D97-AF65-F5344CB8AC3E}">
        <p14:creationId xmlns:p14="http://schemas.microsoft.com/office/powerpoint/2010/main" val="56324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6E9B8-92E3-4B08-A548-1DF7C2C82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E716D-B010-41B7-AEA0-FBF45A0DA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F0365-351B-4790-A5A2-6123C8AC8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82728-7589-48A5-B0D1-EFE90D083E70}" type="datetimeFigureOut">
              <a:rPr lang="en-US" smtClean="0"/>
              <a:t>9/20/2023</a:t>
            </a:fld>
            <a:endParaRPr lang="en-US"/>
          </a:p>
        </p:txBody>
      </p:sp>
      <p:sp>
        <p:nvSpPr>
          <p:cNvPr id="5" name="Footer Placeholder 4">
            <a:extLst>
              <a:ext uri="{FF2B5EF4-FFF2-40B4-BE49-F238E27FC236}">
                <a16:creationId xmlns:a16="http://schemas.microsoft.com/office/drawing/2014/main" id="{E2406A7F-0F92-4791-9920-3116BC71E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9CFF57-4280-437E-886B-D9ED7ED31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BDF90-F303-4819-8687-25927A3352F7}" type="slidenum">
              <a:rPr lang="en-US" smtClean="0"/>
              <a:t>‹#›</a:t>
            </a:fld>
            <a:endParaRPr lang="en-US"/>
          </a:p>
        </p:txBody>
      </p:sp>
    </p:spTree>
    <p:extLst>
      <p:ext uri="{BB962C8B-B14F-4D97-AF65-F5344CB8AC3E}">
        <p14:creationId xmlns:p14="http://schemas.microsoft.com/office/powerpoint/2010/main" val="115172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8E2FF.55899F1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masscis.intocareers.org/" TargetMode="External"/><Relationship Id="rId2" Type="http://schemas.openxmlformats.org/officeDocument/2006/relationships/hyperlink" Target="mailto:MassHireCIS@State.MA.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ss.gov/how-to/masshire-career-information-system-trai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ss.gov/service-details/masshire-cis-materia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ma.cis360.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4AFC-42DC-4133-AB53-D5283607ED58}"/>
              </a:ext>
            </a:extLst>
          </p:cNvPr>
          <p:cNvSpPr>
            <a:spLocks noGrp="1"/>
          </p:cNvSpPr>
          <p:nvPr>
            <p:ph type="ctrTitle"/>
          </p:nvPr>
        </p:nvSpPr>
        <p:spPr>
          <a:xfrm>
            <a:off x="1524000" y="2060617"/>
            <a:ext cx="9144000" cy="2387600"/>
          </a:xfrm>
        </p:spPr>
        <p:txBody>
          <a:bodyPr>
            <a:normAutofit fontScale="90000"/>
          </a:bodyPr>
          <a:lstStyle/>
          <a:p>
            <a:r>
              <a:rPr lang="en-US" dirty="0"/>
              <a:t>Welcome </a:t>
            </a:r>
            <a:br>
              <a:rPr lang="en-US" dirty="0"/>
            </a:br>
            <a:r>
              <a:rPr lang="en-US" dirty="0"/>
              <a:t>to</a:t>
            </a:r>
            <a:br>
              <a:rPr lang="en-US" dirty="0"/>
            </a:br>
            <a:r>
              <a:rPr lang="en-US" dirty="0"/>
              <a:t>MassHire </a:t>
            </a:r>
            <a:br>
              <a:rPr lang="en-US" dirty="0"/>
            </a:br>
            <a:r>
              <a:rPr lang="en-US" dirty="0"/>
              <a:t>Career Information Systems</a:t>
            </a:r>
          </a:p>
        </p:txBody>
      </p:sp>
      <p:pic>
        <p:nvPicPr>
          <p:cNvPr id="4" name="Picture 3">
            <a:extLst>
              <a:ext uri="{FF2B5EF4-FFF2-40B4-BE49-F238E27FC236}">
                <a16:creationId xmlns:a16="http://schemas.microsoft.com/office/drawing/2014/main" id="{DF8DEA1A-1A41-4FAF-B691-A4270358A280}"/>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474835" y="5831205"/>
            <a:ext cx="2000250" cy="438150"/>
          </a:xfrm>
          <a:prstGeom prst="rect">
            <a:avLst/>
          </a:prstGeom>
          <a:noFill/>
          <a:ln>
            <a:noFill/>
          </a:ln>
        </p:spPr>
      </p:pic>
    </p:spTree>
    <p:extLst>
      <p:ext uri="{BB962C8B-B14F-4D97-AF65-F5344CB8AC3E}">
        <p14:creationId xmlns:p14="http://schemas.microsoft.com/office/powerpoint/2010/main" val="198643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70F5DC-59AA-42F5-809A-2530D54A7F4E}"/>
              </a:ext>
            </a:extLst>
          </p:cNvPr>
          <p:cNvPicPr>
            <a:picLocks noChangeAspect="1"/>
          </p:cNvPicPr>
          <p:nvPr/>
        </p:nvPicPr>
        <p:blipFill>
          <a:blip r:embed="rId2"/>
          <a:stretch>
            <a:fillRect/>
          </a:stretch>
        </p:blipFill>
        <p:spPr>
          <a:xfrm>
            <a:off x="3253567" y="238190"/>
            <a:ext cx="8736418" cy="6311692"/>
          </a:xfrm>
          <a:prstGeom prst="rect">
            <a:avLst/>
          </a:prstGeom>
          <a:ln>
            <a:solidFill>
              <a:schemeClr val="accent1"/>
            </a:solidFill>
          </a:ln>
        </p:spPr>
      </p:pic>
      <p:sp>
        <p:nvSpPr>
          <p:cNvPr id="4" name="Title 3">
            <a:extLst>
              <a:ext uri="{FF2B5EF4-FFF2-40B4-BE49-F238E27FC236}">
                <a16:creationId xmlns:a16="http://schemas.microsoft.com/office/drawing/2014/main" id="{912E3C2B-9E76-4B8F-B10F-1A1E110A5230}"/>
              </a:ext>
            </a:extLst>
          </p:cNvPr>
          <p:cNvSpPr>
            <a:spLocks noGrp="1"/>
          </p:cNvSpPr>
          <p:nvPr>
            <p:ph type="title"/>
          </p:nvPr>
        </p:nvSpPr>
        <p:spPr>
          <a:xfrm>
            <a:off x="36414" y="386434"/>
            <a:ext cx="3217153" cy="826677"/>
          </a:xfrm>
        </p:spPr>
        <p:txBody>
          <a:bodyPr/>
          <a:lstStyle/>
          <a:p>
            <a:pPr algn="ctr"/>
            <a:r>
              <a:rPr lang="en-US" dirty="0"/>
              <a:t>Employment</a:t>
            </a:r>
          </a:p>
        </p:txBody>
      </p:sp>
      <p:pic>
        <p:nvPicPr>
          <p:cNvPr id="6" name="Picture 5">
            <a:extLst>
              <a:ext uri="{FF2B5EF4-FFF2-40B4-BE49-F238E27FC236}">
                <a16:creationId xmlns:a16="http://schemas.microsoft.com/office/drawing/2014/main" id="{BF2451DB-FEF8-485C-8216-B3416A8044F7}"/>
              </a:ext>
            </a:extLst>
          </p:cNvPr>
          <p:cNvPicPr>
            <a:picLocks noChangeAspect="1"/>
          </p:cNvPicPr>
          <p:nvPr/>
        </p:nvPicPr>
        <p:blipFill>
          <a:blip r:embed="rId3"/>
          <a:stretch>
            <a:fillRect/>
          </a:stretch>
        </p:blipFill>
        <p:spPr>
          <a:xfrm>
            <a:off x="202015" y="2651499"/>
            <a:ext cx="2934109" cy="1533739"/>
          </a:xfrm>
          <a:prstGeom prst="rect">
            <a:avLst/>
          </a:prstGeom>
        </p:spPr>
      </p:pic>
    </p:spTree>
    <p:extLst>
      <p:ext uri="{BB962C8B-B14F-4D97-AF65-F5344CB8AC3E}">
        <p14:creationId xmlns:p14="http://schemas.microsoft.com/office/powerpoint/2010/main" val="243758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3C2B-9E76-4B8F-B10F-1A1E110A5230}"/>
              </a:ext>
            </a:extLst>
          </p:cNvPr>
          <p:cNvSpPr>
            <a:spLocks noGrp="1"/>
          </p:cNvSpPr>
          <p:nvPr>
            <p:ph type="title"/>
          </p:nvPr>
        </p:nvSpPr>
        <p:spPr>
          <a:xfrm>
            <a:off x="36414" y="386434"/>
            <a:ext cx="3217153" cy="826677"/>
          </a:xfrm>
        </p:spPr>
        <p:txBody>
          <a:bodyPr/>
          <a:lstStyle/>
          <a:p>
            <a:pPr algn="ctr"/>
            <a:r>
              <a:rPr lang="en-US" dirty="0"/>
              <a:t>Employment</a:t>
            </a:r>
          </a:p>
        </p:txBody>
      </p:sp>
      <p:pic>
        <p:nvPicPr>
          <p:cNvPr id="6" name="Picture 5">
            <a:extLst>
              <a:ext uri="{FF2B5EF4-FFF2-40B4-BE49-F238E27FC236}">
                <a16:creationId xmlns:a16="http://schemas.microsoft.com/office/drawing/2014/main" id="{BF2451DB-FEF8-485C-8216-B3416A8044F7}"/>
              </a:ext>
            </a:extLst>
          </p:cNvPr>
          <p:cNvPicPr>
            <a:picLocks noChangeAspect="1"/>
          </p:cNvPicPr>
          <p:nvPr/>
        </p:nvPicPr>
        <p:blipFill>
          <a:blip r:embed="rId2"/>
          <a:stretch>
            <a:fillRect/>
          </a:stretch>
        </p:blipFill>
        <p:spPr>
          <a:xfrm>
            <a:off x="202015" y="2651499"/>
            <a:ext cx="2934109" cy="1533739"/>
          </a:xfrm>
          <a:prstGeom prst="rect">
            <a:avLst/>
          </a:prstGeom>
        </p:spPr>
      </p:pic>
      <p:pic>
        <p:nvPicPr>
          <p:cNvPr id="5" name="Picture 4">
            <a:extLst>
              <a:ext uri="{FF2B5EF4-FFF2-40B4-BE49-F238E27FC236}">
                <a16:creationId xmlns:a16="http://schemas.microsoft.com/office/drawing/2014/main" id="{C7B36E0C-85E9-4D5F-8398-F48ABCA3DB74}"/>
              </a:ext>
            </a:extLst>
          </p:cNvPr>
          <p:cNvPicPr>
            <a:picLocks noChangeAspect="1"/>
          </p:cNvPicPr>
          <p:nvPr/>
        </p:nvPicPr>
        <p:blipFill>
          <a:blip r:embed="rId3"/>
          <a:stretch>
            <a:fillRect/>
          </a:stretch>
        </p:blipFill>
        <p:spPr>
          <a:xfrm>
            <a:off x="3253566" y="250857"/>
            <a:ext cx="8778321" cy="6406307"/>
          </a:xfrm>
          <a:prstGeom prst="rect">
            <a:avLst/>
          </a:prstGeom>
          <a:ln>
            <a:solidFill>
              <a:schemeClr val="accent1"/>
            </a:solidFill>
          </a:ln>
        </p:spPr>
      </p:pic>
      <p:pic>
        <p:nvPicPr>
          <p:cNvPr id="10" name="Picture 9">
            <a:extLst>
              <a:ext uri="{FF2B5EF4-FFF2-40B4-BE49-F238E27FC236}">
                <a16:creationId xmlns:a16="http://schemas.microsoft.com/office/drawing/2014/main" id="{371EDE93-132C-4466-9051-919F3AD73321}"/>
              </a:ext>
            </a:extLst>
          </p:cNvPr>
          <p:cNvPicPr>
            <a:picLocks noChangeAspect="1"/>
          </p:cNvPicPr>
          <p:nvPr/>
        </p:nvPicPr>
        <p:blipFill>
          <a:blip r:embed="rId4"/>
          <a:stretch>
            <a:fillRect/>
          </a:stretch>
        </p:blipFill>
        <p:spPr>
          <a:xfrm>
            <a:off x="226237" y="4323944"/>
            <a:ext cx="2909887" cy="1871662"/>
          </a:xfrm>
          <a:prstGeom prst="rect">
            <a:avLst/>
          </a:prstGeom>
        </p:spPr>
      </p:pic>
    </p:spTree>
    <p:extLst>
      <p:ext uri="{BB962C8B-B14F-4D97-AF65-F5344CB8AC3E}">
        <p14:creationId xmlns:p14="http://schemas.microsoft.com/office/powerpoint/2010/main" val="403396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3C2B-9E76-4B8F-B10F-1A1E110A5230}"/>
              </a:ext>
            </a:extLst>
          </p:cNvPr>
          <p:cNvSpPr>
            <a:spLocks noGrp="1"/>
          </p:cNvSpPr>
          <p:nvPr>
            <p:ph type="title"/>
          </p:nvPr>
        </p:nvSpPr>
        <p:spPr>
          <a:xfrm>
            <a:off x="36414" y="386434"/>
            <a:ext cx="3217153" cy="826677"/>
          </a:xfrm>
        </p:spPr>
        <p:txBody>
          <a:bodyPr/>
          <a:lstStyle/>
          <a:p>
            <a:pPr algn="ctr"/>
            <a:r>
              <a:rPr lang="en-US" dirty="0"/>
              <a:t>Employment</a:t>
            </a:r>
          </a:p>
        </p:txBody>
      </p:sp>
      <p:pic>
        <p:nvPicPr>
          <p:cNvPr id="6" name="Picture 5">
            <a:extLst>
              <a:ext uri="{FF2B5EF4-FFF2-40B4-BE49-F238E27FC236}">
                <a16:creationId xmlns:a16="http://schemas.microsoft.com/office/drawing/2014/main" id="{BF2451DB-FEF8-485C-8216-B3416A8044F7}"/>
              </a:ext>
            </a:extLst>
          </p:cNvPr>
          <p:cNvPicPr>
            <a:picLocks noChangeAspect="1"/>
          </p:cNvPicPr>
          <p:nvPr/>
        </p:nvPicPr>
        <p:blipFill>
          <a:blip r:embed="rId2"/>
          <a:stretch>
            <a:fillRect/>
          </a:stretch>
        </p:blipFill>
        <p:spPr>
          <a:xfrm>
            <a:off x="202015" y="2651499"/>
            <a:ext cx="2934109" cy="1533739"/>
          </a:xfrm>
          <a:prstGeom prst="rect">
            <a:avLst/>
          </a:prstGeom>
        </p:spPr>
      </p:pic>
      <p:pic>
        <p:nvPicPr>
          <p:cNvPr id="5" name="Picture 4">
            <a:extLst>
              <a:ext uri="{FF2B5EF4-FFF2-40B4-BE49-F238E27FC236}">
                <a16:creationId xmlns:a16="http://schemas.microsoft.com/office/drawing/2014/main" id="{E80CD406-A24D-4CDB-9DF9-D838EE4F6122}"/>
              </a:ext>
            </a:extLst>
          </p:cNvPr>
          <p:cNvPicPr>
            <a:picLocks noChangeAspect="1"/>
          </p:cNvPicPr>
          <p:nvPr/>
        </p:nvPicPr>
        <p:blipFill>
          <a:blip r:embed="rId3"/>
          <a:stretch>
            <a:fillRect/>
          </a:stretch>
        </p:blipFill>
        <p:spPr>
          <a:xfrm>
            <a:off x="5291847" y="115886"/>
            <a:ext cx="5417192" cy="6625384"/>
          </a:xfrm>
          <a:prstGeom prst="rect">
            <a:avLst/>
          </a:prstGeom>
          <a:ln>
            <a:solidFill>
              <a:schemeClr val="accent1"/>
            </a:solidFill>
          </a:ln>
        </p:spPr>
      </p:pic>
      <p:pic>
        <p:nvPicPr>
          <p:cNvPr id="11" name="Picture 10">
            <a:extLst>
              <a:ext uri="{FF2B5EF4-FFF2-40B4-BE49-F238E27FC236}">
                <a16:creationId xmlns:a16="http://schemas.microsoft.com/office/drawing/2014/main" id="{25014B68-7B39-47AE-85F2-7022DD5161E7}"/>
              </a:ext>
            </a:extLst>
          </p:cNvPr>
          <p:cNvPicPr>
            <a:picLocks noChangeAspect="1"/>
          </p:cNvPicPr>
          <p:nvPr/>
        </p:nvPicPr>
        <p:blipFill>
          <a:blip r:embed="rId4"/>
          <a:stretch>
            <a:fillRect/>
          </a:stretch>
        </p:blipFill>
        <p:spPr>
          <a:xfrm>
            <a:off x="240524" y="4306834"/>
            <a:ext cx="2895600" cy="1857375"/>
          </a:xfrm>
          <a:prstGeom prst="rect">
            <a:avLst/>
          </a:prstGeom>
        </p:spPr>
      </p:pic>
    </p:spTree>
    <p:extLst>
      <p:ext uri="{BB962C8B-B14F-4D97-AF65-F5344CB8AC3E}">
        <p14:creationId xmlns:p14="http://schemas.microsoft.com/office/powerpoint/2010/main" val="94804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3C2B-9E76-4B8F-B10F-1A1E110A5230}"/>
              </a:ext>
            </a:extLst>
          </p:cNvPr>
          <p:cNvSpPr>
            <a:spLocks noGrp="1"/>
          </p:cNvSpPr>
          <p:nvPr>
            <p:ph type="title"/>
          </p:nvPr>
        </p:nvSpPr>
        <p:spPr>
          <a:xfrm>
            <a:off x="36414" y="386434"/>
            <a:ext cx="3217153" cy="826677"/>
          </a:xfrm>
        </p:spPr>
        <p:txBody>
          <a:bodyPr/>
          <a:lstStyle/>
          <a:p>
            <a:pPr algn="ctr"/>
            <a:r>
              <a:rPr lang="en-US" dirty="0"/>
              <a:t>Employment</a:t>
            </a:r>
          </a:p>
        </p:txBody>
      </p:sp>
      <p:pic>
        <p:nvPicPr>
          <p:cNvPr id="6" name="Picture 5">
            <a:extLst>
              <a:ext uri="{FF2B5EF4-FFF2-40B4-BE49-F238E27FC236}">
                <a16:creationId xmlns:a16="http://schemas.microsoft.com/office/drawing/2014/main" id="{BF2451DB-FEF8-485C-8216-B3416A8044F7}"/>
              </a:ext>
            </a:extLst>
          </p:cNvPr>
          <p:cNvPicPr>
            <a:picLocks noChangeAspect="1"/>
          </p:cNvPicPr>
          <p:nvPr/>
        </p:nvPicPr>
        <p:blipFill>
          <a:blip r:embed="rId2"/>
          <a:stretch>
            <a:fillRect/>
          </a:stretch>
        </p:blipFill>
        <p:spPr>
          <a:xfrm>
            <a:off x="202015" y="2651499"/>
            <a:ext cx="2934109" cy="1533739"/>
          </a:xfrm>
          <a:prstGeom prst="rect">
            <a:avLst/>
          </a:prstGeom>
        </p:spPr>
      </p:pic>
      <p:pic>
        <p:nvPicPr>
          <p:cNvPr id="3" name="Picture 2">
            <a:extLst>
              <a:ext uri="{FF2B5EF4-FFF2-40B4-BE49-F238E27FC236}">
                <a16:creationId xmlns:a16="http://schemas.microsoft.com/office/drawing/2014/main" id="{0D923144-1C36-424F-A48B-147CD888D0F4}"/>
              </a:ext>
            </a:extLst>
          </p:cNvPr>
          <p:cNvPicPr>
            <a:picLocks noChangeAspect="1"/>
          </p:cNvPicPr>
          <p:nvPr/>
        </p:nvPicPr>
        <p:blipFill>
          <a:blip r:embed="rId3"/>
          <a:stretch>
            <a:fillRect/>
          </a:stretch>
        </p:blipFill>
        <p:spPr>
          <a:xfrm>
            <a:off x="3242122" y="1081850"/>
            <a:ext cx="8852497" cy="4580816"/>
          </a:xfrm>
          <a:prstGeom prst="rect">
            <a:avLst/>
          </a:prstGeom>
          <a:ln>
            <a:solidFill>
              <a:schemeClr val="accent1"/>
            </a:solidFill>
          </a:ln>
        </p:spPr>
      </p:pic>
      <p:pic>
        <p:nvPicPr>
          <p:cNvPr id="8" name="Picture 7">
            <a:extLst>
              <a:ext uri="{FF2B5EF4-FFF2-40B4-BE49-F238E27FC236}">
                <a16:creationId xmlns:a16="http://schemas.microsoft.com/office/drawing/2014/main" id="{A230FC4F-9124-449E-A397-14944BF756C6}"/>
              </a:ext>
            </a:extLst>
          </p:cNvPr>
          <p:cNvPicPr>
            <a:picLocks noChangeAspect="1"/>
          </p:cNvPicPr>
          <p:nvPr/>
        </p:nvPicPr>
        <p:blipFill>
          <a:blip r:embed="rId4"/>
          <a:stretch>
            <a:fillRect/>
          </a:stretch>
        </p:blipFill>
        <p:spPr>
          <a:xfrm>
            <a:off x="259574" y="4484349"/>
            <a:ext cx="2876550" cy="1819275"/>
          </a:xfrm>
          <a:prstGeom prst="rect">
            <a:avLst/>
          </a:prstGeom>
        </p:spPr>
      </p:pic>
      <p:pic>
        <p:nvPicPr>
          <p:cNvPr id="10" name="Picture 9">
            <a:extLst>
              <a:ext uri="{FF2B5EF4-FFF2-40B4-BE49-F238E27FC236}">
                <a16:creationId xmlns:a16="http://schemas.microsoft.com/office/drawing/2014/main" id="{C1C9A477-09F7-4E29-ACA9-60527EA74F34}"/>
              </a:ext>
            </a:extLst>
          </p:cNvPr>
          <p:cNvPicPr>
            <a:picLocks noChangeAspect="1"/>
          </p:cNvPicPr>
          <p:nvPr/>
        </p:nvPicPr>
        <p:blipFill>
          <a:blip r:embed="rId5"/>
          <a:stretch>
            <a:fillRect/>
          </a:stretch>
        </p:blipFill>
        <p:spPr>
          <a:xfrm>
            <a:off x="3306699" y="6065499"/>
            <a:ext cx="8848725" cy="476250"/>
          </a:xfrm>
          <a:prstGeom prst="rect">
            <a:avLst/>
          </a:prstGeom>
        </p:spPr>
      </p:pic>
    </p:spTree>
    <p:extLst>
      <p:ext uri="{BB962C8B-B14F-4D97-AF65-F5344CB8AC3E}">
        <p14:creationId xmlns:p14="http://schemas.microsoft.com/office/powerpoint/2010/main" val="185339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3C2B-9E76-4B8F-B10F-1A1E110A5230}"/>
              </a:ext>
            </a:extLst>
          </p:cNvPr>
          <p:cNvSpPr>
            <a:spLocks noGrp="1"/>
          </p:cNvSpPr>
          <p:nvPr>
            <p:ph type="title"/>
          </p:nvPr>
        </p:nvSpPr>
        <p:spPr>
          <a:xfrm>
            <a:off x="36414" y="386434"/>
            <a:ext cx="3217153" cy="826677"/>
          </a:xfrm>
        </p:spPr>
        <p:txBody>
          <a:bodyPr/>
          <a:lstStyle/>
          <a:p>
            <a:pPr algn="ctr"/>
            <a:r>
              <a:rPr lang="en-US" dirty="0"/>
              <a:t>Employment</a:t>
            </a:r>
          </a:p>
        </p:txBody>
      </p:sp>
      <p:pic>
        <p:nvPicPr>
          <p:cNvPr id="6" name="Picture 5">
            <a:extLst>
              <a:ext uri="{FF2B5EF4-FFF2-40B4-BE49-F238E27FC236}">
                <a16:creationId xmlns:a16="http://schemas.microsoft.com/office/drawing/2014/main" id="{BF2451DB-FEF8-485C-8216-B3416A8044F7}"/>
              </a:ext>
            </a:extLst>
          </p:cNvPr>
          <p:cNvPicPr>
            <a:picLocks noChangeAspect="1"/>
          </p:cNvPicPr>
          <p:nvPr/>
        </p:nvPicPr>
        <p:blipFill>
          <a:blip r:embed="rId2"/>
          <a:stretch>
            <a:fillRect/>
          </a:stretch>
        </p:blipFill>
        <p:spPr>
          <a:xfrm>
            <a:off x="202015" y="2651499"/>
            <a:ext cx="2934109" cy="1533739"/>
          </a:xfrm>
          <a:prstGeom prst="rect">
            <a:avLst/>
          </a:prstGeom>
        </p:spPr>
      </p:pic>
      <p:pic>
        <p:nvPicPr>
          <p:cNvPr id="5" name="Picture 4">
            <a:extLst>
              <a:ext uri="{FF2B5EF4-FFF2-40B4-BE49-F238E27FC236}">
                <a16:creationId xmlns:a16="http://schemas.microsoft.com/office/drawing/2014/main" id="{EC26A72C-638D-4C70-A64D-D587BCC3B132}"/>
              </a:ext>
            </a:extLst>
          </p:cNvPr>
          <p:cNvPicPr>
            <a:picLocks noChangeAspect="1"/>
          </p:cNvPicPr>
          <p:nvPr/>
        </p:nvPicPr>
        <p:blipFill>
          <a:blip r:embed="rId3"/>
          <a:stretch>
            <a:fillRect/>
          </a:stretch>
        </p:blipFill>
        <p:spPr>
          <a:xfrm>
            <a:off x="3484092" y="245587"/>
            <a:ext cx="8255462" cy="5954045"/>
          </a:xfrm>
          <a:prstGeom prst="rect">
            <a:avLst/>
          </a:prstGeom>
          <a:ln>
            <a:solidFill>
              <a:schemeClr val="accent1"/>
            </a:solidFill>
          </a:ln>
        </p:spPr>
      </p:pic>
      <p:pic>
        <p:nvPicPr>
          <p:cNvPr id="8" name="Picture 7">
            <a:extLst>
              <a:ext uri="{FF2B5EF4-FFF2-40B4-BE49-F238E27FC236}">
                <a16:creationId xmlns:a16="http://schemas.microsoft.com/office/drawing/2014/main" id="{846A9329-4664-40A2-AA4F-80C29FB2BD60}"/>
              </a:ext>
            </a:extLst>
          </p:cNvPr>
          <p:cNvPicPr>
            <a:picLocks noChangeAspect="1"/>
          </p:cNvPicPr>
          <p:nvPr/>
        </p:nvPicPr>
        <p:blipFill>
          <a:blip r:embed="rId4"/>
          <a:stretch>
            <a:fillRect/>
          </a:stretch>
        </p:blipFill>
        <p:spPr>
          <a:xfrm>
            <a:off x="2330005" y="6271296"/>
            <a:ext cx="8848725" cy="476250"/>
          </a:xfrm>
          <a:prstGeom prst="rect">
            <a:avLst/>
          </a:prstGeom>
        </p:spPr>
      </p:pic>
    </p:spTree>
    <p:extLst>
      <p:ext uri="{BB962C8B-B14F-4D97-AF65-F5344CB8AC3E}">
        <p14:creationId xmlns:p14="http://schemas.microsoft.com/office/powerpoint/2010/main" val="149665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56C5C-3C35-4397-A0CE-0AA1FD103A14}"/>
              </a:ext>
            </a:extLst>
          </p:cNvPr>
          <p:cNvPicPr>
            <a:picLocks noChangeAspect="1"/>
          </p:cNvPicPr>
          <p:nvPr/>
        </p:nvPicPr>
        <p:blipFill>
          <a:blip r:embed="rId2"/>
          <a:stretch>
            <a:fillRect/>
          </a:stretch>
        </p:blipFill>
        <p:spPr>
          <a:xfrm>
            <a:off x="3223476" y="293662"/>
            <a:ext cx="8833847" cy="6353362"/>
          </a:xfrm>
          <a:prstGeom prst="rect">
            <a:avLst/>
          </a:prstGeom>
          <a:ln>
            <a:solidFill>
              <a:schemeClr val="accent1"/>
            </a:solidFill>
          </a:ln>
        </p:spPr>
      </p:pic>
      <p:sp>
        <p:nvSpPr>
          <p:cNvPr id="7" name="Title 3">
            <a:extLst>
              <a:ext uri="{FF2B5EF4-FFF2-40B4-BE49-F238E27FC236}">
                <a16:creationId xmlns:a16="http://schemas.microsoft.com/office/drawing/2014/main" id="{418F7A96-7A8F-4D3D-852E-8B185555925E}"/>
              </a:ext>
            </a:extLst>
          </p:cNvPr>
          <p:cNvSpPr>
            <a:spLocks noGrp="1"/>
          </p:cNvSpPr>
          <p:nvPr>
            <p:ph type="title"/>
          </p:nvPr>
        </p:nvSpPr>
        <p:spPr>
          <a:xfrm>
            <a:off x="36414" y="386434"/>
            <a:ext cx="3217153" cy="826677"/>
          </a:xfrm>
        </p:spPr>
        <p:txBody>
          <a:bodyPr/>
          <a:lstStyle/>
          <a:p>
            <a:pPr algn="ctr"/>
            <a:r>
              <a:rPr lang="en-US" dirty="0"/>
              <a:t>Employment</a:t>
            </a:r>
          </a:p>
        </p:txBody>
      </p:sp>
      <p:pic>
        <p:nvPicPr>
          <p:cNvPr id="9" name="Picture 8">
            <a:extLst>
              <a:ext uri="{FF2B5EF4-FFF2-40B4-BE49-F238E27FC236}">
                <a16:creationId xmlns:a16="http://schemas.microsoft.com/office/drawing/2014/main" id="{82C9EBA8-CDD4-4995-B1BF-75C3ABB0C722}"/>
              </a:ext>
            </a:extLst>
          </p:cNvPr>
          <p:cNvPicPr>
            <a:picLocks noChangeAspect="1"/>
          </p:cNvPicPr>
          <p:nvPr/>
        </p:nvPicPr>
        <p:blipFill>
          <a:blip r:embed="rId3"/>
          <a:stretch>
            <a:fillRect/>
          </a:stretch>
        </p:blipFill>
        <p:spPr>
          <a:xfrm>
            <a:off x="173172" y="2671657"/>
            <a:ext cx="2943636" cy="1514686"/>
          </a:xfrm>
          <a:prstGeom prst="rect">
            <a:avLst/>
          </a:prstGeom>
        </p:spPr>
      </p:pic>
    </p:spTree>
    <p:extLst>
      <p:ext uri="{BB962C8B-B14F-4D97-AF65-F5344CB8AC3E}">
        <p14:creationId xmlns:p14="http://schemas.microsoft.com/office/powerpoint/2010/main" val="290896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18F7A96-7A8F-4D3D-852E-8B185555925E}"/>
              </a:ext>
            </a:extLst>
          </p:cNvPr>
          <p:cNvSpPr>
            <a:spLocks noGrp="1"/>
          </p:cNvSpPr>
          <p:nvPr>
            <p:ph type="title"/>
          </p:nvPr>
        </p:nvSpPr>
        <p:spPr>
          <a:xfrm>
            <a:off x="36414" y="386434"/>
            <a:ext cx="3217153" cy="826677"/>
          </a:xfrm>
        </p:spPr>
        <p:txBody>
          <a:bodyPr/>
          <a:lstStyle/>
          <a:p>
            <a:pPr algn="ctr"/>
            <a:r>
              <a:rPr lang="en-US" dirty="0"/>
              <a:t>Employment</a:t>
            </a:r>
          </a:p>
        </p:txBody>
      </p:sp>
      <p:pic>
        <p:nvPicPr>
          <p:cNvPr id="9" name="Picture 8">
            <a:extLst>
              <a:ext uri="{FF2B5EF4-FFF2-40B4-BE49-F238E27FC236}">
                <a16:creationId xmlns:a16="http://schemas.microsoft.com/office/drawing/2014/main" id="{82C9EBA8-CDD4-4995-B1BF-75C3ABB0C722}"/>
              </a:ext>
            </a:extLst>
          </p:cNvPr>
          <p:cNvPicPr>
            <a:picLocks noChangeAspect="1"/>
          </p:cNvPicPr>
          <p:nvPr/>
        </p:nvPicPr>
        <p:blipFill>
          <a:blip r:embed="rId2"/>
          <a:stretch>
            <a:fillRect/>
          </a:stretch>
        </p:blipFill>
        <p:spPr>
          <a:xfrm>
            <a:off x="173172" y="2671657"/>
            <a:ext cx="2943636" cy="1514686"/>
          </a:xfrm>
          <a:prstGeom prst="rect">
            <a:avLst/>
          </a:prstGeom>
        </p:spPr>
      </p:pic>
      <p:pic>
        <p:nvPicPr>
          <p:cNvPr id="4" name="Picture 3">
            <a:extLst>
              <a:ext uri="{FF2B5EF4-FFF2-40B4-BE49-F238E27FC236}">
                <a16:creationId xmlns:a16="http://schemas.microsoft.com/office/drawing/2014/main" id="{DB64BC2E-A1FE-4D25-A39C-643D496E73CB}"/>
              </a:ext>
            </a:extLst>
          </p:cNvPr>
          <p:cNvPicPr>
            <a:picLocks noChangeAspect="1"/>
          </p:cNvPicPr>
          <p:nvPr/>
        </p:nvPicPr>
        <p:blipFill>
          <a:blip r:embed="rId3"/>
          <a:stretch>
            <a:fillRect/>
          </a:stretch>
        </p:blipFill>
        <p:spPr>
          <a:xfrm>
            <a:off x="354558" y="4585616"/>
            <a:ext cx="2762250" cy="1885950"/>
          </a:xfrm>
          <a:prstGeom prst="rect">
            <a:avLst/>
          </a:prstGeom>
        </p:spPr>
      </p:pic>
      <p:pic>
        <p:nvPicPr>
          <p:cNvPr id="6" name="Picture 5">
            <a:extLst>
              <a:ext uri="{FF2B5EF4-FFF2-40B4-BE49-F238E27FC236}">
                <a16:creationId xmlns:a16="http://schemas.microsoft.com/office/drawing/2014/main" id="{124AADA9-9675-4B50-A0DA-F2ECB3B8E665}"/>
              </a:ext>
            </a:extLst>
          </p:cNvPr>
          <p:cNvPicPr>
            <a:picLocks noChangeAspect="1"/>
          </p:cNvPicPr>
          <p:nvPr/>
        </p:nvPicPr>
        <p:blipFill>
          <a:blip r:embed="rId4"/>
          <a:stretch>
            <a:fillRect/>
          </a:stretch>
        </p:blipFill>
        <p:spPr>
          <a:xfrm>
            <a:off x="4588590" y="292272"/>
            <a:ext cx="6204543" cy="6327984"/>
          </a:xfrm>
          <a:prstGeom prst="rect">
            <a:avLst/>
          </a:prstGeom>
          <a:ln>
            <a:solidFill>
              <a:schemeClr val="accent1"/>
            </a:solidFill>
          </a:ln>
        </p:spPr>
      </p:pic>
    </p:spTree>
    <p:extLst>
      <p:ext uri="{BB962C8B-B14F-4D97-AF65-F5344CB8AC3E}">
        <p14:creationId xmlns:p14="http://schemas.microsoft.com/office/powerpoint/2010/main" val="253716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18F7A96-7A8F-4D3D-852E-8B185555925E}"/>
              </a:ext>
            </a:extLst>
          </p:cNvPr>
          <p:cNvSpPr>
            <a:spLocks noGrp="1"/>
          </p:cNvSpPr>
          <p:nvPr>
            <p:ph type="title"/>
          </p:nvPr>
        </p:nvSpPr>
        <p:spPr>
          <a:xfrm>
            <a:off x="36414" y="386434"/>
            <a:ext cx="3217153" cy="826677"/>
          </a:xfrm>
        </p:spPr>
        <p:txBody>
          <a:bodyPr/>
          <a:lstStyle/>
          <a:p>
            <a:pPr algn="ctr"/>
            <a:r>
              <a:rPr lang="en-US" dirty="0"/>
              <a:t>Employment</a:t>
            </a:r>
          </a:p>
        </p:txBody>
      </p:sp>
      <p:pic>
        <p:nvPicPr>
          <p:cNvPr id="9" name="Picture 8">
            <a:extLst>
              <a:ext uri="{FF2B5EF4-FFF2-40B4-BE49-F238E27FC236}">
                <a16:creationId xmlns:a16="http://schemas.microsoft.com/office/drawing/2014/main" id="{82C9EBA8-CDD4-4995-B1BF-75C3ABB0C722}"/>
              </a:ext>
            </a:extLst>
          </p:cNvPr>
          <p:cNvPicPr>
            <a:picLocks noChangeAspect="1"/>
          </p:cNvPicPr>
          <p:nvPr/>
        </p:nvPicPr>
        <p:blipFill>
          <a:blip r:embed="rId2"/>
          <a:stretch>
            <a:fillRect/>
          </a:stretch>
        </p:blipFill>
        <p:spPr>
          <a:xfrm>
            <a:off x="173172" y="2671657"/>
            <a:ext cx="2943636" cy="1514686"/>
          </a:xfrm>
          <a:prstGeom prst="rect">
            <a:avLst/>
          </a:prstGeom>
        </p:spPr>
      </p:pic>
      <p:pic>
        <p:nvPicPr>
          <p:cNvPr id="4" name="Picture 3">
            <a:extLst>
              <a:ext uri="{FF2B5EF4-FFF2-40B4-BE49-F238E27FC236}">
                <a16:creationId xmlns:a16="http://schemas.microsoft.com/office/drawing/2014/main" id="{D447E64E-C5FD-445A-A0D2-FB19C7438E33}"/>
              </a:ext>
            </a:extLst>
          </p:cNvPr>
          <p:cNvPicPr>
            <a:picLocks noChangeAspect="1"/>
          </p:cNvPicPr>
          <p:nvPr/>
        </p:nvPicPr>
        <p:blipFill>
          <a:blip r:embed="rId3"/>
          <a:stretch>
            <a:fillRect/>
          </a:stretch>
        </p:blipFill>
        <p:spPr>
          <a:xfrm>
            <a:off x="173172" y="4449127"/>
            <a:ext cx="2867025" cy="1800225"/>
          </a:xfrm>
          <a:prstGeom prst="rect">
            <a:avLst/>
          </a:prstGeom>
        </p:spPr>
      </p:pic>
      <p:pic>
        <p:nvPicPr>
          <p:cNvPr id="6" name="Picture 5">
            <a:extLst>
              <a:ext uri="{FF2B5EF4-FFF2-40B4-BE49-F238E27FC236}">
                <a16:creationId xmlns:a16="http://schemas.microsoft.com/office/drawing/2014/main" id="{5518BC6F-1CBA-4D35-84F1-9D38CF378497}"/>
              </a:ext>
            </a:extLst>
          </p:cNvPr>
          <p:cNvPicPr>
            <a:picLocks noChangeAspect="1"/>
          </p:cNvPicPr>
          <p:nvPr/>
        </p:nvPicPr>
        <p:blipFill>
          <a:blip r:embed="rId4"/>
          <a:stretch>
            <a:fillRect/>
          </a:stretch>
        </p:blipFill>
        <p:spPr>
          <a:xfrm>
            <a:off x="3288223" y="2062228"/>
            <a:ext cx="8730605" cy="2733544"/>
          </a:xfrm>
          <a:prstGeom prst="rect">
            <a:avLst/>
          </a:prstGeom>
          <a:ln>
            <a:solidFill>
              <a:schemeClr val="accent1"/>
            </a:solidFill>
          </a:ln>
        </p:spPr>
      </p:pic>
    </p:spTree>
    <p:extLst>
      <p:ext uri="{BB962C8B-B14F-4D97-AF65-F5344CB8AC3E}">
        <p14:creationId xmlns:p14="http://schemas.microsoft.com/office/powerpoint/2010/main" val="105080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E3C2B-9E76-4B8F-B10F-1A1E110A5230}"/>
              </a:ext>
            </a:extLst>
          </p:cNvPr>
          <p:cNvSpPr>
            <a:spLocks noGrp="1"/>
          </p:cNvSpPr>
          <p:nvPr>
            <p:ph type="title"/>
          </p:nvPr>
        </p:nvSpPr>
        <p:spPr>
          <a:xfrm>
            <a:off x="36414" y="386434"/>
            <a:ext cx="3217153" cy="826677"/>
          </a:xfrm>
        </p:spPr>
        <p:txBody>
          <a:bodyPr/>
          <a:lstStyle/>
          <a:p>
            <a:pPr algn="ctr"/>
            <a:r>
              <a:rPr lang="en-US" dirty="0"/>
              <a:t>Employment</a:t>
            </a:r>
          </a:p>
        </p:txBody>
      </p:sp>
      <p:pic>
        <p:nvPicPr>
          <p:cNvPr id="8" name="Picture 7">
            <a:extLst>
              <a:ext uri="{FF2B5EF4-FFF2-40B4-BE49-F238E27FC236}">
                <a16:creationId xmlns:a16="http://schemas.microsoft.com/office/drawing/2014/main" id="{1CFA3D29-D91F-4B52-B200-BC6B8FD2A510}"/>
              </a:ext>
            </a:extLst>
          </p:cNvPr>
          <p:cNvPicPr>
            <a:picLocks noChangeAspect="1"/>
          </p:cNvPicPr>
          <p:nvPr/>
        </p:nvPicPr>
        <p:blipFill>
          <a:blip r:embed="rId2"/>
          <a:stretch>
            <a:fillRect/>
          </a:stretch>
        </p:blipFill>
        <p:spPr>
          <a:xfrm>
            <a:off x="1280745" y="2674467"/>
            <a:ext cx="2494602" cy="1275741"/>
          </a:xfrm>
          <a:prstGeom prst="rect">
            <a:avLst/>
          </a:prstGeom>
        </p:spPr>
      </p:pic>
      <p:pic>
        <p:nvPicPr>
          <p:cNvPr id="10" name="Picture 9">
            <a:extLst>
              <a:ext uri="{FF2B5EF4-FFF2-40B4-BE49-F238E27FC236}">
                <a16:creationId xmlns:a16="http://schemas.microsoft.com/office/drawing/2014/main" id="{FE3FA2F3-8896-4B9B-B12B-08DCA0C41650}"/>
              </a:ext>
            </a:extLst>
          </p:cNvPr>
          <p:cNvPicPr>
            <a:picLocks noChangeAspect="1"/>
          </p:cNvPicPr>
          <p:nvPr/>
        </p:nvPicPr>
        <p:blipFill>
          <a:blip r:embed="rId3"/>
          <a:stretch>
            <a:fillRect/>
          </a:stretch>
        </p:blipFill>
        <p:spPr>
          <a:xfrm>
            <a:off x="4955406" y="128479"/>
            <a:ext cx="5207268" cy="6674193"/>
          </a:xfrm>
          <a:prstGeom prst="rect">
            <a:avLst/>
          </a:prstGeom>
          <a:ln>
            <a:solidFill>
              <a:schemeClr val="accent1"/>
            </a:solidFill>
          </a:ln>
        </p:spPr>
      </p:pic>
    </p:spTree>
    <p:extLst>
      <p:ext uri="{BB962C8B-B14F-4D97-AF65-F5344CB8AC3E}">
        <p14:creationId xmlns:p14="http://schemas.microsoft.com/office/powerpoint/2010/main" val="244519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2703DA-982F-428F-B04A-6A63CDFA64BE}"/>
              </a:ext>
            </a:extLst>
          </p:cNvPr>
          <p:cNvPicPr>
            <a:picLocks noChangeAspect="1"/>
          </p:cNvPicPr>
          <p:nvPr/>
        </p:nvPicPr>
        <p:blipFill>
          <a:blip r:embed="rId3"/>
          <a:stretch>
            <a:fillRect/>
          </a:stretch>
        </p:blipFill>
        <p:spPr>
          <a:xfrm>
            <a:off x="4688960" y="81914"/>
            <a:ext cx="6726762" cy="6669756"/>
          </a:xfrm>
          <a:prstGeom prst="rect">
            <a:avLst/>
          </a:prstGeom>
          <a:ln>
            <a:solidFill>
              <a:schemeClr val="accent1"/>
            </a:solidFill>
          </a:ln>
        </p:spPr>
      </p:pic>
      <p:pic>
        <p:nvPicPr>
          <p:cNvPr id="11" name="Picture 10">
            <a:extLst>
              <a:ext uri="{FF2B5EF4-FFF2-40B4-BE49-F238E27FC236}">
                <a16:creationId xmlns:a16="http://schemas.microsoft.com/office/drawing/2014/main" id="{E22C5EFF-CAD4-4D4E-9B6F-8BC9718EF22C}"/>
              </a:ext>
            </a:extLst>
          </p:cNvPr>
          <p:cNvPicPr>
            <a:picLocks noChangeAspect="1"/>
          </p:cNvPicPr>
          <p:nvPr/>
        </p:nvPicPr>
        <p:blipFill>
          <a:blip r:embed="rId4"/>
          <a:stretch>
            <a:fillRect/>
          </a:stretch>
        </p:blipFill>
        <p:spPr>
          <a:xfrm>
            <a:off x="829443" y="2649284"/>
            <a:ext cx="2905530" cy="1495634"/>
          </a:xfrm>
          <a:prstGeom prst="rect">
            <a:avLst/>
          </a:prstGeom>
        </p:spPr>
      </p:pic>
      <p:sp>
        <p:nvSpPr>
          <p:cNvPr id="12" name="Title 3">
            <a:extLst>
              <a:ext uri="{FF2B5EF4-FFF2-40B4-BE49-F238E27FC236}">
                <a16:creationId xmlns:a16="http://schemas.microsoft.com/office/drawing/2014/main" id="{DEF8DE31-793B-43E9-B0C6-87A27FC19C89}"/>
              </a:ext>
            </a:extLst>
          </p:cNvPr>
          <p:cNvSpPr>
            <a:spLocks noGrp="1"/>
          </p:cNvSpPr>
          <p:nvPr>
            <p:ph type="title"/>
          </p:nvPr>
        </p:nvSpPr>
        <p:spPr>
          <a:xfrm>
            <a:off x="472353" y="386434"/>
            <a:ext cx="3440439" cy="826677"/>
          </a:xfrm>
        </p:spPr>
        <p:txBody>
          <a:bodyPr/>
          <a:lstStyle/>
          <a:p>
            <a:pPr algn="ctr"/>
            <a:r>
              <a:rPr lang="en-US" dirty="0"/>
              <a:t>Employment</a:t>
            </a:r>
          </a:p>
        </p:txBody>
      </p:sp>
    </p:spTree>
    <p:extLst>
      <p:ext uri="{BB962C8B-B14F-4D97-AF65-F5344CB8AC3E}">
        <p14:creationId xmlns:p14="http://schemas.microsoft.com/office/powerpoint/2010/main" val="36549911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6211-BAA7-EF1B-12D6-1DDC6FDCB7A9}"/>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a:cs typeface="Calibri Light"/>
              </a:rPr>
              <a:t>University of Oregon : into CAREERS</a:t>
            </a:r>
            <a:endParaRPr lang="en-US" sz="5200" dirty="0"/>
          </a:p>
        </p:txBody>
      </p:sp>
      <p:pic>
        <p:nvPicPr>
          <p:cNvPr id="4" name="Picture 4">
            <a:extLst>
              <a:ext uri="{FF2B5EF4-FFF2-40B4-BE49-F238E27FC236}">
                <a16:creationId xmlns:a16="http://schemas.microsoft.com/office/drawing/2014/main" id="{62587B70-0B15-4632-6F03-A215A091FCD3}"/>
              </a:ext>
            </a:extLst>
          </p:cNvPr>
          <p:cNvPicPr>
            <a:picLocks noGrp="1" noChangeAspect="1"/>
          </p:cNvPicPr>
          <p:nvPr>
            <p:ph idx="1"/>
          </p:nvPr>
        </p:nvPicPr>
        <p:blipFill rotWithShape="1">
          <a:blip r:embed="rId2"/>
          <a:srcRect r="-1" b="4330"/>
          <a:stretch/>
        </p:blipFill>
        <p:spPr>
          <a:xfrm>
            <a:off x="838200" y="1845426"/>
            <a:ext cx="10512547" cy="4450303"/>
          </a:xfrm>
          <a:prstGeom prst="rect">
            <a:avLst/>
          </a:prstGeom>
        </p:spPr>
      </p:pic>
    </p:spTree>
    <p:extLst>
      <p:ext uri="{BB962C8B-B14F-4D97-AF65-F5344CB8AC3E}">
        <p14:creationId xmlns:p14="http://schemas.microsoft.com/office/powerpoint/2010/main" val="390929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56821-BAAF-485E-AB47-12E8553BDE19}"/>
              </a:ext>
            </a:extLst>
          </p:cNvPr>
          <p:cNvSpPr txBox="1"/>
          <p:nvPr/>
        </p:nvSpPr>
        <p:spPr>
          <a:xfrm>
            <a:off x="1329540" y="2352411"/>
            <a:ext cx="2609636" cy="2585323"/>
          </a:xfrm>
          <a:prstGeom prst="rect">
            <a:avLst/>
          </a:prstGeom>
          <a:noFill/>
        </p:spPr>
        <p:txBody>
          <a:bodyPr wrap="square" rtlCol="0">
            <a:spAutoFit/>
          </a:bodyPr>
          <a:lstStyle/>
          <a:p>
            <a:r>
              <a:rPr lang="en-US" b="1" dirty="0">
                <a:solidFill>
                  <a:srgbClr val="FF0000"/>
                </a:solidFill>
              </a:rPr>
              <a:t>Note:  </a:t>
            </a:r>
          </a:p>
          <a:p>
            <a:endParaRPr lang="en-US" dirty="0"/>
          </a:p>
          <a:p>
            <a:pPr marL="285750" indent="-285750">
              <a:buFont typeface="Arial" panose="020B0604020202020204" pitchFamily="34" charset="0"/>
              <a:buChar char="•"/>
            </a:pPr>
            <a:r>
              <a:rPr lang="en-US" dirty="0"/>
              <a:t>Career Plan</a:t>
            </a:r>
          </a:p>
          <a:p>
            <a:pPr marL="742950" lvl="1" indent="-285750">
              <a:buFont typeface="Arial" panose="020B0604020202020204" pitchFamily="34" charset="0"/>
              <a:buChar char="•"/>
            </a:pPr>
            <a:r>
              <a:rPr lang="en-US" dirty="0"/>
              <a:t>SEEK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Careers</a:t>
            </a:r>
            <a:br>
              <a:rPr lang="en-US" dirty="0"/>
            </a:br>
            <a:endParaRPr lang="en-US" dirty="0"/>
          </a:p>
          <a:p>
            <a:pPr marL="285750" indent="-285750">
              <a:buFont typeface="Arial" panose="020B0604020202020204" pitchFamily="34" charset="0"/>
              <a:buChar char="•"/>
            </a:pPr>
            <a:r>
              <a:rPr lang="en-US" dirty="0"/>
              <a:t>Find Jobs</a:t>
            </a:r>
          </a:p>
          <a:p>
            <a:endParaRPr lang="en-US" dirty="0"/>
          </a:p>
        </p:txBody>
      </p:sp>
      <p:sp>
        <p:nvSpPr>
          <p:cNvPr id="5" name="Title 3">
            <a:extLst>
              <a:ext uri="{FF2B5EF4-FFF2-40B4-BE49-F238E27FC236}">
                <a16:creationId xmlns:a16="http://schemas.microsoft.com/office/drawing/2014/main" id="{76D690D4-7648-4638-AB69-CB414BFF15AF}"/>
              </a:ext>
            </a:extLst>
          </p:cNvPr>
          <p:cNvSpPr>
            <a:spLocks noGrp="1"/>
          </p:cNvSpPr>
          <p:nvPr>
            <p:ph type="title"/>
          </p:nvPr>
        </p:nvSpPr>
        <p:spPr>
          <a:xfrm>
            <a:off x="498737" y="417256"/>
            <a:ext cx="3440439" cy="826677"/>
          </a:xfrm>
        </p:spPr>
        <p:txBody>
          <a:bodyPr/>
          <a:lstStyle/>
          <a:p>
            <a:pPr algn="ctr"/>
            <a:r>
              <a:rPr lang="en-US" dirty="0"/>
              <a:t>Employment</a:t>
            </a:r>
          </a:p>
        </p:txBody>
      </p:sp>
      <p:pic>
        <p:nvPicPr>
          <p:cNvPr id="6" name="Picture 5">
            <a:extLst>
              <a:ext uri="{FF2B5EF4-FFF2-40B4-BE49-F238E27FC236}">
                <a16:creationId xmlns:a16="http://schemas.microsoft.com/office/drawing/2014/main" id="{43B4A8DF-19F9-4CB0-83E3-7998273A4C26}"/>
              </a:ext>
            </a:extLst>
          </p:cNvPr>
          <p:cNvPicPr>
            <a:picLocks noChangeAspect="1"/>
          </p:cNvPicPr>
          <p:nvPr/>
        </p:nvPicPr>
        <p:blipFill>
          <a:blip r:embed="rId2"/>
          <a:stretch>
            <a:fillRect/>
          </a:stretch>
        </p:blipFill>
        <p:spPr>
          <a:xfrm>
            <a:off x="5017273" y="0"/>
            <a:ext cx="3949677" cy="6858000"/>
          </a:xfrm>
          <a:prstGeom prst="rect">
            <a:avLst/>
          </a:prstGeom>
          <a:ln>
            <a:solidFill>
              <a:schemeClr val="accent1"/>
            </a:solidFill>
          </a:ln>
        </p:spPr>
      </p:pic>
    </p:spTree>
    <p:extLst>
      <p:ext uri="{BB962C8B-B14F-4D97-AF65-F5344CB8AC3E}">
        <p14:creationId xmlns:p14="http://schemas.microsoft.com/office/powerpoint/2010/main" val="418672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56821-BAAF-485E-AB47-12E8553BDE19}"/>
              </a:ext>
            </a:extLst>
          </p:cNvPr>
          <p:cNvSpPr txBox="1"/>
          <p:nvPr/>
        </p:nvSpPr>
        <p:spPr>
          <a:xfrm>
            <a:off x="1329540" y="2352411"/>
            <a:ext cx="2609636" cy="2585323"/>
          </a:xfrm>
          <a:prstGeom prst="rect">
            <a:avLst/>
          </a:prstGeom>
          <a:noFill/>
        </p:spPr>
        <p:txBody>
          <a:bodyPr wrap="square" rtlCol="0">
            <a:spAutoFit/>
          </a:bodyPr>
          <a:lstStyle/>
          <a:p>
            <a:r>
              <a:rPr lang="en-US" b="1" dirty="0">
                <a:solidFill>
                  <a:srgbClr val="FF0000"/>
                </a:solidFill>
              </a:rPr>
              <a:t>Note:  </a:t>
            </a:r>
          </a:p>
          <a:p>
            <a:endParaRPr lang="en-US" dirty="0"/>
          </a:p>
          <a:p>
            <a:pPr marL="285750" indent="-285750">
              <a:buFont typeface="Arial" panose="020B0604020202020204" pitchFamily="34" charset="0"/>
              <a:buChar char="•"/>
            </a:pPr>
            <a:r>
              <a:rPr lang="en-US" dirty="0"/>
              <a:t>Career Plan</a:t>
            </a:r>
          </a:p>
          <a:p>
            <a:pPr marL="742950" lvl="1" indent="-285750">
              <a:buFont typeface="Arial" panose="020B0604020202020204" pitchFamily="34" charset="0"/>
              <a:buChar char="•"/>
            </a:pPr>
            <a:r>
              <a:rPr lang="en-US" dirty="0"/>
              <a:t>SEEK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Careers</a:t>
            </a:r>
            <a:br>
              <a:rPr lang="en-US" dirty="0"/>
            </a:br>
            <a:endParaRPr lang="en-US" dirty="0"/>
          </a:p>
          <a:p>
            <a:pPr marL="285750" indent="-285750">
              <a:buFont typeface="Arial" panose="020B0604020202020204" pitchFamily="34" charset="0"/>
              <a:buChar char="•"/>
            </a:pPr>
            <a:r>
              <a:rPr lang="en-US" dirty="0"/>
              <a:t>Find Jobs</a:t>
            </a:r>
          </a:p>
          <a:p>
            <a:endParaRPr lang="en-US" dirty="0"/>
          </a:p>
        </p:txBody>
      </p:sp>
      <p:sp>
        <p:nvSpPr>
          <p:cNvPr id="5" name="Title 3">
            <a:extLst>
              <a:ext uri="{FF2B5EF4-FFF2-40B4-BE49-F238E27FC236}">
                <a16:creationId xmlns:a16="http://schemas.microsoft.com/office/drawing/2014/main" id="{76D690D4-7648-4638-AB69-CB414BFF15AF}"/>
              </a:ext>
            </a:extLst>
          </p:cNvPr>
          <p:cNvSpPr>
            <a:spLocks noGrp="1"/>
          </p:cNvSpPr>
          <p:nvPr>
            <p:ph type="title"/>
          </p:nvPr>
        </p:nvSpPr>
        <p:spPr>
          <a:xfrm>
            <a:off x="498737" y="417256"/>
            <a:ext cx="3440439" cy="826677"/>
          </a:xfrm>
        </p:spPr>
        <p:txBody>
          <a:bodyPr/>
          <a:lstStyle/>
          <a:p>
            <a:pPr algn="ctr"/>
            <a:r>
              <a:rPr lang="en-US" dirty="0"/>
              <a:t>Employment</a:t>
            </a:r>
          </a:p>
        </p:txBody>
      </p:sp>
      <p:pic>
        <p:nvPicPr>
          <p:cNvPr id="3" name="Picture 2">
            <a:extLst>
              <a:ext uri="{FF2B5EF4-FFF2-40B4-BE49-F238E27FC236}">
                <a16:creationId xmlns:a16="http://schemas.microsoft.com/office/drawing/2014/main" id="{DEA6D4C6-E23D-4069-B799-047DC9147138}"/>
              </a:ext>
            </a:extLst>
          </p:cNvPr>
          <p:cNvPicPr>
            <a:picLocks noChangeAspect="1"/>
          </p:cNvPicPr>
          <p:nvPr/>
        </p:nvPicPr>
        <p:blipFill>
          <a:blip r:embed="rId2"/>
          <a:stretch>
            <a:fillRect/>
          </a:stretch>
        </p:blipFill>
        <p:spPr>
          <a:xfrm>
            <a:off x="3064764" y="1504950"/>
            <a:ext cx="8915400" cy="3848100"/>
          </a:xfrm>
          <a:prstGeom prst="rect">
            <a:avLst/>
          </a:prstGeom>
        </p:spPr>
      </p:pic>
    </p:spTree>
    <p:extLst>
      <p:ext uri="{BB962C8B-B14F-4D97-AF65-F5344CB8AC3E}">
        <p14:creationId xmlns:p14="http://schemas.microsoft.com/office/powerpoint/2010/main" val="122348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A09C6-398C-45FD-838E-0C3F16F7B3A2}"/>
              </a:ext>
            </a:extLst>
          </p:cNvPr>
          <p:cNvPicPr>
            <a:picLocks noChangeAspect="1"/>
          </p:cNvPicPr>
          <p:nvPr/>
        </p:nvPicPr>
        <p:blipFill>
          <a:blip r:embed="rId2"/>
          <a:stretch>
            <a:fillRect/>
          </a:stretch>
        </p:blipFill>
        <p:spPr>
          <a:xfrm>
            <a:off x="4264407" y="0"/>
            <a:ext cx="5759109" cy="6858000"/>
          </a:xfrm>
          <a:prstGeom prst="rect">
            <a:avLst/>
          </a:prstGeom>
          <a:ln>
            <a:solidFill>
              <a:schemeClr val="accent1"/>
            </a:solidFill>
          </a:ln>
        </p:spPr>
      </p:pic>
      <p:sp>
        <p:nvSpPr>
          <p:cNvPr id="4" name="Title 3">
            <a:extLst>
              <a:ext uri="{FF2B5EF4-FFF2-40B4-BE49-F238E27FC236}">
                <a16:creationId xmlns:a16="http://schemas.microsoft.com/office/drawing/2014/main" id="{CE1051E6-0414-4652-AC53-E30867F562C3}"/>
              </a:ext>
            </a:extLst>
          </p:cNvPr>
          <p:cNvSpPr>
            <a:spLocks noGrp="1"/>
          </p:cNvSpPr>
          <p:nvPr>
            <p:ph type="title"/>
          </p:nvPr>
        </p:nvSpPr>
        <p:spPr>
          <a:xfrm>
            <a:off x="498737" y="417256"/>
            <a:ext cx="3440439" cy="826677"/>
          </a:xfrm>
        </p:spPr>
        <p:txBody>
          <a:bodyPr/>
          <a:lstStyle/>
          <a:p>
            <a:pPr algn="ctr"/>
            <a:r>
              <a:rPr lang="en-US" dirty="0"/>
              <a:t>Employment</a:t>
            </a:r>
          </a:p>
        </p:txBody>
      </p:sp>
      <p:sp>
        <p:nvSpPr>
          <p:cNvPr id="6" name="TextBox 5">
            <a:extLst>
              <a:ext uri="{FF2B5EF4-FFF2-40B4-BE49-F238E27FC236}">
                <a16:creationId xmlns:a16="http://schemas.microsoft.com/office/drawing/2014/main" id="{3711EFFF-4E0E-40BB-BFF8-63522F802A7E}"/>
              </a:ext>
            </a:extLst>
          </p:cNvPr>
          <p:cNvSpPr txBox="1"/>
          <p:nvPr/>
        </p:nvSpPr>
        <p:spPr>
          <a:xfrm>
            <a:off x="1329540" y="2352411"/>
            <a:ext cx="2609636" cy="3139321"/>
          </a:xfrm>
          <a:prstGeom prst="rect">
            <a:avLst/>
          </a:prstGeom>
          <a:noFill/>
        </p:spPr>
        <p:txBody>
          <a:bodyPr wrap="square" rtlCol="0">
            <a:spAutoFit/>
          </a:bodyPr>
          <a:lstStyle/>
          <a:p>
            <a:r>
              <a:rPr lang="en-US" b="1" dirty="0">
                <a:solidFill>
                  <a:srgbClr val="FF0000"/>
                </a:solidFill>
              </a:rPr>
              <a:t>Note:  </a:t>
            </a:r>
          </a:p>
          <a:p>
            <a:endParaRPr lang="en-US" dirty="0"/>
          </a:p>
          <a:p>
            <a:pPr marL="285750" indent="-285750">
              <a:buFont typeface="Arial" panose="020B0604020202020204" pitchFamily="34" charset="0"/>
              <a:buChar char="•"/>
            </a:pPr>
            <a:r>
              <a:rPr lang="en-US" dirty="0"/>
              <a:t>Career Plan</a:t>
            </a:r>
          </a:p>
          <a:p>
            <a:pPr marL="742950" lvl="1" indent="-285750">
              <a:buFont typeface="Arial" panose="020B0604020202020204" pitchFamily="34" charset="0"/>
              <a:buChar char="•"/>
            </a:pPr>
            <a:r>
              <a:rPr lang="en-US" dirty="0"/>
              <a:t>SEEK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Careers</a:t>
            </a:r>
            <a:br>
              <a:rPr lang="en-US" dirty="0"/>
            </a:br>
            <a:endParaRPr lang="en-US" dirty="0"/>
          </a:p>
          <a:p>
            <a:pPr marL="285750" indent="-285750">
              <a:buFont typeface="Arial" panose="020B0604020202020204" pitchFamily="34" charset="0"/>
              <a:buChar char="•"/>
            </a:pPr>
            <a:r>
              <a:rPr lang="en-US" dirty="0"/>
              <a:t>Find Jobs</a:t>
            </a:r>
            <a:br>
              <a:rPr lang="en-US" dirty="0"/>
            </a:br>
            <a:endParaRPr lang="en-US" dirty="0"/>
          </a:p>
          <a:p>
            <a:pPr marL="285750" indent="-285750">
              <a:buFont typeface="Arial" panose="020B0604020202020204" pitchFamily="34" charset="0"/>
              <a:buChar char="•"/>
            </a:pPr>
            <a:r>
              <a:rPr lang="en-US" dirty="0" err="1"/>
              <a:t>NLx</a:t>
            </a:r>
            <a:endParaRPr lang="en-US" dirty="0"/>
          </a:p>
          <a:p>
            <a:endParaRPr lang="en-US" dirty="0"/>
          </a:p>
        </p:txBody>
      </p:sp>
    </p:spTree>
    <p:extLst>
      <p:ext uri="{BB962C8B-B14F-4D97-AF65-F5344CB8AC3E}">
        <p14:creationId xmlns:p14="http://schemas.microsoft.com/office/powerpoint/2010/main" val="81087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1963E8-6068-4297-BBFF-84373F5FA4B6}"/>
              </a:ext>
            </a:extLst>
          </p:cNvPr>
          <p:cNvPicPr>
            <a:picLocks noChangeAspect="1"/>
          </p:cNvPicPr>
          <p:nvPr/>
        </p:nvPicPr>
        <p:blipFill>
          <a:blip r:embed="rId2"/>
          <a:stretch>
            <a:fillRect/>
          </a:stretch>
        </p:blipFill>
        <p:spPr>
          <a:xfrm>
            <a:off x="4438104" y="0"/>
            <a:ext cx="5740487" cy="6858000"/>
          </a:xfrm>
          <a:prstGeom prst="rect">
            <a:avLst/>
          </a:prstGeom>
          <a:ln>
            <a:solidFill>
              <a:schemeClr val="accent1"/>
            </a:solidFill>
          </a:ln>
        </p:spPr>
      </p:pic>
      <p:sp>
        <p:nvSpPr>
          <p:cNvPr id="4" name="Title 3">
            <a:extLst>
              <a:ext uri="{FF2B5EF4-FFF2-40B4-BE49-F238E27FC236}">
                <a16:creationId xmlns:a16="http://schemas.microsoft.com/office/drawing/2014/main" id="{0C0DE165-D093-4786-8453-37836AE1D03A}"/>
              </a:ext>
            </a:extLst>
          </p:cNvPr>
          <p:cNvSpPr>
            <a:spLocks noGrp="1"/>
          </p:cNvSpPr>
          <p:nvPr>
            <p:ph type="title"/>
          </p:nvPr>
        </p:nvSpPr>
        <p:spPr>
          <a:xfrm>
            <a:off x="498737" y="417256"/>
            <a:ext cx="3440439" cy="826677"/>
          </a:xfrm>
        </p:spPr>
        <p:txBody>
          <a:bodyPr/>
          <a:lstStyle/>
          <a:p>
            <a:pPr algn="ctr"/>
            <a:r>
              <a:rPr lang="en-US" dirty="0"/>
              <a:t>Employment</a:t>
            </a:r>
          </a:p>
        </p:txBody>
      </p:sp>
      <p:sp>
        <p:nvSpPr>
          <p:cNvPr id="5" name="TextBox 4">
            <a:extLst>
              <a:ext uri="{FF2B5EF4-FFF2-40B4-BE49-F238E27FC236}">
                <a16:creationId xmlns:a16="http://schemas.microsoft.com/office/drawing/2014/main" id="{89B961F2-AA7F-48EE-B0F5-33265127AD50}"/>
              </a:ext>
            </a:extLst>
          </p:cNvPr>
          <p:cNvSpPr txBox="1"/>
          <p:nvPr/>
        </p:nvSpPr>
        <p:spPr>
          <a:xfrm>
            <a:off x="1329540" y="2352411"/>
            <a:ext cx="2609636" cy="3139321"/>
          </a:xfrm>
          <a:prstGeom prst="rect">
            <a:avLst/>
          </a:prstGeom>
          <a:noFill/>
        </p:spPr>
        <p:txBody>
          <a:bodyPr wrap="square" rtlCol="0">
            <a:spAutoFit/>
          </a:bodyPr>
          <a:lstStyle/>
          <a:p>
            <a:r>
              <a:rPr lang="en-US" b="1" dirty="0">
                <a:solidFill>
                  <a:srgbClr val="FF0000"/>
                </a:solidFill>
              </a:rPr>
              <a:t>Note:  </a:t>
            </a:r>
          </a:p>
          <a:p>
            <a:endParaRPr lang="en-US" dirty="0"/>
          </a:p>
          <a:p>
            <a:pPr marL="285750" indent="-285750">
              <a:buFont typeface="Arial" panose="020B0604020202020204" pitchFamily="34" charset="0"/>
              <a:buChar char="•"/>
            </a:pPr>
            <a:r>
              <a:rPr lang="en-US" dirty="0"/>
              <a:t>Career Plan</a:t>
            </a:r>
          </a:p>
          <a:p>
            <a:pPr marL="742950" lvl="1" indent="-285750">
              <a:buFont typeface="Arial" panose="020B0604020202020204" pitchFamily="34" charset="0"/>
              <a:buChar char="•"/>
            </a:pPr>
            <a:r>
              <a:rPr lang="en-US" dirty="0"/>
              <a:t>SEEK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Careers</a:t>
            </a:r>
            <a:br>
              <a:rPr lang="en-US" dirty="0"/>
            </a:br>
            <a:endParaRPr lang="en-US" dirty="0"/>
          </a:p>
          <a:p>
            <a:pPr marL="285750" indent="-285750">
              <a:buFont typeface="Arial" panose="020B0604020202020204" pitchFamily="34" charset="0"/>
              <a:buChar char="•"/>
            </a:pPr>
            <a:r>
              <a:rPr lang="en-US" dirty="0"/>
              <a:t>Find Jobs</a:t>
            </a:r>
            <a:br>
              <a:rPr lang="en-US" dirty="0"/>
            </a:br>
            <a:endParaRPr lang="en-US" dirty="0"/>
          </a:p>
          <a:p>
            <a:pPr marL="285750" indent="-285750">
              <a:buFont typeface="Arial" panose="020B0604020202020204" pitchFamily="34" charset="0"/>
              <a:buChar char="•"/>
            </a:pPr>
            <a:r>
              <a:rPr lang="en-US" dirty="0" err="1"/>
              <a:t>NLx</a:t>
            </a:r>
            <a:endParaRPr lang="en-US" dirty="0"/>
          </a:p>
          <a:p>
            <a:endParaRPr lang="en-US" dirty="0"/>
          </a:p>
        </p:txBody>
      </p:sp>
    </p:spTree>
    <p:extLst>
      <p:ext uri="{BB962C8B-B14F-4D97-AF65-F5344CB8AC3E}">
        <p14:creationId xmlns:p14="http://schemas.microsoft.com/office/powerpoint/2010/main" val="33593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FADEDB-AB98-4549-A0F4-1339508661BB}"/>
              </a:ext>
            </a:extLst>
          </p:cNvPr>
          <p:cNvPicPr>
            <a:picLocks noChangeAspect="1"/>
          </p:cNvPicPr>
          <p:nvPr/>
        </p:nvPicPr>
        <p:blipFill>
          <a:blip r:embed="rId2"/>
          <a:stretch>
            <a:fillRect/>
          </a:stretch>
        </p:blipFill>
        <p:spPr>
          <a:xfrm>
            <a:off x="4279279" y="0"/>
            <a:ext cx="5873201" cy="6858000"/>
          </a:xfrm>
          <a:prstGeom prst="rect">
            <a:avLst/>
          </a:prstGeom>
          <a:ln>
            <a:solidFill>
              <a:schemeClr val="accent1"/>
            </a:solidFill>
          </a:ln>
        </p:spPr>
      </p:pic>
      <p:sp>
        <p:nvSpPr>
          <p:cNvPr id="4" name="Title 3">
            <a:extLst>
              <a:ext uri="{FF2B5EF4-FFF2-40B4-BE49-F238E27FC236}">
                <a16:creationId xmlns:a16="http://schemas.microsoft.com/office/drawing/2014/main" id="{79823B84-A7DC-4C13-9F40-3D9B37CE5B24}"/>
              </a:ext>
            </a:extLst>
          </p:cNvPr>
          <p:cNvSpPr>
            <a:spLocks noGrp="1"/>
          </p:cNvSpPr>
          <p:nvPr>
            <p:ph type="title"/>
          </p:nvPr>
        </p:nvSpPr>
        <p:spPr>
          <a:xfrm>
            <a:off x="498737" y="417256"/>
            <a:ext cx="3440439" cy="826677"/>
          </a:xfrm>
        </p:spPr>
        <p:txBody>
          <a:bodyPr/>
          <a:lstStyle/>
          <a:p>
            <a:pPr algn="ctr"/>
            <a:r>
              <a:rPr lang="en-US" dirty="0"/>
              <a:t>Employment</a:t>
            </a:r>
          </a:p>
        </p:txBody>
      </p:sp>
      <p:sp>
        <p:nvSpPr>
          <p:cNvPr id="5" name="TextBox 4">
            <a:extLst>
              <a:ext uri="{FF2B5EF4-FFF2-40B4-BE49-F238E27FC236}">
                <a16:creationId xmlns:a16="http://schemas.microsoft.com/office/drawing/2014/main" id="{666C225C-49AF-44CE-8B69-7A69FCC2FCAA}"/>
              </a:ext>
            </a:extLst>
          </p:cNvPr>
          <p:cNvSpPr txBox="1"/>
          <p:nvPr/>
        </p:nvSpPr>
        <p:spPr>
          <a:xfrm>
            <a:off x="1329540" y="2352411"/>
            <a:ext cx="2609636" cy="3139321"/>
          </a:xfrm>
          <a:prstGeom prst="rect">
            <a:avLst/>
          </a:prstGeom>
          <a:noFill/>
        </p:spPr>
        <p:txBody>
          <a:bodyPr wrap="square" rtlCol="0">
            <a:spAutoFit/>
          </a:bodyPr>
          <a:lstStyle/>
          <a:p>
            <a:r>
              <a:rPr lang="en-US" b="1" dirty="0">
                <a:solidFill>
                  <a:srgbClr val="FF0000"/>
                </a:solidFill>
              </a:rPr>
              <a:t>Note:  </a:t>
            </a:r>
          </a:p>
          <a:p>
            <a:endParaRPr lang="en-US" dirty="0"/>
          </a:p>
          <a:p>
            <a:pPr marL="285750" indent="-285750">
              <a:buFont typeface="Arial" panose="020B0604020202020204" pitchFamily="34" charset="0"/>
              <a:buChar char="•"/>
            </a:pPr>
            <a:r>
              <a:rPr lang="en-US" dirty="0"/>
              <a:t>Career Plan</a:t>
            </a:r>
          </a:p>
          <a:p>
            <a:pPr marL="742950" lvl="1" indent="-285750">
              <a:buFont typeface="Arial" panose="020B0604020202020204" pitchFamily="34" charset="0"/>
              <a:buChar char="•"/>
            </a:pPr>
            <a:r>
              <a:rPr lang="en-US" dirty="0"/>
              <a:t>SEEK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Careers</a:t>
            </a:r>
            <a:br>
              <a:rPr lang="en-US" dirty="0"/>
            </a:br>
            <a:endParaRPr lang="en-US" dirty="0"/>
          </a:p>
          <a:p>
            <a:pPr marL="285750" indent="-285750">
              <a:buFont typeface="Arial" panose="020B0604020202020204" pitchFamily="34" charset="0"/>
              <a:buChar char="•"/>
            </a:pPr>
            <a:r>
              <a:rPr lang="en-US" dirty="0"/>
              <a:t>Find Jobs</a:t>
            </a:r>
            <a:br>
              <a:rPr lang="en-US" dirty="0"/>
            </a:br>
            <a:endParaRPr lang="en-US" dirty="0"/>
          </a:p>
          <a:p>
            <a:pPr marL="285750" indent="-285750">
              <a:buFont typeface="Arial" panose="020B0604020202020204" pitchFamily="34" charset="0"/>
              <a:buChar char="•"/>
            </a:pPr>
            <a:r>
              <a:rPr lang="en-US" dirty="0" err="1"/>
              <a:t>NLx</a:t>
            </a:r>
            <a:endParaRPr lang="en-US" dirty="0"/>
          </a:p>
          <a:p>
            <a:endParaRPr lang="en-US" dirty="0"/>
          </a:p>
        </p:txBody>
      </p:sp>
    </p:spTree>
    <p:extLst>
      <p:ext uri="{BB962C8B-B14F-4D97-AF65-F5344CB8AC3E}">
        <p14:creationId xmlns:p14="http://schemas.microsoft.com/office/powerpoint/2010/main" val="375299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18F7A96-7A8F-4D3D-852E-8B185555925E}"/>
              </a:ext>
            </a:extLst>
          </p:cNvPr>
          <p:cNvSpPr>
            <a:spLocks noGrp="1"/>
          </p:cNvSpPr>
          <p:nvPr>
            <p:ph type="title"/>
          </p:nvPr>
        </p:nvSpPr>
        <p:spPr>
          <a:xfrm>
            <a:off x="36414" y="386434"/>
            <a:ext cx="3217153" cy="826677"/>
          </a:xfrm>
        </p:spPr>
        <p:txBody>
          <a:bodyPr/>
          <a:lstStyle/>
          <a:p>
            <a:pPr algn="ctr"/>
            <a:r>
              <a:rPr lang="en-US" dirty="0"/>
              <a:t>Employment</a:t>
            </a:r>
          </a:p>
        </p:txBody>
      </p:sp>
      <p:pic>
        <p:nvPicPr>
          <p:cNvPr id="3" name="Picture 2">
            <a:extLst>
              <a:ext uri="{FF2B5EF4-FFF2-40B4-BE49-F238E27FC236}">
                <a16:creationId xmlns:a16="http://schemas.microsoft.com/office/drawing/2014/main" id="{D4D74F29-5A0F-4FA4-B504-31B05A893121}"/>
              </a:ext>
            </a:extLst>
          </p:cNvPr>
          <p:cNvPicPr>
            <a:picLocks noChangeAspect="1"/>
          </p:cNvPicPr>
          <p:nvPr/>
        </p:nvPicPr>
        <p:blipFill>
          <a:blip r:embed="rId2"/>
          <a:stretch>
            <a:fillRect/>
          </a:stretch>
        </p:blipFill>
        <p:spPr>
          <a:xfrm>
            <a:off x="394271" y="2690812"/>
            <a:ext cx="2857500" cy="1476375"/>
          </a:xfrm>
          <a:prstGeom prst="rect">
            <a:avLst/>
          </a:prstGeom>
        </p:spPr>
      </p:pic>
      <p:pic>
        <p:nvPicPr>
          <p:cNvPr id="4" name="Picture 3">
            <a:extLst>
              <a:ext uri="{FF2B5EF4-FFF2-40B4-BE49-F238E27FC236}">
                <a16:creationId xmlns:a16="http://schemas.microsoft.com/office/drawing/2014/main" id="{682C61B7-4EFB-434D-8448-778F21468C82}"/>
              </a:ext>
            </a:extLst>
          </p:cNvPr>
          <p:cNvPicPr>
            <a:picLocks noChangeAspect="1"/>
          </p:cNvPicPr>
          <p:nvPr/>
        </p:nvPicPr>
        <p:blipFill>
          <a:blip r:embed="rId3"/>
          <a:stretch>
            <a:fillRect/>
          </a:stretch>
        </p:blipFill>
        <p:spPr>
          <a:xfrm>
            <a:off x="3810376" y="221842"/>
            <a:ext cx="8051240" cy="6471566"/>
          </a:xfrm>
          <a:prstGeom prst="rect">
            <a:avLst/>
          </a:prstGeom>
          <a:ln>
            <a:solidFill>
              <a:schemeClr val="accent1"/>
            </a:solidFill>
          </a:ln>
        </p:spPr>
      </p:pic>
      <p:pic>
        <p:nvPicPr>
          <p:cNvPr id="6" name="Picture 5">
            <a:extLst>
              <a:ext uri="{FF2B5EF4-FFF2-40B4-BE49-F238E27FC236}">
                <a16:creationId xmlns:a16="http://schemas.microsoft.com/office/drawing/2014/main" id="{CD9DF487-A513-41B8-8CA7-2D3E479429DA}"/>
              </a:ext>
            </a:extLst>
          </p:cNvPr>
          <p:cNvPicPr>
            <a:picLocks noChangeAspect="1"/>
          </p:cNvPicPr>
          <p:nvPr/>
        </p:nvPicPr>
        <p:blipFill>
          <a:blip r:embed="rId4"/>
          <a:stretch>
            <a:fillRect/>
          </a:stretch>
        </p:blipFill>
        <p:spPr>
          <a:xfrm>
            <a:off x="1189915" y="4796952"/>
            <a:ext cx="1057275" cy="571500"/>
          </a:xfrm>
          <a:prstGeom prst="rect">
            <a:avLst/>
          </a:prstGeom>
        </p:spPr>
      </p:pic>
    </p:spTree>
    <p:extLst>
      <p:ext uri="{BB962C8B-B14F-4D97-AF65-F5344CB8AC3E}">
        <p14:creationId xmlns:p14="http://schemas.microsoft.com/office/powerpoint/2010/main" val="345157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18F7A96-7A8F-4D3D-852E-8B185555925E}"/>
              </a:ext>
            </a:extLst>
          </p:cNvPr>
          <p:cNvSpPr>
            <a:spLocks noGrp="1"/>
          </p:cNvSpPr>
          <p:nvPr>
            <p:ph type="title"/>
          </p:nvPr>
        </p:nvSpPr>
        <p:spPr>
          <a:xfrm>
            <a:off x="36414" y="386434"/>
            <a:ext cx="3217153" cy="826677"/>
          </a:xfrm>
        </p:spPr>
        <p:txBody>
          <a:bodyPr/>
          <a:lstStyle/>
          <a:p>
            <a:pPr algn="ctr"/>
            <a:r>
              <a:rPr lang="en-US" dirty="0"/>
              <a:t>Employment</a:t>
            </a:r>
          </a:p>
        </p:txBody>
      </p:sp>
      <p:pic>
        <p:nvPicPr>
          <p:cNvPr id="3" name="Picture 2">
            <a:extLst>
              <a:ext uri="{FF2B5EF4-FFF2-40B4-BE49-F238E27FC236}">
                <a16:creationId xmlns:a16="http://schemas.microsoft.com/office/drawing/2014/main" id="{D4D74F29-5A0F-4FA4-B504-31B05A893121}"/>
              </a:ext>
            </a:extLst>
          </p:cNvPr>
          <p:cNvPicPr>
            <a:picLocks noChangeAspect="1"/>
          </p:cNvPicPr>
          <p:nvPr/>
        </p:nvPicPr>
        <p:blipFill>
          <a:blip r:embed="rId2"/>
          <a:stretch>
            <a:fillRect/>
          </a:stretch>
        </p:blipFill>
        <p:spPr>
          <a:xfrm>
            <a:off x="394271" y="2690812"/>
            <a:ext cx="2857500" cy="1476375"/>
          </a:xfrm>
          <a:prstGeom prst="rect">
            <a:avLst/>
          </a:prstGeom>
        </p:spPr>
      </p:pic>
      <p:pic>
        <p:nvPicPr>
          <p:cNvPr id="4" name="Picture 3">
            <a:extLst>
              <a:ext uri="{FF2B5EF4-FFF2-40B4-BE49-F238E27FC236}">
                <a16:creationId xmlns:a16="http://schemas.microsoft.com/office/drawing/2014/main" id="{253E0F5D-97B9-4C03-9D62-AF52EFD47FE7}"/>
              </a:ext>
            </a:extLst>
          </p:cNvPr>
          <p:cNvPicPr>
            <a:picLocks noChangeAspect="1"/>
          </p:cNvPicPr>
          <p:nvPr/>
        </p:nvPicPr>
        <p:blipFill>
          <a:blip r:embed="rId3"/>
          <a:stretch>
            <a:fillRect/>
          </a:stretch>
        </p:blipFill>
        <p:spPr>
          <a:xfrm>
            <a:off x="3735421" y="260946"/>
            <a:ext cx="7565783" cy="6363593"/>
          </a:xfrm>
          <a:prstGeom prst="rect">
            <a:avLst/>
          </a:prstGeom>
          <a:ln>
            <a:solidFill>
              <a:schemeClr val="accent1"/>
            </a:solidFill>
          </a:ln>
        </p:spPr>
      </p:pic>
      <p:pic>
        <p:nvPicPr>
          <p:cNvPr id="6" name="Picture 5">
            <a:extLst>
              <a:ext uri="{FF2B5EF4-FFF2-40B4-BE49-F238E27FC236}">
                <a16:creationId xmlns:a16="http://schemas.microsoft.com/office/drawing/2014/main" id="{5125CC5C-7098-4891-AA01-8CEFFF5645B3}"/>
              </a:ext>
            </a:extLst>
          </p:cNvPr>
          <p:cNvPicPr>
            <a:picLocks noChangeAspect="1"/>
          </p:cNvPicPr>
          <p:nvPr/>
        </p:nvPicPr>
        <p:blipFill>
          <a:blip r:embed="rId4"/>
          <a:stretch>
            <a:fillRect/>
          </a:stretch>
        </p:blipFill>
        <p:spPr>
          <a:xfrm>
            <a:off x="1316989" y="4840618"/>
            <a:ext cx="1114425" cy="561975"/>
          </a:xfrm>
          <a:prstGeom prst="rect">
            <a:avLst/>
          </a:prstGeom>
        </p:spPr>
      </p:pic>
    </p:spTree>
    <p:extLst>
      <p:ext uri="{BB962C8B-B14F-4D97-AF65-F5344CB8AC3E}">
        <p14:creationId xmlns:p14="http://schemas.microsoft.com/office/powerpoint/2010/main" val="960297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18F7A96-7A8F-4D3D-852E-8B185555925E}"/>
              </a:ext>
            </a:extLst>
          </p:cNvPr>
          <p:cNvSpPr>
            <a:spLocks noGrp="1"/>
          </p:cNvSpPr>
          <p:nvPr>
            <p:ph type="title"/>
          </p:nvPr>
        </p:nvSpPr>
        <p:spPr>
          <a:xfrm>
            <a:off x="36414" y="386434"/>
            <a:ext cx="3217153" cy="826677"/>
          </a:xfrm>
        </p:spPr>
        <p:txBody>
          <a:bodyPr/>
          <a:lstStyle/>
          <a:p>
            <a:pPr algn="ctr"/>
            <a:r>
              <a:rPr lang="en-US" dirty="0"/>
              <a:t>Employment</a:t>
            </a:r>
          </a:p>
        </p:txBody>
      </p:sp>
      <p:pic>
        <p:nvPicPr>
          <p:cNvPr id="3" name="Picture 2">
            <a:extLst>
              <a:ext uri="{FF2B5EF4-FFF2-40B4-BE49-F238E27FC236}">
                <a16:creationId xmlns:a16="http://schemas.microsoft.com/office/drawing/2014/main" id="{D4D74F29-5A0F-4FA4-B504-31B05A893121}"/>
              </a:ext>
            </a:extLst>
          </p:cNvPr>
          <p:cNvPicPr>
            <a:picLocks noChangeAspect="1"/>
          </p:cNvPicPr>
          <p:nvPr/>
        </p:nvPicPr>
        <p:blipFill>
          <a:blip r:embed="rId2"/>
          <a:stretch>
            <a:fillRect/>
          </a:stretch>
        </p:blipFill>
        <p:spPr>
          <a:xfrm>
            <a:off x="394271" y="2690812"/>
            <a:ext cx="2857500" cy="1476375"/>
          </a:xfrm>
          <a:prstGeom prst="rect">
            <a:avLst/>
          </a:prstGeom>
        </p:spPr>
      </p:pic>
      <p:pic>
        <p:nvPicPr>
          <p:cNvPr id="5" name="Picture 4">
            <a:extLst>
              <a:ext uri="{FF2B5EF4-FFF2-40B4-BE49-F238E27FC236}">
                <a16:creationId xmlns:a16="http://schemas.microsoft.com/office/drawing/2014/main" id="{B8991B5E-99EE-4CEA-BBD9-D5418303B818}"/>
              </a:ext>
            </a:extLst>
          </p:cNvPr>
          <p:cNvPicPr>
            <a:picLocks noChangeAspect="1"/>
          </p:cNvPicPr>
          <p:nvPr/>
        </p:nvPicPr>
        <p:blipFill>
          <a:blip r:embed="rId3"/>
          <a:stretch>
            <a:fillRect/>
          </a:stretch>
        </p:blipFill>
        <p:spPr>
          <a:xfrm>
            <a:off x="3599307" y="610171"/>
            <a:ext cx="4591050" cy="2638425"/>
          </a:xfrm>
          <a:prstGeom prst="rect">
            <a:avLst/>
          </a:prstGeom>
        </p:spPr>
      </p:pic>
      <p:pic>
        <p:nvPicPr>
          <p:cNvPr id="8" name="Picture 7">
            <a:extLst>
              <a:ext uri="{FF2B5EF4-FFF2-40B4-BE49-F238E27FC236}">
                <a16:creationId xmlns:a16="http://schemas.microsoft.com/office/drawing/2014/main" id="{3D509BEC-7BAB-4125-A1EA-21614EEEEA81}"/>
              </a:ext>
            </a:extLst>
          </p:cNvPr>
          <p:cNvPicPr>
            <a:picLocks noChangeAspect="1"/>
          </p:cNvPicPr>
          <p:nvPr/>
        </p:nvPicPr>
        <p:blipFill>
          <a:blip r:embed="rId4"/>
          <a:stretch>
            <a:fillRect/>
          </a:stretch>
        </p:blipFill>
        <p:spPr>
          <a:xfrm>
            <a:off x="7301929" y="3704654"/>
            <a:ext cx="4495800" cy="2543175"/>
          </a:xfrm>
          <a:prstGeom prst="rect">
            <a:avLst/>
          </a:prstGeom>
        </p:spPr>
      </p:pic>
    </p:spTree>
    <p:extLst>
      <p:ext uri="{BB962C8B-B14F-4D97-AF65-F5344CB8AC3E}">
        <p14:creationId xmlns:p14="http://schemas.microsoft.com/office/powerpoint/2010/main" val="1124039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64413E-6842-46E3-8FC7-C46EAB152030}"/>
              </a:ext>
            </a:extLst>
          </p:cNvPr>
          <p:cNvPicPr>
            <a:picLocks noChangeAspect="1"/>
          </p:cNvPicPr>
          <p:nvPr/>
        </p:nvPicPr>
        <p:blipFill>
          <a:blip r:embed="rId2"/>
          <a:stretch>
            <a:fillRect/>
          </a:stretch>
        </p:blipFill>
        <p:spPr>
          <a:xfrm>
            <a:off x="4015874" y="399069"/>
            <a:ext cx="5521513" cy="6156866"/>
          </a:xfrm>
          <a:prstGeom prst="rect">
            <a:avLst/>
          </a:prstGeom>
          <a:ln>
            <a:solidFill>
              <a:schemeClr val="accent1"/>
            </a:solidFill>
          </a:ln>
        </p:spPr>
      </p:pic>
      <p:sp>
        <p:nvSpPr>
          <p:cNvPr id="6" name="Title 3">
            <a:extLst>
              <a:ext uri="{FF2B5EF4-FFF2-40B4-BE49-F238E27FC236}">
                <a16:creationId xmlns:a16="http://schemas.microsoft.com/office/drawing/2014/main" id="{6FFD8EC3-A824-49CE-A730-DDD5BB28B2C8}"/>
              </a:ext>
            </a:extLst>
          </p:cNvPr>
          <p:cNvSpPr>
            <a:spLocks noGrp="1"/>
          </p:cNvSpPr>
          <p:nvPr>
            <p:ph type="title"/>
          </p:nvPr>
        </p:nvSpPr>
        <p:spPr>
          <a:xfrm>
            <a:off x="498737" y="417256"/>
            <a:ext cx="3440439" cy="826677"/>
          </a:xfrm>
        </p:spPr>
        <p:txBody>
          <a:bodyPr/>
          <a:lstStyle/>
          <a:p>
            <a:pPr algn="ctr"/>
            <a:r>
              <a:rPr lang="en-US" dirty="0"/>
              <a:t>Careers</a:t>
            </a:r>
          </a:p>
        </p:txBody>
      </p:sp>
      <p:pic>
        <p:nvPicPr>
          <p:cNvPr id="8" name="Picture 7">
            <a:extLst>
              <a:ext uri="{FF2B5EF4-FFF2-40B4-BE49-F238E27FC236}">
                <a16:creationId xmlns:a16="http://schemas.microsoft.com/office/drawing/2014/main" id="{504FEC45-9636-424E-869C-157A83CC0032}"/>
              </a:ext>
            </a:extLst>
          </p:cNvPr>
          <p:cNvPicPr>
            <a:picLocks noChangeAspect="1"/>
          </p:cNvPicPr>
          <p:nvPr/>
        </p:nvPicPr>
        <p:blipFill>
          <a:blip r:embed="rId3"/>
          <a:stretch>
            <a:fillRect/>
          </a:stretch>
        </p:blipFill>
        <p:spPr>
          <a:xfrm>
            <a:off x="894945" y="2823425"/>
            <a:ext cx="2260638" cy="1792919"/>
          </a:xfrm>
          <a:prstGeom prst="rect">
            <a:avLst/>
          </a:prstGeom>
        </p:spPr>
      </p:pic>
    </p:spTree>
    <p:extLst>
      <p:ext uri="{BB962C8B-B14F-4D97-AF65-F5344CB8AC3E}">
        <p14:creationId xmlns:p14="http://schemas.microsoft.com/office/powerpoint/2010/main" val="426925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FFD8EC3-A824-49CE-A730-DDD5BB28B2C8}"/>
              </a:ext>
            </a:extLst>
          </p:cNvPr>
          <p:cNvSpPr>
            <a:spLocks noGrp="1"/>
          </p:cNvSpPr>
          <p:nvPr>
            <p:ph type="title"/>
          </p:nvPr>
        </p:nvSpPr>
        <p:spPr>
          <a:xfrm>
            <a:off x="498737" y="417256"/>
            <a:ext cx="3440439" cy="826677"/>
          </a:xfrm>
        </p:spPr>
        <p:txBody>
          <a:bodyPr/>
          <a:lstStyle/>
          <a:p>
            <a:pPr algn="ctr"/>
            <a:r>
              <a:rPr lang="en-US" dirty="0"/>
              <a:t>Careers</a:t>
            </a:r>
          </a:p>
        </p:txBody>
      </p:sp>
      <p:pic>
        <p:nvPicPr>
          <p:cNvPr id="8" name="Picture 7">
            <a:extLst>
              <a:ext uri="{FF2B5EF4-FFF2-40B4-BE49-F238E27FC236}">
                <a16:creationId xmlns:a16="http://schemas.microsoft.com/office/drawing/2014/main" id="{504FEC45-9636-424E-869C-157A83CC0032}"/>
              </a:ext>
            </a:extLst>
          </p:cNvPr>
          <p:cNvPicPr>
            <a:picLocks noChangeAspect="1"/>
          </p:cNvPicPr>
          <p:nvPr/>
        </p:nvPicPr>
        <p:blipFill>
          <a:blip r:embed="rId2"/>
          <a:stretch>
            <a:fillRect/>
          </a:stretch>
        </p:blipFill>
        <p:spPr>
          <a:xfrm>
            <a:off x="894945" y="2823425"/>
            <a:ext cx="2260638" cy="1792919"/>
          </a:xfrm>
          <a:prstGeom prst="rect">
            <a:avLst/>
          </a:prstGeom>
        </p:spPr>
      </p:pic>
      <p:pic>
        <p:nvPicPr>
          <p:cNvPr id="3" name="Picture 2">
            <a:extLst>
              <a:ext uri="{FF2B5EF4-FFF2-40B4-BE49-F238E27FC236}">
                <a16:creationId xmlns:a16="http://schemas.microsoft.com/office/drawing/2014/main" id="{F1AEA105-0034-46F6-B9C4-BBA10DF075DC}"/>
              </a:ext>
            </a:extLst>
          </p:cNvPr>
          <p:cNvPicPr>
            <a:picLocks noChangeAspect="1"/>
          </p:cNvPicPr>
          <p:nvPr/>
        </p:nvPicPr>
        <p:blipFill>
          <a:blip r:embed="rId3"/>
          <a:stretch>
            <a:fillRect/>
          </a:stretch>
        </p:blipFill>
        <p:spPr>
          <a:xfrm>
            <a:off x="3797070" y="417256"/>
            <a:ext cx="6968900" cy="6042609"/>
          </a:xfrm>
          <a:prstGeom prst="rect">
            <a:avLst/>
          </a:prstGeom>
          <a:ln>
            <a:solidFill>
              <a:schemeClr val="accent1"/>
            </a:solidFill>
          </a:ln>
        </p:spPr>
      </p:pic>
    </p:spTree>
    <p:extLst>
      <p:ext uri="{BB962C8B-B14F-4D97-AF65-F5344CB8AC3E}">
        <p14:creationId xmlns:p14="http://schemas.microsoft.com/office/powerpoint/2010/main" val="34791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18D8-17FD-8F01-D4BC-0B93A199A44B}"/>
              </a:ext>
            </a:extLst>
          </p:cNvPr>
          <p:cNvSpPr>
            <a:spLocks noGrp="1"/>
          </p:cNvSpPr>
          <p:nvPr>
            <p:ph type="title"/>
          </p:nvPr>
        </p:nvSpPr>
        <p:spPr/>
        <p:txBody>
          <a:bodyPr/>
          <a:lstStyle/>
          <a:p>
            <a:pPr algn="ctr"/>
            <a:r>
              <a:rPr lang="en-US" dirty="0" err="1">
                <a:cs typeface="Calibri Light"/>
              </a:rPr>
              <a:t>MassHire</a:t>
            </a:r>
            <a:r>
              <a:rPr lang="en-US" dirty="0">
                <a:cs typeface="Calibri Light"/>
              </a:rPr>
              <a:t> Career Information System</a:t>
            </a:r>
          </a:p>
        </p:txBody>
      </p:sp>
      <p:sp>
        <p:nvSpPr>
          <p:cNvPr id="3" name="Content Placeholder 2">
            <a:extLst>
              <a:ext uri="{FF2B5EF4-FFF2-40B4-BE49-F238E27FC236}">
                <a16:creationId xmlns:a16="http://schemas.microsoft.com/office/drawing/2014/main" id="{931D587C-091E-BDDB-B1D5-9AFC58B6F9DF}"/>
              </a:ext>
            </a:extLst>
          </p:cNvPr>
          <p:cNvSpPr>
            <a:spLocks noGrp="1"/>
          </p:cNvSpPr>
          <p:nvPr>
            <p:ph idx="1"/>
          </p:nvPr>
        </p:nvSpPr>
        <p:spPr>
          <a:xfrm>
            <a:off x="838200" y="2242567"/>
            <a:ext cx="10515600" cy="3934396"/>
          </a:xfrm>
        </p:spPr>
        <p:txBody>
          <a:bodyPr vert="horz" lIns="91440" tIns="45720" rIns="91440" bIns="45720" rtlCol="0" anchor="t">
            <a:normAutofit/>
          </a:bodyPr>
          <a:lstStyle/>
          <a:p>
            <a:pPr marL="0" indent="0">
              <a:buNone/>
            </a:pPr>
            <a:r>
              <a:rPr lang="en-US" sz="3200" dirty="0" err="1">
                <a:cs typeface="Calibri"/>
              </a:rPr>
              <a:t>MassHire</a:t>
            </a:r>
            <a:r>
              <a:rPr lang="en-US" sz="3200" dirty="0">
                <a:cs typeface="Calibri"/>
              </a:rPr>
              <a:t> Career Information Systems is purchased with grants by the US Department of Labor (USDOL) Employment and Training Administration,  it is primarily procured for the use of the Department of Career Services Career Centers, it’s partners and Massachusetts constituents.  As such the trainings focus is for career center staff usage.  </a:t>
            </a:r>
            <a:endParaRPr lang="en-US"/>
          </a:p>
          <a:p>
            <a:pPr marL="0" indent="0">
              <a:buNone/>
            </a:pPr>
            <a:endParaRPr lang="en-US" dirty="0">
              <a:cs typeface="Calibri"/>
            </a:endParaRPr>
          </a:p>
        </p:txBody>
      </p:sp>
      <p:pic>
        <p:nvPicPr>
          <p:cNvPr id="5" name="Picture 5">
            <a:extLst>
              <a:ext uri="{FF2B5EF4-FFF2-40B4-BE49-F238E27FC236}">
                <a16:creationId xmlns:a16="http://schemas.microsoft.com/office/drawing/2014/main" id="{0D1908E7-8040-5879-0B35-D18260D751C7}"/>
              </a:ext>
            </a:extLst>
          </p:cNvPr>
          <p:cNvPicPr>
            <a:picLocks noChangeAspect="1"/>
          </p:cNvPicPr>
          <p:nvPr/>
        </p:nvPicPr>
        <p:blipFill>
          <a:blip r:embed="rId2"/>
          <a:stretch>
            <a:fillRect/>
          </a:stretch>
        </p:blipFill>
        <p:spPr>
          <a:xfrm>
            <a:off x="3746739" y="5342697"/>
            <a:ext cx="4252822" cy="974643"/>
          </a:xfrm>
          <a:prstGeom prst="rect">
            <a:avLst/>
          </a:prstGeom>
        </p:spPr>
      </p:pic>
    </p:spTree>
    <p:extLst>
      <p:ext uri="{BB962C8B-B14F-4D97-AF65-F5344CB8AC3E}">
        <p14:creationId xmlns:p14="http://schemas.microsoft.com/office/powerpoint/2010/main" val="219827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1DBA8E-BB6E-4EC4-A5BD-B08A95DF986B}"/>
              </a:ext>
            </a:extLst>
          </p:cNvPr>
          <p:cNvSpPr>
            <a:spLocks noGrp="1"/>
          </p:cNvSpPr>
          <p:nvPr>
            <p:ph type="title"/>
          </p:nvPr>
        </p:nvSpPr>
        <p:spPr/>
        <p:txBody>
          <a:bodyPr/>
          <a:lstStyle/>
          <a:p>
            <a:pPr algn="ctr"/>
            <a:r>
              <a:rPr lang="en-US" dirty="0"/>
              <a:t>Translation</a:t>
            </a:r>
          </a:p>
        </p:txBody>
      </p:sp>
      <p:pic>
        <p:nvPicPr>
          <p:cNvPr id="8" name="Content Placeholder 7">
            <a:extLst>
              <a:ext uri="{FF2B5EF4-FFF2-40B4-BE49-F238E27FC236}">
                <a16:creationId xmlns:a16="http://schemas.microsoft.com/office/drawing/2014/main" id="{8DCD3A4F-0A72-44C6-BCCF-6562ED8E37A9}"/>
              </a:ext>
            </a:extLst>
          </p:cNvPr>
          <p:cNvPicPr>
            <a:picLocks noGrp="1" noChangeAspect="1"/>
          </p:cNvPicPr>
          <p:nvPr>
            <p:ph sz="half" idx="1"/>
          </p:nvPr>
        </p:nvPicPr>
        <p:blipFill>
          <a:blip r:embed="rId2"/>
          <a:stretch>
            <a:fillRect/>
          </a:stretch>
        </p:blipFill>
        <p:spPr>
          <a:xfrm>
            <a:off x="838200" y="1881549"/>
            <a:ext cx="5181600" cy="4239490"/>
          </a:xfrm>
        </p:spPr>
      </p:pic>
      <p:pic>
        <p:nvPicPr>
          <p:cNvPr id="10" name="Content Placeholder 9">
            <a:extLst>
              <a:ext uri="{FF2B5EF4-FFF2-40B4-BE49-F238E27FC236}">
                <a16:creationId xmlns:a16="http://schemas.microsoft.com/office/drawing/2014/main" id="{CC35BA14-86B2-4CFF-8E36-79B326DD2CBE}"/>
              </a:ext>
            </a:extLst>
          </p:cNvPr>
          <p:cNvPicPr>
            <a:picLocks noGrp="1" noChangeAspect="1"/>
          </p:cNvPicPr>
          <p:nvPr>
            <p:ph sz="half" idx="2"/>
          </p:nvPr>
        </p:nvPicPr>
        <p:blipFill>
          <a:blip r:embed="rId3"/>
          <a:stretch>
            <a:fillRect/>
          </a:stretch>
        </p:blipFill>
        <p:spPr>
          <a:xfrm>
            <a:off x="6686260" y="2810503"/>
            <a:ext cx="4153480" cy="2381582"/>
          </a:xfrm>
        </p:spPr>
      </p:pic>
    </p:spTree>
    <p:extLst>
      <p:ext uri="{BB962C8B-B14F-4D97-AF65-F5344CB8AC3E}">
        <p14:creationId xmlns:p14="http://schemas.microsoft.com/office/powerpoint/2010/main" val="361868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1549C-FEFB-4604-8D79-0FCFA90A1CD5}"/>
              </a:ext>
            </a:extLst>
          </p:cNvPr>
          <p:cNvSpPr>
            <a:spLocks noGrp="1"/>
          </p:cNvSpPr>
          <p:nvPr>
            <p:ph type="title"/>
          </p:nvPr>
        </p:nvSpPr>
        <p:spPr/>
        <p:txBody>
          <a:bodyPr/>
          <a:lstStyle/>
          <a:p>
            <a:pPr algn="ctr"/>
            <a:r>
              <a:rPr lang="en-US" dirty="0"/>
              <a:t>Contact Information</a:t>
            </a:r>
          </a:p>
        </p:txBody>
      </p:sp>
      <p:sp>
        <p:nvSpPr>
          <p:cNvPr id="5" name="Content Placeholder 4">
            <a:extLst>
              <a:ext uri="{FF2B5EF4-FFF2-40B4-BE49-F238E27FC236}">
                <a16:creationId xmlns:a16="http://schemas.microsoft.com/office/drawing/2014/main" id="{C1D360EC-860B-489E-A3F3-5FFA24EABC92}"/>
              </a:ext>
            </a:extLst>
          </p:cNvPr>
          <p:cNvSpPr>
            <a:spLocks noGrp="1"/>
          </p:cNvSpPr>
          <p:nvPr>
            <p:ph idx="1"/>
          </p:nvPr>
        </p:nvSpPr>
        <p:spPr/>
        <p:txBody>
          <a:bodyPr/>
          <a:lstStyle/>
          <a:p>
            <a:r>
              <a:rPr lang="en-US" dirty="0"/>
              <a:t>Email:   </a:t>
            </a:r>
            <a:r>
              <a:rPr lang="en-US" dirty="0">
                <a:hlinkClick r:id="rId2"/>
              </a:rPr>
              <a:t>MassHireCIS@State.MA.US</a:t>
            </a:r>
            <a:br>
              <a:rPr lang="en-US" dirty="0"/>
            </a:br>
            <a:endParaRPr lang="en-US" dirty="0"/>
          </a:p>
          <a:p>
            <a:r>
              <a:rPr lang="en-US" dirty="0"/>
              <a:t>Telephone:		617-626-6808</a:t>
            </a:r>
          </a:p>
          <a:p>
            <a:endParaRPr lang="en-US" dirty="0"/>
          </a:p>
          <a:p>
            <a:r>
              <a:rPr lang="en-US" dirty="0"/>
              <a:t>URL:		</a:t>
            </a:r>
            <a:r>
              <a:rPr lang="en-US" dirty="0">
                <a:hlinkClick r:id="rId3"/>
              </a:rPr>
              <a:t>https://portal.masscis.IntoCareers.org</a:t>
            </a:r>
            <a:r>
              <a:rPr lang="en-US" dirty="0"/>
              <a:t>    </a:t>
            </a:r>
          </a:p>
        </p:txBody>
      </p:sp>
    </p:spTree>
    <p:extLst>
      <p:ext uri="{BB962C8B-B14F-4D97-AF65-F5344CB8AC3E}">
        <p14:creationId xmlns:p14="http://schemas.microsoft.com/office/powerpoint/2010/main" val="188548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20" y="1"/>
            <a:ext cx="12191980" cy="68579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524000" y="1122362"/>
            <a:ext cx="9144000" cy="29005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dirty="0">
                <a:solidFill>
                  <a:srgbClr val="009876"/>
                </a:solidFill>
                <a:latin typeface="+mj-lt"/>
                <a:ea typeface="+mj-ea"/>
                <a:cs typeface="+mj-cs"/>
              </a:rPr>
              <a:t>Questions and Answers</a:t>
            </a:r>
            <a:endParaRPr lang="en-US" sz="600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821473" y="40330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9826083" y="296808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3469887" y="1230351"/>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3423423" y="4715107"/>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6917472" y="161135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862253" y="4083204"/>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7763107" y="4129667"/>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9119838" y="263911"/>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6099716" y="4622180"/>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5393473" y="747132"/>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8701668" y="1174594"/>
            <a:ext cx="140505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800" dirty="0">
                <a:solidFill>
                  <a:srgbClr val="FDB525"/>
                </a:solidFill>
                <a:cs typeface="Calibri"/>
              </a:rPr>
              <a:t>?</a:t>
            </a:r>
          </a:p>
        </p:txBody>
      </p:sp>
    </p:spTree>
    <p:extLst>
      <p:ext uri="{BB962C8B-B14F-4D97-AF65-F5344CB8AC3E}">
        <p14:creationId xmlns:p14="http://schemas.microsoft.com/office/powerpoint/2010/main" val="1438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3FB-A873-429F-A4DE-68288B315345}"/>
              </a:ext>
            </a:extLst>
          </p:cNvPr>
          <p:cNvSpPr>
            <a:spLocks noGrp="1"/>
          </p:cNvSpPr>
          <p:nvPr>
            <p:ph type="title"/>
          </p:nvPr>
        </p:nvSpPr>
        <p:spPr/>
        <p:txBody>
          <a:bodyPr>
            <a:normAutofit fontScale="90000"/>
          </a:bodyPr>
          <a:lstStyle/>
          <a:p>
            <a:pPr algn="ctr"/>
            <a:r>
              <a:rPr lang="en-US" dirty="0"/>
              <a:t>The MassHire CIS Training Calendar</a:t>
            </a:r>
            <a:br>
              <a:rPr lang="en-US" dirty="0"/>
            </a:br>
            <a:r>
              <a:rPr lang="en-US" sz="3600" dirty="0">
                <a:hlinkClick r:id="rId2"/>
              </a:rPr>
              <a:t>https://www.mass.gov/how-to/masshire-career-information-system-training</a:t>
            </a:r>
            <a:r>
              <a:rPr lang="en-US" sz="3600" dirty="0"/>
              <a:t> </a:t>
            </a:r>
          </a:p>
        </p:txBody>
      </p:sp>
      <p:pic>
        <p:nvPicPr>
          <p:cNvPr id="5" name="Picture 4">
            <a:extLst>
              <a:ext uri="{FF2B5EF4-FFF2-40B4-BE49-F238E27FC236}">
                <a16:creationId xmlns:a16="http://schemas.microsoft.com/office/drawing/2014/main" id="{E18F3FEA-947E-4711-997A-E2648221C4ED}"/>
              </a:ext>
            </a:extLst>
          </p:cNvPr>
          <p:cNvPicPr>
            <a:picLocks noChangeAspect="1"/>
          </p:cNvPicPr>
          <p:nvPr/>
        </p:nvPicPr>
        <p:blipFill>
          <a:blip r:embed="rId3"/>
          <a:stretch>
            <a:fillRect/>
          </a:stretch>
        </p:blipFill>
        <p:spPr>
          <a:xfrm>
            <a:off x="3346704" y="1844420"/>
            <a:ext cx="5928166" cy="4922140"/>
          </a:xfrm>
          <a:prstGeom prst="rect">
            <a:avLst/>
          </a:prstGeom>
          <a:ln>
            <a:solidFill>
              <a:schemeClr val="accent1"/>
            </a:solidFill>
          </a:ln>
        </p:spPr>
      </p:pic>
    </p:spTree>
    <p:extLst>
      <p:ext uri="{BB962C8B-B14F-4D97-AF65-F5344CB8AC3E}">
        <p14:creationId xmlns:p14="http://schemas.microsoft.com/office/powerpoint/2010/main" val="2871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3FB-A873-429F-A4DE-68288B315345}"/>
              </a:ext>
            </a:extLst>
          </p:cNvPr>
          <p:cNvSpPr>
            <a:spLocks noGrp="1"/>
          </p:cNvSpPr>
          <p:nvPr>
            <p:ph type="title"/>
          </p:nvPr>
        </p:nvSpPr>
        <p:spPr/>
        <p:txBody>
          <a:bodyPr>
            <a:normAutofit fontScale="90000"/>
          </a:bodyPr>
          <a:lstStyle/>
          <a:p>
            <a:pPr algn="ctr"/>
            <a:r>
              <a:rPr lang="en-US" dirty="0"/>
              <a:t>The MassHire CIS Resources</a:t>
            </a:r>
            <a:br>
              <a:rPr lang="en-US" dirty="0"/>
            </a:br>
            <a:r>
              <a:rPr lang="en-US" sz="3600" dirty="0">
                <a:hlinkClick r:id="rId2"/>
              </a:rPr>
              <a:t>https://www.mass.gov/service-details/masshire-cis-material</a:t>
            </a:r>
            <a:r>
              <a:rPr lang="en-US" sz="3600" dirty="0"/>
              <a:t> </a:t>
            </a:r>
          </a:p>
        </p:txBody>
      </p:sp>
      <p:pic>
        <p:nvPicPr>
          <p:cNvPr id="4" name="Picture 3">
            <a:extLst>
              <a:ext uri="{FF2B5EF4-FFF2-40B4-BE49-F238E27FC236}">
                <a16:creationId xmlns:a16="http://schemas.microsoft.com/office/drawing/2014/main" id="{6E237066-9047-4D70-B857-9D6301B474DF}"/>
              </a:ext>
            </a:extLst>
          </p:cNvPr>
          <p:cNvPicPr>
            <a:picLocks noChangeAspect="1"/>
          </p:cNvPicPr>
          <p:nvPr/>
        </p:nvPicPr>
        <p:blipFill>
          <a:blip r:embed="rId3"/>
          <a:stretch>
            <a:fillRect/>
          </a:stretch>
        </p:blipFill>
        <p:spPr>
          <a:xfrm>
            <a:off x="1362544" y="1712070"/>
            <a:ext cx="4871208" cy="4931923"/>
          </a:xfrm>
          <a:prstGeom prst="rect">
            <a:avLst/>
          </a:prstGeom>
          <a:ln>
            <a:solidFill>
              <a:schemeClr val="accent1"/>
            </a:solidFill>
          </a:ln>
        </p:spPr>
      </p:pic>
      <p:pic>
        <p:nvPicPr>
          <p:cNvPr id="7" name="Picture 6">
            <a:extLst>
              <a:ext uri="{FF2B5EF4-FFF2-40B4-BE49-F238E27FC236}">
                <a16:creationId xmlns:a16="http://schemas.microsoft.com/office/drawing/2014/main" id="{022B71BC-DADD-4CDB-952D-2EFC5083A990}"/>
              </a:ext>
            </a:extLst>
          </p:cNvPr>
          <p:cNvPicPr>
            <a:picLocks noChangeAspect="1"/>
          </p:cNvPicPr>
          <p:nvPr/>
        </p:nvPicPr>
        <p:blipFill>
          <a:blip r:embed="rId4"/>
          <a:stretch>
            <a:fillRect/>
          </a:stretch>
        </p:blipFill>
        <p:spPr>
          <a:xfrm>
            <a:off x="6774805" y="2200103"/>
            <a:ext cx="4401164" cy="2457793"/>
          </a:xfrm>
          <a:prstGeom prst="rect">
            <a:avLst/>
          </a:prstGeom>
          <a:ln>
            <a:solidFill>
              <a:schemeClr val="accent1"/>
            </a:solidFill>
          </a:ln>
        </p:spPr>
      </p:pic>
    </p:spTree>
    <p:extLst>
      <p:ext uri="{BB962C8B-B14F-4D97-AF65-F5344CB8AC3E}">
        <p14:creationId xmlns:p14="http://schemas.microsoft.com/office/powerpoint/2010/main" val="378267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03FB-A873-429F-A4DE-68288B315345}"/>
              </a:ext>
            </a:extLst>
          </p:cNvPr>
          <p:cNvSpPr>
            <a:spLocks noGrp="1"/>
          </p:cNvSpPr>
          <p:nvPr>
            <p:ph type="title"/>
          </p:nvPr>
        </p:nvSpPr>
        <p:spPr/>
        <p:txBody>
          <a:bodyPr>
            <a:normAutofit fontScale="90000"/>
          </a:bodyPr>
          <a:lstStyle/>
          <a:p>
            <a:pPr algn="ctr"/>
            <a:r>
              <a:rPr lang="en-US" dirty="0"/>
              <a:t>The MassHire Career Information System Portal</a:t>
            </a:r>
            <a:br>
              <a:rPr lang="en-US" dirty="0"/>
            </a:br>
            <a:r>
              <a:rPr lang="en-US" sz="3600" dirty="0">
                <a:hlinkClick r:id="rId2"/>
              </a:rPr>
              <a:t>https://portal.ma.cis360.org/</a:t>
            </a:r>
            <a:r>
              <a:rPr lang="en-US" sz="3600" dirty="0"/>
              <a:t> </a:t>
            </a:r>
          </a:p>
        </p:txBody>
      </p:sp>
      <p:pic>
        <p:nvPicPr>
          <p:cNvPr id="4" name="Picture 3">
            <a:extLst>
              <a:ext uri="{FF2B5EF4-FFF2-40B4-BE49-F238E27FC236}">
                <a16:creationId xmlns:a16="http://schemas.microsoft.com/office/drawing/2014/main" id="{02C4ED3E-81C5-4CAA-9CE4-B9A08E473234}"/>
              </a:ext>
            </a:extLst>
          </p:cNvPr>
          <p:cNvPicPr>
            <a:picLocks noChangeAspect="1"/>
          </p:cNvPicPr>
          <p:nvPr/>
        </p:nvPicPr>
        <p:blipFill>
          <a:blip r:embed="rId3"/>
          <a:stretch>
            <a:fillRect/>
          </a:stretch>
        </p:blipFill>
        <p:spPr>
          <a:xfrm>
            <a:off x="2698311" y="1607350"/>
            <a:ext cx="6879585" cy="5214073"/>
          </a:xfrm>
          <a:prstGeom prst="rect">
            <a:avLst/>
          </a:prstGeom>
          <a:ln>
            <a:solidFill>
              <a:schemeClr val="accent1"/>
            </a:solidFill>
          </a:ln>
        </p:spPr>
      </p:pic>
    </p:spTree>
    <p:extLst>
      <p:ext uri="{BB962C8B-B14F-4D97-AF65-F5344CB8AC3E}">
        <p14:creationId xmlns:p14="http://schemas.microsoft.com/office/powerpoint/2010/main" val="48930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EA1E-F80F-4B1C-B1B7-D161F95F806B}"/>
              </a:ext>
            </a:extLst>
          </p:cNvPr>
          <p:cNvSpPr>
            <a:spLocks noGrp="1"/>
          </p:cNvSpPr>
          <p:nvPr>
            <p:ph type="title"/>
          </p:nvPr>
        </p:nvSpPr>
        <p:spPr/>
        <p:txBody>
          <a:bodyPr/>
          <a:lstStyle/>
          <a:p>
            <a:pPr algn="ctr"/>
            <a:r>
              <a:rPr lang="en-US" dirty="0"/>
              <a:t>User Dashboard</a:t>
            </a:r>
          </a:p>
        </p:txBody>
      </p:sp>
      <p:pic>
        <p:nvPicPr>
          <p:cNvPr id="7" name="Picture 6">
            <a:extLst>
              <a:ext uri="{FF2B5EF4-FFF2-40B4-BE49-F238E27FC236}">
                <a16:creationId xmlns:a16="http://schemas.microsoft.com/office/drawing/2014/main" id="{66C81A9C-6769-4771-9293-30FD381704FB}"/>
              </a:ext>
            </a:extLst>
          </p:cNvPr>
          <p:cNvPicPr>
            <a:picLocks noChangeAspect="1"/>
          </p:cNvPicPr>
          <p:nvPr/>
        </p:nvPicPr>
        <p:blipFill>
          <a:blip r:embed="rId2"/>
          <a:stretch>
            <a:fillRect/>
          </a:stretch>
        </p:blipFill>
        <p:spPr>
          <a:xfrm>
            <a:off x="1454208" y="1426464"/>
            <a:ext cx="9722099" cy="5037723"/>
          </a:xfrm>
          <a:prstGeom prst="rect">
            <a:avLst/>
          </a:prstGeom>
          <a:ln>
            <a:solidFill>
              <a:schemeClr val="accent1"/>
            </a:solidFill>
          </a:ln>
        </p:spPr>
      </p:pic>
    </p:spTree>
    <p:extLst>
      <p:ext uri="{BB962C8B-B14F-4D97-AF65-F5344CB8AC3E}">
        <p14:creationId xmlns:p14="http://schemas.microsoft.com/office/powerpoint/2010/main" val="335033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25B7-CDD3-4F33-A241-359CF16553B7}"/>
              </a:ext>
            </a:extLst>
          </p:cNvPr>
          <p:cNvSpPr>
            <a:spLocks noGrp="1"/>
          </p:cNvSpPr>
          <p:nvPr>
            <p:ph type="title"/>
          </p:nvPr>
        </p:nvSpPr>
        <p:spPr/>
        <p:txBody>
          <a:bodyPr/>
          <a:lstStyle/>
          <a:p>
            <a:pPr algn="ctr"/>
            <a:r>
              <a:rPr lang="en-US" dirty="0"/>
              <a:t>English / </a:t>
            </a:r>
            <a:r>
              <a:rPr lang="en-US" dirty="0" err="1"/>
              <a:t>Español</a:t>
            </a:r>
            <a:r>
              <a:rPr lang="en-US" dirty="0"/>
              <a:t> </a:t>
            </a:r>
          </a:p>
        </p:txBody>
      </p:sp>
      <p:pic>
        <p:nvPicPr>
          <p:cNvPr id="5" name="Content Placeholder 4">
            <a:extLst>
              <a:ext uri="{FF2B5EF4-FFF2-40B4-BE49-F238E27FC236}">
                <a16:creationId xmlns:a16="http://schemas.microsoft.com/office/drawing/2014/main" id="{3D84BC90-08E6-47EA-863E-96B34ECCD29D}"/>
              </a:ext>
            </a:extLst>
          </p:cNvPr>
          <p:cNvPicPr>
            <a:picLocks noGrp="1" noChangeAspect="1"/>
          </p:cNvPicPr>
          <p:nvPr>
            <p:ph idx="1"/>
          </p:nvPr>
        </p:nvPicPr>
        <p:blipFill>
          <a:blip r:embed="rId2"/>
          <a:stretch>
            <a:fillRect/>
          </a:stretch>
        </p:blipFill>
        <p:spPr>
          <a:xfrm>
            <a:off x="1392707" y="1825625"/>
            <a:ext cx="8173690" cy="4351338"/>
          </a:xfrm>
          <a:ln>
            <a:solidFill>
              <a:schemeClr val="accent1"/>
            </a:solidFill>
          </a:ln>
        </p:spPr>
      </p:pic>
      <p:sp>
        <p:nvSpPr>
          <p:cNvPr id="4" name="TextBox 3">
            <a:extLst>
              <a:ext uri="{FF2B5EF4-FFF2-40B4-BE49-F238E27FC236}">
                <a16:creationId xmlns:a16="http://schemas.microsoft.com/office/drawing/2014/main" id="{A06CA8CA-C29D-4374-8AFB-89C6D634DEE0}"/>
              </a:ext>
            </a:extLst>
          </p:cNvPr>
          <p:cNvSpPr txBox="1"/>
          <p:nvPr/>
        </p:nvSpPr>
        <p:spPr>
          <a:xfrm>
            <a:off x="9685106" y="3553251"/>
            <a:ext cx="2506894" cy="1477328"/>
          </a:xfrm>
          <a:prstGeom prst="rect">
            <a:avLst/>
          </a:prstGeom>
          <a:noFill/>
        </p:spPr>
        <p:txBody>
          <a:bodyPr wrap="square" rtlCol="0">
            <a:spAutoFit/>
          </a:bodyPr>
          <a:lstStyle/>
          <a:p>
            <a:r>
              <a:rPr lang="en-US" b="1" dirty="0">
                <a:solidFill>
                  <a:srgbClr val="FF0000"/>
                </a:solidFill>
              </a:rPr>
              <a:t>Note:  </a:t>
            </a:r>
          </a:p>
          <a:p>
            <a:r>
              <a:rPr lang="en-US" dirty="0" err="1"/>
              <a:t>Español</a:t>
            </a:r>
            <a:r>
              <a:rPr lang="en-US" dirty="0"/>
              <a:t> version originally done by Texas translation affiliation using Mexican Spanish </a:t>
            </a:r>
          </a:p>
        </p:txBody>
      </p:sp>
    </p:spTree>
    <p:extLst>
      <p:ext uri="{BB962C8B-B14F-4D97-AF65-F5344CB8AC3E}">
        <p14:creationId xmlns:p14="http://schemas.microsoft.com/office/powerpoint/2010/main" val="207711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2231B5-0405-4399-BDF5-837894AF744E}"/>
              </a:ext>
            </a:extLst>
          </p:cNvPr>
          <p:cNvSpPr>
            <a:spLocks noGrp="1"/>
          </p:cNvSpPr>
          <p:nvPr>
            <p:ph type="title"/>
          </p:nvPr>
        </p:nvSpPr>
        <p:spPr>
          <a:xfrm>
            <a:off x="823217" y="109988"/>
            <a:ext cx="10545566" cy="826677"/>
          </a:xfrm>
        </p:spPr>
        <p:txBody>
          <a:bodyPr/>
          <a:lstStyle/>
          <a:p>
            <a:pPr algn="ctr"/>
            <a:r>
              <a:rPr lang="en-US" dirty="0"/>
              <a:t>Employment</a:t>
            </a:r>
          </a:p>
        </p:txBody>
      </p:sp>
      <p:pic>
        <p:nvPicPr>
          <p:cNvPr id="5" name="Picture 4">
            <a:extLst>
              <a:ext uri="{FF2B5EF4-FFF2-40B4-BE49-F238E27FC236}">
                <a16:creationId xmlns:a16="http://schemas.microsoft.com/office/drawing/2014/main" id="{24C41137-975C-474F-B38F-CB063F0F4F39}"/>
              </a:ext>
            </a:extLst>
          </p:cNvPr>
          <p:cNvPicPr>
            <a:picLocks noChangeAspect="1"/>
          </p:cNvPicPr>
          <p:nvPr/>
        </p:nvPicPr>
        <p:blipFill>
          <a:blip r:embed="rId2"/>
          <a:stretch>
            <a:fillRect/>
          </a:stretch>
        </p:blipFill>
        <p:spPr>
          <a:xfrm>
            <a:off x="2915725" y="863512"/>
            <a:ext cx="7034368" cy="5921335"/>
          </a:xfrm>
          <a:prstGeom prst="rect">
            <a:avLst/>
          </a:prstGeom>
          <a:ln>
            <a:solidFill>
              <a:schemeClr val="accent1"/>
            </a:solidFill>
          </a:ln>
        </p:spPr>
      </p:pic>
    </p:spTree>
    <p:extLst>
      <p:ext uri="{BB962C8B-B14F-4D97-AF65-F5344CB8AC3E}">
        <p14:creationId xmlns:p14="http://schemas.microsoft.com/office/powerpoint/2010/main" val="3159988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998</TotalTime>
  <Words>260</Words>
  <Application>Microsoft Office PowerPoint</Application>
  <PresentationFormat>Widescreen</PresentationFormat>
  <Paragraphs>88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Welcome  to MassHire  Career Information Systems</vt:lpstr>
      <vt:lpstr>University of Oregon : into CAREERS</vt:lpstr>
      <vt:lpstr>MassHire Career Information System</vt:lpstr>
      <vt:lpstr>The MassHire CIS Training Calendar https://www.mass.gov/how-to/masshire-career-information-system-training </vt:lpstr>
      <vt:lpstr>The MassHire CIS Resources https://www.mass.gov/service-details/masshire-cis-material </vt:lpstr>
      <vt:lpstr>The MassHire Career Information System Portal https://portal.ma.cis360.org/ </vt:lpstr>
      <vt:lpstr>User Dashboard</vt:lpstr>
      <vt:lpstr>English / Español </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Employment</vt:lpstr>
      <vt:lpstr>Careers</vt:lpstr>
      <vt:lpstr>Careers</vt:lpstr>
      <vt:lpstr>Translation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Cartier, Thomas (EOL)</dc:creator>
  <cp:lastModifiedBy>Cartier, Thomas (EOL)</cp:lastModifiedBy>
  <cp:revision>1</cp:revision>
  <dcterms:created xsi:type="dcterms:W3CDTF">2022-10-25T13:38:24Z</dcterms:created>
  <dcterms:modified xsi:type="dcterms:W3CDTF">2023-09-20T20:03:25Z</dcterms:modified>
</cp:coreProperties>
</file>