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13"/>
  </p:notesMasterIdLst>
  <p:sldIdLst>
    <p:sldId id="2751" r:id="rId5"/>
    <p:sldId id="2753" r:id="rId6"/>
    <p:sldId id="2763" r:id="rId7"/>
    <p:sldId id="2758" r:id="rId8"/>
    <p:sldId id="2764" r:id="rId9"/>
    <p:sldId id="2759" r:id="rId10"/>
    <p:sldId id="2765" r:id="rId11"/>
    <p:sldId id="2760"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0A0"/>
    <a:srgbClr val="9EB8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ack, Nick (GOV)" userId="69583f4f-65f8-4b08-840b-d92a7b00cca2" providerId="ADAL" clId="{2B487F98-2794-44CE-9213-0A98E781126A}"/>
    <pc:docChg chg="custSel addSld delSld modSld sldOrd">
      <pc:chgData name="Black, Nick (GOV)" userId="69583f4f-65f8-4b08-840b-d92a7b00cca2" providerId="ADAL" clId="{2B487F98-2794-44CE-9213-0A98E781126A}" dt="2024-07-09T23:46:14.361" v="505" actId="47"/>
      <pc:docMkLst>
        <pc:docMk/>
      </pc:docMkLst>
      <pc:sldChg chg="modSp mod">
        <pc:chgData name="Black, Nick (GOV)" userId="69583f4f-65f8-4b08-840b-d92a7b00cca2" providerId="ADAL" clId="{2B487F98-2794-44CE-9213-0A98E781126A}" dt="2024-07-08T17:37:07.569" v="5" actId="20577"/>
        <pc:sldMkLst>
          <pc:docMk/>
          <pc:sldMk cId="4226653999" sldId="2751"/>
        </pc:sldMkLst>
        <pc:spChg chg="mod">
          <ac:chgData name="Black, Nick (GOV)" userId="69583f4f-65f8-4b08-840b-d92a7b00cca2" providerId="ADAL" clId="{2B487F98-2794-44CE-9213-0A98E781126A}" dt="2024-07-08T17:37:07.569" v="5" actId="20577"/>
          <ac:spMkLst>
            <pc:docMk/>
            <pc:sldMk cId="4226653999" sldId="2751"/>
            <ac:spMk id="6" creationId="{609FFDBA-CDE1-9610-0C98-65F8BBC4A04B}"/>
          </ac:spMkLst>
        </pc:spChg>
      </pc:sldChg>
      <pc:sldChg chg="modSp mod">
        <pc:chgData name="Black, Nick (GOV)" userId="69583f4f-65f8-4b08-840b-d92a7b00cca2" providerId="ADAL" clId="{2B487F98-2794-44CE-9213-0A98E781126A}" dt="2024-07-09T13:40:53.289" v="326" actId="113"/>
        <pc:sldMkLst>
          <pc:docMk/>
          <pc:sldMk cId="3198436722" sldId="2753"/>
        </pc:sldMkLst>
        <pc:spChg chg="mod">
          <ac:chgData name="Black, Nick (GOV)" userId="69583f4f-65f8-4b08-840b-d92a7b00cca2" providerId="ADAL" clId="{2B487F98-2794-44CE-9213-0A98E781126A}" dt="2024-07-09T13:40:53.289" v="326" actId="113"/>
          <ac:spMkLst>
            <pc:docMk/>
            <pc:sldMk cId="3198436722" sldId="2753"/>
            <ac:spMk id="2" creationId="{5114C94E-213E-5312-4240-C49386C9E239}"/>
          </ac:spMkLst>
        </pc:spChg>
      </pc:sldChg>
      <pc:sldChg chg="modSp mod">
        <pc:chgData name="Black, Nick (GOV)" userId="69583f4f-65f8-4b08-840b-d92a7b00cca2" providerId="ADAL" clId="{2B487F98-2794-44CE-9213-0A98E781126A}" dt="2024-07-09T14:17:11.810" v="504" actId="20577"/>
        <pc:sldMkLst>
          <pc:docMk/>
          <pc:sldMk cId="2321764491" sldId="2758"/>
        </pc:sldMkLst>
        <pc:spChg chg="mod">
          <ac:chgData name="Black, Nick (GOV)" userId="69583f4f-65f8-4b08-840b-d92a7b00cca2" providerId="ADAL" clId="{2B487F98-2794-44CE-9213-0A98E781126A}" dt="2024-07-09T14:17:11.810" v="504" actId="20577"/>
          <ac:spMkLst>
            <pc:docMk/>
            <pc:sldMk cId="2321764491" sldId="2758"/>
            <ac:spMk id="2" creationId="{CEE60805-B9F9-7183-F558-7AE49AE1DB9D}"/>
          </ac:spMkLst>
        </pc:spChg>
      </pc:sldChg>
      <pc:sldChg chg="modSp mod">
        <pc:chgData name="Black, Nick (GOV)" userId="69583f4f-65f8-4b08-840b-d92a7b00cca2" providerId="ADAL" clId="{2B487F98-2794-44CE-9213-0A98E781126A}" dt="2024-07-09T13:47:58.573" v="333" actId="113"/>
        <pc:sldMkLst>
          <pc:docMk/>
          <pc:sldMk cId="492658749" sldId="2759"/>
        </pc:sldMkLst>
        <pc:spChg chg="mod">
          <ac:chgData name="Black, Nick (GOV)" userId="69583f4f-65f8-4b08-840b-d92a7b00cca2" providerId="ADAL" clId="{2B487F98-2794-44CE-9213-0A98E781126A}" dt="2024-07-09T13:47:58.573" v="333" actId="113"/>
          <ac:spMkLst>
            <pc:docMk/>
            <pc:sldMk cId="492658749" sldId="2759"/>
            <ac:spMk id="2" creationId="{7CE5C225-9359-AAD5-F211-A45744C8F310}"/>
          </ac:spMkLst>
        </pc:spChg>
      </pc:sldChg>
      <pc:sldChg chg="ord">
        <pc:chgData name="Black, Nick (GOV)" userId="69583f4f-65f8-4b08-840b-d92a7b00cca2" providerId="ADAL" clId="{2B487F98-2794-44CE-9213-0A98E781126A}" dt="2024-07-09T13:50:51.339" v="497"/>
        <pc:sldMkLst>
          <pc:docMk/>
          <pc:sldMk cId="3421321454" sldId="2760"/>
        </pc:sldMkLst>
      </pc:sldChg>
      <pc:sldChg chg="del">
        <pc:chgData name="Black, Nick (GOV)" userId="69583f4f-65f8-4b08-840b-d92a7b00cca2" providerId="ADAL" clId="{2B487F98-2794-44CE-9213-0A98E781126A}" dt="2024-07-08T17:37:34.626" v="6" actId="47"/>
        <pc:sldMkLst>
          <pc:docMk/>
          <pc:sldMk cId="3024528540" sldId="2761"/>
        </pc:sldMkLst>
      </pc:sldChg>
      <pc:sldChg chg="del">
        <pc:chgData name="Black, Nick (GOV)" userId="69583f4f-65f8-4b08-840b-d92a7b00cca2" providerId="ADAL" clId="{2B487F98-2794-44CE-9213-0A98E781126A}" dt="2024-07-08T17:37:36.777" v="7" actId="47"/>
        <pc:sldMkLst>
          <pc:docMk/>
          <pc:sldMk cId="2375742928" sldId="2762"/>
        </pc:sldMkLst>
      </pc:sldChg>
      <pc:sldChg chg="del">
        <pc:chgData name="Black, Nick (GOV)" userId="69583f4f-65f8-4b08-840b-d92a7b00cca2" providerId="ADAL" clId="{2B487F98-2794-44CE-9213-0A98E781126A}" dt="2024-07-08T17:37:40.868" v="8" actId="47"/>
        <pc:sldMkLst>
          <pc:docMk/>
          <pc:sldMk cId="707245116" sldId="2764"/>
        </pc:sldMkLst>
      </pc:sldChg>
      <pc:sldChg chg="modSp new mod">
        <pc:chgData name="Black, Nick (GOV)" userId="69583f4f-65f8-4b08-840b-d92a7b00cca2" providerId="ADAL" clId="{2B487F98-2794-44CE-9213-0A98E781126A}" dt="2024-07-09T13:47:32.079" v="331"/>
        <pc:sldMkLst>
          <pc:docMk/>
          <pc:sldMk cId="889029778" sldId="2764"/>
        </pc:sldMkLst>
        <pc:spChg chg="mod">
          <ac:chgData name="Black, Nick (GOV)" userId="69583f4f-65f8-4b08-840b-d92a7b00cca2" providerId="ADAL" clId="{2B487F98-2794-44CE-9213-0A98E781126A}" dt="2024-07-09T13:47:32.079" v="331"/>
          <ac:spMkLst>
            <pc:docMk/>
            <pc:sldMk cId="889029778" sldId="2764"/>
            <ac:spMk id="2" creationId="{A642A3FB-CEC2-432C-E9A5-630E4C15D271}"/>
          </ac:spMkLst>
        </pc:spChg>
        <pc:spChg chg="mod">
          <ac:chgData name="Black, Nick (GOV)" userId="69583f4f-65f8-4b08-840b-d92a7b00cca2" providerId="ADAL" clId="{2B487F98-2794-44CE-9213-0A98E781126A}" dt="2024-07-08T17:40:17.704" v="57" actId="20577"/>
          <ac:spMkLst>
            <pc:docMk/>
            <pc:sldMk cId="889029778" sldId="2764"/>
            <ac:spMk id="4" creationId="{3DB71359-BE1E-358C-E645-32CB50118976}"/>
          </ac:spMkLst>
        </pc:spChg>
      </pc:sldChg>
      <pc:sldChg chg="modSp new mod">
        <pc:chgData name="Black, Nick (GOV)" userId="69583f4f-65f8-4b08-840b-d92a7b00cca2" providerId="ADAL" clId="{2B487F98-2794-44CE-9213-0A98E781126A}" dt="2024-07-08T17:42:46.374" v="110" actId="2710"/>
        <pc:sldMkLst>
          <pc:docMk/>
          <pc:sldMk cId="4034168403" sldId="2765"/>
        </pc:sldMkLst>
        <pc:spChg chg="mod">
          <ac:chgData name="Black, Nick (GOV)" userId="69583f4f-65f8-4b08-840b-d92a7b00cca2" providerId="ADAL" clId="{2B487F98-2794-44CE-9213-0A98E781126A}" dt="2024-07-08T17:42:46.374" v="110" actId="2710"/>
          <ac:spMkLst>
            <pc:docMk/>
            <pc:sldMk cId="4034168403" sldId="2765"/>
            <ac:spMk id="2" creationId="{B0AA8D91-8EAF-74A9-AB0F-42D857D1E53D}"/>
          </ac:spMkLst>
        </pc:spChg>
        <pc:spChg chg="mod">
          <ac:chgData name="Black, Nick (GOV)" userId="69583f4f-65f8-4b08-840b-d92a7b00cca2" providerId="ADAL" clId="{2B487F98-2794-44CE-9213-0A98E781126A}" dt="2024-07-08T17:41:36.138" v="99" actId="20577"/>
          <ac:spMkLst>
            <pc:docMk/>
            <pc:sldMk cId="4034168403" sldId="2765"/>
            <ac:spMk id="4" creationId="{E9406083-9826-4141-4070-778F3B12AB86}"/>
          </ac:spMkLst>
        </pc:spChg>
      </pc:sldChg>
      <pc:sldChg chg="addSp delSp modSp new del mod modClrScheme chgLayout">
        <pc:chgData name="Black, Nick (GOV)" userId="69583f4f-65f8-4b08-840b-d92a7b00cca2" providerId="ADAL" clId="{2B487F98-2794-44CE-9213-0A98E781126A}" dt="2024-07-09T23:46:14.361" v="505" actId="47"/>
        <pc:sldMkLst>
          <pc:docMk/>
          <pc:sldMk cId="1175921457" sldId="2766"/>
        </pc:sldMkLst>
        <pc:spChg chg="del mod ord">
          <ac:chgData name="Black, Nick (GOV)" userId="69583f4f-65f8-4b08-840b-d92a7b00cca2" providerId="ADAL" clId="{2B487F98-2794-44CE-9213-0A98E781126A}" dt="2024-07-08T17:43:48.310" v="113" actId="700"/>
          <ac:spMkLst>
            <pc:docMk/>
            <pc:sldMk cId="1175921457" sldId="2766"/>
            <ac:spMk id="2" creationId="{843AE399-ED7F-D683-527A-16404A4F5BCB}"/>
          </ac:spMkLst>
        </pc:spChg>
        <pc:spChg chg="mod ord">
          <ac:chgData name="Black, Nick (GOV)" userId="69583f4f-65f8-4b08-840b-d92a7b00cca2" providerId="ADAL" clId="{2B487F98-2794-44CE-9213-0A98E781126A}" dt="2024-07-08T17:43:48.310" v="113" actId="700"/>
          <ac:spMkLst>
            <pc:docMk/>
            <pc:sldMk cId="1175921457" sldId="2766"/>
            <ac:spMk id="3" creationId="{4297BD30-75C3-1174-0236-8F2A4D5A945A}"/>
          </ac:spMkLst>
        </pc:spChg>
        <pc:spChg chg="del">
          <ac:chgData name="Black, Nick (GOV)" userId="69583f4f-65f8-4b08-840b-d92a7b00cca2" providerId="ADAL" clId="{2B487F98-2794-44CE-9213-0A98E781126A}" dt="2024-07-08T17:43:48.310" v="113" actId="700"/>
          <ac:spMkLst>
            <pc:docMk/>
            <pc:sldMk cId="1175921457" sldId="2766"/>
            <ac:spMk id="4" creationId="{5860A4E8-D7B9-58A5-A782-9E62E460AE52}"/>
          </ac:spMkLst>
        </pc:spChg>
        <pc:spChg chg="del mod ord">
          <ac:chgData name="Black, Nick (GOV)" userId="69583f4f-65f8-4b08-840b-d92a7b00cca2" providerId="ADAL" clId="{2B487F98-2794-44CE-9213-0A98E781126A}" dt="2024-07-08T17:43:48.310" v="113" actId="700"/>
          <ac:spMkLst>
            <pc:docMk/>
            <pc:sldMk cId="1175921457" sldId="2766"/>
            <ac:spMk id="5" creationId="{C5D4FDDE-198A-FF31-8F82-DDB95352CEF0}"/>
          </ac:spMkLst>
        </pc:spChg>
        <pc:spChg chg="add mod ord">
          <ac:chgData name="Black, Nick (GOV)" userId="69583f4f-65f8-4b08-840b-d92a7b00cca2" providerId="ADAL" clId="{2B487F98-2794-44CE-9213-0A98E781126A}" dt="2024-07-08T17:44:06.242" v="133" actId="20577"/>
          <ac:spMkLst>
            <pc:docMk/>
            <pc:sldMk cId="1175921457" sldId="2766"/>
            <ac:spMk id="6" creationId="{36B6AA44-9CC3-C47B-5E33-691E536F1CD4}"/>
          </ac:spMkLst>
        </pc:spChg>
        <pc:spChg chg="add mod ord">
          <ac:chgData name="Black, Nick (GOV)" userId="69583f4f-65f8-4b08-840b-d92a7b00cca2" providerId="ADAL" clId="{2B487F98-2794-44CE-9213-0A98E781126A}" dt="2024-07-09T13:50:28.776" v="495" actId="255"/>
          <ac:spMkLst>
            <pc:docMk/>
            <pc:sldMk cId="1175921457" sldId="2766"/>
            <ac:spMk id="7" creationId="{DBEF74A2-B93E-ABD6-1660-1D1AA6F261B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5982E9-4FCC-4327-91FB-2DB8F732790B}" type="doc">
      <dgm:prSet loTypeId="urn:microsoft.com/office/officeart/2005/8/layout/gear1" loCatId="relationship" qsTypeId="urn:microsoft.com/office/officeart/2005/8/quickstyle/simple5" qsCatId="simple" csTypeId="urn:microsoft.com/office/officeart/2005/8/colors/accent1_2" csCatId="accent1" phldr="1"/>
      <dgm:spPr/>
    </dgm:pt>
    <dgm:pt modelId="{22F0E548-3F88-4EA4-8E0A-230202B1C43D}">
      <dgm:prSet phldrT="[Text]"/>
      <dgm:spPr/>
      <dgm:t>
        <a:bodyPr/>
        <a:lstStyle/>
        <a:p>
          <a:r>
            <a:rPr lang="en-US" dirty="0"/>
            <a:t>Policy</a:t>
          </a:r>
        </a:p>
      </dgm:t>
    </dgm:pt>
    <dgm:pt modelId="{89521EA1-3C83-4E0F-84CB-EF098DCCA360}" type="parTrans" cxnId="{E93C31FF-5248-43F4-BD8A-A624D03B89E4}">
      <dgm:prSet/>
      <dgm:spPr/>
      <dgm:t>
        <a:bodyPr/>
        <a:lstStyle/>
        <a:p>
          <a:endParaRPr lang="en-US"/>
        </a:p>
      </dgm:t>
    </dgm:pt>
    <dgm:pt modelId="{77AC9E34-A92B-402A-BC58-A30530BC23E1}" type="sibTrans" cxnId="{E93C31FF-5248-43F4-BD8A-A624D03B89E4}">
      <dgm:prSet/>
      <dgm:spPr/>
      <dgm:t>
        <a:bodyPr/>
        <a:lstStyle/>
        <a:p>
          <a:endParaRPr lang="en-US"/>
        </a:p>
      </dgm:t>
    </dgm:pt>
    <dgm:pt modelId="{845500B3-EF0F-482B-9435-82E4CB704E33}">
      <dgm:prSet phldrT="[Text]"/>
      <dgm:spPr/>
      <dgm:t>
        <a:bodyPr/>
        <a:lstStyle/>
        <a:p>
          <a:r>
            <a:rPr lang="en-US" dirty="0"/>
            <a:t>Analytics</a:t>
          </a:r>
        </a:p>
      </dgm:t>
    </dgm:pt>
    <dgm:pt modelId="{96481680-360D-4217-9A7F-8165C93FB3E4}" type="parTrans" cxnId="{DDDD411F-0F01-4749-A163-DCBB600A4B7C}">
      <dgm:prSet/>
      <dgm:spPr/>
      <dgm:t>
        <a:bodyPr/>
        <a:lstStyle/>
        <a:p>
          <a:endParaRPr lang="en-US"/>
        </a:p>
      </dgm:t>
    </dgm:pt>
    <dgm:pt modelId="{5D909DAE-DE24-4683-863A-81C620FAECC6}" type="sibTrans" cxnId="{DDDD411F-0F01-4749-A163-DCBB600A4B7C}">
      <dgm:prSet/>
      <dgm:spPr/>
      <dgm:t>
        <a:bodyPr/>
        <a:lstStyle/>
        <a:p>
          <a:endParaRPr lang="en-US"/>
        </a:p>
      </dgm:t>
    </dgm:pt>
    <dgm:pt modelId="{B0D6A35B-BAB2-4D05-A6AB-191DDF37508F}">
      <dgm:prSet phldrT="[Text]"/>
      <dgm:spPr/>
      <dgm:t>
        <a:bodyPr/>
        <a:lstStyle/>
        <a:p>
          <a:r>
            <a:rPr lang="en-US" dirty="0"/>
            <a:t>Outreach</a:t>
          </a:r>
        </a:p>
      </dgm:t>
    </dgm:pt>
    <dgm:pt modelId="{965F6524-F163-40A1-B6B6-CFD528298A02}" type="parTrans" cxnId="{04CC6BCA-1F09-4EAC-8CB9-8CA0E4CBB318}">
      <dgm:prSet/>
      <dgm:spPr/>
      <dgm:t>
        <a:bodyPr/>
        <a:lstStyle/>
        <a:p>
          <a:endParaRPr lang="en-US"/>
        </a:p>
      </dgm:t>
    </dgm:pt>
    <dgm:pt modelId="{75D769BE-8A7E-4D21-90B0-78A9845EF1F5}" type="sibTrans" cxnId="{04CC6BCA-1F09-4EAC-8CB9-8CA0E4CBB318}">
      <dgm:prSet/>
      <dgm:spPr/>
      <dgm:t>
        <a:bodyPr/>
        <a:lstStyle/>
        <a:p>
          <a:endParaRPr lang="en-US"/>
        </a:p>
      </dgm:t>
    </dgm:pt>
    <dgm:pt modelId="{9A68B7A9-D7C0-453F-BF91-200AF34027E8}" type="pres">
      <dgm:prSet presAssocID="{375982E9-4FCC-4327-91FB-2DB8F732790B}" presName="composite" presStyleCnt="0">
        <dgm:presLayoutVars>
          <dgm:chMax val="3"/>
          <dgm:animLvl val="lvl"/>
          <dgm:resizeHandles val="exact"/>
        </dgm:presLayoutVars>
      </dgm:prSet>
      <dgm:spPr/>
    </dgm:pt>
    <dgm:pt modelId="{E0F1C82C-74E6-4122-9E86-D3536DB43E83}" type="pres">
      <dgm:prSet presAssocID="{22F0E548-3F88-4EA4-8E0A-230202B1C43D}" presName="gear1" presStyleLbl="node1" presStyleIdx="0" presStyleCnt="3">
        <dgm:presLayoutVars>
          <dgm:chMax val="1"/>
          <dgm:bulletEnabled val="1"/>
        </dgm:presLayoutVars>
      </dgm:prSet>
      <dgm:spPr/>
    </dgm:pt>
    <dgm:pt modelId="{D969C4D9-9DDD-455B-8F82-C8C8A02F4C98}" type="pres">
      <dgm:prSet presAssocID="{22F0E548-3F88-4EA4-8E0A-230202B1C43D}" presName="gear1srcNode" presStyleLbl="node1" presStyleIdx="0" presStyleCnt="3"/>
      <dgm:spPr/>
    </dgm:pt>
    <dgm:pt modelId="{38A014FA-5B9F-4B38-B9A7-8AD3450AD603}" type="pres">
      <dgm:prSet presAssocID="{22F0E548-3F88-4EA4-8E0A-230202B1C43D}" presName="gear1dstNode" presStyleLbl="node1" presStyleIdx="0" presStyleCnt="3"/>
      <dgm:spPr/>
    </dgm:pt>
    <dgm:pt modelId="{7D1FC7BC-A3F5-482F-A0B7-EB7BFC1CAC39}" type="pres">
      <dgm:prSet presAssocID="{845500B3-EF0F-482B-9435-82E4CB704E33}" presName="gear2" presStyleLbl="node1" presStyleIdx="1" presStyleCnt="3">
        <dgm:presLayoutVars>
          <dgm:chMax val="1"/>
          <dgm:bulletEnabled val="1"/>
        </dgm:presLayoutVars>
      </dgm:prSet>
      <dgm:spPr/>
    </dgm:pt>
    <dgm:pt modelId="{31C1AC6F-0CF5-49DB-9E08-BEF832EA5FE1}" type="pres">
      <dgm:prSet presAssocID="{845500B3-EF0F-482B-9435-82E4CB704E33}" presName="gear2srcNode" presStyleLbl="node1" presStyleIdx="1" presStyleCnt="3"/>
      <dgm:spPr/>
    </dgm:pt>
    <dgm:pt modelId="{4EF80A1F-C95E-41CE-A096-BF475C89639F}" type="pres">
      <dgm:prSet presAssocID="{845500B3-EF0F-482B-9435-82E4CB704E33}" presName="gear2dstNode" presStyleLbl="node1" presStyleIdx="1" presStyleCnt="3"/>
      <dgm:spPr/>
    </dgm:pt>
    <dgm:pt modelId="{97ADC81C-CA6C-4897-8849-BFF8703BA3FC}" type="pres">
      <dgm:prSet presAssocID="{B0D6A35B-BAB2-4D05-A6AB-191DDF37508F}" presName="gear3" presStyleLbl="node1" presStyleIdx="2" presStyleCnt="3"/>
      <dgm:spPr/>
    </dgm:pt>
    <dgm:pt modelId="{B67B3792-BFE6-4C8A-B14F-2C86401845B9}" type="pres">
      <dgm:prSet presAssocID="{B0D6A35B-BAB2-4D05-A6AB-191DDF37508F}" presName="gear3tx" presStyleLbl="node1" presStyleIdx="2" presStyleCnt="3">
        <dgm:presLayoutVars>
          <dgm:chMax val="1"/>
          <dgm:bulletEnabled val="1"/>
        </dgm:presLayoutVars>
      </dgm:prSet>
      <dgm:spPr/>
    </dgm:pt>
    <dgm:pt modelId="{0C31F7AB-02B3-4095-A5DE-C9652E1160E7}" type="pres">
      <dgm:prSet presAssocID="{B0D6A35B-BAB2-4D05-A6AB-191DDF37508F}" presName="gear3srcNode" presStyleLbl="node1" presStyleIdx="2" presStyleCnt="3"/>
      <dgm:spPr/>
    </dgm:pt>
    <dgm:pt modelId="{A125DDB4-3384-41F6-AE5C-5B28A4AB3824}" type="pres">
      <dgm:prSet presAssocID="{B0D6A35B-BAB2-4D05-A6AB-191DDF37508F}" presName="gear3dstNode" presStyleLbl="node1" presStyleIdx="2" presStyleCnt="3"/>
      <dgm:spPr/>
    </dgm:pt>
    <dgm:pt modelId="{CE6B7BEA-E935-4201-B85B-8268088A0E76}" type="pres">
      <dgm:prSet presAssocID="{77AC9E34-A92B-402A-BC58-A30530BC23E1}" presName="connector1" presStyleLbl="sibTrans2D1" presStyleIdx="0" presStyleCnt="3"/>
      <dgm:spPr/>
    </dgm:pt>
    <dgm:pt modelId="{21A1AB69-9014-45A8-A694-15F525F3D37B}" type="pres">
      <dgm:prSet presAssocID="{5D909DAE-DE24-4683-863A-81C620FAECC6}" presName="connector2" presStyleLbl="sibTrans2D1" presStyleIdx="1" presStyleCnt="3"/>
      <dgm:spPr/>
    </dgm:pt>
    <dgm:pt modelId="{1901D48C-4C88-4CB9-A13E-EA0DEBF45EC9}" type="pres">
      <dgm:prSet presAssocID="{75D769BE-8A7E-4D21-90B0-78A9845EF1F5}" presName="connector3" presStyleLbl="sibTrans2D1" presStyleIdx="2" presStyleCnt="3"/>
      <dgm:spPr/>
    </dgm:pt>
  </dgm:ptLst>
  <dgm:cxnLst>
    <dgm:cxn modelId="{DDDD411F-0F01-4749-A163-DCBB600A4B7C}" srcId="{375982E9-4FCC-4327-91FB-2DB8F732790B}" destId="{845500B3-EF0F-482B-9435-82E4CB704E33}" srcOrd="1" destOrd="0" parTransId="{96481680-360D-4217-9A7F-8165C93FB3E4}" sibTransId="{5D909DAE-DE24-4683-863A-81C620FAECC6}"/>
    <dgm:cxn modelId="{40C78627-BB05-407F-8818-0BB33AC464FC}" type="presOf" srcId="{B0D6A35B-BAB2-4D05-A6AB-191DDF37508F}" destId="{97ADC81C-CA6C-4897-8849-BFF8703BA3FC}" srcOrd="0" destOrd="0" presId="urn:microsoft.com/office/officeart/2005/8/layout/gear1"/>
    <dgm:cxn modelId="{CE181887-4A20-43D3-9EBE-BE42244B2CA8}" type="presOf" srcId="{B0D6A35B-BAB2-4D05-A6AB-191DDF37508F}" destId="{B67B3792-BFE6-4C8A-B14F-2C86401845B9}" srcOrd="1" destOrd="0" presId="urn:microsoft.com/office/officeart/2005/8/layout/gear1"/>
    <dgm:cxn modelId="{6619B897-3830-4A6A-99ED-2210A2F42C7A}" type="presOf" srcId="{22F0E548-3F88-4EA4-8E0A-230202B1C43D}" destId="{D969C4D9-9DDD-455B-8F82-C8C8A02F4C98}" srcOrd="1" destOrd="0" presId="urn:microsoft.com/office/officeart/2005/8/layout/gear1"/>
    <dgm:cxn modelId="{AAA0B9A1-EBD7-4C2D-8C65-7B7FBB9E9C1D}" type="presOf" srcId="{845500B3-EF0F-482B-9435-82E4CB704E33}" destId="{31C1AC6F-0CF5-49DB-9E08-BEF832EA5FE1}" srcOrd="1" destOrd="0" presId="urn:microsoft.com/office/officeart/2005/8/layout/gear1"/>
    <dgm:cxn modelId="{E33525A2-CAFB-47B9-9999-709DF38AE7F6}" type="presOf" srcId="{B0D6A35B-BAB2-4D05-A6AB-191DDF37508F}" destId="{0C31F7AB-02B3-4095-A5DE-C9652E1160E7}" srcOrd="2" destOrd="0" presId="urn:microsoft.com/office/officeart/2005/8/layout/gear1"/>
    <dgm:cxn modelId="{0AE01AA4-776E-4126-A9E1-94DDF730D3BE}" type="presOf" srcId="{22F0E548-3F88-4EA4-8E0A-230202B1C43D}" destId="{E0F1C82C-74E6-4122-9E86-D3536DB43E83}" srcOrd="0" destOrd="0" presId="urn:microsoft.com/office/officeart/2005/8/layout/gear1"/>
    <dgm:cxn modelId="{763E62AB-B481-41BC-9361-61B1554B7DE1}" type="presOf" srcId="{375982E9-4FCC-4327-91FB-2DB8F732790B}" destId="{9A68B7A9-D7C0-453F-BF91-200AF34027E8}" srcOrd="0" destOrd="0" presId="urn:microsoft.com/office/officeart/2005/8/layout/gear1"/>
    <dgm:cxn modelId="{F12174AB-4233-49D3-97FF-4EA0D8856C4E}" type="presOf" srcId="{77AC9E34-A92B-402A-BC58-A30530BC23E1}" destId="{CE6B7BEA-E935-4201-B85B-8268088A0E76}" srcOrd="0" destOrd="0" presId="urn:microsoft.com/office/officeart/2005/8/layout/gear1"/>
    <dgm:cxn modelId="{9973ADAF-CEE2-43A4-B52D-1AD76283E550}" type="presOf" srcId="{75D769BE-8A7E-4D21-90B0-78A9845EF1F5}" destId="{1901D48C-4C88-4CB9-A13E-EA0DEBF45EC9}" srcOrd="0" destOrd="0" presId="urn:microsoft.com/office/officeart/2005/8/layout/gear1"/>
    <dgm:cxn modelId="{484EFCBB-8685-4216-AC73-A0186DC858C5}" type="presOf" srcId="{B0D6A35B-BAB2-4D05-A6AB-191DDF37508F}" destId="{A125DDB4-3384-41F6-AE5C-5B28A4AB3824}" srcOrd="3" destOrd="0" presId="urn:microsoft.com/office/officeart/2005/8/layout/gear1"/>
    <dgm:cxn modelId="{B463EAC5-A821-460F-B5FC-C4F17644A1EB}" type="presOf" srcId="{22F0E548-3F88-4EA4-8E0A-230202B1C43D}" destId="{38A014FA-5B9F-4B38-B9A7-8AD3450AD603}" srcOrd="2" destOrd="0" presId="urn:microsoft.com/office/officeart/2005/8/layout/gear1"/>
    <dgm:cxn modelId="{04CC6BCA-1F09-4EAC-8CB9-8CA0E4CBB318}" srcId="{375982E9-4FCC-4327-91FB-2DB8F732790B}" destId="{B0D6A35B-BAB2-4D05-A6AB-191DDF37508F}" srcOrd="2" destOrd="0" parTransId="{965F6524-F163-40A1-B6B6-CFD528298A02}" sibTransId="{75D769BE-8A7E-4D21-90B0-78A9845EF1F5}"/>
    <dgm:cxn modelId="{329F36CB-F805-4895-893B-CA636C7DB0C6}" type="presOf" srcId="{5D909DAE-DE24-4683-863A-81C620FAECC6}" destId="{21A1AB69-9014-45A8-A694-15F525F3D37B}" srcOrd="0" destOrd="0" presId="urn:microsoft.com/office/officeart/2005/8/layout/gear1"/>
    <dgm:cxn modelId="{3D6481D7-E592-4E3B-8771-219CAA04ADE9}" type="presOf" srcId="{845500B3-EF0F-482B-9435-82E4CB704E33}" destId="{4EF80A1F-C95E-41CE-A096-BF475C89639F}" srcOrd="2" destOrd="0" presId="urn:microsoft.com/office/officeart/2005/8/layout/gear1"/>
    <dgm:cxn modelId="{DCC013F8-6DF0-48E5-A8A0-DFB4FD03EACE}" type="presOf" srcId="{845500B3-EF0F-482B-9435-82E4CB704E33}" destId="{7D1FC7BC-A3F5-482F-A0B7-EB7BFC1CAC39}" srcOrd="0" destOrd="0" presId="urn:microsoft.com/office/officeart/2005/8/layout/gear1"/>
    <dgm:cxn modelId="{E93C31FF-5248-43F4-BD8A-A624D03B89E4}" srcId="{375982E9-4FCC-4327-91FB-2DB8F732790B}" destId="{22F0E548-3F88-4EA4-8E0A-230202B1C43D}" srcOrd="0" destOrd="0" parTransId="{89521EA1-3C83-4E0F-84CB-EF098DCCA360}" sibTransId="{77AC9E34-A92B-402A-BC58-A30530BC23E1}"/>
    <dgm:cxn modelId="{96094042-78B8-4375-AF45-7907E64D085C}" type="presParOf" srcId="{9A68B7A9-D7C0-453F-BF91-200AF34027E8}" destId="{E0F1C82C-74E6-4122-9E86-D3536DB43E83}" srcOrd="0" destOrd="0" presId="urn:microsoft.com/office/officeart/2005/8/layout/gear1"/>
    <dgm:cxn modelId="{B7588834-38DD-44C0-805E-65744B02FF00}" type="presParOf" srcId="{9A68B7A9-D7C0-453F-BF91-200AF34027E8}" destId="{D969C4D9-9DDD-455B-8F82-C8C8A02F4C98}" srcOrd="1" destOrd="0" presId="urn:microsoft.com/office/officeart/2005/8/layout/gear1"/>
    <dgm:cxn modelId="{8540B556-AD05-4215-ABEF-53771E074650}" type="presParOf" srcId="{9A68B7A9-D7C0-453F-BF91-200AF34027E8}" destId="{38A014FA-5B9F-4B38-B9A7-8AD3450AD603}" srcOrd="2" destOrd="0" presId="urn:microsoft.com/office/officeart/2005/8/layout/gear1"/>
    <dgm:cxn modelId="{7BBBC6BF-F363-4C51-9551-33921AFC734F}" type="presParOf" srcId="{9A68B7A9-D7C0-453F-BF91-200AF34027E8}" destId="{7D1FC7BC-A3F5-482F-A0B7-EB7BFC1CAC39}" srcOrd="3" destOrd="0" presId="urn:microsoft.com/office/officeart/2005/8/layout/gear1"/>
    <dgm:cxn modelId="{AEAB0F3B-A64D-4280-B1E6-CA111F1D9CA8}" type="presParOf" srcId="{9A68B7A9-D7C0-453F-BF91-200AF34027E8}" destId="{31C1AC6F-0CF5-49DB-9E08-BEF832EA5FE1}" srcOrd="4" destOrd="0" presId="urn:microsoft.com/office/officeart/2005/8/layout/gear1"/>
    <dgm:cxn modelId="{53B32110-C35F-447D-B8B2-FCC8717AEF77}" type="presParOf" srcId="{9A68B7A9-D7C0-453F-BF91-200AF34027E8}" destId="{4EF80A1F-C95E-41CE-A096-BF475C89639F}" srcOrd="5" destOrd="0" presId="urn:microsoft.com/office/officeart/2005/8/layout/gear1"/>
    <dgm:cxn modelId="{8EB4F1A9-A514-426D-831A-6988A860995C}" type="presParOf" srcId="{9A68B7A9-D7C0-453F-BF91-200AF34027E8}" destId="{97ADC81C-CA6C-4897-8849-BFF8703BA3FC}" srcOrd="6" destOrd="0" presId="urn:microsoft.com/office/officeart/2005/8/layout/gear1"/>
    <dgm:cxn modelId="{40F91544-C6CB-4544-8965-EB0DAD4329DC}" type="presParOf" srcId="{9A68B7A9-D7C0-453F-BF91-200AF34027E8}" destId="{B67B3792-BFE6-4C8A-B14F-2C86401845B9}" srcOrd="7" destOrd="0" presId="urn:microsoft.com/office/officeart/2005/8/layout/gear1"/>
    <dgm:cxn modelId="{6A600F56-B20A-499F-AE00-65101EA35F92}" type="presParOf" srcId="{9A68B7A9-D7C0-453F-BF91-200AF34027E8}" destId="{0C31F7AB-02B3-4095-A5DE-C9652E1160E7}" srcOrd="8" destOrd="0" presId="urn:microsoft.com/office/officeart/2005/8/layout/gear1"/>
    <dgm:cxn modelId="{2BE7AA70-5440-4ECF-8E0C-1D9827F8DE2E}" type="presParOf" srcId="{9A68B7A9-D7C0-453F-BF91-200AF34027E8}" destId="{A125DDB4-3384-41F6-AE5C-5B28A4AB3824}" srcOrd="9" destOrd="0" presId="urn:microsoft.com/office/officeart/2005/8/layout/gear1"/>
    <dgm:cxn modelId="{F75C8FBA-9A23-46BF-97C1-02A1804EEE89}" type="presParOf" srcId="{9A68B7A9-D7C0-453F-BF91-200AF34027E8}" destId="{CE6B7BEA-E935-4201-B85B-8268088A0E76}" srcOrd="10" destOrd="0" presId="urn:microsoft.com/office/officeart/2005/8/layout/gear1"/>
    <dgm:cxn modelId="{B7E8DB2A-43F3-49A9-9BE2-5107931C54F4}" type="presParOf" srcId="{9A68B7A9-D7C0-453F-BF91-200AF34027E8}" destId="{21A1AB69-9014-45A8-A694-15F525F3D37B}" srcOrd="11" destOrd="0" presId="urn:microsoft.com/office/officeart/2005/8/layout/gear1"/>
    <dgm:cxn modelId="{AB2C6954-74C1-41D2-9990-B12E918151D4}" type="presParOf" srcId="{9A68B7A9-D7C0-453F-BF91-200AF34027E8}" destId="{1901D48C-4C88-4CB9-A13E-EA0DEBF45EC9}"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1C82C-74E6-4122-9E86-D3536DB43E83}">
      <dsp:nvSpPr>
        <dsp:cNvPr id="0" name=""/>
        <dsp:cNvSpPr/>
      </dsp:nvSpPr>
      <dsp:spPr>
        <a:xfrm>
          <a:off x="2576591" y="1899523"/>
          <a:ext cx="2321639" cy="2321639"/>
        </a:xfrm>
        <a:prstGeom prst="gear9">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Policy</a:t>
          </a:r>
        </a:p>
      </dsp:txBody>
      <dsp:txXfrm>
        <a:off x="3043344" y="2443356"/>
        <a:ext cx="1388133" cy="1193370"/>
      </dsp:txXfrm>
    </dsp:sp>
    <dsp:sp modelId="{7D1FC7BC-A3F5-482F-A0B7-EB7BFC1CAC39}">
      <dsp:nvSpPr>
        <dsp:cNvPr id="0" name=""/>
        <dsp:cNvSpPr/>
      </dsp:nvSpPr>
      <dsp:spPr>
        <a:xfrm>
          <a:off x="1225819" y="1350772"/>
          <a:ext cx="1688465" cy="1688465"/>
        </a:xfrm>
        <a:prstGeom prst="gear6">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Analytics</a:t>
          </a:r>
        </a:p>
      </dsp:txBody>
      <dsp:txXfrm>
        <a:off x="1650895" y="1778417"/>
        <a:ext cx="838313" cy="833175"/>
      </dsp:txXfrm>
    </dsp:sp>
    <dsp:sp modelId="{97ADC81C-CA6C-4897-8849-BFF8703BA3FC}">
      <dsp:nvSpPr>
        <dsp:cNvPr id="0" name=""/>
        <dsp:cNvSpPr/>
      </dsp:nvSpPr>
      <dsp:spPr>
        <a:xfrm rot="20700000">
          <a:off x="2171532" y="185903"/>
          <a:ext cx="1654351" cy="1654351"/>
        </a:xfrm>
        <a:prstGeom prst="gear6">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Outreach</a:t>
          </a:r>
        </a:p>
      </dsp:txBody>
      <dsp:txXfrm rot="-20700000">
        <a:off x="2534380" y="548751"/>
        <a:ext cx="928655" cy="928655"/>
      </dsp:txXfrm>
    </dsp:sp>
    <dsp:sp modelId="{CE6B7BEA-E935-4201-B85B-8268088A0E76}">
      <dsp:nvSpPr>
        <dsp:cNvPr id="0" name=""/>
        <dsp:cNvSpPr/>
      </dsp:nvSpPr>
      <dsp:spPr>
        <a:xfrm>
          <a:off x="2398367" y="1549025"/>
          <a:ext cx="2971698" cy="2971698"/>
        </a:xfrm>
        <a:prstGeom prst="circularArrow">
          <a:avLst>
            <a:gd name="adj1" fmla="val 4688"/>
            <a:gd name="adj2" fmla="val 299029"/>
            <a:gd name="adj3" fmla="val 2516876"/>
            <a:gd name="adj4" fmla="val 15859747"/>
            <a:gd name="adj5" fmla="val 5469"/>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1A1AB69-9014-45A8-A694-15F525F3D37B}">
      <dsp:nvSpPr>
        <dsp:cNvPr id="0" name=""/>
        <dsp:cNvSpPr/>
      </dsp:nvSpPr>
      <dsp:spPr>
        <a:xfrm>
          <a:off x="926795" y="977063"/>
          <a:ext cx="2159124" cy="2159124"/>
        </a:xfrm>
        <a:prstGeom prst="leftCircularArrow">
          <a:avLst>
            <a:gd name="adj1" fmla="val 6452"/>
            <a:gd name="adj2" fmla="val 429999"/>
            <a:gd name="adj3" fmla="val 10489124"/>
            <a:gd name="adj4" fmla="val 14837806"/>
            <a:gd name="adj5" fmla="val 7527"/>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901D48C-4C88-4CB9-A13E-EA0DEBF45EC9}">
      <dsp:nvSpPr>
        <dsp:cNvPr id="0" name=""/>
        <dsp:cNvSpPr/>
      </dsp:nvSpPr>
      <dsp:spPr>
        <a:xfrm>
          <a:off x="1788864" y="-176576"/>
          <a:ext cx="2327971" cy="2327971"/>
        </a:xfrm>
        <a:prstGeom prst="circularArrow">
          <a:avLst>
            <a:gd name="adj1" fmla="val 5984"/>
            <a:gd name="adj2" fmla="val 394124"/>
            <a:gd name="adj3" fmla="val 13313824"/>
            <a:gd name="adj4" fmla="val 10508221"/>
            <a:gd name="adj5" fmla="val 6981"/>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5CD4563-C1D7-462B-816D-8BB00FF3DBB8}" type="datetimeFigureOut">
              <a:rPr lang="en-US" smtClean="0"/>
              <a:t>7/8/2024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8D350C-15A4-4152-9B7B-172248379622}" type="slidenum">
              <a:rPr lang="en-US" smtClean="0"/>
              <a:t>‹#›</a:t>
            </a:fld>
            <a:endParaRPr lang="en-US"/>
          </a:p>
        </p:txBody>
      </p:sp>
    </p:spTree>
    <p:extLst>
      <p:ext uri="{BB962C8B-B14F-4D97-AF65-F5344CB8AC3E}">
        <p14:creationId xmlns:p14="http://schemas.microsoft.com/office/powerpoint/2010/main" val="1890656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5476" name="Rectangle 4"/>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600">
                <a:latin typeface="Calibri" panose="020F0502020204030204" pitchFamily="34" charset="0"/>
                <a:cs typeface="+mn-cs"/>
              </a:defRPr>
            </a:lvl1pPr>
          </a:lstStyle>
          <a:p>
            <a:endParaRPr lang="en-US"/>
          </a:p>
        </p:txBody>
      </p:sp>
      <p:sp>
        <p:nvSpPr>
          <p:cNvPr id="105477" name="Rectangle 5"/>
          <p:cNvSpPr>
            <a:spLocks noGrp="1" noChangeArrowheads="1"/>
          </p:cNvSpPr>
          <p:nvPr>
            <p:ph type="sldNum" sz="quarter" idx="4"/>
          </p:nvPr>
        </p:nvSpPr>
        <p:spPr>
          <a:xfrm>
            <a:off x="8737600" y="6245225"/>
            <a:ext cx="2844800" cy="476250"/>
          </a:xfrm>
        </p:spPr>
        <p:txBody>
          <a:bodyPr/>
          <a:lstStyle>
            <a:lvl1pPr>
              <a:defRPr>
                <a:latin typeface="Calibri" panose="020F0502020204030204" pitchFamily="34" charset="0"/>
              </a:defRPr>
            </a:lvl1pPr>
          </a:lstStyle>
          <a:p>
            <a:fld id="{1685950E-D7DC-4008-8C6B-307109481FE2}" type="slidenum">
              <a:rPr lang="en-US" smtClean="0"/>
              <a:t>‹#›</a:t>
            </a:fld>
            <a:endParaRPr lang="en-US"/>
          </a:p>
        </p:txBody>
      </p:sp>
      <p:sp>
        <p:nvSpPr>
          <p:cNvPr id="105478" name="Rectangle 6"/>
          <p:cNvSpPr>
            <a:spLocks noGrp="1" noChangeArrowheads="1"/>
          </p:cNvSpPr>
          <p:nvPr>
            <p:ph type="ctrTitle"/>
          </p:nvPr>
        </p:nvSpPr>
        <p:spPr>
          <a:xfrm>
            <a:off x="3136902" y="1143000"/>
            <a:ext cx="8140700" cy="2457450"/>
          </a:xfrm>
        </p:spPr>
        <p:txBody>
          <a:bodyPr anchor="t"/>
          <a:lstStyle>
            <a:lvl1pPr>
              <a:spcAft>
                <a:spcPct val="25000"/>
              </a:spcAft>
              <a:defRPr sz="2400">
                <a:latin typeface="Calibri" panose="020F0502020204030204" pitchFamily="34" charset="0"/>
              </a:defRPr>
            </a:lvl1pPr>
          </a:lstStyle>
          <a:p>
            <a:pPr lvl="0"/>
            <a:r>
              <a:rPr lang="en-US" altLang="en-US" noProof="0"/>
              <a:t>Click to edit Master title style</a:t>
            </a:r>
          </a:p>
        </p:txBody>
      </p:sp>
      <p:sp>
        <p:nvSpPr>
          <p:cNvPr id="105479" name="Line 7"/>
          <p:cNvSpPr>
            <a:spLocks noChangeShapeType="1"/>
          </p:cNvSpPr>
          <p:nvPr/>
        </p:nvSpPr>
        <p:spPr bwMode="auto">
          <a:xfrm>
            <a:off x="0" y="747713"/>
            <a:ext cx="12192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2" name="Line 10"/>
          <p:cNvSpPr>
            <a:spLocks noChangeShapeType="1"/>
          </p:cNvSpPr>
          <p:nvPr/>
        </p:nvSpPr>
        <p:spPr bwMode="auto">
          <a:xfrm>
            <a:off x="2753786" y="1165228"/>
            <a:ext cx="19049" cy="4557713"/>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3257553" y="3752850"/>
            <a:ext cx="7630583"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 name="Picture 8" descr="The Commonwealth of Massachusetts state seal">
            <a:extLst>
              <a:ext uri="{FF2B5EF4-FFF2-40B4-BE49-F238E27FC236}">
                <a16:creationId xmlns:a16="http://schemas.microsoft.com/office/drawing/2014/main" id="{6A1CA190-3A93-324A-BBE0-A3C2D338459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66790" y="1125538"/>
            <a:ext cx="1545178" cy="141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854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11176000" cy="4221163"/>
          </a:xfrm>
        </p:spPr>
        <p:txBody>
          <a:bodyPr/>
          <a:lstStyle>
            <a:lvl1pPr>
              <a:defRPr>
                <a:latin typeface="Calibri" panose="020F0502020204030204" pitchFamily="34" charset="0"/>
              </a:defRPr>
            </a:lvl1pPr>
            <a:lvl2pPr>
              <a:defRPr sz="1800">
                <a:latin typeface="Calibri" panose="020F0502020204030204" pitchFamily="34" charset="0"/>
              </a:defRPr>
            </a:lvl2pPr>
            <a:lvl3pPr>
              <a:defRPr sz="1800">
                <a:latin typeface="Calibri" panose="020F0502020204030204" pitchFamily="34" charset="0"/>
              </a:defRPr>
            </a:lvl3pPr>
            <a:lvl4pPr>
              <a:defRPr sz="1800">
                <a:latin typeface="Calibri" panose="020F0502020204030204" pitchFamily="34" charset="0"/>
              </a:defRPr>
            </a:lvl4pPr>
            <a:lvl5pPr>
              <a:defRPr sz="1800">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fld id="{1685950E-D7DC-4008-8C6B-307109481FE2}" type="slidenum">
              <a:rPr lang="en-US" smtClean="0"/>
              <a:t>‹#›</a:t>
            </a:fld>
            <a:endParaRPr lang="en-US"/>
          </a:p>
        </p:txBody>
      </p:sp>
      <p:sp>
        <p:nvSpPr>
          <p:cNvPr id="6" name="Rectangle 15"/>
          <p:cNvSpPr>
            <a:spLocks noGrp="1" noChangeArrowheads="1"/>
          </p:cNvSpPr>
          <p:nvPr>
            <p:ph type="title"/>
          </p:nvPr>
        </p:nvSpPr>
        <p:spPr bwMode="auto">
          <a:xfrm>
            <a:off x="552451" y="47625"/>
            <a:ext cx="103124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220248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2DC56-87A7-42A4-A926-8AD8A270FD7D}"/>
              </a:ext>
            </a:extLst>
          </p:cNvPr>
          <p:cNvSpPr>
            <a:spLocks noGrp="1"/>
          </p:cNvSpPr>
          <p:nvPr>
            <p:ph type="title"/>
          </p:nvPr>
        </p:nvSpPr>
        <p:spPr>
          <a:xfrm>
            <a:off x="552451" y="47625"/>
            <a:ext cx="10312400" cy="120173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3C97772D-77C0-43A6-814C-A16AF8376E84}"/>
              </a:ext>
            </a:extLst>
          </p:cNvPr>
          <p:cNvSpPr>
            <a:spLocks noGrp="1"/>
          </p:cNvSpPr>
          <p:nvPr>
            <p:ph type="sldNum" sz="quarter" idx="10"/>
          </p:nvPr>
        </p:nvSpPr>
        <p:spPr/>
        <p:txBody>
          <a:bodyPr/>
          <a:lstStyle/>
          <a:p>
            <a:fld id="{1685950E-D7DC-4008-8C6B-307109481FE2}" type="slidenum">
              <a:rPr lang="en-US" smtClean="0"/>
              <a:t>‹#›</a:t>
            </a:fld>
            <a:endParaRPr lang="en-US"/>
          </a:p>
        </p:txBody>
      </p:sp>
      <p:sp>
        <p:nvSpPr>
          <p:cNvPr id="4" name="Content Placeholder 2">
            <a:extLst>
              <a:ext uri="{FF2B5EF4-FFF2-40B4-BE49-F238E27FC236}">
                <a16:creationId xmlns:a16="http://schemas.microsoft.com/office/drawing/2014/main" id="{DC452C3B-7627-4BE4-BDC7-FB3B88A469D4}"/>
              </a:ext>
            </a:extLst>
          </p:cNvPr>
          <p:cNvSpPr>
            <a:spLocks noGrp="1"/>
          </p:cNvSpPr>
          <p:nvPr>
            <p:ph sz="half" idx="1"/>
          </p:nvPr>
        </p:nvSpPr>
        <p:spPr>
          <a:xfrm>
            <a:off x="552451" y="1834886"/>
            <a:ext cx="3828163" cy="4195474"/>
          </a:xfrm>
        </p:spPr>
        <p:txBody>
          <a:bodyPr/>
          <a:lstStyle>
            <a:lvl1pPr>
              <a:defRPr sz="1400" baseline="0">
                <a:latin typeface="Calibri" panose="020F0502020204030204" pitchFamily="34" charset="0"/>
                <a:cs typeface="Calibri" panose="020F0502020204030204" pitchFamily="34" charset="0"/>
              </a:defRPr>
            </a:lvl1pPr>
            <a:lvl2pPr>
              <a:defRPr sz="1200" baseline="0">
                <a:latin typeface="Garamond" pitchFamily="18" charset="0"/>
              </a:defRPr>
            </a:lvl2pPr>
            <a:lvl3pPr>
              <a:defRPr sz="1000" baseline="0">
                <a:latin typeface="Garamond" pitchFamily="18" charset="0"/>
                <a:ea typeface="Verdana" pitchFamily="34" charset="0"/>
                <a:cs typeface="Verdana" pitchFamily="34" charset="0"/>
              </a:defRPr>
            </a:lvl3pPr>
            <a:lvl4pPr marL="914400" indent="-228600">
              <a:defRPr sz="1000">
                <a:latin typeface="+mj-lt"/>
              </a:defRPr>
            </a:lvl4pPr>
            <a:lvl5pPr marL="1600200" indent="-228600">
              <a:buFont typeface="Arial" pitchFamily="34" charset="0"/>
              <a:buChar char="•"/>
              <a:defRPr sz="1000">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endParaRPr lang="en-US"/>
          </a:p>
        </p:txBody>
      </p:sp>
      <p:sp>
        <p:nvSpPr>
          <p:cNvPr id="6" name="Content Placeholder 2">
            <a:extLst>
              <a:ext uri="{FF2B5EF4-FFF2-40B4-BE49-F238E27FC236}">
                <a16:creationId xmlns:a16="http://schemas.microsoft.com/office/drawing/2014/main" id="{B2C1C81D-4E64-427C-AA78-6AD9C20F4B0D}"/>
              </a:ext>
            </a:extLst>
          </p:cNvPr>
          <p:cNvSpPr>
            <a:spLocks noGrp="1"/>
          </p:cNvSpPr>
          <p:nvPr>
            <p:ph sz="half" idx="16"/>
          </p:nvPr>
        </p:nvSpPr>
        <p:spPr>
          <a:xfrm>
            <a:off x="5245396" y="2200010"/>
            <a:ext cx="6650269" cy="4195474"/>
          </a:xfrm>
        </p:spPr>
        <p:txBody>
          <a:bodyPr/>
          <a:lstStyle>
            <a:lvl1pPr>
              <a:defRPr sz="1400" baseline="0">
                <a:latin typeface="Calibri" panose="020F0502020204030204" pitchFamily="34" charset="0"/>
                <a:cs typeface="Calibri" panose="020F0502020204030204" pitchFamily="34" charset="0"/>
              </a:defRPr>
            </a:lvl1pPr>
            <a:lvl2pPr>
              <a:defRPr sz="1200" baseline="0">
                <a:latin typeface="+mj-lt"/>
              </a:defRPr>
            </a:lvl2pPr>
            <a:lvl3pPr>
              <a:defRPr sz="1000" baseline="0">
                <a:latin typeface="+mj-lt"/>
              </a:defRPr>
            </a:lvl3pPr>
            <a:lvl4pPr marL="914400" indent="-228600">
              <a:defRPr sz="1000">
                <a:latin typeface="+mj-lt"/>
              </a:defRPr>
            </a:lvl4pPr>
            <a:lvl5pPr marL="1543050" indent="-171450" algn="l">
              <a:buFont typeface="Arial" pitchFamily="34" charset="0"/>
              <a:buChar char="•"/>
              <a:defRPr sz="1000" baseline="0">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endParaRPr lang="en-US"/>
          </a:p>
        </p:txBody>
      </p:sp>
      <p:sp>
        <p:nvSpPr>
          <p:cNvPr id="7" name="Text Placeholder 8">
            <a:extLst>
              <a:ext uri="{FF2B5EF4-FFF2-40B4-BE49-F238E27FC236}">
                <a16:creationId xmlns:a16="http://schemas.microsoft.com/office/drawing/2014/main" id="{A5884954-A216-4A25-B105-7B8844F01DED}"/>
              </a:ext>
            </a:extLst>
          </p:cNvPr>
          <p:cNvSpPr>
            <a:spLocks noGrp="1"/>
          </p:cNvSpPr>
          <p:nvPr>
            <p:ph type="body" sz="quarter" idx="12"/>
          </p:nvPr>
        </p:nvSpPr>
        <p:spPr>
          <a:xfrm>
            <a:off x="5245396" y="1834882"/>
            <a:ext cx="6650269" cy="274320"/>
          </a:xfrm>
          <a:solidFill>
            <a:schemeClr val="bg1"/>
          </a:solidFill>
          <a:ln>
            <a:noFill/>
          </a:ln>
        </p:spPr>
        <p:txBody>
          <a:bodyPr lIns="91440" tIns="45720" rIns="91440" bIns="45720" anchor="ctr"/>
          <a:lstStyle>
            <a:lvl1pPr algn="ctr">
              <a:buNone/>
              <a:defRPr sz="1200" b="1">
                <a:solidFill>
                  <a:schemeClr val="tx1"/>
                </a:solidFill>
                <a:latin typeface="Calibri" panose="020F0502020204030204" pitchFamily="34" charset="0"/>
                <a:cs typeface="Calibri" panose="020F0502020204030204" pitchFamily="34" charset="0"/>
              </a:defRPr>
            </a:lvl1pPr>
          </a:lstStyle>
          <a:p>
            <a:pPr lvl="0"/>
            <a:endParaRPr lang="en-US"/>
          </a:p>
        </p:txBody>
      </p:sp>
    </p:spTree>
    <p:extLst>
      <p:ext uri="{BB962C8B-B14F-4D97-AF65-F5344CB8AC3E}">
        <p14:creationId xmlns:p14="http://schemas.microsoft.com/office/powerpoint/2010/main" val="3020918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CC675-9F0D-4FA2-BC3A-7FC92333599B}"/>
              </a:ext>
            </a:extLst>
          </p:cNvPr>
          <p:cNvSpPr>
            <a:spLocks noGrp="1"/>
          </p:cNvSpPr>
          <p:nvPr>
            <p:ph type="title"/>
          </p:nvPr>
        </p:nvSpPr>
        <p:spPr>
          <a:xfrm>
            <a:off x="552451" y="47625"/>
            <a:ext cx="10312400" cy="120173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D72C7E43-B55D-4515-8B08-FD53369CEFDD}"/>
              </a:ext>
            </a:extLst>
          </p:cNvPr>
          <p:cNvSpPr>
            <a:spLocks noGrp="1"/>
          </p:cNvSpPr>
          <p:nvPr>
            <p:ph type="sldNum" sz="quarter" idx="10"/>
          </p:nvPr>
        </p:nvSpPr>
        <p:spPr/>
        <p:txBody>
          <a:bodyPr/>
          <a:lstStyle/>
          <a:p>
            <a:fld id="{1685950E-D7DC-4008-8C6B-307109481FE2}" type="slidenum">
              <a:rPr lang="en-US" smtClean="0"/>
              <a:t>‹#›</a:t>
            </a:fld>
            <a:endParaRPr lang="en-US"/>
          </a:p>
        </p:txBody>
      </p:sp>
      <p:sp>
        <p:nvSpPr>
          <p:cNvPr id="4" name="Text Placeholder 8">
            <a:extLst>
              <a:ext uri="{FF2B5EF4-FFF2-40B4-BE49-F238E27FC236}">
                <a16:creationId xmlns:a16="http://schemas.microsoft.com/office/drawing/2014/main" id="{0CEB4752-AF71-4F96-B1DA-94E6AA096C30}"/>
              </a:ext>
            </a:extLst>
          </p:cNvPr>
          <p:cNvSpPr>
            <a:spLocks noGrp="1"/>
          </p:cNvSpPr>
          <p:nvPr>
            <p:ph type="body" sz="quarter" idx="11"/>
          </p:nvPr>
        </p:nvSpPr>
        <p:spPr>
          <a:xfrm>
            <a:off x="552451" y="1531856"/>
            <a:ext cx="5486400" cy="274320"/>
          </a:xfrm>
          <a:solidFill>
            <a:schemeClr val="bg1"/>
          </a:solidFill>
          <a:ln>
            <a:noFill/>
          </a:ln>
        </p:spPr>
        <p:txBody>
          <a:bodyPr lIns="91440" tIns="45720" rIns="91440" bIns="45720" anchor="ctr"/>
          <a:lstStyle>
            <a:lvl1pPr algn="ctr">
              <a:buNone/>
              <a:defRPr sz="1200" b="1" baseline="0">
                <a:solidFill>
                  <a:schemeClr val="tx1"/>
                </a:solidFill>
                <a:latin typeface="Calibri" panose="020F0502020204030204" pitchFamily="34" charset="0"/>
                <a:cs typeface="Calibri" panose="020F0502020204030204" pitchFamily="34" charset="0"/>
              </a:defRPr>
            </a:lvl1pPr>
          </a:lstStyle>
          <a:p>
            <a:pPr lvl="0"/>
            <a:endParaRPr lang="en-US"/>
          </a:p>
        </p:txBody>
      </p:sp>
      <p:sp>
        <p:nvSpPr>
          <p:cNvPr id="5" name="Text Placeholder 8">
            <a:extLst>
              <a:ext uri="{FF2B5EF4-FFF2-40B4-BE49-F238E27FC236}">
                <a16:creationId xmlns:a16="http://schemas.microsoft.com/office/drawing/2014/main" id="{CFB3F6B0-01E2-492B-A1F1-B641C47963B9}"/>
              </a:ext>
            </a:extLst>
          </p:cNvPr>
          <p:cNvSpPr>
            <a:spLocks noGrp="1"/>
          </p:cNvSpPr>
          <p:nvPr>
            <p:ph type="body" sz="quarter" idx="12"/>
          </p:nvPr>
        </p:nvSpPr>
        <p:spPr>
          <a:xfrm>
            <a:off x="6409265" y="1531856"/>
            <a:ext cx="5486400" cy="274320"/>
          </a:xfrm>
          <a:solidFill>
            <a:schemeClr val="bg1"/>
          </a:solidFill>
          <a:ln>
            <a:noFill/>
          </a:ln>
        </p:spPr>
        <p:txBody>
          <a:bodyPr lIns="91440" tIns="45720" rIns="91440" bIns="45720" anchor="ctr"/>
          <a:lstStyle>
            <a:lvl1pPr algn="ctr">
              <a:buNone/>
              <a:defRPr sz="1200" b="1">
                <a:solidFill>
                  <a:schemeClr val="tx1"/>
                </a:solidFill>
                <a:latin typeface="Calibri" panose="020F0502020204030204" pitchFamily="34" charset="0"/>
                <a:cs typeface="Calibri" panose="020F0502020204030204" pitchFamily="34" charset="0"/>
              </a:defRPr>
            </a:lvl1pPr>
          </a:lstStyle>
          <a:p>
            <a:pPr lvl="0"/>
            <a:endParaRPr lang="en-US"/>
          </a:p>
        </p:txBody>
      </p:sp>
      <p:sp>
        <p:nvSpPr>
          <p:cNvPr id="6" name="Text Placeholder 8">
            <a:extLst>
              <a:ext uri="{FF2B5EF4-FFF2-40B4-BE49-F238E27FC236}">
                <a16:creationId xmlns:a16="http://schemas.microsoft.com/office/drawing/2014/main" id="{A7D9245C-5A0A-4AB1-AC26-FEB35BDDE184}"/>
              </a:ext>
            </a:extLst>
          </p:cNvPr>
          <p:cNvSpPr>
            <a:spLocks noGrp="1"/>
          </p:cNvSpPr>
          <p:nvPr>
            <p:ph type="body" sz="quarter" idx="14" hasCustomPrompt="1"/>
          </p:nvPr>
        </p:nvSpPr>
        <p:spPr>
          <a:xfrm>
            <a:off x="552451" y="4130638"/>
            <a:ext cx="5486400" cy="274320"/>
          </a:xfrm>
          <a:solidFill>
            <a:schemeClr val="bg1"/>
          </a:solidFill>
          <a:ln>
            <a:noFill/>
          </a:ln>
        </p:spPr>
        <p:txBody>
          <a:bodyPr lIns="91440" tIns="45720" rIns="91440" bIns="45720" anchor="ctr"/>
          <a:lstStyle>
            <a:lvl1pPr algn="ctr">
              <a:buNone/>
              <a:defRPr sz="1200" b="1">
                <a:solidFill>
                  <a:schemeClr val="tx1"/>
                </a:solidFill>
                <a:latin typeface="Calibri" panose="020F0502020204030204" pitchFamily="34" charset="0"/>
                <a:cs typeface="Calibri" panose="020F0502020204030204" pitchFamily="34" charset="0"/>
              </a:defRPr>
            </a:lvl1pPr>
          </a:lstStyle>
          <a:p>
            <a:pPr lvl="0"/>
            <a:r>
              <a:rPr lang="en-US"/>
              <a:t>Garamond 12 (Bold)</a:t>
            </a:r>
          </a:p>
        </p:txBody>
      </p:sp>
      <p:sp>
        <p:nvSpPr>
          <p:cNvPr id="7" name="Text Placeholder 8">
            <a:extLst>
              <a:ext uri="{FF2B5EF4-FFF2-40B4-BE49-F238E27FC236}">
                <a16:creationId xmlns:a16="http://schemas.microsoft.com/office/drawing/2014/main" id="{99626095-CBD9-491F-953A-75E48EB52D0D}"/>
              </a:ext>
            </a:extLst>
          </p:cNvPr>
          <p:cNvSpPr>
            <a:spLocks noGrp="1"/>
          </p:cNvSpPr>
          <p:nvPr>
            <p:ph type="body" sz="quarter" idx="15" hasCustomPrompt="1"/>
          </p:nvPr>
        </p:nvSpPr>
        <p:spPr>
          <a:xfrm>
            <a:off x="6409265" y="4130638"/>
            <a:ext cx="5486400" cy="274320"/>
          </a:xfrm>
          <a:solidFill>
            <a:schemeClr val="bg1"/>
          </a:solidFill>
          <a:ln>
            <a:noFill/>
          </a:ln>
        </p:spPr>
        <p:txBody>
          <a:bodyPr lIns="91440" tIns="45720" rIns="91440" bIns="45720" anchor="ctr"/>
          <a:lstStyle>
            <a:lvl1pPr algn="ctr">
              <a:buNone/>
              <a:defRPr sz="1200" b="1">
                <a:solidFill>
                  <a:schemeClr val="tx1"/>
                </a:solidFill>
                <a:latin typeface="Calibri" panose="020F0502020204030204" pitchFamily="34" charset="0"/>
                <a:cs typeface="Calibri" panose="020F0502020204030204" pitchFamily="34" charset="0"/>
              </a:defRPr>
            </a:lvl1pPr>
          </a:lstStyle>
          <a:p>
            <a:pPr lvl="0"/>
            <a:r>
              <a:rPr lang="en-US"/>
              <a:t>Garamond 12 (Bold)</a:t>
            </a:r>
          </a:p>
        </p:txBody>
      </p:sp>
      <p:sp>
        <p:nvSpPr>
          <p:cNvPr id="8" name="Content Placeholder 2">
            <a:extLst>
              <a:ext uri="{FF2B5EF4-FFF2-40B4-BE49-F238E27FC236}">
                <a16:creationId xmlns:a16="http://schemas.microsoft.com/office/drawing/2014/main" id="{AAF530EF-B114-48B0-8F86-438E8866CE45}"/>
              </a:ext>
            </a:extLst>
          </p:cNvPr>
          <p:cNvSpPr>
            <a:spLocks noGrp="1"/>
          </p:cNvSpPr>
          <p:nvPr>
            <p:ph sz="half" idx="1"/>
          </p:nvPr>
        </p:nvSpPr>
        <p:spPr>
          <a:xfrm>
            <a:off x="552451" y="1896981"/>
            <a:ext cx="5486400" cy="1930511"/>
          </a:xfrm>
        </p:spPr>
        <p:txBody>
          <a:bodyPr/>
          <a:lstStyle>
            <a:lvl1pPr>
              <a:defRPr sz="1200" baseline="0">
                <a:latin typeface="Calibri" panose="020F0502020204030204" pitchFamily="34" charset="0"/>
                <a:cs typeface="Calibri" panose="020F0502020204030204" pitchFamily="34" charset="0"/>
              </a:defRPr>
            </a:lvl1pPr>
            <a:lvl2pPr>
              <a:defRPr sz="1100" baseline="0">
                <a:latin typeface="Calibri" panose="020F0502020204030204" pitchFamily="34" charset="0"/>
                <a:cs typeface="Calibri" panose="020F0502020204030204" pitchFamily="34" charset="0"/>
              </a:defRPr>
            </a:lvl2pPr>
            <a:lvl3pPr>
              <a:defRPr sz="1000" baseline="0">
                <a:latin typeface="Calibri" panose="020F0502020204030204" pitchFamily="34" charset="0"/>
                <a:ea typeface="Verdana" pitchFamily="34" charset="0"/>
                <a:cs typeface="Calibri" panose="020F0502020204030204" pitchFamily="34" charset="0"/>
              </a:defRPr>
            </a:lvl3pPr>
            <a:lvl4pPr marL="914400" indent="-228600">
              <a:defRPr sz="1000">
                <a:latin typeface="+mj-lt"/>
              </a:defRPr>
            </a:lvl4pPr>
            <a:lvl5pPr marL="1600200" indent="-228600">
              <a:buFont typeface="Arial" pitchFamily="34" charset="0"/>
              <a:buChar char="•"/>
              <a:defRPr sz="1000">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endParaRPr lang="en-US"/>
          </a:p>
        </p:txBody>
      </p:sp>
      <p:sp>
        <p:nvSpPr>
          <p:cNvPr id="9" name="Content Placeholder 2">
            <a:extLst>
              <a:ext uri="{FF2B5EF4-FFF2-40B4-BE49-F238E27FC236}">
                <a16:creationId xmlns:a16="http://schemas.microsoft.com/office/drawing/2014/main" id="{44193C2D-2C14-4CBC-B67F-D514C2E07B5B}"/>
              </a:ext>
            </a:extLst>
          </p:cNvPr>
          <p:cNvSpPr>
            <a:spLocks noGrp="1"/>
          </p:cNvSpPr>
          <p:nvPr>
            <p:ph sz="half" idx="16"/>
          </p:nvPr>
        </p:nvSpPr>
        <p:spPr>
          <a:xfrm>
            <a:off x="6409265" y="1896981"/>
            <a:ext cx="5486400" cy="1930511"/>
          </a:xfrm>
        </p:spPr>
        <p:txBody>
          <a:bodyPr/>
          <a:lstStyle>
            <a:lvl1pPr>
              <a:defRPr sz="1200" baseline="0">
                <a:latin typeface="Calibri" panose="020F0502020204030204" pitchFamily="34" charset="0"/>
                <a:cs typeface="Calibri" panose="020F0502020204030204" pitchFamily="34" charset="0"/>
              </a:defRPr>
            </a:lvl1pPr>
            <a:lvl2pPr>
              <a:defRPr sz="1100" baseline="0">
                <a:latin typeface="Calibri" panose="020F0502020204030204" pitchFamily="34" charset="0"/>
                <a:cs typeface="Calibri" panose="020F0502020204030204" pitchFamily="34" charset="0"/>
              </a:defRPr>
            </a:lvl2pPr>
            <a:lvl3pPr>
              <a:defRPr sz="1000" baseline="0">
                <a:latin typeface="Calibri" panose="020F0502020204030204" pitchFamily="34" charset="0"/>
                <a:cs typeface="Calibri" panose="020F0502020204030204" pitchFamily="34" charset="0"/>
              </a:defRPr>
            </a:lvl3pPr>
            <a:lvl4pPr marL="914400" indent="-228600">
              <a:defRPr sz="1000">
                <a:latin typeface="+mj-lt"/>
              </a:defRPr>
            </a:lvl4pPr>
            <a:lvl5pPr marL="1543050" indent="-171450" algn="l">
              <a:buFont typeface="Arial" pitchFamily="34" charset="0"/>
              <a:buChar char="•"/>
              <a:defRPr sz="1000" baseline="0">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endParaRPr lang="en-US"/>
          </a:p>
        </p:txBody>
      </p:sp>
      <p:sp>
        <p:nvSpPr>
          <p:cNvPr id="10" name="Content Placeholder 2">
            <a:extLst>
              <a:ext uri="{FF2B5EF4-FFF2-40B4-BE49-F238E27FC236}">
                <a16:creationId xmlns:a16="http://schemas.microsoft.com/office/drawing/2014/main" id="{B248D0FE-2FA8-46B4-940A-AF918F99D29D}"/>
              </a:ext>
            </a:extLst>
          </p:cNvPr>
          <p:cNvSpPr>
            <a:spLocks noGrp="1"/>
          </p:cNvSpPr>
          <p:nvPr>
            <p:ph sz="half" idx="17"/>
          </p:nvPr>
        </p:nvSpPr>
        <p:spPr>
          <a:xfrm>
            <a:off x="552451" y="4486238"/>
            <a:ext cx="5486400" cy="1930511"/>
          </a:xfrm>
        </p:spPr>
        <p:txBody>
          <a:bodyPr/>
          <a:lstStyle>
            <a:lvl1pPr>
              <a:defRPr sz="1200" baseline="0">
                <a:latin typeface="Calibri" panose="020F0502020204030204" pitchFamily="34" charset="0"/>
                <a:ea typeface="Verdana" pitchFamily="34" charset="0"/>
                <a:cs typeface="Calibri" panose="020F0502020204030204" pitchFamily="34" charset="0"/>
              </a:defRPr>
            </a:lvl1pPr>
            <a:lvl2pPr>
              <a:defRPr sz="1100" baseline="0">
                <a:latin typeface="Calibri" panose="020F0502020204030204" pitchFamily="34" charset="0"/>
                <a:cs typeface="Calibri" panose="020F0502020204030204" pitchFamily="34" charset="0"/>
              </a:defRPr>
            </a:lvl2pPr>
            <a:lvl3pPr>
              <a:defRPr sz="1000" baseline="0">
                <a:latin typeface="Calibri" panose="020F0502020204030204" pitchFamily="34" charset="0"/>
                <a:cs typeface="Calibri" panose="020F0502020204030204" pitchFamily="34" charset="0"/>
              </a:defRPr>
            </a:lvl3pPr>
            <a:lvl4pPr marL="857250" indent="-171450">
              <a:buFont typeface="Arial" pitchFamily="34" charset="0"/>
              <a:buChar char="•"/>
              <a:defRPr sz="1000">
                <a:latin typeface="+mj-lt"/>
              </a:defRPr>
            </a:lvl4pPr>
            <a:lvl5pPr marL="1371600" indent="0">
              <a:buNone/>
              <a:defRPr sz="1000">
                <a:latin typeface="+mj-lt"/>
              </a:defRPr>
            </a:lvl5pPr>
            <a:lvl6pPr>
              <a:defRPr sz="1800"/>
            </a:lvl6pPr>
            <a:lvl7pPr>
              <a:defRPr sz="1800"/>
            </a:lvl7pPr>
            <a:lvl8pPr>
              <a:defRPr sz="1800"/>
            </a:lvl8pPr>
            <a:lvl9pPr>
              <a:defRPr sz="1800"/>
            </a:lvl9pPr>
          </a:lstStyle>
          <a:p>
            <a:pPr lvl="0"/>
            <a:endParaRPr lang="en-US"/>
          </a:p>
        </p:txBody>
      </p:sp>
      <p:sp>
        <p:nvSpPr>
          <p:cNvPr id="11" name="Content Placeholder 2">
            <a:extLst>
              <a:ext uri="{FF2B5EF4-FFF2-40B4-BE49-F238E27FC236}">
                <a16:creationId xmlns:a16="http://schemas.microsoft.com/office/drawing/2014/main" id="{2D340705-C5A3-49D9-B31A-849D3FB33EFA}"/>
              </a:ext>
            </a:extLst>
          </p:cNvPr>
          <p:cNvSpPr>
            <a:spLocks noGrp="1"/>
          </p:cNvSpPr>
          <p:nvPr>
            <p:ph sz="half" idx="18"/>
          </p:nvPr>
        </p:nvSpPr>
        <p:spPr>
          <a:xfrm>
            <a:off x="6409265" y="4486238"/>
            <a:ext cx="5486400" cy="1930511"/>
          </a:xfrm>
        </p:spPr>
        <p:txBody>
          <a:bodyPr/>
          <a:lstStyle>
            <a:lvl1pPr>
              <a:defRPr sz="1200">
                <a:latin typeface="Calibri" panose="020F0502020204030204" pitchFamily="34" charset="0"/>
                <a:ea typeface="Verdana" pitchFamily="34" charset="0"/>
                <a:cs typeface="Calibri" panose="020F0502020204030204" pitchFamily="34" charset="0"/>
              </a:defRPr>
            </a:lvl1pPr>
            <a:lvl2pPr>
              <a:defRPr sz="1100">
                <a:latin typeface="Calibri" panose="020F0502020204030204" pitchFamily="34" charset="0"/>
                <a:ea typeface="Verdana" pitchFamily="34" charset="0"/>
                <a:cs typeface="Calibri" panose="020F0502020204030204" pitchFamily="34" charset="0"/>
              </a:defRPr>
            </a:lvl2pPr>
            <a:lvl3pPr>
              <a:defRPr sz="1000">
                <a:latin typeface="Calibri" panose="020F0502020204030204" pitchFamily="34" charset="0"/>
                <a:ea typeface="Verdana" pitchFamily="34" charset="0"/>
                <a:cs typeface="Calibri" panose="020F0502020204030204" pitchFamily="34" charset="0"/>
              </a:defRPr>
            </a:lvl3pPr>
            <a:lvl4pPr marL="914400" indent="-228600">
              <a:defRPr sz="1000">
                <a:latin typeface="+mj-lt"/>
              </a:defRPr>
            </a:lvl4pPr>
            <a:lvl5pPr marL="1371600" indent="0">
              <a:buNone/>
              <a:defRPr sz="1000">
                <a:latin typeface="+mj-lt"/>
              </a:defRPr>
            </a:lvl5pPr>
            <a:lvl6pPr>
              <a:defRPr sz="1800"/>
            </a:lvl6pPr>
            <a:lvl7pPr>
              <a:defRPr sz="1800"/>
            </a:lvl7pPr>
            <a:lvl8pPr>
              <a:defRPr sz="1800"/>
            </a:lvl8pPr>
            <a:lvl9pPr>
              <a:defRPr sz="1800"/>
            </a:lvl9pPr>
          </a:lstStyle>
          <a:p>
            <a:pPr lvl="0"/>
            <a:endParaRPr lang="en-US"/>
          </a:p>
        </p:txBody>
      </p:sp>
      <p:sp>
        <p:nvSpPr>
          <p:cNvPr id="12" name="Line 6">
            <a:extLst>
              <a:ext uri="{FF2B5EF4-FFF2-40B4-BE49-F238E27FC236}">
                <a16:creationId xmlns:a16="http://schemas.microsoft.com/office/drawing/2014/main" id="{575E0817-DC9A-44C9-9D09-78633362615D}"/>
              </a:ext>
            </a:extLst>
          </p:cNvPr>
          <p:cNvSpPr>
            <a:spLocks noChangeShapeType="1"/>
          </p:cNvSpPr>
          <p:nvPr userDrawn="1"/>
        </p:nvSpPr>
        <p:spPr bwMode="auto">
          <a:xfrm>
            <a:off x="552451" y="1811489"/>
            <a:ext cx="5486400" cy="0"/>
          </a:xfrm>
          <a:prstGeom prst="line">
            <a:avLst/>
          </a:prstGeom>
          <a:noFill/>
          <a:ln w="19050">
            <a:solidFill>
              <a:schemeClr val="accent1">
                <a:lumMod val="90000"/>
              </a:schemeClr>
            </a:solidFill>
            <a:round/>
            <a:headEnd/>
            <a:tailEnd/>
          </a:ln>
        </p:spPr>
        <p:txBody>
          <a:bodyPr>
            <a:spAutoFit/>
          </a:bodyPr>
          <a:lstStyle/>
          <a:p>
            <a:endParaRPr lang="en-US" sz="1800"/>
          </a:p>
        </p:txBody>
      </p:sp>
      <p:sp>
        <p:nvSpPr>
          <p:cNvPr id="13" name="Line 6">
            <a:extLst>
              <a:ext uri="{FF2B5EF4-FFF2-40B4-BE49-F238E27FC236}">
                <a16:creationId xmlns:a16="http://schemas.microsoft.com/office/drawing/2014/main" id="{BA20A82A-A271-4F9F-B9EA-311AA00B0043}"/>
              </a:ext>
            </a:extLst>
          </p:cNvPr>
          <p:cNvSpPr>
            <a:spLocks noChangeShapeType="1"/>
          </p:cNvSpPr>
          <p:nvPr userDrawn="1"/>
        </p:nvSpPr>
        <p:spPr bwMode="auto">
          <a:xfrm>
            <a:off x="552451" y="4404958"/>
            <a:ext cx="5486400" cy="0"/>
          </a:xfrm>
          <a:prstGeom prst="line">
            <a:avLst/>
          </a:prstGeom>
          <a:noFill/>
          <a:ln w="19050">
            <a:solidFill>
              <a:schemeClr val="accent1">
                <a:lumMod val="90000"/>
              </a:schemeClr>
            </a:solidFill>
            <a:round/>
            <a:headEnd/>
            <a:tailEnd/>
          </a:ln>
        </p:spPr>
        <p:txBody>
          <a:bodyPr>
            <a:spAutoFit/>
          </a:bodyPr>
          <a:lstStyle/>
          <a:p>
            <a:endParaRPr lang="en-US" sz="1800"/>
          </a:p>
        </p:txBody>
      </p:sp>
      <p:sp>
        <p:nvSpPr>
          <p:cNvPr id="14" name="Line 6">
            <a:extLst>
              <a:ext uri="{FF2B5EF4-FFF2-40B4-BE49-F238E27FC236}">
                <a16:creationId xmlns:a16="http://schemas.microsoft.com/office/drawing/2014/main" id="{7C7B9CBC-38C3-4BDC-AD5E-7FB0DE15C6CA}"/>
              </a:ext>
            </a:extLst>
          </p:cNvPr>
          <p:cNvSpPr>
            <a:spLocks noChangeShapeType="1"/>
          </p:cNvSpPr>
          <p:nvPr userDrawn="1"/>
        </p:nvSpPr>
        <p:spPr bwMode="auto">
          <a:xfrm>
            <a:off x="6409265" y="1806176"/>
            <a:ext cx="5486400" cy="0"/>
          </a:xfrm>
          <a:prstGeom prst="line">
            <a:avLst/>
          </a:prstGeom>
          <a:noFill/>
          <a:ln w="19050">
            <a:solidFill>
              <a:schemeClr val="accent1">
                <a:lumMod val="90000"/>
              </a:schemeClr>
            </a:solidFill>
            <a:round/>
            <a:headEnd/>
            <a:tailEnd/>
          </a:ln>
        </p:spPr>
        <p:txBody>
          <a:bodyPr>
            <a:spAutoFit/>
          </a:bodyPr>
          <a:lstStyle/>
          <a:p>
            <a:endParaRPr lang="en-US" sz="1800"/>
          </a:p>
        </p:txBody>
      </p:sp>
      <p:sp>
        <p:nvSpPr>
          <p:cNvPr id="15" name="Line 6">
            <a:extLst>
              <a:ext uri="{FF2B5EF4-FFF2-40B4-BE49-F238E27FC236}">
                <a16:creationId xmlns:a16="http://schemas.microsoft.com/office/drawing/2014/main" id="{0C20304C-F27F-4699-9F43-D81F60FE82C9}"/>
              </a:ext>
            </a:extLst>
          </p:cNvPr>
          <p:cNvSpPr>
            <a:spLocks noChangeShapeType="1"/>
          </p:cNvSpPr>
          <p:nvPr userDrawn="1"/>
        </p:nvSpPr>
        <p:spPr bwMode="auto">
          <a:xfrm>
            <a:off x="6409265" y="4404958"/>
            <a:ext cx="5486400" cy="0"/>
          </a:xfrm>
          <a:prstGeom prst="line">
            <a:avLst/>
          </a:prstGeom>
          <a:noFill/>
          <a:ln w="19050">
            <a:solidFill>
              <a:schemeClr val="accent1">
                <a:lumMod val="90000"/>
              </a:schemeClr>
            </a:solidFill>
            <a:round/>
            <a:headEnd/>
            <a:tailEnd/>
          </a:ln>
        </p:spPr>
        <p:txBody>
          <a:bodyPr>
            <a:spAutoFit/>
          </a:bodyPr>
          <a:lstStyle/>
          <a:p>
            <a:endParaRPr lang="en-US" sz="1800"/>
          </a:p>
        </p:txBody>
      </p:sp>
    </p:spTree>
    <p:extLst>
      <p:ext uri="{BB962C8B-B14F-4D97-AF65-F5344CB8AC3E}">
        <p14:creationId xmlns:p14="http://schemas.microsoft.com/office/powerpoint/2010/main" val="110913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FF3E-2474-174A-9211-FB35F1E7D63C}"/>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8697E90-77BD-774A-B387-217F0DA1975E}"/>
              </a:ext>
            </a:extLst>
          </p:cNvPr>
          <p:cNvSpPr>
            <a:spLocks noGrp="1"/>
          </p:cNvSpPr>
          <p:nvPr>
            <p:ph type="sldNum" sz="quarter" idx="10"/>
          </p:nvPr>
        </p:nvSpPr>
        <p:spPr/>
        <p:txBody>
          <a:bodyPr/>
          <a:lstStyle/>
          <a:p>
            <a:fld id="{1685950E-D7DC-4008-8C6B-307109481FE2}" type="slidenum">
              <a:rPr lang="en-US" smtClean="0"/>
              <a:t>‹#›</a:t>
            </a:fld>
            <a:endParaRPr lang="en-US"/>
          </a:p>
        </p:txBody>
      </p:sp>
      <p:sp>
        <p:nvSpPr>
          <p:cNvPr id="4" name="Text Placeholder 8">
            <a:extLst>
              <a:ext uri="{FF2B5EF4-FFF2-40B4-BE49-F238E27FC236}">
                <a16:creationId xmlns:a16="http://schemas.microsoft.com/office/drawing/2014/main" id="{BD2457D6-B58F-0743-BEA7-CDB655555421}"/>
              </a:ext>
            </a:extLst>
          </p:cNvPr>
          <p:cNvSpPr>
            <a:spLocks noGrp="1"/>
          </p:cNvSpPr>
          <p:nvPr>
            <p:ph type="body" sz="quarter" idx="11"/>
          </p:nvPr>
        </p:nvSpPr>
        <p:spPr>
          <a:xfrm>
            <a:off x="552451" y="1531856"/>
            <a:ext cx="5486400" cy="274320"/>
          </a:xfrm>
          <a:solidFill>
            <a:schemeClr val="bg1"/>
          </a:solidFill>
          <a:ln>
            <a:noFill/>
          </a:ln>
        </p:spPr>
        <p:txBody>
          <a:bodyPr lIns="91440" tIns="45720" rIns="91440" bIns="45720" anchor="ctr"/>
          <a:lstStyle>
            <a:lvl1pPr algn="ctr">
              <a:buNone/>
              <a:defRPr sz="1200" b="1" baseline="0">
                <a:solidFill>
                  <a:schemeClr val="tx1"/>
                </a:solidFill>
                <a:latin typeface="Calibri" panose="020F0502020204030204" pitchFamily="34" charset="0"/>
                <a:cs typeface="Calibri" panose="020F0502020204030204" pitchFamily="34" charset="0"/>
              </a:defRPr>
            </a:lvl1pPr>
          </a:lstStyle>
          <a:p>
            <a:pPr lvl="0"/>
            <a:endParaRPr lang="en-US"/>
          </a:p>
        </p:txBody>
      </p:sp>
      <p:sp>
        <p:nvSpPr>
          <p:cNvPr id="5" name="Text Placeholder 8">
            <a:extLst>
              <a:ext uri="{FF2B5EF4-FFF2-40B4-BE49-F238E27FC236}">
                <a16:creationId xmlns:a16="http://schemas.microsoft.com/office/drawing/2014/main" id="{AF419458-61F7-3549-AB4D-2380C8C204E4}"/>
              </a:ext>
            </a:extLst>
          </p:cNvPr>
          <p:cNvSpPr>
            <a:spLocks noGrp="1"/>
          </p:cNvSpPr>
          <p:nvPr>
            <p:ph type="body" sz="quarter" idx="12"/>
          </p:nvPr>
        </p:nvSpPr>
        <p:spPr>
          <a:xfrm>
            <a:off x="6409265" y="1531856"/>
            <a:ext cx="5486400" cy="274320"/>
          </a:xfrm>
          <a:solidFill>
            <a:schemeClr val="bg1"/>
          </a:solidFill>
          <a:ln>
            <a:noFill/>
          </a:ln>
        </p:spPr>
        <p:txBody>
          <a:bodyPr lIns="91440" tIns="45720" rIns="91440" bIns="45720" anchor="ctr"/>
          <a:lstStyle>
            <a:lvl1pPr algn="ctr">
              <a:buNone/>
              <a:defRPr sz="1200" b="1">
                <a:solidFill>
                  <a:schemeClr val="tx1"/>
                </a:solidFill>
                <a:latin typeface="Calibri" panose="020F0502020204030204" pitchFamily="34" charset="0"/>
                <a:cs typeface="Calibri" panose="020F0502020204030204" pitchFamily="34" charset="0"/>
              </a:defRPr>
            </a:lvl1pPr>
          </a:lstStyle>
          <a:p>
            <a:pPr lvl="0"/>
            <a:endParaRPr lang="en-US"/>
          </a:p>
        </p:txBody>
      </p:sp>
      <p:sp>
        <p:nvSpPr>
          <p:cNvPr id="6" name="Content Placeholder 2">
            <a:extLst>
              <a:ext uri="{FF2B5EF4-FFF2-40B4-BE49-F238E27FC236}">
                <a16:creationId xmlns:a16="http://schemas.microsoft.com/office/drawing/2014/main" id="{B04341FF-829F-564B-8D60-15B6FB1F9BC6}"/>
              </a:ext>
            </a:extLst>
          </p:cNvPr>
          <p:cNvSpPr>
            <a:spLocks noGrp="1"/>
          </p:cNvSpPr>
          <p:nvPr>
            <p:ph sz="half" idx="1"/>
          </p:nvPr>
        </p:nvSpPr>
        <p:spPr>
          <a:xfrm>
            <a:off x="552451" y="1896981"/>
            <a:ext cx="5486400" cy="4442855"/>
          </a:xfrm>
        </p:spPr>
        <p:txBody>
          <a:bodyPr/>
          <a:lstStyle>
            <a:lvl1pPr>
              <a:defRPr sz="1200" baseline="0">
                <a:latin typeface="Calibri" panose="020F0502020204030204" pitchFamily="34" charset="0"/>
                <a:cs typeface="Calibri" panose="020F0502020204030204" pitchFamily="34" charset="0"/>
              </a:defRPr>
            </a:lvl1pPr>
            <a:lvl2pPr>
              <a:defRPr sz="1100" baseline="0">
                <a:latin typeface="Calibri" panose="020F0502020204030204" pitchFamily="34" charset="0"/>
                <a:cs typeface="Calibri" panose="020F0502020204030204" pitchFamily="34" charset="0"/>
              </a:defRPr>
            </a:lvl2pPr>
            <a:lvl3pPr>
              <a:defRPr sz="1000" baseline="0">
                <a:latin typeface="Calibri" panose="020F0502020204030204" pitchFamily="34" charset="0"/>
                <a:ea typeface="Verdana" pitchFamily="34" charset="0"/>
                <a:cs typeface="Calibri" panose="020F0502020204030204" pitchFamily="34" charset="0"/>
              </a:defRPr>
            </a:lvl3pPr>
            <a:lvl4pPr marL="914400" indent="-228600">
              <a:defRPr sz="1000">
                <a:latin typeface="+mj-lt"/>
              </a:defRPr>
            </a:lvl4pPr>
            <a:lvl5pPr marL="1600200" indent="-228600">
              <a:buFont typeface="Arial" pitchFamily="34" charset="0"/>
              <a:buChar char="•"/>
              <a:defRPr sz="1000">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endParaRPr lang="en-US"/>
          </a:p>
        </p:txBody>
      </p:sp>
      <p:sp>
        <p:nvSpPr>
          <p:cNvPr id="7" name="Content Placeholder 2">
            <a:extLst>
              <a:ext uri="{FF2B5EF4-FFF2-40B4-BE49-F238E27FC236}">
                <a16:creationId xmlns:a16="http://schemas.microsoft.com/office/drawing/2014/main" id="{C9495097-1D5B-F646-BBA1-093B867E4A31}"/>
              </a:ext>
            </a:extLst>
          </p:cNvPr>
          <p:cNvSpPr>
            <a:spLocks noGrp="1"/>
          </p:cNvSpPr>
          <p:nvPr>
            <p:ph sz="half" idx="16"/>
          </p:nvPr>
        </p:nvSpPr>
        <p:spPr>
          <a:xfrm>
            <a:off x="6409265" y="1896981"/>
            <a:ext cx="5486400" cy="4442855"/>
          </a:xfrm>
        </p:spPr>
        <p:txBody>
          <a:bodyPr/>
          <a:lstStyle>
            <a:lvl1pPr>
              <a:defRPr sz="1200" baseline="0">
                <a:latin typeface="Calibri" panose="020F0502020204030204" pitchFamily="34" charset="0"/>
                <a:cs typeface="Calibri" panose="020F0502020204030204" pitchFamily="34" charset="0"/>
              </a:defRPr>
            </a:lvl1pPr>
            <a:lvl2pPr>
              <a:defRPr sz="1100" baseline="0">
                <a:latin typeface="Calibri" panose="020F0502020204030204" pitchFamily="34" charset="0"/>
                <a:cs typeface="Calibri" panose="020F0502020204030204" pitchFamily="34" charset="0"/>
              </a:defRPr>
            </a:lvl2pPr>
            <a:lvl3pPr>
              <a:defRPr sz="1000" baseline="0">
                <a:latin typeface="Calibri" panose="020F0502020204030204" pitchFamily="34" charset="0"/>
                <a:cs typeface="Calibri" panose="020F0502020204030204" pitchFamily="34" charset="0"/>
              </a:defRPr>
            </a:lvl3pPr>
            <a:lvl4pPr marL="914400" indent="-228600">
              <a:defRPr sz="1000">
                <a:latin typeface="+mj-lt"/>
              </a:defRPr>
            </a:lvl4pPr>
            <a:lvl5pPr marL="1543050" indent="-171450" algn="l">
              <a:buFont typeface="Arial" pitchFamily="34" charset="0"/>
              <a:buChar char="•"/>
              <a:defRPr sz="1000" baseline="0">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endParaRPr lang="en-US"/>
          </a:p>
        </p:txBody>
      </p:sp>
      <p:sp>
        <p:nvSpPr>
          <p:cNvPr id="8" name="Line 6">
            <a:extLst>
              <a:ext uri="{FF2B5EF4-FFF2-40B4-BE49-F238E27FC236}">
                <a16:creationId xmlns:a16="http://schemas.microsoft.com/office/drawing/2014/main" id="{13C86CEF-9585-1C48-8781-273923448A68}"/>
              </a:ext>
            </a:extLst>
          </p:cNvPr>
          <p:cNvSpPr>
            <a:spLocks noChangeShapeType="1"/>
          </p:cNvSpPr>
          <p:nvPr userDrawn="1"/>
        </p:nvSpPr>
        <p:spPr bwMode="auto">
          <a:xfrm>
            <a:off x="552451" y="1811489"/>
            <a:ext cx="5486400" cy="0"/>
          </a:xfrm>
          <a:prstGeom prst="line">
            <a:avLst/>
          </a:prstGeom>
          <a:noFill/>
          <a:ln w="19050">
            <a:solidFill>
              <a:schemeClr val="accent1">
                <a:lumMod val="90000"/>
              </a:schemeClr>
            </a:solidFill>
            <a:round/>
            <a:headEnd/>
            <a:tailEnd/>
          </a:ln>
        </p:spPr>
        <p:txBody>
          <a:bodyPr>
            <a:spAutoFit/>
          </a:bodyPr>
          <a:lstStyle/>
          <a:p>
            <a:endParaRPr lang="en-US" sz="1800"/>
          </a:p>
        </p:txBody>
      </p:sp>
      <p:sp>
        <p:nvSpPr>
          <p:cNvPr id="9" name="Line 6">
            <a:extLst>
              <a:ext uri="{FF2B5EF4-FFF2-40B4-BE49-F238E27FC236}">
                <a16:creationId xmlns:a16="http://schemas.microsoft.com/office/drawing/2014/main" id="{28CBFC05-F0BA-9B4B-A9C7-855C19CE5F61}"/>
              </a:ext>
            </a:extLst>
          </p:cNvPr>
          <p:cNvSpPr>
            <a:spLocks noChangeShapeType="1"/>
          </p:cNvSpPr>
          <p:nvPr userDrawn="1"/>
        </p:nvSpPr>
        <p:spPr bwMode="auto">
          <a:xfrm>
            <a:off x="6409265" y="1806176"/>
            <a:ext cx="5486400" cy="0"/>
          </a:xfrm>
          <a:prstGeom prst="line">
            <a:avLst/>
          </a:prstGeom>
          <a:noFill/>
          <a:ln w="19050">
            <a:solidFill>
              <a:schemeClr val="accent1">
                <a:lumMod val="90000"/>
              </a:schemeClr>
            </a:solidFill>
            <a:round/>
            <a:headEnd/>
            <a:tailEnd/>
          </a:ln>
        </p:spPr>
        <p:txBody>
          <a:bodyPr>
            <a:spAutoFit/>
          </a:bodyPr>
          <a:lstStyle/>
          <a:p>
            <a:endParaRPr lang="en-US" sz="1800"/>
          </a:p>
        </p:txBody>
      </p:sp>
    </p:spTree>
    <p:extLst>
      <p:ext uri="{BB962C8B-B14F-4D97-AF65-F5344CB8AC3E}">
        <p14:creationId xmlns:p14="http://schemas.microsoft.com/office/powerpoint/2010/main" val="1040238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CC675-9F0D-4FA2-BC3A-7FC92333599B}"/>
              </a:ext>
            </a:extLst>
          </p:cNvPr>
          <p:cNvSpPr>
            <a:spLocks noGrp="1"/>
          </p:cNvSpPr>
          <p:nvPr>
            <p:ph type="title"/>
          </p:nvPr>
        </p:nvSpPr>
        <p:spPr>
          <a:xfrm>
            <a:off x="552451" y="47625"/>
            <a:ext cx="10312400" cy="120173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D72C7E43-B55D-4515-8B08-FD53369CEFDD}"/>
              </a:ext>
            </a:extLst>
          </p:cNvPr>
          <p:cNvSpPr>
            <a:spLocks noGrp="1"/>
          </p:cNvSpPr>
          <p:nvPr>
            <p:ph type="sldNum" sz="quarter" idx="10"/>
          </p:nvPr>
        </p:nvSpPr>
        <p:spPr/>
        <p:txBody>
          <a:bodyPr/>
          <a:lstStyle/>
          <a:p>
            <a:fld id="{1685950E-D7DC-4008-8C6B-307109481FE2}" type="slidenum">
              <a:rPr lang="en-US" smtClean="0"/>
              <a:t>‹#›</a:t>
            </a:fld>
            <a:endParaRPr lang="en-US"/>
          </a:p>
        </p:txBody>
      </p:sp>
      <p:sp>
        <p:nvSpPr>
          <p:cNvPr id="12" name="Text Placeholder 8">
            <a:extLst>
              <a:ext uri="{FF2B5EF4-FFF2-40B4-BE49-F238E27FC236}">
                <a16:creationId xmlns:a16="http://schemas.microsoft.com/office/drawing/2014/main" id="{899B41FF-FD9E-4124-BC69-4DAC24E60EF4}"/>
              </a:ext>
            </a:extLst>
          </p:cNvPr>
          <p:cNvSpPr>
            <a:spLocks noGrp="1"/>
          </p:cNvSpPr>
          <p:nvPr>
            <p:ph type="body" sz="quarter" idx="11"/>
          </p:nvPr>
        </p:nvSpPr>
        <p:spPr>
          <a:xfrm>
            <a:off x="552451" y="1457424"/>
            <a:ext cx="11360148" cy="274320"/>
          </a:xfrm>
          <a:solidFill>
            <a:schemeClr val="bg1"/>
          </a:solidFill>
          <a:ln>
            <a:noFill/>
          </a:ln>
        </p:spPr>
        <p:txBody>
          <a:bodyPr lIns="91440" tIns="45720" rIns="91440" bIns="45720" anchor="ctr"/>
          <a:lstStyle>
            <a:lvl1pPr algn="l">
              <a:buNone/>
              <a:defRPr sz="1600" b="1" baseline="0">
                <a:solidFill>
                  <a:schemeClr val="tx1"/>
                </a:solidFill>
                <a:latin typeface="Calibri" panose="020F0502020204030204" pitchFamily="34" charset="0"/>
                <a:cs typeface="Calibri" panose="020F0502020204030204" pitchFamily="34" charset="0"/>
              </a:defRPr>
            </a:lvl1pPr>
          </a:lstStyle>
          <a:p>
            <a:pPr lvl="0"/>
            <a:endParaRPr lang="en-US"/>
          </a:p>
        </p:txBody>
      </p:sp>
      <p:sp>
        <p:nvSpPr>
          <p:cNvPr id="13" name="Content Placeholder 2">
            <a:extLst>
              <a:ext uri="{FF2B5EF4-FFF2-40B4-BE49-F238E27FC236}">
                <a16:creationId xmlns:a16="http://schemas.microsoft.com/office/drawing/2014/main" id="{D38499DC-7942-45E6-BDB8-43F80A9457A8}"/>
              </a:ext>
            </a:extLst>
          </p:cNvPr>
          <p:cNvSpPr>
            <a:spLocks noGrp="1"/>
          </p:cNvSpPr>
          <p:nvPr>
            <p:ph sz="half" idx="1"/>
          </p:nvPr>
        </p:nvSpPr>
        <p:spPr>
          <a:xfrm>
            <a:off x="552451" y="1850065"/>
            <a:ext cx="11360148" cy="4651742"/>
          </a:xfrm>
        </p:spPr>
        <p:txBody>
          <a:bodyPr/>
          <a:lstStyle>
            <a:lvl1pPr>
              <a:defRPr sz="1600" baseline="0">
                <a:latin typeface="Calibri" panose="020F0502020204030204" pitchFamily="34" charset="0"/>
                <a:cs typeface="Calibri" panose="020F0502020204030204" pitchFamily="34" charset="0"/>
              </a:defRPr>
            </a:lvl1pPr>
            <a:lvl2pPr>
              <a:defRPr sz="1400" baseline="0">
                <a:latin typeface="Calibri" panose="020F0502020204030204" pitchFamily="34" charset="0"/>
                <a:cs typeface="Calibri" panose="020F0502020204030204" pitchFamily="34" charset="0"/>
              </a:defRPr>
            </a:lvl2pPr>
            <a:lvl3pPr>
              <a:defRPr sz="1200" baseline="0">
                <a:latin typeface="Calibri" panose="020F0502020204030204" pitchFamily="34" charset="0"/>
                <a:ea typeface="Verdana" pitchFamily="34" charset="0"/>
                <a:cs typeface="Calibri" panose="020F0502020204030204" pitchFamily="34" charset="0"/>
              </a:defRPr>
            </a:lvl3pPr>
            <a:lvl4pPr marL="914400" indent="-228600">
              <a:defRPr sz="1000">
                <a:latin typeface="Calibri" panose="020F0502020204030204" pitchFamily="34" charset="0"/>
                <a:cs typeface="Calibri" panose="020F0502020204030204" pitchFamily="34" charset="0"/>
              </a:defRPr>
            </a:lvl4pPr>
            <a:lvl5pPr marL="1600200" indent="-228600">
              <a:buFont typeface="Arial" pitchFamily="34" charset="0"/>
              <a:buChar char="•"/>
              <a:defRPr sz="1000">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endParaRPr lang="en-US"/>
          </a:p>
        </p:txBody>
      </p:sp>
      <p:sp>
        <p:nvSpPr>
          <p:cNvPr id="14" name="Line 6">
            <a:extLst>
              <a:ext uri="{FF2B5EF4-FFF2-40B4-BE49-F238E27FC236}">
                <a16:creationId xmlns:a16="http://schemas.microsoft.com/office/drawing/2014/main" id="{5CEADB98-B4FC-4A28-BE52-2548DA888871}"/>
              </a:ext>
            </a:extLst>
          </p:cNvPr>
          <p:cNvSpPr>
            <a:spLocks noChangeShapeType="1"/>
          </p:cNvSpPr>
          <p:nvPr userDrawn="1"/>
        </p:nvSpPr>
        <p:spPr bwMode="auto">
          <a:xfrm>
            <a:off x="552451" y="1731744"/>
            <a:ext cx="11094720" cy="0"/>
          </a:xfrm>
          <a:prstGeom prst="line">
            <a:avLst/>
          </a:prstGeom>
          <a:noFill/>
          <a:ln w="19050">
            <a:solidFill>
              <a:schemeClr val="accent1">
                <a:lumMod val="90000"/>
              </a:schemeClr>
            </a:solidFill>
            <a:round/>
            <a:headEnd/>
            <a:tailEnd/>
          </a:ln>
        </p:spPr>
        <p:txBody>
          <a:bodyPr>
            <a:spAutoFit/>
          </a:bodyPr>
          <a:lstStyle/>
          <a:p>
            <a:endParaRPr lang="en-US" sz="1800"/>
          </a:p>
        </p:txBody>
      </p:sp>
    </p:spTree>
    <p:extLst>
      <p:ext uri="{BB962C8B-B14F-4D97-AF65-F5344CB8AC3E}">
        <p14:creationId xmlns:p14="http://schemas.microsoft.com/office/powerpoint/2010/main" val="2518789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vl1pPr>
          </a:lstStyle>
          <a:p>
            <a:fld id="{1685950E-D7DC-4008-8C6B-307109481FE2}" type="slidenum">
              <a:rPr lang="en-US" smtClean="0"/>
              <a:t>‹#›</a:t>
            </a:fld>
            <a:endParaRPr lang="en-US"/>
          </a:p>
        </p:txBody>
      </p:sp>
      <p:sp>
        <p:nvSpPr>
          <p:cNvPr id="5" name="Rectangle 15"/>
          <p:cNvSpPr>
            <a:spLocks noGrp="1" noChangeArrowheads="1"/>
          </p:cNvSpPr>
          <p:nvPr>
            <p:ph type="title"/>
          </p:nvPr>
        </p:nvSpPr>
        <p:spPr bwMode="auto">
          <a:xfrm>
            <a:off x="552451" y="47625"/>
            <a:ext cx="103124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395478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1685950E-D7DC-4008-8C6B-307109481FE2}" type="slidenum">
              <a:rPr lang="en-US" smtClean="0"/>
              <a:t>‹#›</a:t>
            </a:fld>
            <a:endParaRPr lang="en-US"/>
          </a:p>
        </p:txBody>
      </p:sp>
    </p:spTree>
    <p:extLst>
      <p:ext uri="{BB962C8B-B14F-4D97-AF65-F5344CB8AC3E}">
        <p14:creationId xmlns:p14="http://schemas.microsoft.com/office/powerpoint/2010/main" val="3678699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D59DB-A7A4-AB43-143D-40683FE8BC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2CF046-6F13-E132-8D6D-4986F0E38B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60A76A-7CCB-3363-A42D-ED7DD76C5D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719E2-40F7-A5EB-9C93-9D0E2C025919}"/>
              </a:ext>
            </a:extLst>
          </p:cNvPr>
          <p:cNvSpPr>
            <a:spLocks noGrp="1"/>
          </p:cNvSpPr>
          <p:nvPr>
            <p:ph type="dt" sz="half" idx="10"/>
          </p:nvPr>
        </p:nvSpPr>
        <p:spPr/>
        <p:txBody>
          <a:bodyPr/>
          <a:lstStyle/>
          <a:p>
            <a:fld id="{90B1F2BD-AD3E-415C-805E-80C421F23564}" type="datetimeFigureOut">
              <a:rPr lang="en-US" smtClean="0"/>
              <a:t>7/8/2024</a:t>
            </a:fld>
            <a:endParaRPr lang="en-US"/>
          </a:p>
        </p:txBody>
      </p:sp>
      <p:sp>
        <p:nvSpPr>
          <p:cNvPr id="6" name="Footer Placeholder 5">
            <a:extLst>
              <a:ext uri="{FF2B5EF4-FFF2-40B4-BE49-F238E27FC236}">
                <a16:creationId xmlns:a16="http://schemas.microsoft.com/office/drawing/2014/main" id="{3275B3AB-1C58-79D2-FF26-2DC8221D4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3C7F2-A671-B507-A76D-84EC61E9D768}"/>
              </a:ext>
            </a:extLst>
          </p:cNvPr>
          <p:cNvSpPr>
            <a:spLocks noGrp="1"/>
          </p:cNvSpPr>
          <p:nvPr>
            <p:ph type="sldNum" sz="quarter" idx="12"/>
          </p:nvPr>
        </p:nvSpPr>
        <p:spPr/>
        <p:txBody>
          <a:bodyPr/>
          <a:lstStyle/>
          <a:p>
            <a:fld id="{C64651FC-6EB6-4AF6-9DA9-71094AD4857C}" type="slidenum">
              <a:rPr lang="en-US" smtClean="0"/>
              <a:t>‹#›</a:t>
            </a:fld>
            <a:endParaRPr lang="en-US"/>
          </a:p>
        </p:txBody>
      </p:sp>
    </p:spTree>
    <p:extLst>
      <p:ext uri="{BB962C8B-B14F-4D97-AF65-F5344CB8AC3E}">
        <p14:creationId xmlns:p14="http://schemas.microsoft.com/office/powerpoint/2010/main" val="2955306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91" name="Rectangle 15"/>
          <p:cNvSpPr>
            <a:spLocks noGrp="1" noChangeArrowheads="1"/>
          </p:cNvSpPr>
          <p:nvPr>
            <p:ph type="title"/>
          </p:nvPr>
        </p:nvSpPr>
        <p:spPr bwMode="auto">
          <a:xfrm>
            <a:off x="552451" y="47625"/>
            <a:ext cx="103124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75787" name="Rectangle 11"/>
          <p:cNvSpPr>
            <a:spLocks noGrp="1" noChangeArrowheads="1"/>
          </p:cNvSpPr>
          <p:nvPr>
            <p:ph type="body" idx="1"/>
          </p:nvPr>
        </p:nvSpPr>
        <p:spPr bwMode="auto">
          <a:xfrm>
            <a:off x="609600" y="1600203"/>
            <a:ext cx="11176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5790" name="Rectangle 14"/>
          <p:cNvSpPr>
            <a:spLocks noGrp="1" noChangeArrowheads="1"/>
          </p:cNvSpPr>
          <p:nvPr>
            <p:ph type="sldNum" sz="quarter" idx="4"/>
          </p:nvPr>
        </p:nvSpPr>
        <p:spPr bwMode="auto">
          <a:xfrm>
            <a:off x="9613902" y="6594478"/>
            <a:ext cx="2578100"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cs typeface="+mn-cs"/>
              </a:defRPr>
            </a:lvl1pPr>
          </a:lstStyle>
          <a:p>
            <a:fld id="{1685950E-D7DC-4008-8C6B-307109481FE2}" type="slidenum">
              <a:rPr lang="en-US" smtClean="0"/>
              <a:pPr/>
              <a:t>‹#›</a:t>
            </a:fld>
            <a:endParaRPr lang="en-US"/>
          </a:p>
        </p:txBody>
      </p:sp>
      <p:sp>
        <p:nvSpPr>
          <p:cNvPr id="75808" name="Line 32"/>
          <p:cNvSpPr>
            <a:spLocks noChangeShapeType="1"/>
          </p:cNvSpPr>
          <p:nvPr/>
        </p:nvSpPr>
        <p:spPr bwMode="auto">
          <a:xfrm>
            <a:off x="592668" y="1243016"/>
            <a:ext cx="11220451" cy="1587"/>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8" name="Picture 23" descr="The Commonwealth of Massachusetts state seal">
            <a:extLst>
              <a:ext uri="{FF2B5EF4-FFF2-40B4-BE49-F238E27FC236}">
                <a16:creationId xmlns:a16="http://schemas.microsoft.com/office/drawing/2014/main" id="{7B3F77C8-8296-E443-AD75-8940D7DD10E8}"/>
              </a:ext>
            </a:extLst>
          </p:cNvPr>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007306" y="217488"/>
            <a:ext cx="829096" cy="74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632642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1" fontAlgn="base" hangingPunct="1">
        <a:lnSpc>
          <a:spcPct val="90000"/>
        </a:lnSpc>
        <a:spcBef>
          <a:spcPct val="0"/>
        </a:spcBef>
        <a:spcAft>
          <a:spcPct val="0"/>
        </a:spcAft>
        <a:defRPr sz="21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900" algn="l" rtl="0" eaLnBrk="1" fontAlgn="base" hangingPunct="1">
        <a:spcBef>
          <a:spcPct val="0"/>
        </a:spcBef>
        <a:spcAft>
          <a:spcPct val="0"/>
        </a:spcAft>
        <a:defRPr sz="1800" b="1">
          <a:solidFill>
            <a:srgbClr val="0033CC"/>
          </a:solidFill>
          <a:latin typeface="Verdana" pitchFamily="34" charset="0"/>
          <a:cs typeface="Arial" charset="0"/>
        </a:defRPr>
      </a:lvl6pPr>
      <a:lvl7pPr marL="685800" algn="l" rtl="0" eaLnBrk="1" fontAlgn="base" hangingPunct="1">
        <a:spcBef>
          <a:spcPct val="0"/>
        </a:spcBef>
        <a:spcAft>
          <a:spcPct val="0"/>
        </a:spcAft>
        <a:defRPr sz="1800" b="1">
          <a:solidFill>
            <a:srgbClr val="0033CC"/>
          </a:solidFill>
          <a:latin typeface="Verdana" pitchFamily="34" charset="0"/>
          <a:cs typeface="Arial" charset="0"/>
        </a:defRPr>
      </a:lvl7pPr>
      <a:lvl8pPr marL="1028700" algn="l" rtl="0" eaLnBrk="1" fontAlgn="base" hangingPunct="1">
        <a:spcBef>
          <a:spcPct val="0"/>
        </a:spcBef>
        <a:spcAft>
          <a:spcPct val="0"/>
        </a:spcAft>
        <a:defRPr sz="1800" b="1">
          <a:solidFill>
            <a:srgbClr val="0033CC"/>
          </a:solidFill>
          <a:latin typeface="Verdana" pitchFamily="34" charset="0"/>
          <a:cs typeface="Arial" charset="0"/>
        </a:defRPr>
      </a:lvl8pPr>
      <a:lvl9pPr marL="1371600"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50" indent="-171450" algn="l" rtl="0" eaLnBrk="1" fontAlgn="base" hangingPunct="1">
        <a:spcBef>
          <a:spcPct val="100000"/>
        </a:spcBef>
        <a:spcAft>
          <a:spcPct val="0"/>
        </a:spcAft>
        <a:buClr>
          <a:srgbClr val="0033CC"/>
        </a:buClr>
        <a:buChar char="•"/>
        <a:defRPr sz="1800" b="1">
          <a:solidFill>
            <a:schemeClr val="tx1"/>
          </a:solidFill>
          <a:latin typeface="Calibri" panose="020F0502020204030204" pitchFamily="34" charset="0"/>
          <a:ea typeface="+mn-ea"/>
          <a:cs typeface="+mn-cs"/>
        </a:defRPr>
      </a:lvl1pPr>
      <a:lvl2pPr marL="432197" indent="-175022" algn="l" rtl="0" eaLnBrk="1" fontAlgn="base" hangingPunct="1">
        <a:spcBef>
          <a:spcPct val="20000"/>
        </a:spcBef>
        <a:spcAft>
          <a:spcPct val="0"/>
        </a:spcAft>
        <a:buClr>
          <a:srgbClr val="0033CC"/>
        </a:buClr>
        <a:buFont typeface="Arial" charset="0"/>
        <a:buChar char="–"/>
        <a:defRPr sz="1500">
          <a:solidFill>
            <a:schemeClr val="tx1"/>
          </a:solidFill>
          <a:latin typeface="Calibri" panose="020F0502020204030204" pitchFamily="34" charset="0"/>
          <a:cs typeface="+mn-cs"/>
        </a:defRPr>
      </a:lvl2pPr>
      <a:lvl3pPr marL="685800" indent="-167879"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3pPr>
      <a:lvl4pPr marL="946547" indent="-175022"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4pPr>
      <a:lvl5pPr marL="1200150" indent="-167879"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5pPr>
      <a:lvl6pPr marL="1543050" indent="-167879"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50" indent="-167879"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850" indent="-167879"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750" indent="-167879"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4AA01-5D47-4804-90DE-6B09DE4B47DB}"/>
              </a:ext>
            </a:extLst>
          </p:cNvPr>
          <p:cNvSpPr>
            <a:spLocks noGrp="1"/>
          </p:cNvSpPr>
          <p:nvPr>
            <p:ph type="ctrTitle"/>
          </p:nvPr>
        </p:nvSpPr>
        <p:spPr>
          <a:xfrm>
            <a:off x="2809775" y="1910183"/>
            <a:ext cx="8140700" cy="1395160"/>
          </a:xfrm>
        </p:spPr>
        <p:txBody>
          <a:bodyPr>
            <a:normAutofit/>
          </a:bodyPr>
          <a:lstStyle/>
          <a:p>
            <a:pPr algn="r"/>
            <a:r>
              <a:rPr lang="en-US" sz="3000" dirty="0">
                <a:latin typeface="Calibri"/>
                <a:cs typeface="Calibri"/>
              </a:rPr>
              <a:t>CLIMATE POLLUTION REDUCTION GRANT</a:t>
            </a:r>
            <a:br>
              <a:rPr lang="en-US" sz="3000" dirty="0">
                <a:latin typeface="Calibri"/>
                <a:cs typeface="Calibri"/>
              </a:rPr>
            </a:br>
            <a:r>
              <a:rPr lang="en-US" sz="3000" dirty="0">
                <a:latin typeface="Calibri"/>
                <a:cs typeface="Calibri"/>
              </a:rPr>
              <a:t>COMPREHENSIVE CLIMATE ACTION PLAN</a:t>
            </a:r>
            <a:endParaRPr lang="en-US" sz="2400" dirty="0">
              <a:solidFill>
                <a:schemeClr val="tx1"/>
              </a:solidFill>
              <a:latin typeface="Calibri"/>
              <a:cs typeface="Calibri"/>
            </a:endParaRPr>
          </a:p>
        </p:txBody>
      </p:sp>
      <p:sp>
        <p:nvSpPr>
          <p:cNvPr id="3" name="TextBox 2">
            <a:extLst>
              <a:ext uri="{FF2B5EF4-FFF2-40B4-BE49-F238E27FC236}">
                <a16:creationId xmlns:a16="http://schemas.microsoft.com/office/drawing/2014/main" id="{2732C502-59DF-9703-A6AD-6DEC84031B04}"/>
              </a:ext>
            </a:extLst>
          </p:cNvPr>
          <p:cNvSpPr txBox="1"/>
          <p:nvPr/>
        </p:nvSpPr>
        <p:spPr>
          <a:xfrm>
            <a:off x="4622923" y="4054172"/>
            <a:ext cx="6690522"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a:ea typeface="+mn-ea"/>
                <a:cs typeface="Calibri"/>
              </a:rPr>
              <a:t>Office of Climate Innovation and Resilience </a:t>
            </a:r>
          </a:p>
        </p:txBody>
      </p:sp>
      <p:sp>
        <p:nvSpPr>
          <p:cNvPr id="5" name="Rectangle 4">
            <a:extLst>
              <a:ext uri="{FF2B5EF4-FFF2-40B4-BE49-F238E27FC236}">
                <a16:creationId xmlns:a16="http://schemas.microsoft.com/office/drawing/2014/main" id="{4EEDF05E-494C-55BC-7C5F-5922F7F74F3B}"/>
              </a:ext>
            </a:extLst>
          </p:cNvPr>
          <p:cNvSpPr/>
          <p:nvPr/>
        </p:nvSpPr>
        <p:spPr>
          <a:xfrm>
            <a:off x="2664372" y="1143000"/>
            <a:ext cx="236483" cy="46902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Verdana"/>
              <a:ea typeface="+mn-ea"/>
              <a:cs typeface="Arial"/>
            </a:endParaRPr>
          </a:p>
        </p:txBody>
      </p:sp>
      <p:cxnSp>
        <p:nvCxnSpPr>
          <p:cNvPr id="7" name="Straight Connector 6">
            <a:extLst>
              <a:ext uri="{FF2B5EF4-FFF2-40B4-BE49-F238E27FC236}">
                <a16:creationId xmlns:a16="http://schemas.microsoft.com/office/drawing/2014/main" id="{F578E860-5C1C-0125-98CC-25B9235730A3}"/>
              </a:ext>
            </a:extLst>
          </p:cNvPr>
          <p:cNvCxnSpPr>
            <a:cxnSpLocks/>
          </p:cNvCxnSpPr>
          <p:nvPr/>
        </p:nvCxnSpPr>
        <p:spPr>
          <a:xfrm>
            <a:off x="2900855" y="1143000"/>
            <a:ext cx="0" cy="4971018"/>
          </a:xfrm>
          <a:prstGeom prst="line">
            <a:avLst/>
          </a:prstGeom>
          <a:ln>
            <a:solidFill>
              <a:srgbClr val="0033CC"/>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09FFDBA-CDE1-9610-0C98-65F8BBC4A04B}"/>
              </a:ext>
            </a:extLst>
          </p:cNvPr>
          <p:cNvSpPr txBox="1"/>
          <p:nvPr/>
        </p:nvSpPr>
        <p:spPr>
          <a:xfrm>
            <a:off x="9777978" y="3305343"/>
            <a:ext cx="2344993"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solidFill>
                  <a:srgbClr val="000000"/>
                </a:solidFill>
                <a:latin typeface="Calibri" panose="020F0502020204030204" pitchFamily="34" charset="0"/>
                <a:cs typeface="Calibri" panose="020F0502020204030204" pitchFamily="34" charset="0"/>
              </a:rPr>
              <a:t>July 9, 2024</a:t>
            </a:r>
            <a:endParaRPr kumimoji="0" lang="en-US"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26653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14C94E-213E-5312-4240-C49386C9E239}"/>
              </a:ext>
            </a:extLst>
          </p:cNvPr>
          <p:cNvSpPr>
            <a:spLocks noGrp="1"/>
          </p:cNvSpPr>
          <p:nvPr>
            <p:ph idx="1"/>
          </p:nvPr>
        </p:nvSpPr>
        <p:spPr>
          <a:xfrm>
            <a:off x="552451" y="1318418"/>
            <a:ext cx="11176000" cy="5056982"/>
          </a:xfrm>
        </p:spPr>
        <p:txBody>
          <a:bodyPr/>
          <a:lstStyle/>
          <a:p>
            <a:r>
              <a:rPr lang="en-US" dirty="0"/>
              <a:t>The Comprehensive Climate Action Plan has the following goals:</a:t>
            </a:r>
          </a:p>
          <a:p>
            <a:pPr marL="342900" indent="-342900">
              <a:buFont typeface="+mj-lt"/>
              <a:buAutoNum type="arabicPeriod"/>
            </a:pPr>
            <a:r>
              <a:rPr lang="en-US" dirty="0"/>
              <a:t>Develop the deliverables required under EPA Guidance;</a:t>
            </a:r>
          </a:p>
          <a:p>
            <a:pPr marL="342900" indent="-342900">
              <a:buFont typeface="+mj-lt"/>
              <a:buAutoNum type="arabicPeriod"/>
            </a:pPr>
            <a:r>
              <a:rPr lang="en-US" dirty="0"/>
              <a:t>Develop an estimate of the investment required to achieve decarbonization with a playbook for potential finance options</a:t>
            </a:r>
          </a:p>
          <a:p>
            <a:pPr marL="342900" indent="-342900">
              <a:buFont typeface="+mj-lt"/>
              <a:buAutoNum type="arabicPeriod"/>
            </a:pPr>
            <a:r>
              <a:rPr lang="en-US" dirty="0"/>
              <a:t>Build on the current CECP by developing more granular analysis, including:</a:t>
            </a:r>
          </a:p>
          <a:p>
            <a:pPr marL="603647" lvl="1" indent="-342900">
              <a:buFont typeface="+mj-lt"/>
              <a:buAutoNum type="arabicPeriod"/>
            </a:pPr>
            <a:r>
              <a:rPr lang="en-US" dirty="0"/>
              <a:t>An updated suite of specific decarbonization measures (policies or programs) to achieve sectoral emissions reductions</a:t>
            </a:r>
          </a:p>
          <a:p>
            <a:pPr marL="603647" lvl="1" indent="-342900">
              <a:buFont typeface="+mj-lt"/>
              <a:buAutoNum type="arabicPeriod"/>
            </a:pPr>
            <a:r>
              <a:rPr lang="en-US" dirty="0"/>
              <a:t>Assign GHG emissions reduction potential to each measure based on a bottom-up analysis</a:t>
            </a:r>
          </a:p>
          <a:p>
            <a:pPr marL="603647" lvl="1" indent="-342900">
              <a:buFont typeface="+mj-lt"/>
              <a:buAutoNum type="arabicPeriod"/>
            </a:pPr>
            <a:r>
              <a:rPr lang="en-US" dirty="0"/>
              <a:t>Quantify the “cost” to achieve each measure</a:t>
            </a:r>
          </a:p>
          <a:p>
            <a:pPr marL="603647" lvl="1" indent="-342900">
              <a:buFont typeface="+mj-lt"/>
              <a:buAutoNum type="arabicPeriod"/>
            </a:pPr>
            <a:r>
              <a:rPr lang="en-US" dirty="0"/>
              <a:t>Quantify the “benefits” of each measure, </a:t>
            </a:r>
            <a:r>
              <a:rPr lang="en-US" b="1" dirty="0"/>
              <a:t>including LIDAC</a:t>
            </a:r>
          </a:p>
          <a:p>
            <a:pPr marL="603647" lvl="1" indent="-342900">
              <a:buFont typeface="+mj-lt"/>
              <a:buAutoNum type="arabicPeriod"/>
            </a:pPr>
            <a:r>
              <a:rPr lang="en-US" dirty="0"/>
              <a:t>Identify the pertinent federal funding for each measure</a:t>
            </a:r>
          </a:p>
          <a:p>
            <a:pPr marL="603647" lvl="1" indent="-342900">
              <a:buFont typeface="+mj-lt"/>
              <a:buAutoNum type="arabicPeriod"/>
            </a:pPr>
            <a:r>
              <a:rPr lang="en-US" u="sng" dirty="0"/>
              <a:t>Based on these analyses, create the capability to prioritize among measures and to assess total required investment</a:t>
            </a:r>
          </a:p>
        </p:txBody>
      </p:sp>
      <p:sp>
        <p:nvSpPr>
          <p:cNvPr id="3" name="Slide Number Placeholder 2">
            <a:extLst>
              <a:ext uri="{FF2B5EF4-FFF2-40B4-BE49-F238E27FC236}">
                <a16:creationId xmlns:a16="http://schemas.microsoft.com/office/drawing/2014/main" id="{55EE7455-427D-EE86-C6AB-1C1BE0151412}"/>
              </a:ext>
            </a:extLst>
          </p:cNvPr>
          <p:cNvSpPr>
            <a:spLocks noGrp="1"/>
          </p:cNvSpPr>
          <p:nvPr>
            <p:ph type="sldNum" sz="quarter" idx="11"/>
          </p:nvPr>
        </p:nvSpPr>
        <p:spPr/>
        <p:txBody>
          <a:bodyPr/>
          <a:lstStyle/>
          <a:p>
            <a:fld id="{1685950E-D7DC-4008-8C6B-307109481FE2}" type="slidenum">
              <a:rPr lang="en-US" smtClean="0"/>
              <a:t>2</a:t>
            </a:fld>
            <a:endParaRPr lang="en-US"/>
          </a:p>
        </p:txBody>
      </p:sp>
      <p:sp>
        <p:nvSpPr>
          <p:cNvPr id="4" name="Title 3">
            <a:extLst>
              <a:ext uri="{FF2B5EF4-FFF2-40B4-BE49-F238E27FC236}">
                <a16:creationId xmlns:a16="http://schemas.microsoft.com/office/drawing/2014/main" id="{E71B950D-8A7A-DCF9-1046-FF5EBFD4EE30}"/>
              </a:ext>
            </a:extLst>
          </p:cNvPr>
          <p:cNvSpPr>
            <a:spLocks noGrp="1"/>
          </p:cNvSpPr>
          <p:nvPr>
            <p:ph type="title"/>
          </p:nvPr>
        </p:nvSpPr>
        <p:spPr/>
        <p:txBody>
          <a:bodyPr/>
          <a:lstStyle/>
          <a:p>
            <a:r>
              <a:rPr lang="en-US" dirty="0"/>
              <a:t>CCAP Goals</a:t>
            </a:r>
          </a:p>
        </p:txBody>
      </p:sp>
    </p:spTree>
    <p:extLst>
      <p:ext uri="{BB962C8B-B14F-4D97-AF65-F5344CB8AC3E}">
        <p14:creationId xmlns:p14="http://schemas.microsoft.com/office/powerpoint/2010/main" val="3198436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E732286F-483E-8897-AE35-59C61F3CCE69}"/>
              </a:ext>
            </a:extLst>
          </p:cNvPr>
          <p:cNvGraphicFramePr>
            <a:graphicFrameLocks noGrp="1"/>
          </p:cNvGraphicFramePr>
          <p:nvPr>
            <p:ph idx="1"/>
            <p:extLst>
              <p:ext uri="{D42A27DB-BD31-4B8C-83A1-F6EECF244321}">
                <p14:modId xmlns:p14="http://schemas.microsoft.com/office/powerpoint/2010/main" val="2546400328"/>
              </p:ext>
            </p:extLst>
          </p:nvPr>
        </p:nvGraphicFramePr>
        <p:xfrm>
          <a:off x="5918200" y="1701800"/>
          <a:ext cx="5575300" cy="4221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301B1798-5775-F03E-D21C-F60375983EB8}"/>
              </a:ext>
            </a:extLst>
          </p:cNvPr>
          <p:cNvSpPr>
            <a:spLocks noGrp="1"/>
          </p:cNvSpPr>
          <p:nvPr>
            <p:ph type="sldNum" sz="quarter" idx="11"/>
          </p:nvPr>
        </p:nvSpPr>
        <p:spPr/>
        <p:txBody>
          <a:bodyPr/>
          <a:lstStyle/>
          <a:p>
            <a:fld id="{1685950E-D7DC-4008-8C6B-307109481FE2}" type="slidenum">
              <a:rPr lang="en-US" smtClean="0"/>
              <a:t>3</a:t>
            </a:fld>
            <a:endParaRPr lang="en-US"/>
          </a:p>
        </p:txBody>
      </p:sp>
      <p:sp>
        <p:nvSpPr>
          <p:cNvPr id="4" name="Title 3">
            <a:extLst>
              <a:ext uri="{FF2B5EF4-FFF2-40B4-BE49-F238E27FC236}">
                <a16:creationId xmlns:a16="http://schemas.microsoft.com/office/drawing/2014/main" id="{1EDFDC13-F10D-A4D7-F5FB-3C5BEC559D53}"/>
              </a:ext>
            </a:extLst>
          </p:cNvPr>
          <p:cNvSpPr>
            <a:spLocks noGrp="1"/>
          </p:cNvSpPr>
          <p:nvPr>
            <p:ph type="title"/>
          </p:nvPr>
        </p:nvSpPr>
        <p:spPr/>
        <p:txBody>
          <a:bodyPr/>
          <a:lstStyle/>
          <a:p>
            <a:r>
              <a:rPr lang="en-US" dirty="0"/>
              <a:t>Structure</a:t>
            </a:r>
          </a:p>
        </p:txBody>
      </p:sp>
      <p:sp>
        <p:nvSpPr>
          <p:cNvPr id="6" name="TextBox 5">
            <a:extLst>
              <a:ext uri="{FF2B5EF4-FFF2-40B4-BE49-F238E27FC236}">
                <a16:creationId xmlns:a16="http://schemas.microsoft.com/office/drawing/2014/main" id="{77C38689-4D57-D74C-CB34-76FD2809CEFC}"/>
              </a:ext>
            </a:extLst>
          </p:cNvPr>
          <p:cNvSpPr txBox="1"/>
          <p:nvPr/>
        </p:nvSpPr>
        <p:spPr>
          <a:xfrm>
            <a:off x="552451" y="1335148"/>
            <a:ext cx="4883149" cy="5355312"/>
          </a:xfrm>
          <a:prstGeom prst="rect">
            <a:avLst/>
          </a:prstGeom>
          <a:noFill/>
          <a:ln w="38100">
            <a:solidFill>
              <a:schemeClr val="accent1">
                <a:lumMod val="25000"/>
              </a:schemeClr>
            </a:solidFill>
          </a:ln>
        </p:spPr>
        <p:txBody>
          <a:bodyPr wrap="square" rtlCol="0">
            <a:spAutoFit/>
          </a:bodyPr>
          <a:lstStyle/>
          <a:p>
            <a:r>
              <a:rPr lang="en-US" dirty="0"/>
              <a:t>The CCAP will comprise three closely related processes:</a:t>
            </a:r>
          </a:p>
          <a:p>
            <a:endParaRPr lang="en-US" dirty="0"/>
          </a:p>
          <a:p>
            <a:r>
              <a:rPr lang="en-US" b="1" dirty="0"/>
              <a:t>Policy</a:t>
            </a:r>
            <a:r>
              <a:rPr lang="en-US" dirty="0"/>
              <a:t>: grounded in current and potential policy and guided by the expertise of staff from across government agencies, the CCAP will elaborate on measures and questions relevant to decarbonization policy in Massachusetts.</a:t>
            </a:r>
          </a:p>
          <a:p>
            <a:endParaRPr lang="en-US" dirty="0"/>
          </a:p>
          <a:p>
            <a:r>
              <a:rPr lang="en-US" b="1" dirty="0"/>
              <a:t>Analytics</a:t>
            </a:r>
            <a:r>
              <a:rPr lang="en-US" dirty="0"/>
              <a:t>: 12-month engagement with a consultant firm (AECOM), with strategic guidance from a PMT (A&amp;F; DOT; EEA) and managed by Climate Office.</a:t>
            </a:r>
          </a:p>
          <a:p>
            <a:endParaRPr lang="en-US" dirty="0"/>
          </a:p>
          <a:p>
            <a:r>
              <a:rPr lang="en-US" b="1" dirty="0"/>
              <a:t>Outreach</a:t>
            </a:r>
            <a:r>
              <a:rPr lang="en-US" dirty="0"/>
              <a:t>: external stakeholders in selected forums.</a:t>
            </a:r>
          </a:p>
        </p:txBody>
      </p:sp>
    </p:spTree>
    <p:extLst>
      <p:ext uri="{BB962C8B-B14F-4D97-AF65-F5344CB8AC3E}">
        <p14:creationId xmlns:p14="http://schemas.microsoft.com/office/powerpoint/2010/main" val="4117579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E60805-B9F9-7183-F558-7AE49AE1DB9D}"/>
              </a:ext>
            </a:extLst>
          </p:cNvPr>
          <p:cNvSpPr>
            <a:spLocks noGrp="1"/>
          </p:cNvSpPr>
          <p:nvPr>
            <p:ph idx="1"/>
          </p:nvPr>
        </p:nvSpPr>
        <p:spPr>
          <a:xfrm>
            <a:off x="552451" y="1346200"/>
            <a:ext cx="11176000" cy="4905375"/>
          </a:xfrm>
        </p:spPr>
        <p:txBody>
          <a:bodyPr/>
          <a:lstStyle/>
          <a:p>
            <a:r>
              <a:rPr lang="en-US" dirty="0"/>
              <a:t>General Stakeholders – </a:t>
            </a:r>
            <a:r>
              <a:rPr lang="en-US" b="0" dirty="0"/>
              <a:t>Open </a:t>
            </a:r>
            <a:r>
              <a:rPr lang="en-US" sz="1800" b="0" dirty="0">
                <a:effectLst/>
                <a:latin typeface="Calibri" panose="020F0502020204030204" pitchFamily="34" charset="0"/>
                <a:ea typeface="DengXian" panose="02010600030101010101" pitchFamily="2" charset="-122"/>
                <a:cs typeface="Cordia New" panose="020B0304020202020204" pitchFamily="34" charset="-34"/>
              </a:rPr>
              <a:t>to all who are interested in the detailed development of the CCAP and will include a wide variety of issue advocates from both the private and nonprofit sectors. Four virtual convenings at key moments:</a:t>
            </a:r>
          </a:p>
          <a:p>
            <a:pPr marL="603647" lvl="1" indent="-342900">
              <a:lnSpc>
                <a:spcPct val="107000"/>
              </a:lnSpc>
              <a:spcBef>
                <a:spcPts val="0"/>
              </a:spcBef>
              <a:spcAft>
                <a:spcPts val="0"/>
              </a:spcAft>
              <a:buFont typeface="Symbol" panose="05050102010706020507" pitchFamily="18" charset="2"/>
              <a:buChar char=""/>
            </a:pPr>
            <a:r>
              <a:rPr lang="en-US" kern="100" dirty="0">
                <a:latin typeface="Aptos" panose="020B0004020202020204" pitchFamily="34" charset="0"/>
                <a:cs typeface="Times New Roman" panose="02020603050405020304" pitchFamily="18" charset="0"/>
              </a:rPr>
              <a:t>CCAP purpose, timeline, and draft measures in Aug 2024</a:t>
            </a:r>
          </a:p>
          <a:p>
            <a:pPr marL="603647" lvl="1" indent="-342900">
              <a:lnSpc>
                <a:spcPct val="107000"/>
              </a:lnSpc>
              <a:spcBef>
                <a:spcPts val="0"/>
              </a:spcBef>
              <a:spcAft>
                <a:spcPts val="0"/>
              </a:spcAft>
              <a:buFont typeface="Symbol" panose="05050102010706020507" pitchFamily="18" charset="2"/>
              <a:buChar char=""/>
            </a:pPr>
            <a:r>
              <a:rPr lang="en-US" kern="100" dirty="0">
                <a:latin typeface="Aptos" panose="020B0004020202020204" pitchFamily="34" charset="0"/>
                <a:cs typeface="Times New Roman" panose="02020603050405020304" pitchFamily="18" charset="0"/>
              </a:rPr>
              <a:t>GHG reduction quantification in September 2024</a:t>
            </a:r>
          </a:p>
          <a:p>
            <a:pPr marL="603647" lvl="1" indent="-342900">
              <a:lnSpc>
                <a:spcPct val="107000"/>
              </a:lnSpc>
              <a:spcBef>
                <a:spcPts val="0"/>
              </a:spcBef>
              <a:spcAft>
                <a:spcPts val="0"/>
              </a:spcAft>
              <a:buFont typeface="Symbol" panose="05050102010706020507" pitchFamily="18" charset="2"/>
              <a:buChar char=""/>
            </a:pPr>
            <a:r>
              <a:rPr lang="en-US" kern="100" dirty="0">
                <a:latin typeface="Aptos" panose="020B0004020202020204" pitchFamily="34" charset="0"/>
                <a:cs typeface="Times New Roman" panose="02020603050405020304" pitchFamily="18" charset="0"/>
              </a:rPr>
              <a:t>Analysis of co-benefits in December 2024</a:t>
            </a:r>
          </a:p>
          <a:p>
            <a:pPr marL="603647" lvl="1" indent="-342900">
              <a:lnSpc>
                <a:spcPct val="107000"/>
              </a:lnSpc>
              <a:spcBef>
                <a:spcPts val="0"/>
              </a:spcBef>
              <a:spcAft>
                <a:spcPts val="800"/>
              </a:spcAft>
              <a:buFont typeface="Symbol" panose="05050102010706020507" pitchFamily="18" charset="2"/>
              <a:buChar char=""/>
            </a:pPr>
            <a:r>
              <a:rPr lang="en-US" kern="100" dirty="0">
                <a:latin typeface="Aptos" panose="020B0004020202020204" pitchFamily="34" charset="0"/>
                <a:cs typeface="Times New Roman" panose="02020603050405020304" pitchFamily="18" charset="0"/>
              </a:rPr>
              <a:t>Analysis of benefits for LIDACs April 2025</a:t>
            </a:r>
          </a:p>
          <a:p>
            <a:pPr>
              <a:lnSpc>
                <a:spcPct val="107000"/>
              </a:lnSpc>
              <a:spcBef>
                <a:spcPts val="0"/>
              </a:spcBef>
              <a:spcAft>
                <a:spcPts val="800"/>
              </a:spcAft>
            </a:pPr>
            <a:r>
              <a:rPr lang="en-US" sz="1800" b="1" kern="100" dirty="0">
                <a:effectLst/>
                <a:latin typeface="Calibri" panose="020F0502020204030204" pitchFamily="34" charset="0"/>
                <a:ea typeface="DengXian" panose="02010600030101010101" pitchFamily="2" charset="-122"/>
                <a:cs typeface="Cordia New" panose="020B0304020202020204" pitchFamily="34" charset="-34"/>
              </a:rPr>
              <a:t>Labor – </a:t>
            </a:r>
            <a:r>
              <a:rPr lang="en-US" sz="1800" b="0" kern="100" dirty="0">
                <a:effectLst/>
                <a:latin typeface="Calibri" panose="020F0502020204030204" pitchFamily="34" charset="0"/>
                <a:ea typeface="DengXian" panose="02010600030101010101" pitchFamily="2" charset="-122"/>
                <a:cs typeface="Cordia New" panose="020B0304020202020204" pitchFamily="34" charset="-34"/>
              </a:rPr>
              <a:t>Quarterly meetings to gain a firsthand perspective on the impact of GHG reduction measures on the workforce. </a:t>
            </a:r>
          </a:p>
          <a:p>
            <a:pPr>
              <a:lnSpc>
                <a:spcPct val="107000"/>
              </a:lnSpc>
              <a:spcBef>
                <a:spcPts val="0"/>
              </a:spcBef>
              <a:spcAft>
                <a:spcPts val="800"/>
              </a:spcAft>
            </a:pPr>
            <a:r>
              <a:rPr lang="en-US" kern="100" dirty="0">
                <a:ea typeface="DengXian" panose="02010600030101010101" pitchFamily="2" charset="-122"/>
                <a:cs typeface="Cordia New" panose="020B0304020202020204" pitchFamily="34" charset="-34"/>
              </a:rPr>
              <a:t>Municipal</a:t>
            </a:r>
            <a:r>
              <a:rPr lang="en-US" b="0" kern="100" dirty="0">
                <a:ea typeface="DengXian" panose="02010600030101010101" pitchFamily="2" charset="-122"/>
                <a:cs typeface="Cordia New" panose="020B0304020202020204" pitchFamily="34" charset="-34"/>
              </a:rPr>
              <a:t> – Continued engagement with RPAs, Gateway Cities and additional municipalities on a quarterly basis.</a:t>
            </a:r>
            <a:endParaRPr lang="en-US" sz="1800" b="0" kern="100" dirty="0">
              <a:effectLst/>
              <a:latin typeface="Calibri" panose="020F0502020204030204" pitchFamily="34" charset="0"/>
              <a:ea typeface="DengXian" panose="02010600030101010101" pitchFamily="2" charset="-122"/>
              <a:cs typeface="Cordia New" panose="020B0304020202020204" pitchFamily="34" charset="-34"/>
            </a:endParaRPr>
          </a:p>
          <a:p>
            <a:pPr>
              <a:lnSpc>
                <a:spcPct val="107000"/>
              </a:lnSpc>
              <a:spcBef>
                <a:spcPts val="0"/>
              </a:spcBef>
              <a:spcAft>
                <a:spcPts val="800"/>
              </a:spcAft>
            </a:pPr>
            <a:r>
              <a:rPr lang="en-US" kern="100" dirty="0">
                <a:ea typeface="DengXian" panose="02010600030101010101" pitchFamily="2" charset="-122"/>
                <a:cs typeface="Cordia New" panose="020B0304020202020204" pitchFamily="34" charset="-34"/>
              </a:rPr>
              <a:t>Justice40</a:t>
            </a:r>
            <a:r>
              <a:rPr lang="en-US" b="0" kern="100" dirty="0">
                <a:ea typeface="DengXian" panose="02010600030101010101" pitchFamily="2" charset="-122"/>
                <a:cs typeface="Cordia New" panose="020B0304020202020204" pitchFamily="34" charset="-34"/>
              </a:rPr>
              <a:t> – Coordinated with OEJ, quarterly meetings to gain feedback and guidance on the broader EJ plan</a:t>
            </a:r>
          </a:p>
          <a:p>
            <a:pPr>
              <a:lnSpc>
                <a:spcPct val="107000"/>
              </a:lnSpc>
              <a:spcBef>
                <a:spcPts val="0"/>
              </a:spcBef>
              <a:spcAft>
                <a:spcPts val="800"/>
              </a:spcAft>
            </a:pPr>
            <a:r>
              <a:rPr lang="en-US" sz="1800" kern="100" dirty="0">
                <a:effectLst/>
                <a:latin typeface="Aptos" panose="020B0004020202020204" pitchFamily="34" charset="0"/>
                <a:ea typeface="DengXian" panose="02010600030101010101" pitchFamily="2" charset="-122"/>
                <a:cs typeface="Cordia New" panose="020B0304020202020204" pitchFamily="34" charset="-34"/>
              </a:rPr>
              <a:t>Community P</a:t>
            </a:r>
            <a:r>
              <a:rPr lang="en-US" kern="100" dirty="0">
                <a:latin typeface="Aptos" panose="020B0004020202020204" pitchFamily="34" charset="0"/>
                <a:ea typeface="DengXian" panose="02010600030101010101" pitchFamily="2" charset="-122"/>
                <a:cs typeface="Cordia New" panose="020B0304020202020204" pitchFamily="34" charset="-34"/>
              </a:rPr>
              <a:t>ublic Engagement </a:t>
            </a:r>
            <a:r>
              <a:rPr lang="en-US" b="0" kern="100" dirty="0">
                <a:latin typeface="Aptos" panose="020B0004020202020204" pitchFamily="34" charset="0"/>
                <a:ea typeface="DengXian" panose="02010600030101010101" pitchFamily="2" charset="-122"/>
                <a:cs typeface="Cordia New" panose="020B0304020202020204" pitchFamily="34" charset="-34"/>
              </a:rPr>
              <a:t>– Five in-person meetings to more deeply engage communities across Massachusetts public to learn about decarb efforts and provide feedback on priorities in LIDAC communities</a:t>
            </a:r>
          </a:p>
          <a:p>
            <a:pPr lvl="1">
              <a:lnSpc>
                <a:spcPct val="107000"/>
              </a:lnSpc>
              <a:spcBef>
                <a:spcPts val="0"/>
              </a:spcBef>
              <a:spcAft>
                <a:spcPts val="800"/>
              </a:spcAft>
            </a:pPr>
            <a:r>
              <a:rPr lang="en-US" kern="100" dirty="0">
                <a:effectLst/>
                <a:latin typeface="Aptos" panose="020B0004020202020204" pitchFamily="34" charset="0"/>
                <a:ea typeface="DengXian" panose="02010600030101010101" pitchFamily="2" charset="-122"/>
                <a:cs typeface="Cordia New" panose="020B0304020202020204" pitchFamily="34" charset="-34"/>
              </a:rPr>
              <a:t>Led by outreach special</a:t>
            </a:r>
            <a:r>
              <a:rPr lang="en-US" kern="100" dirty="0">
                <a:latin typeface="Aptos" panose="020B0004020202020204" pitchFamily="34" charset="0"/>
                <a:ea typeface="DengXian" panose="02010600030101010101" pitchFamily="2" charset="-122"/>
                <a:cs typeface="Cordia New" panose="020B0304020202020204" pitchFamily="34" charset="-34"/>
              </a:rPr>
              <a:t>ists contracted through supplemental RFP in concert with Community-Based Organizations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800"/>
              </a:spcAft>
              <a:buNone/>
            </a:pPr>
            <a:endParaRPr lang="en-US" kern="100" dirty="0">
              <a:latin typeface="Aptos" panose="020B000402020202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FB2D1F8C-A562-E251-8D08-33E09D294BD6}"/>
              </a:ext>
            </a:extLst>
          </p:cNvPr>
          <p:cNvSpPr>
            <a:spLocks noGrp="1"/>
          </p:cNvSpPr>
          <p:nvPr>
            <p:ph type="sldNum" sz="quarter" idx="11"/>
          </p:nvPr>
        </p:nvSpPr>
        <p:spPr/>
        <p:txBody>
          <a:bodyPr/>
          <a:lstStyle/>
          <a:p>
            <a:fld id="{1685950E-D7DC-4008-8C6B-307109481FE2}" type="slidenum">
              <a:rPr lang="en-US" smtClean="0"/>
              <a:t>4</a:t>
            </a:fld>
            <a:endParaRPr lang="en-US"/>
          </a:p>
        </p:txBody>
      </p:sp>
      <p:sp>
        <p:nvSpPr>
          <p:cNvPr id="4" name="Title 3">
            <a:extLst>
              <a:ext uri="{FF2B5EF4-FFF2-40B4-BE49-F238E27FC236}">
                <a16:creationId xmlns:a16="http://schemas.microsoft.com/office/drawing/2014/main" id="{E5A6BCDE-A9E3-D3A6-7B3A-B247A513FC70}"/>
              </a:ext>
            </a:extLst>
          </p:cNvPr>
          <p:cNvSpPr>
            <a:spLocks noGrp="1"/>
          </p:cNvSpPr>
          <p:nvPr>
            <p:ph type="title"/>
          </p:nvPr>
        </p:nvSpPr>
        <p:spPr/>
        <p:txBody>
          <a:bodyPr/>
          <a:lstStyle/>
          <a:p>
            <a:r>
              <a:rPr lang="en-US" dirty="0"/>
              <a:t>Outreach</a:t>
            </a:r>
          </a:p>
        </p:txBody>
      </p:sp>
    </p:spTree>
    <p:extLst>
      <p:ext uri="{BB962C8B-B14F-4D97-AF65-F5344CB8AC3E}">
        <p14:creationId xmlns:p14="http://schemas.microsoft.com/office/powerpoint/2010/main" val="2321764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42A3FB-CEC2-432C-E9A5-630E4C15D271}"/>
              </a:ext>
            </a:extLst>
          </p:cNvPr>
          <p:cNvSpPr>
            <a:spLocks noGrp="1"/>
          </p:cNvSpPr>
          <p:nvPr>
            <p:ph idx="1"/>
          </p:nvPr>
        </p:nvSpPr>
        <p:spPr/>
        <p:txBody>
          <a:bodyPr/>
          <a:lstStyle/>
          <a:p>
            <a:pPr marL="0" marR="0">
              <a:lnSpc>
                <a:spcPct val="150000"/>
              </a:lnSpc>
              <a:spcBef>
                <a:spcPts val="0"/>
              </a:spcBef>
              <a:spcAft>
                <a:spcPts val="800"/>
              </a:spcAft>
            </a:pPr>
            <a:r>
              <a:rPr lang="en-US" sz="1800" kern="100" dirty="0">
                <a:effectLst/>
                <a:latin typeface="Aptos" panose="020B0004020202020204" pitchFamily="34" charset="0"/>
                <a:ea typeface="DengXian" panose="02010600030101010101" pitchFamily="2" charset="-122"/>
                <a:cs typeface="Cordia New" panose="020B0304020202020204" pitchFamily="34" charset="-34"/>
              </a:rPr>
              <a:t>CPRG requires direct engagement with residents living in Environmental Justice communities, considered “low-income and disadvantaged communities” (LIDAC) by the U.S. Environmental Protection Agency.</a:t>
            </a:r>
          </a:p>
          <a:p>
            <a:pPr marL="0" marR="0">
              <a:lnSpc>
                <a:spcPct val="150000"/>
              </a:lnSpc>
              <a:spcBef>
                <a:spcPts val="0"/>
              </a:spcBef>
              <a:spcAft>
                <a:spcPts val="800"/>
              </a:spcAft>
            </a:pPr>
            <a:r>
              <a:rPr lang="en-US" sz="1800" dirty="0">
                <a:effectLst/>
                <a:latin typeface="Aptos" panose="020B0004020202020204" pitchFamily="34" charset="0"/>
                <a:ea typeface="DengXian" panose="02010600030101010101" pitchFamily="2" charset="-122"/>
                <a:cs typeface="Cordia New" panose="020B0304020202020204" pitchFamily="34" charset="-34"/>
              </a:rPr>
              <a:t>LIDACs are identified as disadvantaged census tracts at or above the threshold for one or more environmental, climate, or other burdens and at or above the threshold for an associated economic burden.</a:t>
            </a:r>
            <a:endParaRPr lang="en-US" kern="100" dirty="0">
              <a:latin typeface="Aptos" panose="020B0004020202020204" pitchFamily="34" charset="0"/>
              <a:ea typeface="DengXian" panose="02010600030101010101" pitchFamily="2" charset="-122"/>
              <a:cs typeface="Cordia New" panose="020B0304020202020204" pitchFamily="34" charset="-34"/>
            </a:endParaRPr>
          </a:p>
          <a:p>
            <a:pPr marL="0" marR="0">
              <a:lnSpc>
                <a:spcPct val="150000"/>
              </a:lnSpc>
              <a:spcBef>
                <a:spcPts val="0"/>
              </a:spcBef>
              <a:spcAft>
                <a:spcPts val="800"/>
              </a:spcAft>
            </a:pPr>
            <a:r>
              <a:rPr lang="en-US" sz="1800" dirty="0">
                <a:effectLst/>
                <a:latin typeface="Aptos" panose="020B0004020202020204" pitchFamily="34" charset="0"/>
                <a:ea typeface="DengXian" panose="02010600030101010101" pitchFamily="2" charset="-122"/>
                <a:cs typeface="Cordia New" panose="020B0304020202020204" pitchFamily="34" charset="-34"/>
              </a:rPr>
              <a:t>Specific burden categories and thresholds are recorded and mapped by the Climate and Economic Justice Screening Tool (CEJST) maintained by the White House Council on Environmental Quality.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24D2F673-8A5A-9963-DF75-45DA6613D2D1}"/>
              </a:ext>
            </a:extLst>
          </p:cNvPr>
          <p:cNvSpPr>
            <a:spLocks noGrp="1"/>
          </p:cNvSpPr>
          <p:nvPr>
            <p:ph type="sldNum" sz="quarter" idx="11"/>
          </p:nvPr>
        </p:nvSpPr>
        <p:spPr/>
        <p:txBody>
          <a:bodyPr/>
          <a:lstStyle/>
          <a:p>
            <a:fld id="{1685950E-D7DC-4008-8C6B-307109481FE2}" type="slidenum">
              <a:rPr lang="en-US" smtClean="0"/>
              <a:t>5</a:t>
            </a:fld>
            <a:endParaRPr lang="en-US"/>
          </a:p>
        </p:txBody>
      </p:sp>
      <p:sp>
        <p:nvSpPr>
          <p:cNvPr id="4" name="Title 3">
            <a:extLst>
              <a:ext uri="{FF2B5EF4-FFF2-40B4-BE49-F238E27FC236}">
                <a16:creationId xmlns:a16="http://schemas.microsoft.com/office/drawing/2014/main" id="{3DB71359-BE1E-358C-E645-32CB50118976}"/>
              </a:ext>
            </a:extLst>
          </p:cNvPr>
          <p:cNvSpPr>
            <a:spLocks noGrp="1"/>
          </p:cNvSpPr>
          <p:nvPr>
            <p:ph type="title"/>
          </p:nvPr>
        </p:nvSpPr>
        <p:spPr/>
        <p:txBody>
          <a:bodyPr/>
          <a:lstStyle/>
          <a:p>
            <a:r>
              <a:rPr lang="en-US" dirty="0"/>
              <a:t>Low-Income and Disadvantaged Communities</a:t>
            </a:r>
          </a:p>
        </p:txBody>
      </p:sp>
    </p:spTree>
    <p:extLst>
      <p:ext uri="{BB962C8B-B14F-4D97-AF65-F5344CB8AC3E}">
        <p14:creationId xmlns:p14="http://schemas.microsoft.com/office/powerpoint/2010/main" val="889029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E5C225-9359-AAD5-F211-A45744C8F310}"/>
              </a:ext>
            </a:extLst>
          </p:cNvPr>
          <p:cNvSpPr>
            <a:spLocks noGrp="1"/>
          </p:cNvSpPr>
          <p:nvPr>
            <p:ph idx="1"/>
          </p:nvPr>
        </p:nvSpPr>
        <p:spPr/>
        <p:txBody>
          <a:bodyPr/>
          <a:lstStyle/>
          <a:p>
            <a:pPr marL="0">
              <a:lnSpc>
                <a:spcPct val="107000"/>
              </a:lnSpc>
              <a:spcBef>
                <a:spcPts val="0"/>
              </a:spcBef>
              <a:spcAft>
                <a:spcPts val="800"/>
              </a:spcAft>
            </a:pPr>
            <a:r>
              <a:rPr lang="en-US" sz="1800" kern="100" dirty="0">
                <a:effectLst/>
                <a:latin typeface="Aptos"/>
                <a:ea typeface="DengXian"/>
                <a:cs typeface="Cordia New"/>
              </a:rPr>
              <a:t>Climate Office will, in coordination with the Office of Environmental Justice, conduct a procurement via MassDOT procurement and manage a</a:t>
            </a:r>
            <a:r>
              <a:rPr lang="en-US" kern="100" dirty="0">
                <a:latin typeface="Aptos"/>
                <a:ea typeface="DengXian"/>
                <a:cs typeface="Times New Roman"/>
              </a:rPr>
              <a:t> </a:t>
            </a:r>
            <a:r>
              <a:rPr lang="en-US" kern="100" dirty="0">
                <a:effectLst/>
                <a:latin typeface="Aptos"/>
                <a:ea typeface="DengXian"/>
                <a:cs typeface="Cordia New"/>
              </a:rPr>
              <a:t>team of outreach specialists to </a:t>
            </a:r>
            <a:r>
              <a:rPr lang="en-US" kern="100" dirty="0">
                <a:latin typeface="Aptos"/>
                <a:ea typeface="DengXian"/>
                <a:cs typeface="Cordia New"/>
              </a:rPr>
              <a:t>deliver meaningful</a:t>
            </a:r>
            <a:r>
              <a:rPr lang="en-US" kern="100" dirty="0">
                <a:effectLst/>
                <a:latin typeface="Aptos"/>
                <a:ea typeface="DengXian"/>
                <a:cs typeface="Cordia New"/>
              </a:rPr>
              <a:t> public engagement.</a:t>
            </a:r>
          </a:p>
          <a:p>
            <a:pPr marL="0" marR="0">
              <a:lnSpc>
                <a:spcPct val="107000"/>
              </a:lnSpc>
              <a:spcBef>
                <a:spcPts val="0"/>
              </a:spcBef>
              <a:spcAft>
                <a:spcPts val="800"/>
              </a:spcAft>
            </a:pPr>
            <a:r>
              <a:rPr lang="en-US" b="0" kern="100" dirty="0">
                <a:latin typeface="Aptos"/>
                <a:ea typeface="DengXian"/>
                <a:cs typeface="Cordia New"/>
              </a:rPr>
              <a:t>Objectives include:</a:t>
            </a:r>
          </a:p>
          <a:p>
            <a:pPr marL="260350" lvl="1" indent="-174625">
              <a:lnSpc>
                <a:spcPct val="107000"/>
              </a:lnSpc>
              <a:spcBef>
                <a:spcPts val="0"/>
              </a:spcBef>
              <a:spcAft>
                <a:spcPts val="800"/>
              </a:spcAft>
            </a:pPr>
            <a:r>
              <a:rPr lang="en-US" kern="100" dirty="0">
                <a:effectLst/>
                <a:latin typeface="Aptos"/>
                <a:ea typeface="DengXian"/>
                <a:cs typeface="Cordia New"/>
              </a:rPr>
              <a:t>Plan and execute </a:t>
            </a:r>
            <a:r>
              <a:rPr lang="en-US" b="1" kern="100" dirty="0">
                <a:effectLst/>
                <a:latin typeface="Aptos"/>
                <a:ea typeface="DengXian"/>
                <a:cs typeface="Cordia New"/>
              </a:rPr>
              <a:t>five in-person meetings </a:t>
            </a:r>
            <a:r>
              <a:rPr lang="en-US" kern="100" dirty="0">
                <a:effectLst/>
                <a:latin typeface="Aptos"/>
                <a:ea typeface="DengXian"/>
                <a:cs typeface="Cordia New"/>
              </a:rPr>
              <a:t>for </a:t>
            </a:r>
            <a:r>
              <a:rPr lang="en-US" kern="100" dirty="0">
                <a:latin typeface="Aptos"/>
                <a:ea typeface="DengXian"/>
                <a:cs typeface="Cordia New"/>
              </a:rPr>
              <a:t>deeper community engagement</a:t>
            </a:r>
            <a:endParaRPr lang="en-US" kern="100" dirty="0">
              <a:effectLst/>
              <a:latin typeface="Aptos"/>
              <a:ea typeface="DengXian"/>
              <a:cs typeface="Cordia New"/>
            </a:endParaRPr>
          </a:p>
          <a:p>
            <a:pPr marL="260350" lvl="1" indent="-174625">
              <a:lnSpc>
                <a:spcPct val="107000"/>
              </a:lnSpc>
              <a:spcBef>
                <a:spcPts val="0"/>
              </a:spcBef>
              <a:spcAft>
                <a:spcPts val="800"/>
              </a:spcAft>
            </a:pPr>
            <a:r>
              <a:rPr lang="en-US" kern="100" dirty="0">
                <a:latin typeface="Aptos" panose="020B0004020202020204" pitchFamily="34" charset="0"/>
                <a:ea typeface="DengXian" panose="02010600030101010101" pitchFamily="2" charset="-122"/>
                <a:cs typeface="Cordia New" panose="020B0304020202020204" pitchFamily="34" charset="-34"/>
              </a:rPr>
              <a:t>Engage communities through a developed short curriculum in-person and virtual meetings on topics related to decarbonization, environmental justice and environmental burden</a:t>
            </a:r>
          </a:p>
          <a:p>
            <a:pPr marL="260350" lvl="1" indent="-174625">
              <a:lnSpc>
                <a:spcPct val="107000"/>
              </a:lnSpc>
              <a:spcBef>
                <a:spcPts val="0"/>
              </a:spcBef>
              <a:spcAft>
                <a:spcPts val="800"/>
              </a:spcAft>
            </a:pPr>
            <a:r>
              <a:rPr lang="en-US" kern="100" dirty="0">
                <a:latin typeface="Aptos" panose="020B0004020202020204" pitchFamily="34" charset="0"/>
                <a:ea typeface="DengXian" panose="02010600030101010101" pitchFamily="2" charset="-122"/>
                <a:cs typeface="Cordia New" panose="020B0304020202020204" pitchFamily="34" charset="-34"/>
              </a:rPr>
              <a:t>Contract with five local </a:t>
            </a:r>
            <a:r>
              <a:rPr lang="en-US" b="1" kern="100" dirty="0">
                <a:latin typeface="Aptos" panose="020B0004020202020204" pitchFamily="34" charset="0"/>
                <a:ea typeface="DengXian" panose="02010600030101010101" pitchFamily="2" charset="-122"/>
                <a:cs typeface="Cordia New" panose="020B0304020202020204" pitchFamily="34" charset="-34"/>
              </a:rPr>
              <a:t>Community-Based Organizations </a:t>
            </a:r>
            <a:r>
              <a:rPr lang="en-US" kern="100" dirty="0">
                <a:latin typeface="Aptos" panose="020B0004020202020204" pitchFamily="34" charset="0"/>
                <a:ea typeface="DengXian" panose="02010600030101010101" pitchFamily="2" charset="-122"/>
                <a:cs typeface="Cordia New" panose="020B0304020202020204" pitchFamily="34" charset="-34"/>
              </a:rPr>
              <a:t>to aid in organizing and convening community members, offer community-specific advice on maximizing engagement, publicize and promote attendance by community members at in-person meetings</a:t>
            </a:r>
          </a:p>
          <a:p>
            <a:pPr marL="260350" lvl="1" indent="-174625">
              <a:lnSpc>
                <a:spcPct val="107000"/>
              </a:lnSpc>
              <a:spcBef>
                <a:spcPts val="0"/>
              </a:spcBef>
              <a:spcAft>
                <a:spcPts val="800"/>
              </a:spcAft>
            </a:pPr>
            <a:endParaRPr lang="en-US" b="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2A46318E-4973-ADE6-D958-70DEE233F921}"/>
              </a:ext>
            </a:extLst>
          </p:cNvPr>
          <p:cNvSpPr>
            <a:spLocks noGrp="1"/>
          </p:cNvSpPr>
          <p:nvPr>
            <p:ph type="sldNum" sz="quarter" idx="11"/>
          </p:nvPr>
        </p:nvSpPr>
        <p:spPr/>
        <p:txBody>
          <a:bodyPr/>
          <a:lstStyle/>
          <a:p>
            <a:fld id="{1685950E-D7DC-4008-8C6B-307109481FE2}" type="slidenum">
              <a:rPr lang="en-US" smtClean="0"/>
              <a:t>6</a:t>
            </a:fld>
            <a:endParaRPr lang="en-US"/>
          </a:p>
        </p:txBody>
      </p:sp>
      <p:sp>
        <p:nvSpPr>
          <p:cNvPr id="4" name="Title 3">
            <a:extLst>
              <a:ext uri="{FF2B5EF4-FFF2-40B4-BE49-F238E27FC236}">
                <a16:creationId xmlns:a16="http://schemas.microsoft.com/office/drawing/2014/main" id="{1DE54919-95C6-72F9-CE2B-A9035D63A59C}"/>
              </a:ext>
            </a:extLst>
          </p:cNvPr>
          <p:cNvSpPr>
            <a:spLocks noGrp="1"/>
          </p:cNvSpPr>
          <p:nvPr>
            <p:ph type="title"/>
          </p:nvPr>
        </p:nvSpPr>
        <p:spPr/>
        <p:txBody>
          <a:bodyPr/>
          <a:lstStyle/>
          <a:p>
            <a:r>
              <a:rPr lang="en-US" dirty="0"/>
              <a:t>Outreach Specialists for General Public Engagement</a:t>
            </a:r>
          </a:p>
        </p:txBody>
      </p:sp>
    </p:spTree>
    <p:extLst>
      <p:ext uri="{BB962C8B-B14F-4D97-AF65-F5344CB8AC3E}">
        <p14:creationId xmlns:p14="http://schemas.microsoft.com/office/powerpoint/2010/main" val="492658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AA8D91-8EAF-74A9-AB0F-42D857D1E53D}"/>
              </a:ext>
            </a:extLst>
          </p:cNvPr>
          <p:cNvSpPr>
            <a:spLocks noGrp="1"/>
          </p:cNvSpPr>
          <p:nvPr>
            <p:ph idx="1"/>
          </p:nvPr>
        </p:nvSpPr>
        <p:spPr/>
        <p:txBody>
          <a:bodyPr/>
          <a:lstStyle/>
          <a:p>
            <a:pPr marL="0" marR="0">
              <a:lnSpc>
                <a:spcPct val="150000"/>
              </a:lnSpc>
              <a:spcBef>
                <a:spcPts val="0"/>
              </a:spcBef>
              <a:spcAft>
                <a:spcPts val="0"/>
              </a:spcAft>
            </a:pPr>
            <a:r>
              <a:rPr lang="en-US" sz="1800" kern="100" dirty="0">
                <a:effectLst/>
                <a:latin typeface="Calibri" panose="020F0502020204030204" pitchFamily="34" charset="0"/>
                <a:ea typeface="DengXian" panose="02010600030101010101" pitchFamily="2" charset="-122"/>
                <a:cs typeface="Cordia New" panose="020B0304020202020204" pitchFamily="34" charset="-34"/>
              </a:rPr>
              <a:t>Outreach specialists will work with the Climate Office, OEJ, and CBOs to:</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603647" lvl="1" indent="-342900">
              <a:lnSpc>
                <a:spcPct val="150000"/>
              </a:lnSpc>
              <a:spcBef>
                <a:spcPts val="0"/>
              </a:spcBef>
              <a:spcAft>
                <a:spcPts val="0"/>
              </a:spcAft>
              <a:buFont typeface="Symbol" panose="05050102010706020507" pitchFamily="18" charset="2"/>
              <a:buChar char=""/>
            </a:pPr>
            <a:r>
              <a:rPr lang="en-US" kern="100" dirty="0">
                <a:effectLst/>
                <a:latin typeface="Aptos" panose="020B0004020202020204" pitchFamily="34" charset="0"/>
                <a:ea typeface="DengXian" panose="02010600030101010101" pitchFamily="2" charset="-122"/>
                <a:cs typeface="Cordia New" panose="020B0304020202020204" pitchFamily="34" charset="-34"/>
              </a:rPr>
              <a:t>Develop and execute a plan for </a:t>
            </a:r>
            <a:r>
              <a:rPr lang="en-US" b="1" kern="100" dirty="0">
                <a:effectLst/>
                <a:latin typeface="Aptos" panose="020B0004020202020204" pitchFamily="34" charset="0"/>
                <a:ea typeface="DengXian" panose="02010600030101010101" pitchFamily="2" charset="-122"/>
                <a:cs typeface="Cordia New" panose="020B0304020202020204" pitchFamily="34" charset="-34"/>
              </a:rPr>
              <a:t>five in-person public engagement sessions</a:t>
            </a:r>
            <a:r>
              <a:rPr lang="en-US" kern="100" dirty="0">
                <a:effectLst/>
                <a:latin typeface="Aptos" panose="020B0004020202020204" pitchFamily="34" charset="0"/>
                <a:ea typeface="DengXian" panose="02010600030101010101" pitchFamily="2" charset="-122"/>
                <a:cs typeface="Cordia New" panose="020B0304020202020204" pitchFamily="34" charset="-34"/>
              </a:rPr>
              <a:t> designed to maximize participation in LIDAC communities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603647" lvl="1" indent="-342900">
              <a:lnSpc>
                <a:spcPct val="150000"/>
              </a:lnSpc>
              <a:spcBef>
                <a:spcPts val="0"/>
              </a:spcBef>
              <a:spcAft>
                <a:spcPts val="0"/>
              </a:spcAft>
              <a:buFont typeface="Symbol" panose="05050102010706020507" pitchFamily="18" charset="2"/>
              <a:buChar char=""/>
            </a:pPr>
            <a:r>
              <a:rPr lang="en-US" kern="100" dirty="0">
                <a:effectLst/>
                <a:latin typeface="Aptos" panose="020B0004020202020204" pitchFamily="34" charset="0"/>
                <a:ea typeface="DengXian" panose="02010600030101010101" pitchFamily="2" charset="-122"/>
                <a:cs typeface="Cordia New" panose="020B0304020202020204" pitchFamily="34" charset="-34"/>
              </a:rPr>
              <a:t>The objective of the meetings is to provide education and receive feedback from LIDAC communities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603647" lvl="1" indent="-342900">
              <a:lnSpc>
                <a:spcPct val="150000"/>
              </a:lnSpc>
              <a:spcBef>
                <a:spcPts val="0"/>
              </a:spcBef>
              <a:spcAft>
                <a:spcPts val="0"/>
              </a:spcAft>
              <a:buFont typeface="Symbol" panose="05050102010706020507" pitchFamily="18" charset="2"/>
              <a:buChar char=""/>
            </a:pPr>
            <a:r>
              <a:rPr lang="en-US" kern="100" dirty="0">
                <a:effectLst/>
                <a:latin typeface="Aptos" panose="020B0004020202020204" pitchFamily="34" charset="0"/>
                <a:ea typeface="DengXian" panose="02010600030101010101" pitchFamily="2" charset="-122"/>
                <a:cs typeface="Cordia New" panose="020B0304020202020204" pitchFamily="34" charset="-34"/>
              </a:rPr>
              <a:t>Meetings will take place in Fall/Winter of 2024</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603647" lvl="1" indent="-342900">
              <a:lnSpc>
                <a:spcPct val="150000"/>
              </a:lnSpc>
              <a:spcBef>
                <a:spcPts val="0"/>
              </a:spcBef>
              <a:spcAft>
                <a:spcPts val="0"/>
              </a:spcAft>
              <a:buFont typeface="Symbol" panose="05050102010706020507" pitchFamily="18" charset="2"/>
              <a:buChar char=""/>
            </a:pPr>
            <a:r>
              <a:rPr lang="en-US" kern="100" dirty="0">
                <a:effectLst/>
                <a:latin typeface="Aptos" panose="020B0004020202020204" pitchFamily="34" charset="0"/>
                <a:ea typeface="DengXian" panose="02010600030101010101" pitchFamily="2" charset="-122"/>
                <a:cs typeface="Cordia New" panose="020B0304020202020204" pitchFamily="34" charset="-34"/>
              </a:rPr>
              <a:t>Held across diverse regions of MA</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3" name="Slide Number Placeholder 2">
            <a:extLst>
              <a:ext uri="{FF2B5EF4-FFF2-40B4-BE49-F238E27FC236}">
                <a16:creationId xmlns:a16="http://schemas.microsoft.com/office/drawing/2014/main" id="{9447EB4D-D1FC-6748-03FE-941231D5FA11}"/>
              </a:ext>
            </a:extLst>
          </p:cNvPr>
          <p:cNvSpPr>
            <a:spLocks noGrp="1"/>
          </p:cNvSpPr>
          <p:nvPr>
            <p:ph type="sldNum" sz="quarter" idx="11"/>
          </p:nvPr>
        </p:nvSpPr>
        <p:spPr/>
        <p:txBody>
          <a:bodyPr/>
          <a:lstStyle/>
          <a:p>
            <a:fld id="{1685950E-D7DC-4008-8C6B-307109481FE2}" type="slidenum">
              <a:rPr lang="en-US" smtClean="0"/>
              <a:t>7</a:t>
            </a:fld>
            <a:endParaRPr lang="en-US"/>
          </a:p>
        </p:txBody>
      </p:sp>
      <p:sp>
        <p:nvSpPr>
          <p:cNvPr id="4" name="Title 3">
            <a:extLst>
              <a:ext uri="{FF2B5EF4-FFF2-40B4-BE49-F238E27FC236}">
                <a16:creationId xmlns:a16="http://schemas.microsoft.com/office/drawing/2014/main" id="{E9406083-9826-4141-4070-778F3B12AB86}"/>
              </a:ext>
            </a:extLst>
          </p:cNvPr>
          <p:cNvSpPr>
            <a:spLocks noGrp="1"/>
          </p:cNvSpPr>
          <p:nvPr>
            <p:ph type="title"/>
          </p:nvPr>
        </p:nvSpPr>
        <p:spPr/>
        <p:txBody>
          <a:bodyPr/>
          <a:lstStyle/>
          <a:p>
            <a:r>
              <a:rPr lang="en-US" dirty="0"/>
              <a:t>General Public Engagement Meetings</a:t>
            </a:r>
          </a:p>
        </p:txBody>
      </p:sp>
    </p:spTree>
    <p:extLst>
      <p:ext uri="{BB962C8B-B14F-4D97-AF65-F5344CB8AC3E}">
        <p14:creationId xmlns:p14="http://schemas.microsoft.com/office/powerpoint/2010/main" val="4034168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AC923C-6418-43DD-6D37-8281DB3A7ADC}"/>
              </a:ext>
            </a:extLst>
          </p:cNvPr>
          <p:cNvSpPr>
            <a:spLocks noGrp="1"/>
          </p:cNvSpPr>
          <p:nvPr>
            <p:ph type="sldNum" sz="quarter" idx="11"/>
          </p:nvPr>
        </p:nvSpPr>
        <p:spPr/>
        <p:txBody>
          <a:bodyPr/>
          <a:lstStyle/>
          <a:p>
            <a:fld id="{1685950E-D7DC-4008-8C6B-307109481FE2}" type="slidenum">
              <a:rPr lang="en-US" smtClean="0"/>
              <a:t>8</a:t>
            </a:fld>
            <a:endParaRPr lang="en-US"/>
          </a:p>
        </p:txBody>
      </p:sp>
      <p:sp>
        <p:nvSpPr>
          <p:cNvPr id="3" name="Title 2">
            <a:extLst>
              <a:ext uri="{FF2B5EF4-FFF2-40B4-BE49-F238E27FC236}">
                <a16:creationId xmlns:a16="http://schemas.microsoft.com/office/drawing/2014/main" id="{23E30D67-22A9-AB47-7551-D9E6578480F3}"/>
              </a:ext>
            </a:extLst>
          </p:cNvPr>
          <p:cNvSpPr>
            <a:spLocks noGrp="1"/>
          </p:cNvSpPr>
          <p:nvPr>
            <p:ph type="title"/>
          </p:nvPr>
        </p:nvSpPr>
        <p:spPr/>
        <p:txBody>
          <a:bodyPr/>
          <a:lstStyle/>
          <a:p>
            <a:r>
              <a:rPr lang="en-US" dirty="0"/>
              <a:t>Timeline</a:t>
            </a:r>
          </a:p>
        </p:txBody>
      </p:sp>
      <p:sp>
        <p:nvSpPr>
          <p:cNvPr id="4" name="TextBox 3">
            <a:extLst>
              <a:ext uri="{FF2B5EF4-FFF2-40B4-BE49-F238E27FC236}">
                <a16:creationId xmlns:a16="http://schemas.microsoft.com/office/drawing/2014/main" id="{8F07D7CE-91BA-277F-F4C6-612BDF22ADF6}"/>
              </a:ext>
            </a:extLst>
          </p:cNvPr>
          <p:cNvSpPr txBox="1"/>
          <p:nvPr/>
        </p:nvSpPr>
        <p:spPr>
          <a:xfrm>
            <a:off x="3570514" y="1729192"/>
            <a:ext cx="936172" cy="369332"/>
          </a:xfrm>
          <a:prstGeom prst="rect">
            <a:avLst/>
          </a:prstGeom>
          <a:noFill/>
        </p:spPr>
        <p:txBody>
          <a:bodyPr wrap="square" rtlCol="0">
            <a:spAutoFit/>
          </a:bodyPr>
          <a:lstStyle/>
          <a:p>
            <a:r>
              <a:rPr lang="en-US" dirty="0"/>
              <a:t>July</a:t>
            </a:r>
          </a:p>
        </p:txBody>
      </p:sp>
      <p:sp>
        <p:nvSpPr>
          <p:cNvPr id="5" name="TextBox 4">
            <a:extLst>
              <a:ext uri="{FF2B5EF4-FFF2-40B4-BE49-F238E27FC236}">
                <a16:creationId xmlns:a16="http://schemas.microsoft.com/office/drawing/2014/main" id="{5C9D7A77-E41A-E605-95D5-9AC6E064FA32}"/>
              </a:ext>
            </a:extLst>
          </p:cNvPr>
          <p:cNvSpPr txBox="1"/>
          <p:nvPr/>
        </p:nvSpPr>
        <p:spPr>
          <a:xfrm>
            <a:off x="5031920" y="1735806"/>
            <a:ext cx="936172" cy="369332"/>
          </a:xfrm>
          <a:prstGeom prst="rect">
            <a:avLst/>
          </a:prstGeom>
          <a:noFill/>
        </p:spPr>
        <p:txBody>
          <a:bodyPr wrap="square" rtlCol="0">
            <a:spAutoFit/>
          </a:bodyPr>
          <a:lstStyle/>
          <a:p>
            <a:r>
              <a:rPr lang="en-US" dirty="0"/>
              <a:t>Sept</a:t>
            </a:r>
          </a:p>
        </p:txBody>
      </p:sp>
      <p:sp>
        <p:nvSpPr>
          <p:cNvPr id="6" name="TextBox 5">
            <a:extLst>
              <a:ext uri="{FF2B5EF4-FFF2-40B4-BE49-F238E27FC236}">
                <a16:creationId xmlns:a16="http://schemas.microsoft.com/office/drawing/2014/main" id="{0574E851-7DE9-7F4A-D456-C1EA0450B158}"/>
              </a:ext>
            </a:extLst>
          </p:cNvPr>
          <p:cNvSpPr txBox="1"/>
          <p:nvPr/>
        </p:nvSpPr>
        <p:spPr>
          <a:xfrm>
            <a:off x="6760027" y="1729192"/>
            <a:ext cx="936172" cy="369332"/>
          </a:xfrm>
          <a:prstGeom prst="rect">
            <a:avLst/>
          </a:prstGeom>
          <a:noFill/>
        </p:spPr>
        <p:txBody>
          <a:bodyPr wrap="square" rtlCol="0">
            <a:spAutoFit/>
          </a:bodyPr>
          <a:lstStyle/>
          <a:p>
            <a:r>
              <a:rPr lang="en-US" dirty="0"/>
              <a:t>Dec</a:t>
            </a:r>
          </a:p>
        </p:txBody>
      </p:sp>
      <p:sp>
        <p:nvSpPr>
          <p:cNvPr id="7" name="TextBox 6">
            <a:extLst>
              <a:ext uri="{FF2B5EF4-FFF2-40B4-BE49-F238E27FC236}">
                <a16:creationId xmlns:a16="http://schemas.microsoft.com/office/drawing/2014/main" id="{BEA8CE6D-AAC2-7730-93EC-C2353E4B1EF6}"/>
              </a:ext>
            </a:extLst>
          </p:cNvPr>
          <p:cNvSpPr txBox="1"/>
          <p:nvPr/>
        </p:nvSpPr>
        <p:spPr>
          <a:xfrm>
            <a:off x="8610597" y="1729192"/>
            <a:ext cx="936172" cy="369332"/>
          </a:xfrm>
          <a:prstGeom prst="rect">
            <a:avLst/>
          </a:prstGeom>
          <a:noFill/>
        </p:spPr>
        <p:txBody>
          <a:bodyPr wrap="square" rtlCol="0">
            <a:spAutoFit/>
          </a:bodyPr>
          <a:lstStyle/>
          <a:p>
            <a:r>
              <a:rPr lang="en-US" dirty="0"/>
              <a:t>April</a:t>
            </a:r>
          </a:p>
        </p:txBody>
      </p:sp>
      <p:sp>
        <p:nvSpPr>
          <p:cNvPr id="8" name="TextBox 7">
            <a:extLst>
              <a:ext uri="{FF2B5EF4-FFF2-40B4-BE49-F238E27FC236}">
                <a16:creationId xmlns:a16="http://schemas.microsoft.com/office/drawing/2014/main" id="{5D5B900A-4D5E-5D92-791C-C6BFDAF71E29}"/>
              </a:ext>
            </a:extLst>
          </p:cNvPr>
          <p:cNvSpPr txBox="1"/>
          <p:nvPr/>
        </p:nvSpPr>
        <p:spPr>
          <a:xfrm>
            <a:off x="10462075" y="1729192"/>
            <a:ext cx="936172" cy="369332"/>
          </a:xfrm>
          <a:prstGeom prst="rect">
            <a:avLst/>
          </a:prstGeom>
          <a:noFill/>
        </p:spPr>
        <p:txBody>
          <a:bodyPr wrap="square" rtlCol="0">
            <a:spAutoFit/>
          </a:bodyPr>
          <a:lstStyle/>
          <a:p>
            <a:r>
              <a:rPr lang="en-US" dirty="0"/>
              <a:t>July</a:t>
            </a:r>
          </a:p>
        </p:txBody>
      </p:sp>
      <p:sp>
        <p:nvSpPr>
          <p:cNvPr id="9" name="TextBox 8">
            <a:extLst>
              <a:ext uri="{FF2B5EF4-FFF2-40B4-BE49-F238E27FC236}">
                <a16:creationId xmlns:a16="http://schemas.microsoft.com/office/drawing/2014/main" id="{CC8B06DA-3296-ABEE-B73F-F8FE03C462B0}"/>
              </a:ext>
            </a:extLst>
          </p:cNvPr>
          <p:cNvSpPr txBox="1"/>
          <p:nvPr/>
        </p:nvSpPr>
        <p:spPr>
          <a:xfrm>
            <a:off x="3570514" y="1305430"/>
            <a:ext cx="936172" cy="369332"/>
          </a:xfrm>
          <a:prstGeom prst="rect">
            <a:avLst/>
          </a:prstGeom>
          <a:noFill/>
        </p:spPr>
        <p:txBody>
          <a:bodyPr wrap="square" rtlCol="0">
            <a:spAutoFit/>
          </a:bodyPr>
          <a:lstStyle/>
          <a:p>
            <a:r>
              <a:rPr lang="en-US" dirty="0"/>
              <a:t>2024</a:t>
            </a:r>
          </a:p>
        </p:txBody>
      </p:sp>
      <p:sp>
        <p:nvSpPr>
          <p:cNvPr id="10" name="TextBox 9">
            <a:extLst>
              <a:ext uri="{FF2B5EF4-FFF2-40B4-BE49-F238E27FC236}">
                <a16:creationId xmlns:a16="http://schemas.microsoft.com/office/drawing/2014/main" id="{18A4DC5F-7A5E-E46D-28E1-B9BA45981622}"/>
              </a:ext>
            </a:extLst>
          </p:cNvPr>
          <p:cNvSpPr txBox="1"/>
          <p:nvPr/>
        </p:nvSpPr>
        <p:spPr>
          <a:xfrm>
            <a:off x="7674425" y="1305430"/>
            <a:ext cx="936172" cy="369332"/>
          </a:xfrm>
          <a:prstGeom prst="rect">
            <a:avLst/>
          </a:prstGeom>
          <a:noFill/>
        </p:spPr>
        <p:txBody>
          <a:bodyPr wrap="square" rtlCol="0">
            <a:spAutoFit/>
          </a:bodyPr>
          <a:lstStyle/>
          <a:p>
            <a:r>
              <a:rPr lang="en-US" dirty="0"/>
              <a:t>2025</a:t>
            </a:r>
          </a:p>
        </p:txBody>
      </p:sp>
      <p:sp>
        <p:nvSpPr>
          <p:cNvPr id="13" name="TextBox 12">
            <a:extLst>
              <a:ext uri="{FF2B5EF4-FFF2-40B4-BE49-F238E27FC236}">
                <a16:creationId xmlns:a16="http://schemas.microsoft.com/office/drawing/2014/main" id="{870E681B-72CD-5845-DBF8-AFB72F1AAA39}"/>
              </a:ext>
            </a:extLst>
          </p:cNvPr>
          <p:cNvSpPr txBox="1"/>
          <p:nvPr/>
        </p:nvSpPr>
        <p:spPr>
          <a:xfrm>
            <a:off x="310242" y="2396961"/>
            <a:ext cx="1665515" cy="369332"/>
          </a:xfrm>
          <a:prstGeom prst="rect">
            <a:avLst/>
          </a:prstGeom>
          <a:solidFill>
            <a:srgbClr val="002060"/>
          </a:solidFill>
        </p:spPr>
        <p:txBody>
          <a:bodyPr wrap="square" rtlCol="0">
            <a:spAutoFit/>
          </a:bodyPr>
          <a:lstStyle/>
          <a:p>
            <a:r>
              <a:rPr lang="en-US" dirty="0">
                <a:solidFill>
                  <a:schemeClr val="bg1"/>
                </a:solidFill>
              </a:rPr>
              <a:t>POLICY</a:t>
            </a:r>
          </a:p>
        </p:txBody>
      </p:sp>
      <p:sp>
        <p:nvSpPr>
          <p:cNvPr id="14" name="TextBox 13">
            <a:extLst>
              <a:ext uri="{FF2B5EF4-FFF2-40B4-BE49-F238E27FC236}">
                <a16:creationId xmlns:a16="http://schemas.microsoft.com/office/drawing/2014/main" id="{9CFFDE89-A518-213A-43EA-D3D370424993}"/>
              </a:ext>
            </a:extLst>
          </p:cNvPr>
          <p:cNvSpPr txBox="1"/>
          <p:nvPr/>
        </p:nvSpPr>
        <p:spPr>
          <a:xfrm>
            <a:off x="310238" y="3145580"/>
            <a:ext cx="1665515" cy="369332"/>
          </a:xfrm>
          <a:prstGeom prst="rect">
            <a:avLst/>
          </a:prstGeom>
          <a:solidFill>
            <a:srgbClr val="FFC000"/>
          </a:solidFill>
        </p:spPr>
        <p:txBody>
          <a:bodyPr wrap="square" rtlCol="0">
            <a:spAutoFit/>
          </a:bodyPr>
          <a:lstStyle/>
          <a:p>
            <a:r>
              <a:rPr lang="en-US" dirty="0">
                <a:solidFill>
                  <a:schemeClr val="bg1"/>
                </a:solidFill>
              </a:rPr>
              <a:t>ANALYSIS</a:t>
            </a:r>
          </a:p>
        </p:txBody>
      </p:sp>
      <p:sp>
        <p:nvSpPr>
          <p:cNvPr id="15" name="TextBox 14">
            <a:extLst>
              <a:ext uri="{FF2B5EF4-FFF2-40B4-BE49-F238E27FC236}">
                <a16:creationId xmlns:a16="http://schemas.microsoft.com/office/drawing/2014/main" id="{A6856AA2-C4D1-3724-FC02-B0C89F5E79EE}"/>
              </a:ext>
            </a:extLst>
          </p:cNvPr>
          <p:cNvSpPr txBox="1"/>
          <p:nvPr/>
        </p:nvSpPr>
        <p:spPr>
          <a:xfrm>
            <a:off x="310238" y="3993763"/>
            <a:ext cx="1665515" cy="369332"/>
          </a:xfrm>
          <a:prstGeom prst="rect">
            <a:avLst/>
          </a:prstGeom>
          <a:solidFill>
            <a:srgbClr val="92D050"/>
          </a:solidFill>
        </p:spPr>
        <p:txBody>
          <a:bodyPr wrap="square" rtlCol="0">
            <a:spAutoFit/>
          </a:bodyPr>
          <a:lstStyle/>
          <a:p>
            <a:r>
              <a:rPr lang="en-US" dirty="0">
                <a:solidFill>
                  <a:schemeClr val="bg1"/>
                </a:solidFill>
              </a:rPr>
              <a:t>TRACK 1</a:t>
            </a:r>
          </a:p>
        </p:txBody>
      </p:sp>
      <p:sp>
        <p:nvSpPr>
          <p:cNvPr id="16" name="TextBox 15">
            <a:extLst>
              <a:ext uri="{FF2B5EF4-FFF2-40B4-BE49-F238E27FC236}">
                <a16:creationId xmlns:a16="http://schemas.microsoft.com/office/drawing/2014/main" id="{99C432B6-CB31-A077-0B70-DB6DD813DA8E}"/>
              </a:ext>
            </a:extLst>
          </p:cNvPr>
          <p:cNvSpPr txBox="1"/>
          <p:nvPr/>
        </p:nvSpPr>
        <p:spPr>
          <a:xfrm>
            <a:off x="310239" y="4847394"/>
            <a:ext cx="1665515" cy="369332"/>
          </a:xfrm>
          <a:prstGeom prst="rect">
            <a:avLst/>
          </a:prstGeom>
          <a:solidFill>
            <a:srgbClr val="00B0F0"/>
          </a:solidFill>
        </p:spPr>
        <p:txBody>
          <a:bodyPr wrap="square" rtlCol="0">
            <a:spAutoFit/>
          </a:bodyPr>
          <a:lstStyle/>
          <a:p>
            <a:r>
              <a:rPr lang="en-US" dirty="0">
                <a:solidFill>
                  <a:schemeClr val="bg1"/>
                </a:solidFill>
              </a:rPr>
              <a:t>TRACK 2</a:t>
            </a:r>
          </a:p>
        </p:txBody>
      </p:sp>
      <p:sp>
        <p:nvSpPr>
          <p:cNvPr id="17" name="TextBox 16">
            <a:extLst>
              <a:ext uri="{FF2B5EF4-FFF2-40B4-BE49-F238E27FC236}">
                <a16:creationId xmlns:a16="http://schemas.microsoft.com/office/drawing/2014/main" id="{1E8CD2F3-E2BB-EBAE-3CA3-F39E4E448CAC}"/>
              </a:ext>
            </a:extLst>
          </p:cNvPr>
          <p:cNvSpPr txBox="1"/>
          <p:nvPr/>
        </p:nvSpPr>
        <p:spPr>
          <a:xfrm>
            <a:off x="310239" y="5780679"/>
            <a:ext cx="1665515" cy="369332"/>
          </a:xfrm>
          <a:prstGeom prst="rect">
            <a:avLst/>
          </a:prstGeom>
          <a:solidFill>
            <a:srgbClr val="7030A0"/>
          </a:solidFill>
        </p:spPr>
        <p:txBody>
          <a:bodyPr wrap="square" rtlCol="0">
            <a:spAutoFit/>
          </a:bodyPr>
          <a:lstStyle/>
          <a:p>
            <a:r>
              <a:rPr lang="en-US" dirty="0">
                <a:solidFill>
                  <a:schemeClr val="bg1"/>
                </a:solidFill>
              </a:rPr>
              <a:t>OUTREACH</a:t>
            </a:r>
          </a:p>
        </p:txBody>
      </p:sp>
      <p:sp>
        <p:nvSpPr>
          <p:cNvPr id="18" name="Rectangle 17">
            <a:extLst>
              <a:ext uri="{FF2B5EF4-FFF2-40B4-BE49-F238E27FC236}">
                <a16:creationId xmlns:a16="http://schemas.microsoft.com/office/drawing/2014/main" id="{AFC0A49D-B8AB-9BC4-4D31-CC3BFDE39C79}"/>
              </a:ext>
            </a:extLst>
          </p:cNvPr>
          <p:cNvSpPr/>
          <p:nvPr/>
        </p:nvSpPr>
        <p:spPr>
          <a:xfrm>
            <a:off x="3686185" y="2424239"/>
            <a:ext cx="2409815" cy="369332"/>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F33F6F2-D626-B410-AEC9-47A242AB162A}"/>
              </a:ext>
            </a:extLst>
          </p:cNvPr>
          <p:cNvSpPr/>
          <p:nvPr/>
        </p:nvSpPr>
        <p:spPr>
          <a:xfrm>
            <a:off x="3984170" y="3058116"/>
            <a:ext cx="4887683" cy="369332"/>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DFF31E5-6872-9A36-8AE5-B5A08497F96E}"/>
              </a:ext>
            </a:extLst>
          </p:cNvPr>
          <p:cNvSpPr/>
          <p:nvPr/>
        </p:nvSpPr>
        <p:spPr>
          <a:xfrm>
            <a:off x="4985656" y="3993763"/>
            <a:ext cx="2046511" cy="369332"/>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50D97D8-EB58-0660-E2CC-4E79F8680652}"/>
              </a:ext>
            </a:extLst>
          </p:cNvPr>
          <p:cNvSpPr/>
          <p:nvPr/>
        </p:nvSpPr>
        <p:spPr>
          <a:xfrm>
            <a:off x="4876800" y="4849538"/>
            <a:ext cx="3995057" cy="369332"/>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6915C5B-4160-8A7C-DB6C-5E439B940729}"/>
              </a:ext>
            </a:extLst>
          </p:cNvPr>
          <p:cNvSpPr/>
          <p:nvPr/>
        </p:nvSpPr>
        <p:spPr>
          <a:xfrm>
            <a:off x="4071257" y="5786074"/>
            <a:ext cx="5542646" cy="369332"/>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Star: 5 Points 22">
            <a:extLst>
              <a:ext uri="{FF2B5EF4-FFF2-40B4-BE49-F238E27FC236}">
                <a16:creationId xmlns:a16="http://schemas.microsoft.com/office/drawing/2014/main" id="{38636C1F-0101-46CC-370C-4FEE37CA019B}"/>
              </a:ext>
            </a:extLst>
          </p:cNvPr>
          <p:cNvSpPr/>
          <p:nvPr/>
        </p:nvSpPr>
        <p:spPr>
          <a:xfrm>
            <a:off x="4129304" y="5835849"/>
            <a:ext cx="337457" cy="258992"/>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tar: 5 Points 23">
            <a:extLst>
              <a:ext uri="{FF2B5EF4-FFF2-40B4-BE49-F238E27FC236}">
                <a16:creationId xmlns:a16="http://schemas.microsoft.com/office/drawing/2014/main" id="{267CFAAA-D923-5E7A-C876-432983970E6A}"/>
              </a:ext>
            </a:extLst>
          </p:cNvPr>
          <p:cNvSpPr/>
          <p:nvPr/>
        </p:nvSpPr>
        <p:spPr>
          <a:xfrm>
            <a:off x="6953247" y="5856958"/>
            <a:ext cx="337457" cy="258992"/>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tar: 5 Points 24">
            <a:extLst>
              <a:ext uri="{FF2B5EF4-FFF2-40B4-BE49-F238E27FC236}">
                <a16:creationId xmlns:a16="http://schemas.microsoft.com/office/drawing/2014/main" id="{58134E41-57F0-F589-BF00-B1F9B8F438B5}"/>
              </a:ext>
            </a:extLst>
          </p:cNvPr>
          <p:cNvSpPr/>
          <p:nvPr/>
        </p:nvSpPr>
        <p:spPr>
          <a:xfrm>
            <a:off x="5283188" y="5817449"/>
            <a:ext cx="337457" cy="258992"/>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Star: 5 Points 25">
            <a:extLst>
              <a:ext uri="{FF2B5EF4-FFF2-40B4-BE49-F238E27FC236}">
                <a16:creationId xmlns:a16="http://schemas.microsoft.com/office/drawing/2014/main" id="{3B11ACB8-3595-B4BB-2345-0D4C5C1AFE36}"/>
              </a:ext>
            </a:extLst>
          </p:cNvPr>
          <p:cNvSpPr/>
          <p:nvPr/>
        </p:nvSpPr>
        <p:spPr>
          <a:xfrm>
            <a:off x="8909954" y="5835849"/>
            <a:ext cx="337457" cy="258992"/>
          </a:xfrm>
          <a:prstGeom prst="star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D7F95DC7-72BA-373B-4BC9-F932BFA92DFD}"/>
              </a:ext>
            </a:extLst>
          </p:cNvPr>
          <p:cNvSpPr txBox="1"/>
          <p:nvPr/>
        </p:nvSpPr>
        <p:spPr>
          <a:xfrm>
            <a:off x="5708651" y="6241460"/>
            <a:ext cx="1918604" cy="246221"/>
          </a:xfrm>
          <a:prstGeom prst="rect">
            <a:avLst/>
          </a:prstGeom>
          <a:solidFill>
            <a:schemeClr val="accent6">
              <a:lumMod val="90000"/>
            </a:schemeClr>
          </a:solidFill>
        </p:spPr>
        <p:txBody>
          <a:bodyPr wrap="square" rtlCol="0">
            <a:spAutoFit/>
          </a:bodyPr>
          <a:lstStyle/>
          <a:p>
            <a:r>
              <a:rPr lang="en-US" sz="1000" dirty="0">
                <a:solidFill>
                  <a:schemeClr val="bg1"/>
                </a:solidFill>
              </a:rPr>
              <a:t>Public engagement mtgs.</a:t>
            </a:r>
          </a:p>
        </p:txBody>
      </p:sp>
      <p:cxnSp>
        <p:nvCxnSpPr>
          <p:cNvPr id="30" name="Straight Connector 29">
            <a:extLst>
              <a:ext uri="{FF2B5EF4-FFF2-40B4-BE49-F238E27FC236}">
                <a16:creationId xmlns:a16="http://schemas.microsoft.com/office/drawing/2014/main" id="{5983FB1C-6328-109C-9BC0-C6643F286237}"/>
              </a:ext>
            </a:extLst>
          </p:cNvPr>
          <p:cNvCxnSpPr/>
          <p:nvPr/>
        </p:nvCxnSpPr>
        <p:spPr>
          <a:xfrm>
            <a:off x="10776858" y="2098524"/>
            <a:ext cx="0" cy="415981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434F9D3-0DC7-9AC7-7159-D7FDA1A37B5B}"/>
              </a:ext>
            </a:extLst>
          </p:cNvPr>
          <p:cNvCxnSpPr/>
          <p:nvPr/>
        </p:nvCxnSpPr>
        <p:spPr>
          <a:xfrm>
            <a:off x="9067797" y="2072488"/>
            <a:ext cx="0" cy="415981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4CD8013-25C4-0CCB-6BC0-C56AB3100918}"/>
              </a:ext>
            </a:extLst>
          </p:cNvPr>
          <p:cNvCxnSpPr/>
          <p:nvPr/>
        </p:nvCxnSpPr>
        <p:spPr>
          <a:xfrm>
            <a:off x="7121976" y="2072488"/>
            <a:ext cx="0" cy="415981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4043FC6-2AA1-28B7-A016-5D4F58187717}"/>
              </a:ext>
            </a:extLst>
          </p:cNvPr>
          <p:cNvCxnSpPr/>
          <p:nvPr/>
        </p:nvCxnSpPr>
        <p:spPr>
          <a:xfrm>
            <a:off x="5456460" y="2052789"/>
            <a:ext cx="0" cy="415981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761F054-82C9-8C87-3600-DF4A009943BB}"/>
              </a:ext>
            </a:extLst>
          </p:cNvPr>
          <p:cNvCxnSpPr/>
          <p:nvPr/>
        </p:nvCxnSpPr>
        <p:spPr>
          <a:xfrm>
            <a:off x="3875314" y="2072488"/>
            <a:ext cx="0" cy="415981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A8D58BA-DDA6-3638-0224-979BAD5D617F}"/>
              </a:ext>
            </a:extLst>
          </p:cNvPr>
          <p:cNvSpPr txBox="1"/>
          <p:nvPr/>
        </p:nvSpPr>
        <p:spPr>
          <a:xfrm>
            <a:off x="11013618" y="3366884"/>
            <a:ext cx="936172" cy="923330"/>
          </a:xfrm>
          <a:prstGeom prst="rect">
            <a:avLst/>
          </a:prstGeom>
          <a:noFill/>
        </p:spPr>
        <p:txBody>
          <a:bodyPr wrap="square" rtlCol="0">
            <a:spAutoFit/>
          </a:bodyPr>
          <a:lstStyle/>
          <a:p>
            <a:r>
              <a:rPr lang="en-US" dirty="0"/>
              <a:t>CCAP Due July 1</a:t>
            </a:r>
          </a:p>
        </p:txBody>
      </p:sp>
      <p:sp>
        <p:nvSpPr>
          <p:cNvPr id="37" name="TextBox 36">
            <a:extLst>
              <a:ext uri="{FF2B5EF4-FFF2-40B4-BE49-F238E27FC236}">
                <a16:creationId xmlns:a16="http://schemas.microsoft.com/office/drawing/2014/main" id="{6D9FDA08-AD29-28ED-E74F-DF817C27D0E7}"/>
              </a:ext>
            </a:extLst>
          </p:cNvPr>
          <p:cNvSpPr txBox="1"/>
          <p:nvPr/>
        </p:nvSpPr>
        <p:spPr>
          <a:xfrm>
            <a:off x="7200896" y="3840307"/>
            <a:ext cx="1137558" cy="584775"/>
          </a:xfrm>
          <a:prstGeom prst="rect">
            <a:avLst/>
          </a:prstGeom>
          <a:noFill/>
        </p:spPr>
        <p:txBody>
          <a:bodyPr wrap="square" rtlCol="0">
            <a:spAutoFit/>
          </a:bodyPr>
          <a:lstStyle/>
          <a:p>
            <a:r>
              <a:rPr lang="en-US" sz="800" dirty="0"/>
              <a:t>Track 1: Required Investment and Financing Draft Dec 31</a:t>
            </a:r>
          </a:p>
        </p:txBody>
      </p:sp>
      <p:sp>
        <p:nvSpPr>
          <p:cNvPr id="39" name="TextBox 38">
            <a:extLst>
              <a:ext uri="{FF2B5EF4-FFF2-40B4-BE49-F238E27FC236}">
                <a16:creationId xmlns:a16="http://schemas.microsoft.com/office/drawing/2014/main" id="{ACD44D67-5FE1-DA23-BD7E-EC91A531E055}"/>
              </a:ext>
            </a:extLst>
          </p:cNvPr>
          <p:cNvSpPr txBox="1"/>
          <p:nvPr/>
        </p:nvSpPr>
        <p:spPr>
          <a:xfrm>
            <a:off x="8823644" y="4739672"/>
            <a:ext cx="1243689" cy="584775"/>
          </a:xfrm>
          <a:prstGeom prst="rect">
            <a:avLst/>
          </a:prstGeom>
          <a:noFill/>
        </p:spPr>
        <p:txBody>
          <a:bodyPr wrap="square" rtlCol="0">
            <a:spAutoFit/>
          </a:bodyPr>
          <a:lstStyle/>
          <a:p>
            <a:r>
              <a:rPr lang="en-US" sz="800" dirty="0"/>
              <a:t>Track 2: Emissions Reductions and Co-Benefit Analysis Draft April 1 </a:t>
            </a:r>
          </a:p>
        </p:txBody>
      </p:sp>
      <p:sp>
        <p:nvSpPr>
          <p:cNvPr id="40" name="TextBox 39">
            <a:extLst>
              <a:ext uri="{FF2B5EF4-FFF2-40B4-BE49-F238E27FC236}">
                <a16:creationId xmlns:a16="http://schemas.microsoft.com/office/drawing/2014/main" id="{F3A78846-B36D-6BA3-AF32-23965D1C8B05}"/>
              </a:ext>
            </a:extLst>
          </p:cNvPr>
          <p:cNvSpPr txBox="1"/>
          <p:nvPr/>
        </p:nvSpPr>
        <p:spPr>
          <a:xfrm>
            <a:off x="9671950" y="5667056"/>
            <a:ext cx="1095373" cy="707886"/>
          </a:xfrm>
          <a:prstGeom prst="rect">
            <a:avLst/>
          </a:prstGeom>
          <a:noFill/>
        </p:spPr>
        <p:txBody>
          <a:bodyPr wrap="square" rtlCol="0">
            <a:spAutoFit/>
          </a:bodyPr>
          <a:lstStyle/>
          <a:p>
            <a:r>
              <a:rPr lang="en-US" sz="800" dirty="0"/>
              <a:t>Stakeholders convened at key moments. Public engagement in Fall 2024</a:t>
            </a:r>
          </a:p>
        </p:txBody>
      </p:sp>
      <p:sp>
        <p:nvSpPr>
          <p:cNvPr id="41" name="TextBox 40">
            <a:extLst>
              <a:ext uri="{FF2B5EF4-FFF2-40B4-BE49-F238E27FC236}">
                <a16:creationId xmlns:a16="http://schemas.microsoft.com/office/drawing/2014/main" id="{002D01BB-1BD2-6AFC-D3E0-353452F01C67}"/>
              </a:ext>
            </a:extLst>
          </p:cNvPr>
          <p:cNvSpPr txBox="1"/>
          <p:nvPr/>
        </p:nvSpPr>
        <p:spPr>
          <a:xfrm>
            <a:off x="2201639" y="2324375"/>
            <a:ext cx="1469569" cy="584775"/>
          </a:xfrm>
          <a:prstGeom prst="rect">
            <a:avLst/>
          </a:prstGeom>
          <a:noFill/>
        </p:spPr>
        <p:txBody>
          <a:bodyPr wrap="square" rtlCol="0">
            <a:spAutoFit/>
          </a:bodyPr>
          <a:lstStyle/>
          <a:p>
            <a:r>
              <a:rPr lang="en-US" sz="800" dirty="0"/>
              <a:t>PMT develops draft measures, convenes sector experts, reviews GHG methodologies </a:t>
            </a:r>
          </a:p>
        </p:txBody>
      </p:sp>
      <p:sp>
        <p:nvSpPr>
          <p:cNvPr id="11" name="TextBox 10">
            <a:extLst>
              <a:ext uri="{FF2B5EF4-FFF2-40B4-BE49-F238E27FC236}">
                <a16:creationId xmlns:a16="http://schemas.microsoft.com/office/drawing/2014/main" id="{8A47FD47-B5A0-0045-EC5B-CCAEF4A188F4}"/>
              </a:ext>
            </a:extLst>
          </p:cNvPr>
          <p:cNvSpPr txBox="1"/>
          <p:nvPr/>
        </p:nvSpPr>
        <p:spPr>
          <a:xfrm>
            <a:off x="9908714" y="2404734"/>
            <a:ext cx="553998" cy="3342382"/>
          </a:xfrm>
          <a:prstGeom prst="rect">
            <a:avLst/>
          </a:prstGeom>
          <a:noFill/>
        </p:spPr>
        <p:txBody>
          <a:bodyPr vert="vert" wrap="square" rtlCol="0">
            <a:spAutoFit/>
          </a:bodyPr>
          <a:lstStyle/>
          <a:p>
            <a:pPr algn="ctr"/>
            <a:r>
              <a:rPr lang="en-US" sz="2400" b="1" dirty="0"/>
              <a:t>Review Period</a:t>
            </a:r>
          </a:p>
        </p:txBody>
      </p:sp>
      <p:sp>
        <p:nvSpPr>
          <p:cNvPr id="12" name="Rectangle 11">
            <a:extLst>
              <a:ext uri="{FF2B5EF4-FFF2-40B4-BE49-F238E27FC236}">
                <a16:creationId xmlns:a16="http://schemas.microsoft.com/office/drawing/2014/main" id="{A9870F52-FBA5-CB64-B020-743EE34EBD93}"/>
              </a:ext>
            </a:extLst>
          </p:cNvPr>
          <p:cNvSpPr/>
          <p:nvPr/>
        </p:nvSpPr>
        <p:spPr>
          <a:xfrm>
            <a:off x="8909954" y="2396961"/>
            <a:ext cx="1549158" cy="369332"/>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7AB2966-E1E9-E336-4E22-07B120E0B1B4}"/>
              </a:ext>
            </a:extLst>
          </p:cNvPr>
          <p:cNvSpPr txBox="1"/>
          <p:nvPr/>
        </p:nvSpPr>
        <p:spPr>
          <a:xfrm>
            <a:off x="7962893" y="2285932"/>
            <a:ext cx="961566" cy="584775"/>
          </a:xfrm>
          <a:prstGeom prst="rect">
            <a:avLst/>
          </a:prstGeom>
          <a:noFill/>
        </p:spPr>
        <p:txBody>
          <a:bodyPr wrap="square" rtlCol="0">
            <a:spAutoFit/>
          </a:bodyPr>
          <a:lstStyle/>
          <a:p>
            <a:r>
              <a:rPr lang="en-US" sz="800" dirty="0"/>
              <a:t>Time set aside to review CCAP before submission</a:t>
            </a:r>
          </a:p>
        </p:txBody>
      </p:sp>
    </p:spTree>
    <p:extLst>
      <p:ext uri="{BB962C8B-B14F-4D97-AF65-F5344CB8AC3E}">
        <p14:creationId xmlns:p14="http://schemas.microsoft.com/office/powerpoint/2010/main" val="3421321454"/>
      </p:ext>
    </p:extLst>
  </p:cSld>
  <p:clrMapOvr>
    <a:masterClrMapping/>
  </p:clrMapOvr>
</p:sld>
</file>

<file path=ppt/theme/theme1.xml><?xml version="1.0" encoding="utf-8"?>
<a:theme xmlns:a="http://schemas.openxmlformats.org/drawingml/2006/main" name="Commonwealth Powerpoint Them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ommonwealth Powerpoint Theme" id="{10B34A59-682D-4ACE-852F-F8FE3E834831}" vid="{E9417028-C552-4B2A-9320-30C2AFFF88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1a8b6a6-72b5-47d6-89ae-41ab8ced3e01">
      <UserInfo>
        <DisplayName>Schrag, Jonathan (GOV)</DisplayName>
        <AccountId>14</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12629B3892CBC4A9EE328C32981C09E" ma:contentTypeVersion="6" ma:contentTypeDescription="Create a new document." ma:contentTypeScope="" ma:versionID="289b96fba01195203475c803ae0f16c5">
  <xsd:schema xmlns:xsd="http://www.w3.org/2001/XMLSchema" xmlns:xs="http://www.w3.org/2001/XMLSchema" xmlns:p="http://schemas.microsoft.com/office/2006/metadata/properties" xmlns:ns2="81a8b6a6-72b5-47d6-89ae-41ab8ced3e01" xmlns:ns3="c82b21b3-7047-421d-a5d0-4b3b3514e66d" targetNamespace="http://schemas.microsoft.com/office/2006/metadata/properties" ma:root="true" ma:fieldsID="750df9a934b109af33909f228423880e" ns2:_="" ns3:_="">
    <xsd:import namespace="81a8b6a6-72b5-47d6-89ae-41ab8ced3e01"/>
    <xsd:import namespace="c82b21b3-7047-421d-a5d0-4b3b3514e66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a8b6a6-72b5-47d6-89ae-41ab8ced3e0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2b21b3-7047-421d-a5d0-4b3b3514e6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AD8D72-9F41-49DD-8757-777C7412AFFA}">
  <ds:schemaRefs>
    <ds:schemaRef ds:uri="http://schemas.microsoft.com/office/2006/documentManagement/types"/>
    <ds:schemaRef ds:uri="http://schemas.microsoft.com/office/infopath/2007/PartnerControls"/>
    <ds:schemaRef ds:uri="http://purl.org/dc/terms/"/>
    <ds:schemaRef ds:uri="c82b21b3-7047-421d-a5d0-4b3b3514e66d"/>
    <ds:schemaRef ds:uri="http://purl.org/dc/dcmitype/"/>
    <ds:schemaRef ds:uri="http://purl.org/dc/elements/1.1/"/>
    <ds:schemaRef ds:uri="81a8b6a6-72b5-47d6-89ae-41ab8ced3e01"/>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B066C4A-4D3E-4518-8440-3055947422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a8b6a6-72b5-47d6-89ae-41ab8ced3e01"/>
    <ds:schemaRef ds:uri="c82b21b3-7047-421d-a5d0-4b3b3514e6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52DC5C-D1DC-41DF-BFFE-019CA839CF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5095</TotalTime>
  <Words>758</Words>
  <Application>Microsoft Office PowerPoint</Application>
  <PresentationFormat>Widescreen</PresentationFormat>
  <Paragraphs>80</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DengXian</vt:lpstr>
      <vt:lpstr>Aptos</vt:lpstr>
      <vt:lpstr>Arial</vt:lpstr>
      <vt:lpstr>Calibri</vt:lpstr>
      <vt:lpstr>Garamond</vt:lpstr>
      <vt:lpstr>Symbol</vt:lpstr>
      <vt:lpstr>Verdana</vt:lpstr>
      <vt:lpstr>Commonwealth Powerpoint Theme</vt:lpstr>
      <vt:lpstr>CLIMATE POLLUTION REDUCTION GRANT COMPREHENSIVE CLIMATE ACTION PLAN</vt:lpstr>
      <vt:lpstr>CCAP Goals</vt:lpstr>
      <vt:lpstr>Structure</vt:lpstr>
      <vt:lpstr>Outreach</vt:lpstr>
      <vt:lpstr>Low-Income and Disadvantaged Communities</vt:lpstr>
      <vt:lpstr>Outreach Specialists for General Public Engagement</vt:lpstr>
      <vt:lpstr>General Public Engagement Meetings</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Black, Nick (GOV)</cp:lastModifiedBy>
  <cp:revision>7</cp:revision>
  <cp:lastPrinted>2023-09-07T13:45:53Z</cp:lastPrinted>
  <dcterms:created xsi:type="dcterms:W3CDTF">2023-08-30T16:17:56Z</dcterms:created>
  <dcterms:modified xsi:type="dcterms:W3CDTF">2024-07-09T23:46:23Z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0x010100012629B3892CBC4A9EE328C32981C09E</vt:lpwstr>
  </property>
  <property fmtid="{D5CDD505-2E9C-101B-9397-08002B2CF9AE}" pid="3" name="MediaServiceImageTags">
    <vt:lpwstr/>
  </property>
</Properties>
</file>