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7102475" cy="938847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423863" y="704850"/>
            <a:ext cx="6256337" cy="35194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10248" y="4459526"/>
            <a:ext cx="5681980" cy="4224814"/>
          </a:xfrm>
          <a:prstGeom prst="rect">
            <a:avLst/>
          </a:prstGeom>
          <a:noFill/>
          <a:ln>
            <a:noFill/>
          </a:ln>
        </p:spPr>
        <p:txBody>
          <a:bodyPr anchorCtr="0" anchor="t" bIns="94200" lIns="94200" spcFirstLastPara="1" rIns="94200" wrap="square" tIns="94200">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1:notes"/>
          <p:cNvSpPr/>
          <p:nvPr>
            <p:ph idx="2" type="sldImg"/>
          </p:nvPr>
        </p:nvSpPr>
        <p:spPr>
          <a:xfrm>
            <a:off x="422275" y="704850"/>
            <a:ext cx="6257925" cy="35194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1" name="Google Shape;91;p1:notes"/>
          <p:cNvSpPr txBox="1"/>
          <p:nvPr>
            <p:ph idx="1" type="body"/>
          </p:nvPr>
        </p:nvSpPr>
        <p:spPr>
          <a:xfrm>
            <a:off x="710248" y="4459526"/>
            <a:ext cx="5681980" cy="4224814"/>
          </a:xfrm>
          <a:prstGeom prst="rect">
            <a:avLst/>
          </a:prstGeom>
          <a:noFill/>
          <a:ln>
            <a:noFill/>
          </a:ln>
        </p:spPr>
        <p:txBody>
          <a:bodyPr anchorCtr="0" anchor="t" bIns="94200" lIns="94200" spcFirstLastPara="1" rIns="94200" wrap="square" tIns="942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b8f1db0680_0_11:notes"/>
          <p:cNvSpPr/>
          <p:nvPr>
            <p:ph idx="2" type="sldImg"/>
          </p:nvPr>
        </p:nvSpPr>
        <p:spPr>
          <a:xfrm>
            <a:off x="422275" y="704850"/>
            <a:ext cx="6258000" cy="3519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gb8f1db0680_0_11:notes"/>
          <p:cNvSpPr txBox="1"/>
          <p:nvPr>
            <p:ph idx="1" type="body"/>
          </p:nvPr>
        </p:nvSpPr>
        <p:spPr>
          <a:xfrm>
            <a:off x="710248" y="4459526"/>
            <a:ext cx="5682000" cy="4224900"/>
          </a:xfrm>
          <a:prstGeom prst="rect">
            <a:avLst/>
          </a:prstGeom>
          <a:noFill/>
          <a:ln>
            <a:noFill/>
          </a:ln>
        </p:spPr>
        <p:txBody>
          <a:bodyPr anchorCtr="0" anchor="t" bIns="94200" lIns="94200" spcFirstLastPara="1" rIns="94200" wrap="square" tIns="94200">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981baeb1ca_0_0:notes"/>
          <p:cNvSpPr/>
          <p:nvPr>
            <p:ph idx="2" type="sldImg"/>
          </p:nvPr>
        </p:nvSpPr>
        <p:spPr>
          <a:xfrm>
            <a:off x="422275" y="704850"/>
            <a:ext cx="6258000" cy="3519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4" name="Google Shape;114;g981baeb1ca_0_0:notes"/>
          <p:cNvSpPr txBox="1"/>
          <p:nvPr>
            <p:ph idx="1" type="body"/>
          </p:nvPr>
        </p:nvSpPr>
        <p:spPr>
          <a:xfrm>
            <a:off x="710248" y="4459526"/>
            <a:ext cx="5682000" cy="4224900"/>
          </a:xfrm>
          <a:prstGeom prst="rect">
            <a:avLst/>
          </a:prstGeom>
          <a:noFill/>
          <a:ln>
            <a:noFill/>
          </a:ln>
        </p:spPr>
        <p:txBody>
          <a:bodyPr anchorCtr="0" anchor="t" bIns="94200" lIns="94200" spcFirstLastPara="1" rIns="94200" wrap="square" tIns="94200">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06954df2a2_0_3:notes"/>
          <p:cNvSpPr/>
          <p:nvPr>
            <p:ph idx="2" type="sldImg"/>
          </p:nvPr>
        </p:nvSpPr>
        <p:spPr>
          <a:xfrm>
            <a:off x="422275" y="704850"/>
            <a:ext cx="6258000" cy="3519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6" name="Google Shape;126;g106954df2a2_0_3:notes"/>
          <p:cNvSpPr txBox="1"/>
          <p:nvPr>
            <p:ph idx="1" type="body"/>
          </p:nvPr>
        </p:nvSpPr>
        <p:spPr>
          <a:xfrm>
            <a:off x="710248" y="4459526"/>
            <a:ext cx="5682000" cy="4224900"/>
          </a:xfrm>
          <a:prstGeom prst="rect">
            <a:avLst/>
          </a:prstGeom>
          <a:noFill/>
          <a:ln>
            <a:noFill/>
          </a:ln>
        </p:spPr>
        <p:txBody>
          <a:bodyPr anchorCtr="0" anchor="t" bIns="94200" lIns="94200" spcFirstLastPara="1" rIns="94200" wrap="square" tIns="94200">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c328d16e7f_0_5:notes"/>
          <p:cNvSpPr/>
          <p:nvPr>
            <p:ph idx="2" type="sldImg"/>
          </p:nvPr>
        </p:nvSpPr>
        <p:spPr>
          <a:xfrm>
            <a:off x="422275" y="704850"/>
            <a:ext cx="6258000" cy="3519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2" name="Google Shape;152;gc328d16e7f_0_5:notes"/>
          <p:cNvSpPr txBox="1"/>
          <p:nvPr>
            <p:ph idx="1" type="body"/>
          </p:nvPr>
        </p:nvSpPr>
        <p:spPr>
          <a:xfrm>
            <a:off x="710248" y="4459526"/>
            <a:ext cx="5682000" cy="4224900"/>
          </a:xfrm>
          <a:prstGeom prst="rect">
            <a:avLst/>
          </a:prstGeom>
          <a:noFill/>
          <a:ln>
            <a:noFill/>
          </a:ln>
        </p:spPr>
        <p:txBody>
          <a:bodyPr anchorCtr="0" anchor="t" bIns="94200" lIns="94200" spcFirstLastPara="1" rIns="94200" wrap="square" tIns="94200">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c328d16e7f_0_48:notes"/>
          <p:cNvSpPr/>
          <p:nvPr>
            <p:ph idx="2" type="sldImg"/>
          </p:nvPr>
        </p:nvSpPr>
        <p:spPr>
          <a:xfrm>
            <a:off x="422275" y="704850"/>
            <a:ext cx="6258000" cy="3519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3" name="Google Shape;163;gc328d16e7f_0_48:notes"/>
          <p:cNvSpPr txBox="1"/>
          <p:nvPr>
            <p:ph idx="1" type="body"/>
          </p:nvPr>
        </p:nvSpPr>
        <p:spPr>
          <a:xfrm>
            <a:off x="710248" y="4459526"/>
            <a:ext cx="5682000" cy="4224900"/>
          </a:xfrm>
          <a:prstGeom prst="rect">
            <a:avLst/>
          </a:prstGeom>
          <a:noFill/>
          <a:ln>
            <a:noFill/>
          </a:ln>
        </p:spPr>
        <p:txBody>
          <a:bodyPr anchorCtr="0" anchor="t" bIns="94200" lIns="94200" spcFirstLastPara="1" rIns="94200" wrap="square" tIns="94200">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c328d16e7f_0_60:notes"/>
          <p:cNvSpPr/>
          <p:nvPr>
            <p:ph idx="2" type="sldImg"/>
          </p:nvPr>
        </p:nvSpPr>
        <p:spPr>
          <a:xfrm>
            <a:off x="422275" y="704850"/>
            <a:ext cx="6258000" cy="3519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4" name="Google Shape;174;gc328d16e7f_0_60:notes"/>
          <p:cNvSpPr txBox="1"/>
          <p:nvPr>
            <p:ph idx="1" type="body"/>
          </p:nvPr>
        </p:nvSpPr>
        <p:spPr>
          <a:xfrm>
            <a:off x="710248" y="4459526"/>
            <a:ext cx="5682000" cy="4224900"/>
          </a:xfrm>
          <a:prstGeom prst="rect">
            <a:avLst/>
          </a:prstGeom>
          <a:noFill/>
          <a:ln>
            <a:noFill/>
          </a:ln>
        </p:spPr>
        <p:txBody>
          <a:bodyPr anchorCtr="0" anchor="t" bIns="94200" lIns="94200" spcFirstLastPara="1" rIns="94200" wrap="square" tIns="94200">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f1f97f208b_0_0:notes"/>
          <p:cNvSpPr/>
          <p:nvPr>
            <p:ph idx="2" type="sldImg"/>
          </p:nvPr>
        </p:nvSpPr>
        <p:spPr>
          <a:xfrm>
            <a:off x="422275" y="704850"/>
            <a:ext cx="6258000" cy="3519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5" name="Google Shape;185;gf1f97f208b_0_0:notes"/>
          <p:cNvSpPr txBox="1"/>
          <p:nvPr>
            <p:ph idx="1" type="body"/>
          </p:nvPr>
        </p:nvSpPr>
        <p:spPr>
          <a:xfrm>
            <a:off x="710248" y="4459526"/>
            <a:ext cx="5682000" cy="4224900"/>
          </a:xfrm>
          <a:prstGeom prst="rect">
            <a:avLst/>
          </a:prstGeom>
          <a:noFill/>
          <a:ln>
            <a:noFill/>
          </a:ln>
        </p:spPr>
        <p:txBody>
          <a:bodyPr anchorCtr="0" anchor="t" bIns="94200" lIns="94200" spcFirstLastPara="1" rIns="94200" wrap="square" tIns="94200">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981baeb1ca_0_14:notes"/>
          <p:cNvSpPr/>
          <p:nvPr>
            <p:ph idx="2" type="sldImg"/>
          </p:nvPr>
        </p:nvSpPr>
        <p:spPr>
          <a:xfrm>
            <a:off x="422275" y="704850"/>
            <a:ext cx="6258000" cy="3519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6" name="Google Shape;196;g981baeb1ca_0_14:notes"/>
          <p:cNvSpPr txBox="1"/>
          <p:nvPr>
            <p:ph idx="1" type="body"/>
          </p:nvPr>
        </p:nvSpPr>
        <p:spPr>
          <a:xfrm>
            <a:off x="710248" y="4459526"/>
            <a:ext cx="5682000" cy="4224900"/>
          </a:xfrm>
          <a:prstGeom prst="rect">
            <a:avLst/>
          </a:prstGeom>
          <a:noFill/>
          <a:ln>
            <a:noFill/>
          </a:ln>
        </p:spPr>
        <p:txBody>
          <a:bodyPr anchorCtr="0" anchor="t" bIns="94200" lIns="94200" spcFirstLastPara="1" rIns="94200" wrap="square" tIns="9420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13" name="Google Shape;13;p2"/>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14" name="Google Shape;14;p2"/>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228600" y="137319"/>
            <a:ext cx="4114800" cy="5715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p:txBody>
      </p:sp>
      <p:sp>
        <p:nvSpPr>
          <p:cNvPr id="70" name="Google Shape;70;p11"/>
          <p:cNvSpPr txBox="1"/>
          <p:nvPr>
            <p:ph idx="1" type="body"/>
          </p:nvPr>
        </p:nvSpPr>
        <p:spPr>
          <a:xfrm rot="5400000">
            <a:off x="1154550" y="-125850"/>
            <a:ext cx="2262900" cy="4114800"/>
          </a:xfrm>
          <a:prstGeom prst="rect">
            <a:avLst/>
          </a:prstGeom>
          <a:noFill/>
          <a:ln>
            <a:noFill/>
          </a:ln>
        </p:spPr>
        <p:txBody>
          <a:bodyPr anchorCtr="0" anchor="t" bIns="22850" lIns="45725" spcFirstLastPara="1" rIns="45725" wrap="square" tIns="22850">
            <a:noAutofit/>
          </a:bodyPr>
          <a:lstStyle>
            <a:lvl1pPr indent="-285750" lvl="0" marL="457200" algn="l">
              <a:spcBef>
                <a:spcPts val="200"/>
              </a:spcBef>
              <a:spcAft>
                <a:spcPts val="0"/>
              </a:spcAft>
              <a:buClr>
                <a:schemeClr val="dk1"/>
              </a:buClr>
              <a:buSzPts val="900"/>
              <a:buChar char="•"/>
              <a:defRPr/>
            </a:lvl1pPr>
            <a:lvl2pPr indent="-285750" lvl="1" marL="914400" algn="l">
              <a:spcBef>
                <a:spcPts val="200"/>
              </a:spcBef>
              <a:spcAft>
                <a:spcPts val="0"/>
              </a:spcAft>
              <a:buClr>
                <a:schemeClr val="dk1"/>
              </a:buClr>
              <a:buSzPts val="900"/>
              <a:buChar char="–"/>
              <a:defRPr/>
            </a:lvl2pPr>
            <a:lvl3pPr indent="-285750" lvl="2" marL="1371600" algn="l">
              <a:spcBef>
                <a:spcPts val="200"/>
              </a:spcBef>
              <a:spcAft>
                <a:spcPts val="0"/>
              </a:spcAft>
              <a:buClr>
                <a:schemeClr val="dk1"/>
              </a:buClr>
              <a:buSzPts val="900"/>
              <a:buChar char="•"/>
              <a:defRPr/>
            </a:lvl3pPr>
            <a:lvl4pPr indent="-285750" lvl="3" marL="1828800" algn="l">
              <a:spcBef>
                <a:spcPts val="200"/>
              </a:spcBef>
              <a:spcAft>
                <a:spcPts val="0"/>
              </a:spcAft>
              <a:buClr>
                <a:schemeClr val="dk1"/>
              </a:buClr>
              <a:buSzPts val="900"/>
              <a:buChar char="–"/>
              <a:defRPr/>
            </a:lvl4pPr>
            <a:lvl5pPr indent="-285750" lvl="4" marL="2286000" algn="l">
              <a:spcBef>
                <a:spcPts val="200"/>
              </a:spcBef>
              <a:spcAft>
                <a:spcPts val="0"/>
              </a:spcAft>
              <a:buClr>
                <a:schemeClr val="dk1"/>
              </a:buClr>
              <a:buSzPts val="900"/>
              <a:buChar char="»"/>
              <a:defRPr/>
            </a:lvl5pPr>
            <a:lvl6pPr indent="-285750" lvl="5" marL="2743200" algn="l">
              <a:spcBef>
                <a:spcPts val="200"/>
              </a:spcBef>
              <a:spcAft>
                <a:spcPts val="0"/>
              </a:spcAft>
              <a:buClr>
                <a:schemeClr val="dk1"/>
              </a:buClr>
              <a:buSzPts val="900"/>
              <a:buChar char="•"/>
              <a:defRPr/>
            </a:lvl6pPr>
            <a:lvl7pPr indent="-285750" lvl="6" marL="3200400" algn="l">
              <a:spcBef>
                <a:spcPts val="200"/>
              </a:spcBef>
              <a:spcAft>
                <a:spcPts val="0"/>
              </a:spcAft>
              <a:buClr>
                <a:schemeClr val="dk1"/>
              </a:buClr>
              <a:buSzPts val="900"/>
              <a:buChar char="•"/>
              <a:defRPr/>
            </a:lvl7pPr>
            <a:lvl8pPr indent="-285750" lvl="7" marL="3657600" algn="l">
              <a:spcBef>
                <a:spcPts val="200"/>
              </a:spcBef>
              <a:spcAft>
                <a:spcPts val="0"/>
              </a:spcAft>
              <a:buClr>
                <a:schemeClr val="dk1"/>
              </a:buClr>
              <a:buSzPts val="900"/>
              <a:buChar char="•"/>
              <a:defRPr/>
            </a:lvl8pPr>
            <a:lvl9pPr indent="-285750" lvl="8" marL="4114800" algn="l">
              <a:spcBef>
                <a:spcPts val="200"/>
              </a:spcBef>
              <a:spcAft>
                <a:spcPts val="0"/>
              </a:spcAft>
              <a:buClr>
                <a:schemeClr val="dk1"/>
              </a:buClr>
              <a:buSzPts val="900"/>
              <a:buChar char="•"/>
              <a:defRPr/>
            </a:lvl9pPr>
          </a:lstStyle>
          <a:p/>
        </p:txBody>
      </p:sp>
      <p:sp>
        <p:nvSpPr>
          <p:cNvPr id="71" name="Google Shape;71;p11"/>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72" name="Google Shape;72;p11"/>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73" name="Google Shape;73;p11"/>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2366100" y="1085919"/>
            <a:ext cx="2925900" cy="1028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p:txBody>
      </p:sp>
      <p:sp>
        <p:nvSpPr>
          <p:cNvPr id="76" name="Google Shape;76;p12"/>
          <p:cNvSpPr txBox="1"/>
          <p:nvPr>
            <p:ph idx="1" type="body"/>
          </p:nvPr>
        </p:nvSpPr>
        <p:spPr>
          <a:xfrm rot="5400000">
            <a:off x="270600" y="95319"/>
            <a:ext cx="2925900" cy="3009900"/>
          </a:xfrm>
          <a:prstGeom prst="rect">
            <a:avLst/>
          </a:prstGeom>
          <a:noFill/>
          <a:ln>
            <a:noFill/>
          </a:ln>
        </p:spPr>
        <p:txBody>
          <a:bodyPr anchorCtr="0" anchor="t" bIns="22850" lIns="45725" spcFirstLastPara="1" rIns="45725" wrap="square" tIns="22850">
            <a:noAutofit/>
          </a:bodyPr>
          <a:lstStyle>
            <a:lvl1pPr indent="-285750" lvl="0" marL="457200" algn="l">
              <a:spcBef>
                <a:spcPts val="200"/>
              </a:spcBef>
              <a:spcAft>
                <a:spcPts val="0"/>
              </a:spcAft>
              <a:buClr>
                <a:schemeClr val="dk1"/>
              </a:buClr>
              <a:buSzPts val="900"/>
              <a:buChar char="•"/>
              <a:defRPr/>
            </a:lvl1pPr>
            <a:lvl2pPr indent="-285750" lvl="1" marL="914400" algn="l">
              <a:spcBef>
                <a:spcPts val="200"/>
              </a:spcBef>
              <a:spcAft>
                <a:spcPts val="0"/>
              </a:spcAft>
              <a:buClr>
                <a:schemeClr val="dk1"/>
              </a:buClr>
              <a:buSzPts val="900"/>
              <a:buChar char="–"/>
              <a:defRPr/>
            </a:lvl2pPr>
            <a:lvl3pPr indent="-285750" lvl="2" marL="1371600" algn="l">
              <a:spcBef>
                <a:spcPts val="200"/>
              </a:spcBef>
              <a:spcAft>
                <a:spcPts val="0"/>
              </a:spcAft>
              <a:buClr>
                <a:schemeClr val="dk1"/>
              </a:buClr>
              <a:buSzPts val="900"/>
              <a:buChar char="•"/>
              <a:defRPr/>
            </a:lvl3pPr>
            <a:lvl4pPr indent="-285750" lvl="3" marL="1828800" algn="l">
              <a:spcBef>
                <a:spcPts val="200"/>
              </a:spcBef>
              <a:spcAft>
                <a:spcPts val="0"/>
              </a:spcAft>
              <a:buClr>
                <a:schemeClr val="dk1"/>
              </a:buClr>
              <a:buSzPts val="900"/>
              <a:buChar char="–"/>
              <a:defRPr/>
            </a:lvl4pPr>
            <a:lvl5pPr indent="-285750" lvl="4" marL="2286000" algn="l">
              <a:spcBef>
                <a:spcPts val="200"/>
              </a:spcBef>
              <a:spcAft>
                <a:spcPts val="0"/>
              </a:spcAft>
              <a:buClr>
                <a:schemeClr val="dk1"/>
              </a:buClr>
              <a:buSzPts val="900"/>
              <a:buChar char="»"/>
              <a:defRPr/>
            </a:lvl5pPr>
            <a:lvl6pPr indent="-285750" lvl="5" marL="2743200" algn="l">
              <a:spcBef>
                <a:spcPts val="200"/>
              </a:spcBef>
              <a:spcAft>
                <a:spcPts val="0"/>
              </a:spcAft>
              <a:buClr>
                <a:schemeClr val="dk1"/>
              </a:buClr>
              <a:buSzPts val="900"/>
              <a:buChar char="•"/>
              <a:defRPr/>
            </a:lvl6pPr>
            <a:lvl7pPr indent="-285750" lvl="6" marL="3200400" algn="l">
              <a:spcBef>
                <a:spcPts val="200"/>
              </a:spcBef>
              <a:spcAft>
                <a:spcPts val="0"/>
              </a:spcAft>
              <a:buClr>
                <a:schemeClr val="dk1"/>
              </a:buClr>
              <a:buSzPts val="900"/>
              <a:buChar char="•"/>
              <a:defRPr/>
            </a:lvl7pPr>
            <a:lvl8pPr indent="-285750" lvl="7" marL="3657600" algn="l">
              <a:spcBef>
                <a:spcPts val="200"/>
              </a:spcBef>
              <a:spcAft>
                <a:spcPts val="0"/>
              </a:spcAft>
              <a:buClr>
                <a:schemeClr val="dk1"/>
              </a:buClr>
              <a:buSzPts val="900"/>
              <a:buChar char="•"/>
              <a:defRPr/>
            </a:lvl8pPr>
            <a:lvl9pPr indent="-285750" lvl="8" marL="4114800" algn="l">
              <a:spcBef>
                <a:spcPts val="200"/>
              </a:spcBef>
              <a:spcAft>
                <a:spcPts val="0"/>
              </a:spcAft>
              <a:buClr>
                <a:schemeClr val="dk1"/>
              </a:buClr>
              <a:buSzPts val="900"/>
              <a:buChar char="•"/>
              <a:defRPr/>
            </a:lvl9pPr>
          </a:lstStyle>
          <a:p/>
        </p:txBody>
      </p:sp>
      <p:sp>
        <p:nvSpPr>
          <p:cNvPr id="77" name="Google Shape;77;p12"/>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78" name="Google Shape;78;p12"/>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79" name="Google Shape;79;p12"/>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_HEADER_1">
  <p:cSld name="SECTION_HEADER_1">
    <p:spTree>
      <p:nvGrpSpPr>
        <p:cNvPr id="80" name="Shape 80"/>
        <p:cNvGrpSpPr/>
        <p:nvPr/>
      </p:nvGrpSpPr>
      <p:grpSpPr>
        <a:xfrm>
          <a:off x="0" y="0"/>
          <a:ext cx="0" cy="0"/>
          <a:chOff x="0" y="0"/>
          <a:chExt cx="0" cy="0"/>
        </a:xfrm>
      </p:grpSpPr>
      <p:sp>
        <p:nvSpPr>
          <p:cNvPr id="81" name="Google Shape;81;p13"/>
          <p:cNvSpPr txBox="1"/>
          <p:nvPr>
            <p:ph type="title"/>
          </p:nvPr>
        </p:nvSpPr>
        <p:spPr>
          <a:xfrm>
            <a:off x="311700" y="2150850"/>
            <a:ext cx="8520600" cy="841800"/>
          </a:xfrm>
          <a:prstGeom prst="rect">
            <a:avLst/>
          </a:prstGeom>
        </p:spPr>
        <p:txBody>
          <a:bodyPr anchorCtr="0" anchor="ctr" bIns="22850" lIns="45725" spcFirstLastPara="1" rIns="45725" wrap="square" tIns="22850">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82" name="Google Shape;82;p13"/>
          <p:cNvSpPr txBox="1"/>
          <p:nvPr>
            <p:ph idx="12" type="sldNum"/>
          </p:nvPr>
        </p:nvSpPr>
        <p:spPr>
          <a:xfrm>
            <a:off x="8472458" y="4663217"/>
            <a:ext cx="548700" cy="393600"/>
          </a:xfrm>
          <a:prstGeom prst="rect">
            <a:avLst/>
          </a:prstGeom>
        </p:spPr>
        <p:txBody>
          <a:bodyPr anchorCtr="0" anchor="ctr" bIns="22850" lIns="45725" spcFirstLastPara="1" rIns="45725" wrap="square" tIns="2285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83" name="Shape 83"/>
        <p:cNvGrpSpPr/>
        <p:nvPr/>
      </p:nvGrpSpPr>
      <p:grpSpPr>
        <a:xfrm>
          <a:off x="0" y="0"/>
          <a:ext cx="0" cy="0"/>
          <a:chOff x="0" y="0"/>
          <a:chExt cx="0" cy="0"/>
        </a:xfrm>
      </p:grpSpPr>
      <p:sp>
        <p:nvSpPr>
          <p:cNvPr id="84" name="Google Shape;84;p14"/>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14"/>
          <p:cNvSpPr txBox="1"/>
          <p:nvPr>
            <p:ph type="title"/>
          </p:nvPr>
        </p:nvSpPr>
        <p:spPr>
          <a:xfrm>
            <a:off x="265500" y="1233175"/>
            <a:ext cx="4045200" cy="1482300"/>
          </a:xfrm>
          <a:prstGeom prst="rect">
            <a:avLst/>
          </a:prstGeom>
        </p:spPr>
        <p:txBody>
          <a:bodyPr anchorCtr="0" anchor="b" bIns="22850" lIns="45725" spcFirstLastPara="1" rIns="45725" wrap="square" tIns="22850">
            <a:no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86" name="Google Shape;86;p14"/>
          <p:cNvSpPr txBox="1"/>
          <p:nvPr>
            <p:ph idx="1" type="subTitle"/>
          </p:nvPr>
        </p:nvSpPr>
        <p:spPr>
          <a:xfrm>
            <a:off x="265500" y="2803075"/>
            <a:ext cx="4045200" cy="1235100"/>
          </a:xfrm>
          <a:prstGeom prst="rect">
            <a:avLst/>
          </a:prstGeom>
        </p:spPr>
        <p:txBody>
          <a:bodyPr anchorCtr="0" anchor="t" bIns="22850" lIns="45725" spcFirstLastPara="1" rIns="45725" wrap="square" tIns="22850">
            <a:noAutofit/>
          </a:bodyPr>
          <a:lstStyle>
            <a:lvl1pPr lvl="0" rtl="0" algn="ctr">
              <a:lnSpc>
                <a:spcPct val="100000"/>
              </a:lnSpc>
              <a:spcBef>
                <a:spcPts val="300"/>
              </a:spcBef>
              <a:spcAft>
                <a:spcPts val="0"/>
              </a:spcAft>
              <a:buSzPts val="2100"/>
              <a:buNone/>
              <a:defRPr sz="2100"/>
            </a:lvl1pPr>
            <a:lvl2pPr lvl="1" rtl="0" algn="ctr">
              <a:lnSpc>
                <a:spcPct val="100000"/>
              </a:lnSpc>
              <a:spcBef>
                <a:spcPts val="300"/>
              </a:spcBef>
              <a:spcAft>
                <a:spcPts val="0"/>
              </a:spcAft>
              <a:buSzPts val="2100"/>
              <a:buNone/>
              <a:defRPr sz="2100"/>
            </a:lvl2pPr>
            <a:lvl3pPr lvl="2" rtl="0" algn="ctr">
              <a:lnSpc>
                <a:spcPct val="100000"/>
              </a:lnSpc>
              <a:spcBef>
                <a:spcPts val="200"/>
              </a:spcBef>
              <a:spcAft>
                <a:spcPts val="0"/>
              </a:spcAft>
              <a:buSzPts val="2100"/>
              <a:buNone/>
              <a:defRPr sz="2100"/>
            </a:lvl3pPr>
            <a:lvl4pPr lvl="3" rtl="0" algn="ctr">
              <a:lnSpc>
                <a:spcPct val="100000"/>
              </a:lnSpc>
              <a:spcBef>
                <a:spcPts val="200"/>
              </a:spcBef>
              <a:spcAft>
                <a:spcPts val="0"/>
              </a:spcAft>
              <a:buSzPts val="2100"/>
              <a:buNone/>
              <a:defRPr sz="2100"/>
            </a:lvl4pPr>
            <a:lvl5pPr lvl="4" rtl="0" algn="ctr">
              <a:lnSpc>
                <a:spcPct val="100000"/>
              </a:lnSpc>
              <a:spcBef>
                <a:spcPts val="200"/>
              </a:spcBef>
              <a:spcAft>
                <a:spcPts val="0"/>
              </a:spcAft>
              <a:buSzPts val="2100"/>
              <a:buNone/>
              <a:defRPr sz="2100"/>
            </a:lvl5pPr>
            <a:lvl6pPr lvl="5" rtl="0" algn="ctr">
              <a:lnSpc>
                <a:spcPct val="100000"/>
              </a:lnSpc>
              <a:spcBef>
                <a:spcPts val="200"/>
              </a:spcBef>
              <a:spcAft>
                <a:spcPts val="0"/>
              </a:spcAft>
              <a:buSzPts val="2100"/>
              <a:buNone/>
              <a:defRPr sz="2100"/>
            </a:lvl6pPr>
            <a:lvl7pPr lvl="6" rtl="0" algn="ctr">
              <a:lnSpc>
                <a:spcPct val="100000"/>
              </a:lnSpc>
              <a:spcBef>
                <a:spcPts val="200"/>
              </a:spcBef>
              <a:spcAft>
                <a:spcPts val="0"/>
              </a:spcAft>
              <a:buSzPts val="2100"/>
              <a:buNone/>
              <a:defRPr sz="2100"/>
            </a:lvl7pPr>
            <a:lvl8pPr lvl="7" rtl="0" algn="ctr">
              <a:lnSpc>
                <a:spcPct val="100000"/>
              </a:lnSpc>
              <a:spcBef>
                <a:spcPts val="200"/>
              </a:spcBef>
              <a:spcAft>
                <a:spcPts val="0"/>
              </a:spcAft>
              <a:buSzPts val="2100"/>
              <a:buNone/>
              <a:defRPr sz="2100"/>
            </a:lvl8pPr>
            <a:lvl9pPr lvl="8" rtl="0" algn="ctr">
              <a:lnSpc>
                <a:spcPct val="100000"/>
              </a:lnSpc>
              <a:spcBef>
                <a:spcPts val="200"/>
              </a:spcBef>
              <a:spcAft>
                <a:spcPts val="0"/>
              </a:spcAft>
              <a:buSzPts val="2100"/>
              <a:buNone/>
              <a:defRPr sz="2100"/>
            </a:lvl9pPr>
          </a:lstStyle>
          <a:p/>
        </p:txBody>
      </p:sp>
      <p:sp>
        <p:nvSpPr>
          <p:cNvPr id="87" name="Google Shape;87;p14"/>
          <p:cNvSpPr txBox="1"/>
          <p:nvPr>
            <p:ph idx="2" type="body"/>
          </p:nvPr>
        </p:nvSpPr>
        <p:spPr>
          <a:xfrm>
            <a:off x="4939500" y="724075"/>
            <a:ext cx="3837000" cy="3695100"/>
          </a:xfrm>
          <a:prstGeom prst="rect">
            <a:avLst/>
          </a:prstGeom>
        </p:spPr>
        <p:txBody>
          <a:bodyPr anchorCtr="0" anchor="ctr" bIns="22850" lIns="45725" spcFirstLastPara="1" rIns="45725" wrap="square" tIns="22850">
            <a:noAutofit/>
          </a:bodyPr>
          <a:lstStyle>
            <a:lvl1pPr indent="-330200" lvl="0" marL="457200" rtl="0">
              <a:spcBef>
                <a:spcPts val="300"/>
              </a:spcBef>
              <a:spcAft>
                <a:spcPts val="0"/>
              </a:spcAft>
              <a:buSzPts val="1600"/>
              <a:buChar char="•"/>
              <a:defRPr/>
            </a:lvl1pPr>
            <a:lvl2pPr indent="-317500" lvl="1" marL="914400" rtl="0">
              <a:spcBef>
                <a:spcPts val="300"/>
              </a:spcBef>
              <a:spcAft>
                <a:spcPts val="0"/>
              </a:spcAft>
              <a:buSzPts val="1400"/>
              <a:buChar char="–"/>
              <a:defRPr/>
            </a:lvl2pPr>
            <a:lvl3pPr indent="-304800" lvl="2" marL="1371600" rtl="0">
              <a:spcBef>
                <a:spcPts val="200"/>
              </a:spcBef>
              <a:spcAft>
                <a:spcPts val="0"/>
              </a:spcAft>
              <a:buSzPts val="1200"/>
              <a:buChar char="•"/>
              <a:defRPr/>
            </a:lvl3pPr>
            <a:lvl4pPr indent="-292100" lvl="3" marL="1828800" rtl="0">
              <a:spcBef>
                <a:spcPts val="200"/>
              </a:spcBef>
              <a:spcAft>
                <a:spcPts val="0"/>
              </a:spcAft>
              <a:buSzPts val="1000"/>
              <a:buChar char="–"/>
              <a:defRPr/>
            </a:lvl4pPr>
            <a:lvl5pPr indent="-292100" lvl="4" marL="2286000" rtl="0">
              <a:spcBef>
                <a:spcPts val="200"/>
              </a:spcBef>
              <a:spcAft>
                <a:spcPts val="0"/>
              </a:spcAft>
              <a:buSzPts val="1000"/>
              <a:buChar char="»"/>
              <a:defRPr/>
            </a:lvl5pPr>
            <a:lvl6pPr indent="-292100" lvl="5" marL="2743200" rtl="0">
              <a:spcBef>
                <a:spcPts val="200"/>
              </a:spcBef>
              <a:spcAft>
                <a:spcPts val="0"/>
              </a:spcAft>
              <a:buSzPts val="1000"/>
              <a:buChar char="•"/>
              <a:defRPr/>
            </a:lvl6pPr>
            <a:lvl7pPr indent="-292100" lvl="6" marL="3200400" rtl="0">
              <a:spcBef>
                <a:spcPts val="200"/>
              </a:spcBef>
              <a:spcAft>
                <a:spcPts val="0"/>
              </a:spcAft>
              <a:buSzPts val="1000"/>
              <a:buChar char="•"/>
              <a:defRPr/>
            </a:lvl7pPr>
            <a:lvl8pPr indent="-292100" lvl="7" marL="3657600" rtl="0">
              <a:spcBef>
                <a:spcPts val="200"/>
              </a:spcBef>
              <a:spcAft>
                <a:spcPts val="0"/>
              </a:spcAft>
              <a:buSzPts val="1000"/>
              <a:buChar char="•"/>
              <a:defRPr/>
            </a:lvl8pPr>
            <a:lvl9pPr indent="-292100" lvl="8" marL="4114800" rtl="0">
              <a:spcBef>
                <a:spcPts val="200"/>
              </a:spcBef>
              <a:spcAft>
                <a:spcPts val="0"/>
              </a:spcAft>
              <a:buSzPts val="1000"/>
              <a:buChar char="•"/>
              <a:defRPr/>
            </a:lvl9pPr>
          </a:lstStyle>
          <a:p/>
        </p:txBody>
      </p:sp>
      <p:sp>
        <p:nvSpPr>
          <p:cNvPr id="88" name="Google Shape;88;p14"/>
          <p:cNvSpPr txBox="1"/>
          <p:nvPr>
            <p:ph idx="12" type="sldNum"/>
          </p:nvPr>
        </p:nvSpPr>
        <p:spPr>
          <a:xfrm>
            <a:off x="8472458" y="4663217"/>
            <a:ext cx="548700" cy="393600"/>
          </a:xfrm>
          <a:prstGeom prst="rect">
            <a:avLst/>
          </a:prstGeom>
        </p:spPr>
        <p:txBody>
          <a:bodyPr anchorCtr="0" anchor="ctr" bIns="22850" lIns="45725" spcFirstLastPara="1" rIns="45725" wrap="square" tIns="2285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342900" y="1065213"/>
            <a:ext cx="3886200" cy="7350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p:txBody>
      </p:sp>
      <p:sp>
        <p:nvSpPr>
          <p:cNvPr id="17" name="Google Shape;17;p3"/>
          <p:cNvSpPr txBox="1"/>
          <p:nvPr>
            <p:ph idx="1" type="subTitle"/>
          </p:nvPr>
        </p:nvSpPr>
        <p:spPr>
          <a:xfrm>
            <a:off x="685800" y="1943100"/>
            <a:ext cx="3200400" cy="876300"/>
          </a:xfrm>
          <a:prstGeom prst="rect">
            <a:avLst/>
          </a:prstGeom>
          <a:noFill/>
          <a:ln>
            <a:noFill/>
          </a:ln>
        </p:spPr>
        <p:txBody>
          <a:bodyPr anchorCtr="0" anchor="t" bIns="22850" lIns="45725" spcFirstLastPara="1" rIns="45725" wrap="square" tIns="22850">
            <a:noAutofit/>
          </a:bodyPr>
          <a:lstStyle>
            <a:lvl1pPr lvl="0" algn="ctr">
              <a:spcBef>
                <a:spcPts val="300"/>
              </a:spcBef>
              <a:spcAft>
                <a:spcPts val="0"/>
              </a:spcAft>
              <a:buClr>
                <a:srgbClr val="888888"/>
              </a:buClr>
              <a:buSzPts val="1600"/>
              <a:buNone/>
              <a:defRPr>
                <a:solidFill>
                  <a:srgbClr val="888888"/>
                </a:solidFill>
              </a:defRPr>
            </a:lvl1pPr>
            <a:lvl2pPr lvl="1" algn="ctr">
              <a:spcBef>
                <a:spcPts val="300"/>
              </a:spcBef>
              <a:spcAft>
                <a:spcPts val="0"/>
              </a:spcAft>
              <a:buClr>
                <a:srgbClr val="888888"/>
              </a:buClr>
              <a:buSzPts val="1400"/>
              <a:buNone/>
              <a:defRPr>
                <a:solidFill>
                  <a:srgbClr val="888888"/>
                </a:solidFill>
              </a:defRPr>
            </a:lvl2pPr>
            <a:lvl3pPr lvl="2" algn="ctr">
              <a:spcBef>
                <a:spcPts val="200"/>
              </a:spcBef>
              <a:spcAft>
                <a:spcPts val="0"/>
              </a:spcAft>
              <a:buClr>
                <a:srgbClr val="888888"/>
              </a:buClr>
              <a:buSzPts val="1200"/>
              <a:buNone/>
              <a:defRPr>
                <a:solidFill>
                  <a:srgbClr val="888888"/>
                </a:solidFill>
              </a:defRPr>
            </a:lvl3pPr>
            <a:lvl4pPr lvl="3" algn="ctr">
              <a:spcBef>
                <a:spcPts val="200"/>
              </a:spcBef>
              <a:spcAft>
                <a:spcPts val="0"/>
              </a:spcAft>
              <a:buClr>
                <a:srgbClr val="888888"/>
              </a:buClr>
              <a:buSzPts val="1000"/>
              <a:buNone/>
              <a:defRPr>
                <a:solidFill>
                  <a:srgbClr val="888888"/>
                </a:solidFill>
              </a:defRPr>
            </a:lvl4pPr>
            <a:lvl5pPr lvl="4" algn="ctr">
              <a:spcBef>
                <a:spcPts val="200"/>
              </a:spcBef>
              <a:spcAft>
                <a:spcPts val="0"/>
              </a:spcAft>
              <a:buClr>
                <a:srgbClr val="888888"/>
              </a:buClr>
              <a:buSzPts val="1000"/>
              <a:buNone/>
              <a:defRPr>
                <a:solidFill>
                  <a:srgbClr val="888888"/>
                </a:solidFill>
              </a:defRPr>
            </a:lvl5pPr>
            <a:lvl6pPr lvl="5" algn="ctr">
              <a:spcBef>
                <a:spcPts val="200"/>
              </a:spcBef>
              <a:spcAft>
                <a:spcPts val="0"/>
              </a:spcAft>
              <a:buClr>
                <a:srgbClr val="888888"/>
              </a:buClr>
              <a:buSzPts val="1000"/>
              <a:buNone/>
              <a:defRPr>
                <a:solidFill>
                  <a:srgbClr val="888888"/>
                </a:solidFill>
              </a:defRPr>
            </a:lvl6pPr>
            <a:lvl7pPr lvl="6" algn="ctr">
              <a:spcBef>
                <a:spcPts val="200"/>
              </a:spcBef>
              <a:spcAft>
                <a:spcPts val="0"/>
              </a:spcAft>
              <a:buClr>
                <a:srgbClr val="888888"/>
              </a:buClr>
              <a:buSzPts val="1000"/>
              <a:buNone/>
              <a:defRPr>
                <a:solidFill>
                  <a:srgbClr val="888888"/>
                </a:solidFill>
              </a:defRPr>
            </a:lvl7pPr>
            <a:lvl8pPr lvl="7" algn="ctr">
              <a:spcBef>
                <a:spcPts val="200"/>
              </a:spcBef>
              <a:spcAft>
                <a:spcPts val="0"/>
              </a:spcAft>
              <a:buClr>
                <a:srgbClr val="888888"/>
              </a:buClr>
              <a:buSzPts val="1000"/>
              <a:buNone/>
              <a:defRPr>
                <a:solidFill>
                  <a:srgbClr val="888888"/>
                </a:solidFill>
              </a:defRPr>
            </a:lvl8pPr>
            <a:lvl9pPr lvl="8" algn="ctr">
              <a:spcBef>
                <a:spcPts val="200"/>
              </a:spcBef>
              <a:spcAft>
                <a:spcPts val="0"/>
              </a:spcAft>
              <a:buClr>
                <a:srgbClr val="888888"/>
              </a:buClr>
              <a:buSzPts val="1000"/>
              <a:buNone/>
              <a:defRPr>
                <a:solidFill>
                  <a:srgbClr val="888888"/>
                </a:solidFill>
              </a:defRPr>
            </a:lvl9pPr>
          </a:lstStyle>
          <a:p/>
        </p:txBody>
      </p:sp>
      <p:sp>
        <p:nvSpPr>
          <p:cNvPr id="18" name="Google Shape;18;p3"/>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19" name="Google Shape;19;p3"/>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20" name="Google Shape;20;p3"/>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228600" y="137319"/>
            <a:ext cx="4114800" cy="5715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p:txBody>
      </p:sp>
      <p:sp>
        <p:nvSpPr>
          <p:cNvPr id="23" name="Google Shape;23;p4"/>
          <p:cNvSpPr txBox="1"/>
          <p:nvPr>
            <p:ph idx="1" type="body"/>
          </p:nvPr>
        </p:nvSpPr>
        <p:spPr>
          <a:xfrm>
            <a:off x="228600" y="800100"/>
            <a:ext cx="4114800" cy="2262900"/>
          </a:xfrm>
          <a:prstGeom prst="rect">
            <a:avLst/>
          </a:prstGeom>
          <a:noFill/>
          <a:ln>
            <a:noFill/>
          </a:ln>
        </p:spPr>
        <p:txBody>
          <a:bodyPr anchorCtr="0" anchor="t" bIns="22850" lIns="45725" spcFirstLastPara="1" rIns="45725" wrap="square" tIns="22850">
            <a:noAutofit/>
          </a:bodyPr>
          <a:lstStyle>
            <a:lvl1pPr indent="-285750" lvl="0" marL="457200" algn="l">
              <a:spcBef>
                <a:spcPts val="200"/>
              </a:spcBef>
              <a:spcAft>
                <a:spcPts val="0"/>
              </a:spcAft>
              <a:buClr>
                <a:schemeClr val="dk1"/>
              </a:buClr>
              <a:buSzPts val="900"/>
              <a:buChar char="•"/>
              <a:defRPr/>
            </a:lvl1pPr>
            <a:lvl2pPr indent="-285750" lvl="1" marL="914400" algn="l">
              <a:spcBef>
                <a:spcPts val="200"/>
              </a:spcBef>
              <a:spcAft>
                <a:spcPts val="0"/>
              </a:spcAft>
              <a:buClr>
                <a:schemeClr val="dk1"/>
              </a:buClr>
              <a:buSzPts val="900"/>
              <a:buChar char="–"/>
              <a:defRPr/>
            </a:lvl2pPr>
            <a:lvl3pPr indent="-285750" lvl="2" marL="1371600" algn="l">
              <a:spcBef>
                <a:spcPts val="200"/>
              </a:spcBef>
              <a:spcAft>
                <a:spcPts val="0"/>
              </a:spcAft>
              <a:buClr>
                <a:schemeClr val="dk1"/>
              </a:buClr>
              <a:buSzPts val="900"/>
              <a:buChar char="•"/>
              <a:defRPr/>
            </a:lvl3pPr>
            <a:lvl4pPr indent="-285750" lvl="3" marL="1828800" algn="l">
              <a:spcBef>
                <a:spcPts val="200"/>
              </a:spcBef>
              <a:spcAft>
                <a:spcPts val="0"/>
              </a:spcAft>
              <a:buClr>
                <a:schemeClr val="dk1"/>
              </a:buClr>
              <a:buSzPts val="900"/>
              <a:buChar char="–"/>
              <a:defRPr/>
            </a:lvl4pPr>
            <a:lvl5pPr indent="-285750" lvl="4" marL="2286000" algn="l">
              <a:spcBef>
                <a:spcPts val="200"/>
              </a:spcBef>
              <a:spcAft>
                <a:spcPts val="0"/>
              </a:spcAft>
              <a:buClr>
                <a:schemeClr val="dk1"/>
              </a:buClr>
              <a:buSzPts val="900"/>
              <a:buChar char="»"/>
              <a:defRPr/>
            </a:lvl5pPr>
            <a:lvl6pPr indent="-285750" lvl="5" marL="2743200" algn="l">
              <a:spcBef>
                <a:spcPts val="200"/>
              </a:spcBef>
              <a:spcAft>
                <a:spcPts val="0"/>
              </a:spcAft>
              <a:buClr>
                <a:schemeClr val="dk1"/>
              </a:buClr>
              <a:buSzPts val="900"/>
              <a:buChar char="•"/>
              <a:defRPr/>
            </a:lvl6pPr>
            <a:lvl7pPr indent="-285750" lvl="6" marL="3200400" algn="l">
              <a:spcBef>
                <a:spcPts val="200"/>
              </a:spcBef>
              <a:spcAft>
                <a:spcPts val="0"/>
              </a:spcAft>
              <a:buClr>
                <a:schemeClr val="dk1"/>
              </a:buClr>
              <a:buSzPts val="900"/>
              <a:buChar char="•"/>
              <a:defRPr/>
            </a:lvl7pPr>
            <a:lvl8pPr indent="-285750" lvl="7" marL="3657600" algn="l">
              <a:spcBef>
                <a:spcPts val="200"/>
              </a:spcBef>
              <a:spcAft>
                <a:spcPts val="0"/>
              </a:spcAft>
              <a:buClr>
                <a:schemeClr val="dk1"/>
              </a:buClr>
              <a:buSzPts val="900"/>
              <a:buChar char="•"/>
              <a:defRPr/>
            </a:lvl8pPr>
            <a:lvl9pPr indent="-285750" lvl="8" marL="4114800" algn="l">
              <a:spcBef>
                <a:spcPts val="200"/>
              </a:spcBef>
              <a:spcAft>
                <a:spcPts val="0"/>
              </a:spcAft>
              <a:buClr>
                <a:schemeClr val="dk1"/>
              </a:buClr>
              <a:buSzPts val="900"/>
              <a:buChar char="•"/>
              <a:defRPr/>
            </a:lvl9pPr>
          </a:lstStyle>
          <a:p/>
        </p:txBody>
      </p:sp>
      <p:sp>
        <p:nvSpPr>
          <p:cNvPr id="24" name="Google Shape;24;p4"/>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25" name="Google Shape;25;p4"/>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26" name="Google Shape;26;p4"/>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361156" y="2203450"/>
            <a:ext cx="3886200" cy="681000"/>
          </a:xfrm>
          <a:prstGeom prst="rect">
            <a:avLst/>
          </a:prstGeom>
          <a:noFill/>
          <a:ln>
            <a:noFill/>
          </a:ln>
        </p:spPr>
        <p:txBody>
          <a:bodyPr anchorCtr="0" anchor="t" bIns="22850" lIns="45725" spcFirstLastPara="1" rIns="45725" wrap="square" tIns="22850">
            <a:noAutofit/>
          </a:bodyPr>
          <a:lstStyle>
            <a:lvl1pPr lvl="0" algn="l">
              <a:spcBef>
                <a:spcPts val="0"/>
              </a:spcBef>
              <a:spcAft>
                <a:spcPts val="0"/>
              </a:spcAft>
              <a:buClr>
                <a:schemeClr val="dk1"/>
              </a:buClr>
              <a:buSzPts val="2000"/>
              <a:buFont typeface="Calibri"/>
              <a:buNone/>
              <a:defRPr b="1" sz="2000" cap="none"/>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p:txBody>
      </p:sp>
      <p:sp>
        <p:nvSpPr>
          <p:cNvPr id="29" name="Google Shape;29;p5"/>
          <p:cNvSpPr txBox="1"/>
          <p:nvPr>
            <p:ph idx="1" type="body"/>
          </p:nvPr>
        </p:nvSpPr>
        <p:spPr>
          <a:xfrm>
            <a:off x="361156" y="1453357"/>
            <a:ext cx="3886200" cy="750000"/>
          </a:xfrm>
          <a:prstGeom prst="rect">
            <a:avLst/>
          </a:prstGeom>
          <a:noFill/>
          <a:ln>
            <a:noFill/>
          </a:ln>
        </p:spPr>
        <p:txBody>
          <a:bodyPr anchorCtr="0" anchor="b" bIns="22850" lIns="45725" spcFirstLastPara="1" rIns="45725" wrap="square" tIns="22850">
            <a:noAutofit/>
          </a:bodyPr>
          <a:lstStyle>
            <a:lvl1pPr indent="-228600" lvl="0" marL="457200" algn="l">
              <a:spcBef>
                <a:spcPts val="200"/>
              </a:spcBef>
              <a:spcAft>
                <a:spcPts val="0"/>
              </a:spcAft>
              <a:buClr>
                <a:srgbClr val="888888"/>
              </a:buClr>
              <a:buSzPts val="1000"/>
              <a:buNone/>
              <a:defRPr sz="1000">
                <a:solidFill>
                  <a:srgbClr val="888888"/>
                </a:solidFill>
              </a:defRPr>
            </a:lvl1pPr>
            <a:lvl2pPr indent="-228600" lvl="1" marL="914400" algn="l">
              <a:spcBef>
                <a:spcPts val="200"/>
              </a:spcBef>
              <a:spcAft>
                <a:spcPts val="0"/>
              </a:spcAft>
              <a:buClr>
                <a:srgbClr val="888888"/>
              </a:buClr>
              <a:buSzPts val="900"/>
              <a:buNone/>
              <a:defRPr sz="900">
                <a:solidFill>
                  <a:srgbClr val="888888"/>
                </a:solidFill>
              </a:defRPr>
            </a:lvl2pPr>
            <a:lvl3pPr indent="-228600" lvl="2" marL="1371600" algn="l">
              <a:spcBef>
                <a:spcPts val="200"/>
              </a:spcBef>
              <a:spcAft>
                <a:spcPts val="0"/>
              </a:spcAft>
              <a:buClr>
                <a:srgbClr val="888888"/>
              </a:buClr>
              <a:buSzPts val="800"/>
              <a:buNone/>
              <a:defRPr sz="800">
                <a:solidFill>
                  <a:srgbClr val="888888"/>
                </a:solidFill>
              </a:defRPr>
            </a:lvl3pPr>
            <a:lvl4pPr indent="-228600" lvl="3" marL="1828800" algn="l">
              <a:spcBef>
                <a:spcPts val="100"/>
              </a:spcBef>
              <a:spcAft>
                <a:spcPts val="0"/>
              </a:spcAft>
              <a:buClr>
                <a:srgbClr val="888888"/>
              </a:buClr>
              <a:buSzPts val="700"/>
              <a:buNone/>
              <a:defRPr sz="700">
                <a:solidFill>
                  <a:srgbClr val="888888"/>
                </a:solidFill>
              </a:defRPr>
            </a:lvl4pPr>
            <a:lvl5pPr indent="-228600" lvl="4" marL="2286000" algn="l">
              <a:spcBef>
                <a:spcPts val="100"/>
              </a:spcBef>
              <a:spcAft>
                <a:spcPts val="0"/>
              </a:spcAft>
              <a:buClr>
                <a:srgbClr val="888888"/>
              </a:buClr>
              <a:buSzPts val="700"/>
              <a:buNone/>
              <a:defRPr sz="700">
                <a:solidFill>
                  <a:srgbClr val="888888"/>
                </a:solidFill>
              </a:defRPr>
            </a:lvl5pPr>
            <a:lvl6pPr indent="-228600" lvl="5" marL="2743200" algn="l">
              <a:spcBef>
                <a:spcPts val="100"/>
              </a:spcBef>
              <a:spcAft>
                <a:spcPts val="0"/>
              </a:spcAft>
              <a:buClr>
                <a:srgbClr val="888888"/>
              </a:buClr>
              <a:buSzPts val="700"/>
              <a:buNone/>
              <a:defRPr sz="700">
                <a:solidFill>
                  <a:srgbClr val="888888"/>
                </a:solidFill>
              </a:defRPr>
            </a:lvl6pPr>
            <a:lvl7pPr indent="-228600" lvl="6" marL="3200400" algn="l">
              <a:spcBef>
                <a:spcPts val="100"/>
              </a:spcBef>
              <a:spcAft>
                <a:spcPts val="0"/>
              </a:spcAft>
              <a:buClr>
                <a:srgbClr val="888888"/>
              </a:buClr>
              <a:buSzPts val="700"/>
              <a:buNone/>
              <a:defRPr sz="700">
                <a:solidFill>
                  <a:srgbClr val="888888"/>
                </a:solidFill>
              </a:defRPr>
            </a:lvl7pPr>
            <a:lvl8pPr indent="-228600" lvl="7" marL="3657600" algn="l">
              <a:spcBef>
                <a:spcPts val="100"/>
              </a:spcBef>
              <a:spcAft>
                <a:spcPts val="0"/>
              </a:spcAft>
              <a:buClr>
                <a:srgbClr val="888888"/>
              </a:buClr>
              <a:buSzPts val="700"/>
              <a:buNone/>
              <a:defRPr sz="700">
                <a:solidFill>
                  <a:srgbClr val="888888"/>
                </a:solidFill>
              </a:defRPr>
            </a:lvl8pPr>
            <a:lvl9pPr indent="-228600" lvl="8" marL="4114800" algn="l">
              <a:spcBef>
                <a:spcPts val="100"/>
              </a:spcBef>
              <a:spcAft>
                <a:spcPts val="0"/>
              </a:spcAft>
              <a:buClr>
                <a:srgbClr val="888888"/>
              </a:buClr>
              <a:buSzPts val="700"/>
              <a:buNone/>
              <a:defRPr sz="700">
                <a:solidFill>
                  <a:srgbClr val="888888"/>
                </a:solidFill>
              </a:defRPr>
            </a:lvl9pPr>
          </a:lstStyle>
          <a:p/>
        </p:txBody>
      </p:sp>
      <p:sp>
        <p:nvSpPr>
          <p:cNvPr id="30" name="Google Shape;30;p5"/>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31" name="Google Shape;31;p5"/>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32" name="Google Shape;32;p5"/>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228600" y="137319"/>
            <a:ext cx="4114800" cy="5715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p:txBody>
      </p:sp>
      <p:sp>
        <p:nvSpPr>
          <p:cNvPr id="35" name="Google Shape;35;p6"/>
          <p:cNvSpPr txBox="1"/>
          <p:nvPr>
            <p:ph idx="1" type="body"/>
          </p:nvPr>
        </p:nvSpPr>
        <p:spPr>
          <a:xfrm>
            <a:off x="228600" y="800100"/>
            <a:ext cx="2019300" cy="2262900"/>
          </a:xfrm>
          <a:prstGeom prst="rect">
            <a:avLst/>
          </a:prstGeom>
          <a:noFill/>
          <a:ln>
            <a:noFill/>
          </a:ln>
        </p:spPr>
        <p:txBody>
          <a:bodyPr anchorCtr="0" anchor="t" bIns="22850" lIns="45725" spcFirstLastPara="1" rIns="45725" wrap="square" tIns="22850">
            <a:noAutofit/>
          </a:bodyPr>
          <a:lstStyle>
            <a:lvl1pPr indent="-317500" lvl="0" marL="457200" algn="l">
              <a:spcBef>
                <a:spcPts val="300"/>
              </a:spcBef>
              <a:spcAft>
                <a:spcPts val="0"/>
              </a:spcAft>
              <a:buClr>
                <a:schemeClr val="dk1"/>
              </a:buClr>
              <a:buSzPts val="1400"/>
              <a:buChar char="•"/>
              <a:defRPr sz="1400"/>
            </a:lvl1pPr>
            <a:lvl2pPr indent="-304800" lvl="1" marL="914400" algn="l">
              <a:spcBef>
                <a:spcPts val="200"/>
              </a:spcBef>
              <a:spcAft>
                <a:spcPts val="0"/>
              </a:spcAft>
              <a:buClr>
                <a:schemeClr val="dk1"/>
              </a:buClr>
              <a:buSzPts val="1200"/>
              <a:buChar char="–"/>
              <a:defRPr sz="12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36" name="Google Shape;36;p6"/>
          <p:cNvSpPr txBox="1"/>
          <p:nvPr>
            <p:ph idx="2" type="body"/>
          </p:nvPr>
        </p:nvSpPr>
        <p:spPr>
          <a:xfrm>
            <a:off x="2324100" y="800100"/>
            <a:ext cx="2019300" cy="2262900"/>
          </a:xfrm>
          <a:prstGeom prst="rect">
            <a:avLst/>
          </a:prstGeom>
          <a:noFill/>
          <a:ln>
            <a:noFill/>
          </a:ln>
        </p:spPr>
        <p:txBody>
          <a:bodyPr anchorCtr="0" anchor="t" bIns="22850" lIns="45725" spcFirstLastPara="1" rIns="45725" wrap="square" tIns="22850">
            <a:noAutofit/>
          </a:bodyPr>
          <a:lstStyle>
            <a:lvl1pPr indent="-317500" lvl="0" marL="457200" algn="l">
              <a:spcBef>
                <a:spcPts val="300"/>
              </a:spcBef>
              <a:spcAft>
                <a:spcPts val="0"/>
              </a:spcAft>
              <a:buClr>
                <a:schemeClr val="dk1"/>
              </a:buClr>
              <a:buSzPts val="1400"/>
              <a:buChar char="•"/>
              <a:defRPr sz="1400"/>
            </a:lvl1pPr>
            <a:lvl2pPr indent="-304800" lvl="1" marL="914400" algn="l">
              <a:spcBef>
                <a:spcPts val="200"/>
              </a:spcBef>
              <a:spcAft>
                <a:spcPts val="0"/>
              </a:spcAft>
              <a:buClr>
                <a:schemeClr val="dk1"/>
              </a:buClr>
              <a:buSzPts val="1200"/>
              <a:buChar char="–"/>
              <a:defRPr sz="12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37" name="Google Shape;37;p6"/>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38" name="Google Shape;38;p6"/>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39" name="Google Shape;39;p6"/>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228600" y="137319"/>
            <a:ext cx="4114800" cy="5715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Clr>
                <a:schemeClr val="dk1"/>
              </a:buClr>
              <a:buSzPts val="2200"/>
              <a:buFont typeface="Calibri"/>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p:txBody>
      </p:sp>
      <p:sp>
        <p:nvSpPr>
          <p:cNvPr id="42" name="Google Shape;42;p7"/>
          <p:cNvSpPr txBox="1"/>
          <p:nvPr>
            <p:ph idx="1" type="body"/>
          </p:nvPr>
        </p:nvSpPr>
        <p:spPr>
          <a:xfrm>
            <a:off x="228600" y="767556"/>
            <a:ext cx="2020200" cy="319800"/>
          </a:xfrm>
          <a:prstGeom prst="rect">
            <a:avLst/>
          </a:prstGeom>
          <a:noFill/>
          <a:ln>
            <a:noFill/>
          </a:ln>
        </p:spPr>
        <p:txBody>
          <a:bodyPr anchorCtr="0" anchor="b" bIns="22850" lIns="45725" spcFirstLastPara="1" rIns="45725" wrap="square" tIns="22850">
            <a:noAutofit/>
          </a:bodyPr>
          <a:lstStyle>
            <a:lvl1pPr indent="-228600" lvl="0" marL="457200" algn="l">
              <a:spcBef>
                <a:spcPts val="200"/>
              </a:spcBef>
              <a:spcAft>
                <a:spcPts val="0"/>
              </a:spcAft>
              <a:buClr>
                <a:schemeClr val="dk1"/>
              </a:buClr>
              <a:buSzPts val="1200"/>
              <a:buNone/>
              <a:defRPr b="1" sz="1200"/>
            </a:lvl1pPr>
            <a:lvl2pPr indent="-228600" lvl="1" marL="914400" algn="l">
              <a:spcBef>
                <a:spcPts val="200"/>
              </a:spcBef>
              <a:spcAft>
                <a:spcPts val="0"/>
              </a:spcAft>
              <a:buClr>
                <a:schemeClr val="dk1"/>
              </a:buClr>
              <a:buSzPts val="1000"/>
              <a:buNone/>
              <a:defRPr b="1" sz="1000"/>
            </a:lvl2pPr>
            <a:lvl3pPr indent="-228600" lvl="2" marL="1371600" algn="l">
              <a:spcBef>
                <a:spcPts val="200"/>
              </a:spcBef>
              <a:spcAft>
                <a:spcPts val="0"/>
              </a:spcAft>
              <a:buClr>
                <a:schemeClr val="dk1"/>
              </a:buClr>
              <a:buSzPts val="900"/>
              <a:buNone/>
              <a:defRPr b="1" sz="900"/>
            </a:lvl3pPr>
            <a:lvl4pPr indent="-228600" lvl="3" marL="1828800" algn="l">
              <a:spcBef>
                <a:spcPts val="200"/>
              </a:spcBef>
              <a:spcAft>
                <a:spcPts val="0"/>
              </a:spcAft>
              <a:buClr>
                <a:schemeClr val="dk1"/>
              </a:buClr>
              <a:buSzPts val="800"/>
              <a:buNone/>
              <a:defRPr b="1" sz="800"/>
            </a:lvl4pPr>
            <a:lvl5pPr indent="-228600" lvl="4" marL="2286000" algn="l">
              <a:spcBef>
                <a:spcPts val="200"/>
              </a:spcBef>
              <a:spcAft>
                <a:spcPts val="0"/>
              </a:spcAft>
              <a:buClr>
                <a:schemeClr val="dk1"/>
              </a:buClr>
              <a:buSzPts val="800"/>
              <a:buNone/>
              <a:defRPr b="1" sz="800"/>
            </a:lvl5pPr>
            <a:lvl6pPr indent="-228600" lvl="5" marL="2743200" algn="l">
              <a:spcBef>
                <a:spcPts val="200"/>
              </a:spcBef>
              <a:spcAft>
                <a:spcPts val="0"/>
              </a:spcAft>
              <a:buClr>
                <a:schemeClr val="dk1"/>
              </a:buClr>
              <a:buSzPts val="800"/>
              <a:buNone/>
              <a:defRPr b="1" sz="800"/>
            </a:lvl6pPr>
            <a:lvl7pPr indent="-228600" lvl="6" marL="3200400" algn="l">
              <a:spcBef>
                <a:spcPts val="200"/>
              </a:spcBef>
              <a:spcAft>
                <a:spcPts val="0"/>
              </a:spcAft>
              <a:buClr>
                <a:schemeClr val="dk1"/>
              </a:buClr>
              <a:buSzPts val="800"/>
              <a:buNone/>
              <a:defRPr b="1" sz="800"/>
            </a:lvl7pPr>
            <a:lvl8pPr indent="-228600" lvl="7" marL="3657600" algn="l">
              <a:spcBef>
                <a:spcPts val="200"/>
              </a:spcBef>
              <a:spcAft>
                <a:spcPts val="0"/>
              </a:spcAft>
              <a:buClr>
                <a:schemeClr val="dk1"/>
              </a:buClr>
              <a:buSzPts val="800"/>
              <a:buNone/>
              <a:defRPr b="1" sz="800"/>
            </a:lvl8pPr>
            <a:lvl9pPr indent="-228600" lvl="8" marL="4114800" algn="l">
              <a:spcBef>
                <a:spcPts val="200"/>
              </a:spcBef>
              <a:spcAft>
                <a:spcPts val="0"/>
              </a:spcAft>
              <a:buClr>
                <a:schemeClr val="dk1"/>
              </a:buClr>
              <a:buSzPts val="800"/>
              <a:buNone/>
              <a:defRPr b="1" sz="800"/>
            </a:lvl9pPr>
          </a:lstStyle>
          <a:p/>
        </p:txBody>
      </p:sp>
      <p:sp>
        <p:nvSpPr>
          <p:cNvPr id="43" name="Google Shape;43;p7"/>
          <p:cNvSpPr txBox="1"/>
          <p:nvPr>
            <p:ph idx="2" type="body"/>
          </p:nvPr>
        </p:nvSpPr>
        <p:spPr>
          <a:xfrm>
            <a:off x="228600" y="1087438"/>
            <a:ext cx="2020200" cy="1975500"/>
          </a:xfrm>
          <a:prstGeom prst="rect">
            <a:avLst/>
          </a:prstGeom>
          <a:noFill/>
          <a:ln>
            <a:noFill/>
          </a:ln>
        </p:spPr>
        <p:txBody>
          <a:bodyPr anchorCtr="0" anchor="t" bIns="22850" lIns="45725" spcFirstLastPara="1" rIns="45725" wrap="square" tIns="22850">
            <a:noAutofit/>
          </a:bodyPr>
          <a:lstStyle>
            <a:lvl1pPr indent="-304800" lvl="0" marL="457200" algn="l">
              <a:spcBef>
                <a:spcPts val="200"/>
              </a:spcBef>
              <a:spcAft>
                <a:spcPts val="0"/>
              </a:spcAft>
              <a:buClr>
                <a:schemeClr val="dk1"/>
              </a:buClr>
              <a:buSzPts val="1200"/>
              <a:buChar char="•"/>
              <a:defRPr sz="1200"/>
            </a:lvl1pPr>
            <a:lvl2pPr indent="-292100" lvl="1" marL="914400" algn="l">
              <a:spcBef>
                <a:spcPts val="200"/>
              </a:spcBef>
              <a:spcAft>
                <a:spcPts val="0"/>
              </a:spcAft>
              <a:buClr>
                <a:schemeClr val="dk1"/>
              </a:buClr>
              <a:buSzPts val="1000"/>
              <a:buChar char="–"/>
              <a:defRPr sz="1000"/>
            </a:lvl2pPr>
            <a:lvl3pPr indent="-285750" lvl="2" marL="1371600" algn="l">
              <a:spcBef>
                <a:spcPts val="200"/>
              </a:spcBef>
              <a:spcAft>
                <a:spcPts val="0"/>
              </a:spcAft>
              <a:buClr>
                <a:schemeClr val="dk1"/>
              </a:buClr>
              <a:buSzPts val="900"/>
              <a:buChar char="•"/>
              <a:defRPr sz="900"/>
            </a:lvl3pPr>
            <a:lvl4pPr indent="-279400" lvl="3" marL="1828800" algn="l">
              <a:spcBef>
                <a:spcPts val="200"/>
              </a:spcBef>
              <a:spcAft>
                <a:spcPts val="0"/>
              </a:spcAft>
              <a:buClr>
                <a:schemeClr val="dk1"/>
              </a:buClr>
              <a:buSzPts val="800"/>
              <a:buChar char="–"/>
              <a:defRPr sz="800"/>
            </a:lvl4pPr>
            <a:lvl5pPr indent="-279400" lvl="4" marL="2286000" algn="l">
              <a:spcBef>
                <a:spcPts val="200"/>
              </a:spcBef>
              <a:spcAft>
                <a:spcPts val="0"/>
              </a:spcAft>
              <a:buClr>
                <a:schemeClr val="dk1"/>
              </a:buClr>
              <a:buSzPts val="800"/>
              <a:buChar char="»"/>
              <a:defRPr sz="800"/>
            </a:lvl5pPr>
            <a:lvl6pPr indent="-279400" lvl="5" marL="2743200" algn="l">
              <a:spcBef>
                <a:spcPts val="200"/>
              </a:spcBef>
              <a:spcAft>
                <a:spcPts val="0"/>
              </a:spcAft>
              <a:buClr>
                <a:schemeClr val="dk1"/>
              </a:buClr>
              <a:buSzPts val="800"/>
              <a:buChar char="•"/>
              <a:defRPr sz="800"/>
            </a:lvl6pPr>
            <a:lvl7pPr indent="-279400" lvl="6" marL="3200400" algn="l">
              <a:spcBef>
                <a:spcPts val="200"/>
              </a:spcBef>
              <a:spcAft>
                <a:spcPts val="0"/>
              </a:spcAft>
              <a:buClr>
                <a:schemeClr val="dk1"/>
              </a:buClr>
              <a:buSzPts val="800"/>
              <a:buChar char="•"/>
              <a:defRPr sz="800"/>
            </a:lvl7pPr>
            <a:lvl8pPr indent="-279400" lvl="7" marL="3657600" algn="l">
              <a:spcBef>
                <a:spcPts val="200"/>
              </a:spcBef>
              <a:spcAft>
                <a:spcPts val="0"/>
              </a:spcAft>
              <a:buClr>
                <a:schemeClr val="dk1"/>
              </a:buClr>
              <a:buSzPts val="800"/>
              <a:buChar char="•"/>
              <a:defRPr sz="800"/>
            </a:lvl8pPr>
            <a:lvl9pPr indent="-279400" lvl="8" marL="4114800" algn="l">
              <a:spcBef>
                <a:spcPts val="200"/>
              </a:spcBef>
              <a:spcAft>
                <a:spcPts val="0"/>
              </a:spcAft>
              <a:buClr>
                <a:schemeClr val="dk1"/>
              </a:buClr>
              <a:buSzPts val="800"/>
              <a:buChar char="•"/>
              <a:defRPr sz="800"/>
            </a:lvl9pPr>
          </a:lstStyle>
          <a:p/>
        </p:txBody>
      </p:sp>
      <p:sp>
        <p:nvSpPr>
          <p:cNvPr id="44" name="Google Shape;44;p7"/>
          <p:cNvSpPr txBox="1"/>
          <p:nvPr>
            <p:ph idx="3" type="body"/>
          </p:nvPr>
        </p:nvSpPr>
        <p:spPr>
          <a:xfrm>
            <a:off x="2322513" y="767556"/>
            <a:ext cx="2020800" cy="319800"/>
          </a:xfrm>
          <a:prstGeom prst="rect">
            <a:avLst/>
          </a:prstGeom>
          <a:noFill/>
          <a:ln>
            <a:noFill/>
          </a:ln>
        </p:spPr>
        <p:txBody>
          <a:bodyPr anchorCtr="0" anchor="b" bIns="22850" lIns="45725" spcFirstLastPara="1" rIns="45725" wrap="square" tIns="22850">
            <a:noAutofit/>
          </a:bodyPr>
          <a:lstStyle>
            <a:lvl1pPr indent="-228600" lvl="0" marL="457200" algn="l">
              <a:spcBef>
                <a:spcPts val="200"/>
              </a:spcBef>
              <a:spcAft>
                <a:spcPts val="0"/>
              </a:spcAft>
              <a:buClr>
                <a:schemeClr val="dk1"/>
              </a:buClr>
              <a:buSzPts val="1200"/>
              <a:buNone/>
              <a:defRPr b="1" sz="1200"/>
            </a:lvl1pPr>
            <a:lvl2pPr indent="-228600" lvl="1" marL="914400" algn="l">
              <a:spcBef>
                <a:spcPts val="200"/>
              </a:spcBef>
              <a:spcAft>
                <a:spcPts val="0"/>
              </a:spcAft>
              <a:buClr>
                <a:schemeClr val="dk1"/>
              </a:buClr>
              <a:buSzPts val="1000"/>
              <a:buNone/>
              <a:defRPr b="1" sz="1000"/>
            </a:lvl2pPr>
            <a:lvl3pPr indent="-228600" lvl="2" marL="1371600" algn="l">
              <a:spcBef>
                <a:spcPts val="200"/>
              </a:spcBef>
              <a:spcAft>
                <a:spcPts val="0"/>
              </a:spcAft>
              <a:buClr>
                <a:schemeClr val="dk1"/>
              </a:buClr>
              <a:buSzPts val="900"/>
              <a:buNone/>
              <a:defRPr b="1" sz="900"/>
            </a:lvl3pPr>
            <a:lvl4pPr indent="-228600" lvl="3" marL="1828800" algn="l">
              <a:spcBef>
                <a:spcPts val="200"/>
              </a:spcBef>
              <a:spcAft>
                <a:spcPts val="0"/>
              </a:spcAft>
              <a:buClr>
                <a:schemeClr val="dk1"/>
              </a:buClr>
              <a:buSzPts val="800"/>
              <a:buNone/>
              <a:defRPr b="1" sz="800"/>
            </a:lvl4pPr>
            <a:lvl5pPr indent="-228600" lvl="4" marL="2286000" algn="l">
              <a:spcBef>
                <a:spcPts val="200"/>
              </a:spcBef>
              <a:spcAft>
                <a:spcPts val="0"/>
              </a:spcAft>
              <a:buClr>
                <a:schemeClr val="dk1"/>
              </a:buClr>
              <a:buSzPts val="800"/>
              <a:buNone/>
              <a:defRPr b="1" sz="800"/>
            </a:lvl5pPr>
            <a:lvl6pPr indent="-228600" lvl="5" marL="2743200" algn="l">
              <a:spcBef>
                <a:spcPts val="200"/>
              </a:spcBef>
              <a:spcAft>
                <a:spcPts val="0"/>
              </a:spcAft>
              <a:buClr>
                <a:schemeClr val="dk1"/>
              </a:buClr>
              <a:buSzPts val="800"/>
              <a:buNone/>
              <a:defRPr b="1" sz="800"/>
            </a:lvl6pPr>
            <a:lvl7pPr indent="-228600" lvl="6" marL="3200400" algn="l">
              <a:spcBef>
                <a:spcPts val="200"/>
              </a:spcBef>
              <a:spcAft>
                <a:spcPts val="0"/>
              </a:spcAft>
              <a:buClr>
                <a:schemeClr val="dk1"/>
              </a:buClr>
              <a:buSzPts val="800"/>
              <a:buNone/>
              <a:defRPr b="1" sz="800"/>
            </a:lvl7pPr>
            <a:lvl8pPr indent="-228600" lvl="7" marL="3657600" algn="l">
              <a:spcBef>
                <a:spcPts val="200"/>
              </a:spcBef>
              <a:spcAft>
                <a:spcPts val="0"/>
              </a:spcAft>
              <a:buClr>
                <a:schemeClr val="dk1"/>
              </a:buClr>
              <a:buSzPts val="800"/>
              <a:buNone/>
              <a:defRPr b="1" sz="800"/>
            </a:lvl8pPr>
            <a:lvl9pPr indent="-228600" lvl="8" marL="4114800" algn="l">
              <a:spcBef>
                <a:spcPts val="200"/>
              </a:spcBef>
              <a:spcAft>
                <a:spcPts val="0"/>
              </a:spcAft>
              <a:buClr>
                <a:schemeClr val="dk1"/>
              </a:buClr>
              <a:buSzPts val="800"/>
              <a:buNone/>
              <a:defRPr b="1" sz="800"/>
            </a:lvl9pPr>
          </a:lstStyle>
          <a:p/>
        </p:txBody>
      </p:sp>
      <p:sp>
        <p:nvSpPr>
          <p:cNvPr id="45" name="Google Shape;45;p7"/>
          <p:cNvSpPr txBox="1"/>
          <p:nvPr>
            <p:ph idx="4" type="body"/>
          </p:nvPr>
        </p:nvSpPr>
        <p:spPr>
          <a:xfrm>
            <a:off x="2322513" y="1087438"/>
            <a:ext cx="2020800" cy="1975500"/>
          </a:xfrm>
          <a:prstGeom prst="rect">
            <a:avLst/>
          </a:prstGeom>
          <a:noFill/>
          <a:ln>
            <a:noFill/>
          </a:ln>
        </p:spPr>
        <p:txBody>
          <a:bodyPr anchorCtr="0" anchor="t" bIns="22850" lIns="45725" spcFirstLastPara="1" rIns="45725" wrap="square" tIns="22850">
            <a:noAutofit/>
          </a:bodyPr>
          <a:lstStyle>
            <a:lvl1pPr indent="-304800" lvl="0" marL="457200" algn="l">
              <a:spcBef>
                <a:spcPts val="200"/>
              </a:spcBef>
              <a:spcAft>
                <a:spcPts val="0"/>
              </a:spcAft>
              <a:buClr>
                <a:schemeClr val="dk1"/>
              </a:buClr>
              <a:buSzPts val="1200"/>
              <a:buChar char="•"/>
              <a:defRPr sz="1200"/>
            </a:lvl1pPr>
            <a:lvl2pPr indent="-292100" lvl="1" marL="914400" algn="l">
              <a:spcBef>
                <a:spcPts val="200"/>
              </a:spcBef>
              <a:spcAft>
                <a:spcPts val="0"/>
              </a:spcAft>
              <a:buClr>
                <a:schemeClr val="dk1"/>
              </a:buClr>
              <a:buSzPts val="1000"/>
              <a:buChar char="–"/>
              <a:defRPr sz="1000"/>
            </a:lvl2pPr>
            <a:lvl3pPr indent="-285750" lvl="2" marL="1371600" algn="l">
              <a:spcBef>
                <a:spcPts val="200"/>
              </a:spcBef>
              <a:spcAft>
                <a:spcPts val="0"/>
              </a:spcAft>
              <a:buClr>
                <a:schemeClr val="dk1"/>
              </a:buClr>
              <a:buSzPts val="900"/>
              <a:buChar char="•"/>
              <a:defRPr sz="900"/>
            </a:lvl3pPr>
            <a:lvl4pPr indent="-279400" lvl="3" marL="1828800" algn="l">
              <a:spcBef>
                <a:spcPts val="200"/>
              </a:spcBef>
              <a:spcAft>
                <a:spcPts val="0"/>
              </a:spcAft>
              <a:buClr>
                <a:schemeClr val="dk1"/>
              </a:buClr>
              <a:buSzPts val="800"/>
              <a:buChar char="–"/>
              <a:defRPr sz="800"/>
            </a:lvl4pPr>
            <a:lvl5pPr indent="-279400" lvl="4" marL="2286000" algn="l">
              <a:spcBef>
                <a:spcPts val="200"/>
              </a:spcBef>
              <a:spcAft>
                <a:spcPts val="0"/>
              </a:spcAft>
              <a:buClr>
                <a:schemeClr val="dk1"/>
              </a:buClr>
              <a:buSzPts val="800"/>
              <a:buChar char="»"/>
              <a:defRPr sz="800"/>
            </a:lvl5pPr>
            <a:lvl6pPr indent="-279400" lvl="5" marL="2743200" algn="l">
              <a:spcBef>
                <a:spcPts val="200"/>
              </a:spcBef>
              <a:spcAft>
                <a:spcPts val="0"/>
              </a:spcAft>
              <a:buClr>
                <a:schemeClr val="dk1"/>
              </a:buClr>
              <a:buSzPts val="800"/>
              <a:buChar char="•"/>
              <a:defRPr sz="800"/>
            </a:lvl6pPr>
            <a:lvl7pPr indent="-279400" lvl="6" marL="3200400" algn="l">
              <a:spcBef>
                <a:spcPts val="200"/>
              </a:spcBef>
              <a:spcAft>
                <a:spcPts val="0"/>
              </a:spcAft>
              <a:buClr>
                <a:schemeClr val="dk1"/>
              </a:buClr>
              <a:buSzPts val="800"/>
              <a:buChar char="•"/>
              <a:defRPr sz="800"/>
            </a:lvl7pPr>
            <a:lvl8pPr indent="-279400" lvl="7" marL="3657600" algn="l">
              <a:spcBef>
                <a:spcPts val="200"/>
              </a:spcBef>
              <a:spcAft>
                <a:spcPts val="0"/>
              </a:spcAft>
              <a:buClr>
                <a:schemeClr val="dk1"/>
              </a:buClr>
              <a:buSzPts val="800"/>
              <a:buChar char="•"/>
              <a:defRPr sz="800"/>
            </a:lvl8pPr>
            <a:lvl9pPr indent="-279400" lvl="8" marL="4114800" algn="l">
              <a:spcBef>
                <a:spcPts val="200"/>
              </a:spcBef>
              <a:spcAft>
                <a:spcPts val="0"/>
              </a:spcAft>
              <a:buClr>
                <a:schemeClr val="dk1"/>
              </a:buClr>
              <a:buSzPts val="800"/>
              <a:buChar char="•"/>
              <a:defRPr sz="800"/>
            </a:lvl9pPr>
          </a:lstStyle>
          <a:p/>
        </p:txBody>
      </p:sp>
      <p:sp>
        <p:nvSpPr>
          <p:cNvPr id="46" name="Google Shape;46;p7"/>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47" name="Google Shape;47;p7"/>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48" name="Google Shape;48;p7"/>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228600" y="137319"/>
            <a:ext cx="4114800" cy="5715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Clr>
                <a:schemeClr val="dk1"/>
              </a:buClr>
              <a:buSzPts val="900"/>
              <a:buNone/>
              <a:defRPr/>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p:txBody>
      </p:sp>
      <p:sp>
        <p:nvSpPr>
          <p:cNvPr id="51" name="Google Shape;51;p8"/>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52" name="Google Shape;52;p8"/>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53" name="Google Shape;53;p8"/>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228600" y="136525"/>
            <a:ext cx="1504200" cy="581100"/>
          </a:xfrm>
          <a:prstGeom prst="rect">
            <a:avLst/>
          </a:prstGeom>
          <a:noFill/>
          <a:ln>
            <a:noFill/>
          </a:ln>
        </p:spPr>
        <p:txBody>
          <a:bodyPr anchorCtr="0" anchor="b" bIns="22850" lIns="45725" spcFirstLastPara="1" rIns="45725" wrap="square" tIns="22850">
            <a:noAutofit/>
          </a:bodyPr>
          <a:lstStyle>
            <a:lvl1pPr lvl="0" algn="l">
              <a:spcBef>
                <a:spcPts val="0"/>
              </a:spcBef>
              <a:spcAft>
                <a:spcPts val="0"/>
              </a:spcAft>
              <a:buClr>
                <a:schemeClr val="dk1"/>
              </a:buClr>
              <a:buSzPts val="1000"/>
              <a:buFont typeface="Calibri"/>
              <a:buNone/>
              <a:defRPr b="1" sz="1000"/>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p:txBody>
      </p:sp>
      <p:sp>
        <p:nvSpPr>
          <p:cNvPr id="56" name="Google Shape;56;p9"/>
          <p:cNvSpPr txBox="1"/>
          <p:nvPr>
            <p:ph idx="1" type="body"/>
          </p:nvPr>
        </p:nvSpPr>
        <p:spPr>
          <a:xfrm>
            <a:off x="1787525" y="136525"/>
            <a:ext cx="2556000" cy="2926500"/>
          </a:xfrm>
          <a:prstGeom prst="rect">
            <a:avLst/>
          </a:prstGeom>
          <a:noFill/>
          <a:ln>
            <a:noFill/>
          </a:ln>
        </p:spPr>
        <p:txBody>
          <a:bodyPr anchorCtr="0" anchor="t" bIns="22850" lIns="45725" spcFirstLastPara="1" rIns="45725" wrap="square" tIns="22850">
            <a:noAutofit/>
          </a:bodyPr>
          <a:lstStyle>
            <a:lvl1pPr indent="-330200" lvl="0" marL="457200" algn="l">
              <a:spcBef>
                <a:spcPts val="300"/>
              </a:spcBef>
              <a:spcAft>
                <a:spcPts val="0"/>
              </a:spcAft>
              <a:buClr>
                <a:schemeClr val="dk1"/>
              </a:buClr>
              <a:buSzPts val="1600"/>
              <a:buChar char="•"/>
              <a:defRPr sz="1600"/>
            </a:lvl1pPr>
            <a:lvl2pPr indent="-317500" lvl="1" marL="914400" algn="l">
              <a:spcBef>
                <a:spcPts val="300"/>
              </a:spcBef>
              <a:spcAft>
                <a:spcPts val="0"/>
              </a:spcAft>
              <a:buClr>
                <a:schemeClr val="dk1"/>
              </a:buClr>
              <a:buSzPts val="1400"/>
              <a:buChar char="–"/>
              <a:defRPr sz="1400"/>
            </a:lvl2pPr>
            <a:lvl3pPr indent="-304800" lvl="2" marL="1371600" algn="l">
              <a:spcBef>
                <a:spcPts val="200"/>
              </a:spcBef>
              <a:spcAft>
                <a:spcPts val="0"/>
              </a:spcAft>
              <a:buClr>
                <a:schemeClr val="dk1"/>
              </a:buClr>
              <a:buSzPts val="1200"/>
              <a:buChar char="•"/>
              <a:defRPr sz="1200"/>
            </a:lvl3pPr>
            <a:lvl4pPr indent="-292100" lvl="3" marL="1828800" algn="l">
              <a:spcBef>
                <a:spcPts val="200"/>
              </a:spcBef>
              <a:spcAft>
                <a:spcPts val="0"/>
              </a:spcAft>
              <a:buClr>
                <a:schemeClr val="dk1"/>
              </a:buClr>
              <a:buSzPts val="1000"/>
              <a:buChar char="–"/>
              <a:defRPr sz="1000"/>
            </a:lvl4pPr>
            <a:lvl5pPr indent="-292100" lvl="4" marL="2286000" algn="l">
              <a:spcBef>
                <a:spcPts val="200"/>
              </a:spcBef>
              <a:spcAft>
                <a:spcPts val="0"/>
              </a:spcAft>
              <a:buClr>
                <a:schemeClr val="dk1"/>
              </a:buClr>
              <a:buSzPts val="1000"/>
              <a:buChar char="»"/>
              <a:defRPr sz="1000"/>
            </a:lvl5pPr>
            <a:lvl6pPr indent="-292100" lvl="5" marL="2743200" algn="l">
              <a:spcBef>
                <a:spcPts val="200"/>
              </a:spcBef>
              <a:spcAft>
                <a:spcPts val="0"/>
              </a:spcAft>
              <a:buClr>
                <a:schemeClr val="dk1"/>
              </a:buClr>
              <a:buSzPts val="1000"/>
              <a:buChar char="•"/>
              <a:defRPr sz="1000"/>
            </a:lvl6pPr>
            <a:lvl7pPr indent="-292100" lvl="6" marL="3200400" algn="l">
              <a:spcBef>
                <a:spcPts val="200"/>
              </a:spcBef>
              <a:spcAft>
                <a:spcPts val="0"/>
              </a:spcAft>
              <a:buClr>
                <a:schemeClr val="dk1"/>
              </a:buClr>
              <a:buSzPts val="1000"/>
              <a:buChar char="•"/>
              <a:defRPr sz="1000"/>
            </a:lvl7pPr>
            <a:lvl8pPr indent="-292100" lvl="7" marL="3657600" algn="l">
              <a:spcBef>
                <a:spcPts val="200"/>
              </a:spcBef>
              <a:spcAft>
                <a:spcPts val="0"/>
              </a:spcAft>
              <a:buClr>
                <a:schemeClr val="dk1"/>
              </a:buClr>
              <a:buSzPts val="1000"/>
              <a:buChar char="•"/>
              <a:defRPr sz="1000"/>
            </a:lvl8pPr>
            <a:lvl9pPr indent="-292100" lvl="8" marL="4114800" algn="l">
              <a:spcBef>
                <a:spcPts val="200"/>
              </a:spcBef>
              <a:spcAft>
                <a:spcPts val="0"/>
              </a:spcAft>
              <a:buClr>
                <a:schemeClr val="dk1"/>
              </a:buClr>
              <a:buSzPts val="1000"/>
              <a:buChar char="•"/>
              <a:defRPr sz="1000"/>
            </a:lvl9pPr>
          </a:lstStyle>
          <a:p/>
        </p:txBody>
      </p:sp>
      <p:sp>
        <p:nvSpPr>
          <p:cNvPr id="57" name="Google Shape;57;p9"/>
          <p:cNvSpPr txBox="1"/>
          <p:nvPr>
            <p:ph idx="2" type="body"/>
          </p:nvPr>
        </p:nvSpPr>
        <p:spPr>
          <a:xfrm>
            <a:off x="228600" y="717550"/>
            <a:ext cx="1504200" cy="2345400"/>
          </a:xfrm>
          <a:prstGeom prst="rect">
            <a:avLst/>
          </a:prstGeom>
          <a:noFill/>
          <a:ln>
            <a:noFill/>
          </a:ln>
        </p:spPr>
        <p:txBody>
          <a:bodyPr anchorCtr="0" anchor="t" bIns="22850" lIns="45725" spcFirstLastPara="1" rIns="45725" wrap="square" tIns="22850">
            <a:noAutofit/>
          </a:bodyPr>
          <a:lstStyle>
            <a:lvl1pPr indent="-228600" lvl="0" marL="457200" algn="l">
              <a:spcBef>
                <a:spcPts val="100"/>
              </a:spcBef>
              <a:spcAft>
                <a:spcPts val="0"/>
              </a:spcAft>
              <a:buClr>
                <a:schemeClr val="dk1"/>
              </a:buClr>
              <a:buSzPts val="700"/>
              <a:buNone/>
              <a:defRPr sz="700"/>
            </a:lvl1pPr>
            <a:lvl2pPr indent="-228600" lvl="1" marL="914400" algn="l">
              <a:spcBef>
                <a:spcPts val="100"/>
              </a:spcBef>
              <a:spcAft>
                <a:spcPts val="0"/>
              </a:spcAft>
              <a:buClr>
                <a:schemeClr val="dk1"/>
              </a:buClr>
              <a:buSzPts val="600"/>
              <a:buNone/>
              <a:defRPr sz="600"/>
            </a:lvl2pPr>
            <a:lvl3pPr indent="-228600" lvl="2" marL="1371600" algn="l">
              <a:spcBef>
                <a:spcPts val="100"/>
              </a:spcBef>
              <a:spcAft>
                <a:spcPts val="0"/>
              </a:spcAft>
              <a:buClr>
                <a:schemeClr val="dk1"/>
              </a:buClr>
              <a:buSzPts val="500"/>
              <a:buNone/>
              <a:defRPr sz="5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58" name="Google Shape;58;p9"/>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59" name="Google Shape;59;p9"/>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60" name="Google Shape;60;p9"/>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96144" y="2400300"/>
            <a:ext cx="2743200" cy="283500"/>
          </a:xfrm>
          <a:prstGeom prst="rect">
            <a:avLst/>
          </a:prstGeom>
          <a:noFill/>
          <a:ln>
            <a:noFill/>
          </a:ln>
        </p:spPr>
        <p:txBody>
          <a:bodyPr anchorCtr="0" anchor="b" bIns="22850" lIns="45725" spcFirstLastPara="1" rIns="45725" wrap="square" tIns="22850">
            <a:noAutofit/>
          </a:bodyPr>
          <a:lstStyle>
            <a:lvl1pPr lvl="0" algn="l">
              <a:spcBef>
                <a:spcPts val="0"/>
              </a:spcBef>
              <a:spcAft>
                <a:spcPts val="0"/>
              </a:spcAft>
              <a:buClr>
                <a:schemeClr val="dk1"/>
              </a:buClr>
              <a:buSzPts val="1000"/>
              <a:buFont typeface="Calibri"/>
              <a:buNone/>
              <a:defRPr b="1" sz="1000"/>
            </a:lvl1pPr>
            <a:lvl2pPr lvl="1">
              <a:spcBef>
                <a:spcPts val="0"/>
              </a:spcBef>
              <a:spcAft>
                <a:spcPts val="0"/>
              </a:spcAft>
              <a:buSzPts val="700"/>
              <a:buNone/>
              <a:defRPr/>
            </a:lvl2pPr>
            <a:lvl3pPr lvl="2">
              <a:spcBef>
                <a:spcPts val="0"/>
              </a:spcBef>
              <a:spcAft>
                <a:spcPts val="0"/>
              </a:spcAft>
              <a:buSzPts val="700"/>
              <a:buNone/>
              <a:defRPr/>
            </a:lvl3pPr>
            <a:lvl4pPr lvl="3">
              <a:spcBef>
                <a:spcPts val="0"/>
              </a:spcBef>
              <a:spcAft>
                <a:spcPts val="0"/>
              </a:spcAft>
              <a:buSzPts val="700"/>
              <a:buNone/>
              <a:defRPr/>
            </a:lvl4pPr>
            <a:lvl5pPr lvl="4">
              <a:spcBef>
                <a:spcPts val="0"/>
              </a:spcBef>
              <a:spcAft>
                <a:spcPts val="0"/>
              </a:spcAft>
              <a:buSzPts val="700"/>
              <a:buNone/>
              <a:defRPr/>
            </a:lvl5pPr>
            <a:lvl6pPr lvl="5">
              <a:spcBef>
                <a:spcPts val="0"/>
              </a:spcBef>
              <a:spcAft>
                <a:spcPts val="0"/>
              </a:spcAft>
              <a:buSzPts val="700"/>
              <a:buNone/>
              <a:defRPr/>
            </a:lvl6pPr>
            <a:lvl7pPr lvl="6">
              <a:spcBef>
                <a:spcPts val="0"/>
              </a:spcBef>
              <a:spcAft>
                <a:spcPts val="0"/>
              </a:spcAft>
              <a:buSzPts val="700"/>
              <a:buNone/>
              <a:defRPr/>
            </a:lvl7pPr>
            <a:lvl8pPr lvl="7">
              <a:spcBef>
                <a:spcPts val="0"/>
              </a:spcBef>
              <a:spcAft>
                <a:spcPts val="0"/>
              </a:spcAft>
              <a:buSzPts val="700"/>
              <a:buNone/>
              <a:defRPr/>
            </a:lvl8pPr>
            <a:lvl9pPr lvl="8">
              <a:spcBef>
                <a:spcPts val="0"/>
              </a:spcBef>
              <a:spcAft>
                <a:spcPts val="0"/>
              </a:spcAft>
              <a:buSzPts val="700"/>
              <a:buNone/>
              <a:defRPr/>
            </a:lvl9pPr>
          </a:lstStyle>
          <a:p/>
        </p:txBody>
      </p:sp>
      <p:sp>
        <p:nvSpPr>
          <p:cNvPr id="63" name="Google Shape;63;p10"/>
          <p:cNvSpPr/>
          <p:nvPr>
            <p:ph idx="2" type="pic"/>
          </p:nvPr>
        </p:nvSpPr>
        <p:spPr>
          <a:xfrm>
            <a:off x="896144" y="306388"/>
            <a:ext cx="2743200" cy="2057400"/>
          </a:xfrm>
          <a:prstGeom prst="rect">
            <a:avLst/>
          </a:prstGeom>
          <a:noFill/>
          <a:ln>
            <a:noFill/>
          </a:ln>
        </p:spPr>
        <p:txBody>
          <a:bodyPr anchorCtr="0" anchor="t" bIns="22850" lIns="45725" spcFirstLastPara="1" rIns="45725" wrap="square" tIns="22850">
            <a:noAutofit/>
          </a:bodyPr>
          <a:lstStyle>
            <a:lvl1pPr lvl="0" marR="0" rtl="0" algn="l">
              <a:spcBef>
                <a:spcPts val="3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lvl="1" marR="0" rtl="0" algn="l">
              <a:spcBef>
                <a:spcPts val="3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lvl="2" marR="0" rtl="0" algn="l">
              <a:spcBef>
                <a:spcPts val="2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lvl="3"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lvl="4"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lvl="5"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lvl="6"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lvl="7"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lvl="8"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4" name="Google Shape;64;p10"/>
          <p:cNvSpPr txBox="1"/>
          <p:nvPr>
            <p:ph idx="1" type="body"/>
          </p:nvPr>
        </p:nvSpPr>
        <p:spPr>
          <a:xfrm>
            <a:off x="896144" y="2683669"/>
            <a:ext cx="2743200" cy="402300"/>
          </a:xfrm>
          <a:prstGeom prst="rect">
            <a:avLst/>
          </a:prstGeom>
          <a:noFill/>
          <a:ln>
            <a:noFill/>
          </a:ln>
        </p:spPr>
        <p:txBody>
          <a:bodyPr anchorCtr="0" anchor="t" bIns="22850" lIns="45725" spcFirstLastPara="1" rIns="45725" wrap="square" tIns="22850">
            <a:noAutofit/>
          </a:bodyPr>
          <a:lstStyle>
            <a:lvl1pPr indent="-228600" lvl="0" marL="457200" algn="l">
              <a:spcBef>
                <a:spcPts val="100"/>
              </a:spcBef>
              <a:spcAft>
                <a:spcPts val="0"/>
              </a:spcAft>
              <a:buClr>
                <a:schemeClr val="dk1"/>
              </a:buClr>
              <a:buSzPts val="700"/>
              <a:buNone/>
              <a:defRPr sz="700"/>
            </a:lvl1pPr>
            <a:lvl2pPr indent="-228600" lvl="1" marL="914400" algn="l">
              <a:spcBef>
                <a:spcPts val="100"/>
              </a:spcBef>
              <a:spcAft>
                <a:spcPts val="0"/>
              </a:spcAft>
              <a:buClr>
                <a:schemeClr val="dk1"/>
              </a:buClr>
              <a:buSzPts val="600"/>
              <a:buNone/>
              <a:defRPr sz="600"/>
            </a:lvl2pPr>
            <a:lvl3pPr indent="-228600" lvl="2" marL="1371600" algn="l">
              <a:spcBef>
                <a:spcPts val="100"/>
              </a:spcBef>
              <a:spcAft>
                <a:spcPts val="0"/>
              </a:spcAft>
              <a:buClr>
                <a:schemeClr val="dk1"/>
              </a:buClr>
              <a:buSzPts val="500"/>
              <a:buNone/>
              <a:defRPr sz="5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65" name="Google Shape;65;p10"/>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algn="l">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66" name="Google Shape;66;p10"/>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algn="ctr">
              <a:spcBef>
                <a:spcPts val="0"/>
              </a:spcBef>
              <a:spcAft>
                <a:spcPts val="0"/>
              </a:spcAft>
              <a:buSzPts val="700"/>
              <a:buNone/>
              <a:defRPr/>
            </a:lvl1pPr>
            <a:lvl2pPr lvl="1" algn="l">
              <a:spcBef>
                <a:spcPts val="0"/>
              </a:spcBef>
              <a:spcAft>
                <a:spcPts val="0"/>
              </a:spcAft>
              <a:buSzPts val="700"/>
              <a:buNone/>
              <a:defRPr/>
            </a:lvl2pPr>
            <a:lvl3pPr lvl="2" algn="l">
              <a:spcBef>
                <a:spcPts val="0"/>
              </a:spcBef>
              <a:spcAft>
                <a:spcPts val="0"/>
              </a:spcAft>
              <a:buSzPts val="700"/>
              <a:buNone/>
              <a:defRPr/>
            </a:lvl3pPr>
            <a:lvl4pPr lvl="3" algn="l">
              <a:spcBef>
                <a:spcPts val="0"/>
              </a:spcBef>
              <a:spcAft>
                <a:spcPts val="0"/>
              </a:spcAft>
              <a:buSzPts val="700"/>
              <a:buNone/>
              <a:defRPr/>
            </a:lvl4pPr>
            <a:lvl5pPr lvl="4" algn="l">
              <a:spcBef>
                <a:spcPts val="0"/>
              </a:spcBef>
              <a:spcAft>
                <a:spcPts val="0"/>
              </a:spcAft>
              <a:buSzPts val="700"/>
              <a:buNone/>
              <a:defRPr/>
            </a:lvl5pPr>
            <a:lvl6pPr lvl="5" algn="l">
              <a:spcBef>
                <a:spcPts val="0"/>
              </a:spcBef>
              <a:spcAft>
                <a:spcPts val="0"/>
              </a:spcAft>
              <a:buSzPts val="700"/>
              <a:buNone/>
              <a:defRPr/>
            </a:lvl6pPr>
            <a:lvl7pPr lvl="6" algn="l">
              <a:spcBef>
                <a:spcPts val="0"/>
              </a:spcBef>
              <a:spcAft>
                <a:spcPts val="0"/>
              </a:spcAft>
              <a:buSzPts val="700"/>
              <a:buNone/>
              <a:defRPr/>
            </a:lvl7pPr>
            <a:lvl8pPr lvl="7" algn="l">
              <a:spcBef>
                <a:spcPts val="0"/>
              </a:spcBef>
              <a:spcAft>
                <a:spcPts val="0"/>
              </a:spcAft>
              <a:buSzPts val="700"/>
              <a:buNone/>
              <a:defRPr/>
            </a:lvl8pPr>
            <a:lvl9pPr lvl="8" algn="l">
              <a:spcBef>
                <a:spcPts val="0"/>
              </a:spcBef>
              <a:spcAft>
                <a:spcPts val="0"/>
              </a:spcAft>
              <a:buSzPts val="700"/>
              <a:buNone/>
              <a:defRPr/>
            </a:lvl9pPr>
          </a:lstStyle>
          <a:p/>
        </p:txBody>
      </p:sp>
      <p:sp>
        <p:nvSpPr>
          <p:cNvPr id="67" name="Google Shape;67;p10"/>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28600" y="137319"/>
            <a:ext cx="4114800" cy="571500"/>
          </a:xfrm>
          <a:prstGeom prst="rect">
            <a:avLst/>
          </a:prstGeom>
          <a:noFill/>
          <a:ln>
            <a:noFill/>
          </a:ln>
        </p:spPr>
        <p:txBody>
          <a:bodyPr anchorCtr="0" anchor="ctr" bIns="22850" lIns="45725" spcFirstLastPara="1" rIns="45725" wrap="square" tIns="22850">
            <a:noAutofit/>
          </a:bodyPr>
          <a:lstStyle>
            <a:lvl1pPr lvl="0" marR="0" rtl="0" algn="ctr">
              <a:spcBef>
                <a:spcPts val="0"/>
              </a:spcBef>
              <a:spcAft>
                <a:spcPts val="0"/>
              </a:spcAft>
              <a:buClr>
                <a:schemeClr val="dk1"/>
              </a:buClr>
              <a:buSzPts val="2200"/>
              <a:buFont typeface="Calibri"/>
              <a:buNone/>
              <a:defRPr b="0" i="0" sz="2200" u="none" cap="none" strike="noStrike">
                <a:solidFill>
                  <a:schemeClr val="dk1"/>
                </a:solidFill>
                <a:latin typeface="Calibri"/>
                <a:ea typeface="Calibri"/>
                <a:cs typeface="Calibri"/>
                <a:sym typeface="Calibri"/>
              </a:defRPr>
            </a:lvl1pPr>
            <a:lvl2pPr lvl="1">
              <a:spcBef>
                <a:spcPts val="0"/>
              </a:spcBef>
              <a:spcAft>
                <a:spcPts val="0"/>
              </a:spcAft>
              <a:buSzPts val="700"/>
              <a:buNone/>
              <a:defRPr sz="900"/>
            </a:lvl2pPr>
            <a:lvl3pPr lvl="2">
              <a:spcBef>
                <a:spcPts val="0"/>
              </a:spcBef>
              <a:spcAft>
                <a:spcPts val="0"/>
              </a:spcAft>
              <a:buSzPts val="700"/>
              <a:buNone/>
              <a:defRPr sz="900"/>
            </a:lvl3pPr>
            <a:lvl4pPr lvl="3">
              <a:spcBef>
                <a:spcPts val="0"/>
              </a:spcBef>
              <a:spcAft>
                <a:spcPts val="0"/>
              </a:spcAft>
              <a:buSzPts val="700"/>
              <a:buNone/>
              <a:defRPr sz="900"/>
            </a:lvl4pPr>
            <a:lvl5pPr lvl="4">
              <a:spcBef>
                <a:spcPts val="0"/>
              </a:spcBef>
              <a:spcAft>
                <a:spcPts val="0"/>
              </a:spcAft>
              <a:buSzPts val="700"/>
              <a:buNone/>
              <a:defRPr sz="900"/>
            </a:lvl5pPr>
            <a:lvl6pPr lvl="5">
              <a:spcBef>
                <a:spcPts val="0"/>
              </a:spcBef>
              <a:spcAft>
                <a:spcPts val="0"/>
              </a:spcAft>
              <a:buSzPts val="700"/>
              <a:buNone/>
              <a:defRPr sz="900"/>
            </a:lvl6pPr>
            <a:lvl7pPr lvl="6">
              <a:spcBef>
                <a:spcPts val="0"/>
              </a:spcBef>
              <a:spcAft>
                <a:spcPts val="0"/>
              </a:spcAft>
              <a:buSzPts val="700"/>
              <a:buNone/>
              <a:defRPr sz="900"/>
            </a:lvl7pPr>
            <a:lvl8pPr lvl="7">
              <a:spcBef>
                <a:spcPts val="0"/>
              </a:spcBef>
              <a:spcAft>
                <a:spcPts val="0"/>
              </a:spcAft>
              <a:buSzPts val="700"/>
              <a:buNone/>
              <a:defRPr sz="900"/>
            </a:lvl8pPr>
            <a:lvl9pPr lvl="8">
              <a:spcBef>
                <a:spcPts val="0"/>
              </a:spcBef>
              <a:spcAft>
                <a:spcPts val="0"/>
              </a:spcAft>
              <a:buSzPts val="700"/>
              <a:buNone/>
              <a:defRPr sz="900"/>
            </a:lvl9pPr>
          </a:lstStyle>
          <a:p/>
        </p:txBody>
      </p:sp>
      <p:sp>
        <p:nvSpPr>
          <p:cNvPr id="7" name="Google Shape;7;p1"/>
          <p:cNvSpPr txBox="1"/>
          <p:nvPr>
            <p:ph idx="1" type="body"/>
          </p:nvPr>
        </p:nvSpPr>
        <p:spPr>
          <a:xfrm>
            <a:off x="228600" y="800100"/>
            <a:ext cx="4114800" cy="2262900"/>
          </a:xfrm>
          <a:prstGeom prst="rect">
            <a:avLst/>
          </a:prstGeom>
          <a:noFill/>
          <a:ln>
            <a:noFill/>
          </a:ln>
        </p:spPr>
        <p:txBody>
          <a:bodyPr anchorCtr="0" anchor="t" bIns="22850" lIns="45725" spcFirstLastPara="1" rIns="45725" wrap="square" tIns="22850">
            <a:noAutofit/>
          </a:bodyPr>
          <a:lstStyle>
            <a:lvl1pPr indent="-330200" lvl="0" marL="457200" marR="0" rtl="0" algn="l">
              <a:spcBef>
                <a:spcPts val="3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1pPr>
            <a:lvl2pPr indent="-317500" lvl="1" marL="914400" marR="0" rtl="0" algn="l">
              <a:spcBef>
                <a:spcPts val="3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2pPr>
            <a:lvl3pPr indent="-304800" lvl="2" marL="1371600" marR="0" rtl="0" algn="l">
              <a:spcBef>
                <a:spcPts val="200"/>
              </a:spcBef>
              <a:spcAft>
                <a:spcPts val="0"/>
              </a:spcAft>
              <a:buClr>
                <a:schemeClr val="dk1"/>
              </a:buClr>
              <a:buSzPts val="1200"/>
              <a:buFont typeface="Arial"/>
              <a:buChar char="•"/>
              <a:defRPr b="0" i="0" sz="1200" u="none" cap="none" strike="noStrike">
                <a:solidFill>
                  <a:schemeClr val="dk1"/>
                </a:solidFill>
                <a:latin typeface="Calibri"/>
                <a:ea typeface="Calibri"/>
                <a:cs typeface="Calibri"/>
                <a:sym typeface="Calibri"/>
              </a:defRPr>
            </a:lvl3pPr>
            <a:lvl4pPr indent="-292100" lvl="3" marL="18288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4pPr>
            <a:lvl5pPr indent="-292100" lvl="4" marL="22860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5pPr>
            <a:lvl6pPr indent="-292100" lvl="5" marL="27432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6pPr>
            <a:lvl7pPr indent="-292100" lvl="6" marL="32004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7pPr>
            <a:lvl8pPr indent="-292100" lvl="7" marL="36576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8pPr>
            <a:lvl9pPr indent="-292100" lvl="8" marL="41148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228600" y="3178175"/>
            <a:ext cx="1066800" cy="182700"/>
          </a:xfrm>
          <a:prstGeom prst="rect">
            <a:avLst/>
          </a:prstGeom>
          <a:noFill/>
          <a:ln>
            <a:noFill/>
          </a:ln>
        </p:spPr>
        <p:txBody>
          <a:bodyPr anchorCtr="0" anchor="ctr" bIns="22850" lIns="45725" spcFirstLastPara="1" rIns="45725" wrap="square" tIns="22850">
            <a:noAutofit/>
          </a:bodyPr>
          <a:lstStyle>
            <a:lvl1pPr lvl="0" marR="0" rtl="0" algn="l">
              <a:spcBef>
                <a:spcPts val="0"/>
              </a:spcBef>
              <a:spcAft>
                <a:spcPts val="0"/>
              </a:spcAft>
              <a:buSzPts val="700"/>
              <a:buNone/>
              <a:defRPr b="0" i="0" sz="600" u="none" cap="none" strike="noStrike">
                <a:solidFill>
                  <a:srgbClr val="888888"/>
                </a:solidFill>
                <a:latin typeface="Calibri"/>
                <a:ea typeface="Calibri"/>
                <a:cs typeface="Calibri"/>
                <a:sym typeface="Calibri"/>
              </a:defRPr>
            </a:lvl1pPr>
            <a:lvl2pPr lvl="1"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2pPr>
            <a:lvl3pPr lvl="2"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3pPr>
            <a:lvl4pPr lvl="3"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4pPr>
            <a:lvl5pPr lvl="4"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5pPr>
            <a:lvl6pPr lvl="5"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6pPr>
            <a:lvl7pPr lvl="6"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7pPr>
            <a:lvl8pPr lvl="7"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8pPr>
            <a:lvl9pPr lvl="8"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1562100" y="3178175"/>
            <a:ext cx="1447800" cy="182700"/>
          </a:xfrm>
          <a:prstGeom prst="rect">
            <a:avLst/>
          </a:prstGeom>
          <a:noFill/>
          <a:ln>
            <a:noFill/>
          </a:ln>
        </p:spPr>
        <p:txBody>
          <a:bodyPr anchorCtr="0" anchor="ctr" bIns="22850" lIns="45725" spcFirstLastPara="1" rIns="45725" wrap="square" tIns="22850">
            <a:noAutofit/>
          </a:bodyPr>
          <a:lstStyle>
            <a:lvl1pPr lvl="0" marR="0" rtl="0" algn="ctr">
              <a:spcBef>
                <a:spcPts val="0"/>
              </a:spcBef>
              <a:spcAft>
                <a:spcPts val="0"/>
              </a:spcAft>
              <a:buSzPts val="700"/>
              <a:buNone/>
              <a:defRPr b="0" i="0" sz="600" u="none" cap="none" strike="noStrike">
                <a:solidFill>
                  <a:srgbClr val="888888"/>
                </a:solidFill>
                <a:latin typeface="Calibri"/>
                <a:ea typeface="Calibri"/>
                <a:cs typeface="Calibri"/>
                <a:sym typeface="Calibri"/>
              </a:defRPr>
            </a:lvl1pPr>
            <a:lvl2pPr lvl="1"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2pPr>
            <a:lvl3pPr lvl="2"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3pPr>
            <a:lvl4pPr lvl="3"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4pPr>
            <a:lvl5pPr lvl="4"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5pPr>
            <a:lvl6pPr lvl="5"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6pPr>
            <a:lvl7pPr lvl="6"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7pPr>
            <a:lvl8pPr lvl="7"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8pPr>
            <a:lvl9pPr lvl="8"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3276600" y="3178175"/>
            <a:ext cx="1066800" cy="182700"/>
          </a:xfrm>
          <a:prstGeom prst="rect">
            <a:avLst/>
          </a:prstGeom>
          <a:noFill/>
          <a:ln>
            <a:noFill/>
          </a:ln>
        </p:spPr>
        <p:txBody>
          <a:bodyPr anchorCtr="0" anchor="ctr" bIns="22850" lIns="45725" spcFirstLastPara="1" rIns="45725" wrap="square" tIns="22850">
            <a:noAutofit/>
          </a:bodyPr>
          <a:lstStyle>
            <a:lvl1pPr indent="0" lvl="0" marL="0" marR="0" rtl="0" algn="r">
              <a:spcBef>
                <a:spcPts val="0"/>
              </a:spcBef>
              <a:buNone/>
              <a:defRPr b="0" i="0" sz="600" u="none" cap="none" strike="noStrike">
                <a:solidFill>
                  <a:srgbClr val="888888"/>
                </a:solidFill>
                <a:latin typeface="Calibri"/>
                <a:ea typeface="Calibri"/>
                <a:cs typeface="Calibri"/>
                <a:sym typeface="Calibri"/>
              </a:defRPr>
            </a:lvl1pPr>
            <a:lvl2pPr indent="0" lvl="1" marL="0" marR="0" rtl="0" algn="r">
              <a:spcBef>
                <a:spcPts val="0"/>
              </a:spcBef>
              <a:buNone/>
              <a:defRPr b="0" i="0" sz="600" u="none" cap="none" strike="noStrike">
                <a:solidFill>
                  <a:srgbClr val="888888"/>
                </a:solidFill>
                <a:latin typeface="Calibri"/>
                <a:ea typeface="Calibri"/>
                <a:cs typeface="Calibri"/>
                <a:sym typeface="Calibri"/>
              </a:defRPr>
            </a:lvl2pPr>
            <a:lvl3pPr indent="0" lvl="2" marL="0" marR="0" rtl="0" algn="r">
              <a:spcBef>
                <a:spcPts val="0"/>
              </a:spcBef>
              <a:buNone/>
              <a:defRPr b="0" i="0" sz="600" u="none" cap="none" strike="noStrike">
                <a:solidFill>
                  <a:srgbClr val="888888"/>
                </a:solidFill>
                <a:latin typeface="Calibri"/>
                <a:ea typeface="Calibri"/>
                <a:cs typeface="Calibri"/>
                <a:sym typeface="Calibri"/>
              </a:defRPr>
            </a:lvl3pPr>
            <a:lvl4pPr indent="0" lvl="3" marL="0" marR="0" rtl="0" algn="r">
              <a:spcBef>
                <a:spcPts val="0"/>
              </a:spcBef>
              <a:buNone/>
              <a:defRPr b="0" i="0" sz="600" u="none" cap="none" strike="noStrike">
                <a:solidFill>
                  <a:srgbClr val="888888"/>
                </a:solidFill>
                <a:latin typeface="Calibri"/>
                <a:ea typeface="Calibri"/>
                <a:cs typeface="Calibri"/>
                <a:sym typeface="Calibri"/>
              </a:defRPr>
            </a:lvl4pPr>
            <a:lvl5pPr indent="0" lvl="4" marL="0" marR="0" rtl="0" algn="r">
              <a:spcBef>
                <a:spcPts val="0"/>
              </a:spcBef>
              <a:buNone/>
              <a:defRPr b="0" i="0" sz="600" u="none" cap="none" strike="noStrike">
                <a:solidFill>
                  <a:srgbClr val="888888"/>
                </a:solidFill>
                <a:latin typeface="Calibri"/>
                <a:ea typeface="Calibri"/>
                <a:cs typeface="Calibri"/>
                <a:sym typeface="Calibri"/>
              </a:defRPr>
            </a:lvl5pPr>
            <a:lvl6pPr indent="0" lvl="5" marL="0" marR="0" rtl="0" algn="r">
              <a:spcBef>
                <a:spcPts val="0"/>
              </a:spcBef>
              <a:buNone/>
              <a:defRPr b="0" i="0" sz="600" u="none" cap="none" strike="noStrike">
                <a:solidFill>
                  <a:srgbClr val="888888"/>
                </a:solidFill>
                <a:latin typeface="Calibri"/>
                <a:ea typeface="Calibri"/>
                <a:cs typeface="Calibri"/>
                <a:sym typeface="Calibri"/>
              </a:defRPr>
            </a:lvl6pPr>
            <a:lvl7pPr indent="0" lvl="6" marL="0" marR="0" rtl="0" algn="r">
              <a:spcBef>
                <a:spcPts val="0"/>
              </a:spcBef>
              <a:buNone/>
              <a:defRPr b="0" i="0" sz="600" u="none" cap="none" strike="noStrike">
                <a:solidFill>
                  <a:srgbClr val="888888"/>
                </a:solidFill>
                <a:latin typeface="Calibri"/>
                <a:ea typeface="Calibri"/>
                <a:cs typeface="Calibri"/>
                <a:sym typeface="Calibri"/>
              </a:defRPr>
            </a:lvl7pPr>
            <a:lvl8pPr indent="0" lvl="7" marL="0" marR="0" rtl="0" algn="r">
              <a:spcBef>
                <a:spcPts val="0"/>
              </a:spcBef>
              <a:buNone/>
              <a:defRPr b="0" i="0" sz="600" u="none" cap="none" strike="noStrike">
                <a:solidFill>
                  <a:srgbClr val="888888"/>
                </a:solidFill>
                <a:latin typeface="Calibri"/>
                <a:ea typeface="Calibri"/>
                <a:cs typeface="Calibri"/>
                <a:sym typeface="Calibri"/>
              </a:defRPr>
            </a:lvl8pPr>
            <a:lvl9pPr indent="0" lvl="8" marL="0" marR="0" rtl="0" algn="r">
              <a:spcBef>
                <a:spcPts val="0"/>
              </a:spcBef>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 Id="rId3" Type="http://schemas.openxmlformats.org/officeDocument/2006/relationships/hyperlink" Target="http://www.childrensmentalhealthcampaign.org"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92" name="Shape 92"/>
        <p:cNvGrpSpPr/>
        <p:nvPr/>
      </p:nvGrpSpPr>
      <p:grpSpPr>
        <a:xfrm>
          <a:off x="0" y="0"/>
          <a:ext cx="0" cy="0"/>
          <a:chOff x="0" y="0"/>
          <a:chExt cx="0" cy="0"/>
        </a:xfrm>
      </p:grpSpPr>
      <p:grpSp>
        <p:nvGrpSpPr>
          <p:cNvPr id="93" name="Google Shape;93;p15"/>
          <p:cNvGrpSpPr/>
          <p:nvPr/>
        </p:nvGrpSpPr>
        <p:grpSpPr>
          <a:xfrm>
            <a:off x="-35859" y="-20175"/>
            <a:ext cx="9197850" cy="2002800"/>
            <a:chOff x="-35859" y="-20175"/>
            <a:chExt cx="9197850" cy="2002800"/>
          </a:xfrm>
        </p:grpSpPr>
        <p:sp>
          <p:nvSpPr>
            <p:cNvPr id="94" name="Google Shape;94;p15"/>
            <p:cNvSpPr/>
            <p:nvPr/>
          </p:nvSpPr>
          <p:spPr>
            <a:xfrm>
              <a:off x="-10075" y="-20175"/>
              <a:ext cx="9144000" cy="2002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5" name="Google Shape;95;p15"/>
            <p:cNvPicPr preferRelativeResize="0"/>
            <p:nvPr/>
          </p:nvPicPr>
          <p:blipFill rotWithShape="1">
            <a:blip r:embed="rId3">
              <a:alphaModFix/>
            </a:blip>
            <a:srcRect b="0" l="-3811" r="-3542" t="0"/>
            <a:stretch/>
          </p:blipFill>
          <p:spPr>
            <a:xfrm>
              <a:off x="3359200" y="0"/>
              <a:ext cx="2398800" cy="1661000"/>
            </a:xfrm>
            <a:prstGeom prst="rect">
              <a:avLst/>
            </a:prstGeom>
            <a:noFill/>
            <a:ln>
              <a:noFill/>
            </a:ln>
          </p:spPr>
        </p:pic>
        <p:cxnSp>
          <p:nvCxnSpPr>
            <p:cNvPr id="96" name="Google Shape;96;p15"/>
            <p:cNvCxnSpPr/>
            <p:nvPr/>
          </p:nvCxnSpPr>
          <p:spPr>
            <a:xfrm>
              <a:off x="-35859" y="1844375"/>
              <a:ext cx="3953400" cy="0"/>
            </a:xfrm>
            <a:prstGeom prst="straightConnector1">
              <a:avLst/>
            </a:prstGeom>
            <a:noFill/>
            <a:ln cap="flat" cmpd="sng" w="76200">
              <a:solidFill>
                <a:srgbClr val="0D5C91"/>
              </a:solidFill>
              <a:prstDash val="solid"/>
              <a:round/>
              <a:headEnd len="med" w="med" type="none"/>
              <a:tailEnd len="med" w="med" type="none"/>
            </a:ln>
          </p:spPr>
        </p:cxnSp>
        <p:cxnSp>
          <p:nvCxnSpPr>
            <p:cNvPr id="97" name="Google Shape;97;p15"/>
            <p:cNvCxnSpPr/>
            <p:nvPr/>
          </p:nvCxnSpPr>
          <p:spPr>
            <a:xfrm>
              <a:off x="4038516" y="1844375"/>
              <a:ext cx="2017200" cy="0"/>
            </a:xfrm>
            <a:prstGeom prst="straightConnector1">
              <a:avLst/>
            </a:prstGeom>
            <a:noFill/>
            <a:ln cap="flat" cmpd="sng" w="76200">
              <a:solidFill>
                <a:srgbClr val="F88D2B"/>
              </a:solidFill>
              <a:prstDash val="solid"/>
              <a:round/>
              <a:headEnd len="med" w="med" type="none"/>
              <a:tailEnd len="med" w="med" type="none"/>
            </a:ln>
          </p:spPr>
        </p:cxnSp>
        <p:cxnSp>
          <p:nvCxnSpPr>
            <p:cNvPr id="98" name="Google Shape;98;p15"/>
            <p:cNvCxnSpPr/>
            <p:nvPr/>
          </p:nvCxnSpPr>
          <p:spPr>
            <a:xfrm>
              <a:off x="6176691" y="1844375"/>
              <a:ext cx="2985300" cy="0"/>
            </a:xfrm>
            <a:prstGeom prst="straightConnector1">
              <a:avLst/>
            </a:prstGeom>
            <a:noFill/>
            <a:ln cap="flat" cmpd="sng" w="76200">
              <a:solidFill>
                <a:srgbClr val="00997C"/>
              </a:solidFill>
              <a:prstDash val="solid"/>
              <a:round/>
              <a:headEnd len="med" w="med" type="none"/>
              <a:tailEnd len="med" w="med" type="none"/>
            </a:ln>
          </p:spPr>
        </p:cxnSp>
      </p:grpSp>
      <p:sp>
        <p:nvSpPr>
          <p:cNvPr id="99" name="Google Shape;99;p15"/>
          <p:cNvSpPr txBox="1"/>
          <p:nvPr/>
        </p:nvSpPr>
        <p:spPr>
          <a:xfrm>
            <a:off x="981600" y="2223950"/>
            <a:ext cx="7180800" cy="1502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3200">
                <a:solidFill>
                  <a:srgbClr val="3D3935"/>
                </a:solidFill>
                <a:latin typeface="Trebuchet MS"/>
                <a:ea typeface="Trebuchet MS"/>
                <a:cs typeface="Trebuchet MS"/>
                <a:sym typeface="Trebuchet MS"/>
              </a:rPr>
              <a:t>Screening, Brief Intervention, and Referral to Treatment for Adolescents</a:t>
            </a:r>
            <a:endParaRPr sz="3200">
              <a:solidFill>
                <a:srgbClr val="3D3935"/>
              </a:solidFill>
              <a:latin typeface="Trebuchet MS"/>
              <a:ea typeface="Trebuchet MS"/>
              <a:cs typeface="Trebuchet MS"/>
              <a:sym typeface="Trebuchet MS"/>
            </a:endParaRPr>
          </a:p>
          <a:p>
            <a:pPr indent="0" lvl="0" marL="0" rtl="0" algn="l">
              <a:spcBef>
                <a:spcPts val="0"/>
              </a:spcBef>
              <a:spcAft>
                <a:spcPts val="0"/>
              </a:spcAft>
              <a:buNone/>
            </a:pPr>
            <a:r>
              <a:t/>
            </a:r>
            <a:endParaRPr sz="3600">
              <a:solidFill>
                <a:srgbClr val="3D3935"/>
              </a:solidFill>
              <a:latin typeface="Trebuchet MS"/>
              <a:ea typeface="Trebuchet MS"/>
              <a:cs typeface="Trebuchet MS"/>
              <a:sym typeface="Trebuchet MS"/>
            </a:endParaRPr>
          </a:p>
        </p:txBody>
      </p:sp>
      <p:sp>
        <p:nvSpPr>
          <p:cNvPr id="100" name="Google Shape;100;p15"/>
          <p:cNvSpPr txBox="1"/>
          <p:nvPr/>
        </p:nvSpPr>
        <p:spPr>
          <a:xfrm>
            <a:off x="968200" y="3911075"/>
            <a:ext cx="7180800" cy="353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700">
                <a:solidFill>
                  <a:srgbClr val="3D3935"/>
                </a:solidFill>
                <a:latin typeface="Trebuchet MS"/>
                <a:ea typeface="Trebuchet MS"/>
                <a:cs typeface="Trebuchet MS"/>
                <a:sym typeface="Trebuchet MS"/>
              </a:rPr>
              <a:t>December 9, 2021</a:t>
            </a:r>
            <a:endParaRPr sz="1700">
              <a:solidFill>
                <a:srgbClr val="3D3935"/>
              </a:solidFill>
              <a:latin typeface="Trebuchet MS"/>
              <a:ea typeface="Trebuchet MS"/>
              <a:cs typeface="Trebuchet MS"/>
              <a:sym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4" name="Shape 104"/>
        <p:cNvGrpSpPr/>
        <p:nvPr/>
      </p:nvGrpSpPr>
      <p:grpSpPr>
        <a:xfrm>
          <a:off x="0" y="0"/>
          <a:ext cx="0" cy="0"/>
          <a:chOff x="0" y="0"/>
          <a:chExt cx="0" cy="0"/>
        </a:xfrm>
      </p:grpSpPr>
      <p:grpSp>
        <p:nvGrpSpPr>
          <p:cNvPr id="105" name="Google Shape;105;p16"/>
          <p:cNvGrpSpPr/>
          <p:nvPr/>
        </p:nvGrpSpPr>
        <p:grpSpPr>
          <a:xfrm>
            <a:off x="-35859" y="28587"/>
            <a:ext cx="9197850" cy="967502"/>
            <a:chOff x="-35859" y="28587"/>
            <a:chExt cx="9197850" cy="967502"/>
          </a:xfrm>
        </p:grpSpPr>
        <p:pic>
          <p:nvPicPr>
            <p:cNvPr id="106" name="Google Shape;106;p16"/>
            <p:cNvPicPr preferRelativeResize="0"/>
            <p:nvPr/>
          </p:nvPicPr>
          <p:blipFill>
            <a:blip r:embed="rId3">
              <a:alphaModFix/>
            </a:blip>
            <a:stretch>
              <a:fillRect/>
            </a:stretch>
          </p:blipFill>
          <p:spPr>
            <a:xfrm>
              <a:off x="4021713" y="28587"/>
              <a:ext cx="1100550" cy="818075"/>
            </a:xfrm>
            <a:prstGeom prst="rect">
              <a:avLst/>
            </a:prstGeom>
            <a:noFill/>
            <a:ln>
              <a:noFill/>
            </a:ln>
          </p:spPr>
        </p:pic>
        <p:cxnSp>
          <p:nvCxnSpPr>
            <p:cNvPr id="107" name="Google Shape;107;p16"/>
            <p:cNvCxnSpPr/>
            <p:nvPr/>
          </p:nvCxnSpPr>
          <p:spPr>
            <a:xfrm>
              <a:off x="-35859" y="996090"/>
              <a:ext cx="3953400" cy="0"/>
            </a:xfrm>
            <a:prstGeom prst="straightConnector1">
              <a:avLst/>
            </a:prstGeom>
            <a:noFill/>
            <a:ln cap="flat" cmpd="sng" w="76200">
              <a:solidFill>
                <a:srgbClr val="0D5C91"/>
              </a:solidFill>
              <a:prstDash val="solid"/>
              <a:round/>
              <a:headEnd len="med" w="med" type="none"/>
              <a:tailEnd len="med" w="med" type="none"/>
            </a:ln>
          </p:spPr>
        </p:cxnSp>
        <p:cxnSp>
          <p:nvCxnSpPr>
            <p:cNvPr id="108" name="Google Shape;108;p16"/>
            <p:cNvCxnSpPr/>
            <p:nvPr/>
          </p:nvCxnSpPr>
          <p:spPr>
            <a:xfrm>
              <a:off x="4038516" y="996090"/>
              <a:ext cx="2017200" cy="0"/>
            </a:xfrm>
            <a:prstGeom prst="straightConnector1">
              <a:avLst/>
            </a:prstGeom>
            <a:noFill/>
            <a:ln cap="flat" cmpd="sng" w="76200">
              <a:solidFill>
                <a:srgbClr val="F88D2B"/>
              </a:solidFill>
              <a:prstDash val="solid"/>
              <a:round/>
              <a:headEnd len="med" w="med" type="none"/>
              <a:tailEnd len="med" w="med" type="none"/>
            </a:ln>
          </p:spPr>
        </p:cxnSp>
        <p:cxnSp>
          <p:nvCxnSpPr>
            <p:cNvPr id="109" name="Google Shape;109;p16"/>
            <p:cNvCxnSpPr/>
            <p:nvPr/>
          </p:nvCxnSpPr>
          <p:spPr>
            <a:xfrm>
              <a:off x="6176691" y="996090"/>
              <a:ext cx="2985300" cy="0"/>
            </a:xfrm>
            <a:prstGeom prst="straightConnector1">
              <a:avLst/>
            </a:prstGeom>
            <a:noFill/>
            <a:ln cap="flat" cmpd="sng" w="76200">
              <a:solidFill>
                <a:srgbClr val="00997C"/>
              </a:solidFill>
              <a:prstDash val="solid"/>
              <a:round/>
              <a:headEnd len="med" w="med" type="none"/>
              <a:tailEnd len="med" w="med" type="none"/>
            </a:ln>
          </p:spPr>
        </p:cxnSp>
      </p:grpSp>
      <p:sp>
        <p:nvSpPr>
          <p:cNvPr id="110" name="Google Shape;110;p16"/>
          <p:cNvSpPr txBox="1"/>
          <p:nvPr/>
        </p:nvSpPr>
        <p:spPr>
          <a:xfrm>
            <a:off x="2511075" y="1017987"/>
            <a:ext cx="4104000" cy="617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3200">
                <a:solidFill>
                  <a:srgbClr val="3D3935"/>
                </a:solidFill>
                <a:latin typeface="Trebuchet MS"/>
                <a:ea typeface="Trebuchet MS"/>
                <a:cs typeface="Trebuchet MS"/>
                <a:sym typeface="Trebuchet MS"/>
              </a:rPr>
              <a:t>About the Campaign</a:t>
            </a:r>
            <a:endParaRPr sz="3200">
              <a:solidFill>
                <a:srgbClr val="3D3935"/>
              </a:solidFill>
              <a:latin typeface="Trebuchet MS"/>
              <a:ea typeface="Trebuchet MS"/>
              <a:cs typeface="Trebuchet MS"/>
              <a:sym typeface="Trebuchet MS"/>
            </a:endParaRPr>
          </a:p>
          <a:p>
            <a:pPr indent="0" lvl="0" marL="0" rtl="0" algn="l">
              <a:spcBef>
                <a:spcPts val="0"/>
              </a:spcBef>
              <a:spcAft>
                <a:spcPts val="0"/>
              </a:spcAft>
              <a:buNone/>
            </a:pPr>
            <a:r>
              <a:t/>
            </a:r>
            <a:endParaRPr sz="3600">
              <a:solidFill>
                <a:srgbClr val="3D3935"/>
              </a:solidFill>
              <a:latin typeface="Trebuchet MS"/>
              <a:ea typeface="Trebuchet MS"/>
              <a:cs typeface="Trebuchet MS"/>
              <a:sym typeface="Trebuchet MS"/>
            </a:endParaRPr>
          </a:p>
        </p:txBody>
      </p:sp>
      <p:sp>
        <p:nvSpPr>
          <p:cNvPr id="111" name="Google Shape;111;p16"/>
          <p:cNvSpPr txBox="1"/>
          <p:nvPr/>
        </p:nvSpPr>
        <p:spPr>
          <a:xfrm>
            <a:off x="-125" y="1621725"/>
            <a:ext cx="9144000" cy="30195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b="1" lang="en-US" sz="1600">
                <a:solidFill>
                  <a:srgbClr val="F88D2B"/>
                </a:solidFill>
                <a:latin typeface="Calibri"/>
                <a:ea typeface="Calibri"/>
                <a:cs typeface="Calibri"/>
                <a:sym typeface="Calibri"/>
              </a:rPr>
              <a:t>THE CHILDREN’S MENTAL HEALTH CAMPAIGN</a:t>
            </a:r>
            <a:r>
              <a:rPr lang="en-US" sz="1600">
                <a:solidFill>
                  <a:schemeClr val="dk1"/>
                </a:solidFill>
                <a:latin typeface="Calibri"/>
                <a:ea typeface="Calibri"/>
                <a:cs typeface="Calibri"/>
                <a:sym typeface="Calibri"/>
              </a:rPr>
              <a:t> </a:t>
            </a:r>
            <a:r>
              <a:rPr lang="en-US" sz="1600">
                <a:solidFill>
                  <a:srgbClr val="3D3935"/>
                </a:solidFill>
                <a:latin typeface="Calibri"/>
                <a:ea typeface="Calibri"/>
                <a:cs typeface="Calibri"/>
                <a:sym typeface="Calibri"/>
              </a:rPr>
              <a:t>is a large statewide network that advocates for policy, systems, and practice solutions and shared responsibility among government and institutions to ensure that all children in Massachusetts have access to resources to prevent, diagnose, and treat mental health issues in a timely, effective, and compassionate way.</a:t>
            </a:r>
            <a:endParaRPr sz="1600">
              <a:solidFill>
                <a:srgbClr val="3D3935"/>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600">
              <a:solidFill>
                <a:srgbClr val="3D3935"/>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US" sz="1600">
                <a:solidFill>
                  <a:srgbClr val="F88D2B"/>
                </a:solidFill>
                <a:latin typeface="Calibri"/>
                <a:ea typeface="Calibri"/>
                <a:cs typeface="Calibri"/>
                <a:sym typeface="Calibri"/>
              </a:rPr>
              <a:t>THE CMHC EXECUTIVE COMMITTEE </a:t>
            </a:r>
            <a:r>
              <a:rPr lang="en-US" sz="1600">
                <a:solidFill>
                  <a:srgbClr val="3D3935"/>
                </a:solidFill>
                <a:latin typeface="Calibri"/>
                <a:ea typeface="Calibri"/>
                <a:cs typeface="Calibri"/>
                <a:sym typeface="Calibri"/>
              </a:rPr>
              <a:t>consists of six partner organizations:</a:t>
            </a:r>
            <a:endParaRPr sz="1600">
              <a:solidFill>
                <a:srgbClr val="3D3935"/>
              </a:solidFill>
              <a:latin typeface="Calibri"/>
              <a:ea typeface="Calibri"/>
              <a:cs typeface="Calibri"/>
              <a:sym typeface="Calibri"/>
            </a:endParaRPr>
          </a:p>
          <a:p>
            <a:pPr indent="-330200" lvl="0" marL="457200" rtl="0" algn="l">
              <a:lnSpc>
                <a:spcPct val="115000"/>
              </a:lnSpc>
              <a:spcBef>
                <a:spcPts val="0"/>
              </a:spcBef>
              <a:spcAft>
                <a:spcPts val="0"/>
              </a:spcAft>
              <a:buClr>
                <a:srgbClr val="3D3935"/>
              </a:buClr>
              <a:buSzPts val="1600"/>
              <a:buFont typeface="Calibri"/>
              <a:buChar char="●"/>
            </a:pPr>
            <a:r>
              <a:rPr lang="en-US" sz="1600">
                <a:solidFill>
                  <a:srgbClr val="3D3935"/>
                </a:solidFill>
                <a:latin typeface="Calibri"/>
                <a:ea typeface="Calibri"/>
                <a:cs typeface="Calibri"/>
                <a:sym typeface="Calibri"/>
              </a:rPr>
              <a:t>Massachusetts Society for the Prevention of Cruelty to Children</a:t>
            </a:r>
            <a:endParaRPr sz="1600">
              <a:solidFill>
                <a:srgbClr val="3D3935"/>
              </a:solidFill>
              <a:latin typeface="Calibri"/>
              <a:ea typeface="Calibri"/>
              <a:cs typeface="Calibri"/>
              <a:sym typeface="Calibri"/>
            </a:endParaRPr>
          </a:p>
          <a:p>
            <a:pPr indent="-330200" lvl="0" marL="457200" rtl="0" algn="l">
              <a:lnSpc>
                <a:spcPct val="115000"/>
              </a:lnSpc>
              <a:spcBef>
                <a:spcPts val="0"/>
              </a:spcBef>
              <a:spcAft>
                <a:spcPts val="0"/>
              </a:spcAft>
              <a:buClr>
                <a:srgbClr val="3D3935"/>
              </a:buClr>
              <a:buSzPts val="1600"/>
              <a:buFont typeface="Calibri"/>
              <a:buChar char="●"/>
            </a:pPr>
            <a:r>
              <a:rPr lang="en-US" sz="1600">
                <a:solidFill>
                  <a:srgbClr val="3D3935"/>
                </a:solidFill>
                <a:latin typeface="Calibri"/>
                <a:ea typeface="Calibri"/>
                <a:cs typeface="Calibri"/>
                <a:sym typeface="Calibri"/>
              </a:rPr>
              <a:t>Boston Children’s Hospital</a:t>
            </a:r>
            <a:endParaRPr sz="1600">
              <a:solidFill>
                <a:srgbClr val="3D3935"/>
              </a:solidFill>
              <a:latin typeface="Calibri"/>
              <a:ea typeface="Calibri"/>
              <a:cs typeface="Calibri"/>
              <a:sym typeface="Calibri"/>
            </a:endParaRPr>
          </a:p>
          <a:p>
            <a:pPr indent="-330200" lvl="0" marL="457200" rtl="0" algn="l">
              <a:lnSpc>
                <a:spcPct val="115000"/>
              </a:lnSpc>
              <a:spcBef>
                <a:spcPts val="0"/>
              </a:spcBef>
              <a:spcAft>
                <a:spcPts val="0"/>
              </a:spcAft>
              <a:buClr>
                <a:srgbClr val="3D3935"/>
              </a:buClr>
              <a:buSzPts val="1600"/>
              <a:buFont typeface="Calibri"/>
              <a:buChar char="●"/>
            </a:pPr>
            <a:r>
              <a:rPr lang="en-US" sz="1600">
                <a:solidFill>
                  <a:srgbClr val="3D3935"/>
                </a:solidFill>
                <a:latin typeface="Calibri"/>
                <a:ea typeface="Calibri"/>
                <a:cs typeface="Calibri"/>
                <a:sym typeface="Calibri"/>
              </a:rPr>
              <a:t>Parent/Professional Advocacy League</a:t>
            </a:r>
            <a:endParaRPr sz="1600">
              <a:solidFill>
                <a:srgbClr val="3D3935"/>
              </a:solidFill>
              <a:latin typeface="Calibri"/>
              <a:ea typeface="Calibri"/>
              <a:cs typeface="Calibri"/>
              <a:sym typeface="Calibri"/>
            </a:endParaRPr>
          </a:p>
          <a:p>
            <a:pPr indent="-330200" lvl="0" marL="457200" rtl="0" algn="l">
              <a:lnSpc>
                <a:spcPct val="115000"/>
              </a:lnSpc>
              <a:spcBef>
                <a:spcPts val="0"/>
              </a:spcBef>
              <a:spcAft>
                <a:spcPts val="0"/>
              </a:spcAft>
              <a:buClr>
                <a:srgbClr val="3D3935"/>
              </a:buClr>
              <a:buSzPts val="1600"/>
              <a:buFont typeface="Calibri"/>
              <a:buChar char="●"/>
            </a:pPr>
            <a:r>
              <a:rPr lang="en-US" sz="1600">
                <a:solidFill>
                  <a:srgbClr val="3D3935"/>
                </a:solidFill>
                <a:latin typeface="Calibri"/>
                <a:ea typeface="Calibri"/>
                <a:cs typeface="Calibri"/>
                <a:sym typeface="Calibri"/>
              </a:rPr>
              <a:t>Health Care For All</a:t>
            </a:r>
            <a:endParaRPr sz="1600">
              <a:solidFill>
                <a:srgbClr val="3D3935"/>
              </a:solidFill>
              <a:latin typeface="Calibri"/>
              <a:ea typeface="Calibri"/>
              <a:cs typeface="Calibri"/>
              <a:sym typeface="Calibri"/>
            </a:endParaRPr>
          </a:p>
          <a:p>
            <a:pPr indent="-330200" lvl="0" marL="457200" rtl="0" algn="l">
              <a:lnSpc>
                <a:spcPct val="115000"/>
              </a:lnSpc>
              <a:spcBef>
                <a:spcPts val="0"/>
              </a:spcBef>
              <a:spcAft>
                <a:spcPts val="0"/>
              </a:spcAft>
              <a:buClr>
                <a:srgbClr val="3D3935"/>
              </a:buClr>
              <a:buSzPts val="1600"/>
              <a:buFont typeface="Calibri"/>
              <a:buChar char="●"/>
            </a:pPr>
            <a:r>
              <a:rPr lang="en-US" sz="1600">
                <a:solidFill>
                  <a:srgbClr val="3D3935"/>
                </a:solidFill>
                <a:latin typeface="Calibri"/>
                <a:ea typeface="Calibri"/>
                <a:cs typeface="Calibri"/>
                <a:sym typeface="Calibri"/>
              </a:rPr>
              <a:t>Health Law Advocates</a:t>
            </a:r>
            <a:endParaRPr sz="1600">
              <a:solidFill>
                <a:srgbClr val="3D3935"/>
              </a:solidFill>
              <a:latin typeface="Calibri"/>
              <a:ea typeface="Calibri"/>
              <a:cs typeface="Calibri"/>
              <a:sym typeface="Calibri"/>
            </a:endParaRPr>
          </a:p>
          <a:p>
            <a:pPr indent="-330200" lvl="0" marL="457200" rtl="0" algn="l">
              <a:lnSpc>
                <a:spcPct val="115000"/>
              </a:lnSpc>
              <a:spcBef>
                <a:spcPts val="0"/>
              </a:spcBef>
              <a:spcAft>
                <a:spcPts val="0"/>
              </a:spcAft>
              <a:buClr>
                <a:srgbClr val="3D3935"/>
              </a:buClr>
              <a:buSzPts val="1600"/>
              <a:buFont typeface="Trebuchet MS"/>
              <a:buChar char="●"/>
            </a:pPr>
            <a:r>
              <a:rPr lang="en-US" sz="1600">
                <a:solidFill>
                  <a:srgbClr val="3D3935"/>
                </a:solidFill>
                <a:latin typeface="Calibri"/>
                <a:ea typeface="Calibri"/>
                <a:cs typeface="Calibri"/>
                <a:sym typeface="Calibri"/>
              </a:rPr>
              <a:t>Massachusetts Association for Mental Health </a:t>
            </a:r>
            <a:r>
              <a:rPr b="1" lang="en-US" sz="1600">
                <a:solidFill>
                  <a:srgbClr val="F88D2B"/>
                </a:solidFill>
                <a:latin typeface="Calibri"/>
                <a:ea typeface="Calibri"/>
                <a:cs typeface="Calibri"/>
                <a:sym typeface="Calibri"/>
              </a:rPr>
              <a:t> </a:t>
            </a:r>
            <a:endParaRPr sz="1600">
              <a:solidFill>
                <a:srgbClr val="3D3935"/>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latin typeface="Calibri"/>
              <a:ea typeface="Calibri"/>
              <a:cs typeface="Calibri"/>
              <a:sym typeface="Calibri"/>
            </a:endParaRPr>
          </a:p>
          <a:p>
            <a:pPr indent="0" lvl="0" marL="457200" rtl="0" algn="l">
              <a:lnSpc>
                <a:spcPct val="115000"/>
              </a:lnSpc>
              <a:spcBef>
                <a:spcPts val="0"/>
              </a:spcBef>
              <a:spcAft>
                <a:spcPts val="0"/>
              </a:spcAft>
              <a:buNone/>
            </a:pPr>
            <a:r>
              <a:t/>
            </a:r>
            <a:endParaRPr sz="15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5" name="Shape 115"/>
        <p:cNvGrpSpPr/>
        <p:nvPr/>
      </p:nvGrpSpPr>
      <p:grpSpPr>
        <a:xfrm>
          <a:off x="0" y="0"/>
          <a:ext cx="0" cy="0"/>
          <a:chOff x="0" y="0"/>
          <a:chExt cx="0" cy="0"/>
        </a:xfrm>
      </p:grpSpPr>
      <p:grpSp>
        <p:nvGrpSpPr>
          <p:cNvPr id="116" name="Google Shape;116;p17"/>
          <p:cNvGrpSpPr/>
          <p:nvPr/>
        </p:nvGrpSpPr>
        <p:grpSpPr>
          <a:xfrm>
            <a:off x="-35859" y="28587"/>
            <a:ext cx="9197850" cy="967502"/>
            <a:chOff x="-35859" y="28587"/>
            <a:chExt cx="9197850" cy="967502"/>
          </a:xfrm>
        </p:grpSpPr>
        <p:pic>
          <p:nvPicPr>
            <p:cNvPr id="117" name="Google Shape;117;p17"/>
            <p:cNvPicPr preferRelativeResize="0"/>
            <p:nvPr/>
          </p:nvPicPr>
          <p:blipFill>
            <a:blip r:embed="rId3">
              <a:alphaModFix/>
            </a:blip>
            <a:stretch>
              <a:fillRect/>
            </a:stretch>
          </p:blipFill>
          <p:spPr>
            <a:xfrm>
              <a:off x="4021713" y="28587"/>
              <a:ext cx="1100550" cy="818075"/>
            </a:xfrm>
            <a:prstGeom prst="rect">
              <a:avLst/>
            </a:prstGeom>
            <a:noFill/>
            <a:ln>
              <a:noFill/>
            </a:ln>
          </p:spPr>
        </p:pic>
        <p:cxnSp>
          <p:nvCxnSpPr>
            <p:cNvPr id="118" name="Google Shape;118;p17"/>
            <p:cNvCxnSpPr/>
            <p:nvPr/>
          </p:nvCxnSpPr>
          <p:spPr>
            <a:xfrm>
              <a:off x="-35859" y="996090"/>
              <a:ext cx="3953400" cy="0"/>
            </a:xfrm>
            <a:prstGeom prst="straightConnector1">
              <a:avLst/>
            </a:prstGeom>
            <a:noFill/>
            <a:ln cap="flat" cmpd="sng" w="76200">
              <a:solidFill>
                <a:srgbClr val="0D5C91"/>
              </a:solidFill>
              <a:prstDash val="solid"/>
              <a:round/>
              <a:headEnd len="med" w="med" type="none"/>
              <a:tailEnd len="med" w="med" type="none"/>
            </a:ln>
          </p:spPr>
        </p:cxnSp>
        <p:cxnSp>
          <p:nvCxnSpPr>
            <p:cNvPr id="119" name="Google Shape;119;p17"/>
            <p:cNvCxnSpPr/>
            <p:nvPr/>
          </p:nvCxnSpPr>
          <p:spPr>
            <a:xfrm>
              <a:off x="4038516" y="996090"/>
              <a:ext cx="2017200" cy="0"/>
            </a:xfrm>
            <a:prstGeom prst="straightConnector1">
              <a:avLst/>
            </a:prstGeom>
            <a:noFill/>
            <a:ln cap="flat" cmpd="sng" w="76200">
              <a:solidFill>
                <a:srgbClr val="F88D2B"/>
              </a:solidFill>
              <a:prstDash val="solid"/>
              <a:round/>
              <a:headEnd len="med" w="med" type="none"/>
              <a:tailEnd len="med" w="med" type="none"/>
            </a:ln>
          </p:spPr>
        </p:cxnSp>
        <p:cxnSp>
          <p:nvCxnSpPr>
            <p:cNvPr id="120" name="Google Shape;120;p17"/>
            <p:cNvCxnSpPr/>
            <p:nvPr/>
          </p:nvCxnSpPr>
          <p:spPr>
            <a:xfrm>
              <a:off x="6176691" y="996090"/>
              <a:ext cx="2985300" cy="0"/>
            </a:xfrm>
            <a:prstGeom prst="straightConnector1">
              <a:avLst/>
            </a:prstGeom>
            <a:noFill/>
            <a:ln cap="flat" cmpd="sng" w="76200">
              <a:solidFill>
                <a:srgbClr val="00997C"/>
              </a:solidFill>
              <a:prstDash val="solid"/>
              <a:round/>
              <a:headEnd len="med" w="med" type="none"/>
              <a:tailEnd len="med" w="med" type="none"/>
            </a:ln>
          </p:spPr>
        </p:cxnSp>
      </p:grpSp>
      <p:sp>
        <p:nvSpPr>
          <p:cNvPr id="121" name="Google Shape;121;p17"/>
          <p:cNvSpPr txBox="1"/>
          <p:nvPr/>
        </p:nvSpPr>
        <p:spPr>
          <a:xfrm>
            <a:off x="3113175" y="1109850"/>
            <a:ext cx="2811300" cy="617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3200">
                <a:solidFill>
                  <a:srgbClr val="3D3935"/>
                </a:solidFill>
                <a:latin typeface="Trebuchet MS"/>
                <a:ea typeface="Trebuchet MS"/>
                <a:cs typeface="Trebuchet MS"/>
                <a:sym typeface="Trebuchet MS"/>
              </a:rPr>
              <a:t>What is SBIRT?</a:t>
            </a:r>
            <a:endParaRPr sz="3200">
              <a:solidFill>
                <a:srgbClr val="3D3935"/>
              </a:solidFill>
              <a:latin typeface="Trebuchet MS"/>
              <a:ea typeface="Trebuchet MS"/>
              <a:cs typeface="Trebuchet MS"/>
              <a:sym typeface="Trebuchet MS"/>
            </a:endParaRPr>
          </a:p>
          <a:p>
            <a:pPr indent="0" lvl="0" marL="0" rtl="0" algn="l">
              <a:spcBef>
                <a:spcPts val="0"/>
              </a:spcBef>
              <a:spcAft>
                <a:spcPts val="0"/>
              </a:spcAft>
              <a:buNone/>
            </a:pPr>
            <a:r>
              <a:t/>
            </a:r>
            <a:endParaRPr sz="3600">
              <a:solidFill>
                <a:srgbClr val="3D3935"/>
              </a:solidFill>
              <a:latin typeface="Trebuchet MS"/>
              <a:ea typeface="Trebuchet MS"/>
              <a:cs typeface="Trebuchet MS"/>
              <a:sym typeface="Trebuchet MS"/>
            </a:endParaRPr>
          </a:p>
        </p:txBody>
      </p:sp>
      <p:pic>
        <p:nvPicPr>
          <p:cNvPr id="122" name="Google Shape;122;p17"/>
          <p:cNvPicPr preferRelativeResize="0"/>
          <p:nvPr/>
        </p:nvPicPr>
        <p:blipFill>
          <a:blip r:embed="rId4">
            <a:alphaModFix/>
          </a:blip>
          <a:stretch>
            <a:fillRect/>
          </a:stretch>
        </p:blipFill>
        <p:spPr>
          <a:xfrm>
            <a:off x="442725" y="1976075"/>
            <a:ext cx="7982175" cy="2490675"/>
          </a:xfrm>
          <a:prstGeom prst="rect">
            <a:avLst/>
          </a:prstGeom>
          <a:noFill/>
          <a:ln>
            <a:noFill/>
          </a:ln>
        </p:spPr>
      </p:pic>
      <p:sp>
        <p:nvSpPr>
          <p:cNvPr id="123" name="Google Shape;123;p17"/>
          <p:cNvSpPr txBox="1"/>
          <p:nvPr/>
        </p:nvSpPr>
        <p:spPr>
          <a:xfrm>
            <a:off x="6856275" y="4768675"/>
            <a:ext cx="22335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chemeClr val="dk1"/>
                </a:solidFill>
                <a:latin typeface="Calibri"/>
                <a:ea typeface="Calibri"/>
                <a:cs typeface="Calibri"/>
                <a:sym typeface="Calibri"/>
              </a:rPr>
              <a:t>Source: GA Council on Substance Abuse</a:t>
            </a:r>
            <a:endParaRPr sz="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27" name="Shape 127"/>
        <p:cNvGrpSpPr/>
        <p:nvPr/>
      </p:nvGrpSpPr>
      <p:grpSpPr>
        <a:xfrm>
          <a:off x="0" y="0"/>
          <a:ext cx="0" cy="0"/>
          <a:chOff x="0" y="0"/>
          <a:chExt cx="0" cy="0"/>
        </a:xfrm>
      </p:grpSpPr>
      <p:grpSp>
        <p:nvGrpSpPr>
          <p:cNvPr id="128" name="Google Shape;128;p18"/>
          <p:cNvGrpSpPr/>
          <p:nvPr/>
        </p:nvGrpSpPr>
        <p:grpSpPr>
          <a:xfrm>
            <a:off x="-35859" y="28587"/>
            <a:ext cx="9197850" cy="967502"/>
            <a:chOff x="-35859" y="28587"/>
            <a:chExt cx="9197850" cy="967502"/>
          </a:xfrm>
        </p:grpSpPr>
        <p:pic>
          <p:nvPicPr>
            <p:cNvPr id="129" name="Google Shape;129;p18"/>
            <p:cNvPicPr preferRelativeResize="0"/>
            <p:nvPr/>
          </p:nvPicPr>
          <p:blipFill>
            <a:blip r:embed="rId3">
              <a:alphaModFix/>
            </a:blip>
            <a:stretch>
              <a:fillRect/>
            </a:stretch>
          </p:blipFill>
          <p:spPr>
            <a:xfrm>
              <a:off x="4021713" y="28587"/>
              <a:ext cx="1100550" cy="818075"/>
            </a:xfrm>
            <a:prstGeom prst="rect">
              <a:avLst/>
            </a:prstGeom>
            <a:noFill/>
            <a:ln>
              <a:noFill/>
            </a:ln>
          </p:spPr>
        </p:pic>
        <p:cxnSp>
          <p:nvCxnSpPr>
            <p:cNvPr id="130" name="Google Shape;130;p18"/>
            <p:cNvCxnSpPr/>
            <p:nvPr/>
          </p:nvCxnSpPr>
          <p:spPr>
            <a:xfrm>
              <a:off x="-35859" y="996090"/>
              <a:ext cx="3953400" cy="0"/>
            </a:xfrm>
            <a:prstGeom prst="straightConnector1">
              <a:avLst/>
            </a:prstGeom>
            <a:noFill/>
            <a:ln cap="flat" cmpd="sng" w="76200">
              <a:solidFill>
                <a:srgbClr val="0D5C91"/>
              </a:solidFill>
              <a:prstDash val="solid"/>
              <a:round/>
              <a:headEnd len="med" w="med" type="none"/>
              <a:tailEnd len="med" w="med" type="none"/>
            </a:ln>
          </p:spPr>
        </p:cxnSp>
        <p:cxnSp>
          <p:nvCxnSpPr>
            <p:cNvPr id="131" name="Google Shape;131;p18"/>
            <p:cNvCxnSpPr/>
            <p:nvPr/>
          </p:nvCxnSpPr>
          <p:spPr>
            <a:xfrm>
              <a:off x="4038516" y="996090"/>
              <a:ext cx="2017200" cy="0"/>
            </a:xfrm>
            <a:prstGeom prst="straightConnector1">
              <a:avLst/>
            </a:prstGeom>
            <a:noFill/>
            <a:ln cap="flat" cmpd="sng" w="76200">
              <a:solidFill>
                <a:srgbClr val="F88D2B"/>
              </a:solidFill>
              <a:prstDash val="solid"/>
              <a:round/>
              <a:headEnd len="med" w="med" type="none"/>
              <a:tailEnd len="med" w="med" type="none"/>
            </a:ln>
          </p:spPr>
        </p:cxnSp>
        <p:cxnSp>
          <p:nvCxnSpPr>
            <p:cNvPr id="132" name="Google Shape;132;p18"/>
            <p:cNvCxnSpPr/>
            <p:nvPr/>
          </p:nvCxnSpPr>
          <p:spPr>
            <a:xfrm>
              <a:off x="6176691" y="996090"/>
              <a:ext cx="2985300" cy="0"/>
            </a:xfrm>
            <a:prstGeom prst="straightConnector1">
              <a:avLst/>
            </a:prstGeom>
            <a:noFill/>
            <a:ln cap="flat" cmpd="sng" w="76200">
              <a:solidFill>
                <a:srgbClr val="00997C"/>
              </a:solidFill>
              <a:prstDash val="solid"/>
              <a:round/>
              <a:headEnd len="med" w="med" type="none"/>
              <a:tailEnd len="med" w="med" type="none"/>
            </a:ln>
          </p:spPr>
        </p:cxnSp>
      </p:grpSp>
      <p:sp>
        <p:nvSpPr>
          <p:cNvPr id="133" name="Google Shape;133;p18"/>
          <p:cNvSpPr txBox="1"/>
          <p:nvPr/>
        </p:nvSpPr>
        <p:spPr>
          <a:xfrm>
            <a:off x="21900" y="1092725"/>
            <a:ext cx="9100200" cy="6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3200">
                <a:solidFill>
                  <a:srgbClr val="3D3935"/>
                </a:solidFill>
                <a:latin typeface="Trebuchet MS"/>
                <a:ea typeface="Trebuchet MS"/>
                <a:cs typeface="Trebuchet MS"/>
                <a:sym typeface="Trebuchet MS"/>
              </a:rPr>
              <a:t>Why SBIRT?</a:t>
            </a:r>
            <a:endParaRPr sz="3200">
              <a:solidFill>
                <a:srgbClr val="3D3935"/>
              </a:solidFill>
              <a:latin typeface="Trebuchet MS"/>
              <a:ea typeface="Trebuchet MS"/>
              <a:cs typeface="Trebuchet MS"/>
              <a:sym typeface="Trebuchet MS"/>
            </a:endParaRPr>
          </a:p>
          <a:p>
            <a:pPr indent="0" lvl="0" marL="0" rtl="0" algn="ctr">
              <a:spcBef>
                <a:spcPts val="0"/>
              </a:spcBef>
              <a:spcAft>
                <a:spcPts val="0"/>
              </a:spcAft>
              <a:buNone/>
            </a:pPr>
            <a:r>
              <a:t/>
            </a:r>
            <a:endParaRPr sz="3600">
              <a:solidFill>
                <a:srgbClr val="3D3935"/>
              </a:solidFill>
              <a:latin typeface="Trebuchet MS"/>
              <a:ea typeface="Trebuchet MS"/>
              <a:cs typeface="Trebuchet MS"/>
              <a:sym typeface="Trebuchet MS"/>
            </a:endParaRPr>
          </a:p>
        </p:txBody>
      </p:sp>
      <p:grpSp>
        <p:nvGrpSpPr>
          <p:cNvPr id="134" name="Google Shape;134;p18"/>
          <p:cNvGrpSpPr/>
          <p:nvPr/>
        </p:nvGrpSpPr>
        <p:grpSpPr>
          <a:xfrm>
            <a:off x="1134875" y="1759599"/>
            <a:ext cx="7408286" cy="3181784"/>
            <a:chOff x="0" y="87764"/>
            <a:chExt cx="8229600" cy="3985200"/>
          </a:xfrm>
        </p:grpSpPr>
        <p:sp>
          <p:nvSpPr>
            <p:cNvPr id="135" name="Google Shape;135;p18"/>
            <p:cNvSpPr/>
            <p:nvPr/>
          </p:nvSpPr>
          <p:spPr>
            <a:xfrm>
              <a:off x="0" y="353444"/>
              <a:ext cx="8229600" cy="453600"/>
            </a:xfrm>
            <a:prstGeom prst="rect">
              <a:avLst/>
            </a:prstGeom>
            <a:solidFill>
              <a:srgbClr val="FFFFFF">
                <a:alpha val="89800"/>
              </a:srgbClr>
            </a:solidFill>
            <a:ln cap="flat" cmpd="sng" w="25400">
              <a:solidFill>
                <a:srgbClr val="F7691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8"/>
            <p:cNvSpPr/>
            <p:nvPr/>
          </p:nvSpPr>
          <p:spPr>
            <a:xfrm>
              <a:off x="411480" y="87764"/>
              <a:ext cx="5760600" cy="531300"/>
            </a:xfrm>
            <a:prstGeom prst="roundRect">
              <a:avLst>
                <a:gd fmla="val 16667" name="adj"/>
              </a:avLst>
            </a:prstGeom>
            <a:solidFill>
              <a:srgbClr val="F7691A"/>
            </a:solidFill>
            <a:ln cap="flat" cmpd="sng" w="254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8"/>
            <p:cNvSpPr txBox="1"/>
            <p:nvPr/>
          </p:nvSpPr>
          <p:spPr>
            <a:xfrm>
              <a:off x="437419" y="113703"/>
              <a:ext cx="5708700" cy="479400"/>
            </a:xfrm>
            <a:prstGeom prst="rect">
              <a:avLst/>
            </a:prstGeom>
            <a:noFill/>
            <a:ln>
              <a:noFill/>
            </a:ln>
          </p:spPr>
          <p:txBody>
            <a:bodyPr anchorCtr="0" anchor="ctr" bIns="0" lIns="217725" spcFirstLastPara="1" rIns="217725" wrap="square" tIns="0">
              <a:noAutofit/>
            </a:bodyPr>
            <a:lstStyle/>
            <a:p>
              <a:pPr indent="0" lvl="0" marL="0" marR="0" rtl="0" algn="l">
                <a:lnSpc>
                  <a:spcPct val="90000"/>
                </a:lnSpc>
                <a:spcBef>
                  <a:spcPts val="0"/>
                </a:spcBef>
                <a:spcAft>
                  <a:spcPts val="0"/>
                </a:spcAft>
                <a:buClr>
                  <a:srgbClr val="FFFFFF"/>
                </a:buClr>
                <a:buSzPts val="1800"/>
                <a:buFont typeface="Arial"/>
                <a:buNone/>
              </a:pPr>
              <a:r>
                <a:rPr b="1" i="0" lang="en-US" sz="1350" u="none" cap="none" strike="noStrike">
                  <a:solidFill>
                    <a:srgbClr val="FFFFFF"/>
                  </a:solidFill>
                  <a:latin typeface="Arial"/>
                  <a:ea typeface="Arial"/>
                  <a:cs typeface="Arial"/>
                  <a:sym typeface="Arial"/>
                </a:rPr>
                <a:t>Young people want to talk about substance use. </a:t>
              </a:r>
              <a:endParaRPr b="0" i="0" sz="1350" u="none" cap="none" strike="noStrike">
                <a:solidFill>
                  <a:srgbClr val="FFFFFF"/>
                </a:solidFill>
                <a:latin typeface="Arial"/>
                <a:ea typeface="Arial"/>
                <a:cs typeface="Arial"/>
                <a:sym typeface="Arial"/>
              </a:endParaRPr>
            </a:p>
          </p:txBody>
        </p:sp>
        <p:sp>
          <p:nvSpPr>
            <p:cNvPr id="138" name="Google Shape;138;p18"/>
            <p:cNvSpPr/>
            <p:nvPr/>
          </p:nvSpPr>
          <p:spPr>
            <a:xfrm>
              <a:off x="0" y="1169924"/>
              <a:ext cx="8229600" cy="453600"/>
            </a:xfrm>
            <a:prstGeom prst="rect">
              <a:avLst/>
            </a:prstGeom>
            <a:solidFill>
              <a:srgbClr val="FFFFFF">
                <a:alpha val="89800"/>
              </a:srgbClr>
            </a:solidFill>
            <a:ln cap="flat" cmpd="sng" w="25400">
              <a:solidFill>
                <a:srgbClr val="05A1D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8"/>
            <p:cNvSpPr/>
            <p:nvPr/>
          </p:nvSpPr>
          <p:spPr>
            <a:xfrm>
              <a:off x="411480" y="904244"/>
              <a:ext cx="5760600" cy="531300"/>
            </a:xfrm>
            <a:prstGeom prst="roundRect">
              <a:avLst>
                <a:gd fmla="val 16667" name="adj"/>
              </a:avLst>
            </a:prstGeom>
            <a:solidFill>
              <a:srgbClr val="05A1D9"/>
            </a:solidFill>
            <a:ln cap="flat" cmpd="sng" w="254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8"/>
            <p:cNvSpPr txBox="1"/>
            <p:nvPr/>
          </p:nvSpPr>
          <p:spPr>
            <a:xfrm>
              <a:off x="437419" y="930183"/>
              <a:ext cx="5708700" cy="479400"/>
            </a:xfrm>
            <a:prstGeom prst="rect">
              <a:avLst/>
            </a:prstGeom>
            <a:noFill/>
            <a:ln>
              <a:noFill/>
            </a:ln>
          </p:spPr>
          <p:txBody>
            <a:bodyPr anchorCtr="0" anchor="ctr" bIns="0" lIns="217725" spcFirstLastPara="1" rIns="217725" wrap="square" tIns="0">
              <a:noAutofit/>
            </a:bodyPr>
            <a:lstStyle/>
            <a:p>
              <a:pPr indent="0" lvl="0" marL="0" marR="0" rtl="0" algn="l">
                <a:lnSpc>
                  <a:spcPct val="90000"/>
                </a:lnSpc>
                <a:spcBef>
                  <a:spcPts val="0"/>
                </a:spcBef>
                <a:spcAft>
                  <a:spcPts val="0"/>
                </a:spcAft>
                <a:buClr>
                  <a:srgbClr val="FFFFFF"/>
                </a:buClr>
                <a:buSzPts val="1800"/>
                <a:buFont typeface="Arial"/>
                <a:buNone/>
              </a:pPr>
              <a:r>
                <a:rPr b="1" i="0" lang="en-US" sz="1500" u="none" cap="none" strike="noStrike">
                  <a:solidFill>
                    <a:srgbClr val="FFFFFF"/>
                  </a:solidFill>
                  <a:latin typeface="Arial"/>
                  <a:ea typeface="Arial"/>
                  <a:cs typeface="Arial"/>
                  <a:sym typeface="Arial"/>
                </a:rPr>
                <a:t>Young people are truthful when asked. </a:t>
              </a:r>
              <a:endParaRPr b="0" i="0" sz="1500" u="none" cap="none" strike="noStrike">
                <a:solidFill>
                  <a:srgbClr val="FFFFFF"/>
                </a:solidFill>
                <a:latin typeface="Arial"/>
                <a:ea typeface="Arial"/>
                <a:cs typeface="Arial"/>
                <a:sym typeface="Arial"/>
              </a:endParaRPr>
            </a:p>
          </p:txBody>
        </p:sp>
        <p:sp>
          <p:nvSpPr>
            <p:cNvPr id="141" name="Google Shape;141;p18"/>
            <p:cNvSpPr/>
            <p:nvPr/>
          </p:nvSpPr>
          <p:spPr>
            <a:xfrm>
              <a:off x="0" y="1986404"/>
              <a:ext cx="8229600" cy="453600"/>
            </a:xfrm>
            <a:prstGeom prst="rect">
              <a:avLst/>
            </a:prstGeom>
            <a:solidFill>
              <a:srgbClr val="FFFFFF">
                <a:alpha val="89800"/>
              </a:srgbClr>
            </a:solidFill>
            <a:ln cap="flat" cmpd="sng" w="25400">
              <a:solidFill>
                <a:srgbClr val="7B984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8"/>
            <p:cNvSpPr/>
            <p:nvPr/>
          </p:nvSpPr>
          <p:spPr>
            <a:xfrm>
              <a:off x="411480" y="1720724"/>
              <a:ext cx="5760600" cy="531300"/>
            </a:xfrm>
            <a:prstGeom prst="roundRect">
              <a:avLst>
                <a:gd fmla="val 16667" name="adj"/>
              </a:avLst>
            </a:prstGeom>
            <a:solidFill>
              <a:srgbClr val="7B984A"/>
            </a:solidFill>
            <a:ln cap="flat" cmpd="sng" w="254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8"/>
            <p:cNvSpPr txBox="1"/>
            <p:nvPr/>
          </p:nvSpPr>
          <p:spPr>
            <a:xfrm>
              <a:off x="437419" y="1746663"/>
              <a:ext cx="5708700" cy="479400"/>
            </a:xfrm>
            <a:prstGeom prst="rect">
              <a:avLst/>
            </a:prstGeom>
            <a:noFill/>
            <a:ln>
              <a:noFill/>
            </a:ln>
          </p:spPr>
          <p:txBody>
            <a:bodyPr anchorCtr="0" anchor="ctr" bIns="0" lIns="217725" spcFirstLastPara="1" rIns="217725" wrap="square" tIns="0">
              <a:noAutofit/>
            </a:bodyPr>
            <a:lstStyle/>
            <a:p>
              <a:pPr indent="0" lvl="0" marL="0" marR="0" rtl="0" algn="l">
                <a:lnSpc>
                  <a:spcPct val="90000"/>
                </a:lnSpc>
                <a:spcBef>
                  <a:spcPts val="0"/>
                </a:spcBef>
                <a:spcAft>
                  <a:spcPts val="0"/>
                </a:spcAft>
                <a:buClr>
                  <a:srgbClr val="FFFFFF"/>
                </a:buClr>
                <a:buSzPts val="1800"/>
                <a:buFont typeface="Arial"/>
                <a:buNone/>
              </a:pPr>
              <a:r>
                <a:rPr b="1" i="0" lang="en-US" sz="1450" u="none" cap="none" strike="noStrike">
                  <a:solidFill>
                    <a:srgbClr val="FFFFFF"/>
                  </a:solidFill>
                  <a:latin typeface="Arial"/>
                  <a:ea typeface="Arial"/>
                  <a:cs typeface="Arial"/>
                  <a:sym typeface="Arial"/>
                </a:rPr>
                <a:t>Screening is cost-effective.</a:t>
              </a:r>
              <a:r>
                <a:rPr b="0" i="0" lang="en-US" sz="1450" u="none" cap="none" strike="noStrike">
                  <a:solidFill>
                    <a:srgbClr val="FFFFFF"/>
                  </a:solidFill>
                  <a:latin typeface="Arial"/>
                  <a:ea typeface="Arial"/>
                  <a:cs typeface="Arial"/>
                  <a:sym typeface="Arial"/>
                </a:rPr>
                <a:t> </a:t>
              </a:r>
              <a:endParaRPr b="0" i="0" sz="1450" u="none" cap="none" strike="noStrike">
                <a:solidFill>
                  <a:srgbClr val="FFFFFF"/>
                </a:solidFill>
                <a:latin typeface="Arial"/>
                <a:ea typeface="Arial"/>
                <a:cs typeface="Arial"/>
                <a:sym typeface="Arial"/>
              </a:endParaRPr>
            </a:p>
          </p:txBody>
        </p:sp>
        <p:sp>
          <p:nvSpPr>
            <p:cNvPr id="144" name="Google Shape;144;p18"/>
            <p:cNvSpPr/>
            <p:nvPr/>
          </p:nvSpPr>
          <p:spPr>
            <a:xfrm>
              <a:off x="0" y="2802884"/>
              <a:ext cx="8229600" cy="453600"/>
            </a:xfrm>
            <a:prstGeom prst="rect">
              <a:avLst/>
            </a:prstGeom>
            <a:solidFill>
              <a:srgbClr val="FFFFFF">
                <a:alpha val="89800"/>
              </a:srgbClr>
            </a:solidFill>
            <a:ln cap="flat" cmpd="sng" w="25400">
              <a:solidFill>
                <a:srgbClr val="C2AD8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8"/>
            <p:cNvSpPr/>
            <p:nvPr/>
          </p:nvSpPr>
          <p:spPr>
            <a:xfrm>
              <a:off x="411480" y="2537204"/>
              <a:ext cx="5760600" cy="531300"/>
            </a:xfrm>
            <a:prstGeom prst="roundRect">
              <a:avLst>
                <a:gd fmla="val 16667" name="adj"/>
              </a:avLst>
            </a:prstGeom>
            <a:solidFill>
              <a:srgbClr val="C2AD8B"/>
            </a:solidFill>
            <a:ln cap="flat" cmpd="sng" w="254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8"/>
            <p:cNvSpPr txBox="1"/>
            <p:nvPr/>
          </p:nvSpPr>
          <p:spPr>
            <a:xfrm>
              <a:off x="437419" y="2563143"/>
              <a:ext cx="5708700" cy="479400"/>
            </a:xfrm>
            <a:prstGeom prst="rect">
              <a:avLst/>
            </a:prstGeom>
            <a:noFill/>
            <a:ln>
              <a:noFill/>
            </a:ln>
          </p:spPr>
          <p:txBody>
            <a:bodyPr anchorCtr="0" anchor="ctr" bIns="0" lIns="217725" spcFirstLastPara="1" rIns="217725" wrap="square" tIns="0">
              <a:noAutofit/>
            </a:bodyPr>
            <a:lstStyle/>
            <a:p>
              <a:pPr indent="0" lvl="0" marL="0" marR="0" rtl="0" algn="l">
                <a:lnSpc>
                  <a:spcPct val="90000"/>
                </a:lnSpc>
                <a:spcBef>
                  <a:spcPts val="0"/>
                </a:spcBef>
                <a:spcAft>
                  <a:spcPts val="0"/>
                </a:spcAft>
                <a:buClr>
                  <a:srgbClr val="FFFFFF"/>
                </a:buClr>
                <a:buSzPts val="1800"/>
                <a:buFont typeface="Arial"/>
                <a:buNone/>
              </a:pPr>
              <a:r>
                <a:rPr b="1" i="0" lang="en-US" sz="1450" u="none" cap="none" strike="noStrike">
                  <a:solidFill>
                    <a:srgbClr val="FFFFFF"/>
                  </a:solidFill>
                  <a:latin typeface="Arial"/>
                  <a:ea typeface="Arial"/>
                  <a:cs typeface="Arial"/>
                  <a:sym typeface="Arial"/>
                </a:rPr>
                <a:t>Screening tools can guide the conversation.</a:t>
              </a:r>
              <a:r>
                <a:rPr b="0" i="0" lang="en-US" sz="1450" u="none" cap="none" strike="noStrike">
                  <a:solidFill>
                    <a:srgbClr val="FFFFFF"/>
                  </a:solidFill>
                  <a:latin typeface="Arial"/>
                  <a:ea typeface="Arial"/>
                  <a:cs typeface="Arial"/>
                  <a:sym typeface="Arial"/>
                </a:rPr>
                <a:t> </a:t>
              </a:r>
              <a:endParaRPr b="0" i="0" sz="1450" u="none" cap="none" strike="noStrike">
                <a:solidFill>
                  <a:srgbClr val="FFFFFF"/>
                </a:solidFill>
                <a:latin typeface="Arial"/>
                <a:ea typeface="Arial"/>
                <a:cs typeface="Arial"/>
                <a:sym typeface="Arial"/>
              </a:endParaRPr>
            </a:p>
          </p:txBody>
        </p:sp>
        <p:sp>
          <p:nvSpPr>
            <p:cNvPr id="147" name="Google Shape;147;p18"/>
            <p:cNvSpPr/>
            <p:nvPr/>
          </p:nvSpPr>
          <p:spPr>
            <a:xfrm>
              <a:off x="0" y="3619364"/>
              <a:ext cx="8229600" cy="453600"/>
            </a:xfrm>
            <a:prstGeom prst="rect">
              <a:avLst/>
            </a:prstGeom>
            <a:solidFill>
              <a:srgbClr val="FFFFFF">
                <a:alpha val="89800"/>
              </a:srgbClr>
            </a:solidFill>
            <a:ln cap="flat" cmpd="sng" w="25400">
              <a:solidFill>
                <a:srgbClr val="4F6E9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8"/>
            <p:cNvSpPr/>
            <p:nvPr/>
          </p:nvSpPr>
          <p:spPr>
            <a:xfrm>
              <a:off x="411480" y="3353684"/>
              <a:ext cx="5760600" cy="531300"/>
            </a:xfrm>
            <a:prstGeom prst="roundRect">
              <a:avLst>
                <a:gd fmla="val 16667" name="adj"/>
              </a:avLst>
            </a:prstGeom>
            <a:solidFill>
              <a:srgbClr val="4F6E93"/>
            </a:solidFill>
            <a:ln cap="flat" cmpd="sng" w="254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8"/>
            <p:cNvSpPr txBox="1"/>
            <p:nvPr/>
          </p:nvSpPr>
          <p:spPr>
            <a:xfrm>
              <a:off x="437419" y="3379623"/>
              <a:ext cx="5708700" cy="479400"/>
            </a:xfrm>
            <a:prstGeom prst="rect">
              <a:avLst/>
            </a:prstGeom>
            <a:noFill/>
            <a:ln>
              <a:noFill/>
            </a:ln>
          </p:spPr>
          <p:txBody>
            <a:bodyPr anchorCtr="0" anchor="ctr" bIns="0" lIns="217725" spcFirstLastPara="1" rIns="217725" wrap="square" tIns="0">
              <a:noAutofit/>
            </a:bodyPr>
            <a:lstStyle/>
            <a:p>
              <a:pPr indent="0" lvl="0" marL="0" marR="0" rtl="0" algn="l">
                <a:lnSpc>
                  <a:spcPct val="90000"/>
                </a:lnSpc>
                <a:spcBef>
                  <a:spcPts val="0"/>
                </a:spcBef>
                <a:spcAft>
                  <a:spcPts val="0"/>
                </a:spcAft>
                <a:buClr>
                  <a:srgbClr val="FFFFFF"/>
                </a:buClr>
                <a:buSzPts val="1800"/>
                <a:buFont typeface="Arial"/>
                <a:buNone/>
              </a:pPr>
              <a:r>
                <a:rPr b="1" i="0" lang="en-US" sz="1450" u="none" cap="none" strike="noStrike">
                  <a:solidFill>
                    <a:srgbClr val="FFFFFF"/>
                  </a:solidFill>
                  <a:latin typeface="Arial"/>
                  <a:ea typeface="Arial"/>
                  <a:cs typeface="Arial"/>
                  <a:sym typeface="Arial"/>
                </a:rPr>
                <a:t>Universal screening has universal benefits.</a:t>
              </a:r>
              <a:endParaRPr b="0" i="0" sz="1450" u="none" cap="none" strike="noStrike">
                <a:solidFill>
                  <a:srgbClr val="FFFFFF"/>
                </a:solidFill>
                <a:latin typeface="Arial"/>
                <a:ea typeface="Arial"/>
                <a:cs typeface="Arial"/>
                <a:sym typeface="Aria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53" name="Shape 153"/>
        <p:cNvGrpSpPr/>
        <p:nvPr/>
      </p:nvGrpSpPr>
      <p:grpSpPr>
        <a:xfrm>
          <a:off x="0" y="0"/>
          <a:ext cx="0" cy="0"/>
          <a:chOff x="0" y="0"/>
          <a:chExt cx="0" cy="0"/>
        </a:xfrm>
      </p:grpSpPr>
      <p:grpSp>
        <p:nvGrpSpPr>
          <p:cNvPr id="154" name="Google Shape;154;p19"/>
          <p:cNvGrpSpPr/>
          <p:nvPr/>
        </p:nvGrpSpPr>
        <p:grpSpPr>
          <a:xfrm>
            <a:off x="-35859" y="28587"/>
            <a:ext cx="9197850" cy="967502"/>
            <a:chOff x="-35859" y="28587"/>
            <a:chExt cx="9197850" cy="967502"/>
          </a:xfrm>
        </p:grpSpPr>
        <p:pic>
          <p:nvPicPr>
            <p:cNvPr id="155" name="Google Shape;155;p19"/>
            <p:cNvPicPr preferRelativeResize="0"/>
            <p:nvPr/>
          </p:nvPicPr>
          <p:blipFill>
            <a:blip r:embed="rId3">
              <a:alphaModFix/>
            </a:blip>
            <a:stretch>
              <a:fillRect/>
            </a:stretch>
          </p:blipFill>
          <p:spPr>
            <a:xfrm>
              <a:off x="4021713" y="28587"/>
              <a:ext cx="1100550" cy="818075"/>
            </a:xfrm>
            <a:prstGeom prst="rect">
              <a:avLst/>
            </a:prstGeom>
            <a:noFill/>
            <a:ln>
              <a:noFill/>
            </a:ln>
          </p:spPr>
        </p:pic>
        <p:cxnSp>
          <p:nvCxnSpPr>
            <p:cNvPr id="156" name="Google Shape;156;p19"/>
            <p:cNvCxnSpPr/>
            <p:nvPr/>
          </p:nvCxnSpPr>
          <p:spPr>
            <a:xfrm>
              <a:off x="-35859" y="996090"/>
              <a:ext cx="3953400" cy="0"/>
            </a:xfrm>
            <a:prstGeom prst="straightConnector1">
              <a:avLst/>
            </a:prstGeom>
            <a:noFill/>
            <a:ln cap="flat" cmpd="sng" w="76200">
              <a:solidFill>
                <a:srgbClr val="0D5C91"/>
              </a:solidFill>
              <a:prstDash val="solid"/>
              <a:round/>
              <a:headEnd len="med" w="med" type="none"/>
              <a:tailEnd len="med" w="med" type="none"/>
            </a:ln>
          </p:spPr>
        </p:cxnSp>
        <p:cxnSp>
          <p:nvCxnSpPr>
            <p:cNvPr id="157" name="Google Shape;157;p19"/>
            <p:cNvCxnSpPr/>
            <p:nvPr/>
          </p:nvCxnSpPr>
          <p:spPr>
            <a:xfrm>
              <a:off x="4038516" y="996090"/>
              <a:ext cx="2017200" cy="0"/>
            </a:xfrm>
            <a:prstGeom prst="straightConnector1">
              <a:avLst/>
            </a:prstGeom>
            <a:noFill/>
            <a:ln cap="flat" cmpd="sng" w="76200">
              <a:solidFill>
                <a:srgbClr val="F88D2B"/>
              </a:solidFill>
              <a:prstDash val="solid"/>
              <a:round/>
              <a:headEnd len="med" w="med" type="none"/>
              <a:tailEnd len="med" w="med" type="none"/>
            </a:ln>
          </p:spPr>
        </p:cxnSp>
        <p:cxnSp>
          <p:nvCxnSpPr>
            <p:cNvPr id="158" name="Google Shape;158;p19"/>
            <p:cNvCxnSpPr/>
            <p:nvPr/>
          </p:nvCxnSpPr>
          <p:spPr>
            <a:xfrm>
              <a:off x="6176691" y="996090"/>
              <a:ext cx="2985300" cy="0"/>
            </a:xfrm>
            <a:prstGeom prst="straightConnector1">
              <a:avLst/>
            </a:prstGeom>
            <a:noFill/>
            <a:ln cap="flat" cmpd="sng" w="76200">
              <a:solidFill>
                <a:srgbClr val="00997C"/>
              </a:solidFill>
              <a:prstDash val="solid"/>
              <a:round/>
              <a:headEnd len="med" w="med" type="none"/>
              <a:tailEnd len="med" w="med" type="none"/>
            </a:ln>
          </p:spPr>
        </p:cxnSp>
      </p:grpSp>
      <p:sp>
        <p:nvSpPr>
          <p:cNvPr id="159" name="Google Shape;159;p19"/>
          <p:cNvSpPr txBox="1"/>
          <p:nvPr/>
        </p:nvSpPr>
        <p:spPr>
          <a:xfrm>
            <a:off x="713225" y="1072300"/>
            <a:ext cx="7767300" cy="6171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lang="en-US" sz="3200">
                <a:solidFill>
                  <a:srgbClr val="3D3935"/>
                </a:solidFill>
                <a:latin typeface="Trebuchet MS"/>
                <a:ea typeface="Trebuchet MS"/>
                <a:cs typeface="Trebuchet MS"/>
                <a:sym typeface="Trebuchet MS"/>
              </a:rPr>
              <a:t>History of </a:t>
            </a:r>
            <a:r>
              <a:rPr lang="en-US" sz="3200">
                <a:solidFill>
                  <a:srgbClr val="3D3935"/>
                </a:solidFill>
                <a:latin typeface="Trebuchet MS"/>
                <a:ea typeface="Trebuchet MS"/>
                <a:cs typeface="Trebuchet MS"/>
                <a:sym typeface="Trebuchet MS"/>
              </a:rPr>
              <a:t>SBIRT in Massachusetts Schools</a:t>
            </a:r>
            <a:endParaRPr sz="3200">
              <a:solidFill>
                <a:srgbClr val="3D3935"/>
              </a:solidFill>
              <a:latin typeface="Trebuchet MS"/>
              <a:ea typeface="Trebuchet MS"/>
              <a:cs typeface="Trebuchet MS"/>
              <a:sym typeface="Trebuchet MS"/>
            </a:endParaRPr>
          </a:p>
          <a:p>
            <a:pPr indent="0" lvl="0" marL="0" rtl="0" algn="l">
              <a:spcBef>
                <a:spcPts val="0"/>
              </a:spcBef>
              <a:spcAft>
                <a:spcPts val="0"/>
              </a:spcAft>
              <a:buNone/>
            </a:pPr>
            <a:r>
              <a:t/>
            </a:r>
            <a:endParaRPr sz="3200">
              <a:solidFill>
                <a:srgbClr val="3D3935"/>
              </a:solidFill>
              <a:latin typeface="Trebuchet MS"/>
              <a:ea typeface="Trebuchet MS"/>
              <a:cs typeface="Trebuchet MS"/>
              <a:sym typeface="Trebuchet MS"/>
            </a:endParaRPr>
          </a:p>
          <a:p>
            <a:pPr indent="0" lvl="0" marL="0" rtl="0" algn="l">
              <a:spcBef>
                <a:spcPts val="0"/>
              </a:spcBef>
              <a:spcAft>
                <a:spcPts val="0"/>
              </a:spcAft>
              <a:buNone/>
            </a:pPr>
            <a:r>
              <a:t/>
            </a:r>
            <a:endParaRPr sz="3600">
              <a:solidFill>
                <a:srgbClr val="3D3935"/>
              </a:solidFill>
              <a:latin typeface="Trebuchet MS"/>
              <a:ea typeface="Trebuchet MS"/>
              <a:cs typeface="Trebuchet MS"/>
              <a:sym typeface="Trebuchet MS"/>
            </a:endParaRPr>
          </a:p>
        </p:txBody>
      </p:sp>
      <p:sp>
        <p:nvSpPr>
          <p:cNvPr id="160" name="Google Shape;160;p19"/>
          <p:cNvSpPr txBox="1"/>
          <p:nvPr/>
        </p:nvSpPr>
        <p:spPr>
          <a:xfrm>
            <a:off x="-125" y="1765600"/>
            <a:ext cx="9144000" cy="2951700"/>
          </a:xfrm>
          <a:prstGeom prst="rect">
            <a:avLst/>
          </a:prstGeom>
          <a:noFill/>
          <a:ln>
            <a:noFill/>
          </a:ln>
        </p:spPr>
        <p:txBody>
          <a:bodyPr anchorCtr="0" anchor="t" bIns="91425" lIns="91425" spcFirstLastPara="1" rIns="91425" wrap="square" tIns="91425">
            <a:noAutofit/>
          </a:bodyPr>
          <a:lstStyle/>
          <a:p>
            <a:pPr indent="-317500" lvl="0" marL="457200" rtl="0" algn="l">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SBIRT started in Massachusetts schools in 2012, supported by community coalitions and school nurse leaders.</a:t>
            </a:r>
            <a:endParaRPr>
              <a:solidFill>
                <a:schemeClr val="dk1"/>
              </a:solidFill>
              <a:latin typeface="Calibri"/>
              <a:ea typeface="Calibri"/>
              <a:cs typeface="Calibri"/>
              <a:sym typeface="Calibri"/>
            </a:endParaRPr>
          </a:p>
          <a:p>
            <a:pPr indent="0" lvl="0" marL="0" rtl="0" algn="l">
              <a:spcBef>
                <a:spcPts val="0"/>
              </a:spcBef>
              <a:spcAft>
                <a:spcPts val="0"/>
              </a:spcAft>
              <a:buNone/>
            </a:pPr>
            <a:r>
              <a:t/>
            </a:r>
            <a:endParaRPr>
              <a:solidFill>
                <a:schemeClr val="dk1"/>
              </a:solidFill>
              <a:latin typeface="Calibri"/>
              <a:ea typeface="Calibri"/>
              <a:cs typeface="Calibri"/>
              <a:sym typeface="Calibri"/>
            </a:endParaRPr>
          </a:p>
          <a:p>
            <a:pPr indent="-317500" lvl="0" marL="457200" rtl="0" algn="l">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In 2016, eight districts were piloting SBIRT, supported by the Department of Public Health’s School Health Services Division, the Bureau of Substance Use Services, and the Massachusetts SBIRT Training and Technical Assistance Program. Capacity and resources allowed for the addition of ~3 new pilot districts/year.</a:t>
            </a:r>
            <a:endParaRPr>
              <a:solidFill>
                <a:schemeClr val="dk1"/>
              </a:solidFill>
              <a:latin typeface="Calibri"/>
              <a:ea typeface="Calibri"/>
              <a:cs typeface="Calibri"/>
              <a:sym typeface="Calibri"/>
            </a:endParaRPr>
          </a:p>
          <a:p>
            <a:pPr indent="0" lvl="0" marL="457200" rtl="0" algn="l">
              <a:spcBef>
                <a:spcPts val="0"/>
              </a:spcBef>
              <a:spcAft>
                <a:spcPts val="0"/>
              </a:spcAft>
              <a:buNone/>
            </a:pPr>
            <a:r>
              <a:t/>
            </a:r>
            <a:endParaRPr>
              <a:solidFill>
                <a:schemeClr val="dk1"/>
              </a:solidFill>
              <a:latin typeface="Calibri"/>
              <a:ea typeface="Calibri"/>
              <a:cs typeface="Calibri"/>
              <a:sym typeface="Calibri"/>
            </a:endParaRPr>
          </a:p>
          <a:p>
            <a:pPr indent="-317500" lvl="0" marL="457200" rtl="0" algn="l">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The Children’s Mental Health Campaign advocated for $40,000 in the FY16 state budget to support 7 additional pilot districts. By late 2015 more than 110 districts applied for those resources.</a:t>
            </a:r>
            <a:endParaRPr>
              <a:solidFill>
                <a:schemeClr val="dk1"/>
              </a:solidFill>
              <a:latin typeface="Calibri"/>
              <a:ea typeface="Calibri"/>
              <a:cs typeface="Calibri"/>
              <a:sym typeface="Calibri"/>
            </a:endParaRPr>
          </a:p>
          <a:p>
            <a:pPr indent="0" lvl="0" marL="0" rtl="0" algn="l">
              <a:spcBef>
                <a:spcPts val="0"/>
              </a:spcBef>
              <a:spcAft>
                <a:spcPts val="0"/>
              </a:spcAft>
              <a:buNone/>
            </a:pPr>
            <a:r>
              <a:t/>
            </a:r>
            <a:endParaRPr>
              <a:solidFill>
                <a:schemeClr val="dk1"/>
              </a:solidFill>
              <a:latin typeface="Calibri"/>
              <a:ea typeface="Calibri"/>
              <a:cs typeface="Calibri"/>
              <a:sym typeface="Calibri"/>
            </a:endParaRPr>
          </a:p>
          <a:p>
            <a:pPr indent="-317500" lvl="0" marL="457200" rtl="0" algn="l">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March 2016: the Substance Use Treatment, Education, and Prevention (STEP) Act is signed into law, requiring districts to screen in two grade levels.</a:t>
            </a:r>
            <a:endParaRPr>
              <a:solidFill>
                <a:schemeClr val="dk1"/>
              </a:solidFill>
              <a:latin typeface="Calibri"/>
              <a:ea typeface="Calibri"/>
              <a:cs typeface="Calibri"/>
              <a:sym typeface="Calibri"/>
            </a:endParaRPr>
          </a:p>
          <a:p>
            <a:pPr indent="0" lvl="0" marL="457200" rtl="0" algn="l">
              <a:spcBef>
                <a:spcPts val="0"/>
              </a:spcBef>
              <a:spcAft>
                <a:spcPts val="0"/>
              </a:spcAft>
              <a:buNone/>
            </a:pPr>
            <a:r>
              <a:t/>
            </a:r>
            <a:endParaRPr>
              <a:solidFill>
                <a:schemeClr val="dk1"/>
              </a:solidFill>
              <a:latin typeface="Calibri"/>
              <a:ea typeface="Calibri"/>
              <a:cs typeface="Calibri"/>
              <a:sym typeface="Calibri"/>
            </a:endParaRPr>
          </a:p>
          <a:p>
            <a:pPr indent="-317500" lvl="0" marL="457200" rtl="0" algn="l">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July 2016: The FY17 state budget includes $1.1M for SBIRT implementation, followed by $1.3M in FY18. After that, MA was able to successfully transition to maintenance funding, about $700,000 annually.</a:t>
            </a:r>
            <a:endParaRPr sz="1600">
              <a:solidFill>
                <a:srgbClr val="3D3935"/>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64" name="Shape 164"/>
        <p:cNvGrpSpPr/>
        <p:nvPr/>
      </p:nvGrpSpPr>
      <p:grpSpPr>
        <a:xfrm>
          <a:off x="0" y="0"/>
          <a:ext cx="0" cy="0"/>
          <a:chOff x="0" y="0"/>
          <a:chExt cx="0" cy="0"/>
        </a:xfrm>
      </p:grpSpPr>
      <p:grpSp>
        <p:nvGrpSpPr>
          <p:cNvPr id="165" name="Google Shape;165;p20"/>
          <p:cNvGrpSpPr/>
          <p:nvPr/>
        </p:nvGrpSpPr>
        <p:grpSpPr>
          <a:xfrm>
            <a:off x="-35859" y="28587"/>
            <a:ext cx="9197850" cy="967502"/>
            <a:chOff x="-35859" y="28587"/>
            <a:chExt cx="9197850" cy="967502"/>
          </a:xfrm>
        </p:grpSpPr>
        <p:pic>
          <p:nvPicPr>
            <p:cNvPr id="166" name="Google Shape;166;p20"/>
            <p:cNvPicPr preferRelativeResize="0"/>
            <p:nvPr/>
          </p:nvPicPr>
          <p:blipFill>
            <a:blip r:embed="rId3">
              <a:alphaModFix/>
            </a:blip>
            <a:stretch>
              <a:fillRect/>
            </a:stretch>
          </p:blipFill>
          <p:spPr>
            <a:xfrm>
              <a:off x="4021713" y="28587"/>
              <a:ext cx="1100550" cy="818075"/>
            </a:xfrm>
            <a:prstGeom prst="rect">
              <a:avLst/>
            </a:prstGeom>
            <a:noFill/>
            <a:ln>
              <a:noFill/>
            </a:ln>
          </p:spPr>
        </p:pic>
        <p:cxnSp>
          <p:nvCxnSpPr>
            <p:cNvPr id="167" name="Google Shape;167;p20"/>
            <p:cNvCxnSpPr/>
            <p:nvPr/>
          </p:nvCxnSpPr>
          <p:spPr>
            <a:xfrm>
              <a:off x="-35859" y="996090"/>
              <a:ext cx="3953400" cy="0"/>
            </a:xfrm>
            <a:prstGeom prst="straightConnector1">
              <a:avLst/>
            </a:prstGeom>
            <a:noFill/>
            <a:ln cap="flat" cmpd="sng" w="76200">
              <a:solidFill>
                <a:srgbClr val="0D5C91"/>
              </a:solidFill>
              <a:prstDash val="solid"/>
              <a:round/>
              <a:headEnd len="med" w="med" type="none"/>
              <a:tailEnd len="med" w="med" type="none"/>
            </a:ln>
          </p:spPr>
        </p:cxnSp>
        <p:cxnSp>
          <p:nvCxnSpPr>
            <p:cNvPr id="168" name="Google Shape;168;p20"/>
            <p:cNvCxnSpPr/>
            <p:nvPr/>
          </p:nvCxnSpPr>
          <p:spPr>
            <a:xfrm>
              <a:off x="4038516" y="996090"/>
              <a:ext cx="2017200" cy="0"/>
            </a:xfrm>
            <a:prstGeom prst="straightConnector1">
              <a:avLst/>
            </a:prstGeom>
            <a:noFill/>
            <a:ln cap="flat" cmpd="sng" w="76200">
              <a:solidFill>
                <a:srgbClr val="F88D2B"/>
              </a:solidFill>
              <a:prstDash val="solid"/>
              <a:round/>
              <a:headEnd len="med" w="med" type="none"/>
              <a:tailEnd len="med" w="med" type="none"/>
            </a:ln>
          </p:spPr>
        </p:cxnSp>
        <p:cxnSp>
          <p:nvCxnSpPr>
            <p:cNvPr id="169" name="Google Shape;169;p20"/>
            <p:cNvCxnSpPr/>
            <p:nvPr/>
          </p:nvCxnSpPr>
          <p:spPr>
            <a:xfrm>
              <a:off x="6176691" y="996090"/>
              <a:ext cx="2985300" cy="0"/>
            </a:xfrm>
            <a:prstGeom prst="straightConnector1">
              <a:avLst/>
            </a:prstGeom>
            <a:noFill/>
            <a:ln cap="flat" cmpd="sng" w="76200">
              <a:solidFill>
                <a:srgbClr val="00997C"/>
              </a:solidFill>
              <a:prstDash val="solid"/>
              <a:round/>
              <a:headEnd len="med" w="med" type="none"/>
              <a:tailEnd len="med" w="med" type="none"/>
            </a:ln>
          </p:spPr>
        </p:cxnSp>
      </p:grpSp>
      <p:sp>
        <p:nvSpPr>
          <p:cNvPr id="170" name="Google Shape;170;p20"/>
          <p:cNvSpPr txBox="1"/>
          <p:nvPr/>
        </p:nvSpPr>
        <p:spPr>
          <a:xfrm>
            <a:off x="0" y="1783250"/>
            <a:ext cx="9144000" cy="32016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Char char="●"/>
            </a:pPr>
            <a:r>
              <a:rPr lang="en-US">
                <a:latin typeface="Calibri"/>
                <a:ea typeface="Calibri"/>
                <a:cs typeface="Calibri"/>
                <a:sym typeface="Calibri"/>
              </a:rPr>
              <a:t>Screenings are be conducted in two grade levels to be determined by districts in consultation with the Department of Public Health and the Department of Elementary and Secondary Education</a:t>
            </a:r>
            <a:endParaRPr>
              <a:latin typeface="Calibri"/>
              <a:ea typeface="Calibri"/>
              <a:cs typeface="Calibri"/>
              <a:sym typeface="Calibri"/>
            </a:endParaRPr>
          </a:p>
          <a:p>
            <a:pPr indent="0" lvl="0" marL="457200" rtl="0" algn="l">
              <a:spcBef>
                <a:spcPts val="0"/>
              </a:spcBef>
              <a:spcAft>
                <a:spcPts val="0"/>
              </a:spcAft>
              <a:buNone/>
            </a:pPr>
            <a:r>
              <a:t/>
            </a:r>
            <a:endParaRPr>
              <a:latin typeface="Calibri"/>
              <a:ea typeface="Calibri"/>
              <a:cs typeface="Calibri"/>
              <a:sym typeface="Calibri"/>
            </a:endParaRPr>
          </a:p>
          <a:p>
            <a:pPr indent="-317500" lvl="0" marL="457200" rtl="0" algn="l">
              <a:spcBef>
                <a:spcPts val="0"/>
              </a:spcBef>
              <a:spcAft>
                <a:spcPts val="0"/>
              </a:spcAft>
              <a:buClr>
                <a:schemeClr val="dk1"/>
              </a:buClr>
              <a:buSzPts val="1400"/>
              <a:buChar char="●"/>
            </a:pPr>
            <a:r>
              <a:rPr lang="en-US">
                <a:latin typeface="Calibri"/>
                <a:ea typeface="Calibri"/>
                <a:cs typeface="Calibri"/>
                <a:sym typeface="Calibri"/>
              </a:rPr>
              <a:t>Screenings must be universal at the chosen grade level – students may not be singled out</a:t>
            </a:r>
            <a:endParaRPr>
              <a:latin typeface="Calibri"/>
              <a:ea typeface="Calibri"/>
              <a:cs typeface="Calibri"/>
              <a:sym typeface="Calibri"/>
            </a:endParaRPr>
          </a:p>
          <a:p>
            <a:pPr indent="0" lvl="0" marL="457200" rtl="0" algn="l">
              <a:spcBef>
                <a:spcPts val="0"/>
              </a:spcBef>
              <a:spcAft>
                <a:spcPts val="0"/>
              </a:spcAft>
              <a:buNone/>
            </a:pPr>
            <a:r>
              <a:t/>
            </a:r>
            <a:endParaRPr>
              <a:latin typeface="Calibri"/>
              <a:ea typeface="Calibri"/>
              <a:cs typeface="Calibri"/>
              <a:sym typeface="Calibri"/>
            </a:endParaRPr>
          </a:p>
          <a:p>
            <a:pPr indent="-317500" lvl="0" marL="457200" rtl="0" algn="l">
              <a:spcBef>
                <a:spcPts val="0"/>
              </a:spcBef>
              <a:spcAft>
                <a:spcPts val="0"/>
              </a:spcAft>
              <a:buClr>
                <a:schemeClr val="dk1"/>
              </a:buClr>
              <a:buSzPts val="1400"/>
              <a:buChar char="●"/>
            </a:pPr>
            <a:r>
              <a:rPr lang="en-US">
                <a:latin typeface="Calibri"/>
                <a:ea typeface="Calibri"/>
                <a:cs typeface="Calibri"/>
                <a:sym typeface="Calibri"/>
              </a:rPr>
              <a:t>Parents/Guardians, or the student, may opt out</a:t>
            </a:r>
            <a:endParaRPr>
              <a:latin typeface="Calibri"/>
              <a:ea typeface="Calibri"/>
              <a:cs typeface="Calibri"/>
              <a:sym typeface="Calibri"/>
            </a:endParaRPr>
          </a:p>
          <a:p>
            <a:pPr indent="0" lvl="0" marL="457200" rtl="0" algn="l">
              <a:spcBef>
                <a:spcPts val="0"/>
              </a:spcBef>
              <a:spcAft>
                <a:spcPts val="0"/>
              </a:spcAft>
              <a:buNone/>
            </a:pPr>
            <a:r>
              <a:t/>
            </a:r>
            <a:endParaRPr>
              <a:latin typeface="Calibri"/>
              <a:ea typeface="Calibri"/>
              <a:cs typeface="Calibri"/>
              <a:sym typeface="Calibri"/>
            </a:endParaRPr>
          </a:p>
          <a:p>
            <a:pPr indent="-317500" lvl="0" marL="457200" rtl="0" algn="l">
              <a:spcBef>
                <a:spcPts val="0"/>
              </a:spcBef>
              <a:spcAft>
                <a:spcPts val="0"/>
              </a:spcAft>
              <a:buClr>
                <a:schemeClr val="dk1"/>
              </a:buClr>
              <a:buSzPts val="1400"/>
              <a:buChar char="●"/>
            </a:pPr>
            <a:r>
              <a:rPr lang="en-US">
                <a:latin typeface="Calibri"/>
                <a:ea typeface="Calibri"/>
                <a:cs typeface="Calibri"/>
                <a:sym typeface="Calibri"/>
              </a:rPr>
              <a:t>Screenings may include questions regarding tobacco use</a:t>
            </a:r>
            <a:endParaRPr>
              <a:latin typeface="Calibri"/>
              <a:ea typeface="Calibri"/>
              <a:cs typeface="Calibri"/>
              <a:sym typeface="Calibri"/>
            </a:endParaRPr>
          </a:p>
          <a:p>
            <a:pPr indent="0" lvl="0" marL="457200" rtl="0" algn="l">
              <a:spcBef>
                <a:spcPts val="0"/>
              </a:spcBef>
              <a:spcAft>
                <a:spcPts val="0"/>
              </a:spcAft>
              <a:buNone/>
            </a:pPr>
            <a:r>
              <a:t/>
            </a:r>
            <a:endParaRPr>
              <a:latin typeface="Calibri"/>
              <a:ea typeface="Calibri"/>
              <a:cs typeface="Calibri"/>
              <a:sym typeface="Calibri"/>
            </a:endParaRPr>
          </a:p>
          <a:p>
            <a:pPr indent="-317500" lvl="0" marL="457200" rtl="0" algn="l">
              <a:spcBef>
                <a:spcPts val="0"/>
              </a:spcBef>
              <a:spcAft>
                <a:spcPts val="0"/>
              </a:spcAft>
              <a:buClr>
                <a:schemeClr val="dk1"/>
              </a:buClr>
              <a:buSzPts val="1400"/>
              <a:buChar char="●"/>
            </a:pPr>
            <a:r>
              <a:rPr lang="en-US">
                <a:latin typeface="Calibri"/>
                <a:ea typeface="Calibri"/>
                <a:cs typeface="Calibri"/>
                <a:sym typeface="Calibri"/>
              </a:rPr>
              <a:t>Verbal screenings are conducted with tools approved by DPH</a:t>
            </a:r>
            <a:endParaRPr>
              <a:latin typeface="Calibri"/>
              <a:ea typeface="Calibri"/>
              <a:cs typeface="Calibri"/>
              <a:sym typeface="Calibri"/>
            </a:endParaRPr>
          </a:p>
          <a:p>
            <a:pPr indent="0" lvl="0" marL="457200" rtl="0" algn="l">
              <a:spcBef>
                <a:spcPts val="0"/>
              </a:spcBef>
              <a:spcAft>
                <a:spcPts val="0"/>
              </a:spcAft>
              <a:buNone/>
            </a:pPr>
            <a:r>
              <a:t/>
            </a:r>
            <a:endParaRPr>
              <a:latin typeface="Calibri"/>
              <a:ea typeface="Calibri"/>
              <a:cs typeface="Calibri"/>
              <a:sym typeface="Calibri"/>
            </a:endParaRPr>
          </a:p>
          <a:p>
            <a:pPr indent="-317500" lvl="0" marL="457200" rtl="0" algn="l">
              <a:spcBef>
                <a:spcPts val="0"/>
              </a:spcBef>
              <a:spcAft>
                <a:spcPts val="0"/>
              </a:spcAft>
              <a:buClr>
                <a:schemeClr val="dk1"/>
              </a:buClr>
              <a:buSzPts val="1400"/>
              <a:buChar char="●"/>
            </a:pPr>
            <a:r>
              <a:rPr lang="en-US">
                <a:latin typeface="Calibri"/>
                <a:ea typeface="Calibri"/>
                <a:cs typeface="Calibri"/>
                <a:sym typeface="Calibri"/>
              </a:rPr>
              <a:t>Screening results are confidential except in cases of immediate medical emergency or a disclosure is otherwise required by state law</a:t>
            </a:r>
            <a:endParaRPr>
              <a:latin typeface="Calibri"/>
              <a:ea typeface="Calibri"/>
              <a:cs typeface="Calibri"/>
              <a:sym typeface="Calibri"/>
            </a:endParaRPr>
          </a:p>
          <a:p>
            <a:pPr indent="0" lvl="0" marL="0" rtl="0" algn="l">
              <a:lnSpc>
                <a:spcPct val="125000"/>
              </a:lnSpc>
              <a:spcBef>
                <a:spcPts val="0"/>
              </a:spcBef>
              <a:spcAft>
                <a:spcPts val="1000"/>
              </a:spcAft>
              <a:buNone/>
            </a:pPr>
            <a:r>
              <a:t/>
            </a:r>
            <a:endParaRPr>
              <a:solidFill>
                <a:schemeClr val="dk1"/>
              </a:solidFill>
              <a:latin typeface="Calibri"/>
              <a:ea typeface="Calibri"/>
              <a:cs typeface="Calibri"/>
              <a:sym typeface="Calibri"/>
            </a:endParaRPr>
          </a:p>
        </p:txBody>
      </p:sp>
      <p:sp>
        <p:nvSpPr>
          <p:cNvPr id="171" name="Google Shape;171;p20"/>
          <p:cNvSpPr txBox="1"/>
          <p:nvPr/>
        </p:nvSpPr>
        <p:spPr>
          <a:xfrm>
            <a:off x="1049100" y="1050900"/>
            <a:ext cx="6762600" cy="6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3200">
                <a:solidFill>
                  <a:srgbClr val="3D3935"/>
                </a:solidFill>
                <a:latin typeface="Trebuchet MS"/>
                <a:ea typeface="Trebuchet MS"/>
                <a:cs typeface="Trebuchet MS"/>
                <a:sym typeface="Trebuchet MS"/>
              </a:rPr>
              <a:t>School SBIRT in Statute</a:t>
            </a:r>
            <a:endParaRPr sz="3600">
              <a:solidFill>
                <a:srgbClr val="3D3935"/>
              </a:solidFill>
              <a:latin typeface="Trebuchet MS"/>
              <a:ea typeface="Trebuchet MS"/>
              <a:cs typeface="Trebuchet MS"/>
              <a:sym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75" name="Shape 175"/>
        <p:cNvGrpSpPr/>
        <p:nvPr/>
      </p:nvGrpSpPr>
      <p:grpSpPr>
        <a:xfrm>
          <a:off x="0" y="0"/>
          <a:ext cx="0" cy="0"/>
          <a:chOff x="0" y="0"/>
          <a:chExt cx="0" cy="0"/>
        </a:xfrm>
      </p:grpSpPr>
      <p:grpSp>
        <p:nvGrpSpPr>
          <p:cNvPr id="176" name="Google Shape;176;p21"/>
          <p:cNvGrpSpPr/>
          <p:nvPr/>
        </p:nvGrpSpPr>
        <p:grpSpPr>
          <a:xfrm>
            <a:off x="-35859" y="28587"/>
            <a:ext cx="9197850" cy="967502"/>
            <a:chOff x="-35859" y="28587"/>
            <a:chExt cx="9197850" cy="967502"/>
          </a:xfrm>
        </p:grpSpPr>
        <p:pic>
          <p:nvPicPr>
            <p:cNvPr id="177" name="Google Shape;177;p21"/>
            <p:cNvPicPr preferRelativeResize="0"/>
            <p:nvPr/>
          </p:nvPicPr>
          <p:blipFill>
            <a:blip r:embed="rId3">
              <a:alphaModFix/>
            </a:blip>
            <a:stretch>
              <a:fillRect/>
            </a:stretch>
          </p:blipFill>
          <p:spPr>
            <a:xfrm>
              <a:off x="4021713" y="28587"/>
              <a:ext cx="1100550" cy="818075"/>
            </a:xfrm>
            <a:prstGeom prst="rect">
              <a:avLst/>
            </a:prstGeom>
            <a:noFill/>
            <a:ln>
              <a:noFill/>
            </a:ln>
          </p:spPr>
        </p:pic>
        <p:cxnSp>
          <p:nvCxnSpPr>
            <p:cNvPr id="178" name="Google Shape;178;p21"/>
            <p:cNvCxnSpPr/>
            <p:nvPr/>
          </p:nvCxnSpPr>
          <p:spPr>
            <a:xfrm>
              <a:off x="-35859" y="996090"/>
              <a:ext cx="3953400" cy="0"/>
            </a:xfrm>
            <a:prstGeom prst="straightConnector1">
              <a:avLst/>
            </a:prstGeom>
            <a:noFill/>
            <a:ln cap="flat" cmpd="sng" w="76200">
              <a:solidFill>
                <a:srgbClr val="0D5C91"/>
              </a:solidFill>
              <a:prstDash val="solid"/>
              <a:round/>
              <a:headEnd len="med" w="med" type="none"/>
              <a:tailEnd len="med" w="med" type="none"/>
            </a:ln>
          </p:spPr>
        </p:cxnSp>
        <p:cxnSp>
          <p:nvCxnSpPr>
            <p:cNvPr id="179" name="Google Shape;179;p21"/>
            <p:cNvCxnSpPr/>
            <p:nvPr/>
          </p:nvCxnSpPr>
          <p:spPr>
            <a:xfrm>
              <a:off x="4038516" y="996090"/>
              <a:ext cx="2017200" cy="0"/>
            </a:xfrm>
            <a:prstGeom prst="straightConnector1">
              <a:avLst/>
            </a:prstGeom>
            <a:noFill/>
            <a:ln cap="flat" cmpd="sng" w="76200">
              <a:solidFill>
                <a:srgbClr val="F88D2B"/>
              </a:solidFill>
              <a:prstDash val="solid"/>
              <a:round/>
              <a:headEnd len="med" w="med" type="none"/>
              <a:tailEnd len="med" w="med" type="none"/>
            </a:ln>
          </p:spPr>
        </p:cxnSp>
        <p:cxnSp>
          <p:nvCxnSpPr>
            <p:cNvPr id="180" name="Google Shape;180;p21"/>
            <p:cNvCxnSpPr/>
            <p:nvPr/>
          </p:nvCxnSpPr>
          <p:spPr>
            <a:xfrm>
              <a:off x="6176691" y="996090"/>
              <a:ext cx="2985300" cy="0"/>
            </a:xfrm>
            <a:prstGeom prst="straightConnector1">
              <a:avLst/>
            </a:prstGeom>
            <a:noFill/>
            <a:ln cap="flat" cmpd="sng" w="76200">
              <a:solidFill>
                <a:srgbClr val="00997C"/>
              </a:solidFill>
              <a:prstDash val="solid"/>
              <a:round/>
              <a:headEnd len="med" w="med" type="none"/>
              <a:tailEnd len="med" w="med" type="none"/>
            </a:ln>
          </p:spPr>
        </p:cxnSp>
      </p:grpSp>
      <p:sp>
        <p:nvSpPr>
          <p:cNvPr id="181" name="Google Shape;181;p21"/>
          <p:cNvSpPr txBox="1"/>
          <p:nvPr/>
        </p:nvSpPr>
        <p:spPr>
          <a:xfrm>
            <a:off x="0" y="1732700"/>
            <a:ext cx="9197700" cy="2016300"/>
          </a:xfrm>
          <a:prstGeom prst="rect">
            <a:avLst/>
          </a:prstGeom>
          <a:noFill/>
          <a:ln>
            <a:noFill/>
          </a:ln>
        </p:spPr>
        <p:txBody>
          <a:bodyPr anchorCtr="0" anchor="t" bIns="91425" lIns="91425" spcFirstLastPara="1" rIns="91425" wrap="square" tIns="91425">
            <a:spAutoFit/>
          </a:bodyPr>
          <a:lstStyle/>
          <a:p>
            <a:pPr indent="-317500" lvl="0" marL="457200" rtl="0" algn="l">
              <a:lnSpc>
                <a:spcPct val="15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Team: superintendent, school nurses, counseling staff, local prevention staff, community providers.</a:t>
            </a:r>
            <a:endParaRPr>
              <a:solidFill>
                <a:schemeClr val="dk1"/>
              </a:solidFill>
              <a:latin typeface="Calibri"/>
              <a:ea typeface="Calibri"/>
              <a:cs typeface="Calibri"/>
              <a:sym typeface="Calibri"/>
            </a:endParaRPr>
          </a:p>
          <a:p>
            <a:pPr indent="-317500" lvl="0" marL="457200" rtl="0" algn="l">
              <a:lnSpc>
                <a:spcPct val="15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Consistency: via policy and school/district specific protocols.</a:t>
            </a:r>
            <a:endParaRPr>
              <a:solidFill>
                <a:schemeClr val="dk1"/>
              </a:solidFill>
              <a:latin typeface="Calibri"/>
              <a:ea typeface="Calibri"/>
              <a:cs typeface="Calibri"/>
              <a:sym typeface="Calibri"/>
            </a:endParaRPr>
          </a:p>
          <a:p>
            <a:pPr indent="-317500" lvl="0" marL="457200" rtl="0" algn="l">
              <a:lnSpc>
                <a:spcPct val="15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Planning for referrals: seek out &amp; meet with referral resources ahead of time.</a:t>
            </a:r>
            <a:endParaRPr>
              <a:solidFill>
                <a:schemeClr val="dk1"/>
              </a:solidFill>
              <a:latin typeface="Calibri"/>
              <a:ea typeface="Calibri"/>
              <a:cs typeface="Calibri"/>
              <a:sym typeface="Calibri"/>
            </a:endParaRPr>
          </a:p>
          <a:p>
            <a:pPr indent="-317500" lvl="0" marL="457200" rtl="0" algn="l">
              <a:lnSpc>
                <a:spcPct val="15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Caregivers: notification, education and opt-out process.</a:t>
            </a:r>
            <a:endParaRPr>
              <a:solidFill>
                <a:schemeClr val="dk1"/>
              </a:solidFill>
              <a:latin typeface="Calibri"/>
              <a:ea typeface="Calibri"/>
              <a:cs typeface="Calibri"/>
              <a:sym typeface="Calibri"/>
            </a:endParaRPr>
          </a:p>
          <a:p>
            <a:pPr indent="-317500" lvl="0" marL="457200" rtl="0" algn="l">
              <a:lnSpc>
                <a:spcPct val="15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Gather feedback from students about screening processes.</a:t>
            </a:r>
            <a:endParaRPr>
              <a:solidFill>
                <a:schemeClr val="dk1"/>
              </a:solidFill>
              <a:latin typeface="Calibri"/>
              <a:ea typeface="Calibri"/>
              <a:cs typeface="Calibri"/>
              <a:sym typeface="Calibri"/>
            </a:endParaRPr>
          </a:p>
          <a:p>
            <a:pPr indent="0" lvl="0" marL="457200" rtl="0" algn="l">
              <a:lnSpc>
                <a:spcPct val="125000"/>
              </a:lnSpc>
              <a:spcBef>
                <a:spcPts val="0"/>
              </a:spcBef>
              <a:spcAft>
                <a:spcPts val="0"/>
              </a:spcAft>
              <a:buNone/>
            </a:pPr>
            <a:r>
              <a:t/>
            </a:r>
            <a:endParaRPr i="1">
              <a:solidFill>
                <a:srgbClr val="FF0000"/>
              </a:solidFill>
              <a:latin typeface="Calibri"/>
              <a:ea typeface="Calibri"/>
              <a:cs typeface="Calibri"/>
              <a:sym typeface="Calibri"/>
            </a:endParaRPr>
          </a:p>
        </p:txBody>
      </p:sp>
      <p:sp>
        <p:nvSpPr>
          <p:cNvPr id="182" name="Google Shape;182;p21"/>
          <p:cNvSpPr txBox="1"/>
          <p:nvPr/>
        </p:nvSpPr>
        <p:spPr>
          <a:xfrm>
            <a:off x="724650" y="1050900"/>
            <a:ext cx="7748400" cy="62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3200">
                <a:solidFill>
                  <a:srgbClr val="3D3935"/>
                </a:solidFill>
                <a:latin typeface="Trebuchet MS"/>
                <a:ea typeface="Trebuchet MS"/>
                <a:cs typeface="Trebuchet MS"/>
                <a:sym typeface="Trebuchet MS"/>
              </a:rPr>
              <a:t>Considerations for Adolescent SBIRT</a:t>
            </a:r>
            <a:endParaRPr sz="3600">
              <a:solidFill>
                <a:srgbClr val="3D3935"/>
              </a:solidFill>
              <a:latin typeface="Trebuchet MS"/>
              <a:ea typeface="Trebuchet MS"/>
              <a:cs typeface="Trebuchet MS"/>
              <a:sym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86" name="Shape 186"/>
        <p:cNvGrpSpPr/>
        <p:nvPr/>
      </p:nvGrpSpPr>
      <p:grpSpPr>
        <a:xfrm>
          <a:off x="0" y="0"/>
          <a:ext cx="0" cy="0"/>
          <a:chOff x="0" y="0"/>
          <a:chExt cx="0" cy="0"/>
        </a:xfrm>
      </p:grpSpPr>
      <p:grpSp>
        <p:nvGrpSpPr>
          <p:cNvPr id="187" name="Google Shape;187;p22"/>
          <p:cNvGrpSpPr/>
          <p:nvPr/>
        </p:nvGrpSpPr>
        <p:grpSpPr>
          <a:xfrm>
            <a:off x="-35859" y="28587"/>
            <a:ext cx="9197850" cy="967502"/>
            <a:chOff x="-35859" y="28587"/>
            <a:chExt cx="9197850" cy="967502"/>
          </a:xfrm>
        </p:grpSpPr>
        <p:pic>
          <p:nvPicPr>
            <p:cNvPr id="188" name="Google Shape;188;p22"/>
            <p:cNvPicPr preferRelativeResize="0"/>
            <p:nvPr/>
          </p:nvPicPr>
          <p:blipFill>
            <a:blip r:embed="rId3">
              <a:alphaModFix/>
            </a:blip>
            <a:stretch>
              <a:fillRect/>
            </a:stretch>
          </p:blipFill>
          <p:spPr>
            <a:xfrm>
              <a:off x="4021713" y="28587"/>
              <a:ext cx="1100550" cy="818075"/>
            </a:xfrm>
            <a:prstGeom prst="rect">
              <a:avLst/>
            </a:prstGeom>
            <a:noFill/>
            <a:ln>
              <a:noFill/>
            </a:ln>
          </p:spPr>
        </p:pic>
        <p:cxnSp>
          <p:nvCxnSpPr>
            <p:cNvPr id="189" name="Google Shape;189;p22"/>
            <p:cNvCxnSpPr/>
            <p:nvPr/>
          </p:nvCxnSpPr>
          <p:spPr>
            <a:xfrm>
              <a:off x="-35859" y="996090"/>
              <a:ext cx="3953400" cy="0"/>
            </a:xfrm>
            <a:prstGeom prst="straightConnector1">
              <a:avLst/>
            </a:prstGeom>
            <a:noFill/>
            <a:ln cap="flat" cmpd="sng" w="76200">
              <a:solidFill>
                <a:srgbClr val="0D5C91"/>
              </a:solidFill>
              <a:prstDash val="solid"/>
              <a:round/>
              <a:headEnd len="med" w="med" type="none"/>
              <a:tailEnd len="med" w="med" type="none"/>
            </a:ln>
          </p:spPr>
        </p:cxnSp>
        <p:cxnSp>
          <p:nvCxnSpPr>
            <p:cNvPr id="190" name="Google Shape;190;p22"/>
            <p:cNvCxnSpPr/>
            <p:nvPr/>
          </p:nvCxnSpPr>
          <p:spPr>
            <a:xfrm>
              <a:off x="4038516" y="996090"/>
              <a:ext cx="2017200" cy="0"/>
            </a:xfrm>
            <a:prstGeom prst="straightConnector1">
              <a:avLst/>
            </a:prstGeom>
            <a:noFill/>
            <a:ln cap="flat" cmpd="sng" w="76200">
              <a:solidFill>
                <a:srgbClr val="F88D2B"/>
              </a:solidFill>
              <a:prstDash val="solid"/>
              <a:round/>
              <a:headEnd len="med" w="med" type="none"/>
              <a:tailEnd len="med" w="med" type="none"/>
            </a:ln>
          </p:spPr>
        </p:cxnSp>
        <p:cxnSp>
          <p:nvCxnSpPr>
            <p:cNvPr id="191" name="Google Shape;191;p22"/>
            <p:cNvCxnSpPr/>
            <p:nvPr/>
          </p:nvCxnSpPr>
          <p:spPr>
            <a:xfrm>
              <a:off x="6176691" y="996090"/>
              <a:ext cx="2985300" cy="0"/>
            </a:xfrm>
            <a:prstGeom prst="straightConnector1">
              <a:avLst/>
            </a:prstGeom>
            <a:noFill/>
            <a:ln cap="flat" cmpd="sng" w="76200">
              <a:solidFill>
                <a:srgbClr val="00997C"/>
              </a:solidFill>
              <a:prstDash val="solid"/>
              <a:round/>
              <a:headEnd len="med" w="med" type="none"/>
              <a:tailEnd len="med" w="med" type="none"/>
            </a:ln>
          </p:spPr>
        </p:cxnSp>
      </p:grpSp>
      <p:sp>
        <p:nvSpPr>
          <p:cNvPr id="192" name="Google Shape;192;p22"/>
          <p:cNvSpPr txBox="1"/>
          <p:nvPr/>
        </p:nvSpPr>
        <p:spPr>
          <a:xfrm>
            <a:off x="229075" y="1732700"/>
            <a:ext cx="8673000" cy="3299100"/>
          </a:xfrm>
          <a:prstGeom prst="rect">
            <a:avLst/>
          </a:prstGeom>
          <a:noFill/>
          <a:ln>
            <a:noFill/>
          </a:ln>
        </p:spPr>
        <p:txBody>
          <a:bodyPr anchorCtr="0" anchor="t" bIns="91425" lIns="91425" spcFirstLastPara="1" rIns="91425" wrap="square" tIns="91425">
            <a:spAutoFit/>
          </a:bodyPr>
          <a:lstStyle/>
          <a:p>
            <a:pPr indent="0" lvl="0" marL="0" rtl="0" algn="ctr">
              <a:lnSpc>
                <a:spcPct val="125000"/>
              </a:lnSpc>
              <a:spcBef>
                <a:spcPts val="1000"/>
              </a:spcBef>
              <a:spcAft>
                <a:spcPts val="0"/>
              </a:spcAft>
              <a:buNone/>
            </a:pPr>
            <a:r>
              <a:rPr b="1" lang="en-US" sz="1600">
                <a:solidFill>
                  <a:srgbClr val="222222"/>
                </a:solidFill>
                <a:highlight>
                  <a:srgbClr val="FFFFFF"/>
                </a:highlight>
                <a:latin typeface="Calibri"/>
                <a:ea typeface="Calibri"/>
                <a:cs typeface="Calibri"/>
                <a:sym typeface="Calibri"/>
              </a:rPr>
              <a:t>The Massachusetts school SBIRT mandate has become a national model. There are numerous ways we can build on its success:</a:t>
            </a:r>
            <a:endParaRPr b="1">
              <a:solidFill>
                <a:srgbClr val="222222"/>
              </a:solidFill>
              <a:highlight>
                <a:srgbClr val="FFFFFF"/>
              </a:highlight>
              <a:latin typeface="Calibri"/>
              <a:ea typeface="Calibri"/>
              <a:cs typeface="Calibri"/>
              <a:sym typeface="Calibri"/>
            </a:endParaRPr>
          </a:p>
          <a:p>
            <a:pPr indent="-317500" lvl="0" marL="457200" marR="0" rtl="0" algn="l">
              <a:lnSpc>
                <a:spcPct val="100000"/>
              </a:lnSpc>
              <a:spcBef>
                <a:spcPts val="1000"/>
              </a:spcBef>
              <a:spcAft>
                <a:spcPts val="0"/>
              </a:spcAft>
              <a:buClr>
                <a:schemeClr val="dk1"/>
              </a:buClr>
              <a:buSzPts val="1400"/>
              <a:buChar char="●"/>
            </a:pPr>
            <a:r>
              <a:rPr lang="en-US">
                <a:latin typeface="Calibri"/>
                <a:ea typeface="Calibri"/>
                <a:cs typeface="Calibri"/>
                <a:sym typeface="Calibri"/>
              </a:rPr>
              <a:t>Add mental health screening</a:t>
            </a:r>
            <a:endParaRPr>
              <a:latin typeface="Calibri"/>
              <a:ea typeface="Calibri"/>
              <a:cs typeface="Calibri"/>
              <a:sym typeface="Calibri"/>
            </a:endParaRPr>
          </a:p>
          <a:p>
            <a:pPr indent="0" lvl="0" marL="457200" marR="0" rtl="0" algn="l">
              <a:lnSpc>
                <a:spcPct val="100000"/>
              </a:lnSpc>
              <a:spcBef>
                <a:spcPts val="0"/>
              </a:spcBef>
              <a:spcAft>
                <a:spcPts val="0"/>
              </a:spcAft>
              <a:buNone/>
            </a:pPr>
            <a:r>
              <a:t/>
            </a:r>
            <a:endParaRPr>
              <a:latin typeface="Calibri"/>
              <a:ea typeface="Calibri"/>
              <a:cs typeface="Calibri"/>
              <a:sym typeface="Calibri"/>
            </a:endParaRPr>
          </a:p>
          <a:p>
            <a:pPr indent="-317500" lvl="0" marL="457200" marR="0" rtl="0" algn="l">
              <a:lnSpc>
                <a:spcPct val="100000"/>
              </a:lnSpc>
              <a:spcBef>
                <a:spcPts val="0"/>
              </a:spcBef>
              <a:spcAft>
                <a:spcPts val="0"/>
              </a:spcAft>
              <a:buClr>
                <a:schemeClr val="dk1"/>
              </a:buClr>
              <a:buSzPts val="1400"/>
              <a:buChar char="●"/>
            </a:pPr>
            <a:r>
              <a:rPr lang="en-US">
                <a:latin typeface="Calibri"/>
                <a:ea typeface="Calibri"/>
                <a:cs typeface="Calibri"/>
                <a:sym typeface="Calibri"/>
              </a:rPr>
              <a:t>Screen at the end of 12th grade</a:t>
            </a:r>
            <a:endParaRPr>
              <a:latin typeface="Calibri"/>
              <a:ea typeface="Calibri"/>
              <a:cs typeface="Calibri"/>
              <a:sym typeface="Calibri"/>
            </a:endParaRPr>
          </a:p>
          <a:p>
            <a:pPr indent="0" lvl="0" marL="457200" marR="0" rtl="0" algn="l">
              <a:lnSpc>
                <a:spcPct val="100000"/>
              </a:lnSpc>
              <a:spcBef>
                <a:spcPts val="0"/>
              </a:spcBef>
              <a:spcAft>
                <a:spcPts val="0"/>
              </a:spcAft>
              <a:buNone/>
            </a:pPr>
            <a:r>
              <a:t/>
            </a:r>
            <a:endParaRPr>
              <a:latin typeface="Calibri"/>
              <a:ea typeface="Calibri"/>
              <a:cs typeface="Calibri"/>
              <a:sym typeface="Calibri"/>
            </a:endParaRPr>
          </a:p>
          <a:p>
            <a:pPr indent="-317500" lvl="0" marL="457200" marR="0" rtl="0" algn="l">
              <a:lnSpc>
                <a:spcPct val="100000"/>
              </a:lnSpc>
              <a:spcBef>
                <a:spcPts val="0"/>
              </a:spcBef>
              <a:spcAft>
                <a:spcPts val="0"/>
              </a:spcAft>
              <a:buClr>
                <a:schemeClr val="dk1"/>
              </a:buClr>
              <a:buSzPts val="1400"/>
              <a:buChar char="●"/>
            </a:pPr>
            <a:r>
              <a:rPr lang="en-US">
                <a:latin typeface="Calibri"/>
                <a:ea typeface="Calibri"/>
                <a:cs typeface="Calibri"/>
                <a:sym typeface="Calibri"/>
              </a:rPr>
              <a:t>Second screen reimbursement for SBIRT in pediatric primary care with a positive pre-screen</a:t>
            </a:r>
            <a:endParaRPr>
              <a:latin typeface="Calibri"/>
              <a:ea typeface="Calibri"/>
              <a:cs typeface="Calibri"/>
              <a:sym typeface="Calibri"/>
            </a:endParaRPr>
          </a:p>
          <a:p>
            <a:pPr indent="0" lvl="0" marL="457200" marR="0" rtl="0" algn="l">
              <a:lnSpc>
                <a:spcPct val="100000"/>
              </a:lnSpc>
              <a:spcBef>
                <a:spcPts val="0"/>
              </a:spcBef>
              <a:spcAft>
                <a:spcPts val="0"/>
              </a:spcAft>
              <a:buNone/>
            </a:pPr>
            <a:r>
              <a:t/>
            </a:r>
            <a:endParaRPr>
              <a:latin typeface="Calibri"/>
              <a:ea typeface="Calibri"/>
              <a:cs typeface="Calibri"/>
              <a:sym typeface="Calibri"/>
            </a:endParaRPr>
          </a:p>
          <a:p>
            <a:pPr indent="-317500" lvl="0" marL="457200" marR="0" rtl="0" algn="l">
              <a:lnSpc>
                <a:spcPct val="100000"/>
              </a:lnSpc>
              <a:spcBef>
                <a:spcPts val="0"/>
              </a:spcBef>
              <a:spcAft>
                <a:spcPts val="0"/>
              </a:spcAft>
              <a:buClr>
                <a:schemeClr val="dk1"/>
              </a:buClr>
              <a:buSzPts val="1400"/>
              <a:buFont typeface="Calibri"/>
              <a:buChar char="●"/>
            </a:pPr>
            <a:r>
              <a:rPr lang="en-US">
                <a:latin typeface="Calibri"/>
                <a:ea typeface="Calibri"/>
                <a:cs typeface="Calibri"/>
                <a:sym typeface="Calibri"/>
              </a:rPr>
              <a:t>Look to additional settings, including youth serving organizations the like Y’s and Boys &amp; Girls Clubs, Access Centers, Family Resource Centers</a:t>
            </a:r>
            <a:endParaRPr>
              <a:latin typeface="Calibri"/>
              <a:ea typeface="Calibri"/>
              <a:cs typeface="Calibri"/>
              <a:sym typeface="Calibri"/>
            </a:endParaRPr>
          </a:p>
          <a:p>
            <a:pPr indent="0" lvl="0" marL="457200" marR="0" rtl="0" algn="l">
              <a:lnSpc>
                <a:spcPct val="100000"/>
              </a:lnSpc>
              <a:spcBef>
                <a:spcPts val="0"/>
              </a:spcBef>
              <a:spcAft>
                <a:spcPts val="0"/>
              </a:spcAft>
              <a:buNone/>
            </a:pPr>
            <a:r>
              <a:t/>
            </a:r>
            <a:endParaRPr>
              <a:latin typeface="Calibri"/>
              <a:ea typeface="Calibri"/>
              <a:cs typeface="Calibri"/>
              <a:sym typeface="Calibri"/>
            </a:endParaRPr>
          </a:p>
          <a:p>
            <a:pPr indent="-317500" lvl="0" marL="457200" marR="0" rtl="0" algn="l">
              <a:lnSpc>
                <a:spcPct val="100000"/>
              </a:lnSpc>
              <a:spcBef>
                <a:spcPts val="0"/>
              </a:spcBef>
              <a:spcAft>
                <a:spcPts val="0"/>
              </a:spcAft>
              <a:buClr>
                <a:schemeClr val="dk1"/>
              </a:buClr>
              <a:buSzPts val="1400"/>
              <a:buFont typeface="Calibri"/>
              <a:buChar char="●"/>
            </a:pPr>
            <a:r>
              <a:rPr lang="en-US">
                <a:latin typeface="Calibri"/>
                <a:ea typeface="Calibri"/>
                <a:cs typeface="Calibri"/>
                <a:sym typeface="Calibri"/>
              </a:rPr>
              <a:t>Build out additional supports: tier II interventions in schools, school behavioral health technical assistance center, Project AMP/ACRA, social marketing to adolescents</a:t>
            </a:r>
            <a:endParaRPr>
              <a:latin typeface="Calibri"/>
              <a:ea typeface="Calibri"/>
              <a:cs typeface="Calibri"/>
              <a:sym typeface="Calibri"/>
            </a:endParaRPr>
          </a:p>
        </p:txBody>
      </p:sp>
      <p:sp>
        <p:nvSpPr>
          <p:cNvPr id="193" name="Google Shape;193;p22"/>
          <p:cNvSpPr txBox="1"/>
          <p:nvPr/>
        </p:nvSpPr>
        <p:spPr>
          <a:xfrm>
            <a:off x="59975" y="1050900"/>
            <a:ext cx="9040200" cy="62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3200">
                <a:solidFill>
                  <a:srgbClr val="3D3935"/>
                </a:solidFill>
                <a:latin typeface="Trebuchet MS"/>
                <a:ea typeface="Trebuchet MS"/>
                <a:cs typeface="Trebuchet MS"/>
                <a:sym typeface="Trebuchet MS"/>
              </a:rPr>
              <a:t>Opportunities for Expansion</a:t>
            </a:r>
            <a:endParaRPr sz="3600">
              <a:solidFill>
                <a:srgbClr val="3D3935"/>
              </a:solidFill>
              <a:latin typeface="Trebuchet MS"/>
              <a:ea typeface="Trebuchet MS"/>
              <a:cs typeface="Trebuchet MS"/>
              <a:sym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3"/>
          <p:cNvSpPr txBox="1"/>
          <p:nvPr>
            <p:ph type="title"/>
          </p:nvPr>
        </p:nvSpPr>
        <p:spPr>
          <a:xfrm>
            <a:off x="99150" y="3144550"/>
            <a:ext cx="8945700" cy="15921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200"/>
              <a:buFont typeface="Trebuchet MS"/>
              <a:buNone/>
            </a:pPr>
            <a:r>
              <a:rPr lang="en-US" sz="1600">
                <a:solidFill>
                  <a:srgbClr val="3D3935"/>
                </a:solidFill>
                <a:latin typeface="Trebuchet MS"/>
                <a:ea typeface="Trebuchet MS"/>
                <a:cs typeface="Trebuchet MS"/>
                <a:sym typeface="Trebuchet MS"/>
              </a:rPr>
              <a:t>The Children’s Mental Health Campaign (CMHC) is a statewide network that advocates for policy, systems, and practice solutions and shared responsibility among government and institutions to ensure that all children in Massachusetts have access to resources to prevent, diagnose, and treat behavioral health issues in a timely, effective, and compassionate way.</a:t>
            </a:r>
            <a:endParaRPr sz="1600">
              <a:solidFill>
                <a:srgbClr val="3D3935"/>
              </a:solidFill>
              <a:latin typeface="Trebuchet MS"/>
              <a:ea typeface="Trebuchet MS"/>
              <a:cs typeface="Trebuchet MS"/>
              <a:sym typeface="Trebuchet MS"/>
            </a:endParaRPr>
          </a:p>
          <a:p>
            <a:pPr indent="0" lvl="0" marL="0" rtl="0" algn="ctr">
              <a:lnSpc>
                <a:spcPct val="100000"/>
              </a:lnSpc>
              <a:spcBef>
                <a:spcPts val="0"/>
              </a:spcBef>
              <a:spcAft>
                <a:spcPts val="0"/>
              </a:spcAft>
              <a:buSzPts val="4200"/>
              <a:buFont typeface="Trebuchet MS"/>
              <a:buNone/>
            </a:pPr>
            <a:r>
              <a:t/>
            </a:r>
            <a:endParaRPr sz="1600">
              <a:solidFill>
                <a:srgbClr val="3D3935"/>
              </a:solidFill>
              <a:latin typeface="Trebuchet MS"/>
              <a:ea typeface="Trebuchet MS"/>
              <a:cs typeface="Trebuchet MS"/>
              <a:sym typeface="Trebuchet MS"/>
            </a:endParaRPr>
          </a:p>
          <a:p>
            <a:pPr indent="0" lvl="0" marL="0" rtl="0" algn="ctr">
              <a:lnSpc>
                <a:spcPct val="100000"/>
              </a:lnSpc>
              <a:spcBef>
                <a:spcPts val="0"/>
              </a:spcBef>
              <a:spcAft>
                <a:spcPts val="0"/>
              </a:spcAft>
              <a:buSzPts val="4200"/>
              <a:buFont typeface="Trebuchet MS"/>
              <a:buNone/>
            </a:pPr>
            <a:r>
              <a:rPr b="1" lang="en-US" sz="1600" u="sng">
                <a:solidFill>
                  <a:schemeClr val="hlink"/>
                </a:solidFill>
                <a:latin typeface="Trebuchet MS"/>
                <a:ea typeface="Trebuchet MS"/>
                <a:cs typeface="Trebuchet MS"/>
                <a:sym typeface="Trebuchet MS"/>
                <a:hlinkClick r:id="rId3"/>
              </a:rPr>
              <a:t>www.childrensmentalhealthcampaign.org</a:t>
            </a:r>
            <a:endParaRPr b="1" sz="1600">
              <a:solidFill>
                <a:srgbClr val="3D3935"/>
              </a:solidFill>
              <a:latin typeface="Trebuchet MS"/>
              <a:ea typeface="Trebuchet MS"/>
              <a:cs typeface="Trebuchet MS"/>
              <a:sym typeface="Trebuchet MS"/>
            </a:endParaRPr>
          </a:p>
          <a:p>
            <a:pPr indent="0" lvl="0" marL="0" rtl="0" algn="ctr">
              <a:lnSpc>
                <a:spcPct val="100000"/>
              </a:lnSpc>
              <a:spcBef>
                <a:spcPts val="0"/>
              </a:spcBef>
              <a:spcAft>
                <a:spcPts val="0"/>
              </a:spcAft>
              <a:buSzPts val="4200"/>
              <a:buFont typeface="Trebuchet MS"/>
              <a:buNone/>
            </a:pPr>
            <a:r>
              <a:t/>
            </a:r>
            <a:endParaRPr b="1" sz="1600">
              <a:solidFill>
                <a:srgbClr val="3D3935"/>
              </a:solidFill>
              <a:latin typeface="Trebuchet MS"/>
              <a:ea typeface="Trebuchet MS"/>
              <a:cs typeface="Trebuchet MS"/>
              <a:sym typeface="Trebuchet MS"/>
            </a:endParaRPr>
          </a:p>
          <a:p>
            <a:pPr indent="0" lvl="0" marL="0" rtl="0" algn="ctr">
              <a:lnSpc>
                <a:spcPct val="100000"/>
              </a:lnSpc>
              <a:spcBef>
                <a:spcPts val="0"/>
              </a:spcBef>
              <a:spcAft>
                <a:spcPts val="0"/>
              </a:spcAft>
              <a:buSzPts val="4200"/>
              <a:buFont typeface="Trebuchet MS"/>
              <a:buNone/>
            </a:pPr>
            <a:r>
              <a:rPr b="1" lang="en-US" sz="1600">
                <a:solidFill>
                  <a:srgbClr val="3D3935"/>
                </a:solidFill>
                <a:latin typeface="Trebuchet MS"/>
                <a:ea typeface="Trebuchet MS"/>
                <a:cs typeface="Trebuchet MS"/>
                <a:sym typeface="Trebuchet MS"/>
              </a:rPr>
              <a:t>For questions, contact Courtney Chelo at cchelo@mspcc.org</a:t>
            </a:r>
            <a:endParaRPr b="1" sz="1600">
              <a:solidFill>
                <a:srgbClr val="3D3935"/>
              </a:solidFill>
              <a:latin typeface="Trebuchet MS"/>
              <a:ea typeface="Trebuchet MS"/>
              <a:cs typeface="Trebuchet MS"/>
              <a:sym typeface="Trebuchet MS"/>
            </a:endParaRPr>
          </a:p>
          <a:p>
            <a:pPr indent="0" lvl="0" marL="0" rtl="0" algn="ctr">
              <a:lnSpc>
                <a:spcPct val="100000"/>
              </a:lnSpc>
              <a:spcBef>
                <a:spcPts val="0"/>
              </a:spcBef>
              <a:spcAft>
                <a:spcPts val="0"/>
              </a:spcAft>
              <a:buSzPts val="4200"/>
              <a:buFont typeface="Trebuchet MS"/>
              <a:buNone/>
            </a:pPr>
            <a:r>
              <a:t/>
            </a:r>
            <a:endParaRPr b="1" sz="1600">
              <a:solidFill>
                <a:srgbClr val="3D3935"/>
              </a:solidFill>
              <a:latin typeface="Trebuchet MS"/>
              <a:ea typeface="Trebuchet MS"/>
              <a:cs typeface="Trebuchet MS"/>
              <a:sym typeface="Trebuchet MS"/>
            </a:endParaRPr>
          </a:p>
        </p:txBody>
      </p:sp>
      <p:sp>
        <p:nvSpPr>
          <p:cNvPr id="199" name="Google Shape;199;p23"/>
          <p:cNvSpPr txBox="1"/>
          <p:nvPr/>
        </p:nvSpPr>
        <p:spPr>
          <a:xfrm>
            <a:off x="7512979" y="-50430"/>
            <a:ext cx="1289100" cy="307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00" name="Google Shape;200;p23"/>
          <p:cNvPicPr preferRelativeResize="0"/>
          <p:nvPr/>
        </p:nvPicPr>
        <p:blipFill>
          <a:blip r:embed="rId4">
            <a:alphaModFix/>
          </a:blip>
          <a:stretch>
            <a:fillRect/>
          </a:stretch>
        </p:blipFill>
        <p:spPr>
          <a:xfrm>
            <a:off x="2937087" y="0"/>
            <a:ext cx="3269825" cy="24305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