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00" r:id="rId4"/>
  </p:sldMasterIdLst>
  <p:sldIdLst>
    <p:sldId id="256" r:id="rId5"/>
    <p:sldId id="257" r:id="rId6"/>
    <p:sldId id="261" r:id="rId7"/>
    <p:sldId id="262" r:id="rId8"/>
    <p:sldId id="258" r:id="rId9"/>
    <p:sldId id="270" r:id="rId10"/>
    <p:sldId id="259" r:id="rId11"/>
    <p:sldId id="260" r:id="rId12"/>
    <p:sldId id="263" r:id="rId13"/>
    <p:sldId id="271" r:id="rId14"/>
    <p:sldId id="272" r:id="rId15"/>
    <p:sldId id="273" r:id="rId16"/>
    <p:sldId id="269" r:id="rId17"/>
    <p:sldId id="275" r:id="rId18"/>
    <p:sldId id="277" r:id="rId19"/>
    <p:sldId id="274" r:id="rId20"/>
    <p:sldId id="276"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1A7778-BD6D-1C2A-F7E3-F84FE45FC74D}" v="1" dt="2024-08-16T16:37:36.2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yron, Karen (EOHLC)" userId="S::karen.byron@mass.gov::e52d21eb-77db-47fd-b931-8abbf54f323d" providerId="AD" clId="Web-{7F1A7778-BD6D-1C2A-F7E3-F84FE45FC74D}"/>
    <pc:docChg chg="sldOrd">
      <pc:chgData name="Byron, Karen (EOHLC)" userId="S::karen.byron@mass.gov::e52d21eb-77db-47fd-b931-8abbf54f323d" providerId="AD" clId="Web-{7F1A7778-BD6D-1C2A-F7E3-F84FE45FC74D}" dt="2024-08-16T16:37:36.261" v="0"/>
      <pc:docMkLst>
        <pc:docMk/>
      </pc:docMkLst>
      <pc:sldChg chg="ord">
        <pc:chgData name="Byron, Karen (EOHLC)" userId="S::karen.byron@mass.gov::e52d21eb-77db-47fd-b931-8abbf54f323d" providerId="AD" clId="Web-{7F1A7778-BD6D-1C2A-F7E3-F84FE45FC74D}" dt="2024-08-16T16:37:36.261" v="0"/>
        <pc:sldMkLst>
          <pc:docMk/>
          <pc:sldMk cId="3681761354" sldId="277"/>
        </pc:sldMkLst>
      </pc:sldChg>
    </pc:docChg>
  </pc:docChgLst>
  <pc:docChgLst>
    <pc:chgData name="Byron, Karen (EOHLC)" userId="e52d21eb-77db-47fd-b931-8abbf54f323d" providerId="ADAL" clId="{8A76E512-F49A-42F3-8FAF-C1DC326AA685}"/>
    <pc:docChg chg="undo custSel addSld delSld modSld sldOrd">
      <pc:chgData name="Byron, Karen (EOHLC)" userId="e52d21eb-77db-47fd-b931-8abbf54f323d" providerId="ADAL" clId="{8A76E512-F49A-42F3-8FAF-C1DC326AA685}" dt="2024-08-14T13:38:37.870" v="4883" actId="6549"/>
      <pc:docMkLst>
        <pc:docMk/>
      </pc:docMkLst>
      <pc:sldChg chg="modSp">
        <pc:chgData name="Byron, Karen (EOHLC)" userId="e52d21eb-77db-47fd-b931-8abbf54f323d" providerId="ADAL" clId="{8A76E512-F49A-42F3-8FAF-C1DC326AA685}" dt="2024-08-14T13:02:39.540" v="4736" actId="20577"/>
        <pc:sldMkLst>
          <pc:docMk/>
          <pc:sldMk cId="3694718057" sldId="256"/>
        </pc:sldMkLst>
        <pc:spChg chg="mod">
          <ac:chgData name="Byron, Karen (EOHLC)" userId="e52d21eb-77db-47fd-b931-8abbf54f323d" providerId="ADAL" clId="{8A76E512-F49A-42F3-8FAF-C1DC326AA685}" dt="2024-08-13T21:17:25.945" v="1" actId="20577"/>
          <ac:spMkLst>
            <pc:docMk/>
            <pc:sldMk cId="3694718057" sldId="256"/>
            <ac:spMk id="2" creationId="{889192CF-1A89-3C12-93EF-18E233A982CE}"/>
          </ac:spMkLst>
        </pc:spChg>
        <pc:spChg chg="mod">
          <ac:chgData name="Byron, Karen (EOHLC)" userId="e52d21eb-77db-47fd-b931-8abbf54f323d" providerId="ADAL" clId="{8A76E512-F49A-42F3-8FAF-C1DC326AA685}" dt="2024-08-14T13:02:39.540" v="4736" actId="20577"/>
          <ac:spMkLst>
            <pc:docMk/>
            <pc:sldMk cId="3694718057" sldId="256"/>
            <ac:spMk id="3" creationId="{ADAD5D09-E318-2BA6-D629-63EC54ECF738}"/>
          </ac:spMkLst>
        </pc:spChg>
      </pc:sldChg>
      <pc:sldChg chg="addSp delSp modSp mod setBg setClrOvrMap">
        <pc:chgData name="Byron, Karen (EOHLC)" userId="e52d21eb-77db-47fd-b931-8abbf54f323d" providerId="ADAL" clId="{8A76E512-F49A-42F3-8FAF-C1DC326AA685}" dt="2024-08-13T21:18:21.584" v="12" actId="26606"/>
        <pc:sldMkLst>
          <pc:docMk/>
          <pc:sldMk cId="816803658" sldId="257"/>
        </pc:sldMkLst>
        <pc:spChg chg="mod">
          <ac:chgData name="Byron, Karen (EOHLC)" userId="e52d21eb-77db-47fd-b931-8abbf54f323d" providerId="ADAL" clId="{8A76E512-F49A-42F3-8FAF-C1DC326AA685}" dt="2024-08-13T21:18:21.584" v="12" actId="26606"/>
          <ac:spMkLst>
            <pc:docMk/>
            <pc:sldMk cId="816803658" sldId="257"/>
            <ac:spMk id="2" creationId="{D54CD4F4-565C-416C-B76E-E9FC4E3F92CF}"/>
          </ac:spMkLst>
        </pc:spChg>
        <pc:spChg chg="mod">
          <ac:chgData name="Byron, Karen (EOHLC)" userId="e52d21eb-77db-47fd-b931-8abbf54f323d" providerId="ADAL" clId="{8A76E512-F49A-42F3-8FAF-C1DC326AA685}" dt="2024-08-13T21:18:21.584" v="12" actId="26606"/>
          <ac:spMkLst>
            <pc:docMk/>
            <pc:sldMk cId="816803658" sldId="257"/>
            <ac:spMk id="3" creationId="{F9B96CA3-55C0-1C4B-4E46-31D5DF83B615}"/>
          </ac:spMkLst>
        </pc:spChg>
        <pc:spChg chg="add del">
          <ac:chgData name="Byron, Karen (EOHLC)" userId="e52d21eb-77db-47fd-b931-8abbf54f323d" providerId="ADAL" clId="{8A76E512-F49A-42F3-8FAF-C1DC326AA685}" dt="2024-08-13T21:18:21.584" v="12" actId="26606"/>
          <ac:spMkLst>
            <pc:docMk/>
            <pc:sldMk cId="816803658" sldId="257"/>
            <ac:spMk id="16" creationId="{9F5EF35B-201C-44F0-B571-2B74F952707D}"/>
          </ac:spMkLst>
        </pc:spChg>
        <pc:spChg chg="add del">
          <ac:chgData name="Byron, Karen (EOHLC)" userId="e52d21eb-77db-47fd-b931-8abbf54f323d" providerId="ADAL" clId="{8A76E512-F49A-42F3-8FAF-C1DC326AA685}" dt="2024-08-13T21:18:21.584" v="12" actId="26606"/>
          <ac:spMkLst>
            <pc:docMk/>
            <pc:sldMk cId="816803658" sldId="257"/>
            <ac:spMk id="17" creationId="{4BF33555-1B12-49B5-BADE-CEAB32216861}"/>
          </ac:spMkLst>
        </pc:spChg>
        <pc:spChg chg="add del">
          <ac:chgData name="Byron, Karen (EOHLC)" userId="e52d21eb-77db-47fd-b931-8abbf54f323d" providerId="ADAL" clId="{8A76E512-F49A-42F3-8FAF-C1DC326AA685}" dt="2024-08-13T21:18:21.575" v="11" actId="26606"/>
          <ac:spMkLst>
            <pc:docMk/>
            <pc:sldMk cId="816803658" sldId="257"/>
            <ac:spMk id="22" creationId="{CB972422-B794-4FA8-BCC6-BAF6938A1B53}"/>
          </ac:spMkLst>
        </pc:spChg>
        <pc:spChg chg="add del">
          <ac:chgData name="Byron, Karen (EOHLC)" userId="e52d21eb-77db-47fd-b931-8abbf54f323d" providerId="ADAL" clId="{8A76E512-F49A-42F3-8FAF-C1DC326AA685}" dt="2024-08-13T21:18:21.575" v="11" actId="26606"/>
          <ac:spMkLst>
            <pc:docMk/>
            <pc:sldMk cId="816803658" sldId="257"/>
            <ac:spMk id="24" creationId="{89DE9E2B-5611-49C8-862E-AD4D43A8AA6D}"/>
          </ac:spMkLst>
        </pc:spChg>
        <pc:spChg chg="add del">
          <ac:chgData name="Byron, Karen (EOHLC)" userId="e52d21eb-77db-47fd-b931-8abbf54f323d" providerId="ADAL" clId="{8A76E512-F49A-42F3-8FAF-C1DC326AA685}" dt="2024-08-13T21:18:21.575" v="11" actId="26606"/>
          <ac:spMkLst>
            <pc:docMk/>
            <pc:sldMk cId="816803658" sldId="257"/>
            <ac:spMk id="28" creationId="{519C7155-1644-4C60-B0B5-32B1800D6044}"/>
          </ac:spMkLst>
        </pc:spChg>
        <pc:spChg chg="add">
          <ac:chgData name="Byron, Karen (EOHLC)" userId="e52d21eb-77db-47fd-b931-8abbf54f323d" providerId="ADAL" clId="{8A76E512-F49A-42F3-8FAF-C1DC326AA685}" dt="2024-08-13T21:18:21.584" v="12" actId="26606"/>
          <ac:spMkLst>
            <pc:docMk/>
            <pc:sldMk cId="816803658" sldId="257"/>
            <ac:spMk id="30" creationId="{1A6D86F0-98E0-4468-9315-41BF7B0F2E68}"/>
          </ac:spMkLst>
        </pc:spChg>
        <pc:spChg chg="add">
          <ac:chgData name="Byron, Karen (EOHLC)" userId="e52d21eb-77db-47fd-b931-8abbf54f323d" providerId="ADAL" clId="{8A76E512-F49A-42F3-8FAF-C1DC326AA685}" dt="2024-08-13T21:18:21.584" v="12" actId="26606"/>
          <ac:spMkLst>
            <pc:docMk/>
            <pc:sldMk cId="816803658" sldId="257"/>
            <ac:spMk id="31" creationId="{CE957058-57AD-46A9-BAE9-7145CB3504F9}"/>
          </ac:spMkLst>
        </pc:spChg>
        <pc:picChg chg="del mod ord">
          <ac:chgData name="Byron, Karen (EOHLC)" userId="e52d21eb-77db-47fd-b931-8abbf54f323d" providerId="ADAL" clId="{8A76E512-F49A-42F3-8FAF-C1DC326AA685}" dt="2024-08-13T21:18:12.429" v="9" actId="478"/>
          <ac:picMkLst>
            <pc:docMk/>
            <pc:sldMk cId="816803658" sldId="257"/>
            <ac:picMk id="14" creationId="{B3795ABE-F547-BDB6-4146-E2571F3C1342}"/>
          </ac:picMkLst>
        </pc:picChg>
        <pc:cxnChg chg="add del">
          <ac:chgData name="Byron, Karen (EOHLC)" userId="e52d21eb-77db-47fd-b931-8abbf54f323d" providerId="ADAL" clId="{8A76E512-F49A-42F3-8FAF-C1DC326AA685}" dt="2024-08-13T21:18:21.575" v="11" actId="26606"/>
          <ac:cxnSpMkLst>
            <pc:docMk/>
            <pc:sldMk cId="816803658" sldId="257"/>
            <ac:cxnSpMk id="26" creationId="{5296EC4F-8732-481B-94CB-C98E4EF297FF}"/>
          </ac:cxnSpMkLst>
        </pc:cxnChg>
      </pc:sldChg>
      <pc:sldChg chg="addSp delSp modSp mod setClrOvrMap">
        <pc:chgData name="Byron, Karen (EOHLC)" userId="e52d21eb-77db-47fd-b931-8abbf54f323d" providerId="ADAL" clId="{8A76E512-F49A-42F3-8FAF-C1DC326AA685}" dt="2024-08-14T11:24:54.379" v="335" actId="20577"/>
        <pc:sldMkLst>
          <pc:docMk/>
          <pc:sldMk cId="2885301729" sldId="258"/>
        </pc:sldMkLst>
        <pc:spChg chg="mod">
          <ac:chgData name="Byron, Karen (EOHLC)" userId="e52d21eb-77db-47fd-b931-8abbf54f323d" providerId="ADAL" clId="{8A76E512-F49A-42F3-8FAF-C1DC326AA685}" dt="2024-08-14T11:12:11.312" v="56" actId="26606"/>
          <ac:spMkLst>
            <pc:docMk/>
            <pc:sldMk cId="2885301729" sldId="258"/>
            <ac:spMk id="2" creationId="{53F76796-A329-1C93-8738-28F0471BF484}"/>
          </ac:spMkLst>
        </pc:spChg>
        <pc:spChg chg="mod">
          <ac:chgData name="Byron, Karen (EOHLC)" userId="e52d21eb-77db-47fd-b931-8abbf54f323d" providerId="ADAL" clId="{8A76E512-F49A-42F3-8FAF-C1DC326AA685}" dt="2024-08-14T11:24:54.379" v="335" actId="20577"/>
          <ac:spMkLst>
            <pc:docMk/>
            <pc:sldMk cId="2885301729" sldId="258"/>
            <ac:spMk id="7" creationId="{5EA86ECB-C1EB-E837-0232-952612143EC0}"/>
          </ac:spMkLst>
        </pc:spChg>
        <pc:spChg chg="add del">
          <ac:chgData name="Byron, Karen (EOHLC)" userId="e52d21eb-77db-47fd-b931-8abbf54f323d" providerId="ADAL" clId="{8A76E512-F49A-42F3-8FAF-C1DC326AA685}" dt="2024-08-14T11:12:11.304" v="55" actId="26606"/>
          <ac:spMkLst>
            <pc:docMk/>
            <pc:sldMk cId="2885301729" sldId="258"/>
            <ac:spMk id="12" creationId="{CB972422-B794-4FA8-BCC6-BAF6938A1B53}"/>
          </ac:spMkLst>
        </pc:spChg>
        <pc:spChg chg="add del">
          <ac:chgData name="Byron, Karen (EOHLC)" userId="e52d21eb-77db-47fd-b931-8abbf54f323d" providerId="ADAL" clId="{8A76E512-F49A-42F3-8FAF-C1DC326AA685}" dt="2024-08-14T11:12:11.304" v="55" actId="26606"/>
          <ac:spMkLst>
            <pc:docMk/>
            <pc:sldMk cId="2885301729" sldId="258"/>
            <ac:spMk id="14" creationId="{89DE9E2B-5611-49C8-862E-AD4D43A8AA6D}"/>
          </ac:spMkLst>
        </pc:spChg>
        <pc:spChg chg="add del">
          <ac:chgData name="Byron, Karen (EOHLC)" userId="e52d21eb-77db-47fd-b931-8abbf54f323d" providerId="ADAL" clId="{8A76E512-F49A-42F3-8FAF-C1DC326AA685}" dt="2024-08-14T11:12:11.304" v="55" actId="26606"/>
          <ac:spMkLst>
            <pc:docMk/>
            <pc:sldMk cId="2885301729" sldId="258"/>
            <ac:spMk id="18" creationId="{519C7155-1644-4C60-B0B5-32B1800D6044}"/>
          </ac:spMkLst>
        </pc:spChg>
        <pc:spChg chg="add del">
          <ac:chgData name="Byron, Karen (EOHLC)" userId="e52d21eb-77db-47fd-b931-8abbf54f323d" providerId="ADAL" clId="{8A76E512-F49A-42F3-8FAF-C1DC326AA685}" dt="2024-08-14T11:22:52.654" v="276" actId="26606"/>
          <ac:spMkLst>
            <pc:docMk/>
            <pc:sldMk cId="2885301729" sldId="258"/>
            <ac:spMk id="20" creationId="{5EFA06D2-8FF8-4CC4-85BD-BCB6A30D5497}"/>
          </ac:spMkLst>
        </pc:spChg>
        <pc:spChg chg="add del">
          <ac:chgData name="Byron, Karen (EOHLC)" userId="e52d21eb-77db-47fd-b931-8abbf54f323d" providerId="ADAL" clId="{8A76E512-F49A-42F3-8FAF-C1DC326AA685}" dt="2024-08-14T11:22:52.654" v="276" actId="26606"/>
          <ac:spMkLst>
            <pc:docMk/>
            <pc:sldMk cId="2885301729" sldId="258"/>
            <ac:spMk id="21" creationId="{607A060C-1090-4A7B-A0C2-50C7605961CA}"/>
          </ac:spMkLst>
        </pc:spChg>
        <pc:spChg chg="add">
          <ac:chgData name="Byron, Karen (EOHLC)" userId="e52d21eb-77db-47fd-b931-8abbf54f323d" providerId="ADAL" clId="{8A76E512-F49A-42F3-8FAF-C1DC326AA685}" dt="2024-08-14T11:22:52.654" v="276" actId="26606"/>
          <ac:spMkLst>
            <pc:docMk/>
            <pc:sldMk cId="2885301729" sldId="258"/>
            <ac:spMk id="26" creationId="{5EFA06D2-8FF8-4CC4-85BD-BCB6A30D5497}"/>
          </ac:spMkLst>
        </pc:spChg>
        <pc:spChg chg="add">
          <ac:chgData name="Byron, Karen (EOHLC)" userId="e52d21eb-77db-47fd-b931-8abbf54f323d" providerId="ADAL" clId="{8A76E512-F49A-42F3-8FAF-C1DC326AA685}" dt="2024-08-14T11:22:52.654" v="276" actId="26606"/>
          <ac:spMkLst>
            <pc:docMk/>
            <pc:sldMk cId="2885301729" sldId="258"/>
            <ac:spMk id="28" creationId="{607A060C-1090-4A7B-A0C2-50C7605961CA}"/>
          </ac:spMkLst>
        </pc:spChg>
        <pc:cxnChg chg="add del">
          <ac:chgData name="Byron, Karen (EOHLC)" userId="e52d21eb-77db-47fd-b931-8abbf54f323d" providerId="ADAL" clId="{8A76E512-F49A-42F3-8FAF-C1DC326AA685}" dt="2024-08-14T11:12:11.304" v="55" actId="26606"/>
          <ac:cxnSpMkLst>
            <pc:docMk/>
            <pc:sldMk cId="2885301729" sldId="258"/>
            <ac:cxnSpMk id="16" creationId="{5296EC4F-8732-481B-94CB-C98E4EF297FF}"/>
          </ac:cxnSpMkLst>
        </pc:cxnChg>
      </pc:sldChg>
      <pc:sldChg chg="addSp delSp modSp mod setBg setClrOvrMap">
        <pc:chgData name="Byron, Karen (EOHLC)" userId="e52d21eb-77db-47fd-b931-8abbf54f323d" providerId="ADAL" clId="{8A76E512-F49A-42F3-8FAF-C1DC326AA685}" dt="2024-08-14T13:34:41.505" v="4770" actId="20577"/>
        <pc:sldMkLst>
          <pc:docMk/>
          <pc:sldMk cId="1749961164" sldId="259"/>
        </pc:sldMkLst>
        <pc:spChg chg="mod">
          <ac:chgData name="Byron, Karen (EOHLC)" userId="e52d21eb-77db-47fd-b931-8abbf54f323d" providerId="ADAL" clId="{8A76E512-F49A-42F3-8FAF-C1DC326AA685}" dt="2024-08-14T11:27:05.755" v="339" actId="26606"/>
          <ac:spMkLst>
            <pc:docMk/>
            <pc:sldMk cId="1749961164" sldId="259"/>
            <ac:spMk id="2" creationId="{E1E39B32-79B2-9DDE-E354-122443690DAD}"/>
          </ac:spMkLst>
        </pc:spChg>
        <pc:spChg chg="mod">
          <ac:chgData name="Byron, Karen (EOHLC)" userId="e52d21eb-77db-47fd-b931-8abbf54f323d" providerId="ADAL" clId="{8A76E512-F49A-42F3-8FAF-C1DC326AA685}" dt="2024-08-14T13:34:41.505" v="4770" actId="20577"/>
          <ac:spMkLst>
            <pc:docMk/>
            <pc:sldMk cId="1749961164" sldId="259"/>
            <ac:spMk id="3" creationId="{B688BA0B-6843-774A-7281-EFC853404549}"/>
          </ac:spMkLst>
        </pc:spChg>
        <pc:spChg chg="add del">
          <ac:chgData name="Byron, Karen (EOHLC)" userId="e52d21eb-77db-47fd-b931-8abbf54f323d" providerId="ADAL" clId="{8A76E512-F49A-42F3-8FAF-C1DC326AA685}" dt="2024-08-14T11:27:05.755" v="339" actId="26606"/>
          <ac:spMkLst>
            <pc:docMk/>
            <pc:sldMk cId="1749961164" sldId="259"/>
            <ac:spMk id="12" creationId="{E96FC08F-E9E6-492C-951B-052826DD5701}"/>
          </ac:spMkLst>
        </pc:spChg>
        <pc:spChg chg="add">
          <ac:chgData name="Byron, Karen (EOHLC)" userId="e52d21eb-77db-47fd-b931-8abbf54f323d" providerId="ADAL" clId="{8A76E512-F49A-42F3-8FAF-C1DC326AA685}" dt="2024-08-14T11:27:05.755" v="339" actId="26606"/>
          <ac:spMkLst>
            <pc:docMk/>
            <pc:sldMk cId="1749961164" sldId="259"/>
            <ac:spMk id="17" creationId="{1A6D86F0-98E0-4468-9315-41BF7B0F2E68}"/>
          </ac:spMkLst>
        </pc:spChg>
        <pc:spChg chg="add">
          <ac:chgData name="Byron, Karen (EOHLC)" userId="e52d21eb-77db-47fd-b931-8abbf54f323d" providerId="ADAL" clId="{8A76E512-F49A-42F3-8FAF-C1DC326AA685}" dt="2024-08-14T11:27:05.755" v="339" actId="26606"/>
          <ac:spMkLst>
            <pc:docMk/>
            <pc:sldMk cId="1749961164" sldId="259"/>
            <ac:spMk id="19" creationId="{CE957058-57AD-46A9-BAE9-7145CB3504F9}"/>
          </ac:spMkLst>
        </pc:spChg>
        <pc:picChg chg="del ord">
          <ac:chgData name="Byron, Karen (EOHLC)" userId="e52d21eb-77db-47fd-b931-8abbf54f323d" providerId="ADAL" clId="{8A76E512-F49A-42F3-8FAF-C1DC326AA685}" dt="2024-08-14T11:27:09.553" v="340" actId="478"/>
          <ac:picMkLst>
            <pc:docMk/>
            <pc:sldMk cId="1749961164" sldId="259"/>
            <ac:picMk id="5" creationId="{4FE62F8B-D605-5D59-975A-414769FA86AE}"/>
          </ac:picMkLst>
        </pc:picChg>
        <pc:picChg chg="del mod ord">
          <ac:chgData name="Byron, Karen (EOHLC)" userId="e52d21eb-77db-47fd-b931-8abbf54f323d" providerId="ADAL" clId="{8A76E512-F49A-42F3-8FAF-C1DC326AA685}" dt="2024-08-14T11:26:55.614" v="338" actId="478"/>
          <ac:picMkLst>
            <pc:docMk/>
            <pc:sldMk cId="1749961164" sldId="259"/>
            <ac:picMk id="6" creationId="{23A578CB-C7D9-B818-D019-24EA3B43CC91}"/>
          </ac:picMkLst>
        </pc:picChg>
        <pc:picChg chg="del mod">
          <ac:chgData name="Byron, Karen (EOHLC)" userId="e52d21eb-77db-47fd-b931-8abbf54f323d" providerId="ADAL" clId="{8A76E512-F49A-42F3-8FAF-C1DC326AA685}" dt="2024-08-14T11:26:50.404" v="337" actId="478"/>
          <ac:picMkLst>
            <pc:docMk/>
            <pc:sldMk cId="1749961164" sldId="259"/>
            <ac:picMk id="7" creationId="{6AB50955-CD73-F7CD-6483-F0D78072A747}"/>
          </ac:picMkLst>
        </pc:picChg>
      </pc:sldChg>
      <pc:sldChg chg="addSp delSp modSp mod setClrOvrMap">
        <pc:chgData name="Byron, Karen (EOHLC)" userId="e52d21eb-77db-47fd-b931-8abbf54f323d" providerId="ADAL" clId="{8A76E512-F49A-42F3-8FAF-C1DC326AA685}" dt="2024-08-14T11:45:31.409" v="607" actId="26606"/>
        <pc:sldMkLst>
          <pc:docMk/>
          <pc:sldMk cId="3011342910" sldId="260"/>
        </pc:sldMkLst>
        <pc:spChg chg="mod">
          <ac:chgData name="Byron, Karen (EOHLC)" userId="e52d21eb-77db-47fd-b931-8abbf54f323d" providerId="ADAL" clId="{8A76E512-F49A-42F3-8FAF-C1DC326AA685}" dt="2024-08-14T11:45:31.409" v="607" actId="26606"/>
          <ac:spMkLst>
            <pc:docMk/>
            <pc:sldMk cId="3011342910" sldId="260"/>
            <ac:spMk id="2" creationId="{C7E113DA-34DC-C564-3619-64811C1D4C73}"/>
          </ac:spMkLst>
        </pc:spChg>
        <pc:spChg chg="mod">
          <ac:chgData name="Byron, Karen (EOHLC)" userId="e52d21eb-77db-47fd-b931-8abbf54f323d" providerId="ADAL" clId="{8A76E512-F49A-42F3-8FAF-C1DC326AA685}" dt="2024-08-14T11:45:31.409" v="607" actId="26606"/>
          <ac:spMkLst>
            <pc:docMk/>
            <pc:sldMk cId="3011342910" sldId="260"/>
            <ac:spMk id="3" creationId="{333B2264-0404-BDA7-9D4D-B0FA8B5EC0D0}"/>
          </ac:spMkLst>
        </pc:spChg>
        <pc:spChg chg="add del">
          <ac:chgData name="Byron, Karen (EOHLC)" userId="e52d21eb-77db-47fd-b931-8abbf54f323d" providerId="ADAL" clId="{8A76E512-F49A-42F3-8FAF-C1DC326AA685}" dt="2024-08-14T11:45:31.409" v="607" actId="26606"/>
          <ac:spMkLst>
            <pc:docMk/>
            <pc:sldMk cId="3011342910" sldId="260"/>
            <ac:spMk id="8" creationId="{1A6D86F0-98E0-4468-9315-41BF7B0F2E68}"/>
          </ac:spMkLst>
        </pc:spChg>
        <pc:spChg chg="add del">
          <ac:chgData name="Byron, Karen (EOHLC)" userId="e52d21eb-77db-47fd-b931-8abbf54f323d" providerId="ADAL" clId="{8A76E512-F49A-42F3-8FAF-C1DC326AA685}" dt="2024-08-14T11:45:31.409" v="607" actId="26606"/>
          <ac:spMkLst>
            <pc:docMk/>
            <pc:sldMk cId="3011342910" sldId="260"/>
            <ac:spMk id="10" creationId="{CE957058-57AD-46A9-BAE9-7145CB3504F9}"/>
          </ac:spMkLst>
        </pc:spChg>
        <pc:spChg chg="add">
          <ac:chgData name="Byron, Karen (EOHLC)" userId="e52d21eb-77db-47fd-b931-8abbf54f323d" providerId="ADAL" clId="{8A76E512-F49A-42F3-8FAF-C1DC326AA685}" dt="2024-08-14T11:45:31.409" v="607" actId="26606"/>
          <ac:spMkLst>
            <pc:docMk/>
            <pc:sldMk cId="3011342910" sldId="260"/>
            <ac:spMk id="15" creationId="{CB972422-B794-4FA8-BCC6-BAF6938A1B53}"/>
          </ac:spMkLst>
        </pc:spChg>
        <pc:spChg chg="add">
          <ac:chgData name="Byron, Karen (EOHLC)" userId="e52d21eb-77db-47fd-b931-8abbf54f323d" providerId="ADAL" clId="{8A76E512-F49A-42F3-8FAF-C1DC326AA685}" dt="2024-08-14T11:45:31.409" v="607" actId="26606"/>
          <ac:spMkLst>
            <pc:docMk/>
            <pc:sldMk cId="3011342910" sldId="260"/>
            <ac:spMk id="17" creationId="{89DE9E2B-5611-49C8-862E-AD4D43A8AA6D}"/>
          </ac:spMkLst>
        </pc:spChg>
        <pc:spChg chg="add">
          <ac:chgData name="Byron, Karen (EOHLC)" userId="e52d21eb-77db-47fd-b931-8abbf54f323d" providerId="ADAL" clId="{8A76E512-F49A-42F3-8FAF-C1DC326AA685}" dt="2024-08-14T11:45:31.409" v="607" actId="26606"/>
          <ac:spMkLst>
            <pc:docMk/>
            <pc:sldMk cId="3011342910" sldId="260"/>
            <ac:spMk id="21" creationId="{519C7155-1644-4C60-B0B5-32B1800D6044}"/>
          </ac:spMkLst>
        </pc:spChg>
        <pc:cxnChg chg="add">
          <ac:chgData name="Byron, Karen (EOHLC)" userId="e52d21eb-77db-47fd-b931-8abbf54f323d" providerId="ADAL" clId="{8A76E512-F49A-42F3-8FAF-C1DC326AA685}" dt="2024-08-14T11:45:31.409" v="607" actId="26606"/>
          <ac:cxnSpMkLst>
            <pc:docMk/>
            <pc:sldMk cId="3011342910" sldId="260"/>
            <ac:cxnSpMk id="19" creationId="{5296EC4F-8732-481B-94CB-C98E4EF297FF}"/>
          </ac:cxnSpMkLst>
        </pc:cxnChg>
      </pc:sldChg>
      <pc:sldChg chg="addSp delSp modSp mod setClrOvrMap">
        <pc:chgData name="Byron, Karen (EOHLC)" userId="e52d21eb-77db-47fd-b931-8abbf54f323d" providerId="ADAL" clId="{8A76E512-F49A-42F3-8FAF-C1DC326AA685}" dt="2024-08-14T11:11:17.695" v="48" actId="113"/>
        <pc:sldMkLst>
          <pc:docMk/>
          <pc:sldMk cId="3092369623" sldId="261"/>
        </pc:sldMkLst>
        <pc:spChg chg="mod">
          <ac:chgData name="Byron, Karen (EOHLC)" userId="e52d21eb-77db-47fd-b931-8abbf54f323d" providerId="ADAL" clId="{8A76E512-F49A-42F3-8FAF-C1DC326AA685}" dt="2024-08-14T11:08:36.891" v="31" actId="26606"/>
          <ac:spMkLst>
            <pc:docMk/>
            <pc:sldMk cId="3092369623" sldId="261"/>
            <ac:spMk id="2" creationId="{DF78A677-70D5-8F06-7655-8ED4C85269B3}"/>
          </ac:spMkLst>
        </pc:spChg>
        <pc:spChg chg="mod">
          <ac:chgData name="Byron, Karen (EOHLC)" userId="e52d21eb-77db-47fd-b931-8abbf54f323d" providerId="ADAL" clId="{8A76E512-F49A-42F3-8FAF-C1DC326AA685}" dt="2024-08-14T11:11:17.695" v="48" actId="113"/>
          <ac:spMkLst>
            <pc:docMk/>
            <pc:sldMk cId="3092369623" sldId="261"/>
            <ac:spMk id="14" creationId="{173FB8DE-AC49-40BA-C974-4B1709CEC09F}"/>
          </ac:spMkLst>
        </pc:spChg>
        <pc:spChg chg="add del">
          <ac:chgData name="Byron, Karen (EOHLC)" userId="e52d21eb-77db-47fd-b931-8abbf54f323d" providerId="ADAL" clId="{8A76E512-F49A-42F3-8FAF-C1DC326AA685}" dt="2024-08-14T11:08:36.891" v="31" actId="26606"/>
          <ac:spMkLst>
            <pc:docMk/>
            <pc:sldMk cId="3092369623" sldId="261"/>
            <ac:spMk id="19" creationId="{4FD616AB-2B32-4A45-BEC9-C743E8978059}"/>
          </ac:spMkLst>
        </pc:spChg>
        <pc:spChg chg="add del">
          <ac:chgData name="Byron, Karen (EOHLC)" userId="e52d21eb-77db-47fd-b931-8abbf54f323d" providerId="ADAL" clId="{8A76E512-F49A-42F3-8FAF-C1DC326AA685}" dt="2024-08-14T11:08:36.891" v="31" actId="26606"/>
          <ac:spMkLst>
            <pc:docMk/>
            <pc:sldMk cId="3092369623" sldId="261"/>
            <ac:spMk id="21" creationId="{BEC91407-C839-4EE3-B5C6-34919D3DE7B5}"/>
          </ac:spMkLst>
        </pc:spChg>
        <pc:spChg chg="add">
          <ac:chgData name="Byron, Karen (EOHLC)" userId="e52d21eb-77db-47fd-b931-8abbf54f323d" providerId="ADAL" clId="{8A76E512-F49A-42F3-8FAF-C1DC326AA685}" dt="2024-08-14T11:08:36.891" v="31" actId="26606"/>
          <ac:spMkLst>
            <pc:docMk/>
            <pc:sldMk cId="3092369623" sldId="261"/>
            <ac:spMk id="26" creationId="{CB972422-B794-4FA8-BCC6-BAF6938A1B53}"/>
          </ac:spMkLst>
        </pc:spChg>
        <pc:spChg chg="add">
          <ac:chgData name="Byron, Karen (EOHLC)" userId="e52d21eb-77db-47fd-b931-8abbf54f323d" providerId="ADAL" clId="{8A76E512-F49A-42F3-8FAF-C1DC326AA685}" dt="2024-08-14T11:08:36.891" v="31" actId="26606"/>
          <ac:spMkLst>
            <pc:docMk/>
            <pc:sldMk cId="3092369623" sldId="261"/>
            <ac:spMk id="28" creationId="{89DE9E2B-5611-49C8-862E-AD4D43A8AA6D}"/>
          </ac:spMkLst>
        </pc:spChg>
        <pc:spChg chg="add">
          <ac:chgData name="Byron, Karen (EOHLC)" userId="e52d21eb-77db-47fd-b931-8abbf54f323d" providerId="ADAL" clId="{8A76E512-F49A-42F3-8FAF-C1DC326AA685}" dt="2024-08-14T11:08:36.891" v="31" actId="26606"/>
          <ac:spMkLst>
            <pc:docMk/>
            <pc:sldMk cId="3092369623" sldId="261"/>
            <ac:spMk id="32" creationId="{519C7155-1644-4C60-B0B5-32B1800D6044}"/>
          </ac:spMkLst>
        </pc:spChg>
        <pc:cxnChg chg="add">
          <ac:chgData name="Byron, Karen (EOHLC)" userId="e52d21eb-77db-47fd-b931-8abbf54f323d" providerId="ADAL" clId="{8A76E512-F49A-42F3-8FAF-C1DC326AA685}" dt="2024-08-14T11:08:36.891" v="31" actId="26606"/>
          <ac:cxnSpMkLst>
            <pc:docMk/>
            <pc:sldMk cId="3092369623" sldId="261"/>
            <ac:cxnSpMk id="30" creationId="{5296EC4F-8732-481B-94CB-C98E4EF297FF}"/>
          </ac:cxnSpMkLst>
        </pc:cxnChg>
      </pc:sldChg>
      <pc:sldChg chg="addSp delSp modSp mod setClrOvrMap">
        <pc:chgData name="Byron, Karen (EOHLC)" userId="e52d21eb-77db-47fd-b931-8abbf54f323d" providerId="ADAL" clId="{8A76E512-F49A-42F3-8FAF-C1DC326AA685}" dt="2024-08-14T13:01:58.082" v="4712" actId="20577"/>
        <pc:sldMkLst>
          <pc:docMk/>
          <pc:sldMk cId="3471530849" sldId="262"/>
        </pc:sldMkLst>
        <pc:spChg chg="mod">
          <ac:chgData name="Byron, Karen (EOHLC)" userId="e52d21eb-77db-47fd-b931-8abbf54f323d" providerId="ADAL" clId="{8A76E512-F49A-42F3-8FAF-C1DC326AA685}" dt="2024-08-14T11:09:41.345" v="34" actId="26606"/>
          <ac:spMkLst>
            <pc:docMk/>
            <pc:sldMk cId="3471530849" sldId="262"/>
            <ac:spMk id="2" creationId="{DF78A677-70D5-8F06-7655-8ED4C85269B3}"/>
          </ac:spMkLst>
        </pc:spChg>
        <pc:spChg chg="mod">
          <ac:chgData name="Byron, Karen (EOHLC)" userId="e52d21eb-77db-47fd-b931-8abbf54f323d" providerId="ADAL" clId="{8A76E512-F49A-42F3-8FAF-C1DC326AA685}" dt="2024-08-14T13:01:58.082" v="4712" actId="20577"/>
          <ac:spMkLst>
            <pc:docMk/>
            <pc:sldMk cId="3471530849" sldId="262"/>
            <ac:spMk id="14" creationId="{173FB8DE-AC49-40BA-C974-4B1709CEC09F}"/>
          </ac:spMkLst>
        </pc:spChg>
        <pc:spChg chg="add del">
          <ac:chgData name="Byron, Karen (EOHLC)" userId="e52d21eb-77db-47fd-b931-8abbf54f323d" providerId="ADAL" clId="{8A76E512-F49A-42F3-8FAF-C1DC326AA685}" dt="2024-08-14T11:09:41.345" v="34" actId="26606"/>
          <ac:spMkLst>
            <pc:docMk/>
            <pc:sldMk cId="3471530849" sldId="262"/>
            <ac:spMk id="19" creationId="{4FD616AB-2B32-4A45-BEC9-C743E8978059}"/>
          </ac:spMkLst>
        </pc:spChg>
        <pc:spChg chg="add del">
          <ac:chgData name="Byron, Karen (EOHLC)" userId="e52d21eb-77db-47fd-b931-8abbf54f323d" providerId="ADAL" clId="{8A76E512-F49A-42F3-8FAF-C1DC326AA685}" dt="2024-08-14T11:09:41.345" v="34" actId="26606"/>
          <ac:spMkLst>
            <pc:docMk/>
            <pc:sldMk cId="3471530849" sldId="262"/>
            <ac:spMk id="21" creationId="{BEC91407-C839-4EE3-B5C6-34919D3DE7B5}"/>
          </ac:spMkLst>
        </pc:spChg>
        <pc:spChg chg="add">
          <ac:chgData name="Byron, Karen (EOHLC)" userId="e52d21eb-77db-47fd-b931-8abbf54f323d" providerId="ADAL" clId="{8A76E512-F49A-42F3-8FAF-C1DC326AA685}" dt="2024-08-14T11:09:41.345" v="34" actId="26606"/>
          <ac:spMkLst>
            <pc:docMk/>
            <pc:sldMk cId="3471530849" sldId="262"/>
            <ac:spMk id="26" creationId="{CB972422-B794-4FA8-BCC6-BAF6938A1B53}"/>
          </ac:spMkLst>
        </pc:spChg>
        <pc:spChg chg="add">
          <ac:chgData name="Byron, Karen (EOHLC)" userId="e52d21eb-77db-47fd-b931-8abbf54f323d" providerId="ADAL" clId="{8A76E512-F49A-42F3-8FAF-C1DC326AA685}" dt="2024-08-14T11:09:41.345" v="34" actId="26606"/>
          <ac:spMkLst>
            <pc:docMk/>
            <pc:sldMk cId="3471530849" sldId="262"/>
            <ac:spMk id="28" creationId="{89DE9E2B-5611-49C8-862E-AD4D43A8AA6D}"/>
          </ac:spMkLst>
        </pc:spChg>
        <pc:spChg chg="add">
          <ac:chgData name="Byron, Karen (EOHLC)" userId="e52d21eb-77db-47fd-b931-8abbf54f323d" providerId="ADAL" clId="{8A76E512-F49A-42F3-8FAF-C1DC326AA685}" dt="2024-08-14T11:09:41.345" v="34" actId="26606"/>
          <ac:spMkLst>
            <pc:docMk/>
            <pc:sldMk cId="3471530849" sldId="262"/>
            <ac:spMk id="32" creationId="{519C7155-1644-4C60-B0B5-32B1800D6044}"/>
          </ac:spMkLst>
        </pc:spChg>
        <pc:cxnChg chg="add">
          <ac:chgData name="Byron, Karen (EOHLC)" userId="e52d21eb-77db-47fd-b931-8abbf54f323d" providerId="ADAL" clId="{8A76E512-F49A-42F3-8FAF-C1DC326AA685}" dt="2024-08-14T11:09:41.345" v="34" actId="26606"/>
          <ac:cxnSpMkLst>
            <pc:docMk/>
            <pc:sldMk cId="3471530849" sldId="262"/>
            <ac:cxnSpMk id="30" creationId="{5296EC4F-8732-481B-94CB-C98E4EF297FF}"/>
          </ac:cxnSpMkLst>
        </pc:cxnChg>
      </pc:sldChg>
      <pc:sldChg chg="addSp delSp modSp mod setClrOvrMap">
        <pc:chgData name="Byron, Karen (EOHLC)" userId="e52d21eb-77db-47fd-b931-8abbf54f323d" providerId="ADAL" clId="{8A76E512-F49A-42F3-8FAF-C1DC326AA685}" dt="2024-08-14T13:36:38.558" v="4793" actId="20577"/>
        <pc:sldMkLst>
          <pc:docMk/>
          <pc:sldMk cId="3820759937" sldId="263"/>
        </pc:sldMkLst>
        <pc:spChg chg="mod">
          <ac:chgData name="Byron, Karen (EOHLC)" userId="e52d21eb-77db-47fd-b931-8abbf54f323d" providerId="ADAL" clId="{8A76E512-F49A-42F3-8FAF-C1DC326AA685}" dt="2024-08-14T11:45:43.726" v="608" actId="26606"/>
          <ac:spMkLst>
            <pc:docMk/>
            <pc:sldMk cId="3820759937" sldId="263"/>
            <ac:spMk id="2" creationId="{C7E113DA-34DC-C564-3619-64811C1D4C73}"/>
          </ac:spMkLst>
        </pc:spChg>
        <pc:spChg chg="mod">
          <ac:chgData name="Byron, Karen (EOHLC)" userId="e52d21eb-77db-47fd-b931-8abbf54f323d" providerId="ADAL" clId="{8A76E512-F49A-42F3-8FAF-C1DC326AA685}" dt="2024-08-14T13:36:38.558" v="4793" actId="20577"/>
          <ac:spMkLst>
            <pc:docMk/>
            <pc:sldMk cId="3820759937" sldId="263"/>
            <ac:spMk id="3" creationId="{333B2264-0404-BDA7-9D4D-B0FA8B5EC0D0}"/>
          </ac:spMkLst>
        </pc:spChg>
        <pc:spChg chg="add del">
          <ac:chgData name="Byron, Karen (EOHLC)" userId="e52d21eb-77db-47fd-b931-8abbf54f323d" providerId="ADAL" clId="{8A76E512-F49A-42F3-8FAF-C1DC326AA685}" dt="2024-08-14T11:45:43.726" v="608" actId="26606"/>
          <ac:spMkLst>
            <pc:docMk/>
            <pc:sldMk cId="3820759937" sldId="263"/>
            <ac:spMk id="8" creationId="{1A6D86F0-98E0-4468-9315-41BF7B0F2E68}"/>
          </ac:spMkLst>
        </pc:spChg>
        <pc:spChg chg="add del">
          <ac:chgData name="Byron, Karen (EOHLC)" userId="e52d21eb-77db-47fd-b931-8abbf54f323d" providerId="ADAL" clId="{8A76E512-F49A-42F3-8FAF-C1DC326AA685}" dt="2024-08-14T11:45:43.726" v="608" actId="26606"/>
          <ac:spMkLst>
            <pc:docMk/>
            <pc:sldMk cId="3820759937" sldId="263"/>
            <ac:spMk id="10" creationId="{CE957058-57AD-46A9-BAE9-7145CB3504F9}"/>
          </ac:spMkLst>
        </pc:spChg>
        <pc:spChg chg="add del">
          <ac:chgData name="Byron, Karen (EOHLC)" userId="e52d21eb-77db-47fd-b931-8abbf54f323d" providerId="ADAL" clId="{8A76E512-F49A-42F3-8FAF-C1DC326AA685}" dt="2024-08-14T12:18:45.210" v="1758" actId="26606"/>
          <ac:spMkLst>
            <pc:docMk/>
            <pc:sldMk cId="3820759937" sldId="263"/>
            <ac:spMk id="15" creationId="{CB972422-B794-4FA8-BCC6-BAF6938A1B53}"/>
          </ac:spMkLst>
        </pc:spChg>
        <pc:spChg chg="add del">
          <ac:chgData name="Byron, Karen (EOHLC)" userId="e52d21eb-77db-47fd-b931-8abbf54f323d" providerId="ADAL" clId="{8A76E512-F49A-42F3-8FAF-C1DC326AA685}" dt="2024-08-14T12:18:45.210" v="1758" actId="26606"/>
          <ac:spMkLst>
            <pc:docMk/>
            <pc:sldMk cId="3820759937" sldId="263"/>
            <ac:spMk id="17" creationId="{89DE9E2B-5611-49C8-862E-AD4D43A8AA6D}"/>
          </ac:spMkLst>
        </pc:spChg>
        <pc:spChg chg="add del">
          <ac:chgData name="Byron, Karen (EOHLC)" userId="e52d21eb-77db-47fd-b931-8abbf54f323d" providerId="ADAL" clId="{8A76E512-F49A-42F3-8FAF-C1DC326AA685}" dt="2024-08-14T12:18:45.210" v="1758" actId="26606"/>
          <ac:spMkLst>
            <pc:docMk/>
            <pc:sldMk cId="3820759937" sldId="263"/>
            <ac:spMk id="21" creationId="{519C7155-1644-4C60-B0B5-32B1800D6044}"/>
          </ac:spMkLst>
        </pc:spChg>
        <pc:spChg chg="add">
          <ac:chgData name="Byron, Karen (EOHLC)" userId="e52d21eb-77db-47fd-b931-8abbf54f323d" providerId="ADAL" clId="{8A76E512-F49A-42F3-8FAF-C1DC326AA685}" dt="2024-08-14T12:18:45.210" v="1758" actId="26606"/>
          <ac:spMkLst>
            <pc:docMk/>
            <pc:sldMk cId="3820759937" sldId="263"/>
            <ac:spMk id="26" creationId="{CB972422-B794-4FA8-BCC6-BAF6938A1B53}"/>
          </ac:spMkLst>
        </pc:spChg>
        <pc:spChg chg="add">
          <ac:chgData name="Byron, Karen (EOHLC)" userId="e52d21eb-77db-47fd-b931-8abbf54f323d" providerId="ADAL" clId="{8A76E512-F49A-42F3-8FAF-C1DC326AA685}" dt="2024-08-14T12:18:45.210" v="1758" actId="26606"/>
          <ac:spMkLst>
            <pc:docMk/>
            <pc:sldMk cId="3820759937" sldId="263"/>
            <ac:spMk id="28" creationId="{89DE9E2B-5611-49C8-862E-AD4D43A8AA6D}"/>
          </ac:spMkLst>
        </pc:spChg>
        <pc:spChg chg="add">
          <ac:chgData name="Byron, Karen (EOHLC)" userId="e52d21eb-77db-47fd-b931-8abbf54f323d" providerId="ADAL" clId="{8A76E512-F49A-42F3-8FAF-C1DC326AA685}" dt="2024-08-14T12:18:45.210" v="1758" actId="26606"/>
          <ac:spMkLst>
            <pc:docMk/>
            <pc:sldMk cId="3820759937" sldId="263"/>
            <ac:spMk id="32" creationId="{519C7155-1644-4C60-B0B5-32B1800D6044}"/>
          </ac:spMkLst>
        </pc:spChg>
        <pc:cxnChg chg="add del">
          <ac:chgData name="Byron, Karen (EOHLC)" userId="e52d21eb-77db-47fd-b931-8abbf54f323d" providerId="ADAL" clId="{8A76E512-F49A-42F3-8FAF-C1DC326AA685}" dt="2024-08-14T12:18:45.210" v="1758" actId="26606"/>
          <ac:cxnSpMkLst>
            <pc:docMk/>
            <pc:sldMk cId="3820759937" sldId="263"/>
            <ac:cxnSpMk id="19" creationId="{5296EC4F-8732-481B-94CB-C98E4EF297FF}"/>
          </ac:cxnSpMkLst>
        </pc:cxnChg>
        <pc:cxnChg chg="add">
          <ac:chgData name="Byron, Karen (EOHLC)" userId="e52d21eb-77db-47fd-b931-8abbf54f323d" providerId="ADAL" clId="{8A76E512-F49A-42F3-8FAF-C1DC326AA685}" dt="2024-08-14T12:18:45.210" v="1758" actId="26606"/>
          <ac:cxnSpMkLst>
            <pc:docMk/>
            <pc:sldMk cId="3820759937" sldId="263"/>
            <ac:cxnSpMk id="30" creationId="{5296EC4F-8732-481B-94CB-C98E4EF297FF}"/>
          </ac:cxnSpMkLst>
        </pc:cxnChg>
      </pc:sldChg>
      <pc:sldChg chg="addSp modSp del mod setBg setClrOvrMap">
        <pc:chgData name="Byron, Karen (EOHLC)" userId="e52d21eb-77db-47fd-b931-8abbf54f323d" providerId="ADAL" clId="{8A76E512-F49A-42F3-8FAF-C1DC326AA685}" dt="2024-08-14T11:54:40.427" v="1089" actId="2696"/>
        <pc:sldMkLst>
          <pc:docMk/>
          <pc:sldMk cId="1116946495" sldId="265"/>
        </pc:sldMkLst>
        <pc:spChg chg="mod">
          <ac:chgData name="Byron, Karen (EOHLC)" userId="e52d21eb-77db-47fd-b931-8abbf54f323d" providerId="ADAL" clId="{8A76E512-F49A-42F3-8FAF-C1DC326AA685}" dt="2024-08-14T11:31:28.947" v="379" actId="26606"/>
          <ac:spMkLst>
            <pc:docMk/>
            <pc:sldMk cId="1116946495" sldId="265"/>
            <ac:spMk id="2" creationId="{8AF28084-BF78-1035-3FA3-A21C68591CCD}"/>
          </ac:spMkLst>
        </pc:spChg>
        <pc:spChg chg="add">
          <ac:chgData name="Byron, Karen (EOHLC)" userId="e52d21eb-77db-47fd-b931-8abbf54f323d" providerId="ADAL" clId="{8A76E512-F49A-42F3-8FAF-C1DC326AA685}" dt="2024-08-14T11:31:28.947" v="379" actId="26606"/>
          <ac:spMkLst>
            <pc:docMk/>
            <pc:sldMk cId="1116946495" sldId="265"/>
            <ac:spMk id="10" creationId="{5F9F5EB8-AB42-47FD-8F4A-176C0A4B1B0A}"/>
          </ac:spMkLst>
        </pc:spChg>
        <pc:spChg chg="add">
          <ac:chgData name="Byron, Karen (EOHLC)" userId="e52d21eb-77db-47fd-b931-8abbf54f323d" providerId="ADAL" clId="{8A76E512-F49A-42F3-8FAF-C1DC326AA685}" dt="2024-08-14T11:31:28.947" v="379" actId="26606"/>
          <ac:spMkLst>
            <pc:docMk/>
            <pc:sldMk cId="1116946495" sldId="265"/>
            <ac:spMk id="12" creationId="{8B3AE79A-6B95-44C3-B0A5-80E2F3E60606}"/>
          </ac:spMkLst>
        </pc:spChg>
        <pc:spChg chg="add">
          <ac:chgData name="Byron, Karen (EOHLC)" userId="e52d21eb-77db-47fd-b931-8abbf54f323d" providerId="ADAL" clId="{8A76E512-F49A-42F3-8FAF-C1DC326AA685}" dt="2024-08-14T11:31:28.947" v="379" actId="26606"/>
          <ac:spMkLst>
            <pc:docMk/>
            <pc:sldMk cId="1116946495" sldId="265"/>
            <ac:spMk id="14" creationId="{4A49FE10-080D-48D7-80FF-9A64D270AD87}"/>
          </ac:spMkLst>
        </pc:spChg>
        <pc:spChg chg="add">
          <ac:chgData name="Byron, Karen (EOHLC)" userId="e52d21eb-77db-47fd-b931-8abbf54f323d" providerId="ADAL" clId="{8A76E512-F49A-42F3-8FAF-C1DC326AA685}" dt="2024-08-14T11:31:28.947" v="379" actId="26606"/>
          <ac:spMkLst>
            <pc:docMk/>
            <pc:sldMk cId="1116946495" sldId="265"/>
            <ac:spMk id="16" creationId="{60A9E987-6859-4A62-922F-51B47D50D793}"/>
          </ac:spMkLst>
        </pc:spChg>
        <pc:picChg chg="mod">
          <ac:chgData name="Byron, Karen (EOHLC)" userId="e52d21eb-77db-47fd-b931-8abbf54f323d" providerId="ADAL" clId="{8A76E512-F49A-42F3-8FAF-C1DC326AA685}" dt="2024-08-14T11:47:57.333" v="646" actId="1076"/>
          <ac:picMkLst>
            <pc:docMk/>
            <pc:sldMk cId="1116946495" sldId="265"/>
            <ac:picMk id="5" creationId="{E2FE9302-8207-2988-0261-126038F94E7B}"/>
          </ac:picMkLst>
        </pc:picChg>
      </pc:sldChg>
      <pc:sldChg chg="del">
        <pc:chgData name="Byron, Karen (EOHLC)" userId="e52d21eb-77db-47fd-b931-8abbf54f323d" providerId="ADAL" clId="{8A76E512-F49A-42F3-8FAF-C1DC326AA685}" dt="2024-08-14T12:19:00.582" v="1759" actId="2696"/>
        <pc:sldMkLst>
          <pc:docMk/>
          <pc:sldMk cId="3047224535" sldId="266"/>
        </pc:sldMkLst>
      </pc:sldChg>
      <pc:sldChg chg="addSp delSp modSp del mod setBg">
        <pc:chgData name="Byron, Karen (EOHLC)" userId="e52d21eb-77db-47fd-b931-8abbf54f323d" providerId="ADAL" clId="{8A76E512-F49A-42F3-8FAF-C1DC326AA685}" dt="2024-08-14T12:19:27.246" v="1761" actId="2696"/>
        <pc:sldMkLst>
          <pc:docMk/>
          <pc:sldMk cId="770940141" sldId="267"/>
        </pc:sldMkLst>
        <pc:spChg chg="mod">
          <ac:chgData name="Byron, Karen (EOHLC)" userId="e52d21eb-77db-47fd-b931-8abbf54f323d" providerId="ADAL" clId="{8A76E512-F49A-42F3-8FAF-C1DC326AA685}" dt="2024-08-14T12:19:06.888" v="1760" actId="26606"/>
          <ac:spMkLst>
            <pc:docMk/>
            <pc:sldMk cId="770940141" sldId="267"/>
            <ac:spMk id="2" creationId="{640EA18A-47D0-1903-4CA8-D7091F014151}"/>
          </ac:spMkLst>
        </pc:spChg>
        <pc:spChg chg="del">
          <ac:chgData name="Byron, Karen (EOHLC)" userId="e52d21eb-77db-47fd-b931-8abbf54f323d" providerId="ADAL" clId="{8A76E512-F49A-42F3-8FAF-C1DC326AA685}" dt="2024-08-14T12:19:06.888" v="1760" actId="26606"/>
          <ac:spMkLst>
            <pc:docMk/>
            <pc:sldMk cId="770940141" sldId="267"/>
            <ac:spMk id="3" creationId="{5CB7B032-0CCF-8FCE-19D8-D4F5DCC42BAF}"/>
          </ac:spMkLst>
        </pc:spChg>
        <pc:graphicFrameChg chg="add">
          <ac:chgData name="Byron, Karen (EOHLC)" userId="e52d21eb-77db-47fd-b931-8abbf54f323d" providerId="ADAL" clId="{8A76E512-F49A-42F3-8FAF-C1DC326AA685}" dt="2024-08-14T12:19:06.888" v="1760" actId="26606"/>
          <ac:graphicFrameMkLst>
            <pc:docMk/>
            <pc:sldMk cId="770940141" sldId="267"/>
            <ac:graphicFrameMk id="5" creationId="{D0A671A2-CE7F-3433-4650-D6B4CD89F1A6}"/>
          </ac:graphicFrameMkLst>
        </pc:graphicFrameChg>
      </pc:sldChg>
      <pc:sldChg chg="addSp modSp mod setBg">
        <pc:chgData name="Byron, Karen (EOHLC)" userId="e52d21eb-77db-47fd-b931-8abbf54f323d" providerId="ADAL" clId="{8A76E512-F49A-42F3-8FAF-C1DC326AA685}" dt="2024-08-14T12:30:40.765" v="2204" actId="20577"/>
        <pc:sldMkLst>
          <pc:docMk/>
          <pc:sldMk cId="3355025774" sldId="269"/>
        </pc:sldMkLst>
        <pc:spChg chg="mod">
          <ac:chgData name="Byron, Karen (EOHLC)" userId="e52d21eb-77db-47fd-b931-8abbf54f323d" providerId="ADAL" clId="{8A76E512-F49A-42F3-8FAF-C1DC326AA685}" dt="2024-08-14T12:30:31.184" v="2187" actId="20577"/>
          <ac:spMkLst>
            <pc:docMk/>
            <pc:sldMk cId="3355025774" sldId="269"/>
            <ac:spMk id="2" creationId="{3586095E-6B76-2783-A9DF-A6534AC216C9}"/>
          </ac:spMkLst>
        </pc:spChg>
        <pc:spChg chg="add">
          <ac:chgData name="Byron, Karen (EOHLC)" userId="e52d21eb-77db-47fd-b931-8abbf54f323d" providerId="ADAL" clId="{8A76E512-F49A-42F3-8FAF-C1DC326AA685}" dt="2024-08-14T12:20:50.213" v="1763" actId="26606"/>
          <ac:spMkLst>
            <pc:docMk/>
            <pc:sldMk cId="3355025774" sldId="269"/>
            <ac:spMk id="16" creationId="{237B7956-A553-41D5-8F6E-3214FE1AA92A}"/>
          </ac:spMkLst>
        </pc:spChg>
        <pc:spChg chg="add">
          <ac:chgData name="Byron, Karen (EOHLC)" userId="e52d21eb-77db-47fd-b931-8abbf54f323d" providerId="ADAL" clId="{8A76E512-F49A-42F3-8FAF-C1DC326AA685}" dt="2024-08-14T12:20:50.213" v="1763" actId="26606"/>
          <ac:spMkLst>
            <pc:docMk/>
            <pc:sldMk cId="3355025774" sldId="269"/>
            <ac:spMk id="18" creationId="{14C5E7D1-5B1B-43B4-A338-E9D0077BA389}"/>
          </ac:spMkLst>
        </pc:spChg>
        <pc:graphicFrameChg chg="mod modGraphic">
          <ac:chgData name="Byron, Karen (EOHLC)" userId="e52d21eb-77db-47fd-b931-8abbf54f323d" providerId="ADAL" clId="{8A76E512-F49A-42F3-8FAF-C1DC326AA685}" dt="2024-08-14T12:30:40.765" v="2204" actId="20577"/>
          <ac:graphicFrameMkLst>
            <pc:docMk/>
            <pc:sldMk cId="3355025774" sldId="269"/>
            <ac:graphicFrameMk id="11" creationId="{DB11D5C7-3EC0-969B-2A2B-B53C8DC3075A}"/>
          </ac:graphicFrameMkLst>
        </pc:graphicFrameChg>
      </pc:sldChg>
      <pc:sldChg chg="addSp delSp modSp new mod ord setBg setClrOvrMap">
        <pc:chgData name="Byron, Karen (EOHLC)" userId="e52d21eb-77db-47fd-b931-8abbf54f323d" providerId="ADAL" clId="{8A76E512-F49A-42F3-8FAF-C1DC326AA685}" dt="2024-08-14T11:43:23.770" v="606" actId="26606"/>
        <pc:sldMkLst>
          <pc:docMk/>
          <pc:sldMk cId="2825046775" sldId="270"/>
        </pc:sldMkLst>
        <pc:spChg chg="mod">
          <ac:chgData name="Byron, Karen (EOHLC)" userId="e52d21eb-77db-47fd-b931-8abbf54f323d" providerId="ADAL" clId="{8A76E512-F49A-42F3-8FAF-C1DC326AA685}" dt="2024-08-14T11:43:23.770" v="606" actId="26606"/>
          <ac:spMkLst>
            <pc:docMk/>
            <pc:sldMk cId="2825046775" sldId="270"/>
            <ac:spMk id="2" creationId="{4AB83036-CBEE-5C07-8A28-F136F693D5D3}"/>
          </ac:spMkLst>
        </pc:spChg>
        <pc:spChg chg="add del mod">
          <ac:chgData name="Byron, Karen (EOHLC)" userId="e52d21eb-77db-47fd-b931-8abbf54f323d" providerId="ADAL" clId="{8A76E512-F49A-42F3-8FAF-C1DC326AA685}" dt="2024-08-14T11:42:15.547" v="604" actId="26606"/>
          <ac:spMkLst>
            <pc:docMk/>
            <pc:sldMk cId="2825046775" sldId="270"/>
            <ac:spMk id="3" creationId="{8F40D719-D3A4-4ECC-B384-AF13BFEA15CB}"/>
          </ac:spMkLst>
        </pc:spChg>
        <pc:spChg chg="del">
          <ac:chgData name="Byron, Karen (EOHLC)" userId="e52d21eb-77db-47fd-b931-8abbf54f323d" providerId="ADAL" clId="{8A76E512-F49A-42F3-8FAF-C1DC326AA685}" dt="2024-08-14T11:39:55.366" v="592" actId="21"/>
          <ac:spMkLst>
            <pc:docMk/>
            <pc:sldMk cId="2825046775" sldId="270"/>
            <ac:spMk id="4" creationId="{70AA3BA6-A959-6188-8E7A-1D562CB4D854}"/>
          </ac:spMkLst>
        </pc:spChg>
        <pc:spChg chg="add del">
          <ac:chgData name="Byron, Karen (EOHLC)" userId="e52d21eb-77db-47fd-b931-8abbf54f323d" providerId="ADAL" clId="{8A76E512-F49A-42F3-8FAF-C1DC326AA685}" dt="2024-08-14T11:42:15.547" v="604" actId="26606"/>
          <ac:spMkLst>
            <pc:docMk/>
            <pc:sldMk cId="2825046775" sldId="270"/>
            <ac:spMk id="8" creationId="{049D8DFA-139C-473F-838D-D33ABE8856C7}"/>
          </ac:spMkLst>
        </pc:spChg>
        <pc:spChg chg="add del">
          <ac:chgData name="Byron, Karen (EOHLC)" userId="e52d21eb-77db-47fd-b931-8abbf54f323d" providerId="ADAL" clId="{8A76E512-F49A-42F3-8FAF-C1DC326AA685}" dt="2024-08-14T11:42:15.547" v="604" actId="26606"/>
          <ac:spMkLst>
            <pc:docMk/>
            <pc:sldMk cId="2825046775" sldId="270"/>
            <ac:spMk id="10" creationId="{CB972422-B794-4FA8-BCC6-BAF6938A1B53}"/>
          </ac:spMkLst>
        </pc:spChg>
        <pc:spChg chg="add del">
          <ac:chgData name="Byron, Karen (EOHLC)" userId="e52d21eb-77db-47fd-b931-8abbf54f323d" providerId="ADAL" clId="{8A76E512-F49A-42F3-8FAF-C1DC326AA685}" dt="2024-08-14T11:42:15.547" v="604" actId="26606"/>
          <ac:spMkLst>
            <pc:docMk/>
            <pc:sldMk cId="2825046775" sldId="270"/>
            <ac:spMk id="12" creationId="{89DE9E2B-5611-49C8-862E-AD4D43A8AA6D}"/>
          </ac:spMkLst>
        </pc:spChg>
        <pc:spChg chg="add del">
          <ac:chgData name="Byron, Karen (EOHLC)" userId="e52d21eb-77db-47fd-b931-8abbf54f323d" providerId="ADAL" clId="{8A76E512-F49A-42F3-8FAF-C1DC326AA685}" dt="2024-08-14T11:42:15.547" v="604" actId="26606"/>
          <ac:spMkLst>
            <pc:docMk/>
            <pc:sldMk cId="2825046775" sldId="270"/>
            <ac:spMk id="16" creationId="{519C7155-1644-4C60-B0B5-32B1800D6044}"/>
          </ac:spMkLst>
        </pc:spChg>
        <pc:spChg chg="add del">
          <ac:chgData name="Byron, Karen (EOHLC)" userId="e52d21eb-77db-47fd-b931-8abbf54f323d" providerId="ADAL" clId="{8A76E512-F49A-42F3-8FAF-C1DC326AA685}" dt="2024-08-14T11:43:23.770" v="606" actId="26606"/>
          <ac:spMkLst>
            <pc:docMk/>
            <pc:sldMk cId="2825046775" sldId="270"/>
            <ac:spMk id="19" creationId="{B383374D-9EA7-4E1A-B621-AC981791C8E8}"/>
          </ac:spMkLst>
        </pc:spChg>
        <pc:spChg chg="add del">
          <ac:chgData name="Byron, Karen (EOHLC)" userId="e52d21eb-77db-47fd-b931-8abbf54f323d" providerId="ADAL" clId="{8A76E512-F49A-42F3-8FAF-C1DC326AA685}" dt="2024-08-14T11:41:08.226" v="596" actId="26606"/>
          <ac:spMkLst>
            <pc:docMk/>
            <pc:sldMk cId="2825046775" sldId="270"/>
            <ac:spMk id="22" creationId="{B383374D-9EA7-4E1A-B621-AC981791C8E8}"/>
          </ac:spMkLst>
        </pc:spChg>
        <pc:spChg chg="add del">
          <ac:chgData name="Byron, Karen (EOHLC)" userId="e52d21eb-77db-47fd-b931-8abbf54f323d" providerId="ADAL" clId="{8A76E512-F49A-42F3-8FAF-C1DC326AA685}" dt="2024-08-14T11:43:23.770" v="606" actId="26606"/>
          <ac:spMkLst>
            <pc:docMk/>
            <pc:sldMk cId="2825046775" sldId="270"/>
            <ac:spMk id="23" creationId="{B383374D-9EA7-4E1A-B621-AC981791C8E8}"/>
          </ac:spMkLst>
        </pc:spChg>
        <pc:spChg chg="add del">
          <ac:chgData name="Byron, Karen (EOHLC)" userId="e52d21eb-77db-47fd-b931-8abbf54f323d" providerId="ADAL" clId="{8A76E512-F49A-42F3-8FAF-C1DC326AA685}" dt="2024-08-14T11:41:26.446" v="598" actId="26606"/>
          <ac:spMkLst>
            <pc:docMk/>
            <pc:sldMk cId="2825046775" sldId="270"/>
            <ac:spMk id="24" creationId="{CE471017-3497-4F9F-A862-BA1016D13A07}"/>
          </ac:spMkLst>
        </pc:spChg>
        <pc:spChg chg="add del">
          <ac:chgData name="Byron, Karen (EOHLC)" userId="e52d21eb-77db-47fd-b931-8abbf54f323d" providerId="ADAL" clId="{8A76E512-F49A-42F3-8FAF-C1DC326AA685}" dt="2024-08-14T11:41:26.446" v="598" actId="26606"/>
          <ac:spMkLst>
            <pc:docMk/>
            <pc:sldMk cId="2825046775" sldId="270"/>
            <ac:spMk id="25" creationId="{B383374D-9EA7-4E1A-B621-AC981791C8E8}"/>
          </ac:spMkLst>
        </pc:spChg>
        <pc:spChg chg="add del">
          <ac:chgData name="Byron, Karen (EOHLC)" userId="e52d21eb-77db-47fd-b931-8abbf54f323d" providerId="ADAL" clId="{8A76E512-F49A-42F3-8FAF-C1DC326AA685}" dt="2024-08-14T11:41:26.446" v="598" actId="26606"/>
          <ac:spMkLst>
            <pc:docMk/>
            <pc:sldMk cId="2825046775" sldId="270"/>
            <ac:spMk id="26" creationId="{6E7BB245-1516-48B9-8C45-E83FC9BF66E6}"/>
          </ac:spMkLst>
        </pc:spChg>
        <pc:spChg chg="add del">
          <ac:chgData name="Byron, Karen (EOHLC)" userId="e52d21eb-77db-47fd-b931-8abbf54f323d" providerId="ADAL" clId="{8A76E512-F49A-42F3-8FAF-C1DC326AA685}" dt="2024-08-14T11:41:26.446" v="598" actId="26606"/>
          <ac:spMkLst>
            <pc:docMk/>
            <pc:sldMk cId="2825046775" sldId="270"/>
            <ac:spMk id="28" creationId="{762C5FF7-82FA-4981-A20D-264C4BBF1800}"/>
          </ac:spMkLst>
        </pc:spChg>
        <pc:spChg chg="add del">
          <ac:chgData name="Byron, Karen (EOHLC)" userId="e52d21eb-77db-47fd-b931-8abbf54f323d" providerId="ADAL" clId="{8A76E512-F49A-42F3-8FAF-C1DC326AA685}" dt="2024-08-14T11:43:23.770" v="606" actId="26606"/>
          <ac:spMkLst>
            <pc:docMk/>
            <pc:sldMk cId="2825046775" sldId="270"/>
            <ac:spMk id="29" creationId="{CE471017-3497-4F9F-A862-BA1016D13A07}"/>
          </ac:spMkLst>
        </pc:spChg>
        <pc:spChg chg="add del">
          <ac:chgData name="Byron, Karen (EOHLC)" userId="e52d21eb-77db-47fd-b931-8abbf54f323d" providerId="ADAL" clId="{8A76E512-F49A-42F3-8FAF-C1DC326AA685}" dt="2024-08-14T11:41:36.079" v="600" actId="26606"/>
          <ac:spMkLst>
            <pc:docMk/>
            <pc:sldMk cId="2825046775" sldId="270"/>
            <ac:spMk id="30" creationId="{B383374D-9EA7-4E1A-B621-AC981791C8E8}"/>
          </ac:spMkLst>
        </pc:spChg>
        <pc:spChg chg="add del">
          <ac:chgData name="Byron, Karen (EOHLC)" userId="e52d21eb-77db-47fd-b931-8abbf54f323d" providerId="ADAL" clId="{8A76E512-F49A-42F3-8FAF-C1DC326AA685}" dt="2024-08-14T11:43:23.770" v="606" actId="26606"/>
          <ac:spMkLst>
            <pc:docMk/>
            <pc:sldMk cId="2825046775" sldId="270"/>
            <ac:spMk id="32" creationId="{762C5FF7-82FA-4981-A20D-264C4BBF1800}"/>
          </ac:spMkLst>
        </pc:spChg>
        <pc:spChg chg="add del">
          <ac:chgData name="Byron, Karen (EOHLC)" userId="e52d21eb-77db-47fd-b931-8abbf54f323d" providerId="ADAL" clId="{8A76E512-F49A-42F3-8FAF-C1DC326AA685}" dt="2024-08-14T11:42:07.260" v="603" actId="26606"/>
          <ac:spMkLst>
            <pc:docMk/>
            <pc:sldMk cId="2825046775" sldId="270"/>
            <ac:spMk id="33" creationId="{B383374D-9EA7-4E1A-B621-AC981791C8E8}"/>
          </ac:spMkLst>
        </pc:spChg>
        <pc:spChg chg="add del">
          <ac:chgData name="Byron, Karen (EOHLC)" userId="e52d21eb-77db-47fd-b931-8abbf54f323d" providerId="ADAL" clId="{8A76E512-F49A-42F3-8FAF-C1DC326AA685}" dt="2024-08-14T11:42:07.260" v="603" actId="26606"/>
          <ac:spMkLst>
            <pc:docMk/>
            <pc:sldMk cId="2825046775" sldId="270"/>
            <ac:spMk id="34" creationId="{CE471017-3497-4F9F-A862-BA1016D13A07}"/>
          </ac:spMkLst>
        </pc:spChg>
        <pc:spChg chg="add del">
          <ac:chgData name="Byron, Karen (EOHLC)" userId="e52d21eb-77db-47fd-b931-8abbf54f323d" providerId="ADAL" clId="{8A76E512-F49A-42F3-8FAF-C1DC326AA685}" dt="2024-08-14T11:42:07.260" v="603" actId="26606"/>
          <ac:spMkLst>
            <pc:docMk/>
            <pc:sldMk cId="2825046775" sldId="270"/>
            <ac:spMk id="35" creationId="{6E7BB245-1516-48B9-8C45-E83FC9BF66E6}"/>
          </ac:spMkLst>
        </pc:spChg>
        <pc:spChg chg="add del">
          <ac:chgData name="Byron, Karen (EOHLC)" userId="e52d21eb-77db-47fd-b931-8abbf54f323d" providerId="ADAL" clId="{8A76E512-F49A-42F3-8FAF-C1DC326AA685}" dt="2024-08-14T11:42:07.260" v="603" actId="26606"/>
          <ac:spMkLst>
            <pc:docMk/>
            <pc:sldMk cId="2825046775" sldId="270"/>
            <ac:spMk id="36" creationId="{762C5FF7-82FA-4981-A20D-264C4BBF1800}"/>
          </ac:spMkLst>
        </pc:spChg>
        <pc:spChg chg="add del">
          <ac:chgData name="Byron, Karen (EOHLC)" userId="e52d21eb-77db-47fd-b931-8abbf54f323d" providerId="ADAL" clId="{8A76E512-F49A-42F3-8FAF-C1DC326AA685}" dt="2024-08-14T11:43:23.770" v="606" actId="26606"/>
          <ac:spMkLst>
            <pc:docMk/>
            <pc:sldMk cId="2825046775" sldId="270"/>
            <ac:spMk id="38" creationId="{6E7BB245-1516-48B9-8C45-E83FC9BF66E6}"/>
          </ac:spMkLst>
        </pc:spChg>
        <pc:graphicFrameChg chg="add del">
          <ac:chgData name="Byron, Karen (EOHLC)" userId="e52d21eb-77db-47fd-b931-8abbf54f323d" providerId="ADAL" clId="{8A76E512-F49A-42F3-8FAF-C1DC326AA685}" dt="2024-08-14T11:41:08.226" v="596" actId="26606"/>
          <ac:graphicFrameMkLst>
            <pc:docMk/>
            <pc:sldMk cId="2825046775" sldId="270"/>
            <ac:graphicFrameMk id="18" creationId="{4069AE42-8B09-C1D2-73AC-0E696FCD3F91}"/>
          </ac:graphicFrameMkLst>
        </pc:graphicFrameChg>
        <pc:graphicFrameChg chg="add del">
          <ac:chgData name="Byron, Karen (EOHLC)" userId="e52d21eb-77db-47fd-b931-8abbf54f323d" providerId="ADAL" clId="{8A76E512-F49A-42F3-8FAF-C1DC326AA685}" dt="2024-08-14T11:43:23.770" v="606" actId="26606"/>
          <ac:graphicFrameMkLst>
            <pc:docMk/>
            <pc:sldMk cId="2825046775" sldId="270"/>
            <ac:graphicFrameMk id="20" creationId="{0964717B-7AF8-1ECB-4C54-A3B003EC1BD0}"/>
          </ac:graphicFrameMkLst>
        </pc:graphicFrameChg>
        <pc:graphicFrameChg chg="add del">
          <ac:chgData name="Byron, Karen (EOHLC)" userId="e52d21eb-77db-47fd-b931-8abbf54f323d" providerId="ADAL" clId="{8A76E512-F49A-42F3-8FAF-C1DC326AA685}" dt="2024-08-14T11:41:26.446" v="598" actId="26606"/>
          <ac:graphicFrameMkLst>
            <pc:docMk/>
            <pc:sldMk cId="2825046775" sldId="270"/>
            <ac:graphicFrameMk id="27" creationId="{5EF3291D-7EB7-8CDC-F928-BF1029E60B3B}"/>
          </ac:graphicFrameMkLst>
        </pc:graphicFrameChg>
        <pc:graphicFrameChg chg="add del">
          <ac:chgData name="Byron, Karen (EOHLC)" userId="e52d21eb-77db-47fd-b931-8abbf54f323d" providerId="ADAL" clId="{8A76E512-F49A-42F3-8FAF-C1DC326AA685}" dt="2024-08-14T11:41:36.079" v="600" actId="26606"/>
          <ac:graphicFrameMkLst>
            <pc:docMk/>
            <pc:sldMk cId="2825046775" sldId="270"/>
            <ac:graphicFrameMk id="31" creationId="{A1377EB4-1F3B-49C1-5C9E-2AC68B271DFC}"/>
          </ac:graphicFrameMkLst>
        </pc:graphicFrameChg>
        <pc:graphicFrameChg chg="add del mod">
          <ac:chgData name="Byron, Karen (EOHLC)" userId="e52d21eb-77db-47fd-b931-8abbf54f323d" providerId="ADAL" clId="{8A76E512-F49A-42F3-8FAF-C1DC326AA685}" dt="2024-08-14T11:42:07.260" v="603" actId="26606"/>
          <ac:graphicFrameMkLst>
            <pc:docMk/>
            <pc:sldMk cId="2825046775" sldId="270"/>
            <ac:graphicFrameMk id="37" creationId="{5EF3291D-7EB7-8CDC-F928-BF1029E60B3B}"/>
          </ac:graphicFrameMkLst>
        </pc:graphicFrameChg>
        <pc:graphicFrameChg chg="add del">
          <ac:chgData name="Byron, Karen (EOHLC)" userId="e52d21eb-77db-47fd-b931-8abbf54f323d" providerId="ADAL" clId="{8A76E512-F49A-42F3-8FAF-C1DC326AA685}" dt="2024-08-14T11:43:23.770" v="606" actId="26606"/>
          <ac:graphicFrameMkLst>
            <pc:docMk/>
            <pc:sldMk cId="2825046775" sldId="270"/>
            <ac:graphicFrameMk id="39" creationId="{A61BEBBE-CD6E-D35E-7306-36F355CBA9C4}"/>
          </ac:graphicFrameMkLst>
        </pc:graphicFrameChg>
        <pc:cxnChg chg="add del">
          <ac:chgData name="Byron, Karen (EOHLC)" userId="e52d21eb-77db-47fd-b931-8abbf54f323d" providerId="ADAL" clId="{8A76E512-F49A-42F3-8FAF-C1DC326AA685}" dt="2024-08-14T11:42:15.547" v="604" actId="26606"/>
          <ac:cxnSpMkLst>
            <pc:docMk/>
            <pc:sldMk cId="2825046775" sldId="270"/>
            <ac:cxnSpMk id="14" creationId="{5296EC4F-8732-481B-94CB-C98E4EF297FF}"/>
          </ac:cxnSpMkLst>
        </pc:cxnChg>
      </pc:sldChg>
      <pc:sldChg chg="addSp delSp modSp add mod">
        <pc:chgData name="Byron, Karen (EOHLC)" userId="e52d21eb-77db-47fd-b931-8abbf54f323d" providerId="ADAL" clId="{8A76E512-F49A-42F3-8FAF-C1DC326AA685}" dt="2024-08-14T12:18:35.630" v="1757" actId="20577"/>
        <pc:sldMkLst>
          <pc:docMk/>
          <pc:sldMk cId="1486165181" sldId="271"/>
        </pc:sldMkLst>
        <pc:spChg chg="mod">
          <ac:chgData name="Byron, Karen (EOHLC)" userId="e52d21eb-77db-47fd-b931-8abbf54f323d" providerId="ADAL" clId="{8A76E512-F49A-42F3-8FAF-C1DC326AA685}" dt="2024-08-14T12:18:35.630" v="1757" actId="20577"/>
          <ac:spMkLst>
            <pc:docMk/>
            <pc:sldMk cId="1486165181" sldId="271"/>
            <ac:spMk id="3" creationId="{333B2264-0404-BDA7-9D4D-B0FA8B5EC0D0}"/>
          </ac:spMkLst>
        </pc:spChg>
        <pc:spChg chg="del">
          <ac:chgData name="Byron, Karen (EOHLC)" userId="e52d21eb-77db-47fd-b931-8abbf54f323d" providerId="ADAL" clId="{8A76E512-F49A-42F3-8FAF-C1DC326AA685}" dt="2024-08-14T12:18:32.137" v="1755" actId="26606"/>
          <ac:spMkLst>
            <pc:docMk/>
            <pc:sldMk cId="1486165181" sldId="271"/>
            <ac:spMk id="15" creationId="{CB972422-B794-4FA8-BCC6-BAF6938A1B53}"/>
          </ac:spMkLst>
        </pc:spChg>
        <pc:spChg chg="del">
          <ac:chgData name="Byron, Karen (EOHLC)" userId="e52d21eb-77db-47fd-b931-8abbf54f323d" providerId="ADAL" clId="{8A76E512-F49A-42F3-8FAF-C1DC326AA685}" dt="2024-08-14T12:18:32.137" v="1755" actId="26606"/>
          <ac:spMkLst>
            <pc:docMk/>
            <pc:sldMk cId="1486165181" sldId="271"/>
            <ac:spMk id="17" creationId="{89DE9E2B-5611-49C8-862E-AD4D43A8AA6D}"/>
          </ac:spMkLst>
        </pc:spChg>
        <pc:spChg chg="del">
          <ac:chgData name="Byron, Karen (EOHLC)" userId="e52d21eb-77db-47fd-b931-8abbf54f323d" providerId="ADAL" clId="{8A76E512-F49A-42F3-8FAF-C1DC326AA685}" dt="2024-08-14T12:18:32.137" v="1755" actId="26606"/>
          <ac:spMkLst>
            <pc:docMk/>
            <pc:sldMk cId="1486165181" sldId="271"/>
            <ac:spMk id="21" creationId="{519C7155-1644-4C60-B0B5-32B1800D6044}"/>
          </ac:spMkLst>
        </pc:spChg>
        <pc:spChg chg="add">
          <ac:chgData name="Byron, Karen (EOHLC)" userId="e52d21eb-77db-47fd-b931-8abbf54f323d" providerId="ADAL" clId="{8A76E512-F49A-42F3-8FAF-C1DC326AA685}" dt="2024-08-14T12:18:32.137" v="1755" actId="26606"/>
          <ac:spMkLst>
            <pc:docMk/>
            <pc:sldMk cId="1486165181" sldId="271"/>
            <ac:spMk id="26" creationId="{CB972422-B794-4FA8-BCC6-BAF6938A1B53}"/>
          </ac:spMkLst>
        </pc:spChg>
        <pc:spChg chg="add">
          <ac:chgData name="Byron, Karen (EOHLC)" userId="e52d21eb-77db-47fd-b931-8abbf54f323d" providerId="ADAL" clId="{8A76E512-F49A-42F3-8FAF-C1DC326AA685}" dt="2024-08-14T12:18:32.137" v="1755" actId="26606"/>
          <ac:spMkLst>
            <pc:docMk/>
            <pc:sldMk cId="1486165181" sldId="271"/>
            <ac:spMk id="28" creationId="{89DE9E2B-5611-49C8-862E-AD4D43A8AA6D}"/>
          </ac:spMkLst>
        </pc:spChg>
        <pc:spChg chg="add">
          <ac:chgData name="Byron, Karen (EOHLC)" userId="e52d21eb-77db-47fd-b931-8abbf54f323d" providerId="ADAL" clId="{8A76E512-F49A-42F3-8FAF-C1DC326AA685}" dt="2024-08-14T12:18:32.137" v="1755" actId="26606"/>
          <ac:spMkLst>
            <pc:docMk/>
            <pc:sldMk cId="1486165181" sldId="271"/>
            <ac:spMk id="32" creationId="{519C7155-1644-4C60-B0B5-32B1800D6044}"/>
          </ac:spMkLst>
        </pc:spChg>
        <pc:picChg chg="add mod">
          <ac:chgData name="Byron, Karen (EOHLC)" userId="e52d21eb-77db-47fd-b931-8abbf54f323d" providerId="ADAL" clId="{8A76E512-F49A-42F3-8FAF-C1DC326AA685}" dt="2024-08-14T11:48:54.941" v="650"/>
          <ac:picMkLst>
            <pc:docMk/>
            <pc:sldMk cId="1486165181" sldId="271"/>
            <ac:picMk id="4" creationId="{38F8CE74-E5A8-088E-FAAA-3AEA8FA5B39E}"/>
          </ac:picMkLst>
        </pc:picChg>
        <pc:cxnChg chg="del">
          <ac:chgData name="Byron, Karen (EOHLC)" userId="e52d21eb-77db-47fd-b931-8abbf54f323d" providerId="ADAL" clId="{8A76E512-F49A-42F3-8FAF-C1DC326AA685}" dt="2024-08-14T12:18:32.137" v="1755" actId="26606"/>
          <ac:cxnSpMkLst>
            <pc:docMk/>
            <pc:sldMk cId="1486165181" sldId="271"/>
            <ac:cxnSpMk id="19" creationId="{5296EC4F-8732-481B-94CB-C98E4EF297FF}"/>
          </ac:cxnSpMkLst>
        </pc:cxnChg>
        <pc:cxnChg chg="add">
          <ac:chgData name="Byron, Karen (EOHLC)" userId="e52d21eb-77db-47fd-b931-8abbf54f323d" providerId="ADAL" clId="{8A76E512-F49A-42F3-8FAF-C1DC326AA685}" dt="2024-08-14T12:18:32.137" v="1755" actId="26606"/>
          <ac:cxnSpMkLst>
            <pc:docMk/>
            <pc:sldMk cId="1486165181" sldId="271"/>
            <ac:cxnSpMk id="30" creationId="{5296EC4F-8732-481B-94CB-C98E4EF297FF}"/>
          </ac:cxnSpMkLst>
        </pc:cxnChg>
      </pc:sldChg>
      <pc:sldChg chg="addSp delSp modSp add mod">
        <pc:chgData name="Byron, Karen (EOHLC)" userId="e52d21eb-77db-47fd-b931-8abbf54f323d" providerId="ADAL" clId="{8A76E512-F49A-42F3-8FAF-C1DC326AA685}" dt="2024-08-14T13:38:22.742" v="4882" actId="20577"/>
        <pc:sldMkLst>
          <pc:docMk/>
          <pc:sldMk cId="1597223192" sldId="272"/>
        </pc:sldMkLst>
        <pc:spChg chg="mod">
          <ac:chgData name="Byron, Karen (EOHLC)" userId="e52d21eb-77db-47fd-b931-8abbf54f323d" providerId="ADAL" clId="{8A76E512-F49A-42F3-8FAF-C1DC326AA685}" dt="2024-08-14T13:38:22.742" v="4882" actId="20577"/>
          <ac:spMkLst>
            <pc:docMk/>
            <pc:sldMk cId="1597223192" sldId="272"/>
            <ac:spMk id="3" creationId="{333B2264-0404-BDA7-9D4D-B0FA8B5EC0D0}"/>
          </ac:spMkLst>
        </pc:spChg>
        <pc:spChg chg="del">
          <ac:chgData name="Byron, Karen (EOHLC)" userId="e52d21eb-77db-47fd-b931-8abbf54f323d" providerId="ADAL" clId="{8A76E512-F49A-42F3-8FAF-C1DC326AA685}" dt="2024-08-14T12:18:21.989" v="1752" actId="26606"/>
          <ac:spMkLst>
            <pc:docMk/>
            <pc:sldMk cId="1597223192" sldId="272"/>
            <ac:spMk id="15" creationId="{CB972422-B794-4FA8-BCC6-BAF6938A1B53}"/>
          </ac:spMkLst>
        </pc:spChg>
        <pc:spChg chg="del">
          <ac:chgData name="Byron, Karen (EOHLC)" userId="e52d21eb-77db-47fd-b931-8abbf54f323d" providerId="ADAL" clId="{8A76E512-F49A-42F3-8FAF-C1DC326AA685}" dt="2024-08-14T12:18:21.989" v="1752" actId="26606"/>
          <ac:spMkLst>
            <pc:docMk/>
            <pc:sldMk cId="1597223192" sldId="272"/>
            <ac:spMk id="17" creationId="{89DE9E2B-5611-49C8-862E-AD4D43A8AA6D}"/>
          </ac:spMkLst>
        </pc:spChg>
        <pc:spChg chg="del">
          <ac:chgData name="Byron, Karen (EOHLC)" userId="e52d21eb-77db-47fd-b931-8abbf54f323d" providerId="ADAL" clId="{8A76E512-F49A-42F3-8FAF-C1DC326AA685}" dt="2024-08-14T12:18:21.989" v="1752" actId="26606"/>
          <ac:spMkLst>
            <pc:docMk/>
            <pc:sldMk cId="1597223192" sldId="272"/>
            <ac:spMk id="21" creationId="{519C7155-1644-4C60-B0B5-32B1800D6044}"/>
          </ac:spMkLst>
        </pc:spChg>
        <pc:spChg chg="add">
          <ac:chgData name="Byron, Karen (EOHLC)" userId="e52d21eb-77db-47fd-b931-8abbf54f323d" providerId="ADAL" clId="{8A76E512-F49A-42F3-8FAF-C1DC326AA685}" dt="2024-08-14T12:18:21.989" v="1752" actId="26606"/>
          <ac:spMkLst>
            <pc:docMk/>
            <pc:sldMk cId="1597223192" sldId="272"/>
            <ac:spMk id="26" creationId="{CB972422-B794-4FA8-BCC6-BAF6938A1B53}"/>
          </ac:spMkLst>
        </pc:spChg>
        <pc:spChg chg="add">
          <ac:chgData name="Byron, Karen (EOHLC)" userId="e52d21eb-77db-47fd-b931-8abbf54f323d" providerId="ADAL" clId="{8A76E512-F49A-42F3-8FAF-C1DC326AA685}" dt="2024-08-14T12:18:21.989" v="1752" actId="26606"/>
          <ac:spMkLst>
            <pc:docMk/>
            <pc:sldMk cId="1597223192" sldId="272"/>
            <ac:spMk id="28" creationId="{89DE9E2B-5611-49C8-862E-AD4D43A8AA6D}"/>
          </ac:spMkLst>
        </pc:spChg>
        <pc:spChg chg="add">
          <ac:chgData name="Byron, Karen (EOHLC)" userId="e52d21eb-77db-47fd-b931-8abbf54f323d" providerId="ADAL" clId="{8A76E512-F49A-42F3-8FAF-C1DC326AA685}" dt="2024-08-14T12:18:21.989" v="1752" actId="26606"/>
          <ac:spMkLst>
            <pc:docMk/>
            <pc:sldMk cId="1597223192" sldId="272"/>
            <ac:spMk id="32" creationId="{519C7155-1644-4C60-B0B5-32B1800D6044}"/>
          </ac:spMkLst>
        </pc:spChg>
        <pc:cxnChg chg="del">
          <ac:chgData name="Byron, Karen (EOHLC)" userId="e52d21eb-77db-47fd-b931-8abbf54f323d" providerId="ADAL" clId="{8A76E512-F49A-42F3-8FAF-C1DC326AA685}" dt="2024-08-14T12:18:21.989" v="1752" actId="26606"/>
          <ac:cxnSpMkLst>
            <pc:docMk/>
            <pc:sldMk cId="1597223192" sldId="272"/>
            <ac:cxnSpMk id="19" creationId="{5296EC4F-8732-481B-94CB-C98E4EF297FF}"/>
          </ac:cxnSpMkLst>
        </pc:cxnChg>
        <pc:cxnChg chg="add">
          <ac:chgData name="Byron, Karen (EOHLC)" userId="e52d21eb-77db-47fd-b931-8abbf54f323d" providerId="ADAL" clId="{8A76E512-F49A-42F3-8FAF-C1DC326AA685}" dt="2024-08-14T12:18:21.989" v="1752" actId="26606"/>
          <ac:cxnSpMkLst>
            <pc:docMk/>
            <pc:sldMk cId="1597223192" sldId="272"/>
            <ac:cxnSpMk id="30" creationId="{5296EC4F-8732-481B-94CB-C98E4EF297FF}"/>
          </ac:cxnSpMkLst>
        </pc:cxnChg>
      </pc:sldChg>
      <pc:sldChg chg="addSp delSp modSp add mod">
        <pc:chgData name="Byron, Karen (EOHLC)" userId="e52d21eb-77db-47fd-b931-8abbf54f323d" providerId="ADAL" clId="{8A76E512-F49A-42F3-8FAF-C1DC326AA685}" dt="2024-08-14T13:38:37.870" v="4883" actId="6549"/>
        <pc:sldMkLst>
          <pc:docMk/>
          <pc:sldMk cId="711672857" sldId="273"/>
        </pc:sldMkLst>
        <pc:spChg chg="mod">
          <ac:chgData name="Byron, Karen (EOHLC)" userId="e52d21eb-77db-47fd-b931-8abbf54f323d" providerId="ADAL" clId="{8A76E512-F49A-42F3-8FAF-C1DC326AA685}" dt="2024-08-14T13:38:37.870" v="4883" actId="6549"/>
          <ac:spMkLst>
            <pc:docMk/>
            <pc:sldMk cId="711672857" sldId="273"/>
            <ac:spMk id="3" creationId="{333B2264-0404-BDA7-9D4D-B0FA8B5EC0D0}"/>
          </ac:spMkLst>
        </pc:spChg>
        <pc:spChg chg="del">
          <ac:chgData name="Byron, Karen (EOHLC)" userId="e52d21eb-77db-47fd-b931-8abbf54f323d" providerId="ADAL" clId="{8A76E512-F49A-42F3-8FAF-C1DC326AA685}" dt="2024-08-14T12:17:58.826" v="1748" actId="26606"/>
          <ac:spMkLst>
            <pc:docMk/>
            <pc:sldMk cId="711672857" sldId="273"/>
            <ac:spMk id="15" creationId="{CB972422-B794-4FA8-BCC6-BAF6938A1B53}"/>
          </ac:spMkLst>
        </pc:spChg>
        <pc:spChg chg="del">
          <ac:chgData name="Byron, Karen (EOHLC)" userId="e52d21eb-77db-47fd-b931-8abbf54f323d" providerId="ADAL" clId="{8A76E512-F49A-42F3-8FAF-C1DC326AA685}" dt="2024-08-14T12:17:58.826" v="1748" actId="26606"/>
          <ac:spMkLst>
            <pc:docMk/>
            <pc:sldMk cId="711672857" sldId="273"/>
            <ac:spMk id="17" creationId="{89DE9E2B-5611-49C8-862E-AD4D43A8AA6D}"/>
          </ac:spMkLst>
        </pc:spChg>
        <pc:spChg chg="del">
          <ac:chgData name="Byron, Karen (EOHLC)" userId="e52d21eb-77db-47fd-b931-8abbf54f323d" providerId="ADAL" clId="{8A76E512-F49A-42F3-8FAF-C1DC326AA685}" dt="2024-08-14T12:17:58.826" v="1748" actId="26606"/>
          <ac:spMkLst>
            <pc:docMk/>
            <pc:sldMk cId="711672857" sldId="273"/>
            <ac:spMk id="21" creationId="{519C7155-1644-4C60-B0B5-32B1800D6044}"/>
          </ac:spMkLst>
        </pc:spChg>
        <pc:spChg chg="add">
          <ac:chgData name="Byron, Karen (EOHLC)" userId="e52d21eb-77db-47fd-b931-8abbf54f323d" providerId="ADAL" clId="{8A76E512-F49A-42F3-8FAF-C1DC326AA685}" dt="2024-08-14T12:17:58.826" v="1748" actId="26606"/>
          <ac:spMkLst>
            <pc:docMk/>
            <pc:sldMk cId="711672857" sldId="273"/>
            <ac:spMk id="26" creationId="{CB972422-B794-4FA8-BCC6-BAF6938A1B53}"/>
          </ac:spMkLst>
        </pc:spChg>
        <pc:spChg chg="add">
          <ac:chgData name="Byron, Karen (EOHLC)" userId="e52d21eb-77db-47fd-b931-8abbf54f323d" providerId="ADAL" clId="{8A76E512-F49A-42F3-8FAF-C1DC326AA685}" dt="2024-08-14T12:17:58.826" v="1748" actId="26606"/>
          <ac:spMkLst>
            <pc:docMk/>
            <pc:sldMk cId="711672857" sldId="273"/>
            <ac:spMk id="28" creationId="{89DE9E2B-5611-49C8-862E-AD4D43A8AA6D}"/>
          </ac:spMkLst>
        </pc:spChg>
        <pc:spChg chg="add">
          <ac:chgData name="Byron, Karen (EOHLC)" userId="e52d21eb-77db-47fd-b931-8abbf54f323d" providerId="ADAL" clId="{8A76E512-F49A-42F3-8FAF-C1DC326AA685}" dt="2024-08-14T12:17:58.826" v="1748" actId="26606"/>
          <ac:spMkLst>
            <pc:docMk/>
            <pc:sldMk cId="711672857" sldId="273"/>
            <ac:spMk id="32" creationId="{519C7155-1644-4C60-B0B5-32B1800D6044}"/>
          </ac:spMkLst>
        </pc:spChg>
        <pc:cxnChg chg="del">
          <ac:chgData name="Byron, Karen (EOHLC)" userId="e52d21eb-77db-47fd-b931-8abbf54f323d" providerId="ADAL" clId="{8A76E512-F49A-42F3-8FAF-C1DC326AA685}" dt="2024-08-14T12:17:58.826" v="1748" actId="26606"/>
          <ac:cxnSpMkLst>
            <pc:docMk/>
            <pc:sldMk cId="711672857" sldId="273"/>
            <ac:cxnSpMk id="19" creationId="{5296EC4F-8732-481B-94CB-C98E4EF297FF}"/>
          </ac:cxnSpMkLst>
        </pc:cxnChg>
        <pc:cxnChg chg="add">
          <ac:chgData name="Byron, Karen (EOHLC)" userId="e52d21eb-77db-47fd-b931-8abbf54f323d" providerId="ADAL" clId="{8A76E512-F49A-42F3-8FAF-C1DC326AA685}" dt="2024-08-14T12:17:58.826" v="1748" actId="26606"/>
          <ac:cxnSpMkLst>
            <pc:docMk/>
            <pc:sldMk cId="711672857" sldId="273"/>
            <ac:cxnSpMk id="30" creationId="{5296EC4F-8732-481B-94CB-C98E4EF297FF}"/>
          </ac:cxnSpMkLst>
        </pc:cxnChg>
      </pc:sldChg>
      <pc:sldChg chg="addSp delSp modSp new mod ord setBg modClrScheme setClrOvrMap chgLayout">
        <pc:chgData name="Byron, Karen (EOHLC)" userId="e52d21eb-77db-47fd-b931-8abbf54f323d" providerId="ADAL" clId="{8A76E512-F49A-42F3-8FAF-C1DC326AA685}" dt="2024-08-14T12:52:47.642" v="3588" actId="20577"/>
        <pc:sldMkLst>
          <pc:docMk/>
          <pc:sldMk cId="267985064" sldId="274"/>
        </pc:sldMkLst>
        <pc:spChg chg="mod ord">
          <ac:chgData name="Byron, Karen (EOHLC)" userId="e52d21eb-77db-47fd-b931-8abbf54f323d" providerId="ADAL" clId="{8A76E512-F49A-42F3-8FAF-C1DC326AA685}" dt="2024-08-14T12:48:22.045" v="3534" actId="20577"/>
          <ac:spMkLst>
            <pc:docMk/>
            <pc:sldMk cId="267985064" sldId="274"/>
            <ac:spMk id="2" creationId="{50A98031-26CE-A002-93B1-D0BE6995AE8D}"/>
          </ac:spMkLst>
        </pc:spChg>
        <pc:spChg chg="mod ord">
          <ac:chgData name="Byron, Karen (EOHLC)" userId="e52d21eb-77db-47fd-b931-8abbf54f323d" providerId="ADAL" clId="{8A76E512-F49A-42F3-8FAF-C1DC326AA685}" dt="2024-08-14T12:52:42.606" v="3587" actId="20577"/>
          <ac:spMkLst>
            <pc:docMk/>
            <pc:sldMk cId="267985064" sldId="274"/>
            <ac:spMk id="3" creationId="{93782533-0ACD-5C14-DEBC-12AFD4C745E1}"/>
          </ac:spMkLst>
        </pc:spChg>
        <pc:spChg chg="add mod ord">
          <ac:chgData name="Byron, Karen (EOHLC)" userId="e52d21eb-77db-47fd-b931-8abbf54f323d" providerId="ADAL" clId="{8A76E512-F49A-42F3-8FAF-C1DC326AA685}" dt="2024-08-14T12:52:47.642" v="3588" actId="20577"/>
          <ac:spMkLst>
            <pc:docMk/>
            <pc:sldMk cId="267985064" sldId="274"/>
            <ac:spMk id="4" creationId="{801BE369-AC3E-ADD1-9121-DBA0AABE1F4C}"/>
          </ac:spMkLst>
        </pc:spChg>
        <pc:spChg chg="add del">
          <ac:chgData name="Byron, Karen (EOHLC)" userId="e52d21eb-77db-47fd-b931-8abbf54f323d" providerId="ADAL" clId="{8A76E512-F49A-42F3-8FAF-C1DC326AA685}" dt="2024-08-14T12:44:03.983" v="3387" actId="26606"/>
          <ac:spMkLst>
            <pc:docMk/>
            <pc:sldMk cId="267985064" sldId="274"/>
            <ac:spMk id="8" creationId="{5EFA06D2-8FF8-4CC4-85BD-BCB6A30D5497}"/>
          </ac:spMkLst>
        </pc:spChg>
        <pc:spChg chg="add del">
          <ac:chgData name="Byron, Karen (EOHLC)" userId="e52d21eb-77db-47fd-b931-8abbf54f323d" providerId="ADAL" clId="{8A76E512-F49A-42F3-8FAF-C1DC326AA685}" dt="2024-08-14T12:44:03.983" v="3387" actId="26606"/>
          <ac:spMkLst>
            <pc:docMk/>
            <pc:sldMk cId="267985064" sldId="274"/>
            <ac:spMk id="10" creationId="{607A060C-1090-4A7B-A0C2-50C7605961CA}"/>
          </ac:spMkLst>
        </pc:spChg>
      </pc:sldChg>
      <pc:sldChg chg="addSp modSp new mod setBg">
        <pc:chgData name="Byron, Karen (EOHLC)" userId="e52d21eb-77db-47fd-b931-8abbf54f323d" providerId="ADAL" clId="{8A76E512-F49A-42F3-8FAF-C1DC326AA685}" dt="2024-08-14T12:33:02.048" v="2318" actId="26606"/>
        <pc:sldMkLst>
          <pc:docMk/>
          <pc:sldMk cId="2120703543" sldId="275"/>
        </pc:sldMkLst>
        <pc:spChg chg="mod">
          <ac:chgData name="Byron, Karen (EOHLC)" userId="e52d21eb-77db-47fd-b931-8abbf54f323d" providerId="ADAL" clId="{8A76E512-F49A-42F3-8FAF-C1DC326AA685}" dt="2024-08-14T12:32:46.048" v="2315" actId="26606"/>
          <ac:spMkLst>
            <pc:docMk/>
            <pc:sldMk cId="2120703543" sldId="275"/>
            <ac:spMk id="2" creationId="{C51E3B10-238E-033E-4261-2824709ABA12}"/>
          </ac:spMkLst>
        </pc:spChg>
        <pc:spChg chg="mod ord">
          <ac:chgData name="Byron, Karen (EOHLC)" userId="e52d21eb-77db-47fd-b931-8abbf54f323d" providerId="ADAL" clId="{8A76E512-F49A-42F3-8FAF-C1DC326AA685}" dt="2024-08-14T12:33:02.048" v="2318" actId="26606"/>
          <ac:spMkLst>
            <pc:docMk/>
            <pc:sldMk cId="2120703543" sldId="275"/>
            <ac:spMk id="3" creationId="{FBB18A53-A41D-77BA-7202-F094CC320C76}"/>
          </ac:spMkLst>
        </pc:spChg>
        <pc:picChg chg="add mod">
          <ac:chgData name="Byron, Karen (EOHLC)" userId="e52d21eb-77db-47fd-b931-8abbf54f323d" providerId="ADAL" clId="{8A76E512-F49A-42F3-8FAF-C1DC326AA685}" dt="2024-08-14T12:33:02.048" v="2318" actId="26606"/>
          <ac:picMkLst>
            <pc:docMk/>
            <pc:sldMk cId="2120703543" sldId="275"/>
            <ac:picMk id="7" creationId="{4FB6CAA0-63B8-1546-C949-ED6D42621971}"/>
          </ac:picMkLst>
        </pc:picChg>
      </pc:sldChg>
      <pc:sldChg chg="addSp delSp modSp add mod">
        <pc:chgData name="Byron, Karen (EOHLC)" userId="e52d21eb-77db-47fd-b931-8abbf54f323d" providerId="ADAL" clId="{8A76E512-F49A-42F3-8FAF-C1DC326AA685}" dt="2024-08-14T12:57:33.849" v="4182" actId="20577"/>
        <pc:sldMkLst>
          <pc:docMk/>
          <pc:sldMk cId="2110812249" sldId="276"/>
        </pc:sldMkLst>
        <pc:spChg chg="mod">
          <ac:chgData name="Byron, Karen (EOHLC)" userId="e52d21eb-77db-47fd-b931-8abbf54f323d" providerId="ADAL" clId="{8A76E512-F49A-42F3-8FAF-C1DC326AA685}" dt="2024-08-14T12:53:45.541" v="3611" actId="20577"/>
          <ac:spMkLst>
            <pc:docMk/>
            <pc:sldMk cId="2110812249" sldId="276"/>
            <ac:spMk id="2" creationId="{50A98031-26CE-A002-93B1-D0BE6995AE8D}"/>
          </ac:spMkLst>
        </pc:spChg>
        <pc:spChg chg="mod">
          <ac:chgData name="Byron, Karen (EOHLC)" userId="e52d21eb-77db-47fd-b931-8abbf54f323d" providerId="ADAL" clId="{8A76E512-F49A-42F3-8FAF-C1DC326AA685}" dt="2024-08-14T12:57:33.849" v="4182" actId="20577"/>
          <ac:spMkLst>
            <pc:docMk/>
            <pc:sldMk cId="2110812249" sldId="276"/>
            <ac:spMk id="3" creationId="{93782533-0ACD-5C14-DEBC-12AFD4C745E1}"/>
          </ac:spMkLst>
        </pc:spChg>
        <pc:spChg chg="del">
          <ac:chgData name="Byron, Karen (EOHLC)" userId="e52d21eb-77db-47fd-b931-8abbf54f323d" providerId="ADAL" clId="{8A76E512-F49A-42F3-8FAF-C1DC326AA685}" dt="2024-08-14T12:54:05.416" v="3612" actId="21"/>
          <ac:spMkLst>
            <pc:docMk/>
            <pc:sldMk cId="2110812249" sldId="276"/>
            <ac:spMk id="4" creationId="{801BE369-AC3E-ADD1-9121-DBA0AABE1F4C}"/>
          </ac:spMkLst>
        </pc:spChg>
        <pc:spChg chg="add del mod">
          <ac:chgData name="Byron, Karen (EOHLC)" userId="e52d21eb-77db-47fd-b931-8abbf54f323d" providerId="ADAL" clId="{8A76E512-F49A-42F3-8FAF-C1DC326AA685}" dt="2024-08-14T12:54:12.932" v="3613" actId="21"/>
          <ac:spMkLst>
            <pc:docMk/>
            <pc:sldMk cId="2110812249" sldId="276"/>
            <ac:spMk id="6" creationId="{160BA2CA-2F79-8AB8-0CE5-4926BFDEEB74}"/>
          </ac:spMkLst>
        </pc:spChg>
      </pc:sldChg>
      <pc:sldChg chg="modSp new mod">
        <pc:chgData name="Byron, Karen (EOHLC)" userId="e52d21eb-77db-47fd-b931-8abbf54f323d" providerId="ADAL" clId="{8A76E512-F49A-42F3-8FAF-C1DC326AA685}" dt="2024-08-14T13:00:35.744" v="4570" actId="20577"/>
        <pc:sldMkLst>
          <pc:docMk/>
          <pc:sldMk cId="3681761354" sldId="277"/>
        </pc:sldMkLst>
        <pc:spChg chg="mod">
          <ac:chgData name="Byron, Karen (EOHLC)" userId="e52d21eb-77db-47fd-b931-8abbf54f323d" providerId="ADAL" clId="{8A76E512-F49A-42F3-8FAF-C1DC326AA685}" dt="2024-08-14T12:58:15.633" v="4242" actId="20577"/>
          <ac:spMkLst>
            <pc:docMk/>
            <pc:sldMk cId="3681761354" sldId="277"/>
            <ac:spMk id="2" creationId="{478DB4CE-633E-AD6B-6853-C765D6A9EA12}"/>
          </ac:spMkLst>
        </pc:spChg>
        <pc:spChg chg="mod">
          <ac:chgData name="Byron, Karen (EOHLC)" userId="e52d21eb-77db-47fd-b931-8abbf54f323d" providerId="ADAL" clId="{8A76E512-F49A-42F3-8FAF-C1DC326AA685}" dt="2024-08-14T13:00:35.744" v="4570" actId="20577"/>
          <ac:spMkLst>
            <pc:docMk/>
            <pc:sldMk cId="3681761354" sldId="277"/>
            <ac:spMk id="3" creationId="{51978C25-C8A5-C42B-15C0-3F654E0D6F3D}"/>
          </ac:spMkLst>
        </pc:spChg>
      </pc:sldChg>
    </pc:docChg>
  </pc:docChgLst>
</pc:chgInfo>
</file>

<file path=ppt/diagrams/_rels/data1.xml.rels><?xml version="1.0" encoding="UTF-8" standalone="yes"?>
<Relationships xmlns="http://schemas.openxmlformats.org/package/2006/relationships"><Relationship Id="rId1" Type="http://schemas.openxmlformats.org/officeDocument/2006/relationships/hyperlink" Target="https://www.hud.gov/sites/dfiles/CPD/documents/CoC/FY-2024-CoC-RENEWAL-Application-Detailed-Instructions.pdf" TargetMode="External"/></Relationships>
</file>

<file path=ppt/diagrams/_rels/data2.xml.rels><?xml version="1.0" encoding="UTF-8" standalone="yes"?>
<Relationships xmlns="http://schemas.openxmlformats.org/package/2006/relationships"><Relationship Id="rId1" Type="http://schemas.openxmlformats.org/officeDocument/2006/relationships/hyperlink" Target="https://www.hud.gov/sites/dfiles/CPD/documents/CoC/FY-2024-CoC-NEW-Application-Detailed-Instructions-7-31-2024.pdf" TargetMode="External"/></Relationships>
</file>

<file path=ppt/diagrams/_rels/drawing1.xml.rels><?xml version="1.0" encoding="UTF-8" standalone="yes"?>
<Relationships xmlns="http://schemas.openxmlformats.org/package/2006/relationships"><Relationship Id="rId1" Type="http://schemas.openxmlformats.org/officeDocument/2006/relationships/hyperlink" Target="https://www.hud.gov/sites/dfiles/CPD/documents/CoC/FY-2024-CoC-RENEWAL-Application-Detailed-Instructions.pdf" TargetMode="External"/></Relationships>
</file>

<file path=ppt/diagrams/_rels/drawing2.xml.rels><?xml version="1.0" encoding="UTF-8" standalone="yes"?>
<Relationships xmlns="http://schemas.openxmlformats.org/package/2006/relationships"><Relationship Id="rId1" Type="http://schemas.openxmlformats.org/officeDocument/2006/relationships/hyperlink" Target="https://www.hud.gov/sites/dfiles/CPD/documents/CoC/FY-2024-CoC-NEW-Application-Detailed-Instructions-7-31-2024.pdf" TargetMode="Externa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CF1AB7-906E-434D-B40F-A0D39D6DDA82}" type="doc">
      <dgm:prSet loTypeId="urn:microsoft.com/office/officeart/2016/7/layout/LinearBlockProcessNumbered" loCatId="process" qsTypeId="urn:microsoft.com/office/officeart/2005/8/quickstyle/simple1" qsCatId="simple" csTypeId="urn:microsoft.com/office/officeart/2005/8/colors/colorful2" csCatId="colorful"/>
      <dgm:spPr/>
      <dgm:t>
        <a:bodyPr/>
        <a:lstStyle/>
        <a:p>
          <a:endParaRPr lang="en-US"/>
        </a:p>
      </dgm:t>
    </dgm:pt>
    <dgm:pt modelId="{314C9784-672F-40BC-83F9-1AA4BAD1C2F4}">
      <dgm:prSet/>
      <dgm:spPr/>
      <dgm:t>
        <a:bodyPr/>
        <a:lstStyle/>
        <a:p>
          <a:r>
            <a:rPr lang="en-US"/>
            <a:t>Information must be consistent from one section to the next</a:t>
          </a:r>
        </a:p>
      </dgm:t>
    </dgm:pt>
    <dgm:pt modelId="{5B08B974-6C3D-423C-B20C-6D7D380A3433}" type="parTrans" cxnId="{A90B7ADE-9781-4E0D-A9FF-F0AB0D78CF57}">
      <dgm:prSet/>
      <dgm:spPr/>
      <dgm:t>
        <a:bodyPr/>
        <a:lstStyle/>
        <a:p>
          <a:endParaRPr lang="en-US"/>
        </a:p>
      </dgm:t>
    </dgm:pt>
    <dgm:pt modelId="{8689BE6C-6A31-498E-9324-1D7583A16294}" type="sibTrans" cxnId="{A90B7ADE-9781-4E0D-A9FF-F0AB0D78CF57}">
      <dgm:prSet phldrT="01" phldr="0"/>
      <dgm:spPr/>
      <dgm:t>
        <a:bodyPr/>
        <a:lstStyle/>
        <a:p>
          <a:r>
            <a:rPr lang="en-US"/>
            <a:t>01</a:t>
          </a:r>
        </a:p>
      </dgm:t>
    </dgm:pt>
    <dgm:pt modelId="{BAC27E3E-CDAD-40D9-A362-DA2D3FA873D5}">
      <dgm:prSet/>
      <dgm:spPr/>
      <dgm:t>
        <a:bodyPr/>
        <a:lstStyle/>
        <a:p>
          <a:r>
            <a:rPr lang="en-US"/>
            <a:t>Please don’t cut and paste without reviewing</a:t>
          </a:r>
        </a:p>
      </dgm:t>
    </dgm:pt>
    <dgm:pt modelId="{354393B4-17EF-44F2-BFAE-AEEC213D1CCA}" type="parTrans" cxnId="{F9F01B2B-E754-44D0-8B30-679DCF276C8F}">
      <dgm:prSet/>
      <dgm:spPr/>
      <dgm:t>
        <a:bodyPr/>
        <a:lstStyle/>
        <a:p>
          <a:endParaRPr lang="en-US"/>
        </a:p>
      </dgm:t>
    </dgm:pt>
    <dgm:pt modelId="{7E9BB819-6AFC-4101-859D-F1F88F15C07E}" type="sibTrans" cxnId="{F9F01B2B-E754-44D0-8B30-679DCF276C8F}">
      <dgm:prSet phldrT="02" phldr="0"/>
      <dgm:spPr/>
      <dgm:t>
        <a:bodyPr/>
        <a:lstStyle/>
        <a:p>
          <a:r>
            <a:rPr lang="en-US"/>
            <a:t>02</a:t>
          </a:r>
        </a:p>
      </dgm:t>
    </dgm:pt>
    <dgm:pt modelId="{B87D863F-632D-490E-B263-FD1D169E7B26}">
      <dgm:prSet/>
      <dgm:spPr/>
      <dgm:t>
        <a:bodyPr/>
        <a:lstStyle/>
        <a:p>
          <a:r>
            <a:rPr lang="en-US"/>
            <a:t>Review the </a:t>
          </a:r>
          <a:r>
            <a:rPr lang="en-US">
              <a:hlinkClick xmlns:r="http://schemas.openxmlformats.org/officeDocument/2006/relationships" r:id="rId1"/>
            </a:rPr>
            <a:t>Renewal Projects Detailed Instructions</a:t>
          </a:r>
          <a:r>
            <a:rPr lang="en-US"/>
            <a:t> </a:t>
          </a:r>
        </a:p>
      </dgm:t>
    </dgm:pt>
    <dgm:pt modelId="{B92A4E5E-86F0-4710-9519-177265400E9F}" type="parTrans" cxnId="{E6F4CB32-39ED-45F3-80EE-7183D19C9416}">
      <dgm:prSet/>
      <dgm:spPr/>
      <dgm:t>
        <a:bodyPr/>
        <a:lstStyle/>
        <a:p>
          <a:endParaRPr lang="en-US"/>
        </a:p>
      </dgm:t>
    </dgm:pt>
    <dgm:pt modelId="{9345934F-5067-4A7A-8C5C-08FFDF977B3F}" type="sibTrans" cxnId="{E6F4CB32-39ED-45F3-80EE-7183D19C9416}">
      <dgm:prSet phldrT="03" phldr="0"/>
      <dgm:spPr/>
      <dgm:t>
        <a:bodyPr/>
        <a:lstStyle/>
        <a:p>
          <a:r>
            <a:rPr lang="en-US"/>
            <a:t>03</a:t>
          </a:r>
        </a:p>
      </dgm:t>
    </dgm:pt>
    <dgm:pt modelId="{C96B828C-88CD-42E3-927E-C7AE17CACE5C}" type="pres">
      <dgm:prSet presAssocID="{AACF1AB7-906E-434D-B40F-A0D39D6DDA82}" presName="Name0" presStyleCnt="0">
        <dgm:presLayoutVars>
          <dgm:animLvl val="lvl"/>
          <dgm:resizeHandles val="exact"/>
        </dgm:presLayoutVars>
      </dgm:prSet>
      <dgm:spPr/>
    </dgm:pt>
    <dgm:pt modelId="{5AE54CF0-AE02-4C28-AD20-6163D9230EFA}" type="pres">
      <dgm:prSet presAssocID="{314C9784-672F-40BC-83F9-1AA4BAD1C2F4}" presName="compositeNode" presStyleCnt="0">
        <dgm:presLayoutVars>
          <dgm:bulletEnabled val="1"/>
        </dgm:presLayoutVars>
      </dgm:prSet>
      <dgm:spPr/>
    </dgm:pt>
    <dgm:pt modelId="{42CF4322-A550-4491-9A46-9B87ED40273A}" type="pres">
      <dgm:prSet presAssocID="{314C9784-672F-40BC-83F9-1AA4BAD1C2F4}" presName="bgRect" presStyleLbl="alignNode1" presStyleIdx="0" presStyleCnt="3"/>
      <dgm:spPr/>
    </dgm:pt>
    <dgm:pt modelId="{7EA6A3E5-EA3E-41D4-9DBD-A3C214CDFEAD}" type="pres">
      <dgm:prSet presAssocID="{8689BE6C-6A31-498E-9324-1D7583A16294}" presName="sibTransNodeRect" presStyleLbl="alignNode1" presStyleIdx="0" presStyleCnt="3">
        <dgm:presLayoutVars>
          <dgm:chMax val="0"/>
          <dgm:bulletEnabled val="1"/>
        </dgm:presLayoutVars>
      </dgm:prSet>
      <dgm:spPr/>
    </dgm:pt>
    <dgm:pt modelId="{B7AE5781-E788-478E-9315-98309FB563CA}" type="pres">
      <dgm:prSet presAssocID="{314C9784-672F-40BC-83F9-1AA4BAD1C2F4}" presName="nodeRect" presStyleLbl="alignNode1" presStyleIdx="0" presStyleCnt="3">
        <dgm:presLayoutVars>
          <dgm:bulletEnabled val="1"/>
        </dgm:presLayoutVars>
      </dgm:prSet>
      <dgm:spPr/>
    </dgm:pt>
    <dgm:pt modelId="{CE4B54D2-FB32-4951-9D91-B3ACB0ACFBFA}" type="pres">
      <dgm:prSet presAssocID="{8689BE6C-6A31-498E-9324-1D7583A16294}" presName="sibTrans" presStyleCnt="0"/>
      <dgm:spPr/>
    </dgm:pt>
    <dgm:pt modelId="{143A998A-884E-41A3-BC18-4A947A449540}" type="pres">
      <dgm:prSet presAssocID="{BAC27E3E-CDAD-40D9-A362-DA2D3FA873D5}" presName="compositeNode" presStyleCnt="0">
        <dgm:presLayoutVars>
          <dgm:bulletEnabled val="1"/>
        </dgm:presLayoutVars>
      </dgm:prSet>
      <dgm:spPr/>
    </dgm:pt>
    <dgm:pt modelId="{967FE600-A454-403E-9A84-2744A4F4CA92}" type="pres">
      <dgm:prSet presAssocID="{BAC27E3E-CDAD-40D9-A362-DA2D3FA873D5}" presName="bgRect" presStyleLbl="alignNode1" presStyleIdx="1" presStyleCnt="3"/>
      <dgm:spPr/>
    </dgm:pt>
    <dgm:pt modelId="{4C8D629D-6394-4BCC-9F6D-B4EB33430397}" type="pres">
      <dgm:prSet presAssocID="{7E9BB819-6AFC-4101-859D-F1F88F15C07E}" presName="sibTransNodeRect" presStyleLbl="alignNode1" presStyleIdx="1" presStyleCnt="3">
        <dgm:presLayoutVars>
          <dgm:chMax val="0"/>
          <dgm:bulletEnabled val="1"/>
        </dgm:presLayoutVars>
      </dgm:prSet>
      <dgm:spPr/>
    </dgm:pt>
    <dgm:pt modelId="{05F4F205-EAE7-4E16-8561-13638DFE7F79}" type="pres">
      <dgm:prSet presAssocID="{BAC27E3E-CDAD-40D9-A362-DA2D3FA873D5}" presName="nodeRect" presStyleLbl="alignNode1" presStyleIdx="1" presStyleCnt="3">
        <dgm:presLayoutVars>
          <dgm:bulletEnabled val="1"/>
        </dgm:presLayoutVars>
      </dgm:prSet>
      <dgm:spPr/>
    </dgm:pt>
    <dgm:pt modelId="{6A9BBECE-DD0B-4299-969D-54A97CFE43D1}" type="pres">
      <dgm:prSet presAssocID="{7E9BB819-6AFC-4101-859D-F1F88F15C07E}" presName="sibTrans" presStyleCnt="0"/>
      <dgm:spPr/>
    </dgm:pt>
    <dgm:pt modelId="{4868C538-245F-4D8E-AA7F-BF310D6110FF}" type="pres">
      <dgm:prSet presAssocID="{B87D863F-632D-490E-B263-FD1D169E7B26}" presName="compositeNode" presStyleCnt="0">
        <dgm:presLayoutVars>
          <dgm:bulletEnabled val="1"/>
        </dgm:presLayoutVars>
      </dgm:prSet>
      <dgm:spPr/>
    </dgm:pt>
    <dgm:pt modelId="{C16569B5-D7B3-4030-89A5-1D8A07931DCB}" type="pres">
      <dgm:prSet presAssocID="{B87D863F-632D-490E-B263-FD1D169E7B26}" presName="bgRect" presStyleLbl="alignNode1" presStyleIdx="2" presStyleCnt="3"/>
      <dgm:spPr/>
    </dgm:pt>
    <dgm:pt modelId="{4D64E21F-A1AE-4BCF-9C59-7E373C80180A}" type="pres">
      <dgm:prSet presAssocID="{9345934F-5067-4A7A-8C5C-08FFDF977B3F}" presName="sibTransNodeRect" presStyleLbl="alignNode1" presStyleIdx="2" presStyleCnt="3">
        <dgm:presLayoutVars>
          <dgm:chMax val="0"/>
          <dgm:bulletEnabled val="1"/>
        </dgm:presLayoutVars>
      </dgm:prSet>
      <dgm:spPr/>
    </dgm:pt>
    <dgm:pt modelId="{9E87667C-AF29-42FC-873A-A5BE9A10A1DA}" type="pres">
      <dgm:prSet presAssocID="{B87D863F-632D-490E-B263-FD1D169E7B26}" presName="nodeRect" presStyleLbl="alignNode1" presStyleIdx="2" presStyleCnt="3">
        <dgm:presLayoutVars>
          <dgm:bulletEnabled val="1"/>
        </dgm:presLayoutVars>
      </dgm:prSet>
      <dgm:spPr/>
    </dgm:pt>
  </dgm:ptLst>
  <dgm:cxnLst>
    <dgm:cxn modelId="{7CCE821A-2A98-4115-BFE1-D75F866DBA7C}" type="presOf" srcId="{314C9784-672F-40BC-83F9-1AA4BAD1C2F4}" destId="{42CF4322-A550-4491-9A46-9B87ED40273A}" srcOrd="0" destOrd="0" presId="urn:microsoft.com/office/officeart/2016/7/layout/LinearBlockProcessNumbered"/>
    <dgm:cxn modelId="{F9F01B2B-E754-44D0-8B30-679DCF276C8F}" srcId="{AACF1AB7-906E-434D-B40F-A0D39D6DDA82}" destId="{BAC27E3E-CDAD-40D9-A362-DA2D3FA873D5}" srcOrd="1" destOrd="0" parTransId="{354393B4-17EF-44F2-BFAE-AEEC213D1CCA}" sibTransId="{7E9BB819-6AFC-4101-859D-F1F88F15C07E}"/>
    <dgm:cxn modelId="{E6F4CB32-39ED-45F3-80EE-7183D19C9416}" srcId="{AACF1AB7-906E-434D-B40F-A0D39D6DDA82}" destId="{B87D863F-632D-490E-B263-FD1D169E7B26}" srcOrd="2" destOrd="0" parTransId="{B92A4E5E-86F0-4710-9519-177265400E9F}" sibTransId="{9345934F-5067-4A7A-8C5C-08FFDF977B3F}"/>
    <dgm:cxn modelId="{FDA35645-C4E4-4A35-A8A6-A8B31E7096DC}" type="presOf" srcId="{B87D863F-632D-490E-B263-FD1D169E7B26}" destId="{9E87667C-AF29-42FC-873A-A5BE9A10A1DA}" srcOrd="1" destOrd="0" presId="urn:microsoft.com/office/officeart/2016/7/layout/LinearBlockProcessNumbered"/>
    <dgm:cxn modelId="{07BD9B69-AD38-4F44-BEDB-2B867A4C7206}" type="presOf" srcId="{7E9BB819-6AFC-4101-859D-F1F88F15C07E}" destId="{4C8D629D-6394-4BCC-9F6D-B4EB33430397}" srcOrd="0" destOrd="0" presId="urn:microsoft.com/office/officeart/2016/7/layout/LinearBlockProcessNumbered"/>
    <dgm:cxn modelId="{8C062A6C-33A0-4070-9366-3E2993CA57EE}" type="presOf" srcId="{BAC27E3E-CDAD-40D9-A362-DA2D3FA873D5}" destId="{967FE600-A454-403E-9A84-2744A4F4CA92}" srcOrd="0" destOrd="0" presId="urn:microsoft.com/office/officeart/2016/7/layout/LinearBlockProcessNumbered"/>
    <dgm:cxn modelId="{743C8951-4F60-4EE8-A79C-0897581602BA}" type="presOf" srcId="{BAC27E3E-CDAD-40D9-A362-DA2D3FA873D5}" destId="{05F4F205-EAE7-4E16-8561-13638DFE7F79}" srcOrd="1" destOrd="0" presId="urn:microsoft.com/office/officeart/2016/7/layout/LinearBlockProcessNumbered"/>
    <dgm:cxn modelId="{F39BF684-6F00-477B-85D1-9321BD53C7CB}" type="presOf" srcId="{AACF1AB7-906E-434D-B40F-A0D39D6DDA82}" destId="{C96B828C-88CD-42E3-927E-C7AE17CACE5C}" srcOrd="0" destOrd="0" presId="urn:microsoft.com/office/officeart/2016/7/layout/LinearBlockProcessNumbered"/>
    <dgm:cxn modelId="{60DE5AD5-23EA-4748-83FE-E6B16CD4F9EB}" type="presOf" srcId="{8689BE6C-6A31-498E-9324-1D7583A16294}" destId="{7EA6A3E5-EA3E-41D4-9DBD-A3C214CDFEAD}" srcOrd="0" destOrd="0" presId="urn:microsoft.com/office/officeart/2016/7/layout/LinearBlockProcessNumbered"/>
    <dgm:cxn modelId="{2FD77BD9-C55A-4051-8A59-F4A39506C93C}" type="presOf" srcId="{9345934F-5067-4A7A-8C5C-08FFDF977B3F}" destId="{4D64E21F-A1AE-4BCF-9C59-7E373C80180A}" srcOrd="0" destOrd="0" presId="urn:microsoft.com/office/officeart/2016/7/layout/LinearBlockProcessNumbered"/>
    <dgm:cxn modelId="{158B97D9-AA3D-4F9E-A1B2-5E683A0B59D3}" type="presOf" srcId="{B87D863F-632D-490E-B263-FD1D169E7B26}" destId="{C16569B5-D7B3-4030-89A5-1D8A07931DCB}" srcOrd="0" destOrd="0" presId="urn:microsoft.com/office/officeart/2016/7/layout/LinearBlockProcessNumbered"/>
    <dgm:cxn modelId="{A90B7ADE-9781-4E0D-A9FF-F0AB0D78CF57}" srcId="{AACF1AB7-906E-434D-B40F-A0D39D6DDA82}" destId="{314C9784-672F-40BC-83F9-1AA4BAD1C2F4}" srcOrd="0" destOrd="0" parTransId="{5B08B974-6C3D-423C-B20C-6D7D380A3433}" sibTransId="{8689BE6C-6A31-498E-9324-1D7583A16294}"/>
    <dgm:cxn modelId="{00D2A6EA-09C9-47B2-AEC5-5A9EEAAA6077}" type="presOf" srcId="{314C9784-672F-40BC-83F9-1AA4BAD1C2F4}" destId="{B7AE5781-E788-478E-9315-98309FB563CA}" srcOrd="1" destOrd="0" presId="urn:microsoft.com/office/officeart/2016/7/layout/LinearBlockProcessNumbered"/>
    <dgm:cxn modelId="{1AD46455-44D1-4BE6-96B9-A5F13CC5AD28}" type="presParOf" srcId="{C96B828C-88CD-42E3-927E-C7AE17CACE5C}" destId="{5AE54CF0-AE02-4C28-AD20-6163D9230EFA}" srcOrd="0" destOrd="0" presId="urn:microsoft.com/office/officeart/2016/7/layout/LinearBlockProcessNumbered"/>
    <dgm:cxn modelId="{021C55ED-E077-454D-A3DC-3A4673BA97BD}" type="presParOf" srcId="{5AE54CF0-AE02-4C28-AD20-6163D9230EFA}" destId="{42CF4322-A550-4491-9A46-9B87ED40273A}" srcOrd="0" destOrd="0" presId="urn:microsoft.com/office/officeart/2016/7/layout/LinearBlockProcessNumbered"/>
    <dgm:cxn modelId="{B949ABCA-80CB-413F-9913-D06387FA538B}" type="presParOf" srcId="{5AE54CF0-AE02-4C28-AD20-6163D9230EFA}" destId="{7EA6A3E5-EA3E-41D4-9DBD-A3C214CDFEAD}" srcOrd="1" destOrd="0" presId="urn:microsoft.com/office/officeart/2016/7/layout/LinearBlockProcessNumbered"/>
    <dgm:cxn modelId="{B4F0FCA9-A130-47B3-AA0D-860786FF0B49}" type="presParOf" srcId="{5AE54CF0-AE02-4C28-AD20-6163D9230EFA}" destId="{B7AE5781-E788-478E-9315-98309FB563CA}" srcOrd="2" destOrd="0" presId="urn:microsoft.com/office/officeart/2016/7/layout/LinearBlockProcessNumbered"/>
    <dgm:cxn modelId="{BEFA21D2-7A8D-4326-8909-619239E2A070}" type="presParOf" srcId="{C96B828C-88CD-42E3-927E-C7AE17CACE5C}" destId="{CE4B54D2-FB32-4951-9D91-B3ACB0ACFBFA}" srcOrd="1" destOrd="0" presId="urn:microsoft.com/office/officeart/2016/7/layout/LinearBlockProcessNumbered"/>
    <dgm:cxn modelId="{6DC4A1B4-C537-4113-849E-C3EFFEF28324}" type="presParOf" srcId="{C96B828C-88CD-42E3-927E-C7AE17CACE5C}" destId="{143A998A-884E-41A3-BC18-4A947A449540}" srcOrd="2" destOrd="0" presId="urn:microsoft.com/office/officeart/2016/7/layout/LinearBlockProcessNumbered"/>
    <dgm:cxn modelId="{81F7BDD2-39D2-47A9-93B5-58EECF62BA27}" type="presParOf" srcId="{143A998A-884E-41A3-BC18-4A947A449540}" destId="{967FE600-A454-403E-9A84-2744A4F4CA92}" srcOrd="0" destOrd="0" presId="urn:microsoft.com/office/officeart/2016/7/layout/LinearBlockProcessNumbered"/>
    <dgm:cxn modelId="{360AEC6B-E215-4441-A8CA-F8FB290DB14D}" type="presParOf" srcId="{143A998A-884E-41A3-BC18-4A947A449540}" destId="{4C8D629D-6394-4BCC-9F6D-B4EB33430397}" srcOrd="1" destOrd="0" presId="urn:microsoft.com/office/officeart/2016/7/layout/LinearBlockProcessNumbered"/>
    <dgm:cxn modelId="{435203E9-022F-4CA6-8A06-FD5AC09D586E}" type="presParOf" srcId="{143A998A-884E-41A3-BC18-4A947A449540}" destId="{05F4F205-EAE7-4E16-8561-13638DFE7F79}" srcOrd="2" destOrd="0" presId="urn:microsoft.com/office/officeart/2016/7/layout/LinearBlockProcessNumbered"/>
    <dgm:cxn modelId="{BBF24114-C107-4B50-BD01-48957986091E}" type="presParOf" srcId="{C96B828C-88CD-42E3-927E-C7AE17CACE5C}" destId="{6A9BBECE-DD0B-4299-969D-54A97CFE43D1}" srcOrd="3" destOrd="0" presId="urn:microsoft.com/office/officeart/2016/7/layout/LinearBlockProcessNumbered"/>
    <dgm:cxn modelId="{C57D4D74-291E-40F9-A5CB-59F7D90780EE}" type="presParOf" srcId="{C96B828C-88CD-42E3-927E-C7AE17CACE5C}" destId="{4868C538-245F-4D8E-AA7F-BF310D6110FF}" srcOrd="4" destOrd="0" presId="urn:microsoft.com/office/officeart/2016/7/layout/LinearBlockProcessNumbered"/>
    <dgm:cxn modelId="{944F790C-FFE9-4DCE-90FC-153CCCB3061E}" type="presParOf" srcId="{4868C538-245F-4D8E-AA7F-BF310D6110FF}" destId="{C16569B5-D7B3-4030-89A5-1D8A07931DCB}" srcOrd="0" destOrd="0" presId="urn:microsoft.com/office/officeart/2016/7/layout/LinearBlockProcessNumbered"/>
    <dgm:cxn modelId="{FD537ED4-671D-4822-B7AE-7AA9B62166B8}" type="presParOf" srcId="{4868C538-245F-4D8E-AA7F-BF310D6110FF}" destId="{4D64E21F-A1AE-4BCF-9C59-7E373C80180A}" srcOrd="1" destOrd="0" presId="urn:microsoft.com/office/officeart/2016/7/layout/LinearBlockProcessNumbered"/>
    <dgm:cxn modelId="{53D0107E-4AA8-4383-ABA6-9B0EAE3B273D}" type="presParOf" srcId="{4868C538-245F-4D8E-AA7F-BF310D6110FF}" destId="{9E87667C-AF29-42FC-873A-A5BE9A10A1DA}" srcOrd="2" destOrd="0" presId="urn:microsoft.com/office/officeart/2016/7/layout/LinearBlock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B11ED70-EB3A-4DC5-B84E-19CF80BCAB1F}" type="doc">
      <dgm:prSet loTypeId="urn:microsoft.com/office/officeart/2016/7/layout/LinearBlockProcessNumbered" loCatId="process" qsTypeId="urn:microsoft.com/office/officeart/2005/8/quickstyle/simple2" qsCatId="simple" csTypeId="urn:microsoft.com/office/officeart/2005/8/colors/colorful2" csCatId="colorful" phldr="1"/>
      <dgm:spPr/>
      <dgm:t>
        <a:bodyPr/>
        <a:lstStyle/>
        <a:p>
          <a:endParaRPr lang="en-US"/>
        </a:p>
      </dgm:t>
    </dgm:pt>
    <dgm:pt modelId="{DAB2472A-F3EF-4582-AC4D-1529A147B7C8}">
      <dgm:prSet/>
      <dgm:spPr/>
      <dgm:t>
        <a:bodyPr/>
        <a:lstStyle/>
        <a:p>
          <a:r>
            <a:rPr lang="en-US" dirty="0"/>
            <a:t>Expansion Projects and New Projects are completed using a New Project Application</a:t>
          </a:r>
        </a:p>
      </dgm:t>
    </dgm:pt>
    <dgm:pt modelId="{3656B811-9856-416B-9302-81FE3A182CDB}" type="parTrans" cxnId="{88E08D76-5929-4651-97FF-F48BEF4BC2D3}">
      <dgm:prSet/>
      <dgm:spPr/>
      <dgm:t>
        <a:bodyPr/>
        <a:lstStyle/>
        <a:p>
          <a:endParaRPr lang="en-US"/>
        </a:p>
      </dgm:t>
    </dgm:pt>
    <dgm:pt modelId="{D1B991E2-CF1A-48C1-A976-D09839A8A773}" type="sibTrans" cxnId="{88E08D76-5929-4651-97FF-F48BEF4BC2D3}">
      <dgm:prSet phldrT="01"/>
      <dgm:spPr/>
      <dgm:t>
        <a:bodyPr/>
        <a:lstStyle/>
        <a:p>
          <a:r>
            <a:rPr lang="en-US"/>
            <a:t>01</a:t>
          </a:r>
        </a:p>
      </dgm:t>
    </dgm:pt>
    <dgm:pt modelId="{CA31A424-C4BA-444C-AD92-49E41A45E528}">
      <dgm:prSet/>
      <dgm:spPr/>
      <dgm:t>
        <a:bodyPr/>
        <a:lstStyle/>
        <a:p>
          <a:r>
            <a:rPr lang="en-US" dirty="0"/>
            <a:t>Instructions are included in the </a:t>
          </a:r>
          <a:r>
            <a:rPr lang="en-US" dirty="0">
              <a:hlinkClick xmlns:r="http://schemas.openxmlformats.org/officeDocument/2006/relationships" r:id="rId1"/>
            </a:rPr>
            <a:t>New Project Application Detailed Instructions </a:t>
          </a:r>
          <a:endParaRPr lang="en-US" dirty="0"/>
        </a:p>
      </dgm:t>
    </dgm:pt>
    <dgm:pt modelId="{0B277C1A-88D0-422D-9B5A-2975D7D089DD}" type="parTrans" cxnId="{F727DDC6-E927-4553-9FE7-EB6AC3944FEF}">
      <dgm:prSet/>
      <dgm:spPr/>
      <dgm:t>
        <a:bodyPr/>
        <a:lstStyle/>
        <a:p>
          <a:endParaRPr lang="en-US"/>
        </a:p>
      </dgm:t>
    </dgm:pt>
    <dgm:pt modelId="{1B7E7C81-B3B0-430F-A4BC-14689B68B9EB}" type="sibTrans" cxnId="{F727DDC6-E927-4553-9FE7-EB6AC3944FEF}">
      <dgm:prSet phldrT="02"/>
      <dgm:spPr/>
      <dgm:t>
        <a:bodyPr/>
        <a:lstStyle/>
        <a:p>
          <a:r>
            <a:rPr lang="en-US"/>
            <a:t>02</a:t>
          </a:r>
        </a:p>
      </dgm:t>
    </dgm:pt>
    <dgm:pt modelId="{3B872A0B-B679-4D2A-8AA6-643947FC8E7A}">
      <dgm:prSet/>
      <dgm:spPr/>
      <dgm:t>
        <a:bodyPr/>
        <a:lstStyle/>
        <a:p>
          <a:r>
            <a:rPr lang="en-US" dirty="0"/>
            <a:t>Information in this applications must cover the </a:t>
          </a:r>
          <a:r>
            <a:rPr lang="en-US" i="1" dirty="0"/>
            <a:t>additional services or units only</a:t>
          </a:r>
          <a:endParaRPr lang="en-US" dirty="0"/>
        </a:p>
      </dgm:t>
    </dgm:pt>
    <dgm:pt modelId="{3B30CA3D-EC8E-4917-AE81-30ABE1564DAA}" type="parTrans" cxnId="{821FC687-02B1-46BD-B95F-937F63B065E2}">
      <dgm:prSet/>
      <dgm:spPr/>
      <dgm:t>
        <a:bodyPr/>
        <a:lstStyle/>
        <a:p>
          <a:endParaRPr lang="en-US"/>
        </a:p>
      </dgm:t>
    </dgm:pt>
    <dgm:pt modelId="{952C1F7C-F089-4A3D-B409-44A19D1F40B0}" type="sibTrans" cxnId="{821FC687-02B1-46BD-B95F-937F63B065E2}">
      <dgm:prSet phldrT="03"/>
      <dgm:spPr/>
      <dgm:t>
        <a:bodyPr/>
        <a:lstStyle/>
        <a:p>
          <a:r>
            <a:rPr lang="en-US"/>
            <a:t>03</a:t>
          </a:r>
        </a:p>
      </dgm:t>
    </dgm:pt>
    <dgm:pt modelId="{2E3B5464-D898-42D0-A79E-56EC52D06B33}">
      <dgm:prSet/>
      <dgm:spPr/>
      <dgm:t>
        <a:bodyPr/>
        <a:lstStyle/>
        <a:p>
          <a:r>
            <a:rPr lang="en-US"/>
            <a:t>The answers in Screen 3C Project Expansion Information, must match every other section of the application and match information in the renewal application.</a:t>
          </a:r>
        </a:p>
      </dgm:t>
    </dgm:pt>
    <dgm:pt modelId="{F0E76130-2942-4ECE-B621-BD457F81BD2C}" type="parTrans" cxnId="{17B47ABD-865F-4FE7-8567-36D2CC4119B2}">
      <dgm:prSet/>
      <dgm:spPr/>
      <dgm:t>
        <a:bodyPr/>
        <a:lstStyle/>
        <a:p>
          <a:endParaRPr lang="en-US"/>
        </a:p>
      </dgm:t>
    </dgm:pt>
    <dgm:pt modelId="{BD68A530-3DC0-40CD-B0FB-0A814CF0EAD4}" type="sibTrans" cxnId="{17B47ABD-865F-4FE7-8567-36D2CC4119B2}">
      <dgm:prSet phldrT="04"/>
      <dgm:spPr/>
      <dgm:t>
        <a:bodyPr/>
        <a:lstStyle/>
        <a:p>
          <a:r>
            <a:rPr lang="en-US"/>
            <a:t>04</a:t>
          </a:r>
        </a:p>
      </dgm:t>
    </dgm:pt>
    <dgm:pt modelId="{05F72FA2-237A-42BE-BC69-603DAD6644AD}" type="pres">
      <dgm:prSet presAssocID="{5B11ED70-EB3A-4DC5-B84E-19CF80BCAB1F}" presName="Name0" presStyleCnt="0">
        <dgm:presLayoutVars>
          <dgm:animLvl val="lvl"/>
          <dgm:resizeHandles val="exact"/>
        </dgm:presLayoutVars>
      </dgm:prSet>
      <dgm:spPr/>
    </dgm:pt>
    <dgm:pt modelId="{4C1B4C29-B640-4091-A087-3526D525D612}" type="pres">
      <dgm:prSet presAssocID="{DAB2472A-F3EF-4582-AC4D-1529A147B7C8}" presName="compositeNode" presStyleCnt="0">
        <dgm:presLayoutVars>
          <dgm:bulletEnabled val="1"/>
        </dgm:presLayoutVars>
      </dgm:prSet>
      <dgm:spPr/>
    </dgm:pt>
    <dgm:pt modelId="{71ADE632-AE35-4370-940D-A05932CC5E2A}" type="pres">
      <dgm:prSet presAssocID="{DAB2472A-F3EF-4582-AC4D-1529A147B7C8}" presName="bgRect" presStyleLbl="alignNode1" presStyleIdx="0" presStyleCnt="4"/>
      <dgm:spPr/>
    </dgm:pt>
    <dgm:pt modelId="{F6E842EC-4B91-4FD2-9100-AB7720DBE418}" type="pres">
      <dgm:prSet presAssocID="{D1B991E2-CF1A-48C1-A976-D09839A8A773}" presName="sibTransNodeRect" presStyleLbl="alignNode1" presStyleIdx="0" presStyleCnt="4">
        <dgm:presLayoutVars>
          <dgm:chMax val="0"/>
          <dgm:bulletEnabled val="1"/>
        </dgm:presLayoutVars>
      </dgm:prSet>
      <dgm:spPr/>
    </dgm:pt>
    <dgm:pt modelId="{64F575F5-B8DA-4F4C-8EF8-CB5A80F8C2CB}" type="pres">
      <dgm:prSet presAssocID="{DAB2472A-F3EF-4582-AC4D-1529A147B7C8}" presName="nodeRect" presStyleLbl="alignNode1" presStyleIdx="0" presStyleCnt="4">
        <dgm:presLayoutVars>
          <dgm:bulletEnabled val="1"/>
        </dgm:presLayoutVars>
      </dgm:prSet>
      <dgm:spPr/>
    </dgm:pt>
    <dgm:pt modelId="{AE083E87-8FB4-465E-BBE7-E5D7341AE609}" type="pres">
      <dgm:prSet presAssocID="{D1B991E2-CF1A-48C1-A976-D09839A8A773}" presName="sibTrans" presStyleCnt="0"/>
      <dgm:spPr/>
    </dgm:pt>
    <dgm:pt modelId="{0ADC8DCB-3E3C-4D7C-A3B4-F7DA2A61D109}" type="pres">
      <dgm:prSet presAssocID="{CA31A424-C4BA-444C-AD92-49E41A45E528}" presName="compositeNode" presStyleCnt="0">
        <dgm:presLayoutVars>
          <dgm:bulletEnabled val="1"/>
        </dgm:presLayoutVars>
      </dgm:prSet>
      <dgm:spPr/>
    </dgm:pt>
    <dgm:pt modelId="{0BB7EE81-C690-4446-8D9D-A4D2DD29E7E6}" type="pres">
      <dgm:prSet presAssocID="{CA31A424-C4BA-444C-AD92-49E41A45E528}" presName="bgRect" presStyleLbl="alignNode1" presStyleIdx="1" presStyleCnt="4"/>
      <dgm:spPr/>
    </dgm:pt>
    <dgm:pt modelId="{B516B243-208F-40E9-AE36-2C628F2BCA7E}" type="pres">
      <dgm:prSet presAssocID="{1B7E7C81-B3B0-430F-A4BC-14689B68B9EB}" presName="sibTransNodeRect" presStyleLbl="alignNode1" presStyleIdx="1" presStyleCnt="4">
        <dgm:presLayoutVars>
          <dgm:chMax val="0"/>
          <dgm:bulletEnabled val="1"/>
        </dgm:presLayoutVars>
      </dgm:prSet>
      <dgm:spPr/>
    </dgm:pt>
    <dgm:pt modelId="{4CBA0182-3CF6-4632-8A63-E92EDF9A9E79}" type="pres">
      <dgm:prSet presAssocID="{CA31A424-C4BA-444C-AD92-49E41A45E528}" presName="nodeRect" presStyleLbl="alignNode1" presStyleIdx="1" presStyleCnt="4">
        <dgm:presLayoutVars>
          <dgm:bulletEnabled val="1"/>
        </dgm:presLayoutVars>
      </dgm:prSet>
      <dgm:spPr/>
    </dgm:pt>
    <dgm:pt modelId="{4E626F52-B1EC-4E36-9F03-859FD0E9D767}" type="pres">
      <dgm:prSet presAssocID="{1B7E7C81-B3B0-430F-A4BC-14689B68B9EB}" presName="sibTrans" presStyleCnt="0"/>
      <dgm:spPr/>
    </dgm:pt>
    <dgm:pt modelId="{2CA79F35-FD8D-40E1-BA91-BA9AD6F53498}" type="pres">
      <dgm:prSet presAssocID="{3B872A0B-B679-4D2A-8AA6-643947FC8E7A}" presName="compositeNode" presStyleCnt="0">
        <dgm:presLayoutVars>
          <dgm:bulletEnabled val="1"/>
        </dgm:presLayoutVars>
      </dgm:prSet>
      <dgm:spPr/>
    </dgm:pt>
    <dgm:pt modelId="{9B2E7183-9788-46BA-AFC8-58A08D4562E7}" type="pres">
      <dgm:prSet presAssocID="{3B872A0B-B679-4D2A-8AA6-643947FC8E7A}" presName="bgRect" presStyleLbl="alignNode1" presStyleIdx="2" presStyleCnt="4"/>
      <dgm:spPr/>
    </dgm:pt>
    <dgm:pt modelId="{600F1742-2143-4F55-81E2-9EFC3A74B55A}" type="pres">
      <dgm:prSet presAssocID="{952C1F7C-F089-4A3D-B409-44A19D1F40B0}" presName="sibTransNodeRect" presStyleLbl="alignNode1" presStyleIdx="2" presStyleCnt="4">
        <dgm:presLayoutVars>
          <dgm:chMax val="0"/>
          <dgm:bulletEnabled val="1"/>
        </dgm:presLayoutVars>
      </dgm:prSet>
      <dgm:spPr/>
    </dgm:pt>
    <dgm:pt modelId="{2C23D5E1-44A5-4E36-830C-F8D39F8DC06B}" type="pres">
      <dgm:prSet presAssocID="{3B872A0B-B679-4D2A-8AA6-643947FC8E7A}" presName="nodeRect" presStyleLbl="alignNode1" presStyleIdx="2" presStyleCnt="4">
        <dgm:presLayoutVars>
          <dgm:bulletEnabled val="1"/>
        </dgm:presLayoutVars>
      </dgm:prSet>
      <dgm:spPr/>
    </dgm:pt>
    <dgm:pt modelId="{12884D08-75FF-4FB9-AC33-A8C7A4CD1C02}" type="pres">
      <dgm:prSet presAssocID="{952C1F7C-F089-4A3D-B409-44A19D1F40B0}" presName="sibTrans" presStyleCnt="0"/>
      <dgm:spPr/>
    </dgm:pt>
    <dgm:pt modelId="{738FAAD7-A221-47B6-BE7A-4973C7ABA174}" type="pres">
      <dgm:prSet presAssocID="{2E3B5464-D898-42D0-A79E-56EC52D06B33}" presName="compositeNode" presStyleCnt="0">
        <dgm:presLayoutVars>
          <dgm:bulletEnabled val="1"/>
        </dgm:presLayoutVars>
      </dgm:prSet>
      <dgm:spPr/>
    </dgm:pt>
    <dgm:pt modelId="{7F4D5C9F-54B1-41D5-B03D-AE3F758ADCCA}" type="pres">
      <dgm:prSet presAssocID="{2E3B5464-D898-42D0-A79E-56EC52D06B33}" presName="bgRect" presStyleLbl="alignNode1" presStyleIdx="3" presStyleCnt="4"/>
      <dgm:spPr/>
    </dgm:pt>
    <dgm:pt modelId="{C2FCD263-473C-40CC-9D18-50E79A14B591}" type="pres">
      <dgm:prSet presAssocID="{BD68A530-3DC0-40CD-B0FB-0A814CF0EAD4}" presName="sibTransNodeRect" presStyleLbl="alignNode1" presStyleIdx="3" presStyleCnt="4">
        <dgm:presLayoutVars>
          <dgm:chMax val="0"/>
          <dgm:bulletEnabled val="1"/>
        </dgm:presLayoutVars>
      </dgm:prSet>
      <dgm:spPr/>
    </dgm:pt>
    <dgm:pt modelId="{87B45BFD-9330-42FA-A8FA-C7462EFA21C5}" type="pres">
      <dgm:prSet presAssocID="{2E3B5464-D898-42D0-A79E-56EC52D06B33}" presName="nodeRect" presStyleLbl="alignNode1" presStyleIdx="3" presStyleCnt="4">
        <dgm:presLayoutVars>
          <dgm:bulletEnabled val="1"/>
        </dgm:presLayoutVars>
      </dgm:prSet>
      <dgm:spPr/>
    </dgm:pt>
  </dgm:ptLst>
  <dgm:cxnLst>
    <dgm:cxn modelId="{7E216711-725F-4753-A171-641A60034657}" type="presOf" srcId="{DAB2472A-F3EF-4582-AC4D-1529A147B7C8}" destId="{71ADE632-AE35-4370-940D-A05932CC5E2A}" srcOrd="0" destOrd="0" presId="urn:microsoft.com/office/officeart/2016/7/layout/LinearBlockProcessNumbered"/>
    <dgm:cxn modelId="{9BC5A617-B2B7-4A56-8C1D-46129B98CE3E}" type="presOf" srcId="{952C1F7C-F089-4A3D-B409-44A19D1F40B0}" destId="{600F1742-2143-4F55-81E2-9EFC3A74B55A}" srcOrd="0" destOrd="0" presId="urn:microsoft.com/office/officeart/2016/7/layout/LinearBlockProcessNumbered"/>
    <dgm:cxn modelId="{C301C117-BA5C-4312-AB2E-CB4B1EEE5C76}" type="presOf" srcId="{BD68A530-3DC0-40CD-B0FB-0A814CF0EAD4}" destId="{C2FCD263-473C-40CC-9D18-50E79A14B591}" srcOrd="0" destOrd="0" presId="urn:microsoft.com/office/officeart/2016/7/layout/LinearBlockProcessNumbered"/>
    <dgm:cxn modelId="{E3BEB92F-9A9E-479E-98D7-689255FE8C20}" type="presOf" srcId="{2E3B5464-D898-42D0-A79E-56EC52D06B33}" destId="{7F4D5C9F-54B1-41D5-B03D-AE3F758ADCCA}" srcOrd="0" destOrd="0" presId="urn:microsoft.com/office/officeart/2016/7/layout/LinearBlockProcessNumbered"/>
    <dgm:cxn modelId="{2CBC2D64-13A8-468A-9396-B0BEAE96084B}" type="presOf" srcId="{2E3B5464-D898-42D0-A79E-56EC52D06B33}" destId="{87B45BFD-9330-42FA-A8FA-C7462EFA21C5}" srcOrd="1" destOrd="0" presId="urn:microsoft.com/office/officeart/2016/7/layout/LinearBlockProcessNumbered"/>
    <dgm:cxn modelId="{C3F35C53-C639-404F-A1FB-7429702BB509}" type="presOf" srcId="{3B872A0B-B679-4D2A-8AA6-643947FC8E7A}" destId="{9B2E7183-9788-46BA-AFC8-58A08D4562E7}" srcOrd="0" destOrd="0" presId="urn:microsoft.com/office/officeart/2016/7/layout/LinearBlockProcessNumbered"/>
    <dgm:cxn modelId="{47D06174-3BBD-4621-8D7C-A5D99F3E3D7D}" type="presOf" srcId="{1B7E7C81-B3B0-430F-A4BC-14689B68B9EB}" destId="{B516B243-208F-40E9-AE36-2C628F2BCA7E}" srcOrd="0" destOrd="0" presId="urn:microsoft.com/office/officeart/2016/7/layout/LinearBlockProcessNumbered"/>
    <dgm:cxn modelId="{B4F0CC55-E68E-49FB-80B7-975327AA2516}" type="presOf" srcId="{CA31A424-C4BA-444C-AD92-49E41A45E528}" destId="{4CBA0182-3CF6-4632-8A63-E92EDF9A9E79}" srcOrd="1" destOrd="0" presId="urn:microsoft.com/office/officeart/2016/7/layout/LinearBlockProcessNumbered"/>
    <dgm:cxn modelId="{88E08D76-5929-4651-97FF-F48BEF4BC2D3}" srcId="{5B11ED70-EB3A-4DC5-B84E-19CF80BCAB1F}" destId="{DAB2472A-F3EF-4582-AC4D-1529A147B7C8}" srcOrd="0" destOrd="0" parTransId="{3656B811-9856-416B-9302-81FE3A182CDB}" sibTransId="{D1B991E2-CF1A-48C1-A976-D09839A8A773}"/>
    <dgm:cxn modelId="{59694A80-BCD0-48C4-B733-35D154103F2F}" type="presOf" srcId="{D1B991E2-CF1A-48C1-A976-D09839A8A773}" destId="{F6E842EC-4B91-4FD2-9100-AB7720DBE418}" srcOrd="0" destOrd="0" presId="urn:microsoft.com/office/officeart/2016/7/layout/LinearBlockProcessNumbered"/>
    <dgm:cxn modelId="{821FC687-02B1-46BD-B95F-937F63B065E2}" srcId="{5B11ED70-EB3A-4DC5-B84E-19CF80BCAB1F}" destId="{3B872A0B-B679-4D2A-8AA6-643947FC8E7A}" srcOrd="2" destOrd="0" parTransId="{3B30CA3D-EC8E-4917-AE81-30ABE1564DAA}" sibTransId="{952C1F7C-F089-4A3D-B409-44A19D1F40B0}"/>
    <dgm:cxn modelId="{5D79029F-BCB9-4BBC-93B8-B5E9B772424D}" type="presOf" srcId="{5B11ED70-EB3A-4DC5-B84E-19CF80BCAB1F}" destId="{05F72FA2-237A-42BE-BC69-603DAD6644AD}" srcOrd="0" destOrd="0" presId="urn:microsoft.com/office/officeart/2016/7/layout/LinearBlockProcessNumbered"/>
    <dgm:cxn modelId="{361E21AB-437C-498B-9C2B-D802FAE7405A}" type="presOf" srcId="{DAB2472A-F3EF-4582-AC4D-1529A147B7C8}" destId="{64F575F5-B8DA-4F4C-8EF8-CB5A80F8C2CB}" srcOrd="1" destOrd="0" presId="urn:microsoft.com/office/officeart/2016/7/layout/LinearBlockProcessNumbered"/>
    <dgm:cxn modelId="{17B47ABD-865F-4FE7-8567-36D2CC4119B2}" srcId="{5B11ED70-EB3A-4DC5-B84E-19CF80BCAB1F}" destId="{2E3B5464-D898-42D0-A79E-56EC52D06B33}" srcOrd="3" destOrd="0" parTransId="{F0E76130-2942-4ECE-B621-BD457F81BD2C}" sibTransId="{BD68A530-3DC0-40CD-B0FB-0A814CF0EAD4}"/>
    <dgm:cxn modelId="{F727DDC6-E927-4553-9FE7-EB6AC3944FEF}" srcId="{5B11ED70-EB3A-4DC5-B84E-19CF80BCAB1F}" destId="{CA31A424-C4BA-444C-AD92-49E41A45E528}" srcOrd="1" destOrd="0" parTransId="{0B277C1A-88D0-422D-9B5A-2975D7D089DD}" sibTransId="{1B7E7C81-B3B0-430F-A4BC-14689B68B9EB}"/>
    <dgm:cxn modelId="{30331BCE-E2BF-48A1-A4B2-A70FE70F88C0}" type="presOf" srcId="{CA31A424-C4BA-444C-AD92-49E41A45E528}" destId="{0BB7EE81-C690-4446-8D9D-A4D2DD29E7E6}" srcOrd="0" destOrd="0" presId="urn:microsoft.com/office/officeart/2016/7/layout/LinearBlockProcessNumbered"/>
    <dgm:cxn modelId="{363983F8-6B53-4BB8-9DEF-C6465564017C}" type="presOf" srcId="{3B872A0B-B679-4D2A-8AA6-643947FC8E7A}" destId="{2C23D5E1-44A5-4E36-830C-F8D39F8DC06B}" srcOrd="1" destOrd="0" presId="urn:microsoft.com/office/officeart/2016/7/layout/LinearBlockProcessNumbered"/>
    <dgm:cxn modelId="{25026DD5-B170-488C-B4DD-6B3C7E5CFA21}" type="presParOf" srcId="{05F72FA2-237A-42BE-BC69-603DAD6644AD}" destId="{4C1B4C29-B640-4091-A087-3526D525D612}" srcOrd="0" destOrd="0" presId="urn:microsoft.com/office/officeart/2016/7/layout/LinearBlockProcessNumbered"/>
    <dgm:cxn modelId="{64174D99-2C29-4DDD-9AF4-6D00EC43F3C7}" type="presParOf" srcId="{4C1B4C29-B640-4091-A087-3526D525D612}" destId="{71ADE632-AE35-4370-940D-A05932CC5E2A}" srcOrd="0" destOrd="0" presId="urn:microsoft.com/office/officeart/2016/7/layout/LinearBlockProcessNumbered"/>
    <dgm:cxn modelId="{3DED0FA8-7DC6-44F6-8131-888D6477067C}" type="presParOf" srcId="{4C1B4C29-B640-4091-A087-3526D525D612}" destId="{F6E842EC-4B91-4FD2-9100-AB7720DBE418}" srcOrd="1" destOrd="0" presId="urn:microsoft.com/office/officeart/2016/7/layout/LinearBlockProcessNumbered"/>
    <dgm:cxn modelId="{9AA7D56E-E0C5-46AB-BEBB-0C2461134054}" type="presParOf" srcId="{4C1B4C29-B640-4091-A087-3526D525D612}" destId="{64F575F5-B8DA-4F4C-8EF8-CB5A80F8C2CB}" srcOrd="2" destOrd="0" presId="urn:microsoft.com/office/officeart/2016/7/layout/LinearBlockProcessNumbered"/>
    <dgm:cxn modelId="{51AC8429-66B0-4098-91DC-490C870C4DDE}" type="presParOf" srcId="{05F72FA2-237A-42BE-BC69-603DAD6644AD}" destId="{AE083E87-8FB4-465E-BBE7-E5D7341AE609}" srcOrd="1" destOrd="0" presId="urn:microsoft.com/office/officeart/2016/7/layout/LinearBlockProcessNumbered"/>
    <dgm:cxn modelId="{7D5C2918-43EC-416C-A5AC-3F2A4A3DFB43}" type="presParOf" srcId="{05F72FA2-237A-42BE-BC69-603DAD6644AD}" destId="{0ADC8DCB-3E3C-4D7C-A3B4-F7DA2A61D109}" srcOrd="2" destOrd="0" presId="urn:microsoft.com/office/officeart/2016/7/layout/LinearBlockProcessNumbered"/>
    <dgm:cxn modelId="{E3D19A62-81F9-418E-BAD4-D1057E35732F}" type="presParOf" srcId="{0ADC8DCB-3E3C-4D7C-A3B4-F7DA2A61D109}" destId="{0BB7EE81-C690-4446-8D9D-A4D2DD29E7E6}" srcOrd="0" destOrd="0" presId="urn:microsoft.com/office/officeart/2016/7/layout/LinearBlockProcessNumbered"/>
    <dgm:cxn modelId="{19080FF9-B94E-4BB3-902E-7CB79DEC7A2C}" type="presParOf" srcId="{0ADC8DCB-3E3C-4D7C-A3B4-F7DA2A61D109}" destId="{B516B243-208F-40E9-AE36-2C628F2BCA7E}" srcOrd="1" destOrd="0" presId="urn:microsoft.com/office/officeart/2016/7/layout/LinearBlockProcessNumbered"/>
    <dgm:cxn modelId="{EE75EE82-8160-434F-BFD1-6305B14A73CB}" type="presParOf" srcId="{0ADC8DCB-3E3C-4D7C-A3B4-F7DA2A61D109}" destId="{4CBA0182-3CF6-4632-8A63-E92EDF9A9E79}" srcOrd="2" destOrd="0" presId="urn:microsoft.com/office/officeart/2016/7/layout/LinearBlockProcessNumbered"/>
    <dgm:cxn modelId="{85A8D122-D721-4C21-A764-C16B3157C7CE}" type="presParOf" srcId="{05F72FA2-237A-42BE-BC69-603DAD6644AD}" destId="{4E626F52-B1EC-4E36-9F03-859FD0E9D767}" srcOrd="3" destOrd="0" presId="urn:microsoft.com/office/officeart/2016/7/layout/LinearBlockProcessNumbered"/>
    <dgm:cxn modelId="{12DF0EE3-B52B-4E6A-953B-4830E4BD136C}" type="presParOf" srcId="{05F72FA2-237A-42BE-BC69-603DAD6644AD}" destId="{2CA79F35-FD8D-40E1-BA91-BA9AD6F53498}" srcOrd="4" destOrd="0" presId="urn:microsoft.com/office/officeart/2016/7/layout/LinearBlockProcessNumbered"/>
    <dgm:cxn modelId="{92C45397-60A9-4212-BF08-6D618E5807B8}" type="presParOf" srcId="{2CA79F35-FD8D-40E1-BA91-BA9AD6F53498}" destId="{9B2E7183-9788-46BA-AFC8-58A08D4562E7}" srcOrd="0" destOrd="0" presId="urn:microsoft.com/office/officeart/2016/7/layout/LinearBlockProcessNumbered"/>
    <dgm:cxn modelId="{61C51AFC-946D-488F-A06B-DF3B44AB9ED8}" type="presParOf" srcId="{2CA79F35-FD8D-40E1-BA91-BA9AD6F53498}" destId="{600F1742-2143-4F55-81E2-9EFC3A74B55A}" srcOrd="1" destOrd="0" presId="urn:microsoft.com/office/officeart/2016/7/layout/LinearBlockProcessNumbered"/>
    <dgm:cxn modelId="{D29BB6EF-A534-4176-9058-EF1DD3E44B98}" type="presParOf" srcId="{2CA79F35-FD8D-40E1-BA91-BA9AD6F53498}" destId="{2C23D5E1-44A5-4E36-830C-F8D39F8DC06B}" srcOrd="2" destOrd="0" presId="urn:microsoft.com/office/officeart/2016/7/layout/LinearBlockProcessNumbered"/>
    <dgm:cxn modelId="{7494A06A-93AF-48DE-96B2-209D919F890D}" type="presParOf" srcId="{05F72FA2-237A-42BE-BC69-603DAD6644AD}" destId="{12884D08-75FF-4FB9-AC33-A8C7A4CD1C02}" srcOrd="5" destOrd="0" presId="urn:microsoft.com/office/officeart/2016/7/layout/LinearBlockProcessNumbered"/>
    <dgm:cxn modelId="{BD947186-194F-4223-AD69-287A4E1E6A93}" type="presParOf" srcId="{05F72FA2-237A-42BE-BC69-603DAD6644AD}" destId="{738FAAD7-A221-47B6-BE7A-4973C7ABA174}" srcOrd="6" destOrd="0" presId="urn:microsoft.com/office/officeart/2016/7/layout/LinearBlockProcessNumbered"/>
    <dgm:cxn modelId="{62278CEF-5D76-4D62-A3CA-96B985C19E16}" type="presParOf" srcId="{738FAAD7-A221-47B6-BE7A-4973C7ABA174}" destId="{7F4D5C9F-54B1-41D5-B03D-AE3F758ADCCA}" srcOrd="0" destOrd="0" presId="urn:microsoft.com/office/officeart/2016/7/layout/LinearBlockProcessNumbered"/>
    <dgm:cxn modelId="{331A439E-155A-48B5-9BE0-9569F44CED36}" type="presParOf" srcId="{738FAAD7-A221-47B6-BE7A-4973C7ABA174}" destId="{C2FCD263-473C-40CC-9D18-50E79A14B591}" srcOrd="1" destOrd="0" presId="urn:microsoft.com/office/officeart/2016/7/layout/LinearBlockProcessNumbered"/>
    <dgm:cxn modelId="{5EA48025-4BED-4075-9971-BB4630A8BE0F}" type="presParOf" srcId="{738FAAD7-A221-47B6-BE7A-4973C7ABA174}" destId="{87B45BFD-9330-42FA-A8FA-C7462EFA21C5}" srcOrd="2" destOrd="0" presId="urn:microsoft.com/office/officeart/2016/7/layout/LinearBlock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CF4322-A550-4491-9A46-9B87ED40273A}">
      <dsp:nvSpPr>
        <dsp:cNvPr id="0" name=""/>
        <dsp:cNvSpPr/>
      </dsp:nvSpPr>
      <dsp:spPr>
        <a:xfrm>
          <a:off x="764" y="0"/>
          <a:ext cx="3095643" cy="3416205"/>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5781" tIns="0" rIns="305781" bIns="330200" numCol="1" spcCol="1270" anchor="t" anchorCtr="0">
          <a:noAutofit/>
        </a:bodyPr>
        <a:lstStyle/>
        <a:p>
          <a:pPr marL="0" lvl="0" indent="0" algn="l" defTabSz="1155700">
            <a:lnSpc>
              <a:spcPct val="90000"/>
            </a:lnSpc>
            <a:spcBef>
              <a:spcPct val="0"/>
            </a:spcBef>
            <a:spcAft>
              <a:spcPct val="35000"/>
            </a:spcAft>
            <a:buNone/>
          </a:pPr>
          <a:r>
            <a:rPr lang="en-US" sz="2600" kern="1200"/>
            <a:t>Information must be consistent from one section to the next</a:t>
          </a:r>
        </a:p>
      </dsp:txBody>
      <dsp:txXfrm>
        <a:off x="764" y="1366481"/>
        <a:ext cx="3095643" cy="2049723"/>
      </dsp:txXfrm>
    </dsp:sp>
    <dsp:sp modelId="{7EA6A3E5-EA3E-41D4-9DBD-A3C214CDFEAD}">
      <dsp:nvSpPr>
        <dsp:cNvPr id="0" name=""/>
        <dsp:cNvSpPr/>
      </dsp:nvSpPr>
      <dsp:spPr>
        <a:xfrm>
          <a:off x="764" y="0"/>
          <a:ext cx="3095643" cy="1366482"/>
        </a:xfrm>
        <a:prstGeom prst="rect">
          <a:avLst/>
        </a:prstGeom>
        <a:noFill/>
        <a:ln w="127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05781" tIns="165100" rIns="305781" bIns="165100" numCol="1" spcCol="1270" anchor="ctr" anchorCtr="0">
          <a:noAutofit/>
        </a:bodyPr>
        <a:lstStyle/>
        <a:p>
          <a:pPr marL="0" lvl="0" indent="0" algn="l" defTabSz="2933700">
            <a:lnSpc>
              <a:spcPct val="90000"/>
            </a:lnSpc>
            <a:spcBef>
              <a:spcPct val="0"/>
            </a:spcBef>
            <a:spcAft>
              <a:spcPct val="35000"/>
            </a:spcAft>
            <a:buNone/>
          </a:pPr>
          <a:r>
            <a:rPr lang="en-US" sz="6600" kern="1200"/>
            <a:t>01</a:t>
          </a:r>
        </a:p>
      </dsp:txBody>
      <dsp:txXfrm>
        <a:off x="764" y="0"/>
        <a:ext cx="3095643" cy="1366482"/>
      </dsp:txXfrm>
    </dsp:sp>
    <dsp:sp modelId="{967FE600-A454-403E-9A84-2744A4F4CA92}">
      <dsp:nvSpPr>
        <dsp:cNvPr id="0" name=""/>
        <dsp:cNvSpPr/>
      </dsp:nvSpPr>
      <dsp:spPr>
        <a:xfrm>
          <a:off x="3344059" y="0"/>
          <a:ext cx="3095643" cy="3416205"/>
        </a:xfrm>
        <a:prstGeom prst="rect">
          <a:avLst/>
        </a:prstGeom>
        <a:solidFill>
          <a:schemeClr val="accent2">
            <a:hueOff val="1373170"/>
            <a:satOff val="-24404"/>
            <a:lumOff val="785"/>
            <a:alphaOff val="0"/>
          </a:schemeClr>
        </a:solidFill>
        <a:ln w="12700" cap="flat" cmpd="sng" algn="ctr">
          <a:solidFill>
            <a:schemeClr val="accent2">
              <a:hueOff val="1373170"/>
              <a:satOff val="-24404"/>
              <a:lumOff val="785"/>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5781" tIns="0" rIns="305781" bIns="330200" numCol="1" spcCol="1270" anchor="t" anchorCtr="0">
          <a:noAutofit/>
        </a:bodyPr>
        <a:lstStyle/>
        <a:p>
          <a:pPr marL="0" lvl="0" indent="0" algn="l" defTabSz="1155700">
            <a:lnSpc>
              <a:spcPct val="90000"/>
            </a:lnSpc>
            <a:spcBef>
              <a:spcPct val="0"/>
            </a:spcBef>
            <a:spcAft>
              <a:spcPct val="35000"/>
            </a:spcAft>
            <a:buNone/>
          </a:pPr>
          <a:r>
            <a:rPr lang="en-US" sz="2600" kern="1200"/>
            <a:t>Please don’t cut and paste without reviewing</a:t>
          </a:r>
        </a:p>
      </dsp:txBody>
      <dsp:txXfrm>
        <a:off x="3344059" y="1366481"/>
        <a:ext cx="3095643" cy="2049723"/>
      </dsp:txXfrm>
    </dsp:sp>
    <dsp:sp modelId="{4C8D629D-6394-4BCC-9F6D-B4EB33430397}">
      <dsp:nvSpPr>
        <dsp:cNvPr id="0" name=""/>
        <dsp:cNvSpPr/>
      </dsp:nvSpPr>
      <dsp:spPr>
        <a:xfrm>
          <a:off x="3344059" y="0"/>
          <a:ext cx="3095643" cy="1366482"/>
        </a:xfrm>
        <a:prstGeom prst="rect">
          <a:avLst/>
        </a:prstGeom>
        <a:noFill/>
        <a:ln w="127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05781" tIns="165100" rIns="305781" bIns="165100" numCol="1" spcCol="1270" anchor="ctr" anchorCtr="0">
          <a:noAutofit/>
        </a:bodyPr>
        <a:lstStyle/>
        <a:p>
          <a:pPr marL="0" lvl="0" indent="0" algn="l" defTabSz="2933700">
            <a:lnSpc>
              <a:spcPct val="90000"/>
            </a:lnSpc>
            <a:spcBef>
              <a:spcPct val="0"/>
            </a:spcBef>
            <a:spcAft>
              <a:spcPct val="35000"/>
            </a:spcAft>
            <a:buNone/>
          </a:pPr>
          <a:r>
            <a:rPr lang="en-US" sz="6600" kern="1200"/>
            <a:t>02</a:t>
          </a:r>
        </a:p>
      </dsp:txBody>
      <dsp:txXfrm>
        <a:off x="3344059" y="0"/>
        <a:ext cx="3095643" cy="1366482"/>
      </dsp:txXfrm>
    </dsp:sp>
    <dsp:sp modelId="{C16569B5-D7B3-4030-89A5-1D8A07931DCB}">
      <dsp:nvSpPr>
        <dsp:cNvPr id="0" name=""/>
        <dsp:cNvSpPr/>
      </dsp:nvSpPr>
      <dsp:spPr>
        <a:xfrm>
          <a:off x="6687354" y="0"/>
          <a:ext cx="3095643" cy="3416205"/>
        </a:xfrm>
        <a:prstGeom prst="rect">
          <a:avLst/>
        </a:prstGeom>
        <a:solidFill>
          <a:schemeClr val="accent2">
            <a:hueOff val="2746340"/>
            <a:satOff val="-48808"/>
            <a:lumOff val="1569"/>
            <a:alphaOff val="0"/>
          </a:schemeClr>
        </a:solidFill>
        <a:ln w="12700" cap="flat" cmpd="sng" algn="ctr">
          <a:solidFill>
            <a:schemeClr val="accent2">
              <a:hueOff val="2746340"/>
              <a:satOff val="-48808"/>
              <a:lumOff val="156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5781" tIns="0" rIns="305781" bIns="330200" numCol="1" spcCol="1270" anchor="t" anchorCtr="0">
          <a:noAutofit/>
        </a:bodyPr>
        <a:lstStyle/>
        <a:p>
          <a:pPr marL="0" lvl="0" indent="0" algn="l" defTabSz="1155700">
            <a:lnSpc>
              <a:spcPct val="90000"/>
            </a:lnSpc>
            <a:spcBef>
              <a:spcPct val="0"/>
            </a:spcBef>
            <a:spcAft>
              <a:spcPct val="35000"/>
            </a:spcAft>
            <a:buNone/>
          </a:pPr>
          <a:r>
            <a:rPr lang="en-US" sz="2600" kern="1200"/>
            <a:t>Review the </a:t>
          </a:r>
          <a:r>
            <a:rPr lang="en-US" sz="2600" kern="1200">
              <a:hlinkClick xmlns:r="http://schemas.openxmlformats.org/officeDocument/2006/relationships" r:id="rId1"/>
            </a:rPr>
            <a:t>Renewal Projects Detailed Instructions</a:t>
          </a:r>
          <a:r>
            <a:rPr lang="en-US" sz="2600" kern="1200"/>
            <a:t> </a:t>
          </a:r>
        </a:p>
      </dsp:txBody>
      <dsp:txXfrm>
        <a:off x="6687354" y="1366481"/>
        <a:ext cx="3095643" cy="2049723"/>
      </dsp:txXfrm>
    </dsp:sp>
    <dsp:sp modelId="{4D64E21F-A1AE-4BCF-9C59-7E373C80180A}">
      <dsp:nvSpPr>
        <dsp:cNvPr id="0" name=""/>
        <dsp:cNvSpPr/>
      </dsp:nvSpPr>
      <dsp:spPr>
        <a:xfrm>
          <a:off x="6687354" y="0"/>
          <a:ext cx="3095643" cy="1366482"/>
        </a:xfrm>
        <a:prstGeom prst="rect">
          <a:avLst/>
        </a:prstGeom>
        <a:noFill/>
        <a:ln w="127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05781" tIns="165100" rIns="305781" bIns="165100" numCol="1" spcCol="1270" anchor="ctr" anchorCtr="0">
          <a:noAutofit/>
        </a:bodyPr>
        <a:lstStyle/>
        <a:p>
          <a:pPr marL="0" lvl="0" indent="0" algn="l" defTabSz="2933700">
            <a:lnSpc>
              <a:spcPct val="90000"/>
            </a:lnSpc>
            <a:spcBef>
              <a:spcPct val="0"/>
            </a:spcBef>
            <a:spcAft>
              <a:spcPct val="35000"/>
            </a:spcAft>
            <a:buNone/>
          </a:pPr>
          <a:r>
            <a:rPr lang="en-US" sz="6600" kern="1200"/>
            <a:t>03</a:t>
          </a:r>
        </a:p>
      </dsp:txBody>
      <dsp:txXfrm>
        <a:off x="6687354" y="0"/>
        <a:ext cx="3095643" cy="13664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ADE632-AE35-4370-940D-A05932CC5E2A}">
      <dsp:nvSpPr>
        <dsp:cNvPr id="0" name=""/>
        <dsp:cNvSpPr/>
      </dsp:nvSpPr>
      <dsp:spPr>
        <a:xfrm>
          <a:off x="191" y="264872"/>
          <a:ext cx="2307401" cy="2768881"/>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227920" tIns="0" rIns="227920" bIns="330200" numCol="1" spcCol="1270" anchor="t" anchorCtr="0">
          <a:noAutofit/>
        </a:bodyPr>
        <a:lstStyle/>
        <a:p>
          <a:pPr marL="0" lvl="0" indent="0" algn="l" defTabSz="577850">
            <a:lnSpc>
              <a:spcPct val="90000"/>
            </a:lnSpc>
            <a:spcBef>
              <a:spcPct val="0"/>
            </a:spcBef>
            <a:spcAft>
              <a:spcPct val="35000"/>
            </a:spcAft>
            <a:buNone/>
          </a:pPr>
          <a:r>
            <a:rPr lang="en-US" sz="1300" kern="1200" dirty="0"/>
            <a:t>Expansion Projects and New Projects are completed using a New Project Application</a:t>
          </a:r>
        </a:p>
      </dsp:txBody>
      <dsp:txXfrm>
        <a:off x="191" y="1372424"/>
        <a:ext cx="2307401" cy="1661328"/>
      </dsp:txXfrm>
    </dsp:sp>
    <dsp:sp modelId="{F6E842EC-4B91-4FD2-9100-AB7720DBE418}">
      <dsp:nvSpPr>
        <dsp:cNvPr id="0" name=""/>
        <dsp:cNvSpPr/>
      </dsp:nvSpPr>
      <dsp:spPr>
        <a:xfrm>
          <a:off x="191" y="264872"/>
          <a:ext cx="2307401" cy="1107552"/>
        </a:xfrm>
        <a:prstGeom prst="rect">
          <a:avLst/>
        </a:prstGeom>
        <a:noFill/>
        <a:ln w="12700" cap="flat" cmpd="sng" algn="ctr">
          <a:noFill/>
          <a:prstDash val="solid"/>
        </a:ln>
        <a:effectLst/>
        <a:sp3d/>
      </dsp:spPr>
      <dsp:style>
        <a:lnRef idx="2">
          <a:scrgbClr r="0" g="0" b="0"/>
        </a:lnRef>
        <a:fillRef idx="1">
          <a:scrgbClr r="0" g="0" b="0"/>
        </a:fillRef>
        <a:effectRef idx="1">
          <a:scrgbClr r="0" g="0" b="0"/>
        </a:effectRef>
        <a:fontRef idx="minor">
          <a:schemeClr val="lt1"/>
        </a:fontRef>
      </dsp:style>
      <dsp:txBody>
        <a:bodyPr spcFirstLastPara="0" vert="horz" wrap="square" lIns="227920" tIns="165100" rIns="227920" bIns="165100" numCol="1" spcCol="1270" anchor="ctr" anchorCtr="0">
          <a:noAutofit/>
        </a:bodyPr>
        <a:lstStyle/>
        <a:p>
          <a:pPr marL="0" lvl="0" indent="0" algn="l" defTabSz="2444750">
            <a:lnSpc>
              <a:spcPct val="90000"/>
            </a:lnSpc>
            <a:spcBef>
              <a:spcPct val="0"/>
            </a:spcBef>
            <a:spcAft>
              <a:spcPct val="35000"/>
            </a:spcAft>
            <a:buNone/>
          </a:pPr>
          <a:r>
            <a:rPr lang="en-US" sz="5500" kern="1200"/>
            <a:t>01</a:t>
          </a:r>
        </a:p>
      </dsp:txBody>
      <dsp:txXfrm>
        <a:off x="191" y="264872"/>
        <a:ext cx="2307401" cy="1107552"/>
      </dsp:txXfrm>
    </dsp:sp>
    <dsp:sp modelId="{0BB7EE81-C690-4446-8D9D-A4D2DD29E7E6}">
      <dsp:nvSpPr>
        <dsp:cNvPr id="0" name=""/>
        <dsp:cNvSpPr/>
      </dsp:nvSpPr>
      <dsp:spPr>
        <a:xfrm>
          <a:off x="2492184" y="264872"/>
          <a:ext cx="2307401" cy="2768881"/>
        </a:xfrm>
        <a:prstGeom prst="rect">
          <a:avLst/>
        </a:prstGeom>
        <a:solidFill>
          <a:schemeClr val="accent2">
            <a:hueOff val="915447"/>
            <a:satOff val="-16269"/>
            <a:lumOff val="523"/>
            <a:alphaOff val="0"/>
          </a:schemeClr>
        </a:solidFill>
        <a:ln w="12700" cap="flat" cmpd="sng" algn="ctr">
          <a:solidFill>
            <a:schemeClr val="accent2">
              <a:hueOff val="915447"/>
              <a:satOff val="-16269"/>
              <a:lumOff val="523"/>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227920" tIns="0" rIns="227920" bIns="330200" numCol="1" spcCol="1270" anchor="t" anchorCtr="0">
          <a:noAutofit/>
        </a:bodyPr>
        <a:lstStyle/>
        <a:p>
          <a:pPr marL="0" lvl="0" indent="0" algn="l" defTabSz="577850">
            <a:lnSpc>
              <a:spcPct val="90000"/>
            </a:lnSpc>
            <a:spcBef>
              <a:spcPct val="0"/>
            </a:spcBef>
            <a:spcAft>
              <a:spcPct val="35000"/>
            </a:spcAft>
            <a:buNone/>
          </a:pPr>
          <a:r>
            <a:rPr lang="en-US" sz="1300" kern="1200" dirty="0"/>
            <a:t>Instructions are included in the </a:t>
          </a:r>
          <a:r>
            <a:rPr lang="en-US" sz="1300" kern="1200" dirty="0">
              <a:hlinkClick xmlns:r="http://schemas.openxmlformats.org/officeDocument/2006/relationships" r:id="rId1"/>
            </a:rPr>
            <a:t>New Project Application Detailed Instructions </a:t>
          </a:r>
          <a:endParaRPr lang="en-US" sz="1300" kern="1200" dirty="0"/>
        </a:p>
      </dsp:txBody>
      <dsp:txXfrm>
        <a:off x="2492184" y="1372424"/>
        <a:ext cx="2307401" cy="1661328"/>
      </dsp:txXfrm>
    </dsp:sp>
    <dsp:sp modelId="{B516B243-208F-40E9-AE36-2C628F2BCA7E}">
      <dsp:nvSpPr>
        <dsp:cNvPr id="0" name=""/>
        <dsp:cNvSpPr/>
      </dsp:nvSpPr>
      <dsp:spPr>
        <a:xfrm>
          <a:off x="2492184" y="264872"/>
          <a:ext cx="2307401" cy="1107552"/>
        </a:xfrm>
        <a:prstGeom prst="rect">
          <a:avLst/>
        </a:prstGeom>
        <a:noFill/>
        <a:ln w="12700" cap="flat" cmpd="sng" algn="ctr">
          <a:noFill/>
          <a:prstDash val="solid"/>
        </a:ln>
        <a:effectLst/>
        <a:sp3d/>
      </dsp:spPr>
      <dsp:style>
        <a:lnRef idx="2">
          <a:scrgbClr r="0" g="0" b="0"/>
        </a:lnRef>
        <a:fillRef idx="1">
          <a:scrgbClr r="0" g="0" b="0"/>
        </a:fillRef>
        <a:effectRef idx="1">
          <a:scrgbClr r="0" g="0" b="0"/>
        </a:effectRef>
        <a:fontRef idx="minor">
          <a:schemeClr val="lt1"/>
        </a:fontRef>
      </dsp:style>
      <dsp:txBody>
        <a:bodyPr spcFirstLastPara="0" vert="horz" wrap="square" lIns="227920" tIns="165100" rIns="227920" bIns="165100" numCol="1" spcCol="1270" anchor="ctr" anchorCtr="0">
          <a:noAutofit/>
        </a:bodyPr>
        <a:lstStyle/>
        <a:p>
          <a:pPr marL="0" lvl="0" indent="0" algn="l" defTabSz="2444750">
            <a:lnSpc>
              <a:spcPct val="90000"/>
            </a:lnSpc>
            <a:spcBef>
              <a:spcPct val="0"/>
            </a:spcBef>
            <a:spcAft>
              <a:spcPct val="35000"/>
            </a:spcAft>
            <a:buNone/>
          </a:pPr>
          <a:r>
            <a:rPr lang="en-US" sz="5500" kern="1200"/>
            <a:t>02</a:t>
          </a:r>
        </a:p>
      </dsp:txBody>
      <dsp:txXfrm>
        <a:off x="2492184" y="264872"/>
        <a:ext cx="2307401" cy="1107552"/>
      </dsp:txXfrm>
    </dsp:sp>
    <dsp:sp modelId="{9B2E7183-9788-46BA-AFC8-58A08D4562E7}">
      <dsp:nvSpPr>
        <dsp:cNvPr id="0" name=""/>
        <dsp:cNvSpPr/>
      </dsp:nvSpPr>
      <dsp:spPr>
        <a:xfrm>
          <a:off x="4984177" y="264872"/>
          <a:ext cx="2307401" cy="2768881"/>
        </a:xfrm>
        <a:prstGeom prst="rect">
          <a:avLst/>
        </a:prstGeom>
        <a:solidFill>
          <a:schemeClr val="accent2">
            <a:hueOff val="1830893"/>
            <a:satOff val="-32539"/>
            <a:lumOff val="1046"/>
            <a:alphaOff val="0"/>
          </a:schemeClr>
        </a:solidFill>
        <a:ln w="12700" cap="flat" cmpd="sng" algn="ctr">
          <a:solidFill>
            <a:schemeClr val="accent2">
              <a:hueOff val="1830893"/>
              <a:satOff val="-32539"/>
              <a:lumOff val="1046"/>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227920" tIns="0" rIns="227920" bIns="330200" numCol="1" spcCol="1270" anchor="t" anchorCtr="0">
          <a:noAutofit/>
        </a:bodyPr>
        <a:lstStyle/>
        <a:p>
          <a:pPr marL="0" lvl="0" indent="0" algn="l" defTabSz="577850">
            <a:lnSpc>
              <a:spcPct val="90000"/>
            </a:lnSpc>
            <a:spcBef>
              <a:spcPct val="0"/>
            </a:spcBef>
            <a:spcAft>
              <a:spcPct val="35000"/>
            </a:spcAft>
            <a:buNone/>
          </a:pPr>
          <a:r>
            <a:rPr lang="en-US" sz="1300" kern="1200" dirty="0"/>
            <a:t>Information in this applications must cover the </a:t>
          </a:r>
          <a:r>
            <a:rPr lang="en-US" sz="1300" i="1" kern="1200" dirty="0"/>
            <a:t>additional services or units only</a:t>
          </a:r>
          <a:endParaRPr lang="en-US" sz="1300" kern="1200" dirty="0"/>
        </a:p>
      </dsp:txBody>
      <dsp:txXfrm>
        <a:off x="4984177" y="1372424"/>
        <a:ext cx="2307401" cy="1661328"/>
      </dsp:txXfrm>
    </dsp:sp>
    <dsp:sp modelId="{600F1742-2143-4F55-81E2-9EFC3A74B55A}">
      <dsp:nvSpPr>
        <dsp:cNvPr id="0" name=""/>
        <dsp:cNvSpPr/>
      </dsp:nvSpPr>
      <dsp:spPr>
        <a:xfrm>
          <a:off x="4984177" y="264872"/>
          <a:ext cx="2307401" cy="1107552"/>
        </a:xfrm>
        <a:prstGeom prst="rect">
          <a:avLst/>
        </a:prstGeom>
        <a:noFill/>
        <a:ln w="12700" cap="flat" cmpd="sng" algn="ctr">
          <a:noFill/>
          <a:prstDash val="solid"/>
        </a:ln>
        <a:effectLst/>
        <a:sp3d/>
      </dsp:spPr>
      <dsp:style>
        <a:lnRef idx="2">
          <a:scrgbClr r="0" g="0" b="0"/>
        </a:lnRef>
        <a:fillRef idx="1">
          <a:scrgbClr r="0" g="0" b="0"/>
        </a:fillRef>
        <a:effectRef idx="1">
          <a:scrgbClr r="0" g="0" b="0"/>
        </a:effectRef>
        <a:fontRef idx="minor">
          <a:schemeClr val="lt1"/>
        </a:fontRef>
      </dsp:style>
      <dsp:txBody>
        <a:bodyPr spcFirstLastPara="0" vert="horz" wrap="square" lIns="227920" tIns="165100" rIns="227920" bIns="165100" numCol="1" spcCol="1270" anchor="ctr" anchorCtr="0">
          <a:noAutofit/>
        </a:bodyPr>
        <a:lstStyle/>
        <a:p>
          <a:pPr marL="0" lvl="0" indent="0" algn="l" defTabSz="2444750">
            <a:lnSpc>
              <a:spcPct val="90000"/>
            </a:lnSpc>
            <a:spcBef>
              <a:spcPct val="0"/>
            </a:spcBef>
            <a:spcAft>
              <a:spcPct val="35000"/>
            </a:spcAft>
            <a:buNone/>
          </a:pPr>
          <a:r>
            <a:rPr lang="en-US" sz="5500" kern="1200"/>
            <a:t>03</a:t>
          </a:r>
        </a:p>
      </dsp:txBody>
      <dsp:txXfrm>
        <a:off x="4984177" y="264872"/>
        <a:ext cx="2307401" cy="1107552"/>
      </dsp:txXfrm>
    </dsp:sp>
    <dsp:sp modelId="{7F4D5C9F-54B1-41D5-B03D-AE3F758ADCCA}">
      <dsp:nvSpPr>
        <dsp:cNvPr id="0" name=""/>
        <dsp:cNvSpPr/>
      </dsp:nvSpPr>
      <dsp:spPr>
        <a:xfrm>
          <a:off x="7476170" y="264872"/>
          <a:ext cx="2307401" cy="2768881"/>
        </a:xfrm>
        <a:prstGeom prst="rect">
          <a:avLst/>
        </a:prstGeom>
        <a:solidFill>
          <a:schemeClr val="accent2">
            <a:hueOff val="2746340"/>
            <a:satOff val="-48808"/>
            <a:lumOff val="1569"/>
            <a:alphaOff val="0"/>
          </a:schemeClr>
        </a:solidFill>
        <a:ln w="12700" cap="flat" cmpd="sng" algn="ctr">
          <a:solidFill>
            <a:schemeClr val="accent2">
              <a:hueOff val="2746340"/>
              <a:satOff val="-48808"/>
              <a:lumOff val="1569"/>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227920" tIns="0" rIns="227920" bIns="330200" numCol="1" spcCol="1270" anchor="t" anchorCtr="0">
          <a:noAutofit/>
        </a:bodyPr>
        <a:lstStyle/>
        <a:p>
          <a:pPr marL="0" lvl="0" indent="0" algn="l" defTabSz="577850">
            <a:lnSpc>
              <a:spcPct val="90000"/>
            </a:lnSpc>
            <a:spcBef>
              <a:spcPct val="0"/>
            </a:spcBef>
            <a:spcAft>
              <a:spcPct val="35000"/>
            </a:spcAft>
            <a:buNone/>
          </a:pPr>
          <a:r>
            <a:rPr lang="en-US" sz="1300" kern="1200"/>
            <a:t>The answers in Screen 3C Project Expansion Information, must match every other section of the application and match information in the renewal application.</a:t>
          </a:r>
        </a:p>
      </dsp:txBody>
      <dsp:txXfrm>
        <a:off x="7476170" y="1372424"/>
        <a:ext cx="2307401" cy="1661328"/>
      </dsp:txXfrm>
    </dsp:sp>
    <dsp:sp modelId="{C2FCD263-473C-40CC-9D18-50E79A14B591}">
      <dsp:nvSpPr>
        <dsp:cNvPr id="0" name=""/>
        <dsp:cNvSpPr/>
      </dsp:nvSpPr>
      <dsp:spPr>
        <a:xfrm>
          <a:off x="7476170" y="264872"/>
          <a:ext cx="2307401" cy="1107552"/>
        </a:xfrm>
        <a:prstGeom prst="rect">
          <a:avLst/>
        </a:prstGeom>
        <a:noFill/>
        <a:ln w="12700" cap="flat" cmpd="sng" algn="ctr">
          <a:noFill/>
          <a:prstDash val="solid"/>
        </a:ln>
        <a:effectLst/>
        <a:sp3d/>
      </dsp:spPr>
      <dsp:style>
        <a:lnRef idx="2">
          <a:scrgbClr r="0" g="0" b="0"/>
        </a:lnRef>
        <a:fillRef idx="1">
          <a:scrgbClr r="0" g="0" b="0"/>
        </a:fillRef>
        <a:effectRef idx="1">
          <a:scrgbClr r="0" g="0" b="0"/>
        </a:effectRef>
        <a:fontRef idx="minor">
          <a:schemeClr val="lt1"/>
        </a:fontRef>
      </dsp:style>
      <dsp:txBody>
        <a:bodyPr spcFirstLastPara="0" vert="horz" wrap="square" lIns="227920" tIns="165100" rIns="227920" bIns="165100" numCol="1" spcCol="1270" anchor="ctr" anchorCtr="0">
          <a:noAutofit/>
        </a:bodyPr>
        <a:lstStyle/>
        <a:p>
          <a:pPr marL="0" lvl="0" indent="0" algn="l" defTabSz="2444750">
            <a:lnSpc>
              <a:spcPct val="90000"/>
            </a:lnSpc>
            <a:spcBef>
              <a:spcPct val="0"/>
            </a:spcBef>
            <a:spcAft>
              <a:spcPct val="35000"/>
            </a:spcAft>
            <a:buNone/>
          </a:pPr>
          <a:r>
            <a:rPr lang="en-US" sz="5500" kern="1200"/>
            <a:t>04</a:t>
          </a:r>
        </a:p>
      </dsp:txBody>
      <dsp:txXfrm>
        <a:off x="7476170" y="264872"/>
        <a:ext cx="2307401" cy="1107552"/>
      </dsp:txXfrm>
    </dsp:sp>
  </dsp:spTree>
</dsp:drawing>
</file>

<file path=ppt/diagrams/layout1.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layout2.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8/16/2024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581127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4E5243-F52A-4D37-9694-EB26C6C31910}" type="datetimeFigureOut">
              <a:rPr lang="en-US" smtClean="0"/>
              <a:t>8/16/2024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064475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3A77B6E1-634A-48DC-9E8B-D894023267EF}" type="datetimeFigureOut">
              <a:rPr lang="en-US" smtClean="0"/>
              <a:t>8/16/2024</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055825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2D3E9E-A95C-48F2-B4BF-A71542E0BE9A}" type="datetimeFigureOut">
              <a:rPr lang="en-US" smtClean="0"/>
              <a:t>8/16/2024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44258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5586B75A-687E-405C-8A0B-8D00578BA2C3}" type="datetimeFigureOut">
              <a:rPr lang="en-US" smtClean="0"/>
              <a:pPr/>
              <a:t>8/16/2024</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186630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12952B5-7A2F-4CC8-B7CE-9234E21C2837}" type="datetimeFigureOut">
              <a:rPr lang="en-US" smtClean="0"/>
              <a:t>8/16/2024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068619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1DA07A-9201-4B4B-BAF2-015AFA30F520}" type="datetimeFigureOut">
              <a:rPr lang="en-US" smtClean="0"/>
              <a:t>8/16/2024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690420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3D7E00A-486F-4252-8B1D-E32645521F49}" type="datetimeFigureOut">
              <a:rPr lang="en-US" smtClean="0"/>
              <a:t>8/16/2024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33446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F5F92-E675-4B36-9A60-69A962A68675}" type="datetimeFigureOut">
              <a:rPr lang="en-US" smtClean="0"/>
              <a:t>8/16/2024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8686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F6E2C9B-5FA2-460D-9BE7-B0812FC2A6FF}" type="datetimeFigureOut">
              <a:rPr lang="en-US" smtClean="0"/>
              <a:t>8/16/2024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056341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8/16/2024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047303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5586B75A-687E-405C-8A0B-8D00578BA2C3}" type="datetimeFigureOut">
              <a:rPr lang="en-US" smtClean="0"/>
              <a:pPr/>
              <a:t>8/16/2024</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912370290"/>
      </p:ext>
    </p:extLst>
  </p:cSld>
  <p:clrMap bg1="dk1" tx1="lt1" bg2="dk2" tx2="lt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hf sldNum="0" hdr="0" ftr="0" dt="0"/>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Desiree.Lewis@mass.gov"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oanna.bowen@mass.gov" TargetMode="External"/><Relationship Id="rId2" Type="http://schemas.openxmlformats.org/officeDocument/2006/relationships/hyperlink" Target="https://www.hud.gov/program_offices/comm_planning/coc/competition" TargetMode="External"/><Relationship Id="rId1" Type="http://schemas.openxmlformats.org/officeDocument/2006/relationships/slideLayout" Target="../slideLayouts/slideLayout2.xml"/><Relationship Id="rId4" Type="http://schemas.openxmlformats.org/officeDocument/2006/relationships/hyperlink" Target="mailto:%22Lewis,%20Desiree%20(EOHLC)%22%20%3cDesiree.Lewis@mass.gov%3e" TargetMode="Externa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CB972422-B794-4FA8-BCC6-BAF6938A1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89192CF-1A89-3C12-93EF-18E233A982CE}"/>
              </a:ext>
            </a:extLst>
          </p:cNvPr>
          <p:cNvSpPr>
            <a:spLocks noGrp="1"/>
          </p:cNvSpPr>
          <p:nvPr>
            <p:ph type="ctrTitle"/>
          </p:nvPr>
        </p:nvSpPr>
        <p:spPr>
          <a:xfrm>
            <a:off x="4378000" y="2167391"/>
            <a:ext cx="6280927" cy="2523219"/>
          </a:xfrm>
        </p:spPr>
        <p:txBody>
          <a:bodyPr>
            <a:normAutofit/>
          </a:bodyPr>
          <a:lstStyle/>
          <a:p>
            <a:pPr algn="l"/>
            <a:r>
              <a:rPr lang="en-US" sz="4400" dirty="0">
                <a:solidFill>
                  <a:schemeClr val="tx2"/>
                </a:solidFill>
              </a:rPr>
              <a:t>FY24 NOFO</a:t>
            </a:r>
          </a:p>
        </p:txBody>
      </p:sp>
      <p:sp>
        <p:nvSpPr>
          <p:cNvPr id="3" name="Subtitle 2">
            <a:extLst>
              <a:ext uri="{FF2B5EF4-FFF2-40B4-BE49-F238E27FC236}">
                <a16:creationId xmlns:a16="http://schemas.microsoft.com/office/drawing/2014/main" id="{ADAD5D09-E318-2BA6-D629-63EC54ECF738}"/>
              </a:ext>
            </a:extLst>
          </p:cNvPr>
          <p:cNvSpPr>
            <a:spLocks noGrp="1"/>
          </p:cNvSpPr>
          <p:nvPr>
            <p:ph type="subTitle" idx="1"/>
          </p:nvPr>
        </p:nvSpPr>
        <p:spPr>
          <a:xfrm>
            <a:off x="1202266" y="2167391"/>
            <a:ext cx="2528600" cy="2523219"/>
          </a:xfrm>
        </p:spPr>
        <p:txBody>
          <a:bodyPr anchor="ctr">
            <a:normAutofit/>
          </a:bodyPr>
          <a:lstStyle/>
          <a:p>
            <a:pPr algn="r"/>
            <a:r>
              <a:rPr lang="en-US" sz="1800" dirty="0">
                <a:solidFill>
                  <a:schemeClr val="tx2"/>
                </a:solidFill>
              </a:rPr>
              <a:t>Renewal, Expansion, and New Project Applications</a:t>
            </a:r>
          </a:p>
          <a:p>
            <a:pPr algn="r"/>
            <a:r>
              <a:rPr lang="en-US" sz="1800" dirty="0">
                <a:solidFill>
                  <a:schemeClr val="tx2"/>
                </a:solidFill>
              </a:rPr>
              <a:t>August 14, 2024</a:t>
            </a:r>
          </a:p>
        </p:txBody>
      </p:sp>
      <p:sp>
        <p:nvSpPr>
          <p:cNvPr id="6" name="Rectangle 5">
            <a:extLst>
              <a:ext uri="{FF2B5EF4-FFF2-40B4-BE49-F238E27FC236}">
                <a16:creationId xmlns:a16="http://schemas.microsoft.com/office/drawing/2014/main" id="{89DE9E2B-5611-49C8-862E-AD4D43A8AA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7" name="Straight Connector 6">
            <a:extLst>
              <a:ext uri="{FF2B5EF4-FFF2-40B4-BE49-F238E27FC236}">
                <a16:creationId xmlns:a16="http://schemas.microsoft.com/office/drawing/2014/main" id="{5296EC4F-8732-481B-94CB-C98E4EF297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836869"/>
            <a:ext cx="0" cy="3184263"/>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519C7155-1644-4C60-B0B5-32B1800D60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540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369471805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2000"/>
                                  </p:stCondLst>
                                  <p:iterate type="lt">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4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CB972422-B794-4FA8-BCC6-BAF6938A1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7E113DA-34DC-C564-3619-64811C1D4C73}"/>
              </a:ext>
            </a:extLst>
          </p:cNvPr>
          <p:cNvSpPr>
            <a:spLocks noGrp="1"/>
          </p:cNvSpPr>
          <p:nvPr>
            <p:ph type="title"/>
          </p:nvPr>
        </p:nvSpPr>
        <p:spPr>
          <a:xfrm>
            <a:off x="643467" y="1325880"/>
            <a:ext cx="3089437" cy="4206240"/>
          </a:xfrm>
        </p:spPr>
        <p:txBody>
          <a:bodyPr>
            <a:normAutofit/>
          </a:bodyPr>
          <a:lstStyle/>
          <a:p>
            <a:pPr algn="r"/>
            <a:r>
              <a:rPr lang="en-US" sz="3200" dirty="0">
                <a:solidFill>
                  <a:schemeClr val="tx2"/>
                </a:solidFill>
              </a:rPr>
              <a:t>Questions that need special attention  </a:t>
            </a:r>
          </a:p>
        </p:txBody>
      </p:sp>
      <p:sp>
        <p:nvSpPr>
          <p:cNvPr id="28" name="Rectangle 27">
            <a:extLst>
              <a:ext uri="{FF2B5EF4-FFF2-40B4-BE49-F238E27FC236}">
                <a16:creationId xmlns:a16="http://schemas.microsoft.com/office/drawing/2014/main" id="{89DE9E2B-5611-49C8-862E-AD4D43A8AA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30" name="Straight Connector 29">
            <a:extLst>
              <a:ext uri="{FF2B5EF4-FFF2-40B4-BE49-F238E27FC236}">
                <a16:creationId xmlns:a16="http://schemas.microsoft.com/office/drawing/2014/main" id="{5296EC4F-8732-481B-94CB-C98E4EF297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836869"/>
            <a:ext cx="0" cy="3184263"/>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33B2264-0404-BDA7-9D4D-B0FA8B5EC0D0}"/>
              </a:ext>
            </a:extLst>
          </p:cNvPr>
          <p:cNvSpPr>
            <a:spLocks noGrp="1"/>
          </p:cNvSpPr>
          <p:nvPr>
            <p:ph idx="1"/>
          </p:nvPr>
        </p:nvSpPr>
        <p:spPr>
          <a:xfrm>
            <a:off x="4381668" y="1126067"/>
            <a:ext cx="6605331" cy="4605866"/>
          </a:xfrm>
        </p:spPr>
        <p:txBody>
          <a:bodyPr anchor="ctr">
            <a:normAutofit/>
          </a:bodyPr>
          <a:lstStyle/>
          <a:p>
            <a:pPr marL="0" indent="0">
              <a:buNone/>
            </a:pPr>
            <a:endParaRPr lang="en-US" sz="1800" dirty="0">
              <a:solidFill>
                <a:schemeClr val="tx2"/>
              </a:solidFill>
            </a:endParaRPr>
          </a:p>
          <a:p>
            <a:pPr marL="0" indent="0">
              <a:buNone/>
            </a:pPr>
            <a:endParaRPr lang="en-US" sz="1800" dirty="0">
              <a:solidFill>
                <a:schemeClr val="tx2"/>
              </a:solidFill>
            </a:endParaRPr>
          </a:p>
          <a:p>
            <a:pPr marL="0" indent="0">
              <a:buNone/>
            </a:pPr>
            <a:r>
              <a:rPr lang="en-US" sz="1800" dirty="0">
                <a:solidFill>
                  <a:schemeClr val="tx2"/>
                </a:solidFill>
              </a:rPr>
              <a:t>5A Persons and Households</a:t>
            </a:r>
          </a:p>
          <a:p>
            <a:pPr marL="0" indent="0">
              <a:buNone/>
            </a:pPr>
            <a:r>
              <a:rPr lang="en-US" sz="1800" dirty="0">
                <a:solidFill>
                  <a:schemeClr val="tx2"/>
                </a:solidFill>
              </a:rPr>
              <a:t> 	Carefully review the table in the renewal instructions to be sure this response is correct.</a:t>
            </a:r>
          </a:p>
          <a:p>
            <a:pPr marL="0" indent="0">
              <a:buNone/>
            </a:pPr>
            <a:endParaRPr lang="en-US" sz="1800" dirty="0">
              <a:solidFill>
                <a:schemeClr val="tx2"/>
              </a:solidFill>
            </a:endParaRPr>
          </a:p>
          <a:p>
            <a:pPr marL="0" indent="0">
              <a:buNone/>
            </a:pPr>
            <a:r>
              <a:rPr lang="en-US" sz="1800" dirty="0">
                <a:solidFill>
                  <a:schemeClr val="tx2"/>
                </a:solidFill>
              </a:rPr>
              <a:t> 5B Program Participants</a:t>
            </a:r>
          </a:p>
          <a:p>
            <a:pPr marL="0" indent="0">
              <a:buNone/>
            </a:pPr>
            <a:r>
              <a:rPr lang="en-US" sz="1800" dirty="0">
                <a:solidFill>
                  <a:schemeClr val="tx2"/>
                </a:solidFill>
              </a:rPr>
              <a:t>	Again, please carefully review the tables and guidance in the renewal instructions to ensure this is correct. 5A and 5B must agree.</a:t>
            </a:r>
          </a:p>
          <a:p>
            <a:pPr marL="0" indent="0">
              <a:buNone/>
            </a:pPr>
            <a:endParaRPr lang="en-US" sz="1800" dirty="0">
              <a:solidFill>
                <a:schemeClr val="tx2"/>
              </a:solidFill>
            </a:endParaRPr>
          </a:p>
          <a:p>
            <a:pPr marL="0" indent="0">
              <a:buNone/>
            </a:pPr>
            <a:endParaRPr lang="en-US" sz="1800" dirty="0">
              <a:solidFill>
                <a:schemeClr val="tx2"/>
              </a:solidFill>
            </a:endParaRPr>
          </a:p>
        </p:txBody>
      </p:sp>
      <p:sp>
        <p:nvSpPr>
          <p:cNvPr id="32" name="Rectangle 31">
            <a:extLst>
              <a:ext uri="{FF2B5EF4-FFF2-40B4-BE49-F238E27FC236}">
                <a16:creationId xmlns:a16="http://schemas.microsoft.com/office/drawing/2014/main" id="{519C7155-1644-4C60-B0B5-32B1800D60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540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1486165181"/>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CB972422-B794-4FA8-BCC6-BAF6938A1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7E113DA-34DC-C564-3619-64811C1D4C73}"/>
              </a:ext>
            </a:extLst>
          </p:cNvPr>
          <p:cNvSpPr>
            <a:spLocks noGrp="1"/>
          </p:cNvSpPr>
          <p:nvPr>
            <p:ph type="title"/>
          </p:nvPr>
        </p:nvSpPr>
        <p:spPr>
          <a:xfrm>
            <a:off x="643467" y="1325880"/>
            <a:ext cx="3089437" cy="4206240"/>
          </a:xfrm>
        </p:spPr>
        <p:txBody>
          <a:bodyPr>
            <a:normAutofit/>
          </a:bodyPr>
          <a:lstStyle/>
          <a:p>
            <a:pPr algn="r"/>
            <a:r>
              <a:rPr lang="en-US" sz="3200">
                <a:solidFill>
                  <a:schemeClr val="tx2"/>
                </a:solidFill>
              </a:rPr>
              <a:t>Questions that need special attention  </a:t>
            </a:r>
          </a:p>
        </p:txBody>
      </p:sp>
      <p:sp>
        <p:nvSpPr>
          <p:cNvPr id="28" name="Rectangle 27">
            <a:extLst>
              <a:ext uri="{FF2B5EF4-FFF2-40B4-BE49-F238E27FC236}">
                <a16:creationId xmlns:a16="http://schemas.microsoft.com/office/drawing/2014/main" id="{89DE9E2B-5611-49C8-862E-AD4D43A8AA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30" name="Straight Connector 29">
            <a:extLst>
              <a:ext uri="{FF2B5EF4-FFF2-40B4-BE49-F238E27FC236}">
                <a16:creationId xmlns:a16="http://schemas.microsoft.com/office/drawing/2014/main" id="{5296EC4F-8732-481B-94CB-C98E4EF297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836869"/>
            <a:ext cx="0" cy="3184263"/>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33B2264-0404-BDA7-9D4D-B0FA8B5EC0D0}"/>
              </a:ext>
            </a:extLst>
          </p:cNvPr>
          <p:cNvSpPr>
            <a:spLocks noGrp="1"/>
          </p:cNvSpPr>
          <p:nvPr>
            <p:ph idx="1"/>
          </p:nvPr>
        </p:nvSpPr>
        <p:spPr>
          <a:xfrm>
            <a:off x="4381668" y="1126067"/>
            <a:ext cx="6605331" cy="4605866"/>
          </a:xfrm>
        </p:spPr>
        <p:txBody>
          <a:bodyPr anchor="ctr">
            <a:normAutofit/>
          </a:bodyPr>
          <a:lstStyle/>
          <a:p>
            <a:pPr marL="0" indent="0">
              <a:buNone/>
            </a:pPr>
            <a:endParaRPr lang="en-US" sz="1800" dirty="0">
              <a:solidFill>
                <a:schemeClr val="tx2"/>
              </a:solidFill>
            </a:endParaRPr>
          </a:p>
          <a:p>
            <a:pPr marL="0" indent="0">
              <a:buNone/>
            </a:pPr>
            <a:endParaRPr lang="en-US" sz="1800" dirty="0">
              <a:solidFill>
                <a:schemeClr val="tx2"/>
              </a:solidFill>
            </a:endParaRPr>
          </a:p>
          <a:p>
            <a:pPr marL="0" indent="0">
              <a:buNone/>
            </a:pPr>
            <a:r>
              <a:rPr lang="en-US" sz="1800" dirty="0">
                <a:solidFill>
                  <a:schemeClr val="tx2"/>
                </a:solidFill>
              </a:rPr>
              <a:t>6A Funding Request and 6E Summary Request</a:t>
            </a:r>
          </a:p>
          <a:p>
            <a:r>
              <a:rPr lang="en-US" sz="1800" dirty="0">
                <a:solidFill>
                  <a:schemeClr val="tx2"/>
                </a:solidFill>
              </a:rPr>
              <a:t>This budget should be for </a:t>
            </a:r>
            <a:r>
              <a:rPr lang="en-US" sz="1800" i="1" dirty="0">
                <a:solidFill>
                  <a:schemeClr val="tx2"/>
                </a:solidFill>
              </a:rPr>
              <a:t>one year only</a:t>
            </a:r>
            <a:endParaRPr lang="en-US" sz="1800" dirty="0">
              <a:solidFill>
                <a:schemeClr val="tx2"/>
              </a:solidFill>
            </a:endParaRPr>
          </a:p>
          <a:p>
            <a:r>
              <a:rPr lang="en-US" sz="1800" dirty="0">
                <a:solidFill>
                  <a:schemeClr val="tx2"/>
                </a:solidFill>
              </a:rPr>
              <a:t>You can move up to 10% from one budget line item (BLI) to fund the new VAWA eligible costs  which are listed in the renewal application instructions</a:t>
            </a:r>
          </a:p>
          <a:p>
            <a:r>
              <a:rPr lang="en-US" sz="1800" dirty="0">
                <a:solidFill>
                  <a:schemeClr val="tx2"/>
                </a:solidFill>
              </a:rPr>
              <a:t>You can move up to 10% of funds from one approved eligible activity to another. You can create a new BLI if needed, but the shift cannot be more than 10%.</a:t>
            </a:r>
          </a:p>
          <a:p>
            <a:r>
              <a:rPr lang="en-US" sz="1800" dirty="0">
                <a:solidFill>
                  <a:schemeClr val="tx2"/>
                </a:solidFill>
              </a:rPr>
              <a:t>The Admin amount should reflect the full amount, not the ½ retained</a:t>
            </a:r>
          </a:p>
          <a:p>
            <a:pPr marL="0" indent="0">
              <a:buNone/>
            </a:pPr>
            <a:endParaRPr lang="en-US" sz="1800" dirty="0">
              <a:solidFill>
                <a:schemeClr val="tx2"/>
              </a:solidFill>
            </a:endParaRPr>
          </a:p>
          <a:p>
            <a:pPr marL="0" indent="0">
              <a:buNone/>
            </a:pPr>
            <a:endParaRPr lang="en-US" sz="1800" dirty="0">
              <a:solidFill>
                <a:schemeClr val="tx2"/>
              </a:solidFill>
            </a:endParaRPr>
          </a:p>
        </p:txBody>
      </p:sp>
      <p:sp>
        <p:nvSpPr>
          <p:cNvPr id="32" name="Rectangle 31">
            <a:extLst>
              <a:ext uri="{FF2B5EF4-FFF2-40B4-BE49-F238E27FC236}">
                <a16:creationId xmlns:a16="http://schemas.microsoft.com/office/drawing/2014/main" id="{519C7155-1644-4C60-B0B5-32B1800D60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540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1597223192"/>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CB972422-B794-4FA8-BCC6-BAF6938A1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7E113DA-34DC-C564-3619-64811C1D4C73}"/>
              </a:ext>
            </a:extLst>
          </p:cNvPr>
          <p:cNvSpPr>
            <a:spLocks noGrp="1"/>
          </p:cNvSpPr>
          <p:nvPr>
            <p:ph type="title"/>
          </p:nvPr>
        </p:nvSpPr>
        <p:spPr>
          <a:xfrm>
            <a:off x="643467" y="1325880"/>
            <a:ext cx="3089437" cy="4206240"/>
          </a:xfrm>
        </p:spPr>
        <p:txBody>
          <a:bodyPr>
            <a:normAutofit/>
          </a:bodyPr>
          <a:lstStyle/>
          <a:p>
            <a:pPr algn="r"/>
            <a:r>
              <a:rPr lang="en-US" sz="3200" dirty="0">
                <a:solidFill>
                  <a:schemeClr val="tx2"/>
                </a:solidFill>
              </a:rPr>
              <a:t>Questions that need special attention  </a:t>
            </a:r>
          </a:p>
        </p:txBody>
      </p:sp>
      <p:sp>
        <p:nvSpPr>
          <p:cNvPr id="28" name="Rectangle 27">
            <a:extLst>
              <a:ext uri="{FF2B5EF4-FFF2-40B4-BE49-F238E27FC236}">
                <a16:creationId xmlns:a16="http://schemas.microsoft.com/office/drawing/2014/main" id="{89DE9E2B-5611-49C8-862E-AD4D43A8AA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30" name="Straight Connector 29">
            <a:extLst>
              <a:ext uri="{FF2B5EF4-FFF2-40B4-BE49-F238E27FC236}">
                <a16:creationId xmlns:a16="http://schemas.microsoft.com/office/drawing/2014/main" id="{5296EC4F-8732-481B-94CB-C98E4EF297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836869"/>
            <a:ext cx="0" cy="3184263"/>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33B2264-0404-BDA7-9D4D-B0FA8B5EC0D0}"/>
              </a:ext>
            </a:extLst>
          </p:cNvPr>
          <p:cNvSpPr>
            <a:spLocks noGrp="1"/>
          </p:cNvSpPr>
          <p:nvPr>
            <p:ph idx="1"/>
          </p:nvPr>
        </p:nvSpPr>
        <p:spPr>
          <a:xfrm>
            <a:off x="4381668" y="1126067"/>
            <a:ext cx="6605331" cy="4605866"/>
          </a:xfrm>
        </p:spPr>
        <p:txBody>
          <a:bodyPr anchor="ctr">
            <a:normAutofit/>
          </a:bodyPr>
          <a:lstStyle/>
          <a:p>
            <a:pPr marL="0" indent="0">
              <a:buNone/>
            </a:pPr>
            <a:endParaRPr lang="en-US" sz="1800" dirty="0">
              <a:solidFill>
                <a:schemeClr val="tx2"/>
              </a:solidFill>
            </a:endParaRPr>
          </a:p>
          <a:p>
            <a:pPr marL="0" indent="0">
              <a:buNone/>
            </a:pPr>
            <a:endParaRPr lang="en-US" sz="1800" dirty="0">
              <a:solidFill>
                <a:schemeClr val="tx2"/>
              </a:solidFill>
            </a:endParaRPr>
          </a:p>
          <a:p>
            <a:pPr marL="0" indent="0">
              <a:buNone/>
            </a:pPr>
            <a:endParaRPr lang="en-US" sz="1800" dirty="0">
              <a:solidFill>
                <a:schemeClr val="tx2"/>
              </a:solidFill>
            </a:endParaRPr>
          </a:p>
          <a:p>
            <a:pPr marL="0" indent="0">
              <a:buNone/>
            </a:pPr>
            <a:r>
              <a:rPr lang="en-US" sz="1800" dirty="0">
                <a:solidFill>
                  <a:schemeClr val="tx2"/>
                </a:solidFill>
              </a:rPr>
              <a:t>6B Leased Units Budget </a:t>
            </a:r>
          </a:p>
          <a:p>
            <a:r>
              <a:rPr lang="en-US" sz="1800" dirty="0">
                <a:solidFill>
                  <a:schemeClr val="tx2"/>
                </a:solidFill>
              </a:rPr>
              <a:t>The units must correlate to 5A</a:t>
            </a:r>
          </a:p>
          <a:p>
            <a:pPr marL="0" indent="0">
              <a:buNone/>
            </a:pPr>
            <a:r>
              <a:rPr lang="en-US" sz="1800" dirty="0">
                <a:solidFill>
                  <a:schemeClr val="tx2"/>
                </a:solidFill>
              </a:rPr>
              <a:t>6C Rental Assistance Budget </a:t>
            </a:r>
          </a:p>
          <a:p>
            <a:r>
              <a:rPr lang="en-US" sz="1800" dirty="0">
                <a:solidFill>
                  <a:schemeClr val="tx2"/>
                </a:solidFill>
              </a:rPr>
              <a:t>Confirm the unit sizes and correct FMR </a:t>
            </a:r>
          </a:p>
          <a:p>
            <a:r>
              <a:rPr lang="en-US" sz="1800" dirty="0">
                <a:solidFill>
                  <a:schemeClr val="tx2"/>
                </a:solidFill>
              </a:rPr>
              <a:t>The units must correlate to 5A</a:t>
            </a:r>
          </a:p>
          <a:p>
            <a:r>
              <a:rPr lang="en-US" sz="1800" dirty="0">
                <a:solidFill>
                  <a:schemeClr val="tx2"/>
                </a:solidFill>
              </a:rPr>
              <a:t>Ensure the correct type of rental assistance is listed – PRA, SRA, TRA</a:t>
            </a:r>
          </a:p>
          <a:p>
            <a:pPr marL="0" indent="0">
              <a:buNone/>
            </a:pPr>
            <a:endParaRPr lang="en-US" sz="1800" dirty="0">
              <a:solidFill>
                <a:schemeClr val="tx2"/>
              </a:solidFill>
            </a:endParaRPr>
          </a:p>
          <a:p>
            <a:pPr marL="0" indent="0">
              <a:buNone/>
            </a:pPr>
            <a:endParaRPr lang="en-US" sz="1800" dirty="0">
              <a:solidFill>
                <a:schemeClr val="tx2"/>
              </a:solidFill>
            </a:endParaRPr>
          </a:p>
          <a:p>
            <a:pPr marL="0" indent="0">
              <a:buNone/>
            </a:pPr>
            <a:endParaRPr lang="en-US" sz="1800" dirty="0">
              <a:solidFill>
                <a:schemeClr val="tx2"/>
              </a:solidFill>
            </a:endParaRPr>
          </a:p>
        </p:txBody>
      </p:sp>
      <p:sp>
        <p:nvSpPr>
          <p:cNvPr id="32" name="Rectangle 31">
            <a:extLst>
              <a:ext uri="{FF2B5EF4-FFF2-40B4-BE49-F238E27FC236}">
                <a16:creationId xmlns:a16="http://schemas.microsoft.com/office/drawing/2014/main" id="{519C7155-1644-4C60-B0B5-32B1800D60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540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711672857"/>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237B7956-A553-41D5-8F6E-3214FE1AA9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4C5E7D1-5B1B-43B4-A338-E9D0077BA3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3" y="4585560"/>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3586095E-6B76-2783-A9DF-A6534AC216C9}"/>
              </a:ext>
            </a:extLst>
          </p:cNvPr>
          <p:cNvSpPr>
            <a:spLocks noGrp="1"/>
          </p:cNvSpPr>
          <p:nvPr>
            <p:ph type="title"/>
          </p:nvPr>
        </p:nvSpPr>
        <p:spPr>
          <a:xfrm>
            <a:off x="1202919" y="4674398"/>
            <a:ext cx="9784080" cy="1508760"/>
          </a:xfrm>
        </p:spPr>
        <p:txBody>
          <a:bodyPr>
            <a:normAutofit fontScale="90000"/>
          </a:bodyPr>
          <a:lstStyle/>
          <a:p>
            <a:r>
              <a:rPr lang="en-US" dirty="0"/>
              <a:t>Expansion and New Project Instructions</a:t>
            </a:r>
            <a:br>
              <a:rPr lang="en-US" dirty="0"/>
            </a:br>
            <a:endParaRPr lang="en-US" dirty="0"/>
          </a:p>
        </p:txBody>
      </p:sp>
      <p:graphicFrame>
        <p:nvGraphicFramePr>
          <p:cNvPr id="11" name="Content Placeholder 2">
            <a:extLst>
              <a:ext uri="{FF2B5EF4-FFF2-40B4-BE49-F238E27FC236}">
                <a16:creationId xmlns:a16="http://schemas.microsoft.com/office/drawing/2014/main" id="{DB11D5C7-3EC0-969B-2A2B-B53C8DC3075A}"/>
              </a:ext>
            </a:extLst>
          </p:cNvPr>
          <p:cNvGraphicFramePr>
            <a:graphicFrameLocks noGrp="1"/>
          </p:cNvGraphicFramePr>
          <p:nvPr>
            <p:ph idx="1"/>
            <p:extLst>
              <p:ext uri="{D42A27DB-BD31-4B8C-83A1-F6EECF244321}">
                <p14:modId xmlns:p14="http://schemas.microsoft.com/office/powerpoint/2010/main" val="2671267811"/>
              </p:ext>
            </p:extLst>
          </p:nvPr>
        </p:nvGraphicFramePr>
        <p:xfrm>
          <a:off x="1203325" y="643467"/>
          <a:ext cx="9783763" cy="32986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550257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E3B10-238E-033E-4261-2824709ABA12}"/>
              </a:ext>
            </a:extLst>
          </p:cNvPr>
          <p:cNvSpPr>
            <a:spLocks noGrp="1"/>
          </p:cNvSpPr>
          <p:nvPr>
            <p:ph type="title"/>
          </p:nvPr>
        </p:nvSpPr>
        <p:spPr>
          <a:xfrm>
            <a:off x="1202919" y="284176"/>
            <a:ext cx="9784080" cy="1508760"/>
          </a:xfrm>
        </p:spPr>
        <p:txBody>
          <a:bodyPr>
            <a:normAutofit/>
          </a:bodyPr>
          <a:lstStyle/>
          <a:p>
            <a:r>
              <a:rPr lang="en-US" dirty="0"/>
              <a:t>Ranking Tool	</a:t>
            </a:r>
          </a:p>
        </p:txBody>
      </p:sp>
      <p:pic>
        <p:nvPicPr>
          <p:cNvPr id="7" name="Graphic 6" descr="Tools">
            <a:extLst>
              <a:ext uri="{FF2B5EF4-FFF2-40B4-BE49-F238E27FC236}">
                <a16:creationId xmlns:a16="http://schemas.microsoft.com/office/drawing/2014/main" id="{4FB6CAA0-63B8-1546-C949-ED6D4262197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11486" y="2483632"/>
            <a:ext cx="3045384" cy="3045384"/>
          </a:xfrm>
          <a:prstGeom prst="rect">
            <a:avLst/>
          </a:prstGeom>
        </p:spPr>
      </p:pic>
      <p:sp>
        <p:nvSpPr>
          <p:cNvPr id="3" name="Content Placeholder 2">
            <a:extLst>
              <a:ext uri="{FF2B5EF4-FFF2-40B4-BE49-F238E27FC236}">
                <a16:creationId xmlns:a16="http://schemas.microsoft.com/office/drawing/2014/main" id="{FBB18A53-A41D-77BA-7202-F094CC320C76}"/>
              </a:ext>
            </a:extLst>
          </p:cNvPr>
          <p:cNvSpPr>
            <a:spLocks noGrp="1"/>
          </p:cNvSpPr>
          <p:nvPr>
            <p:ph idx="1"/>
          </p:nvPr>
        </p:nvSpPr>
        <p:spPr>
          <a:xfrm>
            <a:off x="4772025" y="2011680"/>
            <a:ext cx="6524625" cy="4206240"/>
          </a:xfrm>
        </p:spPr>
        <p:txBody>
          <a:bodyPr>
            <a:normAutofit/>
          </a:bodyPr>
          <a:lstStyle/>
          <a:p>
            <a:pPr marL="0" indent="0">
              <a:buNone/>
            </a:pPr>
            <a:r>
              <a:rPr lang="en-US" sz="1700" dirty="0"/>
              <a:t>Separate tools for each component – PSH, RRH, TH, SSO, and TH-RRH</a:t>
            </a:r>
          </a:p>
          <a:p>
            <a:pPr marL="0" indent="0">
              <a:buNone/>
            </a:pPr>
            <a:r>
              <a:rPr lang="en-US" sz="1700" dirty="0"/>
              <a:t>Bonus Points Available for</a:t>
            </a:r>
          </a:p>
          <a:p>
            <a:pPr lvl="1"/>
            <a:r>
              <a:rPr lang="en-US" sz="1700" dirty="0"/>
              <a:t>Housing First</a:t>
            </a:r>
          </a:p>
          <a:p>
            <a:pPr lvl="1"/>
            <a:r>
              <a:rPr lang="en-US" sz="1700" dirty="0"/>
              <a:t>Subrecipient contributions to committees</a:t>
            </a:r>
          </a:p>
          <a:p>
            <a:pPr lvl="1"/>
            <a:r>
              <a:rPr lang="en-US" sz="1700" dirty="0"/>
              <a:t>100% of beds dedicated to CH and/or </a:t>
            </a:r>
            <a:r>
              <a:rPr lang="en-US" sz="1700" dirty="0" err="1"/>
              <a:t>DedicatedPLUS</a:t>
            </a:r>
            <a:endParaRPr lang="en-US" sz="1700" dirty="0"/>
          </a:p>
          <a:p>
            <a:pPr lvl="1"/>
            <a:r>
              <a:rPr lang="en-US" sz="1700" dirty="0"/>
              <a:t>Units are already secured in new projects and expansions</a:t>
            </a:r>
          </a:p>
          <a:p>
            <a:pPr marL="228600" lvl="1" indent="0">
              <a:buNone/>
            </a:pPr>
            <a:endParaRPr lang="en-US" sz="1700" dirty="0"/>
          </a:p>
          <a:p>
            <a:pPr marL="228600" lvl="1" indent="0">
              <a:buNone/>
            </a:pPr>
            <a:r>
              <a:rPr lang="en-US" sz="1700" dirty="0"/>
              <a:t>Penalties</a:t>
            </a:r>
          </a:p>
          <a:p>
            <a:pPr lvl="1"/>
            <a:r>
              <a:rPr lang="en-US" sz="1700" dirty="0"/>
              <a:t>Application submitted late</a:t>
            </a:r>
          </a:p>
          <a:p>
            <a:pPr lvl="1"/>
            <a:r>
              <a:rPr lang="en-US" sz="1700" dirty="0"/>
              <a:t>Billings submitted late</a:t>
            </a:r>
          </a:p>
          <a:p>
            <a:pPr lvl="1"/>
            <a:r>
              <a:rPr lang="en-US" sz="1700" dirty="0"/>
              <a:t>Failure to use the CE System</a:t>
            </a:r>
          </a:p>
        </p:txBody>
      </p:sp>
    </p:spTree>
    <p:extLst>
      <p:ext uri="{BB962C8B-B14F-4D97-AF65-F5344CB8AC3E}">
        <p14:creationId xmlns:p14="http://schemas.microsoft.com/office/powerpoint/2010/main" val="21207035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DB4CE-633E-AD6B-6853-C765D6A9EA12}"/>
              </a:ext>
            </a:extLst>
          </p:cNvPr>
          <p:cNvSpPr>
            <a:spLocks noGrp="1"/>
          </p:cNvSpPr>
          <p:nvPr>
            <p:ph type="title"/>
          </p:nvPr>
        </p:nvSpPr>
        <p:spPr/>
        <p:txBody>
          <a:bodyPr/>
          <a:lstStyle/>
          <a:p>
            <a:r>
              <a:rPr lang="en-US" dirty="0"/>
              <a:t>Instructions for submitting Equity and PLEE Documentation</a:t>
            </a:r>
          </a:p>
        </p:txBody>
      </p:sp>
      <p:sp>
        <p:nvSpPr>
          <p:cNvPr id="3" name="Content Placeholder 2">
            <a:extLst>
              <a:ext uri="{FF2B5EF4-FFF2-40B4-BE49-F238E27FC236}">
                <a16:creationId xmlns:a16="http://schemas.microsoft.com/office/drawing/2014/main" id="{51978C25-C8A5-C42B-15C0-3F654E0D6F3D}"/>
              </a:ext>
            </a:extLst>
          </p:cNvPr>
          <p:cNvSpPr>
            <a:spLocks noGrp="1"/>
          </p:cNvSpPr>
          <p:nvPr>
            <p:ph idx="1"/>
          </p:nvPr>
        </p:nvSpPr>
        <p:spPr/>
        <p:txBody>
          <a:bodyPr/>
          <a:lstStyle/>
          <a:p>
            <a:r>
              <a:rPr lang="en-US" dirty="0"/>
              <a:t>Please send your documentation to Desiree at </a:t>
            </a:r>
            <a:r>
              <a:rPr lang="en-US" dirty="0">
                <a:hlinkClick r:id="rId2"/>
              </a:rPr>
              <a:t>Desiree.Lewis@mass.gov</a:t>
            </a:r>
            <a:endParaRPr lang="en-US" dirty="0"/>
          </a:p>
          <a:p>
            <a:r>
              <a:rPr lang="en-US" dirty="0"/>
              <a:t>She will confirm receipt of your documentation and forward it to the project reviewer</a:t>
            </a:r>
          </a:p>
          <a:p>
            <a:r>
              <a:rPr lang="en-US" dirty="0"/>
              <a:t>Unless your reviewer indicates they need more/different documentation, it is deemed acceptable for the full points on the ranking tool</a:t>
            </a:r>
          </a:p>
          <a:p>
            <a:endParaRPr lang="en-US" dirty="0"/>
          </a:p>
        </p:txBody>
      </p:sp>
    </p:spTree>
    <p:extLst>
      <p:ext uri="{BB962C8B-B14F-4D97-AF65-F5344CB8AC3E}">
        <p14:creationId xmlns:p14="http://schemas.microsoft.com/office/powerpoint/2010/main" val="36817613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98031-26CE-A002-93B1-D0BE6995AE8D}"/>
              </a:ext>
            </a:extLst>
          </p:cNvPr>
          <p:cNvSpPr>
            <a:spLocks noGrp="1"/>
          </p:cNvSpPr>
          <p:nvPr>
            <p:ph type="title"/>
          </p:nvPr>
        </p:nvSpPr>
        <p:spPr/>
        <p:txBody>
          <a:bodyPr/>
          <a:lstStyle/>
          <a:p>
            <a:r>
              <a:rPr lang="en-US" dirty="0"/>
              <a:t>Equity  Attachments </a:t>
            </a:r>
          </a:p>
        </p:txBody>
      </p:sp>
      <p:sp>
        <p:nvSpPr>
          <p:cNvPr id="3" name="Content Placeholder 2">
            <a:extLst>
              <a:ext uri="{FF2B5EF4-FFF2-40B4-BE49-F238E27FC236}">
                <a16:creationId xmlns:a16="http://schemas.microsoft.com/office/drawing/2014/main" id="{93782533-0ACD-5C14-DEBC-12AFD4C745E1}"/>
              </a:ext>
            </a:extLst>
          </p:cNvPr>
          <p:cNvSpPr>
            <a:spLocks noGrp="1"/>
          </p:cNvSpPr>
          <p:nvPr>
            <p:ph sz="half" idx="1"/>
          </p:nvPr>
        </p:nvSpPr>
        <p:spPr/>
        <p:txBody>
          <a:bodyPr>
            <a:normAutofit fontScale="85000" lnSpcReduction="20000"/>
          </a:bodyPr>
          <a:lstStyle/>
          <a:p>
            <a:pPr marL="0" indent="0">
              <a:buNone/>
            </a:pPr>
            <a:endParaRPr lang="en-US" i="1" dirty="0"/>
          </a:p>
          <a:p>
            <a:pPr marL="0" indent="0">
              <a:buNone/>
            </a:pPr>
            <a:endParaRPr lang="en-US" i="1" dirty="0"/>
          </a:p>
          <a:p>
            <a:pPr marL="457200" indent="-457200">
              <a:buAutoNum type="arabicParenR"/>
            </a:pPr>
            <a:r>
              <a:rPr lang="en-US" sz="2100" i="1" dirty="0"/>
              <a:t>Have project staff participated in diversity, equity, and inclusion training in the last 18 months?</a:t>
            </a:r>
          </a:p>
          <a:p>
            <a:pPr marL="0" indent="0">
              <a:buNone/>
            </a:pPr>
            <a:r>
              <a:rPr lang="en-US" sz="2100" dirty="0"/>
              <a:t>Examples of appropriate documentation – </a:t>
            </a:r>
            <a:r>
              <a:rPr lang="en-US" sz="2100" u="sng" dirty="0"/>
              <a:t>only one is necessary </a:t>
            </a:r>
            <a:r>
              <a:rPr lang="en-US" sz="2100" dirty="0"/>
              <a:t> - let us know if you have something different you’d like considered.</a:t>
            </a:r>
          </a:p>
          <a:p>
            <a:pPr marL="228600" lvl="1" indent="0">
              <a:buNone/>
            </a:pPr>
            <a:endParaRPr lang="en-US" dirty="0"/>
          </a:p>
          <a:p>
            <a:pPr lvl="2"/>
            <a:r>
              <a:rPr lang="en-US" dirty="0"/>
              <a:t>Agenda from training including date</a:t>
            </a:r>
          </a:p>
          <a:p>
            <a:pPr lvl="2"/>
            <a:r>
              <a:rPr lang="en-US" dirty="0"/>
              <a:t>Attendee listing including date, location, and agenda</a:t>
            </a:r>
          </a:p>
          <a:p>
            <a:pPr lvl="2"/>
            <a:r>
              <a:rPr lang="en-US" dirty="0"/>
              <a:t>An email or other communication after the event with the results of satisfaction surveys</a:t>
            </a:r>
          </a:p>
          <a:p>
            <a:pPr marL="457200" lvl="2" indent="0">
              <a:buNone/>
            </a:pPr>
            <a:endParaRPr lang="en-US" i="1" dirty="0"/>
          </a:p>
          <a:p>
            <a:pPr marL="457200" lvl="2" indent="0">
              <a:buNone/>
            </a:pPr>
            <a:endParaRPr lang="en-US" dirty="0"/>
          </a:p>
          <a:p>
            <a:pPr marL="457200" lvl="2" indent="0">
              <a:buNone/>
            </a:pPr>
            <a:r>
              <a:rPr lang="en-US" i="1" dirty="0"/>
              <a:t>	</a:t>
            </a:r>
          </a:p>
          <a:p>
            <a:pPr lvl="2"/>
            <a:endParaRPr lang="en-US" dirty="0"/>
          </a:p>
          <a:p>
            <a:endParaRPr lang="en-US" dirty="0"/>
          </a:p>
        </p:txBody>
      </p:sp>
      <p:sp>
        <p:nvSpPr>
          <p:cNvPr id="4" name="Content Placeholder 3">
            <a:extLst>
              <a:ext uri="{FF2B5EF4-FFF2-40B4-BE49-F238E27FC236}">
                <a16:creationId xmlns:a16="http://schemas.microsoft.com/office/drawing/2014/main" id="{801BE369-AC3E-ADD1-9121-DBA0AABE1F4C}"/>
              </a:ext>
            </a:extLst>
          </p:cNvPr>
          <p:cNvSpPr>
            <a:spLocks noGrp="1"/>
          </p:cNvSpPr>
          <p:nvPr>
            <p:ph sz="half" idx="2"/>
          </p:nvPr>
        </p:nvSpPr>
        <p:spPr/>
        <p:txBody>
          <a:bodyPr>
            <a:normAutofit fontScale="85000" lnSpcReduction="20000"/>
          </a:bodyPr>
          <a:lstStyle/>
          <a:p>
            <a:pPr marL="457200" lvl="2" indent="0">
              <a:buNone/>
            </a:pPr>
            <a:endParaRPr lang="en-US" i="1" dirty="0"/>
          </a:p>
          <a:p>
            <a:pPr marL="457200" lvl="2" indent="0">
              <a:buNone/>
            </a:pPr>
            <a:endParaRPr lang="en-US" i="1" dirty="0"/>
          </a:p>
          <a:p>
            <a:pPr marL="457200" lvl="2" indent="0">
              <a:buNone/>
            </a:pPr>
            <a:endParaRPr lang="en-US" sz="2100" i="1" dirty="0"/>
          </a:p>
          <a:p>
            <a:pPr marL="457200" lvl="2" indent="0">
              <a:buNone/>
            </a:pPr>
            <a:r>
              <a:rPr lang="en-US" sz="2100" i="1" dirty="0"/>
              <a:t>2) Is DEI a component in staff and program evaluations?</a:t>
            </a:r>
          </a:p>
          <a:p>
            <a:pPr marL="457200" lvl="2" indent="0">
              <a:buNone/>
            </a:pPr>
            <a:r>
              <a:rPr lang="en-US" sz="2100" i="1" dirty="0"/>
              <a:t>	</a:t>
            </a:r>
          </a:p>
          <a:p>
            <a:pPr marL="457200" lvl="2" indent="0">
              <a:buNone/>
            </a:pPr>
            <a:r>
              <a:rPr lang="en-US" sz="2100" dirty="0"/>
              <a:t>Examples of appropriate documentation – </a:t>
            </a:r>
            <a:r>
              <a:rPr lang="en-US" sz="2100" u="sng" dirty="0"/>
              <a:t>only one is </a:t>
            </a:r>
            <a:r>
              <a:rPr lang="en-US" sz="2100" dirty="0"/>
              <a:t>necessary – let us know if you have something different you’d like considered.</a:t>
            </a:r>
          </a:p>
          <a:p>
            <a:pPr marL="457200" lvl="2" indent="0">
              <a:buNone/>
            </a:pPr>
            <a:endParaRPr lang="en-US" sz="1900" dirty="0"/>
          </a:p>
          <a:p>
            <a:pPr lvl="5"/>
            <a:r>
              <a:rPr lang="en-US" sz="1700" dirty="0"/>
              <a:t>The form used for staff evaluations (blank or redacted)</a:t>
            </a:r>
          </a:p>
          <a:p>
            <a:pPr lvl="5"/>
            <a:r>
              <a:rPr lang="en-US" sz="1700" dirty="0"/>
              <a:t>Staff policies and procedures handbook page referencing DEI</a:t>
            </a:r>
          </a:p>
        </p:txBody>
      </p:sp>
    </p:spTree>
    <p:extLst>
      <p:ext uri="{BB962C8B-B14F-4D97-AF65-F5344CB8AC3E}">
        <p14:creationId xmlns:p14="http://schemas.microsoft.com/office/powerpoint/2010/main" val="2679850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98031-26CE-A002-93B1-D0BE6995AE8D}"/>
              </a:ext>
            </a:extLst>
          </p:cNvPr>
          <p:cNvSpPr>
            <a:spLocks noGrp="1"/>
          </p:cNvSpPr>
          <p:nvPr>
            <p:ph type="title"/>
          </p:nvPr>
        </p:nvSpPr>
        <p:spPr/>
        <p:txBody>
          <a:bodyPr/>
          <a:lstStyle/>
          <a:p>
            <a:r>
              <a:rPr lang="en-US" dirty="0"/>
              <a:t>PLEE Involvement  Attachments </a:t>
            </a:r>
          </a:p>
        </p:txBody>
      </p:sp>
      <p:sp>
        <p:nvSpPr>
          <p:cNvPr id="3" name="Content Placeholder 2">
            <a:extLst>
              <a:ext uri="{FF2B5EF4-FFF2-40B4-BE49-F238E27FC236}">
                <a16:creationId xmlns:a16="http://schemas.microsoft.com/office/drawing/2014/main" id="{93782533-0ACD-5C14-DEBC-12AFD4C745E1}"/>
              </a:ext>
            </a:extLst>
          </p:cNvPr>
          <p:cNvSpPr>
            <a:spLocks noGrp="1"/>
          </p:cNvSpPr>
          <p:nvPr>
            <p:ph sz="half" idx="1"/>
          </p:nvPr>
        </p:nvSpPr>
        <p:spPr>
          <a:xfrm>
            <a:off x="1205343" y="2011680"/>
            <a:ext cx="10548691" cy="4206240"/>
          </a:xfrm>
        </p:spPr>
        <p:txBody>
          <a:bodyPr>
            <a:normAutofit fontScale="92500" lnSpcReduction="20000"/>
          </a:bodyPr>
          <a:lstStyle/>
          <a:p>
            <a:pPr marL="0" indent="0">
              <a:buNone/>
            </a:pPr>
            <a:endParaRPr lang="en-US" i="1" dirty="0"/>
          </a:p>
          <a:p>
            <a:pPr marL="0" indent="0">
              <a:buNone/>
            </a:pPr>
            <a:endParaRPr lang="en-US" i="1" dirty="0"/>
          </a:p>
          <a:p>
            <a:pPr marL="0" indent="0">
              <a:buNone/>
            </a:pPr>
            <a:r>
              <a:rPr lang="en-US" sz="2100" i="1" dirty="0"/>
              <a:t>Are Persons with Lived Experience and Expertise of Homelessness (PLEE) decision-making partners in your organization? </a:t>
            </a:r>
          </a:p>
          <a:p>
            <a:pPr marL="0" indent="0">
              <a:buNone/>
            </a:pPr>
            <a:r>
              <a:rPr lang="en-US" sz="2100" dirty="0"/>
              <a:t>Examples of appropriate documentation – </a:t>
            </a:r>
            <a:r>
              <a:rPr lang="en-US" sz="2100" u="sng" dirty="0"/>
              <a:t>only one is necessary </a:t>
            </a:r>
            <a:r>
              <a:rPr lang="en-US" sz="2100" dirty="0"/>
              <a:t> - let us know if you have something different you’d like considered.</a:t>
            </a:r>
          </a:p>
          <a:p>
            <a:pPr marL="228600" lvl="1" indent="0">
              <a:buNone/>
            </a:pPr>
            <a:endParaRPr lang="en-US" dirty="0"/>
          </a:p>
          <a:p>
            <a:pPr lvl="2"/>
            <a:r>
              <a:rPr lang="en-US" dirty="0"/>
              <a:t>Policies and procedures or Governance documentation </a:t>
            </a:r>
          </a:p>
          <a:p>
            <a:pPr lvl="2"/>
            <a:r>
              <a:rPr lang="en-US" dirty="0"/>
              <a:t>Committee structure documentation including voting requirements and attendance </a:t>
            </a:r>
          </a:p>
          <a:p>
            <a:pPr lvl="2"/>
            <a:r>
              <a:rPr lang="en-US" dirty="0"/>
              <a:t>A letter from your PLEE Committee indicating they consider themselves decision-making partners, signed by each member of the committee</a:t>
            </a:r>
          </a:p>
          <a:p>
            <a:pPr marL="457200" lvl="2" indent="0">
              <a:buNone/>
            </a:pPr>
            <a:endParaRPr lang="en-US" i="1" dirty="0"/>
          </a:p>
          <a:p>
            <a:pPr marL="457200" lvl="2" indent="0">
              <a:buNone/>
            </a:pPr>
            <a:endParaRPr lang="en-US" dirty="0"/>
          </a:p>
          <a:p>
            <a:pPr marL="457200" lvl="2" indent="0">
              <a:buNone/>
            </a:pPr>
            <a:r>
              <a:rPr lang="en-US" i="1" dirty="0"/>
              <a:t>	</a:t>
            </a:r>
          </a:p>
          <a:p>
            <a:pPr lvl="2"/>
            <a:endParaRPr lang="en-US" dirty="0"/>
          </a:p>
          <a:p>
            <a:endParaRPr lang="en-US" dirty="0"/>
          </a:p>
        </p:txBody>
      </p:sp>
    </p:spTree>
    <p:extLst>
      <p:ext uri="{BB962C8B-B14F-4D97-AF65-F5344CB8AC3E}">
        <p14:creationId xmlns:p14="http://schemas.microsoft.com/office/powerpoint/2010/main" val="2110812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1A6D86F0-98E0-4468-9315-41BF7B0F2E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54CD4F4-565C-416C-B76E-E9FC4E3F92CF}"/>
              </a:ext>
            </a:extLst>
          </p:cNvPr>
          <p:cNvSpPr>
            <a:spLocks noGrp="1"/>
          </p:cNvSpPr>
          <p:nvPr>
            <p:ph type="title"/>
          </p:nvPr>
        </p:nvSpPr>
        <p:spPr>
          <a:xfrm>
            <a:off x="622570" y="838646"/>
            <a:ext cx="3709991" cy="5180709"/>
          </a:xfrm>
        </p:spPr>
        <p:txBody>
          <a:bodyPr>
            <a:normAutofit/>
          </a:bodyPr>
          <a:lstStyle/>
          <a:p>
            <a:r>
              <a:rPr lang="en-US" sz="3600"/>
              <a:t>Agenda</a:t>
            </a:r>
          </a:p>
        </p:txBody>
      </p:sp>
      <p:sp useBgFill="1">
        <p:nvSpPr>
          <p:cNvPr id="31" name="Rectangle 30">
            <a:extLst>
              <a:ext uri="{FF2B5EF4-FFF2-40B4-BE49-F238E27FC236}">
                <a16:creationId xmlns:a16="http://schemas.microsoft.com/office/drawing/2014/main" id="{CE957058-57AD-46A9-BAE9-7145CB3504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5" y="-2"/>
            <a:ext cx="7537703"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9B96CA3-55C0-1C4B-4E46-31D5DF83B615}"/>
              </a:ext>
            </a:extLst>
          </p:cNvPr>
          <p:cNvSpPr>
            <a:spLocks noGrp="1"/>
          </p:cNvSpPr>
          <p:nvPr>
            <p:ph idx="1"/>
          </p:nvPr>
        </p:nvSpPr>
        <p:spPr>
          <a:xfrm>
            <a:off x="5163671" y="838647"/>
            <a:ext cx="5823328" cy="5180708"/>
          </a:xfrm>
        </p:spPr>
        <p:txBody>
          <a:bodyPr anchor="ctr">
            <a:normAutofit/>
          </a:bodyPr>
          <a:lstStyle/>
          <a:p>
            <a:pPr marL="0" indent="0">
              <a:buNone/>
            </a:pPr>
            <a:endParaRPr lang="en-US" sz="2000">
              <a:solidFill>
                <a:schemeClr val="tx2"/>
              </a:solidFill>
            </a:endParaRPr>
          </a:p>
          <a:p>
            <a:pPr marL="0" indent="0">
              <a:buNone/>
            </a:pPr>
            <a:r>
              <a:rPr lang="en-US" sz="2000">
                <a:solidFill>
                  <a:schemeClr val="tx2"/>
                </a:solidFill>
              </a:rPr>
              <a:t>Acronyms</a:t>
            </a:r>
          </a:p>
          <a:p>
            <a:pPr marL="0" indent="0">
              <a:buNone/>
            </a:pPr>
            <a:r>
              <a:rPr lang="en-US" sz="2000">
                <a:solidFill>
                  <a:schemeClr val="tx2"/>
                </a:solidFill>
              </a:rPr>
              <a:t>Process – Dates, Availability of Applications, Review</a:t>
            </a:r>
          </a:p>
          <a:p>
            <a:pPr marL="0" indent="0">
              <a:buNone/>
            </a:pPr>
            <a:r>
              <a:rPr lang="en-US" sz="2000">
                <a:solidFill>
                  <a:schemeClr val="tx2"/>
                </a:solidFill>
              </a:rPr>
              <a:t>Review Approach</a:t>
            </a:r>
          </a:p>
          <a:p>
            <a:pPr marL="0" indent="0">
              <a:buNone/>
            </a:pPr>
            <a:r>
              <a:rPr lang="en-US" sz="2000">
                <a:solidFill>
                  <a:schemeClr val="tx2"/>
                </a:solidFill>
              </a:rPr>
              <a:t>Questions That Require Special Attention</a:t>
            </a:r>
          </a:p>
          <a:p>
            <a:pPr marL="0" indent="0">
              <a:buNone/>
            </a:pPr>
            <a:r>
              <a:rPr lang="en-US" sz="2000">
                <a:solidFill>
                  <a:schemeClr val="tx2"/>
                </a:solidFill>
              </a:rPr>
              <a:t>Expansions</a:t>
            </a:r>
          </a:p>
          <a:p>
            <a:pPr marL="0" indent="0">
              <a:buNone/>
            </a:pPr>
            <a:r>
              <a:rPr lang="en-US" sz="2000">
                <a:solidFill>
                  <a:schemeClr val="tx2"/>
                </a:solidFill>
              </a:rPr>
              <a:t>Ranking</a:t>
            </a:r>
          </a:p>
          <a:p>
            <a:pPr marL="4572" lvl="1" indent="0">
              <a:buNone/>
            </a:pPr>
            <a:endParaRPr lang="en-US">
              <a:solidFill>
                <a:schemeClr val="tx2"/>
              </a:solidFill>
            </a:endParaRPr>
          </a:p>
          <a:p>
            <a:pPr marL="4572" lvl="1" indent="0">
              <a:buNone/>
            </a:pPr>
            <a:r>
              <a:rPr lang="en-US">
                <a:solidFill>
                  <a:schemeClr val="tx2"/>
                </a:solidFill>
              </a:rPr>
              <a:t> </a:t>
            </a:r>
          </a:p>
          <a:p>
            <a:endParaRPr lang="en-US" sz="2000">
              <a:solidFill>
                <a:schemeClr val="tx2"/>
              </a:solidFill>
            </a:endParaRPr>
          </a:p>
        </p:txBody>
      </p:sp>
    </p:spTree>
    <p:extLst>
      <p:ext uri="{BB962C8B-B14F-4D97-AF65-F5344CB8AC3E}">
        <p14:creationId xmlns:p14="http://schemas.microsoft.com/office/powerpoint/2010/main" val="816803658"/>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CB972422-B794-4FA8-BCC6-BAF6938A1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F78A677-70D5-8F06-7655-8ED4C85269B3}"/>
              </a:ext>
            </a:extLst>
          </p:cNvPr>
          <p:cNvSpPr>
            <a:spLocks noGrp="1"/>
          </p:cNvSpPr>
          <p:nvPr>
            <p:ph type="title"/>
          </p:nvPr>
        </p:nvSpPr>
        <p:spPr>
          <a:xfrm>
            <a:off x="643467" y="1325880"/>
            <a:ext cx="3089437" cy="4206240"/>
          </a:xfrm>
        </p:spPr>
        <p:txBody>
          <a:bodyPr>
            <a:normAutofit/>
          </a:bodyPr>
          <a:lstStyle/>
          <a:p>
            <a:pPr algn="r"/>
            <a:r>
              <a:rPr lang="en-US" sz="3200" dirty="0">
                <a:solidFill>
                  <a:schemeClr val="tx2"/>
                </a:solidFill>
              </a:rPr>
              <a:t>Acronyms</a:t>
            </a:r>
          </a:p>
        </p:txBody>
      </p:sp>
      <p:sp>
        <p:nvSpPr>
          <p:cNvPr id="28" name="Rectangle 27">
            <a:extLst>
              <a:ext uri="{FF2B5EF4-FFF2-40B4-BE49-F238E27FC236}">
                <a16:creationId xmlns:a16="http://schemas.microsoft.com/office/drawing/2014/main" id="{89DE9E2B-5611-49C8-862E-AD4D43A8AA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30" name="Straight Connector 29">
            <a:extLst>
              <a:ext uri="{FF2B5EF4-FFF2-40B4-BE49-F238E27FC236}">
                <a16:creationId xmlns:a16="http://schemas.microsoft.com/office/drawing/2014/main" id="{5296EC4F-8732-481B-94CB-C98E4EF297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836869"/>
            <a:ext cx="0" cy="3184263"/>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Content Placeholder 2">
            <a:extLst>
              <a:ext uri="{FF2B5EF4-FFF2-40B4-BE49-F238E27FC236}">
                <a16:creationId xmlns:a16="http://schemas.microsoft.com/office/drawing/2014/main" id="{173FB8DE-AC49-40BA-C974-4B1709CEC09F}"/>
              </a:ext>
            </a:extLst>
          </p:cNvPr>
          <p:cNvSpPr>
            <a:spLocks noGrp="1"/>
          </p:cNvSpPr>
          <p:nvPr>
            <p:ph idx="1"/>
          </p:nvPr>
        </p:nvSpPr>
        <p:spPr>
          <a:xfrm>
            <a:off x="4381668" y="1126067"/>
            <a:ext cx="6605331" cy="4605866"/>
          </a:xfrm>
        </p:spPr>
        <p:txBody>
          <a:bodyPr anchor="ctr">
            <a:normAutofit/>
          </a:bodyPr>
          <a:lstStyle/>
          <a:p>
            <a:r>
              <a:rPr lang="en-US" sz="1800" b="1" dirty="0">
                <a:solidFill>
                  <a:schemeClr val="tx2"/>
                </a:solidFill>
              </a:rPr>
              <a:t>NOFA</a:t>
            </a:r>
            <a:r>
              <a:rPr lang="en-US" sz="1800" dirty="0">
                <a:solidFill>
                  <a:schemeClr val="tx2"/>
                </a:solidFill>
              </a:rPr>
              <a:t> – Notice of Funding Availability – the term HUD previously used for this process, and the term we use when doing procurements in </a:t>
            </a:r>
            <a:r>
              <a:rPr lang="en-US" sz="1800" dirty="0" err="1">
                <a:solidFill>
                  <a:schemeClr val="tx2"/>
                </a:solidFill>
              </a:rPr>
              <a:t>CommBUYS</a:t>
            </a:r>
            <a:endParaRPr lang="en-US" sz="1800" dirty="0">
              <a:solidFill>
                <a:schemeClr val="tx2"/>
              </a:solidFill>
            </a:endParaRPr>
          </a:p>
          <a:p>
            <a:r>
              <a:rPr lang="en-US" sz="1800" b="1" dirty="0">
                <a:solidFill>
                  <a:schemeClr val="tx2"/>
                </a:solidFill>
              </a:rPr>
              <a:t>NOFO</a:t>
            </a:r>
            <a:r>
              <a:rPr lang="en-US" sz="1800" dirty="0">
                <a:solidFill>
                  <a:schemeClr val="tx2"/>
                </a:solidFill>
              </a:rPr>
              <a:t> – Notice of Funding Opportunity – the term used to describe this funding process</a:t>
            </a:r>
          </a:p>
          <a:p>
            <a:r>
              <a:rPr lang="en-US" sz="1800" b="1" dirty="0">
                <a:solidFill>
                  <a:schemeClr val="tx2"/>
                </a:solidFill>
              </a:rPr>
              <a:t>PH-PSH</a:t>
            </a:r>
            <a:r>
              <a:rPr lang="en-US" sz="1800" dirty="0">
                <a:solidFill>
                  <a:schemeClr val="tx2"/>
                </a:solidFill>
              </a:rPr>
              <a:t> – Permanent Housing – Permanent Supportive Housing (formerly referred to as Shelter Plus Care)</a:t>
            </a:r>
          </a:p>
          <a:p>
            <a:r>
              <a:rPr lang="en-US" sz="1800" b="1" dirty="0">
                <a:solidFill>
                  <a:schemeClr val="tx2"/>
                </a:solidFill>
              </a:rPr>
              <a:t>PH-RRH</a:t>
            </a:r>
            <a:r>
              <a:rPr lang="en-US" sz="1800" dirty="0">
                <a:solidFill>
                  <a:schemeClr val="tx2"/>
                </a:solidFill>
              </a:rPr>
              <a:t> – Permanent Housing – Rapid Rehousing</a:t>
            </a:r>
          </a:p>
          <a:p>
            <a:r>
              <a:rPr lang="en-US" sz="1800" b="1" dirty="0">
                <a:solidFill>
                  <a:schemeClr val="tx2"/>
                </a:solidFill>
              </a:rPr>
              <a:t>TH-RRH</a:t>
            </a:r>
            <a:r>
              <a:rPr lang="en-US" sz="1800" dirty="0">
                <a:solidFill>
                  <a:schemeClr val="tx2"/>
                </a:solidFill>
              </a:rPr>
              <a:t> – Joint Component Project, Transitional Housing  Rapid Rehousing</a:t>
            </a:r>
          </a:p>
          <a:p>
            <a:r>
              <a:rPr lang="en-US" sz="1800" b="1" dirty="0">
                <a:solidFill>
                  <a:schemeClr val="tx2"/>
                </a:solidFill>
              </a:rPr>
              <a:t>RRH</a:t>
            </a:r>
            <a:r>
              <a:rPr lang="en-US" sz="1800" dirty="0">
                <a:solidFill>
                  <a:schemeClr val="tx2"/>
                </a:solidFill>
              </a:rPr>
              <a:t> – Rapid Rehousing</a:t>
            </a:r>
          </a:p>
          <a:p>
            <a:r>
              <a:rPr lang="en-US" sz="1800" b="1" dirty="0">
                <a:solidFill>
                  <a:schemeClr val="tx2"/>
                </a:solidFill>
              </a:rPr>
              <a:t>TH</a:t>
            </a:r>
            <a:r>
              <a:rPr lang="en-US" sz="1800" dirty="0">
                <a:solidFill>
                  <a:schemeClr val="tx2"/>
                </a:solidFill>
              </a:rPr>
              <a:t> – Transitional Housing</a:t>
            </a:r>
          </a:p>
        </p:txBody>
      </p:sp>
      <p:sp>
        <p:nvSpPr>
          <p:cNvPr id="32" name="Rectangle 31">
            <a:extLst>
              <a:ext uri="{FF2B5EF4-FFF2-40B4-BE49-F238E27FC236}">
                <a16:creationId xmlns:a16="http://schemas.microsoft.com/office/drawing/2014/main" id="{519C7155-1644-4C60-B0B5-32B1800D60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540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3092369623"/>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CB972422-B794-4FA8-BCC6-BAF6938A1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F78A677-70D5-8F06-7655-8ED4C85269B3}"/>
              </a:ext>
            </a:extLst>
          </p:cNvPr>
          <p:cNvSpPr>
            <a:spLocks noGrp="1"/>
          </p:cNvSpPr>
          <p:nvPr>
            <p:ph type="title"/>
          </p:nvPr>
        </p:nvSpPr>
        <p:spPr>
          <a:xfrm>
            <a:off x="643467" y="1325880"/>
            <a:ext cx="3089437" cy="4206240"/>
          </a:xfrm>
        </p:spPr>
        <p:txBody>
          <a:bodyPr>
            <a:normAutofit/>
          </a:bodyPr>
          <a:lstStyle/>
          <a:p>
            <a:pPr algn="r"/>
            <a:r>
              <a:rPr lang="en-US" sz="3200" dirty="0">
                <a:solidFill>
                  <a:schemeClr val="tx2"/>
                </a:solidFill>
              </a:rPr>
              <a:t>Acronyms</a:t>
            </a:r>
          </a:p>
        </p:txBody>
      </p:sp>
      <p:sp>
        <p:nvSpPr>
          <p:cNvPr id="28" name="Rectangle 27">
            <a:extLst>
              <a:ext uri="{FF2B5EF4-FFF2-40B4-BE49-F238E27FC236}">
                <a16:creationId xmlns:a16="http://schemas.microsoft.com/office/drawing/2014/main" id="{89DE9E2B-5611-49C8-862E-AD4D43A8AA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30" name="Straight Connector 29">
            <a:extLst>
              <a:ext uri="{FF2B5EF4-FFF2-40B4-BE49-F238E27FC236}">
                <a16:creationId xmlns:a16="http://schemas.microsoft.com/office/drawing/2014/main" id="{5296EC4F-8732-481B-94CB-C98E4EF297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836869"/>
            <a:ext cx="0" cy="3184263"/>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Content Placeholder 2">
            <a:extLst>
              <a:ext uri="{FF2B5EF4-FFF2-40B4-BE49-F238E27FC236}">
                <a16:creationId xmlns:a16="http://schemas.microsoft.com/office/drawing/2014/main" id="{173FB8DE-AC49-40BA-C974-4B1709CEC09F}"/>
              </a:ext>
            </a:extLst>
          </p:cNvPr>
          <p:cNvSpPr>
            <a:spLocks noGrp="1"/>
          </p:cNvSpPr>
          <p:nvPr>
            <p:ph idx="1"/>
          </p:nvPr>
        </p:nvSpPr>
        <p:spPr>
          <a:xfrm>
            <a:off x="4381668" y="1126067"/>
            <a:ext cx="6605331" cy="4605866"/>
          </a:xfrm>
        </p:spPr>
        <p:txBody>
          <a:bodyPr anchor="ctr">
            <a:normAutofit/>
          </a:bodyPr>
          <a:lstStyle/>
          <a:p>
            <a:r>
              <a:rPr lang="en-US" sz="1800" b="1" dirty="0">
                <a:solidFill>
                  <a:schemeClr val="tx2"/>
                </a:solidFill>
              </a:rPr>
              <a:t>EOHLC</a:t>
            </a:r>
            <a:r>
              <a:rPr lang="en-US" sz="1800" dirty="0">
                <a:solidFill>
                  <a:schemeClr val="tx2"/>
                </a:solidFill>
              </a:rPr>
              <a:t> – Executive Office of Housing and Livable Communities (formerly DHCD)</a:t>
            </a:r>
          </a:p>
          <a:p>
            <a:r>
              <a:rPr lang="en-US" sz="1800" b="1" dirty="0">
                <a:solidFill>
                  <a:schemeClr val="tx2"/>
                </a:solidFill>
              </a:rPr>
              <a:t>ARD</a:t>
            </a:r>
            <a:r>
              <a:rPr lang="en-US" sz="1800" dirty="0">
                <a:solidFill>
                  <a:schemeClr val="tx2"/>
                </a:solidFill>
              </a:rPr>
              <a:t> – Annual Renewal Demand (the amount we can apply for based upon our total renewals)</a:t>
            </a:r>
          </a:p>
          <a:p>
            <a:r>
              <a:rPr lang="en-US" sz="1800" b="1" dirty="0">
                <a:solidFill>
                  <a:schemeClr val="tx2"/>
                </a:solidFill>
              </a:rPr>
              <a:t>VSP</a:t>
            </a:r>
            <a:r>
              <a:rPr lang="en-US" sz="1800" dirty="0">
                <a:solidFill>
                  <a:schemeClr val="tx2"/>
                </a:solidFill>
              </a:rPr>
              <a:t> – Victim Service Provider</a:t>
            </a:r>
          </a:p>
          <a:p>
            <a:r>
              <a:rPr lang="en-US" sz="1800" b="1" dirty="0">
                <a:solidFill>
                  <a:schemeClr val="tx2"/>
                </a:solidFill>
              </a:rPr>
              <a:t>VAWA</a:t>
            </a:r>
            <a:r>
              <a:rPr lang="en-US" sz="1800" dirty="0">
                <a:solidFill>
                  <a:schemeClr val="tx2"/>
                </a:solidFill>
              </a:rPr>
              <a:t> – Violence Against Women Act </a:t>
            </a:r>
            <a:r>
              <a:rPr lang="en-US" sz="1800" i="1" u="sng" dirty="0">
                <a:solidFill>
                  <a:schemeClr val="tx2"/>
                </a:solidFill>
              </a:rPr>
              <a:t>and</a:t>
            </a:r>
            <a:r>
              <a:rPr lang="en-US" sz="1800" dirty="0">
                <a:solidFill>
                  <a:schemeClr val="tx2"/>
                </a:solidFill>
              </a:rPr>
              <a:t> Violence Against Women Act Reauthorization Act</a:t>
            </a:r>
          </a:p>
          <a:p>
            <a:r>
              <a:rPr lang="en-US" sz="1800" b="1" dirty="0">
                <a:solidFill>
                  <a:schemeClr val="tx2"/>
                </a:solidFill>
              </a:rPr>
              <a:t>FMR</a:t>
            </a:r>
            <a:r>
              <a:rPr lang="en-US" sz="1800" dirty="0">
                <a:solidFill>
                  <a:schemeClr val="tx2"/>
                </a:solidFill>
              </a:rPr>
              <a:t> – Fair Market Rent</a:t>
            </a:r>
          </a:p>
          <a:p>
            <a:r>
              <a:rPr lang="en-US" sz="1800" b="1" dirty="0">
                <a:solidFill>
                  <a:schemeClr val="tx2"/>
                </a:solidFill>
              </a:rPr>
              <a:t>BLI – </a:t>
            </a:r>
            <a:r>
              <a:rPr lang="en-US" sz="1800" dirty="0">
                <a:solidFill>
                  <a:schemeClr val="tx2"/>
                </a:solidFill>
              </a:rPr>
              <a:t>Budget Line Item</a:t>
            </a:r>
          </a:p>
          <a:p>
            <a:r>
              <a:rPr lang="en-US" sz="1800" b="1" dirty="0">
                <a:solidFill>
                  <a:schemeClr val="tx2"/>
                </a:solidFill>
              </a:rPr>
              <a:t>PRA –</a:t>
            </a:r>
            <a:r>
              <a:rPr lang="en-US" sz="1800" dirty="0">
                <a:solidFill>
                  <a:schemeClr val="tx2"/>
                </a:solidFill>
              </a:rPr>
              <a:t> Project-based Rental Assistance</a:t>
            </a:r>
          </a:p>
          <a:p>
            <a:r>
              <a:rPr lang="en-US" sz="1800" b="1" dirty="0">
                <a:solidFill>
                  <a:schemeClr val="tx2"/>
                </a:solidFill>
              </a:rPr>
              <a:t>SRA – </a:t>
            </a:r>
            <a:r>
              <a:rPr lang="en-US" sz="1800" dirty="0">
                <a:solidFill>
                  <a:schemeClr val="tx2"/>
                </a:solidFill>
              </a:rPr>
              <a:t>Sponsor-based Rental Assistance</a:t>
            </a:r>
          </a:p>
          <a:p>
            <a:r>
              <a:rPr lang="en-US" sz="1800" b="1" dirty="0">
                <a:solidFill>
                  <a:schemeClr val="tx2"/>
                </a:solidFill>
              </a:rPr>
              <a:t>TRA – </a:t>
            </a:r>
            <a:r>
              <a:rPr lang="en-US" sz="1800" dirty="0">
                <a:solidFill>
                  <a:schemeClr val="tx2"/>
                </a:solidFill>
              </a:rPr>
              <a:t>Tenant-based Rental Assistance</a:t>
            </a:r>
            <a:endParaRPr lang="en-US" sz="1800" b="1" dirty="0">
              <a:solidFill>
                <a:schemeClr val="tx2"/>
              </a:solidFill>
            </a:endParaRPr>
          </a:p>
          <a:p>
            <a:pPr marL="0" indent="0">
              <a:buNone/>
            </a:pPr>
            <a:endParaRPr lang="en-US" sz="1800" dirty="0">
              <a:solidFill>
                <a:schemeClr val="tx2"/>
              </a:solidFill>
            </a:endParaRPr>
          </a:p>
        </p:txBody>
      </p:sp>
      <p:sp>
        <p:nvSpPr>
          <p:cNvPr id="32" name="Rectangle 31">
            <a:extLst>
              <a:ext uri="{FF2B5EF4-FFF2-40B4-BE49-F238E27FC236}">
                <a16:creationId xmlns:a16="http://schemas.microsoft.com/office/drawing/2014/main" id="{519C7155-1644-4C60-B0B5-32B1800D60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540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3471530849"/>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5EFA06D2-8FF8-4CC4-85BD-BCB6A30D54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607A060C-1090-4A7B-A0C2-50C760596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72122"/>
            <a:ext cx="12192000" cy="164538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F76796-A329-1C93-8738-28F0471BF484}"/>
              </a:ext>
            </a:extLst>
          </p:cNvPr>
          <p:cNvSpPr>
            <a:spLocks noGrp="1"/>
          </p:cNvSpPr>
          <p:nvPr>
            <p:ph type="title"/>
          </p:nvPr>
        </p:nvSpPr>
        <p:spPr>
          <a:xfrm>
            <a:off x="1202919" y="284176"/>
            <a:ext cx="9784080" cy="1508760"/>
          </a:xfrm>
        </p:spPr>
        <p:txBody>
          <a:bodyPr>
            <a:normAutofit/>
          </a:bodyPr>
          <a:lstStyle/>
          <a:p>
            <a:r>
              <a:rPr lang="en-US" sz="3600">
                <a:solidFill>
                  <a:srgbClr val="FFFFFF"/>
                </a:solidFill>
              </a:rPr>
              <a:t>Process</a:t>
            </a:r>
          </a:p>
        </p:txBody>
      </p:sp>
      <p:sp>
        <p:nvSpPr>
          <p:cNvPr id="7" name="Content Placeholder 2">
            <a:extLst>
              <a:ext uri="{FF2B5EF4-FFF2-40B4-BE49-F238E27FC236}">
                <a16:creationId xmlns:a16="http://schemas.microsoft.com/office/drawing/2014/main" id="{5EA86ECB-C1EB-E837-0232-952612143EC0}"/>
              </a:ext>
            </a:extLst>
          </p:cNvPr>
          <p:cNvSpPr>
            <a:spLocks noGrp="1"/>
          </p:cNvSpPr>
          <p:nvPr>
            <p:ph idx="1"/>
          </p:nvPr>
        </p:nvSpPr>
        <p:spPr>
          <a:xfrm>
            <a:off x="1202919" y="2286000"/>
            <a:ext cx="7570420" cy="3931919"/>
          </a:xfrm>
        </p:spPr>
        <p:txBody>
          <a:bodyPr>
            <a:normAutofit lnSpcReduction="10000"/>
          </a:bodyPr>
          <a:lstStyle/>
          <a:p>
            <a:r>
              <a:rPr lang="en-US" sz="1800" dirty="0"/>
              <a:t>All CoC information is available at  </a:t>
            </a:r>
            <a:r>
              <a:rPr lang="en-US" sz="1800" dirty="0">
                <a:hlinkClick r:id="rId2"/>
              </a:rPr>
              <a:t>https://www.hud.gov/program_offices/comm_planning/coc/competition</a:t>
            </a:r>
            <a:endParaRPr lang="en-US" sz="1800" dirty="0"/>
          </a:p>
          <a:p>
            <a:endParaRPr lang="en-US" sz="1800" dirty="0"/>
          </a:p>
          <a:p>
            <a:r>
              <a:rPr lang="en-US" sz="1800" dirty="0"/>
              <a:t>Your Application will be available in </a:t>
            </a:r>
            <a:r>
              <a:rPr lang="en-US" sz="1800" dirty="0" err="1"/>
              <a:t>eSnaps</a:t>
            </a:r>
            <a:r>
              <a:rPr lang="en-US" sz="1800" dirty="0"/>
              <a:t> by Monday, August 19 -  if you have difficulty accessing it or do not have an </a:t>
            </a:r>
            <a:r>
              <a:rPr lang="en-US" sz="1800" dirty="0" err="1"/>
              <a:t>eSnaps</a:t>
            </a:r>
            <a:r>
              <a:rPr lang="en-US" sz="1800" dirty="0"/>
              <a:t> account, please contact Joanna at </a:t>
            </a:r>
            <a:r>
              <a:rPr lang="en-US" sz="1800" dirty="0">
                <a:hlinkClick r:id="rId3"/>
              </a:rPr>
              <a:t>joanna.bowen@mass.gov</a:t>
            </a:r>
            <a:r>
              <a:rPr lang="en-US" sz="1800" dirty="0"/>
              <a:t> or Desiree at </a:t>
            </a:r>
            <a:r>
              <a:rPr lang="en-US" sz="1800" u="sng" dirty="0">
                <a:hlinkClick r:id="rId4"/>
              </a:rPr>
              <a:t>desiree.lewis@mass.gov</a:t>
            </a:r>
            <a:endParaRPr lang="en-US" sz="1800" u="sng" dirty="0"/>
          </a:p>
          <a:p>
            <a:endParaRPr lang="en-US" sz="1800" dirty="0"/>
          </a:p>
          <a:p>
            <a:r>
              <a:rPr lang="en-US" sz="1800" dirty="0"/>
              <a:t>Project Application Due Dates</a:t>
            </a:r>
          </a:p>
          <a:p>
            <a:pPr lvl="1"/>
            <a:r>
              <a:rPr lang="en-US" sz="1800" dirty="0"/>
              <a:t>September 13 First Draft of Applications	</a:t>
            </a:r>
          </a:p>
          <a:p>
            <a:pPr lvl="1"/>
            <a:r>
              <a:rPr lang="en-US" sz="1800" dirty="0"/>
              <a:t>September 27 Final Application with Attachments Due in </a:t>
            </a:r>
            <a:r>
              <a:rPr lang="en-US" sz="1800" dirty="0" err="1"/>
              <a:t>esnaps</a:t>
            </a:r>
            <a:endParaRPr lang="en-US" sz="1800" dirty="0"/>
          </a:p>
          <a:p>
            <a:pPr marL="4572" lvl="1" indent="0">
              <a:buNone/>
            </a:pPr>
            <a:endParaRPr lang="en-US" sz="1400" dirty="0"/>
          </a:p>
          <a:p>
            <a:pPr marL="4572" lvl="1" indent="0">
              <a:buNone/>
            </a:pPr>
            <a:r>
              <a:rPr lang="en-US" sz="1400" dirty="0"/>
              <a:t> </a:t>
            </a:r>
          </a:p>
        </p:txBody>
      </p:sp>
    </p:spTree>
    <p:extLst>
      <p:ext uri="{BB962C8B-B14F-4D97-AF65-F5344CB8AC3E}">
        <p14:creationId xmlns:p14="http://schemas.microsoft.com/office/powerpoint/2010/main" val="2885301729"/>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B383374D-9EA7-4E1A-B621-AC981791C8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4AB83036-CBEE-5C07-8A28-F136F693D5D3}"/>
              </a:ext>
            </a:extLst>
          </p:cNvPr>
          <p:cNvSpPr>
            <a:spLocks noGrp="1"/>
          </p:cNvSpPr>
          <p:nvPr>
            <p:ph type="title"/>
          </p:nvPr>
        </p:nvSpPr>
        <p:spPr>
          <a:xfrm>
            <a:off x="1202919" y="284176"/>
            <a:ext cx="9784080" cy="1508760"/>
          </a:xfrm>
        </p:spPr>
        <p:txBody>
          <a:bodyPr vert="horz" lIns="91440" tIns="45720" rIns="91440" bIns="45720" rtlCol="0" anchor="ctr">
            <a:normAutofit/>
          </a:bodyPr>
          <a:lstStyle/>
          <a:p>
            <a:r>
              <a:rPr lang="en-US"/>
              <a:t>Challenges and Lessons Learned</a:t>
            </a:r>
          </a:p>
        </p:txBody>
      </p:sp>
      <p:graphicFrame>
        <p:nvGraphicFramePr>
          <p:cNvPr id="20" name="Content Placeholder 2">
            <a:extLst>
              <a:ext uri="{FF2B5EF4-FFF2-40B4-BE49-F238E27FC236}">
                <a16:creationId xmlns:a16="http://schemas.microsoft.com/office/drawing/2014/main" id="{0964717B-7AF8-1ECB-4C54-A3B003EC1BD0}"/>
              </a:ext>
            </a:extLst>
          </p:cNvPr>
          <p:cNvGraphicFramePr>
            <a:graphicFrameLocks noGrp="1"/>
          </p:cNvGraphicFramePr>
          <p:nvPr>
            <p:ph idx="1"/>
            <p:extLst>
              <p:ext uri="{D42A27DB-BD31-4B8C-83A1-F6EECF244321}">
                <p14:modId xmlns:p14="http://schemas.microsoft.com/office/powerpoint/2010/main" val="1594168368"/>
              </p:ext>
            </p:extLst>
          </p:nvPr>
        </p:nvGraphicFramePr>
        <p:xfrm>
          <a:off x="1203325" y="2476595"/>
          <a:ext cx="9783763" cy="34162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25046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1A6D86F0-98E0-4468-9315-41BF7B0F2E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1E39B32-79B2-9DDE-E354-122443690DAD}"/>
              </a:ext>
            </a:extLst>
          </p:cNvPr>
          <p:cNvSpPr>
            <a:spLocks noGrp="1"/>
          </p:cNvSpPr>
          <p:nvPr>
            <p:ph type="title"/>
          </p:nvPr>
        </p:nvSpPr>
        <p:spPr>
          <a:xfrm>
            <a:off x="622570" y="838646"/>
            <a:ext cx="3709991" cy="5180709"/>
          </a:xfrm>
        </p:spPr>
        <p:txBody>
          <a:bodyPr>
            <a:normAutofit/>
          </a:bodyPr>
          <a:lstStyle/>
          <a:p>
            <a:r>
              <a:rPr lang="en-US" sz="3600"/>
              <a:t>What does the review include?</a:t>
            </a:r>
          </a:p>
        </p:txBody>
      </p:sp>
      <p:sp useBgFill="1">
        <p:nvSpPr>
          <p:cNvPr id="19" name="Rectangle 18">
            <a:extLst>
              <a:ext uri="{FF2B5EF4-FFF2-40B4-BE49-F238E27FC236}">
                <a16:creationId xmlns:a16="http://schemas.microsoft.com/office/drawing/2014/main" id="{CE957058-57AD-46A9-BAE9-7145CB3504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5" y="-2"/>
            <a:ext cx="7537703"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688BA0B-6843-774A-7281-EFC853404549}"/>
              </a:ext>
            </a:extLst>
          </p:cNvPr>
          <p:cNvSpPr>
            <a:spLocks noGrp="1"/>
          </p:cNvSpPr>
          <p:nvPr>
            <p:ph idx="1"/>
          </p:nvPr>
        </p:nvSpPr>
        <p:spPr>
          <a:xfrm>
            <a:off x="5163671" y="838647"/>
            <a:ext cx="5823328" cy="5180708"/>
          </a:xfrm>
        </p:spPr>
        <p:txBody>
          <a:bodyPr anchor="ctr">
            <a:normAutofit/>
          </a:bodyPr>
          <a:lstStyle/>
          <a:p>
            <a:pPr marL="0" indent="0">
              <a:buNone/>
            </a:pPr>
            <a:r>
              <a:rPr lang="en-US" sz="1700" dirty="0">
                <a:solidFill>
                  <a:schemeClr val="tx2"/>
                </a:solidFill>
              </a:rPr>
              <a:t>       	Each project application is assigned to a member of the EOHLC team.  When you have submitted your application in </a:t>
            </a:r>
            <a:r>
              <a:rPr lang="en-US" sz="1700" dirty="0" err="1">
                <a:solidFill>
                  <a:schemeClr val="tx2"/>
                </a:solidFill>
              </a:rPr>
              <a:t>esnaps</a:t>
            </a:r>
            <a:r>
              <a:rPr lang="en-US" sz="1700" dirty="0">
                <a:solidFill>
                  <a:schemeClr val="tx2"/>
                </a:solidFill>
              </a:rPr>
              <a:t>, let Desiree know and cc: Karen. Your team member will be notified that it is available.</a:t>
            </a:r>
          </a:p>
          <a:p>
            <a:pPr lvl="1"/>
            <a:endParaRPr lang="en-US" sz="1700" dirty="0">
              <a:solidFill>
                <a:schemeClr val="tx2"/>
              </a:solidFill>
            </a:endParaRPr>
          </a:p>
          <a:p>
            <a:pPr marL="4572" lvl="1" indent="0">
              <a:buNone/>
            </a:pPr>
            <a:r>
              <a:rPr lang="en-US" sz="1700" dirty="0">
                <a:solidFill>
                  <a:schemeClr val="tx2"/>
                </a:solidFill>
              </a:rPr>
              <a:t>	Your reviewer will look at the application as a whole, with special attention being paid to the questions identified later in this presentation. They will let you know if they have questions or comments. If updates are needed, they will send the application back to you. </a:t>
            </a:r>
          </a:p>
          <a:p>
            <a:pPr marL="4572" lvl="1" indent="0">
              <a:buNone/>
            </a:pPr>
            <a:endParaRPr lang="en-US" sz="1700" dirty="0">
              <a:solidFill>
                <a:schemeClr val="tx2"/>
              </a:solidFill>
            </a:endParaRPr>
          </a:p>
          <a:p>
            <a:pPr marL="4572" lvl="1" indent="0">
              <a:buNone/>
            </a:pPr>
            <a:r>
              <a:rPr lang="en-US" sz="1700" dirty="0">
                <a:solidFill>
                  <a:schemeClr val="tx2"/>
                </a:solidFill>
              </a:rPr>
              <a:t>	Your reviewer can address questions related to your application content, but </a:t>
            </a:r>
            <a:r>
              <a:rPr lang="en-US" sz="1700" dirty="0" err="1">
                <a:solidFill>
                  <a:schemeClr val="tx2"/>
                </a:solidFill>
              </a:rPr>
              <a:t>esnaps</a:t>
            </a:r>
            <a:r>
              <a:rPr lang="en-US" sz="1700" dirty="0">
                <a:solidFill>
                  <a:schemeClr val="tx2"/>
                </a:solidFill>
              </a:rPr>
              <a:t> technical questions should go to Joanna and Desiree.</a:t>
            </a:r>
          </a:p>
          <a:p>
            <a:endParaRPr lang="en-US" sz="1700" dirty="0">
              <a:solidFill>
                <a:schemeClr val="tx2"/>
              </a:solidFill>
            </a:endParaRPr>
          </a:p>
        </p:txBody>
      </p:sp>
    </p:spTree>
    <p:extLst>
      <p:ext uri="{BB962C8B-B14F-4D97-AF65-F5344CB8AC3E}">
        <p14:creationId xmlns:p14="http://schemas.microsoft.com/office/powerpoint/2010/main" val="1749961164"/>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CB972422-B794-4FA8-BCC6-BAF6938A1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7E113DA-34DC-C564-3619-64811C1D4C73}"/>
              </a:ext>
            </a:extLst>
          </p:cNvPr>
          <p:cNvSpPr>
            <a:spLocks noGrp="1"/>
          </p:cNvSpPr>
          <p:nvPr>
            <p:ph type="title"/>
          </p:nvPr>
        </p:nvSpPr>
        <p:spPr>
          <a:xfrm>
            <a:off x="643467" y="1325880"/>
            <a:ext cx="3089437" cy="4206240"/>
          </a:xfrm>
        </p:spPr>
        <p:txBody>
          <a:bodyPr>
            <a:normAutofit/>
          </a:bodyPr>
          <a:lstStyle/>
          <a:p>
            <a:pPr algn="r"/>
            <a:r>
              <a:rPr lang="en-US" sz="3200">
                <a:solidFill>
                  <a:schemeClr val="tx2"/>
                </a:solidFill>
              </a:rPr>
              <a:t>Questions that need special  attention</a:t>
            </a:r>
          </a:p>
        </p:txBody>
      </p:sp>
      <p:sp>
        <p:nvSpPr>
          <p:cNvPr id="17" name="Rectangle 16">
            <a:extLst>
              <a:ext uri="{FF2B5EF4-FFF2-40B4-BE49-F238E27FC236}">
                <a16:creationId xmlns:a16="http://schemas.microsoft.com/office/drawing/2014/main" id="{89DE9E2B-5611-49C8-862E-AD4D43A8AA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19" name="Straight Connector 18">
            <a:extLst>
              <a:ext uri="{FF2B5EF4-FFF2-40B4-BE49-F238E27FC236}">
                <a16:creationId xmlns:a16="http://schemas.microsoft.com/office/drawing/2014/main" id="{5296EC4F-8732-481B-94CB-C98E4EF297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836869"/>
            <a:ext cx="0" cy="3184263"/>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33B2264-0404-BDA7-9D4D-B0FA8B5EC0D0}"/>
              </a:ext>
            </a:extLst>
          </p:cNvPr>
          <p:cNvSpPr>
            <a:spLocks noGrp="1"/>
          </p:cNvSpPr>
          <p:nvPr>
            <p:ph idx="1"/>
          </p:nvPr>
        </p:nvSpPr>
        <p:spPr>
          <a:xfrm>
            <a:off x="4381668" y="1126067"/>
            <a:ext cx="6605331" cy="4605866"/>
          </a:xfrm>
        </p:spPr>
        <p:txBody>
          <a:bodyPr anchor="ctr">
            <a:normAutofit/>
          </a:bodyPr>
          <a:lstStyle/>
          <a:p>
            <a:pPr marL="0" indent="0">
              <a:buNone/>
            </a:pPr>
            <a:r>
              <a:rPr lang="en-US" sz="1700" dirty="0">
                <a:solidFill>
                  <a:schemeClr val="tx2"/>
                </a:solidFill>
              </a:rPr>
              <a:t>2A Subrecipients and Subrecipient Detail</a:t>
            </a:r>
          </a:p>
          <a:p>
            <a:pPr marL="4572" lvl="1" indent="0">
              <a:buNone/>
            </a:pPr>
            <a:r>
              <a:rPr lang="en-US" sz="1700" dirty="0">
                <a:solidFill>
                  <a:schemeClr val="tx2"/>
                </a:solidFill>
              </a:rPr>
              <a:t>	Is this current and correct?</a:t>
            </a:r>
          </a:p>
          <a:p>
            <a:pPr marL="4572" lvl="1" indent="0">
              <a:buNone/>
            </a:pPr>
            <a:endParaRPr lang="en-US" sz="1700" dirty="0">
              <a:solidFill>
                <a:schemeClr val="tx2"/>
              </a:solidFill>
            </a:endParaRPr>
          </a:p>
          <a:p>
            <a:pPr marL="4572" lvl="1" indent="0">
              <a:buNone/>
            </a:pPr>
            <a:r>
              <a:rPr lang="en-US" sz="1700" dirty="0">
                <a:solidFill>
                  <a:schemeClr val="tx2"/>
                </a:solidFill>
              </a:rPr>
              <a:t>3A Project Detail</a:t>
            </a:r>
          </a:p>
          <a:p>
            <a:pPr marL="4572" lvl="1" indent="0">
              <a:buNone/>
            </a:pPr>
            <a:r>
              <a:rPr lang="en-US" sz="1700" dirty="0">
                <a:solidFill>
                  <a:schemeClr val="tx2"/>
                </a:solidFill>
              </a:rPr>
              <a:t>	Confirm component type and PSH or RRH if a PH project</a:t>
            </a:r>
          </a:p>
          <a:p>
            <a:pPr marL="4572" lvl="1" indent="0">
              <a:buNone/>
            </a:pPr>
            <a:r>
              <a:rPr lang="en-US" sz="1700" dirty="0">
                <a:solidFill>
                  <a:schemeClr val="tx2"/>
                </a:solidFill>
              </a:rPr>
              <a:t>	Is the organization a VSP</a:t>
            </a:r>
          </a:p>
          <a:p>
            <a:pPr marL="4572" lvl="1" indent="0">
              <a:buNone/>
            </a:pPr>
            <a:endParaRPr lang="en-US" sz="1700" dirty="0">
              <a:solidFill>
                <a:schemeClr val="tx2"/>
              </a:solidFill>
            </a:endParaRPr>
          </a:p>
          <a:p>
            <a:pPr marL="4572" lvl="1" indent="0">
              <a:buNone/>
            </a:pPr>
            <a:r>
              <a:rPr lang="en-US" sz="1700" dirty="0">
                <a:solidFill>
                  <a:schemeClr val="tx2"/>
                </a:solidFill>
              </a:rPr>
              <a:t>3B Project Description</a:t>
            </a:r>
          </a:p>
          <a:p>
            <a:pPr marL="4572" lvl="1" indent="0">
              <a:buNone/>
            </a:pPr>
            <a:r>
              <a:rPr lang="en-US" sz="1700" dirty="0">
                <a:solidFill>
                  <a:schemeClr val="tx2"/>
                </a:solidFill>
              </a:rPr>
              <a:t>	Review the narrative to ensure you are describing the full project as it exists now. If it has changed over time, be certain that is reflected. The partners may have changed, there may have been amendments since inception, or other changes. The narrative description should include, but not be exclusive to, HUD funding. Include formal and informal collaborations and any special or unique targets.</a:t>
            </a:r>
          </a:p>
          <a:p>
            <a:pPr marL="4572" lvl="1" indent="0">
              <a:buNone/>
            </a:pPr>
            <a:r>
              <a:rPr lang="en-US" sz="1700" dirty="0">
                <a:solidFill>
                  <a:schemeClr val="tx2"/>
                </a:solidFill>
              </a:rPr>
              <a:t>	</a:t>
            </a:r>
          </a:p>
          <a:p>
            <a:pPr marL="4572" lvl="1" indent="0">
              <a:buNone/>
            </a:pPr>
            <a:endParaRPr lang="en-US" sz="1700" dirty="0">
              <a:solidFill>
                <a:schemeClr val="tx2"/>
              </a:solidFill>
            </a:endParaRPr>
          </a:p>
        </p:txBody>
      </p:sp>
      <p:sp>
        <p:nvSpPr>
          <p:cNvPr id="21" name="Rectangle 20">
            <a:extLst>
              <a:ext uri="{FF2B5EF4-FFF2-40B4-BE49-F238E27FC236}">
                <a16:creationId xmlns:a16="http://schemas.microsoft.com/office/drawing/2014/main" id="{519C7155-1644-4C60-B0B5-32B1800D60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540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3011342910"/>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CB972422-B794-4FA8-BCC6-BAF6938A1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7E113DA-34DC-C564-3619-64811C1D4C73}"/>
              </a:ext>
            </a:extLst>
          </p:cNvPr>
          <p:cNvSpPr>
            <a:spLocks noGrp="1"/>
          </p:cNvSpPr>
          <p:nvPr>
            <p:ph type="title"/>
          </p:nvPr>
        </p:nvSpPr>
        <p:spPr>
          <a:xfrm>
            <a:off x="643467" y="1325880"/>
            <a:ext cx="3089437" cy="4206240"/>
          </a:xfrm>
        </p:spPr>
        <p:txBody>
          <a:bodyPr>
            <a:normAutofit/>
          </a:bodyPr>
          <a:lstStyle/>
          <a:p>
            <a:pPr algn="r"/>
            <a:r>
              <a:rPr lang="en-US" sz="3200">
                <a:solidFill>
                  <a:schemeClr val="tx2"/>
                </a:solidFill>
              </a:rPr>
              <a:t>Questions that need special attention  </a:t>
            </a:r>
          </a:p>
        </p:txBody>
      </p:sp>
      <p:sp>
        <p:nvSpPr>
          <p:cNvPr id="28" name="Rectangle 27">
            <a:extLst>
              <a:ext uri="{FF2B5EF4-FFF2-40B4-BE49-F238E27FC236}">
                <a16:creationId xmlns:a16="http://schemas.microsoft.com/office/drawing/2014/main" id="{89DE9E2B-5611-49C8-862E-AD4D43A8AA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30" name="Straight Connector 29">
            <a:extLst>
              <a:ext uri="{FF2B5EF4-FFF2-40B4-BE49-F238E27FC236}">
                <a16:creationId xmlns:a16="http://schemas.microsoft.com/office/drawing/2014/main" id="{5296EC4F-8732-481B-94CB-C98E4EF297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836869"/>
            <a:ext cx="0" cy="3184263"/>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33B2264-0404-BDA7-9D4D-B0FA8B5EC0D0}"/>
              </a:ext>
            </a:extLst>
          </p:cNvPr>
          <p:cNvSpPr>
            <a:spLocks noGrp="1"/>
          </p:cNvSpPr>
          <p:nvPr>
            <p:ph idx="1"/>
          </p:nvPr>
        </p:nvSpPr>
        <p:spPr>
          <a:xfrm>
            <a:off x="4381668" y="1126067"/>
            <a:ext cx="6605331" cy="4605866"/>
          </a:xfrm>
        </p:spPr>
        <p:txBody>
          <a:bodyPr anchor="ctr">
            <a:normAutofit/>
          </a:bodyPr>
          <a:lstStyle/>
          <a:p>
            <a:pPr marL="0" indent="0">
              <a:buNone/>
            </a:pPr>
            <a:r>
              <a:rPr lang="en-US" sz="1500" dirty="0">
                <a:solidFill>
                  <a:schemeClr val="tx2"/>
                </a:solidFill>
              </a:rPr>
              <a:t>3C  100% Dedicated or </a:t>
            </a:r>
            <a:r>
              <a:rPr lang="en-US" sz="1500" dirty="0" err="1">
                <a:solidFill>
                  <a:schemeClr val="tx2"/>
                </a:solidFill>
              </a:rPr>
              <a:t>DedicatedPLUS</a:t>
            </a:r>
            <a:endParaRPr lang="en-US" sz="1500" dirty="0">
              <a:solidFill>
                <a:schemeClr val="tx2"/>
              </a:solidFill>
            </a:endParaRPr>
          </a:p>
          <a:p>
            <a:pPr marL="0" indent="0">
              <a:buNone/>
            </a:pPr>
            <a:r>
              <a:rPr lang="en-US" sz="1500" dirty="0">
                <a:solidFill>
                  <a:schemeClr val="tx2"/>
                </a:solidFill>
              </a:rPr>
              <a:t>	If you are a </a:t>
            </a:r>
            <a:r>
              <a:rPr lang="en-US" sz="1500" dirty="0" err="1">
                <a:solidFill>
                  <a:schemeClr val="tx2"/>
                </a:solidFill>
              </a:rPr>
              <a:t>DedicatedPLUS</a:t>
            </a:r>
            <a:r>
              <a:rPr lang="en-US" sz="1500" dirty="0">
                <a:solidFill>
                  <a:schemeClr val="tx2"/>
                </a:solidFill>
              </a:rPr>
              <a:t>, or 100% Dedicated project, be sure 5A and 5B reflect that</a:t>
            </a:r>
          </a:p>
          <a:p>
            <a:pPr marL="0" indent="0">
              <a:buNone/>
            </a:pPr>
            <a:r>
              <a:rPr lang="en-US" sz="1500" dirty="0">
                <a:solidFill>
                  <a:schemeClr val="tx2"/>
                </a:solidFill>
              </a:rPr>
              <a:t>4A  Supportive Services Screen</a:t>
            </a:r>
          </a:p>
          <a:p>
            <a:pPr lvl="1"/>
            <a:r>
              <a:rPr lang="en-US" sz="1500" dirty="0">
                <a:solidFill>
                  <a:schemeClr val="tx2"/>
                </a:solidFill>
              </a:rPr>
              <a:t>Be sure you are using the correct Provider type:</a:t>
            </a:r>
          </a:p>
          <a:p>
            <a:pPr lvl="2"/>
            <a:r>
              <a:rPr lang="en-US" sz="1500" u="sng" dirty="0">
                <a:solidFill>
                  <a:schemeClr val="tx2"/>
                </a:solidFill>
              </a:rPr>
              <a:t>Applicant</a:t>
            </a:r>
            <a:r>
              <a:rPr lang="en-US" sz="1500" dirty="0">
                <a:solidFill>
                  <a:schemeClr val="tx2"/>
                </a:solidFill>
              </a:rPr>
              <a:t> </a:t>
            </a:r>
            <a:r>
              <a:rPr lang="en-US" sz="1500" i="0" dirty="0">
                <a:solidFill>
                  <a:schemeClr val="tx2"/>
                </a:solidFill>
              </a:rPr>
              <a:t>is the Commonwealth of Massachusetts</a:t>
            </a:r>
          </a:p>
          <a:p>
            <a:pPr lvl="2"/>
            <a:r>
              <a:rPr lang="en-US" sz="1500" u="sng" dirty="0">
                <a:solidFill>
                  <a:schemeClr val="tx2"/>
                </a:solidFill>
              </a:rPr>
              <a:t>Subrecipient</a:t>
            </a:r>
            <a:r>
              <a:rPr lang="en-US" sz="1500" dirty="0">
                <a:solidFill>
                  <a:schemeClr val="tx2"/>
                </a:solidFill>
              </a:rPr>
              <a:t> </a:t>
            </a:r>
            <a:r>
              <a:rPr lang="en-US" sz="1500" i="0" dirty="0">
                <a:solidFill>
                  <a:schemeClr val="tx2"/>
                </a:solidFill>
              </a:rPr>
              <a:t>is the entity on Subrecipient Screen 2A</a:t>
            </a:r>
          </a:p>
          <a:p>
            <a:pPr lvl="2"/>
            <a:r>
              <a:rPr lang="en-US" sz="1500" u="sng" dirty="0">
                <a:solidFill>
                  <a:schemeClr val="tx2"/>
                </a:solidFill>
              </a:rPr>
              <a:t>Partner</a:t>
            </a:r>
            <a:r>
              <a:rPr lang="en-US" sz="1500" i="0" dirty="0">
                <a:solidFill>
                  <a:schemeClr val="tx2"/>
                </a:solidFill>
              </a:rPr>
              <a:t> is an organization with whom the subrecipient has a formal agreement or MOU</a:t>
            </a:r>
          </a:p>
          <a:p>
            <a:pPr lvl="2"/>
            <a:r>
              <a:rPr lang="en-US" sz="1500" u="sng" dirty="0">
                <a:solidFill>
                  <a:schemeClr val="tx2"/>
                </a:solidFill>
              </a:rPr>
              <a:t>Non-Partner</a:t>
            </a:r>
            <a:r>
              <a:rPr lang="en-US" sz="1500" dirty="0">
                <a:solidFill>
                  <a:schemeClr val="tx2"/>
                </a:solidFill>
              </a:rPr>
              <a:t> </a:t>
            </a:r>
            <a:r>
              <a:rPr lang="en-US" sz="1500" i="0" dirty="0">
                <a:solidFill>
                  <a:schemeClr val="tx2"/>
                </a:solidFill>
              </a:rPr>
              <a:t>is an organization with whom you collaborate but don’t have a formal agreement or MOU</a:t>
            </a:r>
          </a:p>
          <a:p>
            <a:pPr marL="0" lvl="2" indent="0">
              <a:buNone/>
            </a:pPr>
            <a:endParaRPr lang="en-US" sz="1500" i="0" dirty="0">
              <a:solidFill>
                <a:schemeClr val="tx2"/>
              </a:solidFill>
            </a:endParaRPr>
          </a:p>
          <a:p>
            <a:pPr marL="0" lvl="2" indent="0">
              <a:buNone/>
            </a:pPr>
            <a:r>
              <a:rPr lang="en-US" sz="1500" i="0" dirty="0">
                <a:solidFill>
                  <a:schemeClr val="tx2"/>
                </a:solidFill>
              </a:rPr>
              <a:t>4B Housing Type and Location</a:t>
            </a:r>
          </a:p>
          <a:p>
            <a:pPr marL="0" lvl="2" indent="0">
              <a:buNone/>
            </a:pPr>
            <a:r>
              <a:rPr lang="en-US" sz="1500" i="0" dirty="0">
                <a:solidFill>
                  <a:schemeClr val="tx2"/>
                </a:solidFill>
              </a:rPr>
              <a:t>           Please note this includes </a:t>
            </a:r>
            <a:r>
              <a:rPr lang="en-US" sz="1500" dirty="0">
                <a:solidFill>
                  <a:schemeClr val="tx2"/>
                </a:solidFill>
              </a:rPr>
              <a:t>units supported only by CoC Program supportive housing service funds without CoC-funded leasing, rental assistance, or operating funds.</a:t>
            </a:r>
            <a:r>
              <a:rPr lang="en-US" sz="1500" i="0" dirty="0">
                <a:solidFill>
                  <a:schemeClr val="tx2"/>
                </a:solidFill>
              </a:rPr>
              <a:t>	</a:t>
            </a:r>
            <a:endParaRPr lang="en-US" sz="1500" dirty="0">
              <a:solidFill>
                <a:schemeClr val="tx2"/>
              </a:solidFill>
            </a:endParaRPr>
          </a:p>
        </p:txBody>
      </p:sp>
      <p:sp>
        <p:nvSpPr>
          <p:cNvPr id="32" name="Rectangle 31">
            <a:extLst>
              <a:ext uri="{FF2B5EF4-FFF2-40B4-BE49-F238E27FC236}">
                <a16:creationId xmlns:a16="http://schemas.microsoft.com/office/drawing/2014/main" id="{519C7155-1644-4C60-B0B5-32B1800D60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540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3820759937"/>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AFBF716E057E448AF15C9A904E7F366" ma:contentTypeVersion="16" ma:contentTypeDescription="Create a new document." ma:contentTypeScope="" ma:versionID="543c354722a2fcbe225429912ef255ff">
  <xsd:schema xmlns:xsd="http://www.w3.org/2001/XMLSchema" xmlns:xs="http://www.w3.org/2001/XMLSchema" xmlns:p="http://schemas.microsoft.com/office/2006/metadata/properties" xmlns:ns2="9bf803aa-ae09-447b-95af-6dda8326dd8b" xmlns:ns3="a63a9c72-e43b-4077-bbd1-fe0cd88be8b0" targetNamespace="http://schemas.microsoft.com/office/2006/metadata/properties" ma:root="true" ma:fieldsID="3b7a512d5333d8e6e0d7700b56a957bb" ns2:_="" ns3:_="">
    <xsd:import namespace="9bf803aa-ae09-447b-95af-6dda8326dd8b"/>
    <xsd:import namespace="a63a9c72-e43b-4077-bbd1-fe0cd88be8b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f803aa-ae09-447b-95af-6dda8326dd8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63a9c72-e43b-4077-bbd1-fe0cd88be8b0" elementFormDefault="qualified">
    <xsd:import namespace="http://schemas.microsoft.com/office/2006/documentManagement/types"/>
    <xsd:import namespace="http://schemas.microsoft.com/office/infopath/2007/PartnerControls"/>
    <xsd:element name="SharedWithUsers" ma:index="12"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ce2e1669-d933-4379-b17c-7ea1a7c0d711}" ma:internalName="TaxCatchAll" ma:showField="CatchAllData" ma:web="a63a9c72-e43b-4077-bbd1-fe0cd88be8b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a63a9c72-e43b-4077-bbd1-fe0cd88be8b0" xsi:nil="true"/>
    <lcf76f155ced4ddcb4097134ff3c332f xmlns="9bf803aa-ae09-447b-95af-6dda8326dd8b">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A69F9CF-9F94-4AD9-B62A-B9CE0BF9E76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bf803aa-ae09-447b-95af-6dda8326dd8b"/>
    <ds:schemaRef ds:uri="a63a9c72-e43b-4077-bbd1-fe0cd88be8b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C9ED841-59AE-4594-BDD8-83C42331AA67}">
  <ds:schemaRefs>
    <ds:schemaRef ds:uri="http://schemas.microsoft.com/office/2006/metadata/properties"/>
    <ds:schemaRef ds:uri="http://schemas.microsoft.com/office/infopath/2007/PartnerControls"/>
    <ds:schemaRef ds:uri="a63a9c72-e43b-4077-bbd1-fe0cd88be8b0"/>
    <ds:schemaRef ds:uri="9bf803aa-ae09-447b-95af-6dda8326dd8b"/>
  </ds:schemaRefs>
</ds:datastoreItem>
</file>

<file path=customXml/itemProps3.xml><?xml version="1.0" encoding="utf-8"?>
<ds:datastoreItem xmlns:ds="http://schemas.openxmlformats.org/officeDocument/2006/customXml" ds:itemID="{759F0A3A-1BD6-4D5C-8649-EBB52CE273D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TM03090430[[fn=Banded]]</Template>
  <TotalTime>274</TotalTime>
  <Words>1270</Words>
  <Application>Microsoft Office PowerPoint</Application>
  <PresentationFormat>Widescreen</PresentationFormat>
  <Paragraphs>157</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Banded</vt:lpstr>
      <vt:lpstr>FY24 NOFO</vt:lpstr>
      <vt:lpstr>Agenda</vt:lpstr>
      <vt:lpstr>Acronyms</vt:lpstr>
      <vt:lpstr>Acronyms</vt:lpstr>
      <vt:lpstr>Process</vt:lpstr>
      <vt:lpstr>Challenges and Lessons Learned</vt:lpstr>
      <vt:lpstr>What does the review include?</vt:lpstr>
      <vt:lpstr>Questions that need special  attention</vt:lpstr>
      <vt:lpstr>Questions that need special attention  </vt:lpstr>
      <vt:lpstr>Questions that need special attention  </vt:lpstr>
      <vt:lpstr>Questions that need special attention  </vt:lpstr>
      <vt:lpstr>Questions that need special attention  </vt:lpstr>
      <vt:lpstr>Expansion and New Project Instructions </vt:lpstr>
      <vt:lpstr>Ranking Tool </vt:lpstr>
      <vt:lpstr>Instructions for submitting Equity and PLEE Documentation</vt:lpstr>
      <vt:lpstr>Equity  Attachments </vt:lpstr>
      <vt:lpstr>PLEE Involvement  Attachments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FY23 NOFO</dc:title>
  <dc:creator>Byron, Karen (EOHLC)</dc:creator>
  <cp:lastModifiedBy>Byron, Karen (EOHLC)</cp:lastModifiedBy>
  <cp:revision>3</cp:revision>
  <dcterms:created xsi:type="dcterms:W3CDTF">2023-08-01T18:58:00Z</dcterms:created>
  <dcterms:modified xsi:type="dcterms:W3CDTF">2024-08-16T16:37:36Z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0x010100EAFBF716E057E448AF15C9A904E7F366</vt:lpwstr>
  </property>
  <property fmtid="{D5CDD505-2E9C-101B-9397-08002B2CF9AE}" pid="3" name="MediaServiceImageTags">
    <vt:lpwstr/>
  </property>
</Properties>
</file>