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359" r:id="rId3"/>
    <p:sldId id="386" r:id="rId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>
      <p:cViewPr varScale="1">
        <p:scale>
          <a:sx n="63" d="100"/>
          <a:sy n="63" d="100"/>
        </p:scale>
        <p:origin x="138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675"/>
            <a:ext cx="2972421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3"/>
            <a:r>
              <a:rPr lang="en-US" altLang="en-US" dirty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533400" y="876300"/>
            <a:ext cx="64770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Commission on Methamphetamine Use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23112" y="81915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23083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Executive Office of Health &amp; Human Services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February 8, 2022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1:00 - 2:30 pm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3366"/>
                </a:solidFill>
                <a:latin typeface="Calibri" pitchFamily="34" charset="0"/>
              </a:rPr>
              <a:t>Zoom</a:t>
            </a: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372612"/>
            <a:ext cx="8382000" cy="452431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Approval of 1/11 Meeting Minutes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Stimulant Use Within the LGBTQ+ Community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Overview of Existing Practices and Interventions for Stimulant Use Disorder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Stimulant Treatment and Recovery Team (START) Program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Bay Cove Pilot Protocol for ATS Management of Methamphetamine</a:t>
            </a:r>
          </a:p>
          <a:p>
            <a:pPr marL="457200" indent="-457200">
              <a:buFont typeface="+mj-lt"/>
              <a:buAutoNum type="arabicPeriod"/>
            </a:pP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Upcoming Meetings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>
                <a:latin typeface="Calibri" panose="020F0502020204030204" pitchFamily="34" charset="0"/>
              </a:rPr>
              <a:t>Upcoming Meetings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87082"/>
              </p:ext>
            </p:extLst>
          </p:nvPr>
        </p:nvGraphicFramePr>
        <p:xfrm>
          <a:off x="533400" y="1219200"/>
          <a:ext cx="8117840" cy="17526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112713" indent="0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1190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8,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1:00 - 2:30 pm</a:t>
                      </a:r>
                      <a:endParaRPr lang="en-US" sz="2000" i="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>
                          <a:latin typeface="Calibri" panose="020F0502020204030204" pitchFamily="34" charset="0"/>
                        </a:rPr>
                        <a:t>Virtual / Zoom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195613"/>
                  </a:ext>
                </a:extLst>
              </a:tr>
              <a:tr h="584200">
                <a:tc gridSpan="3">
                  <a:txBody>
                    <a:bodyPr/>
                    <a:lstStyle/>
                    <a:p>
                      <a:pPr marL="1190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31, 2022 – </a:t>
                      </a:r>
                      <a:r>
                        <a:rPr lang="en-US" sz="2000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Submission of Commission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58738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0" i="1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1461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4502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7832</TotalTime>
  <Words>96</Words>
  <Application>Microsoft Office PowerPoint</Application>
  <PresentationFormat>On-screen Show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1_Blue Presentation Template - MA HHS - small logos</vt:lpstr>
      <vt:lpstr>PowerPoint Presentation</vt:lpstr>
      <vt:lpstr>Agenda</vt:lpstr>
      <vt:lpstr>Upcoming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Cohen, Gabriel R. (EHS)</cp:lastModifiedBy>
  <cp:revision>682</cp:revision>
  <cp:lastPrinted>2021-05-07T12:19:03Z</cp:lastPrinted>
  <dcterms:created xsi:type="dcterms:W3CDTF">2014-04-27T20:43:35Z</dcterms:created>
  <dcterms:modified xsi:type="dcterms:W3CDTF">2022-02-01T18:43:03Z</dcterms:modified>
</cp:coreProperties>
</file>