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  <p:sldMasterId id="2147484144" r:id="rId5"/>
    <p:sldMasterId id="2147484163" r:id="rId6"/>
  </p:sldMasterIdLst>
  <p:notesMasterIdLst>
    <p:notesMasterId r:id="rId16"/>
  </p:notesMasterIdLst>
  <p:handoutMasterIdLst>
    <p:handoutMasterId r:id="rId17"/>
  </p:handoutMasterIdLst>
  <p:sldIdLst>
    <p:sldId id="256" r:id="rId7"/>
    <p:sldId id="257" r:id="rId8"/>
    <p:sldId id="258" r:id="rId9"/>
    <p:sldId id="263" r:id="rId10"/>
    <p:sldId id="264" r:id="rId11"/>
    <p:sldId id="265" r:id="rId12"/>
    <p:sldId id="259" r:id="rId13"/>
    <p:sldId id="260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72" userDrawn="1">
          <p15:clr>
            <a:srgbClr val="A4A3A4"/>
          </p15:clr>
        </p15:guide>
        <p15:guide id="4" pos="5488" userDrawn="1">
          <p15:clr>
            <a:srgbClr val="A4A3A4"/>
          </p15:clr>
        </p15:guide>
        <p15:guide id="5" orient="horz" pos="7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8DC850C-1281-1085-ED5C-1066E183A2EF}" name="Snyder, Michelle (BILH - Regional Manager, Community Relations)" initials="" userId="S::Michelle.Snyder@bilh.org::70fd4ec1-d083-4a95-afb3-e8be99b62f03" providerId="AD"/>
  <p188:author id="{E618BA0E-F942-B7F6-5C49-9AFDC16D1333}" name="Snyder, Michelle (BILH - Regional Manager, Community Relations)" initials="SR" userId="S::michelle.snyder@bilh.org::70fd4ec1-d083-4a95-afb3-e8be99b62f03" providerId="AD"/>
  <p188:author id="{D0CEDF22-6D5E-F97B-8388-32CD1E13839E}" name="Kasen,Nancy I  (BILH - VP, Community Benefits and Community Relations)" initials="KR" userId="S::nancy.kasen@bilh.org::efcecbef-d1be-40b1-b546-b46c4dcf1106" providerId="AD"/>
  <p188:author id="{26F7EC2C-791C-75CF-0A96-FEAA7D899D16}" name="Marable, Danelle (BILH - Director of Data and Evaluation, Community Initiatives)" initials="MI" userId="S::danelle.marable@bilh.org::f8032af2-395c-49f0-a91a-1e74ac3e1be8" providerId="AD"/>
  <p188:author id="{A256DD39-FEEE-8F93-0591-081C6EC9A79E}" name="Kasen, Nancy I (BILH - VP, Community Benefits and Community Relations)" initials="KNI(VCBaCR" userId="S::Nancy.Kasen@bilh.org::efcecbef-d1be-40b1-b546-b46c4dcf1106" providerId="AD"/>
  <p188:author id="{88088461-3722-85A0-348E-C3500055636E}" name="Torres,Robert  (BILH - Director, Community Benefits)" initials="TB" userId="S::robert.torres@bilh.org::e4e0dc8a-53a4-4bbf-aa52-a055636efced" providerId="AD"/>
  <p188:author id="{577DD666-34DD-6105-B328-9314B1C479C2}" name="Spier, Anna (BILH - Manager, Community Benefits)" initials="SB" userId="S::anna.spier@bilh.org::0b706677-a99d-4a95-bea9-ccbe7cfa0467" providerId="AD"/>
  <p188:author id="{0CBB4C68-959B-9E67-32BE-26D16E5DC88A}" name="Torres, Robert (BILH - Director, Community Benefits)" initials="TR(DCB" userId="S::Robert.Torres@bilh.org::e4e0dc8a-53a4-4bbf-aa52-a055636efced" providerId="AD"/>
  <p188:author id="{3F44A99D-D938-A4F5-701E-23895825EB14}" name="Abraham, Nirupa (BIDMC - Community Benefits and Community Relations)" initials="AN(CBaCR" userId="S::nabraha1@bidmc.harvard.edu::5853c25a-78e8-4021-9f67-02136abb307e" providerId="AD"/>
  <p188:author id="{79AEF69E-74F8-4C6C-731C-2FBDADAEDD92}" name="Torres,Robert  (BILH - Director, Community Benefits)" initials="T(-DCB [2]" userId="S-1-5-21-979596666-1058737641-1233803906-259396" providerId="AD"/>
  <p188:author id="{64A1859F-D19D-B593-D4A6-00AF98866294}" name="Craig, Michele (BILH - Community Benefits and Community Relations)" initials="CR" userId="S::michele.craig@bilh.org::201f4694-5986-4461-8db8-bd0cf6ab1756" providerId="AD"/>
  <p188:author id="{96D562AB-B576-4543-445B-10C946159752}" name="Torres,Robert  (BILH - Director, Community Benefits)" initials="T(-DCB" userId="Torres,Robert  (BILH - Director, Community Benefits)" providerId="None"/>
  <p188:author id="{A1F7A0B3-65BA-55F4-2439-85106D1DC41E}" name="Craig, Michele (BILH - Community Benefits and Community Relations)" initials="" userId="S::Michele.Craig@bilh.org::201f4694-5986-4461-8db8-bd0cf6ab1756" providerId="AD"/>
  <p188:author id="{DA15F8D5-F940-D4F4-74A0-09522908204B}" name="Robert Torres" initials="RT" userId="c3421fadd4098d8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Torres,Robert  (BILH - Director, Community Benefits)" initials="T(-DCB [2]" lastIdx="6" clrIdx="2">
    <p:extLst>
      <p:ext uri="{19B8F6BF-5375-455C-9EA6-DF929625EA0E}">
        <p15:presenceInfo xmlns:p15="http://schemas.microsoft.com/office/powerpoint/2012/main" userId="S-1-5-21-979596666-1058737641-1233803906-259396" providerId="AD"/>
      </p:ext>
    </p:extLst>
  </p:cmAuthor>
  <p:cmAuthor id="8" name="Snyder, Michelle (BILH - Regional Manager, Community Relations)" initials="SM(RMCR" lastIdx="2" clrIdx="3">
    <p:extLst>
      <p:ext uri="{19B8F6BF-5375-455C-9EA6-DF929625EA0E}">
        <p15:presenceInfo xmlns:p15="http://schemas.microsoft.com/office/powerpoint/2012/main" userId="S::Michelle.Snyder@bilh.org::70fd4ec1-d083-4a95-afb3-e8be99b62f03" providerId="AD"/>
      </p:ext>
    </p:extLst>
  </p:cmAuthor>
  <p:cmAuthor id="5" name="Robert Torres" initials="RT" lastIdx="28" clrIdx="0"/>
  <p:cmAuthor id="6" name="Torres,Robert  (BILH - Director, Community Benefits)" initials="T(-DCB" lastIdx="8" clrIdx="1">
    <p:extLst>
      <p:ext uri="{19B8F6BF-5375-455C-9EA6-DF929625EA0E}">
        <p15:presenceInfo xmlns:p15="http://schemas.microsoft.com/office/powerpoint/2012/main" userId="Torres,Robert  (BILH - Director, Community Benefit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75"/>
    <a:srgbClr val="009EDF"/>
    <a:srgbClr val="004994"/>
    <a:srgbClr val="007CC1"/>
    <a:srgbClr val="006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BF2D1C-0E3B-4A50-B837-A0D3509A86F3}" v="1" dt="2026-06-10T12:52:29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467" autoAdjust="0"/>
  </p:normalViewPr>
  <p:slideViewPr>
    <p:cSldViewPr snapToGrid="0">
      <p:cViewPr varScale="1">
        <p:scale>
          <a:sx n="54" d="100"/>
          <a:sy n="54" d="100"/>
        </p:scale>
        <p:origin x="284" y="60"/>
      </p:cViewPr>
      <p:guideLst>
        <p:guide orient="horz" pos="2160"/>
        <p:guide pos="2880"/>
        <p:guide pos="272"/>
        <p:guide pos="5488"/>
        <p:guide orient="horz" pos="799"/>
      </p:guideLst>
    </p:cSldViewPr>
  </p:slideViewPr>
  <p:outlineViewPr>
    <p:cViewPr>
      <p:scale>
        <a:sx n="33" d="100"/>
        <a:sy n="33" d="100"/>
      </p:scale>
      <p:origin x="0" y="-59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s, Brett (DPH)" userId="f60eab16-5c68-4eb1-b85a-5e9c5f2c7c3d" providerId="ADAL" clId="{1F7E3E9A-AC27-444A-A3AD-618CF5AE085A}"/>
    <pc:docChg chg="undo custSel modSld">
      <pc:chgData name="Marks, Brett (DPH)" userId="f60eab16-5c68-4eb1-b85a-5e9c5f2c7c3d" providerId="ADAL" clId="{1F7E3E9A-AC27-444A-A3AD-618CF5AE085A}" dt="2026-06-10T12:51:36.478" v="59"/>
      <pc:docMkLst>
        <pc:docMk/>
      </pc:docMkLst>
      <pc:sldChg chg="modSp mod">
        <pc:chgData name="Marks, Brett (DPH)" userId="f60eab16-5c68-4eb1-b85a-5e9c5f2c7c3d" providerId="ADAL" clId="{1F7E3E9A-AC27-444A-A3AD-618CF5AE085A}" dt="2026-06-10T12:51:36.478" v="59"/>
        <pc:sldMkLst>
          <pc:docMk/>
          <pc:sldMk cId="3895032543" sldId="259"/>
        </pc:sldMkLst>
        <pc:spChg chg="mod ord">
          <ac:chgData name="Marks, Brett (DPH)" userId="f60eab16-5c68-4eb1-b85a-5e9c5f2c7c3d" providerId="ADAL" clId="{1F7E3E9A-AC27-444A-A3AD-618CF5AE085A}" dt="2026-06-10T12:51:36.478" v="59"/>
          <ac:spMkLst>
            <pc:docMk/>
            <pc:sldMk cId="3895032543" sldId="259"/>
            <ac:spMk id="4" creationId="{BBBFF273-7694-4E3E-BC12-8C985A2188B9}"/>
          </ac:spMkLst>
        </pc:spChg>
        <pc:spChg chg="ord">
          <ac:chgData name="Marks, Brett (DPH)" userId="f60eab16-5c68-4eb1-b85a-5e9c5f2c7c3d" providerId="ADAL" clId="{1F7E3E9A-AC27-444A-A3AD-618CF5AE085A}" dt="2026-06-10T11:59:44.428" v="20"/>
          <ac:spMkLst>
            <pc:docMk/>
            <pc:sldMk cId="3895032543" sldId="259"/>
            <ac:spMk id="5" creationId="{EFA911F2-468F-4F11-A9A6-AA896A0883CB}"/>
          </ac:spMkLst>
        </pc:spChg>
        <pc:picChg chg="mod">
          <ac:chgData name="Marks, Brett (DPH)" userId="f60eab16-5c68-4eb1-b85a-5e9c5f2c7c3d" providerId="ADAL" clId="{1F7E3E9A-AC27-444A-A3AD-618CF5AE085A}" dt="2026-06-10T11:41:17.395" v="6" actId="962"/>
          <ac:picMkLst>
            <pc:docMk/>
            <pc:sldMk cId="3895032543" sldId="259"/>
            <ac:picMk id="9" creationId="{013C1800-2969-4B7F-8D94-FB6EA2AC62F2}"/>
          </ac:picMkLst>
        </pc:picChg>
      </pc:sldChg>
      <pc:sldChg chg="modSp mod">
        <pc:chgData name="Marks, Brett (DPH)" userId="f60eab16-5c68-4eb1-b85a-5e9c5f2c7c3d" providerId="ADAL" clId="{1F7E3E9A-AC27-444A-A3AD-618CF5AE085A}" dt="2026-06-10T12:07:21.142" v="52" actId="14430"/>
        <pc:sldMkLst>
          <pc:docMk/>
          <pc:sldMk cId="3877401034" sldId="260"/>
        </pc:sldMkLst>
        <pc:spChg chg="ord">
          <ac:chgData name="Marks, Brett (DPH)" userId="f60eab16-5c68-4eb1-b85a-5e9c5f2c7c3d" providerId="ADAL" clId="{1F7E3E9A-AC27-444A-A3AD-618CF5AE085A}" dt="2026-06-10T12:01:19.939" v="23"/>
          <ac:spMkLst>
            <pc:docMk/>
            <pc:sldMk cId="3877401034" sldId="260"/>
            <ac:spMk id="4" creationId="{8EA4AF71-6FA8-4DFB-A472-7FEC994F67B4}"/>
          </ac:spMkLst>
        </pc:spChg>
        <pc:spChg chg="mod ord modVis">
          <ac:chgData name="Marks, Brett (DPH)" userId="f60eab16-5c68-4eb1-b85a-5e9c5f2c7c3d" providerId="ADAL" clId="{1F7E3E9A-AC27-444A-A3AD-618CF5AE085A}" dt="2026-06-10T12:07:21.142" v="52" actId="14430"/>
          <ac:spMkLst>
            <pc:docMk/>
            <pc:sldMk cId="3877401034" sldId="260"/>
            <ac:spMk id="7" creationId="{EA717469-8212-4F6E-BC97-4F4C7C07FF09}"/>
          </ac:spMkLst>
        </pc:spChg>
        <pc:picChg chg="mod">
          <ac:chgData name="Marks, Brett (DPH)" userId="f60eab16-5c68-4eb1-b85a-5e9c5f2c7c3d" providerId="ADAL" clId="{1F7E3E9A-AC27-444A-A3AD-618CF5AE085A}" dt="2026-06-10T11:42:20.019" v="8" actId="962"/>
          <ac:picMkLst>
            <pc:docMk/>
            <pc:sldMk cId="3877401034" sldId="260"/>
            <ac:picMk id="9" creationId="{AE395A6B-85E3-4619-86FF-B7733579F437}"/>
          </ac:picMkLst>
        </pc:picChg>
      </pc:sldChg>
      <pc:sldChg chg="modSp mod">
        <pc:chgData name="Marks, Brett (DPH)" userId="f60eab16-5c68-4eb1-b85a-5e9c5f2c7c3d" providerId="ADAL" clId="{1F7E3E9A-AC27-444A-A3AD-618CF5AE085A}" dt="2026-06-10T11:58:46.051" v="13"/>
        <pc:sldMkLst>
          <pc:docMk/>
          <pc:sldMk cId="1767791798" sldId="263"/>
        </pc:sldMkLst>
        <pc:spChg chg="ord">
          <ac:chgData name="Marks, Brett (DPH)" userId="f60eab16-5c68-4eb1-b85a-5e9c5f2c7c3d" providerId="ADAL" clId="{1F7E3E9A-AC27-444A-A3AD-618CF5AE085A}" dt="2026-06-10T11:58:24.502" v="11"/>
          <ac:spMkLst>
            <pc:docMk/>
            <pc:sldMk cId="1767791798" sldId="263"/>
            <ac:spMk id="2" creationId="{4DFD45A7-6F15-5A7D-15F4-146E9A8394E9}"/>
          </ac:spMkLst>
        </pc:spChg>
        <pc:spChg chg="ord">
          <ac:chgData name="Marks, Brett (DPH)" userId="f60eab16-5c68-4eb1-b85a-5e9c5f2c7c3d" providerId="ADAL" clId="{1F7E3E9A-AC27-444A-A3AD-618CF5AE085A}" dt="2026-06-10T11:58:46.051" v="13"/>
          <ac:spMkLst>
            <pc:docMk/>
            <pc:sldMk cId="1767791798" sldId="263"/>
            <ac:spMk id="7" creationId="{BDAAA208-783C-4CB5-ADEC-4CD256CC4E7F}"/>
          </ac:spMkLst>
        </pc:spChg>
        <pc:picChg chg="mod">
          <ac:chgData name="Marks, Brett (DPH)" userId="f60eab16-5c68-4eb1-b85a-5e9c5f2c7c3d" providerId="ADAL" clId="{1F7E3E9A-AC27-444A-A3AD-618CF5AE085A}" dt="2026-06-10T11:40:18.297" v="1" actId="962"/>
          <ac:picMkLst>
            <pc:docMk/>
            <pc:sldMk cId="1767791798" sldId="263"/>
            <ac:picMk id="6" creationId="{61FD6FFC-ED20-4148-B972-678C18E708E2}"/>
          </ac:picMkLst>
        </pc:picChg>
      </pc:sldChg>
      <pc:sldChg chg="modSp mod">
        <pc:chgData name="Marks, Brett (DPH)" userId="f60eab16-5c68-4eb1-b85a-5e9c5f2c7c3d" providerId="ADAL" clId="{1F7E3E9A-AC27-444A-A3AD-618CF5AE085A}" dt="2026-06-10T11:59:07.069" v="16"/>
        <pc:sldMkLst>
          <pc:docMk/>
          <pc:sldMk cId="841181028" sldId="264"/>
        </pc:sldMkLst>
        <pc:spChg chg="ord">
          <ac:chgData name="Marks, Brett (DPH)" userId="f60eab16-5c68-4eb1-b85a-5e9c5f2c7c3d" providerId="ADAL" clId="{1F7E3E9A-AC27-444A-A3AD-618CF5AE085A}" dt="2026-06-10T11:59:07.069" v="16"/>
          <ac:spMkLst>
            <pc:docMk/>
            <pc:sldMk cId="841181028" sldId="264"/>
            <ac:spMk id="15" creationId="{403DCA8E-6370-4DAD-AAE7-3836852C909D}"/>
          </ac:spMkLst>
        </pc:spChg>
        <pc:picChg chg="mod">
          <ac:chgData name="Marks, Brett (DPH)" userId="f60eab16-5c68-4eb1-b85a-5e9c5f2c7c3d" providerId="ADAL" clId="{1F7E3E9A-AC27-444A-A3AD-618CF5AE085A}" dt="2026-06-10T11:41:00.026" v="3" actId="962"/>
          <ac:picMkLst>
            <pc:docMk/>
            <pc:sldMk cId="841181028" sldId="264"/>
            <ac:picMk id="13" creationId="{31EBB0ED-23AA-46F0-9762-CC348585DC8D}"/>
          </ac:picMkLst>
        </pc:picChg>
      </pc:sldChg>
      <pc:sldChg chg="modSp mod">
        <pc:chgData name="Marks, Brett (DPH)" userId="f60eab16-5c68-4eb1-b85a-5e9c5f2c7c3d" providerId="ADAL" clId="{1F7E3E9A-AC27-444A-A3AD-618CF5AE085A}" dt="2026-06-10T12:51:26.112" v="58"/>
        <pc:sldMkLst>
          <pc:docMk/>
          <pc:sldMk cId="2324651152" sldId="265"/>
        </pc:sldMkLst>
        <pc:spChg chg="mod ord">
          <ac:chgData name="Marks, Brett (DPH)" userId="f60eab16-5c68-4eb1-b85a-5e9c5f2c7c3d" providerId="ADAL" clId="{1F7E3E9A-AC27-444A-A3AD-618CF5AE085A}" dt="2026-06-10T12:51:26.112" v="58"/>
          <ac:spMkLst>
            <pc:docMk/>
            <pc:sldMk cId="2324651152" sldId="265"/>
            <ac:spMk id="4" creationId="{DF2A2CF9-BCAD-43D3-B360-033992602469}"/>
          </ac:spMkLst>
        </pc:spChg>
        <pc:spChg chg="ord">
          <ac:chgData name="Marks, Brett (DPH)" userId="f60eab16-5c68-4eb1-b85a-5e9c5f2c7c3d" providerId="ADAL" clId="{1F7E3E9A-AC27-444A-A3AD-618CF5AE085A}" dt="2026-06-10T12:50:47.452" v="55"/>
          <ac:spMkLst>
            <pc:docMk/>
            <pc:sldMk cId="2324651152" sldId="265"/>
            <ac:spMk id="5" creationId="{5BC806DA-1F79-4CCC-BAC0-A4BDCAEF7AA8}"/>
          </ac:spMkLst>
        </pc:spChg>
        <pc:picChg chg="mod ord">
          <ac:chgData name="Marks, Brett (DPH)" userId="f60eab16-5c68-4eb1-b85a-5e9c5f2c7c3d" providerId="ADAL" clId="{1F7E3E9A-AC27-444A-A3AD-618CF5AE085A}" dt="2026-06-10T12:51:22.695" v="57"/>
          <ac:picMkLst>
            <pc:docMk/>
            <pc:sldMk cId="2324651152" sldId="265"/>
            <ac:picMk id="10" creationId="{C5BF149A-0E90-494E-98E8-77729E88729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8" dt="2026-01-21T14:59:13.043" idx="1">
    <p:pos x="2373" y="2806"/>
    <p:text>evolved text to remove 40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776ED7D-D110-4767-8793-8B4CA98543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D5EDB-2BDA-40F9-BD40-9C49619D3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D2D93-8715-4096-A7CD-85A7BAB623AD}" type="datetimeFigureOut">
              <a:rPr lang="en-GB" smtClean="0"/>
              <a:t>10/06/2026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06822-04BD-454E-A4B0-9F0EAA7B29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4F424-50A5-4BBA-99AB-CE00477127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6BEA9-78B1-42B8-ACF9-30853B476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60BD-9F2B-3E40-A204-AD6A71E97D71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FE7EE-41BE-2646-AD78-BFE02926F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5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26821-115D-4BAB-B6D0-A1C82AFB1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7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26821-115D-4BAB-B6D0-A1C82AFB11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3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1606522"/>
            <a:ext cx="5916057" cy="1050505"/>
          </a:xfrm>
        </p:spPr>
        <p:txBody>
          <a:bodyPr anchor="t"/>
          <a:lstStyle>
            <a:lvl1pPr algn="l">
              <a:lnSpc>
                <a:spcPts val="3600"/>
              </a:lnSpc>
              <a:defRPr sz="3600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2457" y="2649903"/>
            <a:ext cx="5900142" cy="1050505"/>
          </a:xfrm>
        </p:spPr>
        <p:txBody>
          <a:bodyPr/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693C9-50B5-4EAD-938A-7A024A3849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20611"/>
          <a:stretch/>
        </p:blipFill>
        <p:spPr>
          <a:xfrm>
            <a:off x="5559136" y="5392882"/>
            <a:ext cx="3584864" cy="14651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375243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1800" y="3560103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967038" y="1357946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966400" y="3593933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C9374C-7E87-459A-B3B0-B1C85344F4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91856"/>
            <a:ext cx="3995821" cy="2158432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6381" y="1291856"/>
            <a:ext cx="4004973" cy="2137144"/>
          </a:xfrm>
        </p:spPr>
        <p:txBody>
          <a:bodyPr/>
          <a:lstStyle>
            <a:lvl1pPr>
              <a:spcAft>
                <a:spcPts val="1200"/>
              </a:spcAft>
              <a:defRPr sz="1400" b="0"/>
            </a:lvl1pPr>
            <a:lvl2pPr>
              <a:spcAft>
                <a:spcPts val="1200"/>
              </a:spcAft>
              <a:defRPr sz="1400" b="0"/>
            </a:lvl2pPr>
            <a:lvl3pPr>
              <a:spcAft>
                <a:spcPts val="1200"/>
              </a:spcAft>
              <a:defRPr sz="1400" b="0"/>
            </a:lvl3pPr>
            <a:lvl4pPr>
              <a:spcAft>
                <a:spcPts val="1200"/>
              </a:spcAft>
              <a:defRPr sz="1400" b="0"/>
            </a:lvl4pPr>
            <a:lvl5pPr>
              <a:spcAft>
                <a:spcPts val="12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629" y="3960000"/>
            <a:ext cx="2086862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6416" y="4072544"/>
            <a:ext cx="1462554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95284" y="4072544"/>
            <a:ext cx="1462554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4152" y="4072544"/>
            <a:ext cx="1462554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11D675-9D3A-44A4-B879-16395E2BA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836670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46907"/>
            <a:ext cx="3838865" cy="4930056"/>
          </a:xfrm>
        </p:spPr>
        <p:txBody>
          <a:bodyPr/>
          <a:lstStyle>
            <a:lvl1pPr>
              <a:spcAft>
                <a:spcPts val="1200"/>
              </a:spcAft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5263CE3-8926-450F-ABDA-88DB2E6DF1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5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46907"/>
            <a:ext cx="3852000" cy="4930056"/>
          </a:xfrm>
        </p:spPr>
        <p:txBody>
          <a:bodyPr/>
          <a:lstStyle>
            <a:lvl1pPr>
              <a:lnSpc>
                <a:spcPts val="2200"/>
              </a:lnSpc>
              <a:defRPr sz="2200"/>
            </a:lvl1pPr>
            <a:lvl2pPr>
              <a:lnSpc>
                <a:spcPts val="2200"/>
              </a:lnSpc>
              <a:defRPr sz="2200"/>
            </a:lvl2pPr>
            <a:lvl3pPr>
              <a:lnSpc>
                <a:spcPts val="2200"/>
              </a:lnSpc>
              <a:defRPr sz="2200"/>
            </a:lvl3pPr>
            <a:lvl4pPr>
              <a:lnSpc>
                <a:spcPts val="2200"/>
              </a:lnSpc>
              <a:defRPr sz="2200"/>
            </a:lvl4pPr>
            <a:lvl5pPr>
              <a:lnSpc>
                <a:spcPts val="2200"/>
              </a:lnSpc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73C67F7-AD9B-48DF-975E-7C7E11C8AA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8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1801" y="2627514"/>
            <a:ext cx="8548688" cy="367727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46907"/>
            <a:ext cx="4788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600"/>
            </a:lvl1pPr>
            <a:lvl2pPr>
              <a:lnSpc>
                <a:spcPts val="1920"/>
              </a:lnSpc>
              <a:spcAft>
                <a:spcPts val="0"/>
              </a:spcAft>
              <a:defRPr sz="1600"/>
            </a:lvl2pPr>
            <a:lvl3pPr>
              <a:lnSpc>
                <a:spcPts val="1920"/>
              </a:lnSpc>
              <a:spcAft>
                <a:spcPts val="0"/>
              </a:spcAft>
              <a:defRPr sz="1600"/>
            </a:lvl3pPr>
            <a:lvl4pPr>
              <a:lnSpc>
                <a:spcPts val="1920"/>
              </a:lnSpc>
              <a:spcAft>
                <a:spcPts val="0"/>
              </a:spcAft>
              <a:defRPr sz="1600"/>
            </a:lvl4pPr>
            <a:lvl5pPr>
              <a:lnSpc>
                <a:spcPts val="1920"/>
              </a:lnSpc>
              <a:spcAft>
                <a:spcPts val="0"/>
              </a:spcAft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5BA7B89-B3BF-405A-93B2-00D0C73F6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782111" y="1250554"/>
            <a:ext cx="5939244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90057"/>
            <a:ext cx="3348000" cy="2024154"/>
          </a:xfrm>
        </p:spPr>
        <p:txBody>
          <a:bodyPr/>
          <a:lstStyle>
            <a:lvl1pPr>
              <a:lnSpc>
                <a:spcPts val="1920"/>
              </a:lnSpc>
              <a:spcAft>
                <a:spcPts val="0"/>
              </a:spcAft>
              <a:defRPr sz="1400"/>
            </a:lvl1pPr>
            <a:lvl2pPr>
              <a:lnSpc>
                <a:spcPts val="1920"/>
              </a:lnSpc>
              <a:spcAft>
                <a:spcPts val="0"/>
              </a:spcAft>
              <a:defRPr sz="1400"/>
            </a:lvl2pPr>
            <a:lvl3pPr>
              <a:lnSpc>
                <a:spcPts val="1920"/>
              </a:lnSpc>
              <a:spcAft>
                <a:spcPts val="0"/>
              </a:spcAft>
              <a:defRPr sz="1400"/>
            </a:lvl3pPr>
            <a:lvl4pPr>
              <a:lnSpc>
                <a:spcPts val="1920"/>
              </a:lnSpc>
              <a:spcAft>
                <a:spcPts val="0"/>
              </a:spcAft>
              <a:defRPr sz="1400"/>
            </a:lvl4pPr>
            <a:lvl5pPr>
              <a:lnSpc>
                <a:spcPts val="1920"/>
              </a:lnSpc>
              <a:spcAft>
                <a:spcPts val="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AEB6175-D008-410B-A557-726F5F13D8E9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1798" y="4304051"/>
            <a:ext cx="2638948" cy="1430160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200"/>
            </a:lvl1pPr>
            <a:lvl2pPr>
              <a:lnSpc>
                <a:spcPts val="1400"/>
              </a:lnSpc>
              <a:spcAft>
                <a:spcPts val="0"/>
              </a:spcAft>
              <a:defRPr sz="1200"/>
            </a:lvl2pPr>
            <a:lvl3pPr>
              <a:lnSpc>
                <a:spcPts val="1400"/>
              </a:lnSpc>
              <a:spcAft>
                <a:spcPts val="0"/>
              </a:spcAft>
              <a:defRPr sz="1200"/>
            </a:lvl3pPr>
            <a:lvl4pPr>
              <a:lnSpc>
                <a:spcPts val="1400"/>
              </a:lnSpc>
              <a:spcAft>
                <a:spcPts val="0"/>
              </a:spcAft>
              <a:defRPr sz="1200"/>
            </a:lvl4pPr>
            <a:lvl5pPr>
              <a:lnSpc>
                <a:spcPts val="1400"/>
              </a:lnSpc>
              <a:spcAft>
                <a:spcPts val="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90645C-EDED-406F-BF58-2DCBE0977B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21015"/>
            <a:ext cx="3852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AD523F9-A332-4B69-B70A-EE48C8D2F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14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EEFD95-D5F5-4CD5-9141-F5A596D77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7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F828D-C370-8F40-A9AD-1F52C9531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462664"/>
            <a:ext cx="6254750" cy="69557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5D55F-EBAA-DA4D-A233-DCC2BFB5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351338"/>
          </a:xfrm>
        </p:spPr>
        <p:txBody>
          <a:bodyPr>
            <a:normAutofit/>
          </a:bodyPr>
          <a:lstStyle>
            <a:lvl1pPr marL="346075" indent="-346075">
              <a:lnSpc>
                <a:spcPct val="100000"/>
              </a:lnSpc>
              <a:buSzPct val="125000"/>
              <a:tabLst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641350" indent="-298450">
              <a:lnSpc>
                <a:spcPct val="100000"/>
              </a:lnSpc>
              <a:buSzPct val="90000"/>
              <a:buFont typeface="Courier New" panose="02070309020205020404" pitchFamily="49" charset="0"/>
              <a:buChar char="o"/>
              <a:tabLst/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 marL="974725" indent="-288925">
              <a:lnSpc>
                <a:spcPct val="100000"/>
              </a:lnSpc>
              <a:buSzPct val="90000"/>
              <a:buFont typeface="Wingdings" pitchFamily="2" charset="2"/>
              <a:buChar char="§"/>
              <a:tabLst/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 marL="1322388" indent="-293688">
              <a:lnSpc>
                <a:spcPct val="100000"/>
              </a:lnSpc>
              <a:buSzPct val="90000"/>
              <a:buFont typeface="Wingdings" pitchFamily="2" charset="2"/>
              <a:buChar char="Ø"/>
              <a:tabLst/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 marL="1724025" indent="-352425">
              <a:lnSpc>
                <a:spcPct val="100000"/>
              </a:lnSpc>
              <a:buSzPct val="90000"/>
              <a:buFont typeface="Wingdings" pitchFamily="2" charset="2"/>
              <a:buChar char="v"/>
              <a:tabLst>
                <a:tab pos="1817688" algn="l"/>
              </a:tabLst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25ED9-83DC-4641-8B96-FB014204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205937"/>
            <a:ext cx="3795432" cy="365125"/>
          </a:xfr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lang="en-US">
                <a:solidFill>
                  <a:srgbClr val="0069B4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Lahey CBAC Meeting | March 2025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8EA92-1053-EB43-9926-30590EDC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312" y="6205937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F672A0CC-ABC3-3249-9271-3E4F9753BD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2EF3CC-2FBF-4A48-BDA2-52FD876AF36C}"/>
              </a:ext>
            </a:extLst>
          </p:cNvPr>
          <p:cNvCxnSpPr>
            <a:cxnSpLocks/>
          </p:cNvCxnSpPr>
          <p:nvPr userDrawn="1"/>
        </p:nvCxnSpPr>
        <p:spPr>
          <a:xfrm>
            <a:off x="628650" y="1344213"/>
            <a:ext cx="8070849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41554C-3926-CD42-AB82-54F6777DE683}"/>
              </a:ext>
            </a:extLst>
          </p:cNvPr>
          <p:cNvCxnSpPr>
            <a:cxnSpLocks/>
          </p:cNvCxnSpPr>
          <p:nvPr userDrawn="1"/>
        </p:nvCxnSpPr>
        <p:spPr>
          <a:xfrm>
            <a:off x="628650" y="6198957"/>
            <a:ext cx="81153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0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3972"/>
            <a:ext cx="5916057" cy="1050505"/>
          </a:xfrm>
        </p:spPr>
        <p:txBody>
          <a:bodyPr anchor="t"/>
          <a:lstStyle>
            <a:lvl1pPr algn="l" rtl="0">
              <a:lnSpc>
                <a:spcPct val="100000"/>
              </a:lnSpc>
              <a:defRPr sz="3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BILH_System_Lnd_Logo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6" y="5876160"/>
            <a:ext cx="3495014" cy="5884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8224A-C8FE-4A12-A72F-FD05A8788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141" y="301784"/>
            <a:ext cx="1760059" cy="6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181328"/>
            <a:ext cx="5916057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11809"/>
            <a:ext cx="5916057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B4682-452F-4D0E-8D99-6A5AA5605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79C5C5-A810-42AB-8512-7F0D070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5204" y="6431608"/>
            <a:ext cx="69615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505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9144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2800"/>
            <a:ext cx="5916057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BILH_System_Lnd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6" y="5876160"/>
            <a:ext cx="3495014" cy="5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0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9144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2800"/>
            <a:ext cx="5916057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BILH_System_Lnd_Logo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936" y="5876160"/>
            <a:ext cx="3495014" cy="58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79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067028"/>
            <a:ext cx="5916057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84400"/>
            <a:ext cx="5916057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376C99-63A2-4F75-A71F-CC3ACBF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934FB-96D2-4F03-B7B9-E5D0B128C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05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068000"/>
            <a:ext cx="5916057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84400"/>
            <a:ext cx="5916057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7E3A6-DE46-42DB-A31C-FD745DDC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E9B70-0EF5-449A-8EE5-4F90E23A1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7F351-6D8A-4649-BC57-85F24A012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80800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B8FF69-AA07-4159-B516-55528A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3CA306E-22CC-4D2E-85D0-58A35906A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8C3740-D81F-4499-86C1-03F0735D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34800"/>
            <a:ext cx="6333836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9F0D83-3B5A-47A1-8143-16321664D343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240DD9-58C3-4AB4-AF9C-FDAB7DF7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30833-1D09-4EEA-8A71-C79292CE6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69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3200"/>
            <a:ext cx="8277224" cy="529555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/>
          <a:lstStyle>
            <a:lvl1pPr marL="270000" indent="0">
              <a:lnSpc>
                <a:spcPct val="10000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207427-9951-4F2D-8CFB-2E70102F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41EB0-0677-4ED5-9546-928F8A32C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61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 rtlCol="0"/>
          <a:lstStyle>
            <a:lvl1pPr>
              <a:spcAft>
                <a:spcPts val="1000"/>
              </a:spcAft>
              <a:defRPr/>
            </a:lvl1pPr>
            <a:lvl2pPr marL="179388" indent="-179388"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05E4C-6184-4E72-BC76-9A3CEFED65C5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2947BA-DEEB-4260-AAFB-8E78E2D7E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A269C4-1D23-44B5-9EEB-A9FF77C0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3387BCA-5042-458C-B0A9-A34532DDA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996A1-5439-4F67-8275-2118E1C9D61D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5E396D-BACB-4E6F-9FE7-DD529EC2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8C64B-EDF3-47E5-9A99-19F475CE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1D94395-9E9C-41F6-8D6A-1FE7773CB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7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34800"/>
            <a:ext cx="2568074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97" y="1234800"/>
            <a:ext cx="4851399" cy="4930056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2DE79-CB72-4FDC-8AF5-48BFE4B5E58C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ABA89F-6967-4891-BBC9-B97467E2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8D794-E52E-415D-A590-7A57C2F8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17AE96A-1683-4D13-A516-9192C4F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181328"/>
            <a:ext cx="5916057" cy="1430480"/>
          </a:xfrm>
        </p:spPr>
        <p:txBody>
          <a:bodyPr anchor="t"/>
          <a:lstStyle>
            <a:lvl1pPr algn="l">
              <a:lnSpc>
                <a:spcPts val="48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11809"/>
            <a:ext cx="5916057" cy="648000"/>
          </a:xfrm>
        </p:spPr>
        <p:txBody>
          <a:bodyPr/>
          <a:lstStyle>
            <a:lvl1pPr marL="0" indent="0" algn="l">
              <a:lnSpc>
                <a:spcPts val="21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12B4682-452F-4D0E-8D99-6A5AA56050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579C5C5-A810-42AB-8512-7F0D0706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5204" y="6431608"/>
            <a:ext cx="696151" cy="2372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993E081-7508-4CAC-9CAC-00CD911705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2141" y="301784"/>
            <a:ext cx="176005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11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34800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1800" y="3560103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967038" y="1234800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966400" y="3593933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F77F2-0CA7-4DA8-AE18-3D66CE3B9CFA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42342A-2050-4AC7-BD2F-624CFBC0F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54B936-0E70-4559-B5DD-6DE558FF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CA47F50-C38F-464C-A5A4-4C12F2677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60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34800"/>
            <a:ext cx="8289555" cy="2158432"/>
          </a:xfrm>
        </p:spPr>
        <p:txBody>
          <a:bodyPr numCol="2" spcCol="288000"/>
          <a:lstStyle>
            <a:lvl1pPr>
              <a:spcAft>
                <a:spcPts val="1000"/>
              </a:spcAft>
              <a:defRPr sz="1400" b="0"/>
            </a:lvl1pPr>
            <a:lvl2pPr>
              <a:spcAft>
                <a:spcPts val="1000"/>
              </a:spcAft>
              <a:defRPr sz="1400" b="0"/>
            </a:lvl2pPr>
            <a:lvl3pPr>
              <a:spcAft>
                <a:spcPts val="1000"/>
              </a:spcAft>
              <a:defRPr sz="1400" b="0"/>
            </a:lvl3pPr>
            <a:lvl4pPr>
              <a:spcAft>
                <a:spcPts val="1000"/>
              </a:spcAft>
              <a:defRPr sz="1400" b="0"/>
            </a:lvl4pPr>
            <a:lvl5pPr>
              <a:spcAft>
                <a:spcPts val="10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629" y="3960000"/>
            <a:ext cx="2086862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6416" y="4072544"/>
            <a:ext cx="1462554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95284" y="4072544"/>
            <a:ext cx="1462554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4152" y="4072544"/>
            <a:ext cx="1462554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982DF-366D-43A8-895B-BE8FEC06843F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34D1F61-0F4B-4F89-8921-A32DEDB172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D7B394-5C8B-448E-8211-388536AB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5D71AA6-568E-4D03-B4E2-ABFA234F6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5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836670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34800"/>
            <a:ext cx="3838865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AE663D-18E3-4214-A8EC-8724C96010B4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D8D7C4-2072-4966-B25B-FD3096474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397" y="313200"/>
            <a:ext cx="828039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B987E93-5B92-41DF-BF44-1AAE7F87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2915582-1DE0-46F5-B551-40C8DAA42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55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21015"/>
            <a:ext cx="3852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AD523F9-A332-4B69-B70A-EE48C8D2F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284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1801" y="1306288"/>
            <a:ext cx="8280399" cy="4998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34800"/>
            <a:ext cx="4140000" cy="202415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400"/>
            </a:lvl1pPr>
            <a:lvl2pPr>
              <a:lnSpc>
                <a:spcPct val="100000"/>
              </a:lnSpc>
              <a:spcAft>
                <a:spcPts val="1000"/>
              </a:spcAft>
              <a:defRPr sz="1400"/>
            </a:lvl2pPr>
            <a:lvl3pPr>
              <a:lnSpc>
                <a:spcPct val="100000"/>
              </a:lnSpc>
              <a:spcAft>
                <a:spcPts val="1000"/>
              </a:spcAft>
              <a:defRPr sz="1400"/>
            </a:lvl3pPr>
            <a:lvl4pPr>
              <a:lnSpc>
                <a:spcPct val="100000"/>
              </a:lnSpc>
              <a:spcAft>
                <a:spcPts val="1000"/>
              </a:spcAft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D3A4B6-3484-43F3-860D-793187396B37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9E9801-F1B9-4C57-A25B-2CFE611C4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4559B67-857E-42A8-B029-16972D90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1DB1182-D3D9-419B-AF07-6B3A5F57A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4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782111" y="1250554"/>
            <a:ext cx="5939244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34800"/>
            <a:ext cx="3348000" cy="2024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400"/>
            </a:lvl2pPr>
            <a:lvl3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spcAft>
                <a:spcPts val="800"/>
              </a:spcAft>
              <a:defRPr sz="140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1798" y="4278651"/>
            <a:ext cx="2638948" cy="143016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200"/>
            </a:lvl2pPr>
            <a:lvl3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3pPr>
            <a:lvl4pPr>
              <a:lnSpc>
                <a:spcPct val="100000"/>
              </a:lnSpc>
              <a:spcAft>
                <a:spcPts val="800"/>
              </a:spcAft>
              <a:defRPr sz="1200"/>
            </a:lvl4pPr>
            <a:lvl5pPr>
              <a:lnSpc>
                <a:spcPct val="100000"/>
              </a:lnSpc>
              <a:spcAft>
                <a:spcPts val="80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36DAE-312D-4B83-8B89-5E61561677D5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3C0FF2E-6A98-4868-8ACD-921A0AD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88CAC6A-E4A6-43F4-A73D-06A3C416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60256EF-0CFD-4CC2-9F88-20116714F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11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0B357-D9B0-4211-8B79-5EF3C2F15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3972"/>
            <a:ext cx="5916057" cy="1050505"/>
          </a:xfrm>
        </p:spPr>
        <p:txBody>
          <a:bodyPr anchor="t"/>
          <a:lstStyle>
            <a:lvl1pPr algn="l" rtl="0">
              <a:lnSpc>
                <a:spcPct val="100000"/>
              </a:lnSpc>
              <a:defRPr sz="3600" b="1" cap="none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10D868-D2B2-4FA6-AB55-9808489E5A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20611"/>
          <a:stretch/>
        </p:blipFill>
        <p:spPr>
          <a:xfrm>
            <a:off x="5559136" y="5392882"/>
            <a:ext cx="3584864" cy="14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61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9144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2800"/>
            <a:ext cx="5916057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5F9D78-D3F4-4C5B-AC5B-E5DB5B61EE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20611"/>
          <a:stretch/>
        </p:blipFill>
        <p:spPr>
          <a:xfrm>
            <a:off x="5559136" y="5392882"/>
            <a:ext cx="3584864" cy="14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6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CC45F4-C3AC-4D53-8A51-2055B6C42D06}"/>
              </a:ext>
            </a:extLst>
          </p:cNvPr>
          <p:cNvSpPr/>
          <p:nvPr userDrawn="1"/>
        </p:nvSpPr>
        <p:spPr>
          <a:xfrm>
            <a:off x="0" y="0"/>
            <a:ext cx="9144000" cy="6106332"/>
          </a:xfrm>
          <a:custGeom>
            <a:avLst/>
            <a:gdLst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6106332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9144000 w 9144000"/>
              <a:gd name="connsiteY3" fmla="*/ 6106332 h 6106332"/>
              <a:gd name="connsiteX4" fmla="*/ 0 w 9144000"/>
              <a:gd name="connsiteY4" fmla="*/ 6106332 h 6106332"/>
              <a:gd name="connsiteX5" fmla="*/ 0 w 9144000"/>
              <a:gd name="connsiteY5" fmla="*/ 0 h 6106332"/>
              <a:gd name="connsiteX0" fmla="*/ 0 w 9144000"/>
              <a:gd name="connsiteY0" fmla="*/ 0 h 6106332"/>
              <a:gd name="connsiteX1" fmla="*/ 9144000 w 9144000"/>
              <a:gd name="connsiteY1" fmla="*/ 0 h 6106332"/>
              <a:gd name="connsiteX2" fmla="*/ 9144000 w 9144000"/>
              <a:gd name="connsiteY2" fmla="*/ 4757980 h 6106332"/>
              <a:gd name="connsiteX3" fmla="*/ 0 w 9144000"/>
              <a:gd name="connsiteY3" fmla="*/ 6106332 h 6106332"/>
              <a:gd name="connsiteX4" fmla="*/ 0 w 9144000"/>
              <a:gd name="connsiteY4" fmla="*/ 0 h 610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106332">
                <a:moveTo>
                  <a:pt x="0" y="0"/>
                </a:moveTo>
                <a:lnTo>
                  <a:pt x="9144000" y="0"/>
                </a:lnTo>
                <a:lnTo>
                  <a:pt x="9144000" y="4757980"/>
                </a:lnTo>
                <a:lnTo>
                  <a:pt x="0" y="61063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00" y="1522800"/>
            <a:ext cx="5916057" cy="1050505"/>
          </a:xfrm>
        </p:spPr>
        <p:txBody>
          <a:bodyPr anchor="t"/>
          <a:lstStyle>
            <a:lvl1pPr algn="l">
              <a:lnSpc>
                <a:spcPct val="100000"/>
              </a:lnSpc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0" y="2851200"/>
            <a:ext cx="5900142" cy="1050505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32FE21-7229-436D-97FE-D9C53B5E5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t="20611"/>
          <a:stretch/>
        </p:blipFill>
        <p:spPr>
          <a:xfrm>
            <a:off x="5559136" y="5392882"/>
            <a:ext cx="3584864" cy="14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45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067028"/>
            <a:ext cx="5916057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84400"/>
            <a:ext cx="5916057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C376C99-63A2-4F75-A71F-CC3ACBF71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B934FB-96D2-4F03-B7B9-E5D0B128C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EEFD95-D5F5-4CD5-9141-F5A596D77E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2AF448-ACBD-4F01-AEF3-2E839A345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542" y="4068000"/>
            <a:ext cx="5916057" cy="1430480"/>
          </a:xfrm>
        </p:spPr>
        <p:txBody>
          <a:bodyPr anchor="t"/>
          <a:lstStyle>
            <a:lvl1pPr algn="l">
              <a:lnSpc>
                <a:spcPct val="100000"/>
              </a:lnSpc>
              <a:defRPr sz="48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41" y="5684400"/>
            <a:ext cx="5916057" cy="648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538DB9-713C-488A-B7F0-DAB8314A70D1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A97E3A6-DE46-42DB-A31C-FD745DDC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E9B70-0EF5-449A-8EE5-4F90E23A1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96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7F351-6D8A-4649-BC57-85F24A012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80800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B8FF69-AA07-4159-B516-55528A40B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3CA306E-22CC-4D2E-85D0-58A35906A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9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58C3740-D81F-4499-86C1-03F0735DA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ts val="23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34800"/>
            <a:ext cx="6333836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1200"/>
              </a:spcAft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9F0D83-3B5A-47A1-8143-16321664D343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7240DD9-58C3-4AB4-AF9C-FDAB7DF77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730833-1D09-4EEA-8A71-C79292CE6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13200"/>
            <a:ext cx="8277224" cy="529555"/>
          </a:xfrm>
        </p:spPr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/>
          <a:lstStyle>
            <a:lvl1pPr marL="270000" indent="0">
              <a:lnSpc>
                <a:spcPct val="10000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0207427-9951-4F2D-8CFB-2E70102F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41EB0-0677-4ED5-9546-928F8A32C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6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5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 rtlCol="0"/>
          <a:lstStyle>
            <a:lvl1pPr>
              <a:spcAft>
                <a:spcPts val="1000"/>
              </a:spcAft>
              <a:defRPr/>
            </a:lvl1pPr>
            <a:lvl2pPr marL="179388" indent="-179388"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205E4C-6184-4E72-BC76-9A3CEFED65C5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2947BA-DEEB-4260-AAFB-8E78E2D7E7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CA269C4-1D23-44B5-9EEB-A9FF77C0D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43387BCA-5042-458C-B0A9-A34532DDA5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01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34800"/>
            <a:ext cx="8280399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1996A1-5439-4F67-8275-2118E1C9D61D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D5E396D-BACB-4E6F-9FE7-DD529EC2B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A8C64B-EDF3-47E5-9A99-19F475CE9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1D94395-9E9C-41F6-8D6A-1FE7773CBD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78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34800"/>
            <a:ext cx="2568074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97" y="1234800"/>
            <a:ext cx="4851399" cy="4930056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E2DE79-CB72-4FDC-8AF5-48BFE4B5E58C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1ABA89F-6967-4891-BBC9-B97467E263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008D794-E52E-415D-A590-7A57C2F8C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17AE96A-1683-4D13-A516-9192C4FCED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82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34800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409ADD2-C364-4BB6-B86F-CF9037B6D11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1800" y="3560103"/>
            <a:ext cx="2343484" cy="1929426"/>
          </a:xfrm>
        </p:spPr>
        <p:txBody>
          <a:bodyPr/>
          <a:lstStyle>
            <a:lvl1pPr>
              <a:spcAft>
                <a:spcPts val="0"/>
              </a:spcAft>
              <a:defRPr sz="1200" b="1"/>
            </a:lvl1pPr>
            <a:lvl2pPr marL="0" indent="0">
              <a:buNone/>
              <a:defRPr sz="1200" b="0"/>
            </a:lvl2pPr>
            <a:lvl3pPr marL="180000" indent="-216000">
              <a:buFont typeface="Arial" panose="020B0604020202020204" pitchFamily="34" charset="0"/>
              <a:buChar char="•"/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A43A654E-F926-43AE-9D42-DF221FE71712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2967038" y="1234800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Table Placeholder 4">
            <a:extLst>
              <a:ext uri="{FF2B5EF4-FFF2-40B4-BE49-F238E27FC236}">
                <a16:creationId xmlns:a16="http://schemas.microsoft.com/office/drawing/2014/main" id="{9C702231-BA00-4144-98D6-18E6F2982666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2966400" y="3593933"/>
            <a:ext cx="5745162" cy="205898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DDF77F2-0CA7-4DA8-AE18-3D66CE3B9CFA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B142342A-2050-4AC7-BD2F-624CFBC0FD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C54B936-0E70-4559-B5DD-6DE558FF1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1CA47F50-C38F-464C-A5A4-4C12F2677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91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34800"/>
            <a:ext cx="8289555" cy="2158432"/>
          </a:xfrm>
        </p:spPr>
        <p:txBody>
          <a:bodyPr numCol="2" spcCol="288000"/>
          <a:lstStyle>
            <a:lvl1pPr>
              <a:spcAft>
                <a:spcPts val="1000"/>
              </a:spcAft>
              <a:defRPr sz="1400" b="0"/>
            </a:lvl1pPr>
            <a:lvl2pPr>
              <a:spcAft>
                <a:spcPts val="1000"/>
              </a:spcAft>
              <a:defRPr sz="1400" b="0"/>
            </a:lvl2pPr>
            <a:lvl3pPr>
              <a:spcAft>
                <a:spcPts val="1000"/>
              </a:spcAft>
              <a:defRPr sz="1400" b="0"/>
            </a:lvl3pPr>
            <a:lvl4pPr>
              <a:spcAft>
                <a:spcPts val="1000"/>
              </a:spcAft>
              <a:defRPr sz="1400" b="0"/>
            </a:lvl4pPr>
            <a:lvl5pPr>
              <a:spcAft>
                <a:spcPts val="1000"/>
              </a:spcAft>
              <a:defRPr sz="14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9DD25-B80A-40A1-8EB9-F961D1FD19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4629" y="3960000"/>
            <a:ext cx="2086862" cy="1711476"/>
          </a:xfrm>
          <a:custGeom>
            <a:avLst/>
            <a:gdLst>
              <a:gd name="connsiteX0" fmla="*/ 0 w 1586204"/>
              <a:gd name="connsiteY0" fmla="*/ 794968 h 1589936"/>
              <a:gd name="connsiteX1" fmla="*/ 793102 w 1586204"/>
              <a:gd name="connsiteY1" fmla="*/ 0 h 1589936"/>
              <a:gd name="connsiteX2" fmla="*/ 1586204 w 1586204"/>
              <a:gd name="connsiteY2" fmla="*/ 794968 h 1589936"/>
              <a:gd name="connsiteX3" fmla="*/ 793102 w 1586204"/>
              <a:gd name="connsiteY3" fmla="*/ 1589936 h 1589936"/>
              <a:gd name="connsiteX4" fmla="*/ 0 w 1586204"/>
              <a:gd name="connsiteY4" fmla="*/ 794968 h 1589936"/>
              <a:gd name="connsiteX0" fmla="*/ 0 w 1683259"/>
              <a:gd name="connsiteY0" fmla="*/ 794968 h 1590215"/>
              <a:gd name="connsiteX1" fmla="*/ 793102 w 1683259"/>
              <a:gd name="connsiteY1" fmla="*/ 0 h 1590215"/>
              <a:gd name="connsiteX2" fmla="*/ 1586204 w 1683259"/>
              <a:gd name="connsiteY2" fmla="*/ 794968 h 1590215"/>
              <a:gd name="connsiteX3" fmla="*/ 1582472 w 1683259"/>
              <a:gd name="connsiteY3" fmla="*/ 884542 h 1590215"/>
              <a:gd name="connsiteX4" fmla="*/ 793102 w 1683259"/>
              <a:gd name="connsiteY4" fmla="*/ 1589936 h 1590215"/>
              <a:gd name="connsiteX5" fmla="*/ 0 w 1683259"/>
              <a:gd name="connsiteY5" fmla="*/ 794968 h 1590215"/>
              <a:gd name="connsiteX0" fmla="*/ 0 w 1918375"/>
              <a:gd name="connsiteY0" fmla="*/ 794968 h 1590210"/>
              <a:gd name="connsiteX1" fmla="*/ 793102 w 1918375"/>
              <a:gd name="connsiteY1" fmla="*/ 0 h 1590210"/>
              <a:gd name="connsiteX2" fmla="*/ 1586204 w 1918375"/>
              <a:gd name="connsiteY2" fmla="*/ 794968 h 1590210"/>
              <a:gd name="connsiteX3" fmla="*/ 1918374 w 1918375"/>
              <a:gd name="connsiteY3" fmla="*/ 832290 h 1590210"/>
              <a:gd name="connsiteX4" fmla="*/ 1582472 w 1918375"/>
              <a:gd name="connsiteY4" fmla="*/ 884542 h 1590210"/>
              <a:gd name="connsiteX5" fmla="*/ 793102 w 1918375"/>
              <a:gd name="connsiteY5" fmla="*/ 1589936 h 1590210"/>
              <a:gd name="connsiteX6" fmla="*/ 0 w 1918375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66651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33304"/>
              <a:gd name="connsiteY0" fmla="*/ 794968 h 1590210"/>
              <a:gd name="connsiteX1" fmla="*/ 793102 w 1933304"/>
              <a:gd name="connsiteY1" fmla="*/ 0 h 1590210"/>
              <a:gd name="connsiteX2" fmla="*/ 1586204 w 1933304"/>
              <a:gd name="connsiteY2" fmla="*/ 794968 h 1590210"/>
              <a:gd name="connsiteX3" fmla="*/ 1933303 w 1933304"/>
              <a:gd name="connsiteY3" fmla="*/ 955454 h 1590210"/>
              <a:gd name="connsiteX4" fmla="*/ 1582472 w 1933304"/>
              <a:gd name="connsiteY4" fmla="*/ 884542 h 1590210"/>
              <a:gd name="connsiteX5" fmla="*/ 793102 w 1933304"/>
              <a:gd name="connsiteY5" fmla="*/ 1589936 h 1590210"/>
              <a:gd name="connsiteX6" fmla="*/ 0 w 1933304"/>
              <a:gd name="connsiteY6" fmla="*/ 794968 h 1590210"/>
              <a:gd name="connsiteX0" fmla="*/ 0 w 1948233"/>
              <a:gd name="connsiteY0" fmla="*/ 794968 h 1590210"/>
              <a:gd name="connsiteX1" fmla="*/ 793102 w 1948233"/>
              <a:gd name="connsiteY1" fmla="*/ 0 h 1590210"/>
              <a:gd name="connsiteX2" fmla="*/ 1586204 w 1948233"/>
              <a:gd name="connsiteY2" fmla="*/ 794968 h 1590210"/>
              <a:gd name="connsiteX3" fmla="*/ 1948232 w 1948233"/>
              <a:gd name="connsiteY3" fmla="*/ 947989 h 1590210"/>
              <a:gd name="connsiteX4" fmla="*/ 1582472 w 1948233"/>
              <a:gd name="connsiteY4" fmla="*/ 884542 h 1590210"/>
              <a:gd name="connsiteX5" fmla="*/ 793102 w 1948233"/>
              <a:gd name="connsiteY5" fmla="*/ 1589936 h 1590210"/>
              <a:gd name="connsiteX6" fmla="*/ 0 w 1948233"/>
              <a:gd name="connsiteY6" fmla="*/ 794968 h 1590210"/>
              <a:gd name="connsiteX0" fmla="*/ 0 w 1948233"/>
              <a:gd name="connsiteY0" fmla="*/ 794968 h 1590364"/>
              <a:gd name="connsiteX1" fmla="*/ 793102 w 1948233"/>
              <a:gd name="connsiteY1" fmla="*/ 0 h 1590364"/>
              <a:gd name="connsiteX2" fmla="*/ 1586204 w 1948233"/>
              <a:gd name="connsiteY2" fmla="*/ 794968 h 1590364"/>
              <a:gd name="connsiteX3" fmla="*/ 1948232 w 1948233"/>
              <a:gd name="connsiteY3" fmla="*/ 947989 h 1590364"/>
              <a:gd name="connsiteX4" fmla="*/ 1582472 w 1948233"/>
              <a:gd name="connsiteY4" fmla="*/ 884542 h 1590364"/>
              <a:gd name="connsiteX5" fmla="*/ 793102 w 1948233"/>
              <a:gd name="connsiteY5" fmla="*/ 1589936 h 1590364"/>
              <a:gd name="connsiteX6" fmla="*/ 0 w 1948233"/>
              <a:gd name="connsiteY6" fmla="*/ 794968 h 1590364"/>
              <a:gd name="connsiteX0" fmla="*/ 0 w 1948233"/>
              <a:gd name="connsiteY0" fmla="*/ 794968 h 1589964"/>
              <a:gd name="connsiteX1" fmla="*/ 793102 w 1948233"/>
              <a:gd name="connsiteY1" fmla="*/ 0 h 1589964"/>
              <a:gd name="connsiteX2" fmla="*/ 1586204 w 1948233"/>
              <a:gd name="connsiteY2" fmla="*/ 794968 h 1589964"/>
              <a:gd name="connsiteX3" fmla="*/ 1948232 w 1948233"/>
              <a:gd name="connsiteY3" fmla="*/ 947989 h 1589964"/>
              <a:gd name="connsiteX4" fmla="*/ 1582472 w 1948233"/>
              <a:gd name="connsiteY4" fmla="*/ 884542 h 1589964"/>
              <a:gd name="connsiteX5" fmla="*/ 793102 w 1948233"/>
              <a:gd name="connsiteY5" fmla="*/ 1589936 h 1589964"/>
              <a:gd name="connsiteX6" fmla="*/ 0 w 1948233"/>
              <a:gd name="connsiteY6" fmla="*/ 794968 h 1589964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3"/>
              <a:gd name="connsiteY0" fmla="*/ 794968 h 1589966"/>
              <a:gd name="connsiteX1" fmla="*/ 793102 w 1948233"/>
              <a:gd name="connsiteY1" fmla="*/ 0 h 1589966"/>
              <a:gd name="connsiteX2" fmla="*/ 1586204 w 1948233"/>
              <a:gd name="connsiteY2" fmla="*/ 794968 h 1589966"/>
              <a:gd name="connsiteX3" fmla="*/ 1948232 w 1948233"/>
              <a:gd name="connsiteY3" fmla="*/ 947989 h 1589966"/>
              <a:gd name="connsiteX4" fmla="*/ 1582472 w 1948233"/>
              <a:gd name="connsiteY4" fmla="*/ 884542 h 1589966"/>
              <a:gd name="connsiteX5" fmla="*/ 793102 w 1948233"/>
              <a:gd name="connsiteY5" fmla="*/ 1589936 h 1589966"/>
              <a:gd name="connsiteX6" fmla="*/ 0 w 1948233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48234"/>
              <a:gd name="connsiteY0" fmla="*/ 794968 h 1589966"/>
              <a:gd name="connsiteX1" fmla="*/ 793102 w 1948234"/>
              <a:gd name="connsiteY1" fmla="*/ 0 h 1589966"/>
              <a:gd name="connsiteX2" fmla="*/ 1586204 w 1948234"/>
              <a:gd name="connsiteY2" fmla="*/ 794968 h 1589966"/>
              <a:gd name="connsiteX3" fmla="*/ 1948232 w 1948234"/>
              <a:gd name="connsiteY3" fmla="*/ 947989 h 1589966"/>
              <a:gd name="connsiteX4" fmla="*/ 1582472 w 1948234"/>
              <a:gd name="connsiteY4" fmla="*/ 884542 h 1589966"/>
              <a:gd name="connsiteX5" fmla="*/ 793102 w 1948234"/>
              <a:gd name="connsiteY5" fmla="*/ 1589936 h 1589966"/>
              <a:gd name="connsiteX6" fmla="*/ 0 w 1948234"/>
              <a:gd name="connsiteY6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948232 w 1956577"/>
              <a:gd name="connsiteY3" fmla="*/ 947989 h 1589966"/>
              <a:gd name="connsiteX4" fmla="*/ 1731760 w 1956577"/>
              <a:gd name="connsiteY4" fmla="*/ 1093547 h 1589966"/>
              <a:gd name="connsiteX5" fmla="*/ 1582472 w 1956577"/>
              <a:gd name="connsiteY5" fmla="*/ 884542 h 1589966"/>
              <a:gd name="connsiteX6" fmla="*/ 793102 w 1956577"/>
              <a:gd name="connsiteY6" fmla="*/ 1589936 h 1589966"/>
              <a:gd name="connsiteX7" fmla="*/ 0 w 1956577"/>
              <a:gd name="connsiteY7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35492 w 1956577"/>
              <a:gd name="connsiteY3" fmla="*/ 615820 h 1589966"/>
              <a:gd name="connsiteX4" fmla="*/ 1948232 w 1956577"/>
              <a:gd name="connsiteY4" fmla="*/ 947989 h 1589966"/>
              <a:gd name="connsiteX5" fmla="*/ 1731760 w 1956577"/>
              <a:gd name="connsiteY5" fmla="*/ 1093547 h 1589966"/>
              <a:gd name="connsiteX6" fmla="*/ 1582472 w 1956577"/>
              <a:gd name="connsiteY6" fmla="*/ 884542 h 1589966"/>
              <a:gd name="connsiteX7" fmla="*/ 793102 w 1956577"/>
              <a:gd name="connsiteY7" fmla="*/ 1589936 h 1589966"/>
              <a:gd name="connsiteX8" fmla="*/ 0 w 1956577"/>
              <a:gd name="connsiteY8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675776 w 1956577"/>
              <a:gd name="connsiteY3" fmla="*/ 671804 h 1589966"/>
              <a:gd name="connsiteX4" fmla="*/ 1735492 w 1956577"/>
              <a:gd name="connsiteY4" fmla="*/ 615820 h 1589966"/>
              <a:gd name="connsiteX5" fmla="*/ 1948232 w 1956577"/>
              <a:gd name="connsiteY5" fmla="*/ 947989 h 1589966"/>
              <a:gd name="connsiteX6" fmla="*/ 1731760 w 1956577"/>
              <a:gd name="connsiteY6" fmla="*/ 1093547 h 1589966"/>
              <a:gd name="connsiteX7" fmla="*/ 1582472 w 1956577"/>
              <a:gd name="connsiteY7" fmla="*/ 884542 h 1589966"/>
              <a:gd name="connsiteX8" fmla="*/ 793102 w 1956577"/>
              <a:gd name="connsiteY8" fmla="*/ 1589936 h 1589966"/>
              <a:gd name="connsiteX9" fmla="*/ 0 w 1956577"/>
              <a:gd name="connsiteY9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68 h 1589966"/>
              <a:gd name="connsiteX1" fmla="*/ 793102 w 1956577"/>
              <a:gd name="connsiteY1" fmla="*/ 0 h 1589966"/>
              <a:gd name="connsiteX2" fmla="*/ 1586204 w 1956577"/>
              <a:gd name="connsiteY2" fmla="*/ 794968 h 1589966"/>
              <a:gd name="connsiteX3" fmla="*/ 1769082 w 1956577"/>
              <a:gd name="connsiteY3" fmla="*/ 768842 h 1589966"/>
              <a:gd name="connsiteX4" fmla="*/ 1675776 w 1956577"/>
              <a:gd name="connsiteY4" fmla="*/ 671804 h 1589966"/>
              <a:gd name="connsiteX5" fmla="*/ 1735492 w 1956577"/>
              <a:gd name="connsiteY5" fmla="*/ 615820 h 1589966"/>
              <a:gd name="connsiteX6" fmla="*/ 1948232 w 1956577"/>
              <a:gd name="connsiteY6" fmla="*/ 947989 h 1589966"/>
              <a:gd name="connsiteX7" fmla="*/ 1731760 w 1956577"/>
              <a:gd name="connsiteY7" fmla="*/ 1093547 h 1589966"/>
              <a:gd name="connsiteX8" fmla="*/ 1582472 w 1956577"/>
              <a:gd name="connsiteY8" fmla="*/ 884542 h 1589966"/>
              <a:gd name="connsiteX9" fmla="*/ 793102 w 1956577"/>
              <a:gd name="connsiteY9" fmla="*/ 1589936 h 1589966"/>
              <a:gd name="connsiteX10" fmla="*/ 0 w 1956577"/>
              <a:gd name="connsiteY10" fmla="*/ 794968 h 1589966"/>
              <a:gd name="connsiteX0" fmla="*/ 0 w 1956577"/>
              <a:gd name="connsiteY0" fmla="*/ 794997 h 1589995"/>
              <a:gd name="connsiteX1" fmla="*/ 793102 w 1956577"/>
              <a:gd name="connsiteY1" fmla="*/ 29 h 1589995"/>
              <a:gd name="connsiteX2" fmla="*/ 1586204 w 1956577"/>
              <a:gd name="connsiteY2" fmla="*/ 772604 h 1589995"/>
              <a:gd name="connsiteX3" fmla="*/ 1769082 w 1956577"/>
              <a:gd name="connsiteY3" fmla="*/ 768871 h 1589995"/>
              <a:gd name="connsiteX4" fmla="*/ 1675776 w 1956577"/>
              <a:gd name="connsiteY4" fmla="*/ 671833 h 1589995"/>
              <a:gd name="connsiteX5" fmla="*/ 1735492 w 1956577"/>
              <a:gd name="connsiteY5" fmla="*/ 615849 h 1589995"/>
              <a:gd name="connsiteX6" fmla="*/ 1948232 w 1956577"/>
              <a:gd name="connsiteY6" fmla="*/ 948018 h 1589995"/>
              <a:gd name="connsiteX7" fmla="*/ 1731760 w 1956577"/>
              <a:gd name="connsiteY7" fmla="*/ 1093576 h 1589995"/>
              <a:gd name="connsiteX8" fmla="*/ 1582472 w 1956577"/>
              <a:gd name="connsiteY8" fmla="*/ 884571 h 1589995"/>
              <a:gd name="connsiteX9" fmla="*/ 793102 w 1956577"/>
              <a:gd name="connsiteY9" fmla="*/ 1589965 h 1589995"/>
              <a:gd name="connsiteX10" fmla="*/ 0 w 1956577"/>
              <a:gd name="connsiteY10" fmla="*/ 794997 h 1589995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9082 w 1956577"/>
              <a:gd name="connsiteY3" fmla="*/ 768955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5081 h 1590079"/>
              <a:gd name="connsiteX1" fmla="*/ 793102 w 1956577"/>
              <a:gd name="connsiteY1" fmla="*/ 113 h 1590079"/>
              <a:gd name="connsiteX2" fmla="*/ 1586204 w 1956577"/>
              <a:gd name="connsiteY2" fmla="*/ 772688 h 1590079"/>
              <a:gd name="connsiteX3" fmla="*/ 1761708 w 1956577"/>
              <a:gd name="connsiteY3" fmla="*/ 766497 h 1590079"/>
              <a:gd name="connsiteX4" fmla="*/ 1675776 w 1956577"/>
              <a:gd name="connsiteY4" fmla="*/ 671917 h 1590079"/>
              <a:gd name="connsiteX5" fmla="*/ 1735492 w 1956577"/>
              <a:gd name="connsiteY5" fmla="*/ 615933 h 1590079"/>
              <a:gd name="connsiteX6" fmla="*/ 1948232 w 1956577"/>
              <a:gd name="connsiteY6" fmla="*/ 948102 h 1590079"/>
              <a:gd name="connsiteX7" fmla="*/ 1731760 w 1956577"/>
              <a:gd name="connsiteY7" fmla="*/ 1093660 h 1590079"/>
              <a:gd name="connsiteX8" fmla="*/ 1582472 w 1956577"/>
              <a:gd name="connsiteY8" fmla="*/ 884655 h 1590079"/>
              <a:gd name="connsiteX9" fmla="*/ 793102 w 1956577"/>
              <a:gd name="connsiteY9" fmla="*/ 1590049 h 1590079"/>
              <a:gd name="connsiteX10" fmla="*/ 0 w 1956577"/>
              <a:gd name="connsiteY10" fmla="*/ 795081 h 1590079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61708 w 1956577"/>
              <a:gd name="connsiteY3" fmla="*/ 76639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90974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5776 w 1956577"/>
              <a:gd name="connsiteY4" fmla="*/ 671814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73318 w 1956577"/>
              <a:gd name="connsiteY4" fmla="*/ 679189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56577"/>
              <a:gd name="connsiteY0" fmla="*/ 794978 h 1589976"/>
              <a:gd name="connsiteX1" fmla="*/ 793102 w 1956577"/>
              <a:gd name="connsiteY1" fmla="*/ 10 h 1589976"/>
              <a:gd name="connsiteX2" fmla="*/ 1596037 w 1956577"/>
              <a:gd name="connsiteY2" fmla="*/ 782417 h 1589976"/>
              <a:gd name="connsiteX3" fmla="*/ 1759250 w 1956577"/>
              <a:gd name="connsiteY3" fmla="*/ 781141 h 1589976"/>
              <a:gd name="connsiteX4" fmla="*/ 1666175 w 1956577"/>
              <a:gd name="connsiteY4" fmla="*/ 674426 h 1589976"/>
              <a:gd name="connsiteX5" fmla="*/ 1735492 w 1956577"/>
              <a:gd name="connsiteY5" fmla="*/ 615830 h 1589976"/>
              <a:gd name="connsiteX6" fmla="*/ 1948232 w 1956577"/>
              <a:gd name="connsiteY6" fmla="*/ 947999 h 1589976"/>
              <a:gd name="connsiteX7" fmla="*/ 1731760 w 1956577"/>
              <a:gd name="connsiteY7" fmla="*/ 1093557 h 1589976"/>
              <a:gd name="connsiteX8" fmla="*/ 1582472 w 1956577"/>
              <a:gd name="connsiteY8" fmla="*/ 884552 h 1589976"/>
              <a:gd name="connsiteX9" fmla="*/ 793102 w 1956577"/>
              <a:gd name="connsiteY9" fmla="*/ 1589946 h 1589976"/>
              <a:gd name="connsiteX10" fmla="*/ 0 w 1956577"/>
              <a:gd name="connsiteY10" fmla="*/ 794978 h 1589976"/>
              <a:gd name="connsiteX0" fmla="*/ 0 w 1935933"/>
              <a:gd name="connsiteY0" fmla="*/ 794978 h 1589976"/>
              <a:gd name="connsiteX1" fmla="*/ 793102 w 1935933"/>
              <a:gd name="connsiteY1" fmla="*/ 10 h 1589976"/>
              <a:gd name="connsiteX2" fmla="*/ 1596037 w 1935933"/>
              <a:gd name="connsiteY2" fmla="*/ 782417 h 1589976"/>
              <a:gd name="connsiteX3" fmla="*/ 1759250 w 1935933"/>
              <a:gd name="connsiteY3" fmla="*/ 781141 h 1589976"/>
              <a:gd name="connsiteX4" fmla="*/ 1666175 w 1935933"/>
              <a:gd name="connsiteY4" fmla="*/ 674426 h 1589976"/>
              <a:gd name="connsiteX5" fmla="*/ 1735492 w 1935933"/>
              <a:gd name="connsiteY5" fmla="*/ 615830 h 1589976"/>
              <a:gd name="connsiteX6" fmla="*/ 1926801 w 1935933"/>
              <a:gd name="connsiteY6" fmla="*/ 831317 h 1589976"/>
              <a:gd name="connsiteX7" fmla="*/ 1731760 w 1935933"/>
              <a:gd name="connsiteY7" fmla="*/ 1093557 h 1589976"/>
              <a:gd name="connsiteX8" fmla="*/ 1582472 w 1935933"/>
              <a:gd name="connsiteY8" fmla="*/ 884552 h 1589976"/>
              <a:gd name="connsiteX9" fmla="*/ 793102 w 1935933"/>
              <a:gd name="connsiteY9" fmla="*/ 1589946 h 1589976"/>
              <a:gd name="connsiteX10" fmla="*/ 0 w 1935933"/>
              <a:gd name="connsiteY10" fmla="*/ 794978 h 1589976"/>
              <a:gd name="connsiteX0" fmla="*/ 0 w 1929209"/>
              <a:gd name="connsiteY0" fmla="*/ 794978 h 1589976"/>
              <a:gd name="connsiteX1" fmla="*/ 793102 w 1929209"/>
              <a:gd name="connsiteY1" fmla="*/ 10 h 1589976"/>
              <a:gd name="connsiteX2" fmla="*/ 1596037 w 1929209"/>
              <a:gd name="connsiteY2" fmla="*/ 782417 h 1589976"/>
              <a:gd name="connsiteX3" fmla="*/ 1759250 w 1929209"/>
              <a:gd name="connsiteY3" fmla="*/ 781141 h 1589976"/>
              <a:gd name="connsiteX4" fmla="*/ 1666175 w 1929209"/>
              <a:gd name="connsiteY4" fmla="*/ 674426 h 1589976"/>
              <a:gd name="connsiteX5" fmla="*/ 1735492 w 1929209"/>
              <a:gd name="connsiteY5" fmla="*/ 615830 h 1589976"/>
              <a:gd name="connsiteX6" fmla="*/ 1926801 w 1929209"/>
              <a:gd name="connsiteY6" fmla="*/ 831317 h 1589976"/>
              <a:gd name="connsiteX7" fmla="*/ 1731760 w 1929209"/>
              <a:gd name="connsiteY7" fmla="*/ 1093557 h 1589976"/>
              <a:gd name="connsiteX8" fmla="*/ 1582472 w 1929209"/>
              <a:gd name="connsiteY8" fmla="*/ 884552 h 1589976"/>
              <a:gd name="connsiteX9" fmla="*/ 793102 w 1929209"/>
              <a:gd name="connsiteY9" fmla="*/ 1589946 h 1589976"/>
              <a:gd name="connsiteX10" fmla="*/ 0 w 1929209"/>
              <a:gd name="connsiteY10" fmla="*/ 794978 h 1589976"/>
              <a:gd name="connsiteX0" fmla="*/ 0 w 1926801"/>
              <a:gd name="connsiteY0" fmla="*/ 794978 h 1589976"/>
              <a:gd name="connsiteX1" fmla="*/ 793102 w 1926801"/>
              <a:gd name="connsiteY1" fmla="*/ 10 h 1589976"/>
              <a:gd name="connsiteX2" fmla="*/ 1596037 w 1926801"/>
              <a:gd name="connsiteY2" fmla="*/ 782417 h 1589976"/>
              <a:gd name="connsiteX3" fmla="*/ 1759250 w 1926801"/>
              <a:gd name="connsiteY3" fmla="*/ 781141 h 1589976"/>
              <a:gd name="connsiteX4" fmla="*/ 1666175 w 1926801"/>
              <a:gd name="connsiteY4" fmla="*/ 674426 h 1589976"/>
              <a:gd name="connsiteX5" fmla="*/ 1735492 w 1926801"/>
              <a:gd name="connsiteY5" fmla="*/ 615830 h 1589976"/>
              <a:gd name="connsiteX6" fmla="*/ 1926801 w 1926801"/>
              <a:gd name="connsiteY6" fmla="*/ 831317 h 1589976"/>
              <a:gd name="connsiteX7" fmla="*/ 1731760 w 1926801"/>
              <a:gd name="connsiteY7" fmla="*/ 1093557 h 1589976"/>
              <a:gd name="connsiteX8" fmla="*/ 1582472 w 1926801"/>
              <a:gd name="connsiteY8" fmla="*/ 884552 h 1589976"/>
              <a:gd name="connsiteX9" fmla="*/ 793102 w 1926801"/>
              <a:gd name="connsiteY9" fmla="*/ 1589946 h 1589976"/>
              <a:gd name="connsiteX10" fmla="*/ 0 w 1926801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31760 w 1938707"/>
              <a:gd name="connsiteY7" fmla="*/ 1093557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4173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582472 w 1938707"/>
              <a:gd name="connsiteY8" fmla="*/ 884552 h 1589976"/>
              <a:gd name="connsiteX9" fmla="*/ 793102 w 1938707"/>
              <a:gd name="connsiteY9" fmla="*/ 1589946 h 1589976"/>
              <a:gd name="connsiteX10" fmla="*/ 0 w 1938707"/>
              <a:gd name="connsiteY10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582472 w 1938707"/>
              <a:gd name="connsiteY9" fmla="*/ 884552 h 1589976"/>
              <a:gd name="connsiteX10" fmla="*/ 793102 w 1938707"/>
              <a:gd name="connsiteY10" fmla="*/ 1589946 h 1589976"/>
              <a:gd name="connsiteX11" fmla="*/ 0 w 1938707"/>
              <a:gd name="connsiteY11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89976"/>
              <a:gd name="connsiteX1" fmla="*/ 793102 w 1938707"/>
              <a:gd name="connsiteY1" fmla="*/ 10 h 1589976"/>
              <a:gd name="connsiteX2" fmla="*/ 1596037 w 1938707"/>
              <a:gd name="connsiteY2" fmla="*/ 782417 h 1589976"/>
              <a:gd name="connsiteX3" fmla="*/ 1759250 w 1938707"/>
              <a:gd name="connsiteY3" fmla="*/ 781141 h 1589976"/>
              <a:gd name="connsiteX4" fmla="*/ 1666175 w 1938707"/>
              <a:gd name="connsiteY4" fmla="*/ 674426 h 1589976"/>
              <a:gd name="connsiteX5" fmla="*/ 1735492 w 1938707"/>
              <a:gd name="connsiteY5" fmla="*/ 615830 h 1589976"/>
              <a:gd name="connsiteX6" fmla="*/ 1938707 w 1938707"/>
              <a:gd name="connsiteY6" fmla="*/ 828936 h 1589976"/>
              <a:gd name="connsiteX7" fmla="*/ 1726998 w 1938707"/>
              <a:gd name="connsiteY7" fmla="*/ 1029263 h 1589976"/>
              <a:gd name="connsiteX8" fmla="*/ 1669070 w 1938707"/>
              <a:gd name="connsiteY8" fmla="*/ 970636 h 1589976"/>
              <a:gd name="connsiteX9" fmla="*/ 1764320 w 1938707"/>
              <a:gd name="connsiteY9" fmla="*/ 870624 h 1589976"/>
              <a:gd name="connsiteX10" fmla="*/ 1582472 w 1938707"/>
              <a:gd name="connsiteY10" fmla="*/ 884552 h 1589976"/>
              <a:gd name="connsiteX11" fmla="*/ 793102 w 1938707"/>
              <a:gd name="connsiteY11" fmla="*/ 1589946 h 1589976"/>
              <a:gd name="connsiteX12" fmla="*/ 0 w 1938707"/>
              <a:gd name="connsiteY12" fmla="*/ 794978 h 1589976"/>
              <a:gd name="connsiteX0" fmla="*/ 0 w 1938707"/>
              <a:gd name="connsiteY0" fmla="*/ 794978 h 1590265"/>
              <a:gd name="connsiteX1" fmla="*/ 793102 w 1938707"/>
              <a:gd name="connsiteY1" fmla="*/ 10 h 1590265"/>
              <a:gd name="connsiteX2" fmla="*/ 1596037 w 1938707"/>
              <a:gd name="connsiteY2" fmla="*/ 782417 h 1590265"/>
              <a:gd name="connsiteX3" fmla="*/ 1759250 w 1938707"/>
              <a:gd name="connsiteY3" fmla="*/ 781141 h 1590265"/>
              <a:gd name="connsiteX4" fmla="*/ 1666175 w 1938707"/>
              <a:gd name="connsiteY4" fmla="*/ 674426 h 1590265"/>
              <a:gd name="connsiteX5" fmla="*/ 1735492 w 1938707"/>
              <a:gd name="connsiteY5" fmla="*/ 615830 h 1590265"/>
              <a:gd name="connsiteX6" fmla="*/ 1938707 w 1938707"/>
              <a:gd name="connsiteY6" fmla="*/ 828936 h 1590265"/>
              <a:gd name="connsiteX7" fmla="*/ 1726998 w 1938707"/>
              <a:gd name="connsiteY7" fmla="*/ 1029263 h 1590265"/>
              <a:gd name="connsiteX8" fmla="*/ 1669070 w 1938707"/>
              <a:gd name="connsiteY8" fmla="*/ 970636 h 1590265"/>
              <a:gd name="connsiteX9" fmla="*/ 1764320 w 1938707"/>
              <a:gd name="connsiteY9" fmla="*/ 870624 h 1590265"/>
              <a:gd name="connsiteX10" fmla="*/ 1596760 w 1938707"/>
              <a:gd name="connsiteY10" fmla="*/ 870265 h 1590265"/>
              <a:gd name="connsiteX11" fmla="*/ 793102 w 1938707"/>
              <a:gd name="connsiteY11" fmla="*/ 1589946 h 1590265"/>
              <a:gd name="connsiteX12" fmla="*/ 0 w 1938707"/>
              <a:gd name="connsiteY12" fmla="*/ 794978 h 1590265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26998 w 1938707"/>
              <a:gd name="connsiteY7" fmla="*/ 1029263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35492 w 1938707"/>
              <a:gd name="connsiteY5" fmla="*/ 615830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90287"/>
              <a:gd name="connsiteX1" fmla="*/ 793102 w 1938707"/>
              <a:gd name="connsiteY1" fmla="*/ 10 h 1590287"/>
              <a:gd name="connsiteX2" fmla="*/ 1596037 w 1938707"/>
              <a:gd name="connsiteY2" fmla="*/ 782417 h 1590287"/>
              <a:gd name="connsiteX3" fmla="*/ 1759250 w 1938707"/>
              <a:gd name="connsiteY3" fmla="*/ 781141 h 1590287"/>
              <a:gd name="connsiteX4" fmla="*/ 1666175 w 1938707"/>
              <a:gd name="connsiteY4" fmla="*/ 674426 h 1590287"/>
              <a:gd name="connsiteX5" fmla="*/ 1728348 w 1938707"/>
              <a:gd name="connsiteY5" fmla="*/ 613449 h 1590287"/>
              <a:gd name="connsiteX6" fmla="*/ 1938707 w 1938707"/>
              <a:gd name="connsiteY6" fmla="*/ 828936 h 1590287"/>
              <a:gd name="connsiteX7" fmla="*/ 1736523 w 1938707"/>
              <a:gd name="connsiteY7" fmla="*/ 1034026 h 1590287"/>
              <a:gd name="connsiteX8" fmla="*/ 1669070 w 1938707"/>
              <a:gd name="connsiteY8" fmla="*/ 970636 h 1590287"/>
              <a:gd name="connsiteX9" fmla="*/ 1764320 w 1938707"/>
              <a:gd name="connsiteY9" fmla="*/ 870624 h 1590287"/>
              <a:gd name="connsiteX10" fmla="*/ 1594378 w 1938707"/>
              <a:gd name="connsiteY10" fmla="*/ 872647 h 1590287"/>
              <a:gd name="connsiteX11" fmla="*/ 793102 w 1938707"/>
              <a:gd name="connsiteY11" fmla="*/ 1589946 h 1590287"/>
              <a:gd name="connsiteX12" fmla="*/ 0 w 1938707"/>
              <a:gd name="connsiteY12" fmla="*/ 794978 h 1590287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  <a:gd name="connsiteX0" fmla="*/ 0 w 1938707"/>
              <a:gd name="connsiteY0" fmla="*/ 794978 h 1589971"/>
              <a:gd name="connsiteX1" fmla="*/ 793102 w 1938707"/>
              <a:gd name="connsiteY1" fmla="*/ 10 h 1589971"/>
              <a:gd name="connsiteX2" fmla="*/ 1596037 w 1938707"/>
              <a:gd name="connsiteY2" fmla="*/ 782417 h 1589971"/>
              <a:gd name="connsiteX3" fmla="*/ 1759250 w 1938707"/>
              <a:gd name="connsiteY3" fmla="*/ 781141 h 1589971"/>
              <a:gd name="connsiteX4" fmla="*/ 1666175 w 1938707"/>
              <a:gd name="connsiteY4" fmla="*/ 674426 h 1589971"/>
              <a:gd name="connsiteX5" fmla="*/ 1728348 w 1938707"/>
              <a:gd name="connsiteY5" fmla="*/ 613449 h 1589971"/>
              <a:gd name="connsiteX6" fmla="*/ 1938707 w 1938707"/>
              <a:gd name="connsiteY6" fmla="*/ 828936 h 1589971"/>
              <a:gd name="connsiteX7" fmla="*/ 1736523 w 1938707"/>
              <a:gd name="connsiteY7" fmla="*/ 1034026 h 1589971"/>
              <a:gd name="connsiteX8" fmla="*/ 1669070 w 1938707"/>
              <a:gd name="connsiteY8" fmla="*/ 970636 h 1589971"/>
              <a:gd name="connsiteX9" fmla="*/ 1764320 w 1938707"/>
              <a:gd name="connsiteY9" fmla="*/ 870624 h 1589971"/>
              <a:gd name="connsiteX10" fmla="*/ 1594378 w 1938707"/>
              <a:gd name="connsiteY10" fmla="*/ 872647 h 1589971"/>
              <a:gd name="connsiteX11" fmla="*/ 793102 w 1938707"/>
              <a:gd name="connsiteY11" fmla="*/ 1589946 h 1589971"/>
              <a:gd name="connsiteX12" fmla="*/ 0 w 1938707"/>
              <a:gd name="connsiteY12" fmla="*/ 794978 h 158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38707" h="1589971">
                <a:moveTo>
                  <a:pt x="0" y="794978"/>
                </a:moveTo>
                <a:cubicBezTo>
                  <a:pt x="0" y="355929"/>
                  <a:pt x="370577" y="2103"/>
                  <a:pt x="793102" y="10"/>
                </a:cubicBezTo>
                <a:cubicBezTo>
                  <a:pt x="1215627" y="-2083"/>
                  <a:pt x="1597592" y="348233"/>
                  <a:pt x="1596037" y="782417"/>
                </a:cubicBezTo>
                <a:cubicBezTo>
                  <a:pt x="1706448" y="783661"/>
                  <a:pt x="1692702" y="779547"/>
                  <a:pt x="1759250" y="781141"/>
                </a:cubicBezTo>
                <a:cubicBezTo>
                  <a:pt x="1693063" y="711452"/>
                  <a:pt x="1696173" y="717136"/>
                  <a:pt x="1666175" y="674426"/>
                </a:cubicBezTo>
                <a:cubicBezTo>
                  <a:pt x="1704695" y="642163"/>
                  <a:pt x="1689828" y="647816"/>
                  <a:pt x="1728348" y="613449"/>
                </a:cubicBezTo>
                <a:cubicBezTo>
                  <a:pt x="1783691" y="671260"/>
                  <a:pt x="1839765" y="730946"/>
                  <a:pt x="1938707" y="828936"/>
                </a:cubicBezTo>
                <a:cubicBezTo>
                  <a:pt x="1855227" y="906701"/>
                  <a:pt x="1804627" y="970781"/>
                  <a:pt x="1736523" y="1034026"/>
                </a:cubicBezTo>
                <a:cubicBezTo>
                  <a:pt x="1700712" y="1000890"/>
                  <a:pt x="1693158" y="994755"/>
                  <a:pt x="1669070" y="970636"/>
                </a:cubicBezTo>
                <a:cubicBezTo>
                  <a:pt x="1715772" y="927528"/>
                  <a:pt x="1723985" y="915928"/>
                  <a:pt x="1764320" y="870624"/>
                </a:cubicBezTo>
                <a:cubicBezTo>
                  <a:pt x="1680830" y="868183"/>
                  <a:pt x="1689572" y="871822"/>
                  <a:pt x="1594378" y="872647"/>
                </a:cubicBezTo>
                <a:cubicBezTo>
                  <a:pt x="1559855" y="1245250"/>
                  <a:pt x="1215351" y="1586416"/>
                  <a:pt x="793102" y="1589946"/>
                </a:cubicBezTo>
                <a:cubicBezTo>
                  <a:pt x="370853" y="1593476"/>
                  <a:pt x="0" y="1234027"/>
                  <a:pt x="0" y="7949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288000" anchor="ctr"/>
          <a:lstStyle>
            <a:lvl1pPr algn="ctr">
              <a:defRPr sz="1200" b="1" spc="-2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EA41002F-42F2-4CBE-8A6D-0FED6772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06416" y="4072544"/>
            <a:ext cx="1462554" cy="1476417"/>
          </a:xfrm>
          <a:prstGeom prst="ellipse">
            <a:avLst/>
          </a:prstGeom>
          <a:ln w="244475">
            <a:solidFill>
              <a:schemeClr val="accent1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AC84F53-B66E-46C2-9558-384F5986A4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95284" y="4072544"/>
            <a:ext cx="1462554" cy="1476417"/>
          </a:xfrm>
          <a:prstGeom prst="ellipse">
            <a:avLst/>
          </a:prstGeom>
          <a:ln w="244475">
            <a:solidFill>
              <a:schemeClr val="accent2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32C24EEA-FB29-4CF6-BCCE-178372DAA7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4152" y="4072544"/>
            <a:ext cx="1462554" cy="1476417"/>
          </a:xfrm>
          <a:prstGeom prst="ellipse">
            <a:avLst/>
          </a:prstGeom>
          <a:ln w="244475">
            <a:solidFill>
              <a:schemeClr val="accent3"/>
            </a:solidFill>
          </a:ln>
        </p:spPr>
        <p:txBody>
          <a:bodyPr lIns="0" tIns="0" rIns="0" anchor="ctr"/>
          <a:lstStyle>
            <a:lvl1pPr algn="ctr">
              <a:defRPr sz="1200" b="0" spc="-40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F982DF-366D-43A8-895B-BE8FEC06843F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34D1F61-0F4B-4F89-8921-A32DEDB1729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1D7B394-5C8B-448E-8211-388536ABC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45D71AA6-568E-4D03-B4E2-ABFA234F6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55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644C9BB5-79AA-4D4A-B83E-21584F267D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3836670"/>
            <a:ext cx="4130675" cy="2411729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9" y="1234800"/>
            <a:ext cx="3838865" cy="4930056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AE663D-18E3-4214-A8EC-8724C96010B4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0D8D7C4-2072-4966-B25B-FD3096474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397" y="313200"/>
            <a:ext cx="8280399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B987E93-5B92-41DF-BF44-1AAE7F876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B2915582-1DE0-46F5-B551-40C8DAA42D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4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2pt Single Colum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46907"/>
            <a:ext cx="6333836" cy="4930056"/>
          </a:xfrm>
        </p:spPr>
        <p:txBody>
          <a:bodyPr/>
          <a:lstStyle>
            <a:lvl1pPr>
              <a:lnSpc>
                <a:spcPts val="2200"/>
              </a:lnSpc>
              <a:defRPr sz="2200">
                <a:solidFill>
                  <a:schemeClr val="bg1"/>
                </a:solidFill>
              </a:defRPr>
            </a:lvl1pPr>
            <a:lvl2pPr>
              <a:lnSpc>
                <a:spcPts val="2200"/>
              </a:lnSpc>
              <a:defRPr sz="2200">
                <a:solidFill>
                  <a:schemeClr val="bg1"/>
                </a:solidFill>
              </a:defRPr>
            </a:lvl2pPr>
            <a:lvl3pPr>
              <a:lnSpc>
                <a:spcPts val="2200"/>
              </a:lnSpc>
              <a:defRPr sz="2200">
                <a:solidFill>
                  <a:schemeClr val="bg1"/>
                </a:solidFill>
              </a:defRPr>
            </a:lvl3pPr>
            <a:lvl4pPr>
              <a:lnSpc>
                <a:spcPts val="2200"/>
              </a:lnSpc>
              <a:defRPr sz="2200">
                <a:solidFill>
                  <a:schemeClr val="bg1"/>
                </a:solidFill>
              </a:defRPr>
            </a:lvl4pPr>
            <a:lvl5pPr>
              <a:lnSpc>
                <a:spcPts val="2200"/>
              </a:lnSpc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8A1908F-A02F-4BCC-9BEC-88A91769E3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141" y="301784"/>
            <a:ext cx="176005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869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807B690-681D-40FE-8A16-41C6F3D5BDD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1525" y="1255396"/>
            <a:ext cx="4130675" cy="495064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21015"/>
            <a:ext cx="3852000" cy="4930056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900"/>
            </a:lvl1pPr>
            <a:lvl2pPr>
              <a:lnSpc>
                <a:spcPct val="100000"/>
              </a:lnSpc>
              <a:spcAft>
                <a:spcPts val="1000"/>
              </a:spcAft>
              <a:defRPr sz="1900"/>
            </a:lvl2pPr>
            <a:lvl3pPr>
              <a:lnSpc>
                <a:spcPct val="100000"/>
              </a:lnSpc>
              <a:spcAft>
                <a:spcPts val="1000"/>
              </a:spcAft>
              <a:defRPr sz="1900"/>
            </a:lvl3pPr>
            <a:lvl4pPr>
              <a:lnSpc>
                <a:spcPct val="100000"/>
              </a:lnSpc>
              <a:spcAft>
                <a:spcPts val="1000"/>
              </a:spcAft>
              <a:defRPr sz="1900"/>
            </a:lvl4pPr>
            <a:lvl5pPr>
              <a:lnSpc>
                <a:spcPct val="100000"/>
              </a:lnSpc>
              <a:spcAft>
                <a:spcPts val="1000"/>
              </a:spcAft>
              <a:defRPr sz="19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13DF0F-5873-49AF-9208-39854D61C90D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A0AD0A5-224F-4C9B-9A27-D9C0E5E71A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398" y="313200"/>
            <a:ext cx="8280802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2708CC-01EC-4CF0-8C61-BC51F1190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AD523F9-A332-4B69-B70A-EE48C8D2F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67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31801" y="1306288"/>
            <a:ext cx="8280399" cy="49985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34800"/>
            <a:ext cx="4140000" cy="2024154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 sz="1400"/>
            </a:lvl1pPr>
            <a:lvl2pPr>
              <a:lnSpc>
                <a:spcPct val="100000"/>
              </a:lnSpc>
              <a:spcAft>
                <a:spcPts val="1000"/>
              </a:spcAft>
              <a:defRPr sz="1400"/>
            </a:lvl2pPr>
            <a:lvl3pPr>
              <a:lnSpc>
                <a:spcPct val="100000"/>
              </a:lnSpc>
              <a:spcAft>
                <a:spcPts val="1000"/>
              </a:spcAft>
              <a:defRPr sz="1400"/>
            </a:lvl3pPr>
            <a:lvl4pPr>
              <a:lnSpc>
                <a:spcPct val="100000"/>
              </a:lnSpc>
              <a:spcAft>
                <a:spcPts val="1000"/>
              </a:spcAft>
              <a:defRPr sz="1400"/>
            </a:lvl4pPr>
            <a:lvl5pPr>
              <a:lnSpc>
                <a:spcPct val="100000"/>
              </a:lnSpc>
              <a:spcAft>
                <a:spcPts val="10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D3A4B6-3484-43F3-860D-793187396B37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49E9801-F1B9-4C57-A25B-2CFE611C42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4559B67-857E-42A8-B029-16972D90E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1DB1182-D3D9-419B-AF07-6B3A5F57A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7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06C182CF-2307-477B-88F5-3F62ABC2644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2782111" y="1250554"/>
            <a:ext cx="5939244" cy="505423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798" y="1234800"/>
            <a:ext cx="3348000" cy="2024154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400"/>
            </a:lvl2pPr>
            <a:lvl3pPr marL="285750" indent="-2857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3pPr>
            <a:lvl4pPr>
              <a:lnSpc>
                <a:spcPct val="100000"/>
              </a:lnSpc>
              <a:spcAft>
                <a:spcPts val="800"/>
              </a:spcAft>
              <a:defRPr sz="1400"/>
            </a:lvl4pPr>
            <a:lvl5pPr>
              <a:lnSpc>
                <a:spcPct val="100000"/>
              </a:lnSpc>
              <a:spcAft>
                <a:spcPts val="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7E1F19-9F9C-4AA8-99D6-D70DF6001040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FE6740-5475-4C95-83B3-B418FB2780C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1798" y="4278651"/>
            <a:ext cx="2638948" cy="143016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/>
            </a:lvl1pPr>
            <a:lvl2pPr marL="0" indent="0">
              <a:lnSpc>
                <a:spcPct val="100000"/>
              </a:lnSpc>
              <a:spcAft>
                <a:spcPts val="800"/>
              </a:spcAft>
              <a:buNone/>
              <a:defRPr sz="1200"/>
            </a:lvl2pPr>
            <a:lvl3pPr marL="171450" indent="-171450">
              <a:lnSpc>
                <a:spcPct val="100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1200"/>
            </a:lvl3pPr>
            <a:lvl4pPr>
              <a:lnSpc>
                <a:spcPct val="100000"/>
              </a:lnSpc>
              <a:spcAft>
                <a:spcPts val="800"/>
              </a:spcAft>
              <a:defRPr sz="1200"/>
            </a:lvl4pPr>
            <a:lvl5pPr>
              <a:lnSpc>
                <a:spcPct val="100000"/>
              </a:lnSpc>
              <a:spcAft>
                <a:spcPts val="800"/>
              </a:spcAft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936DAE-312D-4B83-8B89-5E61561677D5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3C0FF2E-6A98-4868-8ACD-921A0ADEA5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398" y="313200"/>
            <a:ext cx="8277626" cy="68400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accent3"/>
                </a:solidFill>
              </a:defRPr>
            </a:lvl2pPr>
            <a:lvl3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3pPr>
            <a:lvl4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4pPr>
            <a:lvl5pPr marL="0" indent="0">
              <a:lnSpc>
                <a:spcPts val="2500"/>
              </a:lnSpc>
              <a:spcAft>
                <a:spcPts val="0"/>
              </a:spcAft>
              <a:buNone/>
              <a:defRPr sz="2200" b="1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C88CAC6A-E4A6-43F4-A73D-06A3C4168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D60256EF-0CFD-4CC2-9F88-20116714FF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72015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173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96000"/>
            <a:ext cx="8280401" cy="4672042"/>
          </a:xfrm>
        </p:spPr>
        <p:txBody>
          <a:bodyPr/>
          <a:lstStyle>
            <a:lvl1pPr>
              <a:lnSpc>
                <a:spcPct val="100000"/>
              </a:lnSpc>
              <a:spcAft>
                <a:spcPts val="750"/>
              </a:spcAft>
              <a:defRPr sz="1050"/>
            </a:lvl1pPr>
            <a:lvl2pPr>
              <a:lnSpc>
                <a:spcPct val="100000"/>
              </a:lnSpc>
              <a:spcAft>
                <a:spcPts val="750"/>
              </a:spcAft>
              <a:defRPr sz="1050"/>
            </a:lvl2pPr>
            <a:lvl3pPr>
              <a:lnSpc>
                <a:spcPct val="100000"/>
              </a:lnSpc>
              <a:spcAft>
                <a:spcPts val="750"/>
              </a:spcAft>
              <a:defRPr sz="1050"/>
            </a:lvl3pPr>
            <a:lvl4pPr>
              <a:lnSpc>
                <a:spcPct val="100000"/>
              </a:lnSpc>
              <a:spcAft>
                <a:spcPts val="750"/>
              </a:spcAft>
              <a:defRPr sz="1050"/>
            </a:lvl4pPr>
            <a:lvl5pPr>
              <a:lnSpc>
                <a:spcPct val="100000"/>
              </a:lnSpc>
              <a:spcAft>
                <a:spcPts val="750"/>
              </a:spcAft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1" y="1152000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1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6751FA5-EC29-4AC5-B137-4C6C024F9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1869" y="6444001"/>
            <a:ext cx="790331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sz="75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53AE9FD1-C163-47E4-9E1B-F487E191A7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2000" y="6454800"/>
            <a:ext cx="1290092" cy="2880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9974DD6-0EAF-4127-84C0-B2B21F89E4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800" y="360001"/>
            <a:ext cx="8280401" cy="757761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1650" b="1"/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1650" b="1">
                <a:solidFill>
                  <a:schemeClr val="accent3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5830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8">
          <p15:clr>
            <a:srgbClr val="FBAE40"/>
          </p15:clr>
        </p15:guide>
        <p15:guide id="2" pos="5489">
          <p15:clr>
            <a:srgbClr val="FBAE40"/>
          </p15:clr>
        </p15:guide>
        <p15:guide id="3" orient="horz" pos="255">
          <p15:clr>
            <a:srgbClr val="FBAE40"/>
          </p15:clr>
        </p15:guide>
        <p15:guide id="4" orient="horz" pos="650">
          <p15:clr>
            <a:srgbClr val="FBAE40"/>
          </p15:clr>
        </p15:guide>
        <p15:guide id="5" orient="horz" pos="85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45600"/>
            <a:ext cx="8280399" cy="4930056"/>
          </a:xfrm>
        </p:spPr>
        <p:txBody>
          <a:bodyPr numCol="2" spcCol="288000"/>
          <a:lstStyle>
            <a:lvl1pPr marL="270000" indent="0">
              <a:lnSpc>
                <a:spcPts val="1440"/>
              </a:lnSpc>
              <a:spcAft>
                <a:spcPts val="600"/>
              </a:spcAft>
              <a:tabLst/>
              <a:defRPr sz="1400" b="1">
                <a:solidFill>
                  <a:schemeClr val="accent3"/>
                </a:solidFill>
              </a:defRPr>
            </a:lvl1pPr>
            <a:lvl2pPr marL="0" indent="0">
              <a:lnSpc>
                <a:spcPts val="1440"/>
              </a:lnSpc>
              <a:spcAft>
                <a:spcPts val="600"/>
              </a:spcAft>
              <a:buNone/>
              <a:tabLst>
                <a:tab pos="447675" algn="l"/>
              </a:tabLst>
              <a:defRPr sz="1400">
                <a:solidFill>
                  <a:schemeClr val="bg1"/>
                </a:solidFill>
              </a:defRPr>
            </a:lvl2pPr>
            <a:lvl3pPr marL="180000" indent="-216000">
              <a:lnSpc>
                <a:spcPts val="144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3pPr>
            <a:lvl4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440"/>
              </a:lnSpc>
              <a:spcAft>
                <a:spcPts val="60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B0DE5A-C344-4BAC-8722-ED6064694F51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32EBC18-7749-44BC-8A96-07FDB000A7F3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F6A987A-A283-47B3-A3D1-C581353A9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2141" y="301784"/>
            <a:ext cx="176005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7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46907"/>
            <a:ext cx="8280399" cy="4930056"/>
          </a:xfrm>
        </p:spPr>
        <p:txBody>
          <a:bodyPr numCol="2" spcCol="288000" rtlCol="0"/>
          <a:lstStyle>
            <a:lvl1pPr>
              <a:spcAft>
                <a:spcPts val="1200"/>
              </a:spcAft>
              <a:defRPr/>
            </a:lvl1pPr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83FB1F7-29F8-464F-A53A-C8B0D891C0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99" y="1246907"/>
            <a:ext cx="8280399" cy="4930056"/>
          </a:xfrm>
        </p:spPr>
        <p:txBody>
          <a:bodyPr numCol="2" spcCol="288000" rtlCol="0"/>
          <a:lstStyle>
            <a:lvl2pPr marL="179388" indent="-179388"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616A2C-253A-4115-ACDD-BC151D2897C0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6E512F-17E5-411B-AD21-A17ACDD08764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8A09174-7F4C-40E0-A47B-E386ED0EFA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3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an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4EE6623-BC24-402B-8EB5-D526C12B744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46907"/>
            <a:ext cx="2568074" cy="493005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6DBBFAA-AD72-4222-A409-007C09DED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415634"/>
            <a:ext cx="6444000" cy="3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97" y="1246907"/>
            <a:ext cx="4851399" cy="4930056"/>
          </a:xfrm>
        </p:spPr>
        <p:txBody>
          <a:bodyPr numCol="2" spcCol="2880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74B61-50D3-3946-8366-1E447A2A843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9DBC96-5270-4614-8535-8D3F8CD4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799" y="705829"/>
            <a:ext cx="6444000" cy="36000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22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545784-DA6F-4415-AA23-E8DDB87FEAD7}"/>
              </a:ext>
            </a:extLst>
          </p:cNvPr>
          <p:cNvCxnSpPr/>
          <p:nvPr userDrawn="1"/>
        </p:nvCxnSpPr>
        <p:spPr>
          <a:xfrm>
            <a:off x="431800" y="1062181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A526A5-3A4C-48F8-B3E5-74E7301C7588}"/>
              </a:ext>
            </a:extLst>
          </p:cNvPr>
          <p:cNvCxnSpPr/>
          <p:nvPr userDrawn="1"/>
        </p:nvCxnSpPr>
        <p:spPr>
          <a:xfrm>
            <a:off x="431800" y="6405418"/>
            <a:ext cx="82804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14C1E6-2911-4315-B2F2-45695AC96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1600" y="302400"/>
            <a:ext cx="176435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1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415635"/>
            <a:ext cx="6444000" cy="3186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246907"/>
            <a:ext cx="6894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442543"/>
            <a:ext cx="4749800" cy="2262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Lahey CBAC Meeting | March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5204" y="6431608"/>
            <a:ext cx="696151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  <p:sldLayoutId id="2147483662" r:id="rId4"/>
    <p:sldLayoutId id="2147483669" r:id="rId5"/>
    <p:sldLayoutId id="2147483671" r:id="rId6"/>
    <p:sldLayoutId id="2147483663" r:id="rId7"/>
    <p:sldLayoutId id="2147483670" r:id="rId8"/>
    <p:sldLayoutId id="2147483664" r:id="rId9"/>
    <p:sldLayoutId id="2147483673" r:id="rId10"/>
    <p:sldLayoutId id="2147483674" r:id="rId11"/>
    <p:sldLayoutId id="2147483665" r:id="rId12"/>
    <p:sldLayoutId id="2147483668" r:id="rId13"/>
    <p:sldLayoutId id="2147483672" r:id="rId14"/>
    <p:sldLayoutId id="2147483676" r:id="rId15"/>
    <p:sldLayoutId id="2147483690" r:id="rId16"/>
    <p:sldLayoutId id="2147483691" r:id="rId17"/>
    <p:sldLayoutId id="2147483692" r:id="rId18"/>
  </p:sldLayoutIdLst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68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ts val="168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313200"/>
            <a:ext cx="8277225" cy="474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234874"/>
            <a:ext cx="6894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1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3678" r:id="rId2"/>
    <p:sldLayoutId id="2147483679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646" userDrawn="1">
          <p15:clr>
            <a:srgbClr val="F26B43"/>
          </p15:clr>
        </p15:guide>
        <p15:guide id="4" orient="horz" pos="4070" userDrawn="1">
          <p15:clr>
            <a:srgbClr val="F26B43"/>
          </p15:clr>
        </p15:guide>
        <p15:guide id="5" pos="5486" userDrawn="1">
          <p15:clr>
            <a:srgbClr val="F26B43"/>
          </p15:clr>
        </p15:guide>
        <p15:guide id="6" pos="264" userDrawn="1">
          <p15:clr>
            <a:srgbClr val="F26B43"/>
          </p15:clr>
        </p15:guide>
        <p15:guide id="7" orient="horz" pos="3558" userDrawn="1">
          <p15:clr>
            <a:srgbClr val="F26B43"/>
          </p15:clr>
        </p15:guide>
        <p15:guide id="8" orient="horz" pos="801" userDrawn="1">
          <p15:clr>
            <a:srgbClr val="F26B43"/>
          </p15:clr>
        </p15:guide>
        <p15:guide id="9" orient="horz" pos="16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799" y="313200"/>
            <a:ext cx="8277225" cy="4741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234874"/>
            <a:ext cx="6894000" cy="49300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547" y="6427956"/>
            <a:ext cx="880477" cy="2372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8A74B61-50D3-3946-8366-1E447A2A84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  <p:sldLayoutId id="2147484178" r:id="rId15"/>
    <p:sldLayoutId id="2147484179" r:id="rId16"/>
    <p:sldLayoutId id="2147484180" r:id="rId17"/>
    <p:sldLayoutId id="2147484181" r:id="rId1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76000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Symbol" panose="05050102010706020507" pitchFamily="18" charset="2"/>
        <a:buChar char="-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>
          <p15:clr>
            <a:srgbClr val="F26B43"/>
          </p15:clr>
        </p15:guide>
        <p15:guide id="3" orient="horz" pos="2646">
          <p15:clr>
            <a:srgbClr val="F26B43"/>
          </p15:clr>
        </p15:guide>
        <p15:guide id="4" orient="horz" pos="4070">
          <p15:clr>
            <a:srgbClr val="F26B43"/>
          </p15:clr>
        </p15:guide>
        <p15:guide id="5" pos="5486">
          <p15:clr>
            <a:srgbClr val="F26B43"/>
          </p15:clr>
        </p15:guide>
        <p15:guide id="6" pos="264">
          <p15:clr>
            <a:srgbClr val="F26B43"/>
          </p15:clr>
        </p15:guide>
        <p15:guide id="7" orient="horz" pos="3558">
          <p15:clr>
            <a:srgbClr val="F26B43"/>
          </p15:clr>
        </p15:guide>
        <p15:guide id="8" orient="horz" pos="801">
          <p15:clr>
            <a:srgbClr val="F26B43"/>
          </p15:clr>
        </p15:guide>
        <p15:guide id="9" orient="horz" pos="16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235744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rdiac_catheterizat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alliope/361953316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zh.freepik.com/premium%E7%9F%A2%E9%87%8F/2026-calendar-2026-monthly-calendar-template-2026-full-year-calendar-with-monthly-grids_424334238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EB981-DB2B-2629-3E4F-47B37547FE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300" dirty="0">
                <a:solidFill>
                  <a:schemeClr val="accent1"/>
                </a:solidFill>
              </a:rPr>
              <a:t>Lahey Hospital and Medical Center</a:t>
            </a:r>
            <a:br>
              <a:rPr lang="en-US" sz="3300" dirty="0">
                <a:solidFill>
                  <a:schemeClr val="accent1"/>
                </a:solidFill>
              </a:rPr>
            </a:br>
            <a:r>
              <a:rPr lang="en-US" sz="3300" dirty="0">
                <a:solidFill>
                  <a:schemeClr val="accent1"/>
                </a:solidFill>
              </a:rPr>
              <a:t>Determination of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27798-1D71-020E-4C3B-6BB680C7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734" y="3862025"/>
            <a:ext cx="6858000" cy="803108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Susan Moffatt-Bruce, MD </a:t>
            </a:r>
          </a:p>
          <a:p>
            <a:r>
              <a:rPr lang="en-US" dirty="0">
                <a:solidFill>
                  <a:schemeClr val="accent1"/>
                </a:solidFill>
              </a:rPr>
              <a:t>January 20</a:t>
            </a:r>
            <a:r>
              <a:rPr lang="en-US" baseline="30000" dirty="0">
                <a:solidFill>
                  <a:schemeClr val="accent1"/>
                </a:solidFill>
              </a:rPr>
              <a:t>th</a:t>
            </a:r>
            <a:r>
              <a:rPr lang="en-US" dirty="0">
                <a:solidFill>
                  <a:schemeClr val="accent1"/>
                </a:solidFill>
              </a:rPr>
              <a:t>, 2026</a:t>
            </a:r>
          </a:p>
          <a:p>
            <a:r>
              <a:rPr lang="en-US" dirty="0">
                <a:solidFill>
                  <a:schemeClr val="accent1"/>
                </a:solidFill>
              </a:rPr>
              <a:t>Public Meeting</a:t>
            </a:r>
          </a:p>
        </p:txBody>
      </p:sp>
    </p:spTree>
    <p:extLst>
      <p:ext uri="{BB962C8B-B14F-4D97-AF65-F5344CB8AC3E}">
        <p14:creationId xmlns:p14="http://schemas.microsoft.com/office/powerpoint/2010/main" val="251271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3E14E-F5F3-9A4A-CC9E-00354AC3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1EC7-DE8C-9196-BF92-1D60FF4B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Welcome and 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Proposed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Project Timeline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Community Health Initiative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Questions and Discussion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9738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42C78-1D6A-6B84-0BD8-59AEAA3D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1" y="357037"/>
            <a:ext cx="6893999" cy="324000"/>
          </a:xfrm>
        </p:spPr>
        <p:txBody>
          <a:bodyPr>
            <a:normAutofit fontScale="90000"/>
          </a:bodyPr>
          <a:lstStyle/>
          <a:p>
            <a:r>
              <a:rPr lang="en-US" dirty="0"/>
              <a:t>Expanding Services at Lahey Hospital &amp; Medical Center </a:t>
            </a:r>
            <a:br>
              <a:rPr lang="en-US" dirty="0"/>
            </a:br>
            <a:r>
              <a:rPr lang="en-US" dirty="0">
                <a:solidFill>
                  <a:srgbClr val="009EDF"/>
                </a:solidFill>
              </a:rPr>
              <a:t>Proposed Project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37032-06FB-B533-EDCF-E701FE9A4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6907"/>
            <a:ext cx="8178800" cy="4930056"/>
          </a:xfrm>
        </p:spPr>
        <p:txBody>
          <a:bodyPr>
            <a:normAutofit/>
          </a:bodyPr>
          <a:lstStyle/>
          <a:p>
            <a:pPr marL="342900" lvl="1" indent="0">
              <a:lnSpc>
                <a:spcPct val="100000"/>
              </a:lnSpc>
              <a:buNone/>
            </a:pPr>
            <a:r>
              <a:rPr lang="en-US" sz="2400" dirty="0"/>
              <a:t>LHMC has experienced a growing need for inpatient, cardiac and advanced imaging services in recent years. </a:t>
            </a:r>
          </a:p>
          <a:p>
            <a:pPr marL="342900" lvl="1" indent="0">
              <a:lnSpc>
                <a:spcPct val="100000"/>
              </a:lnSpc>
              <a:buNone/>
            </a:pPr>
            <a:r>
              <a:rPr lang="en-US" sz="2400" dirty="0"/>
              <a:t>To improve access to care, LHMC is proposing the following projects:  </a:t>
            </a:r>
            <a:endParaRPr lang="en-US" sz="2400" b="1" u="sng" dirty="0"/>
          </a:p>
          <a:p>
            <a:pPr marL="0" lvl="2" indent="0">
              <a:lnSpc>
                <a:spcPct val="100000"/>
              </a:lnSpc>
              <a:buNone/>
            </a:pPr>
            <a:r>
              <a:rPr lang="en-US" sz="2400" u="sng" dirty="0"/>
              <a:t>Main Campus 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Add 36-40 new inpatient beds 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Expand cardiac catheterization capacity </a:t>
            </a:r>
          </a:p>
          <a:p>
            <a:pPr marL="0" lvl="2" indent="0">
              <a:lnSpc>
                <a:spcPct val="100000"/>
              </a:lnSpc>
              <a:buNone/>
            </a:pPr>
            <a:r>
              <a:rPr lang="en-US" sz="2400" u="sng" dirty="0"/>
              <a:t>Peabody</a:t>
            </a:r>
          </a:p>
          <a:p>
            <a:pPr lvl="3">
              <a:lnSpc>
                <a:spcPct val="100000"/>
              </a:lnSpc>
            </a:pPr>
            <a:r>
              <a:rPr lang="en-US" sz="2400" dirty="0"/>
              <a:t>Add one new CT (total 2) </a:t>
            </a:r>
          </a:p>
        </p:txBody>
      </p:sp>
    </p:spTree>
    <p:extLst>
      <p:ext uri="{BB962C8B-B14F-4D97-AF65-F5344CB8AC3E}">
        <p14:creationId xmlns:p14="http://schemas.microsoft.com/office/powerpoint/2010/main" val="2561185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45A7-6F15-5A7D-15F4-146E9A83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5" y="357037"/>
            <a:ext cx="7704667" cy="324000"/>
          </a:xfrm>
        </p:spPr>
        <p:txBody>
          <a:bodyPr/>
          <a:lstStyle/>
          <a:p>
            <a:r>
              <a:rPr lang="en-US" dirty="0"/>
              <a:t>Expanding Services at Lahey Hospital &amp; Medical Center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AAA208-783C-4CB5-ADEC-4CD256CC4E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665" y="681037"/>
            <a:ext cx="6444000" cy="360000"/>
          </a:xfrm>
        </p:spPr>
        <p:txBody>
          <a:bodyPr/>
          <a:lstStyle/>
          <a:p>
            <a:r>
              <a:rPr lang="en-US" dirty="0"/>
              <a:t>Inpatient Beds at the Main Campus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8A098E-C387-4BCC-8C34-7F695208F80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800" y="1246907"/>
            <a:ext cx="3338826" cy="493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b="0" dirty="0"/>
              <a:t>For more than two years, the number of patients admitted to LHMC has exceeded its licensed bed count, contributing to boarding in the emergency department.</a:t>
            </a:r>
          </a:p>
          <a:p>
            <a:r>
              <a:rPr lang="en-US" sz="1800" b="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b="0" dirty="0"/>
              <a:t>This is the result of sicker patients who require a longer admission. </a:t>
            </a:r>
          </a:p>
          <a:p>
            <a:endParaRPr lang="en-US" sz="1800" b="0" dirty="0"/>
          </a:p>
          <a:p>
            <a:pPr>
              <a:lnSpc>
                <a:spcPct val="100000"/>
              </a:lnSpc>
            </a:pPr>
            <a:r>
              <a:rPr lang="en-US" sz="1800" b="0" dirty="0"/>
              <a:t>Adding beds will ensure patients can move from the emergency department sooner to when the decision to admit is ordered. 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DCB2E-A256-9AC0-1CEC-2500FFA76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797" y="1246907"/>
            <a:ext cx="4241803" cy="49300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hospital bed">
            <a:extLst>
              <a:ext uri="{FF2B5EF4-FFF2-40B4-BE49-F238E27FC236}">
                <a16:creationId xmlns:a16="http://schemas.microsoft.com/office/drawing/2014/main" id="{61FD6FFC-ED20-4148-B972-678C18E70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3026" y="1246907"/>
            <a:ext cx="3392173" cy="469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03DCA8E-6370-4DAD-AAE7-3836852C909D}"/>
              </a:ext>
            </a:extLst>
          </p:cNvPr>
          <p:cNvSpPr txBox="1">
            <a:spLocks/>
          </p:cNvSpPr>
          <p:nvPr/>
        </p:nvSpPr>
        <p:spPr>
          <a:xfrm>
            <a:off x="338665" y="357037"/>
            <a:ext cx="7704667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Expanding Services at Lahey Hospital &amp; Medical Center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49DCA-061E-EC34-BBDF-34157595B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5" y="416243"/>
            <a:ext cx="6444000" cy="324000"/>
          </a:xfrm>
        </p:spPr>
        <p:txBody>
          <a:bodyPr/>
          <a:lstStyle/>
          <a:p>
            <a:br>
              <a:rPr lang="en-US" dirty="0">
                <a:solidFill>
                  <a:srgbClr val="009EDF"/>
                </a:solidFill>
              </a:rPr>
            </a:br>
            <a:r>
              <a:rPr lang="en-US" dirty="0">
                <a:solidFill>
                  <a:srgbClr val="009EDF"/>
                </a:solidFill>
              </a:rPr>
              <a:t>Cardiac Catheterization at the Main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CDDF6-4E1C-2074-B181-7A9B914C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6907"/>
            <a:ext cx="3869267" cy="493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Cases at the Hospital’s cardiac catheterization lab have increased 25% since 2022. </a:t>
            </a:r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During the same period, wait times have grown from two weeks to six weeks. </a:t>
            </a:r>
          </a:p>
          <a:p>
            <a:pPr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Additional capacity will reduce patient wait times ensuring patients can access timely treatment. </a:t>
            </a:r>
            <a:endParaRPr lang="en-US" dirty="0"/>
          </a:p>
        </p:txBody>
      </p:sp>
      <p:pic>
        <p:nvPicPr>
          <p:cNvPr id="13" name="Picture 12" descr="An illustration of cardiac catheterization">
            <a:extLst>
              <a:ext uri="{FF2B5EF4-FFF2-40B4-BE49-F238E27FC236}">
                <a16:creationId xmlns:a16="http://schemas.microsoft.com/office/drawing/2014/main" id="{31EBB0ED-23AA-46F0-9762-CC348585D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13082" y="1108162"/>
            <a:ext cx="4199118" cy="451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8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A2CF9-BCAD-43D3-B360-0339926024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1463" y="706438"/>
            <a:ext cx="6670675" cy="358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Computed Tomography (CT) at Peabody Campus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C806DA-1F79-4CCC-BAC0-A4BDCAEF7AA8}"/>
              </a:ext>
            </a:extLst>
          </p:cNvPr>
          <p:cNvSpPr txBox="1">
            <a:spLocks/>
          </p:cNvSpPr>
          <p:nvPr/>
        </p:nvSpPr>
        <p:spPr>
          <a:xfrm>
            <a:off x="270932" y="362751"/>
            <a:ext cx="7704667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Expanding Services at Lahey Hospital &amp; Medical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A5795-21CB-3920-53B4-6D89FDA42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246907"/>
            <a:ext cx="3615267" cy="493005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Lahey Medical Center – Peabody currently only has one CT machine to serve its inpatients, outpatients, and emergency patients, including patients experiencing stroke symptoms. </a:t>
            </a:r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This leads to frequent disruptions for scheduled outpatients and contributes to long wait times for outpatients. </a:t>
            </a:r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Adding a second CT machine will improve access and reduce delays for all patients. </a:t>
            </a:r>
          </a:p>
        </p:txBody>
      </p:sp>
      <p:pic>
        <p:nvPicPr>
          <p:cNvPr id="10" name="Picture 9" descr="A CT machine">
            <a:extLst>
              <a:ext uri="{FF2B5EF4-FFF2-40B4-BE49-F238E27FC236}">
                <a16:creationId xmlns:a16="http://schemas.microsoft.com/office/drawing/2014/main" id="{C5BF149A-0E90-494E-98E8-77729E887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80582" y="1246907"/>
            <a:ext cx="4963418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65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BFF273-7694-4E3E-BC12-8C985A2188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1800" y="706438"/>
            <a:ext cx="6443663" cy="358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 Timelines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A911F2-468F-4F11-A9A6-AA896A0883CB}"/>
              </a:ext>
            </a:extLst>
          </p:cNvPr>
          <p:cNvSpPr txBox="1">
            <a:spLocks/>
          </p:cNvSpPr>
          <p:nvPr/>
        </p:nvSpPr>
        <p:spPr>
          <a:xfrm>
            <a:off x="431799" y="357037"/>
            <a:ext cx="7704667" cy="3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Expanding Services at Lahey Hospital &amp; Medical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3A75-8008-3879-616C-14708FC1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8" y="1346199"/>
            <a:ext cx="4385735" cy="30358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File Notice of Material Change with Health Policy Commission</a:t>
            </a:r>
          </a:p>
          <a:p>
            <a:pPr lvl="3"/>
            <a:r>
              <a:rPr lang="en-US" sz="1600" dirty="0"/>
              <a:t>Early calendar year (CY) 2026</a:t>
            </a:r>
          </a:p>
          <a:p>
            <a:pPr marL="285750" lvl="1" indent="-285750"/>
            <a:r>
              <a:rPr lang="en-US" sz="1600" dirty="0"/>
              <a:t>File Determination of Need with Massachusetts Department of Public Health</a:t>
            </a:r>
          </a:p>
          <a:p>
            <a:pPr lvl="3"/>
            <a:r>
              <a:rPr lang="en-US" sz="1600" dirty="0"/>
              <a:t>Early CY 2026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and approval </a:t>
            </a:r>
          </a:p>
          <a:p>
            <a:pPr lvl="3"/>
            <a:r>
              <a:rPr lang="en-US" sz="1600" dirty="0"/>
              <a:t>Summer 2026 </a:t>
            </a:r>
          </a:p>
          <a:p>
            <a:pPr lvl="1"/>
            <a:r>
              <a:rPr lang="en-US" sz="1600" dirty="0"/>
              <a:t>Construction begins</a:t>
            </a:r>
          </a:p>
          <a:p>
            <a:pPr lvl="3"/>
            <a:r>
              <a:rPr lang="en-US" sz="1600" dirty="0"/>
              <a:t>TBD</a:t>
            </a:r>
          </a:p>
          <a:p>
            <a:pPr lvl="1"/>
            <a:r>
              <a:rPr lang="en-US" sz="1600" dirty="0"/>
              <a:t>Opening</a:t>
            </a:r>
          </a:p>
          <a:p>
            <a:pPr lvl="3"/>
            <a:r>
              <a:rPr lang="en-US" sz="1600" dirty="0"/>
              <a:t>TBD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3C1800-2969-4B7F-8D94-FB6EA2AC6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2597" y="1168399"/>
            <a:ext cx="4270600" cy="44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 hidden="1">
            <a:extLst>
              <a:ext uri="{FF2B5EF4-FFF2-40B4-BE49-F238E27FC236}">
                <a16:creationId xmlns:a16="http://schemas.microsoft.com/office/drawing/2014/main" id="{EA717469-8212-4F6E-BC97-4F4C7C07FF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1800" y="415925"/>
            <a:ext cx="7518400" cy="3238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Expanding Services at Lahey Hospital &amp; Medical Center (continued)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4AF71-6FA8-4DFB-A472-7FEC994F67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Community Health Initiative 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5D681-3FE6-CB6E-8691-8970A656B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799" y="1072577"/>
            <a:ext cx="8509001" cy="4930056"/>
          </a:xfrm>
        </p:spPr>
        <p:txBody>
          <a:bodyPr/>
          <a:lstStyle/>
          <a:p>
            <a:pPr marL="0" indent="0">
              <a:lnSpc>
                <a:spcPct val="100000"/>
              </a:lnSpc>
            </a:pPr>
            <a:r>
              <a:rPr lang="en-US" sz="1800" dirty="0"/>
              <a:t>DPH requires hospitals to distribute funding equal to 5% of the approved project’s cost through local initiatives. </a:t>
            </a:r>
          </a:p>
          <a:p>
            <a:pPr marL="0" indent="0">
              <a:lnSpc>
                <a:spcPct val="100000"/>
              </a:lnSpc>
            </a:pPr>
            <a:endParaRPr lang="en-US" sz="1050" dirty="0"/>
          </a:p>
          <a:p>
            <a:pPr marL="0" indent="0">
              <a:lnSpc>
                <a:spcPct val="100000"/>
              </a:lnSpc>
            </a:pPr>
            <a:r>
              <a:rPr lang="en-US" sz="1800" dirty="0"/>
              <a:t>This will result in approximately $2-$4 million being invested in Lahey Hospital &amp; Medical Center’s Community Benefits Service Area (CBSA)</a:t>
            </a:r>
          </a:p>
          <a:p>
            <a:pPr marL="0" indent="0">
              <a:lnSpc>
                <a:spcPct val="100000"/>
              </a:lnSpc>
            </a:pPr>
            <a:endParaRPr lang="en-US" sz="1800" dirty="0"/>
          </a:p>
          <a:p>
            <a:pPr marL="0" indent="0">
              <a:lnSpc>
                <a:spcPct val="100000"/>
              </a:lnSpc>
            </a:pPr>
            <a:r>
              <a:rPr lang="en-US" sz="1800" dirty="0"/>
              <a:t>Over 5-7 years, this money will be distributed at the advice and guidance of the hospital’s CBAC adhering to the MA DPH Determination of Need Health Priorities. </a:t>
            </a:r>
          </a:p>
          <a:p>
            <a:pPr marL="0" indent="0"/>
            <a:endParaRPr lang="en-US" b="1" i="0" u="none" strike="noStrike" baseline="0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0" indent="0"/>
            <a:endParaRPr lang="en-US" b="0" i="0" u="none" strike="noStrike" baseline="0" dirty="0">
              <a:latin typeface="Aptos" panose="020B00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 descr="BILH's Community Health Initiative, illustrating six equal concepts: Built Environment, Education, Employment, Houseing, Social Environment, Violence">
            <a:extLst>
              <a:ext uri="{FF2B5EF4-FFF2-40B4-BE49-F238E27FC236}">
                <a16:creationId xmlns:a16="http://schemas.microsoft.com/office/drawing/2014/main" id="{AE395A6B-85E3-4619-86FF-B7733579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865" y="3537605"/>
            <a:ext cx="3696216" cy="281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01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EBFAC-D79C-4AEE-4405-8CA9702CA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542" y="4181328"/>
            <a:ext cx="8258725" cy="1430480"/>
          </a:xfrm>
        </p:spPr>
        <p:txBody>
          <a:bodyPr/>
          <a:lstStyle/>
          <a:p>
            <a:r>
              <a:rPr lang="en-US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408270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A9A9A9"/>
      </a:lt2>
      <a:accent1>
        <a:srgbClr val="183E75"/>
      </a:accent1>
      <a:accent2>
        <a:srgbClr val="0069B4"/>
      </a:accent2>
      <a:accent3>
        <a:srgbClr val="009EDF"/>
      </a:accent3>
      <a:accent4>
        <a:srgbClr val="784B98"/>
      </a:accent4>
      <a:accent5>
        <a:srgbClr val="F48F0C"/>
      </a:accent5>
      <a:accent6>
        <a:srgbClr val="F6C424"/>
      </a:accent6>
      <a:hlink>
        <a:srgbClr val="183E75"/>
      </a:hlink>
      <a:folHlink>
        <a:srgbClr val="5A5A5A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Presentation" id="{F62BC16B-07E9-4CFF-BB3E-A88D7D463D3F}" vid="{534B5AD8-866D-40AA-B6A0-2C5D680F3021}"/>
    </a:ext>
  </a:extLst>
</a:theme>
</file>

<file path=ppt/theme/theme2.xml><?xml version="1.0" encoding="utf-8"?>
<a:theme xmlns:a="http://schemas.openxmlformats.org/drawingml/2006/main" name="BILH_System_Standard_PPT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706F6F"/>
      </a:lt2>
      <a:accent1>
        <a:srgbClr val="183E75"/>
      </a:accent1>
      <a:accent2>
        <a:srgbClr val="0069B4"/>
      </a:accent2>
      <a:accent3>
        <a:srgbClr val="009EDF"/>
      </a:accent3>
      <a:accent4>
        <a:srgbClr val="784A99"/>
      </a:accent4>
      <a:accent5>
        <a:srgbClr val="F28F0F"/>
      </a:accent5>
      <a:accent6>
        <a:srgbClr val="F7C425"/>
      </a:accent6>
      <a:hlink>
        <a:srgbClr val="9D9D9C"/>
      </a:hlink>
      <a:folHlink>
        <a:srgbClr val="007CC1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Standard_PPT_10_18_2019" id="{6FCBFA5E-EA41-47C0-99DA-D9ACA0FD4638}" vid="{47FE2B3B-7986-4908-9373-1F8B7C033E47}"/>
    </a:ext>
  </a:extLst>
</a:theme>
</file>

<file path=ppt/theme/theme3.xml><?xml version="1.0" encoding="utf-8"?>
<a:theme xmlns:a="http://schemas.openxmlformats.org/drawingml/2006/main" name="2_Office Theme">
  <a:themeElements>
    <a:clrScheme name="BILH Theme Colours">
      <a:dk1>
        <a:sysClr val="windowText" lastClr="000000"/>
      </a:dk1>
      <a:lt1>
        <a:sysClr val="window" lastClr="FFFFFF"/>
      </a:lt1>
      <a:dk2>
        <a:srgbClr val="183E75"/>
      </a:dk2>
      <a:lt2>
        <a:srgbClr val="706F6F"/>
      </a:lt2>
      <a:accent1>
        <a:srgbClr val="183E75"/>
      </a:accent1>
      <a:accent2>
        <a:srgbClr val="0069B4"/>
      </a:accent2>
      <a:accent3>
        <a:srgbClr val="009EDF"/>
      </a:accent3>
      <a:accent4>
        <a:srgbClr val="784A99"/>
      </a:accent4>
      <a:accent5>
        <a:srgbClr val="F28F0F"/>
      </a:accent5>
      <a:accent6>
        <a:srgbClr val="F7C425"/>
      </a:accent6>
      <a:hlink>
        <a:srgbClr val="9D9D9C"/>
      </a:hlink>
      <a:folHlink>
        <a:srgbClr val="007CC1"/>
      </a:folHlink>
    </a:clrScheme>
    <a:fontScheme name="BILH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H_Standard_PPT_10_18_2019" id="{6FCBFA5E-EA41-47C0-99DA-D9ACA0FD4638}" vid="{47FE2B3B-7986-4908-9373-1F8B7C033E4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613BE41528643A541A2681C537D78" ma:contentTypeVersion="18" ma:contentTypeDescription="Create a new document." ma:contentTypeScope="" ma:versionID="e6e5d9b1f955a59de2dcd2e80b63f84d">
  <xsd:schema xmlns:xsd="http://www.w3.org/2001/XMLSchema" xmlns:xs="http://www.w3.org/2001/XMLSchema" xmlns:p="http://schemas.microsoft.com/office/2006/metadata/properties" xmlns:ns2="c613d39f-3c00-40fe-9f3d-9def540e60bb" xmlns:ns3="7ace4f9b-52eb-4e39-ac74-5ffaf858e8cc" targetNamespace="http://schemas.microsoft.com/office/2006/metadata/properties" ma:root="true" ma:fieldsID="9c915e94dedd258009e28bf48cd07c85" ns2:_="" ns3:_="">
    <xsd:import namespace="c613d39f-3c00-40fe-9f3d-9def540e60bb"/>
    <xsd:import namespace="7ace4f9b-52eb-4e39-ac74-5ffaf858e8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13d39f-3c00-40fe-9f3d-9def540e60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735e6ea-53d0-40ce-9738-f87677afe9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e4f9b-52eb-4e39-ac74-5ffaf858e8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e22fc4e-da9e-4c08-80d2-83bea662126d}" ma:internalName="TaxCatchAll" ma:showField="CatchAllData" ma:web="7ace4f9b-52eb-4e39-ac74-5ffaf858e8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ce4f9b-52eb-4e39-ac74-5ffaf858e8cc">
      <UserInfo>
        <DisplayName>Hardy, Marylou (BILH - Regional Manager, Community Relations)</DisplayName>
        <AccountId>19</AccountId>
        <AccountType/>
      </UserInfo>
      <UserInfo>
        <DisplayName>Snyder, Michelle (BILH - Regional Manager, Community Relations)</DisplayName>
        <AccountId>13</AccountId>
        <AccountType/>
      </UserInfo>
      <UserInfo>
        <DisplayName>Taylor, Leighanne (BILH - Community Benefits)</DisplayName>
        <AccountId>27</AccountId>
        <AccountType/>
      </UserInfo>
      <UserInfo>
        <DisplayName>D'Agata-Lynch, Janel (BIDMC - Business Development)</DisplayName>
        <AccountId>234</AccountId>
        <AccountType/>
      </UserInfo>
    </SharedWithUsers>
    <lcf76f155ced4ddcb4097134ff3c332f xmlns="c613d39f-3c00-40fe-9f3d-9def540e60bb">
      <Terms xmlns="http://schemas.microsoft.com/office/infopath/2007/PartnerControls"/>
    </lcf76f155ced4ddcb4097134ff3c332f>
    <TaxCatchAll xmlns="7ace4f9b-52eb-4e39-ac74-5ffaf858e8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D49A02-F55F-40FE-8914-7A1B7CED9D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13d39f-3c00-40fe-9f3d-9def540e60bb"/>
    <ds:schemaRef ds:uri="7ace4f9b-52eb-4e39-ac74-5ffaf858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7A49D9-4B6F-43A8-9E07-48BABAD72839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7ace4f9b-52eb-4e39-ac74-5ffaf858e8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613d39f-3c00-40fe-9f3d-9def540e60bb"/>
  </ds:schemaRefs>
</ds:datastoreItem>
</file>

<file path=customXml/itemProps3.xml><?xml version="1.0" encoding="utf-8"?>
<ds:datastoreItem xmlns:ds="http://schemas.openxmlformats.org/officeDocument/2006/customXml" ds:itemID="{5BA5E130-DFBB-480F-8E37-B2D4FCC0A1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6519</TotalTime>
  <Words>450</Words>
  <Application>Microsoft Office PowerPoint</Application>
  <PresentationFormat>On-screen Show (4:3)</PresentationFormat>
  <Paragraphs>62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Courier New</vt:lpstr>
      <vt:lpstr>Symbol</vt:lpstr>
      <vt:lpstr>Wingdings</vt:lpstr>
      <vt:lpstr>Office Theme</vt:lpstr>
      <vt:lpstr>BILH_System_Standard_PPT</vt:lpstr>
      <vt:lpstr>2_Office Theme</vt:lpstr>
      <vt:lpstr>Lahey Hospital and Medical Center Determination of Need</vt:lpstr>
      <vt:lpstr>Agenda </vt:lpstr>
      <vt:lpstr>Expanding Services at Lahey Hospital &amp; Medical Center  Proposed Project Need </vt:lpstr>
      <vt:lpstr>Expanding Services at Lahey Hospital &amp; Medical Center</vt:lpstr>
      <vt:lpstr> Cardiac Catheterization at the Main Campus</vt:lpstr>
      <vt:lpstr>Computed Tomography (CT) at Peabody Campus</vt:lpstr>
      <vt:lpstr>Project Timelines</vt:lpstr>
      <vt:lpstr>Expanding Services at Lahey Hospital &amp; Medical Center (continued) </vt:lpstr>
      <vt:lpstr>Questions &amp;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BILH Lahey Community Engagement</dc:title>
  <dc:creator>Robert Scalea</dc:creator>
  <cp:lastModifiedBy>Marks, Brett (DPH)</cp:lastModifiedBy>
  <cp:revision>62</cp:revision>
  <dcterms:created xsi:type="dcterms:W3CDTF">2019-03-26T18:39:12Z</dcterms:created>
  <dcterms:modified xsi:type="dcterms:W3CDTF">2026-06-10T12:52:32Z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0x010100E0A613BE41528643A541A2681C537D78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  <property fmtid="{D5CDD505-2E9C-101B-9397-08002B2CF9AE}" pid="10" name="ndDocumentId">
    <vt:lpwstr>4910-2819-6234</vt:lpwstr>
  </property>
</Properties>
</file>