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400800" cy="8686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F88EFB-1297-46D4-B047-EF78B1421532}" v="1" dt="2021-07-26T15:55:52.6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nnis, Kevin (EOTSS)" userId="36dc3146-ea75-4024-bdbf-4d850ef5fbf3" providerId="ADAL" clId="{BEF88EFB-1297-46D4-B047-EF78B1421532}"/>
    <pc:docChg chg="modSld">
      <pc:chgData name="Ennis, Kevin (EOTSS)" userId="36dc3146-ea75-4024-bdbf-4d850ef5fbf3" providerId="ADAL" clId="{BEF88EFB-1297-46D4-B047-EF78B1421532}" dt="2021-07-26T15:55:41.166" v="9" actId="207"/>
      <pc:docMkLst>
        <pc:docMk/>
      </pc:docMkLst>
      <pc:sldChg chg="modSp mod">
        <pc:chgData name="Ennis, Kevin (EOTSS)" userId="36dc3146-ea75-4024-bdbf-4d850ef5fbf3" providerId="ADAL" clId="{BEF88EFB-1297-46D4-B047-EF78B1421532}" dt="2021-07-26T15:55:09.834" v="1" actId="207"/>
        <pc:sldMkLst>
          <pc:docMk/>
          <pc:sldMk cId="3182593551" sldId="257"/>
        </pc:sldMkLst>
        <pc:spChg chg="mod">
          <ac:chgData name="Ennis, Kevin (EOTSS)" userId="36dc3146-ea75-4024-bdbf-4d850ef5fbf3" providerId="ADAL" clId="{BEF88EFB-1297-46D4-B047-EF78B1421532}" dt="2021-07-26T15:55:06.230" v="0" actId="207"/>
          <ac:spMkLst>
            <pc:docMk/>
            <pc:sldMk cId="3182593551" sldId="257"/>
            <ac:spMk id="2" creationId="{090CB534-3E5F-4982-8589-4B9E1E7AAC4B}"/>
          </ac:spMkLst>
        </pc:spChg>
        <pc:spChg chg="mod">
          <ac:chgData name="Ennis, Kevin (EOTSS)" userId="36dc3146-ea75-4024-bdbf-4d850ef5fbf3" providerId="ADAL" clId="{BEF88EFB-1297-46D4-B047-EF78B1421532}" dt="2021-07-26T15:55:09.834" v="1" actId="207"/>
          <ac:spMkLst>
            <pc:docMk/>
            <pc:sldMk cId="3182593551" sldId="257"/>
            <ac:spMk id="3" creationId="{9B9BF865-1F92-460B-A70C-7C409A8A4833}"/>
          </ac:spMkLst>
        </pc:spChg>
      </pc:sldChg>
      <pc:sldChg chg="modSp mod">
        <pc:chgData name="Ennis, Kevin (EOTSS)" userId="36dc3146-ea75-4024-bdbf-4d850ef5fbf3" providerId="ADAL" clId="{BEF88EFB-1297-46D4-B047-EF78B1421532}" dt="2021-07-26T15:55:17.373" v="3" actId="207"/>
        <pc:sldMkLst>
          <pc:docMk/>
          <pc:sldMk cId="3421040368" sldId="258"/>
        </pc:sldMkLst>
        <pc:spChg chg="mod">
          <ac:chgData name="Ennis, Kevin (EOTSS)" userId="36dc3146-ea75-4024-bdbf-4d850ef5fbf3" providerId="ADAL" clId="{BEF88EFB-1297-46D4-B047-EF78B1421532}" dt="2021-07-26T15:55:14.333" v="2" actId="207"/>
          <ac:spMkLst>
            <pc:docMk/>
            <pc:sldMk cId="3421040368" sldId="258"/>
            <ac:spMk id="2" creationId="{090CB534-3E5F-4982-8589-4B9E1E7AAC4B}"/>
          </ac:spMkLst>
        </pc:spChg>
        <pc:spChg chg="mod">
          <ac:chgData name="Ennis, Kevin (EOTSS)" userId="36dc3146-ea75-4024-bdbf-4d850ef5fbf3" providerId="ADAL" clId="{BEF88EFB-1297-46D4-B047-EF78B1421532}" dt="2021-07-26T15:55:17.373" v="3" actId="207"/>
          <ac:spMkLst>
            <pc:docMk/>
            <pc:sldMk cId="3421040368" sldId="258"/>
            <ac:spMk id="3" creationId="{9B9BF865-1F92-460B-A70C-7C409A8A4833}"/>
          </ac:spMkLst>
        </pc:spChg>
      </pc:sldChg>
      <pc:sldChg chg="modSp mod">
        <pc:chgData name="Ennis, Kevin (EOTSS)" userId="36dc3146-ea75-4024-bdbf-4d850ef5fbf3" providerId="ADAL" clId="{BEF88EFB-1297-46D4-B047-EF78B1421532}" dt="2021-07-26T15:55:25.450" v="5" actId="207"/>
        <pc:sldMkLst>
          <pc:docMk/>
          <pc:sldMk cId="1345412541" sldId="259"/>
        </pc:sldMkLst>
        <pc:spChg chg="mod">
          <ac:chgData name="Ennis, Kevin (EOTSS)" userId="36dc3146-ea75-4024-bdbf-4d850ef5fbf3" providerId="ADAL" clId="{BEF88EFB-1297-46D4-B047-EF78B1421532}" dt="2021-07-26T15:55:21.971" v="4" actId="207"/>
          <ac:spMkLst>
            <pc:docMk/>
            <pc:sldMk cId="1345412541" sldId="259"/>
            <ac:spMk id="2" creationId="{090CB534-3E5F-4982-8589-4B9E1E7AAC4B}"/>
          </ac:spMkLst>
        </pc:spChg>
        <pc:spChg chg="mod">
          <ac:chgData name="Ennis, Kevin (EOTSS)" userId="36dc3146-ea75-4024-bdbf-4d850ef5fbf3" providerId="ADAL" clId="{BEF88EFB-1297-46D4-B047-EF78B1421532}" dt="2021-07-26T15:55:25.450" v="5" actId="207"/>
          <ac:spMkLst>
            <pc:docMk/>
            <pc:sldMk cId="1345412541" sldId="259"/>
            <ac:spMk id="3" creationId="{9B9BF865-1F92-460B-A70C-7C409A8A4833}"/>
          </ac:spMkLst>
        </pc:spChg>
      </pc:sldChg>
      <pc:sldChg chg="modSp mod">
        <pc:chgData name="Ennis, Kevin (EOTSS)" userId="36dc3146-ea75-4024-bdbf-4d850ef5fbf3" providerId="ADAL" clId="{BEF88EFB-1297-46D4-B047-EF78B1421532}" dt="2021-07-26T15:55:33.033" v="7" actId="207"/>
        <pc:sldMkLst>
          <pc:docMk/>
          <pc:sldMk cId="3589937759" sldId="260"/>
        </pc:sldMkLst>
        <pc:spChg chg="mod">
          <ac:chgData name="Ennis, Kevin (EOTSS)" userId="36dc3146-ea75-4024-bdbf-4d850ef5fbf3" providerId="ADAL" clId="{BEF88EFB-1297-46D4-B047-EF78B1421532}" dt="2021-07-26T15:55:29.862" v="6" actId="207"/>
          <ac:spMkLst>
            <pc:docMk/>
            <pc:sldMk cId="3589937759" sldId="260"/>
            <ac:spMk id="2" creationId="{090CB534-3E5F-4982-8589-4B9E1E7AAC4B}"/>
          </ac:spMkLst>
        </pc:spChg>
        <pc:spChg chg="mod">
          <ac:chgData name="Ennis, Kevin (EOTSS)" userId="36dc3146-ea75-4024-bdbf-4d850ef5fbf3" providerId="ADAL" clId="{BEF88EFB-1297-46D4-B047-EF78B1421532}" dt="2021-07-26T15:55:33.033" v="7" actId="207"/>
          <ac:spMkLst>
            <pc:docMk/>
            <pc:sldMk cId="3589937759" sldId="260"/>
            <ac:spMk id="3" creationId="{9B9BF865-1F92-460B-A70C-7C409A8A4833}"/>
          </ac:spMkLst>
        </pc:spChg>
      </pc:sldChg>
      <pc:sldChg chg="modSp mod">
        <pc:chgData name="Ennis, Kevin (EOTSS)" userId="36dc3146-ea75-4024-bdbf-4d850ef5fbf3" providerId="ADAL" clId="{BEF88EFB-1297-46D4-B047-EF78B1421532}" dt="2021-07-26T15:55:41.166" v="9" actId="207"/>
        <pc:sldMkLst>
          <pc:docMk/>
          <pc:sldMk cId="905508607" sldId="261"/>
        </pc:sldMkLst>
        <pc:spChg chg="mod">
          <ac:chgData name="Ennis, Kevin (EOTSS)" userId="36dc3146-ea75-4024-bdbf-4d850ef5fbf3" providerId="ADAL" clId="{BEF88EFB-1297-46D4-B047-EF78B1421532}" dt="2021-07-26T15:55:37.556" v="8" actId="207"/>
          <ac:spMkLst>
            <pc:docMk/>
            <pc:sldMk cId="905508607" sldId="261"/>
            <ac:spMk id="2" creationId="{090CB534-3E5F-4982-8589-4B9E1E7AAC4B}"/>
          </ac:spMkLst>
        </pc:spChg>
        <pc:spChg chg="mod">
          <ac:chgData name="Ennis, Kevin (EOTSS)" userId="36dc3146-ea75-4024-bdbf-4d850ef5fbf3" providerId="ADAL" clId="{BEF88EFB-1297-46D4-B047-EF78B1421532}" dt="2021-07-26T15:55:41.166" v="9" actId="207"/>
          <ac:spMkLst>
            <pc:docMk/>
            <pc:sldMk cId="905508607" sldId="261"/>
            <ac:spMk id="3" creationId="{9B9BF865-1F92-460B-A70C-7C409A8A483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E9C58-47A5-4775-B0FB-BEE793FC5E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602309-C92F-4E64-95B3-05F55AFD09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9E4CA-D99F-4160-92D1-0B6F02A4D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06D56-B28C-4239-8B19-7B87BBFC9762}" type="datetimeFigureOut">
              <a:rPr lang="en-US" smtClean="0"/>
              <a:t>7/26/2021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81C21E-01E3-483C-A27B-F226DA8B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5C339-16AA-405D-8E5C-CDCC89776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EDA87-BDE7-47DB-8C46-11FB67E2F3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508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14C81-4562-45C6-974D-589F7A8AB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88FC35-C86F-41B8-AAFB-4229A76FD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4C10A-6CF8-4B80-87E6-F0B96E5A9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06D56-B28C-4239-8B19-7B87BBFC9762}" type="datetimeFigureOut">
              <a:rPr lang="en-US" smtClean="0"/>
              <a:t>7/26/2021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585AF6-A47B-457F-999D-63C440B37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9BB8F-1A9A-46E6-8C87-B283629E6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EDA87-BDE7-47DB-8C46-11FB67E2F3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64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9103B1-AB0F-4CA2-8F95-BFBF07BFC5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E65A80-DF7D-4192-B54C-B4705E696D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E7DF9-219F-4C5C-9296-1982FC02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06D56-B28C-4239-8B19-7B87BBFC9762}" type="datetimeFigureOut">
              <a:rPr lang="en-US" smtClean="0"/>
              <a:t>7/26/2021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114CF-714C-4571-92B2-4A931053C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666BF-D384-43B1-A1AC-4D53690B2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EDA87-BDE7-47DB-8C46-11FB67E2F3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440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AE993-249C-484C-BC22-2B515387E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6627D-4C15-4E13-93AD-5FC15E5C0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82E4E-F0D9-47CD-AB98-A880EA3F4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06D56-B28C-4239-8B19-7B87BBFC9762}" type="datetimeFigureOut">
              <a:rPr lang="en-US" smtClean="0"/>
              <a:t>7/26/2021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2C592-A06F-4309-BA9A-CB53F3113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A5E62-3229-40B8-9583-1D594E1ED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EDA87-BDE7-47DB-8C46-11FB67E2F3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550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63E8-8D84-4DF3-B2FB-DBE13FF19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0B141-07CA-4FCF-9548-B1EC0E18EE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A0352-6DC5-4402-A7B0-88E50BBEE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06D56-B28C-4239-8B19-7B87BBFC9762}" type="datetimeFigureOut">
              <a:rPr lang="en-US" smtClean="0"/>
              <a:t>7/26/2021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AA8BC1-9154-4645-AAF9-F9272F1A5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1C213-788A-4A29-9433-8B8D41294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EDA87-BDE7-47DB-8C46-11FB67E2F3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960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DDCDF-72A4-4A6A-8E7C-804807C03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FFCE2-A767-431E-96B9-B3FA3AE0EC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753AB2-E4DF-4B08-B71A-32B27917D9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409C9B-303F-4D1A-B9BF-EC7CBDFE1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06D56-B28C-4239-8B19-7B87BBFC9762}" type="datetimeFigureOut">
              <a:rPr lang="en-US" smtClean="0"/>
              <a:t>7/26/2021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25ABBC-27BF-4981-9AF6-94E615C0C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C3417C-C153-4473-BE17-EC422ED85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EDA87-BDE7-47DB-8C46-11FB67E2F3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732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4293C-4269-4E22-B277-04B6853F0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C96D29-BD9D-4D82-9A92-64413A631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A63AC9-C299-401A-A5DB-927625774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F026C4-DFAC-4B6A-AEAE-2C04A523E0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39603B-3E6B-49C6-8AA9-CE937DE184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7C8593-C6ED-4AA9-8218-6B446DA64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06D56-B28C-4239-8B19-7B87BBFC9762}" type="datetimeFigureOut">
              <a:rPr lang="en-US" smtClean="0"/>
              <a:t>7/26/2021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6A80EB-CAA9-4F2F-B067-5357F9007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1B844C-7FC9-4F5A-B211-C202DA048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EDA87-BDE7-47DB-8C46-11FB67E2F3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517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CD755-134E-4B1D-9E65-3A1F7AF35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B622C5-29B6-4FFB-83E1-5BCA79A2F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06D56-B28C-4239-8B19-7B87BBFC9762}" type="datetimeFigureOut">
              <a:rPr lang="en-US" smtClean="0"/>
              <a:t>7/26/2021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9ED3EF-AE17-4390-8DF8-F9F177B9F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CA74D7-AEF7-49D5-B926-7CE24D7E3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EDA87-BDE7-47DB-8C46-11FB67E2F3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113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0EE7F9-4F44-4680-8D58-C6EF5922D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06D56-B28C-4239-8B19-7B87BBFC9762}" type="datetimeFigureOut">
              <a:rPr lang="en-US" smtClean="0"/>
              <a:t>7/26/2021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763B09-214D-4A44-9D2D-19B82B442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189835-577D-4328-BBFA-2C07A3E6D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EDA87-BDE7-47DB-8C46-11FB67E2F3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777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03499-FD82-4ADF-8D48-4D1AFA940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CF856-A3A1-4E9B-977D-E1805DAE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DF5B59-DB90-49EE-9313-8FB266521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23ABAF-A97C-4CCA-A0ED-6F3D93DE1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06D56-B28C-4239-8B19-7B87BBFC9762}" type="datetimeFigureOut">
              <a:rPr lang="en-US" smtClean="0"/>
              <a:t>7/26/2021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9E0378-3627-4372-A7A9-AC3314715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DE31A6-4194-4852-9A4D-04B1C912A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EDA87-BDE7-47DB-8C46-11FB67E2F3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84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35487-9624-4347-B0DC-E193B45C6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455F4E-F35B-4C17-8AB0-8633920BF5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9F6652-31C5-4F37-9CA9-787A20D565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9CED73-4802-4AA9-BF21-4333D44E3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06D56-B28C-4239-8B19-7B87BBFC9762}" type="datetimeFigureOut">
              <a:rPr lang="en-US" smtClean="0"/>
              <a:t>7/26/2021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F58EFD-4DF0-45A2-830F-806108B46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6F0765-F9E3-4C3A-82FB-3C233DAA1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EDA87-BDE7-47DB-8C46-11FB67E2F3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715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1A6845-07E9-4FF9-ADC9-081756DC3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E622B-B917-4E75-BD9B-B9DE167C75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58081F-905B-4E06-9F1A-A61FEDB318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06D56-B28C-4239-8B19-7B87BBFC9762}" type="datetimeFigureOut">
              <a:rPr lang="en-US" smtClean="0"/>
              <a:t>7/26/2021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8624D-4C30-467F-832D-8085B22C65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CF896-9DE5-4F94-9B08-3B9A298D7A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EDA87-BDE7-47DB-8C46-11FB67E2F3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153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53D7A-04E8-4185-B3D0-BD4FE2D030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075" y="4616451"/>
            <a:ext cx="9144000" cy="895350"/>
          </a:xfrm>
        </p:spPr>
        <p:txBody>
          <a:bodyPr>
            <a:normAutofit fontScale="90000"/>
          </a:bodyPr>
          <a:lstStyle/>
          <a:p>
            <a:r>
              <a:rPr lang="en-US" sz="3600" u="sng" dirty="0"/>
              <a:t>Contents of a good project presentation</a:t>
            </a:r>
            <a:br>
              <a:rPr lang="en-US" sz="4000" u="sng" dirty="0"/>
            </a:br>
            <a:br>
              <a:rPr lang="en-US" sz="4000" u="sng" dirty="0"/>
            </a:br>
            <a:r>
              <a:rPr lang="en-US" sz="2200" b="1" dirty="0"/>
              <a:t>A simple five step approach</a:t>
            </a:r>
            <a:br>
              <a:rPr lang="en-US" sz="2200" dirty="0"/>
            </a:br>
            <a:r>
              <a:rPr lang="en-US" sz="2200" dirty="0"/>
              <a:t>Concept</a:t>
            </a:r>
            <a:br>
              <a:rPr lang="en-US" sz="2200" dirty="0"/>
            </a:br>
            <a:r>
              <a:rPr lang="en-US" sz="2200" dirty="0"/>
              <a:t>Feasibility</a:t>
            </a:r>
            <a:br>
              <a:rPr lang="en-US" sz="2200" dirty="0"/>
            </a:br>
            <a:r>
              <a:rPr lang="en-US" sz="2200" dirty="0"/>
              <a:t>Delivery</a:t>
            </a:r>
            <a:br>
              <a:rPr lang="en-US" sz="2200" dirty="0"/>
            </a:br>
            <a:r>
              <a:rPr lang="en-US" sz="2200" dirty="0"/>
              <a:t>Monitoring</a:t>
            </a:r>
            <a:br>
              <a:rPr lang="en-US" sz="2200" dirty="0"/>
            </a:br>
            <a:r>
              <a:rPr lang="en-US" sz="2200" dirty="0"/>
              <a:t>Benefits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5DF5C-7E4F-4478-84F5-3C791EC0B3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67025" y="1506538"/>
            <a:ext cx="9144000" cy="1033463"/>
          </a:xfrm>
        </p:spPr>
        <p:txBody>
          <a:bodyPr>
            <a:normAutofit/>
          </a:bodyPr>
          <a:lstStyle/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Executive Office of Technology Services and Security</a:t>
            </a: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>
                <a:solidFill>
                  <a:srgbClr val="7F7F7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Office of Capital Planning</a:t>
            </a:r>
            <a:endParaRPr lang="en-US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7DC7AD-7301-412B-97C4-F7E4117E4D6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105" y="1575594"/>
            <a:ext cx="914400" cy="895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8275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CB534-3E5F-4982-8589-4B9E1E7AA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BF865-1F92-460B-A70C-7C409A8A4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policy need or opportunity you are addressing</a:t>
            </a:r>
          </a:p>
          <a:p>
            <a:r>
              <a:rPr lang="en-US" dirty="0"/>
              <a:t>Why do you need to do it </a:t>
            </a:r>
            <a:r>
              <a:rPr lang="en-US" u="sng" dirty="0"/>
              <a:t>now</a:t>
            </a:r>
          </a:p>
          <a:p>
            <a:r>
              <a:rPr lang="en-US" dirty="0"/>
              <a:t>Who is the business owner</a:t>
            </a:r>
          </a:p>
          <a:p>
            <a:r>
              <a:rPr lang="en-US" dirty="0"/>
              <a:t>What </a:t>
            </a:r>
            <a:r>
              <a:rPr lang="en-US" b="1" dirty="0"/>
              <a:t>business outcomes </a:t>
            </a:r>
            <a:r>
              <a:rPr lang="en-US" dirty="0"/>
              <a:t>do you seek</a:t>
            </a:r>
          </a:p>
          <a:p>
            <a:r>
              <a:rPr lang="en-US" dirty="0"/>
              <a:t>How have other CW agencies addressed this need or opportunity</a:t>
            </a:r>
          </a:p>
          <a:p>
            <a:r>
              <a:rPr lang="en-US" dirty="0"/>
              <a:t>What type of users and how many will be impacted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593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CB534-3E5F-4982-8589-4B9E1E7AA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BF865-1F92-460B-A70C-7C409A8A4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solutions/options did you study (build, buy, subscribe)</a:t>
            </a:r>
          </a:p>
          <a:p>
            <a:r>
              <a:rPr lang="en-US" dirty="0"/>
              <a:t>What is your preferred solution and why</a:t>
            </a:r>
          </a:p>
          <a:p>
            <a:r>
              <a:rPr lang="en-US" dirty="0"/>
              <a:t>What are the costs and benefits</a:t>
            </a:r>
          </a:p>
          <a:p>
            <a:r>
              <a:rPr lang="en-US" dirty="0"/>
              <a:t>How are current business practices impacted</a:t>
            </a:r>
          </a:p>
          <a:p>
            <a:r>
              <a:rPr lang="en-US" dirty="0"/>
              <a:t>Do you have the support of business users</a:t>
            </a:r>
          </a:p>
          <a:p>
            <a:r>
              <a:rPr lang="en-US" dirty="0"/>
              <a:t>Dependencies on other Secretariats/Agencies</a:t>
            </a:r>
          </a:p>
          <a:p>
            <a:r>
              <a:rPr lang="en-US" dirty="0"/>
              <a:t>Do you have relevant SME in house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040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CB534-3E5F-4982-8589-4B9E1E7AA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Delivery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BF865-1F92-460B-A70C-7C409A8A4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Who is the project manager</a:t>
            </a:r>
          </a:p>
          <a:p>
            <a:r>
              <a:rPr lang="en-US" dirty="0"/>
              <a:t>List key milestones and milestone dates and costs</a:t>
            </a:r>
          </a:p>
          <a:p>
            <a:r>
              <a:rPr lang="en-US" dirty="0"/>
              <a:t>Impact on CW infrastructure/cybersecurity</a:t>
            </a:r>
          </a:p>
          <a:p>
            <a:r>
              <a:rPr lang="en-US" dirty="0"/>
              <a:t>What is your procurement approach</a:t>
            </a:r>
          </a:p>
          <a:p>
            <a:pPr lvl="1"/>
            <a:r>
              <a:rPr lang="en-US" dirty="0"/>
              <a:t>Vendor</a:t>
            </a:r>
          </a:p>
          <a:p>
            <a:pPr lvl="1"/>
            <a:r>
              <a:rPr lang="en-US" dirty="0"/>
              <a:t>Staff augmentation</a:t>
            </a:r>
          </a:p>
          <a:p>
            <a:pPr lvl="1"/>
            <a:r>
              <a:rPr lang="en-US" dirty="0"/>
              <a:t>Equipment, Software</a:t>
            </a:r>
          </a:p>
          <a:p>
            <a:pPr lvl="1"/>
            <a:r>
              <a:rPr lang="en-US" dirty="0"/>
              <a:t>Other</a:t>
            </a:r>
          </a:p>
          <a:p>
            <a:r>
              <a:rPr lang="en-US" dirty="0"/>
              <a:t>Change management strategy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412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CB534-3E5F-4982-8589-4B9E1E7AA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monitoring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BF865-1F92-460B-A70C-7C409A8A4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Outline project governance</a:t>
            </a:r>
          </a:p>
          <a:p>
            <a:r>
              <a:rPr lang="en-US" dirty="0"/>
              <a:t>How often is the business justification reviewed</a:t>
            </a:r>
          </a:p>
          <a:p>
            <a:r>
              <a:rPr lang="en-US" dirty="0"/>
              <a:t>How often are milestones/outcomes validated with users</a:t>
            </a:r>
          </a:p>
          <a:p>
            <a:r>
              <a:rPr lang="en-US" dirty="0"/>
              <a:t>Identify significant risks and mitigation</a:t>
            </a:r>
          </a:p>
          <a:p>
            <a:r>
              <a:rPr lang="en-US" dirty="0"/>
              <a:t>Commitment to provision of monthly performance metrics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937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CB534-3E5F-4982-8589-4B9E1E7AA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realization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BF865-1F92-460B-A70C-7C409A8A4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is the project complete</a:t>
            </a:r>
          </a:p>
          <a:p>
            <a:r>
              <a:rPr lang="en-US" dirty="0"/>
              <a:t>How do you determine that the project has been completed</a:t>
            </a:r>
          </a:p>
          <a:p>
            <a:r>
              <a:rPr lang="en-US" dirty="0"/>
              <a:t>Training – staff, customers, etc.</a:t>
            </a:r>
          </a:p>
          <a:p>
            <a:r>
              <a:rPr lang="en-US" dirty="0"/>
              <a:t>How do you measure success (revisit </a:t>
            </a:r>
            <a:r>
              <a:rPr lang="en-US" b="1" dirty="0"/>
              <a:t>business outcomes</a:t>
            </a:r>
            <a:r>
              <a:rPr lang="en-US" dirty="0"/>
              <a:t>)</a:t>
            </a:r>
          </a:p>
          <a:p>
            <a:r>
              <a:rPr lang="en-US" dirty="0"/>
              <a:t>Who is responsible for reporting benefits as realized</a:t>
            </a:r>
          </a:p>
          <a:p>
            <a:r>
              <a:rPr lang="en-US" dirty="0"/>
              <a:t>Ongoing operational costs</a:t>
            </a:r>
          </a:p>
          <a:p>
            <a:r>
              <a:rPr lang="en-US" dirty="0"/>
              <a:t>Will you conduct a post-project review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508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260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Contents of a good project presentation  A simple five step approach Concept Feasibility Delivery Monitoring Benefits</vt:lpstr>
      <vt:lpstr>Concept</vt:lpstr>
      <vt:lpstr>Feasibility</vt:lpstr>
      <vt:lpstr>Delivery Strategy</vt:lpstr>
      <vt:lpstr>Project monitoring</vt:lpstr>
      <vt:lpstr>Benefits realization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Ennis, Kevin (EOTSS)</dc:creator>
  <cp:lastModifiedBy>Ennis, Kevin (EOTSS)</cp:lastModifiedBy>
  <cp:revision>14</cp:revision>
  <dcterms:created xsi:type="dcterms:W3CDTF">2020-10-14T15:49:55Z</dcterms:created>
  <dcterms:modified xsi:type="dcterms:W3CDTF">2021-07-26T15:56:02Z</dcterms:modified>
</cp:coreProperties>
</file>