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E7F"/>
    <a:srgbClr val="3C9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89C8B-D6EF-F749-B94F-36713EF8134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09AC0-1F6E-2244-9701-4DF118E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1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33009AC0-1F6E-2244-9701-4DF118E66680}" type="slidenum">
              <a:rPr/>
              <a:t>1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257876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6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9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9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9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0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5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1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5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3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5ECB-130F-454E-86DD-D01E895F1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2" y="178776"/>
            <a:ext cx="7236835" cy="709082"/>
          </a:xfrm>
        </p:spPr>
        <p:txBody>
          <a:bodyPr>
            <a:noAutofit/>
          </a:bodyPr>
          <a:lstStyle/>
          <a:p>
            <a:pPr rtl="1"/>
            <a:r>
              <a:rPr lang="ar" sz="3800" b="1" i="0" u="none" baseline="0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</a:rPr>
              <a:t>عيادة الحصول على لقاح كوفيد-19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32E09-3B29-9E42-BE08-F5F3AE821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831" y="1190178"/>
            <a:ext cx="7026738" cy="8307080"/>
          </a:xfrm>
        </p:spPr>
        <p:txBody>
          <a:bodyPr>
            <a:noAutofit/>
          </a:bodyPr>
          <a:lstStyle/>
          <a:p>
            <a:pPr rtl="1" fontAlgn="base"/>
            <a:r>
              <a:rPr lang="ar" sz="2200" b="0" i="1" u="none" baseline="0" dirty="0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+mj-cs"/>
              </a:rPr>
              <a:t>احمِ نفسك وعائلتك ومجتمعك وأحبائك.</a:t>
            </a:r>
          </a:p>
          <a:p>
            <a:pPr rtl="1" fontAlgn="base"/>
            <a:r>
              <a:rPr lang="ar" sz="2000" b="0" i="0" u="none" baseline="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+mj-cs"/>
              </a:rPr>
              <a:t>كجزء من مبادرة الإنصاف في إعطاء لقاح كوفيد-19، نوفر لقاحات كوفيد-19 مجانية للأشخاص والمجتمعات الذين عانوا من أسوأ آثار الجائحة. </a:t>
            </a:r>
          </a:p>
          <a:p>
            <a:pPr rtl="1" fontAlgn="base"/>
            <a:endParaRPr lang="ar" sz="1600" dirty="0">
              <a:latin typeface="Noto Sans" panose="020B0502040504020204" pitchFamily="34" charset="0"/>
              <a:ea typeface="Noto Sans" panose="020B0502040504020204" pitchFamily="34" charset="0"/>
              <a:cs typeface="+mj-cs"/>
            </a:endParaRPr>
          </a:p>
          <a:p>
            <a:pPr algn="r" rtl="1" fontAlgn="base"/>
            <a:r>
              <a:rPr lang="ar" sz="2400" b="1" i="0" u="none" baseline="0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+mj-cs"/>
              </a:rPr>
              <a:t>التاريخ:</a:t>
            </a:r>
            <a:r>
              <a:rPr lang="ar-EG" sz="2400" b="1" i="0" u="none" baseline="0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+mj-cs"/>
              </a:rPr>
              <a:t> </a:t>
            </a:r>
            <a:endParaRPr lang="ar" sz="2400" b="1" i="0" u="none" baseline="0" dirty="0">
              <a:solidFill>
                <a:srgbClr val="1B4E7F"/>
              </a:solidFill>
              <a:latin typeface="Franklin Gothic Heavy" panose="020B0603020102020204" pitchFamily="34" charset="0"/>
              <a:ea typeface="Noto Sans" panose="020B0502040504020204" pitchFamily="34" charset="0"/>
              <a:cs typeface="+mj-cs"/>
            </a:endParaRPr>
          </a:p>
          <a:p>
            <a:pPr algn="r" rtl="1" fontAlgn="base"/>
            <a:r>
              <a:rPr lang="ar" sz="2400" b="0" i="0" u="none" baseline="0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+mj-cs"/>
              </a:rPr>
              <a:t> </a:t>
            </a:r>
          </a:p>
          <a:p>
            <a:pPr algn="r" rtl="1" fontAlgn="base"/>
            <a:r>
              <a:rPr lang="ar" sz="2400" b="1" i="0" u="none" baseline="0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+mj-cs"/>
              </a:rPr>
              <a:t>الوقت:</a:t>
            </a:r>
            <a:r>
              <a:rPr lang="ar-EG" sz="2400" b="1" i="0" u="none" baseline="0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+mj-cs"/>
              </a:rPr>
              <a:t> </a:t>
            </a:r>
            <a:endParaRPr lang="ar" sz="2400" b="1" i="0" u="none" baseline="0" dirty="0">
              <a:solidFill>
                <a:srgbClr val="1B4E7F"/>
              </a:solidFill>
              <a:latin typeface="Franklin Gothic Heavy" panose="020B0603020102020204" pitchFamily="34" charset="0"/>
              <a:ea typeface="Noto Sans" panose="020B0502040504020204" pitchFamily="34" charset="0"/>
              <a:cs typeface="+mj-cs"/>
            </a:endParaRPr>
          </a:p>
          <a:p>
            <a:pPr algn="r" rtl="1" fontAlgn="base"/>
            <a:r>
              <a:rPr lang="ar" sz="2400" b="0" i="0" u="none" baseline="0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+mj-cs"/>
              </a:rPr>
              <a:t> </a:t>
            </a:r>
          </a:p>
          <a:p>
            <a:pPr algn="r" rtl="1" fontAlgn="base"/>
            <a:r>
              <a:rPr lang="ar" sz="2400" b="1" i="0" u="none" baseline="0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+mj-cs"/>
              </a:rPr>
              <a:t>الموقع:</a:t>
            </a:r>
            <a:r>
              <a:rPr lang="ar-EG" sz="2400" b="1" i="0" u="none" baseline="0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+mj-cs"/>
              </a:rPr>
              <a:t> </a:t>
            </a:r>
            <a:endParaRPr lang="ar" sz="2400" b="1" i="0" u="none" baseline="0" dirty="0">
              <a:solidFill>
                <a:srgbClr val="1B4E7F"/>
              </a:solidFill>
              <a:latin typeface="Franklin Gothic Heavy" panose="020B0603020102020204" pitchFamily="34" charset="0"/>
              <a:ea typeface="Noto Sans" panose="020B0502040504020204" pitchFamily="34" charset="0"/>
              <a:cs typeface="+mj-cs"/>
            </a:endParaRPr>
          </a:p>
          <a:p>
            <a:pPr algn="r" rtl="1" fontAlgn="base"/>
            <a:r>
              <a:rPr lang="ar" sz="1600" b="0" i="0" u="none" baseline="0" dirty="0">
                <a:solidFill>
                  <a:srgbClr val="1B4E7F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j-cs"/>
              </a:rPr>
              <a:t> </a:t>
            </a:r>
          </a:p>
          <a:p>
            <a:pPr algn="r" rtl="1" fontAlgn="base"/>
            <a:r>
              <a:rPr lang="ar" sz="2400" b="1" u="none" baseline="0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+mj-cs"/>
              </a:rPr>
              <a:t>اللقاح (اللقاحات) المتاح:</a:t>
            </a:r>
            <a:r>
              <a:rPr lang="ar" sz="2000" b="0" u="none" baseline="0" dirty="0">
                <a:solidFill>
                  <a:srgbClr val="1B4E7F"/>
                </a:solidFill>
                <a:latin typeface="Franklin Gothic Medium" panose="020B0603020102020204" pitchFamily="34" charset="0"/>
                <a:cs typeface="+mj-cs"/>
              </a:rPr>
              <a:t> </a:t>
            </a:r>
            <a:r>
              <a:rPr lang="ar" sz="2000" b="0" i="1" u="none" baseline="0" dirty="0">
                <a:solidFill>
                  <a:srgbClr val="1B4E7F"/>
                </a:solidFill>
                <a:latin typeface="Franklin Gothic Medium" panose="020B0603020102020204" pitchFamily="34" charset="0"/>
                <a:cs typeface="+mj-cs"/>
              </a:rPr>
              <a:t>[أدخل المعلومات حول الأهلية العمرية للقاح (اللقاحات) المتاح لدى العيادة]</a:t>
            </a:r>
          </a:p>
          <a:p>
            <a:pPr algn="r" rtl="1" fontAlgn="base"/>
            <a:endParaRPr lang="ar" sz="2400" b="1" dirty="0">
              <a:solidFill>
                <a:srgbClr val="1B4E7F"/>
              </a:solidFill>
              <a:latin typeface="Franklin Gothic Heavy" panose="020B0603020102020204" pitchFamily="34" charset="0"/>
              <a:ea typeface="Noto Sans ExtBd" panose="020B0502040504020204" pitchFamily="34" charset="0"/>
              <a:cs typeface="+mj-cs"/>
            </a:endParaRPr>
          </a:p>
          <a:p>
            <a:pPr algn="r" rtl="1" fontAlgn="base"/>
            <a:r>
              <a:rPr lang="ar" sz="2400" b="1" i="0" u="none" baseline="0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+mj-cs"/>
              </a:rPr>
              <a:t>كيفية التسجيل: </a:t>
            </a:r>
            <a:r>
              <a:rPr lang="ar" sz="2000" b="0" i="1" u="none" baseline="0" dirty="0">
                <a:solidFill>
                  <a:srgbClr val="1B4E7F"/>
                </a:solidFill>
                <a:latin typeface="Franklin Gothic Medium" panose="020B0603020102020204" pitchFamily="34" charset="0"/>
                <a:cs typeface="+mj-cs"/>
              </a:rPr>
              <a:t>[أدخل المعلومات حول كيفية التسجيل لموعد أو ما إذا كانت العيادة تسمح بالحضور بدون موعد]</a:t>
            </a:r>
            <a:endParaRPr lang="ar" sz="2000" i="1" dirty="0">
              <a:solidFill>
                <a:srgbClr val="1B4E7F"/>
              </a:solidFill>
              <a:latin typeface="Franklin Gothic Medium" panose="020B0603020102020204" pitchFamily="34" charset="0"/>
              <a:ea typeface="Noto Sans" panose="020B0502040504020204" pitchFamily="34" charset="0"/>
              <a:cs typeface="+mj-cs"/>
            </a:endParaRPr>
          </a:p>
          <a:p>
            <a:pPr algn="r" rtl="1" fontAlgn="base"/>
            <a:endParaRPr lang="ar" sz="1800" dirty="0">
              <a:solidFill>
                <a:srgbClr val="1B4E7F"/>
              </a:solidFill>
              <a:latin typeface="Noto Sans" panose="020B0502040504020204" pitchFamily="34" charset="0"/>
              <a:ea typeface="Noto Sans" panose="020B0502040504020204" pitchFamily="34" charset="0"/>
              <a:cs typeface="+mj-cs"/>
            </a:endParaRPr>
          </a:p>
          <a:p>
            <a:pPr algn="r" rtl="1" fontAlgn="base"/>
            <a:r>
              <a:rPr lang="ar" sz="2400" b="1" i="0" u="none" baseline="0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+mj-cs"/>
              </a:rPr>
              <a:t>ما تحتاجون إلى معرفته:</a:t>
            </a:r>
            <a:endParaRPr lang="ar" sz="2400" dirty="0">
              <a:solidFill>
                <a:srgbClr val="1B4E7F"/>
              </a:solidFill>
              <a:latin typeface="Noto Sans" panose="020B0502040504020204" pitchFamily="34" charset="0"/>
              <a:ea typeface="Noto Sans" panose="020B0502040504020204" pitchFamily="34" charset="0"/>
              <a:cs typeface="+mj-cs"/>
            </a:endParaRPr>
          </a:p>
          <a:p>
            <a:pPr marL="342900" indent="-342900" algn="r" rtl="1" fontAlgn="base">
              <a:buFont typeface="Arial" panose="020B0604020202020204" pitchFamily="34" charset="0"/>
              <a:buChar char="•"/>
            </a:pPr>
            <a:r>
              <a:rPr lang="ar" sz="1800" b="0" i="0" u="none" baseline="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+mj-cs"/>
              </a:rPr>
              <a:t>ارتد كمامة عندما تتلقى اللقاح. </a:t>
            </a:r>
          </a:p>
          <a:p>
            <a:pPr marL="342900" indent="-342900" algn="r" rtl="1" fontAlgn="base">
              <a:buFont typeface="Arial" panose="020B0604020202020204" pitchFamily="34" charset="0"/>
              <a:buChar char="•"/>
            </a:pPr>
            <a:r>
              <a:rPr lang="ar" sz="1800" b="0" i="0" u="none" baseline="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+mj-cs"/>
              </a:rPr>
              <a:t>لا تحتاج إلى بطاقة </a:t>
            </a:r>
            <a:r>
              <a:rPr lang="ar-EG" sz="1800" b="0" i="0" u="none" baseline="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+mj-cs"/>
              </a:rPr>
              <a:t>هوية</a:t>
            </a:r>
            <a:r>
              <a:rPr lang="ar" sz="1800" b="0" i="0" u="none" baseline="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+mj-cs"/>
              </a:rPr>
              <a:t> أو تأمين صحي للحصول على اللقاح.  </a:t>
            </a:r>
          </a:p>
          <a:p>
            <a:pPr marL="342900" indent="-342900" algn="r" rtl="1" fontAlgn="base">
              <a:buFont typeface="Arial" panose="020B0604020202020204" pitchFamily="34" charset="0"/>
              <a:buChar char="•"/>
            </a:pPr>
            <a:r>
              <a:rPr lang="ar" sz="1800" b="0" i="0" u="none" baseline="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+mj-cs"/>
              </a:rPr>
              <a:t>اللقاح مجاني للجميع. 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3CE230-B08C-3149-B073-493B135EB8F4}"/>
              </a:ext>
            </a:extLst>
          </p:cNvPr>
          <p:cNvCxnSpPr/>
          <p:nvPr/>
        </p:nvCxnSpPr>
        <p:spPr>
          <a:xfrm>
            <a:off x="400541" y="1043793"/>
            <a:ext cx="7026738" cy="0"/>
          </a:xfrm>
          <a:prstGeom prst="line">
            <a:avLst/>
          </a:prstGeom>
          <a:ln w="76200">
            <a:solidFill>
              <a:srgbClr val="1B4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E6EE8C3-34B8-3647-BCFD-F9CD4239C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3" y="9349377"/>
            <a:ext cx="1279411" cy="588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5D5D30-65DC-5145-AF31-D42F35BE8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94" y="9379069"/>
            <a:ext cx="571537" cy="57153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B241541-0EBC-454C-8262-FB9FC6711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0541" y="178777"/>
            <a:ext cx="403095" cy="71863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096D692-6E41-48B1-A58B-C23BABDDA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96474" y="178775"/>
            <a:ext cx="403095" cy="7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1A094C1E87654C80941658A2FF528F" ma:contentTypeVersion="10" ma:contentTypeDescription="Create a new document." ma:contentTypeScope="" ma:versionID="2f34aa8236719bfe574b2064169211c3">
  <xsd:schema xmlns:xsd="http://www.w3.org/2001/XMLSchema" xmlns:xs="http://www.w3.org/2001/XMLSchema" xmlns:p="http://schemas.microsoft.com/office/2006/metadata/properties" xmlns:ns2="4835b941-895e-47ae-a81a-d8acf327664e" xmlns:ns3="a919506c-b8f4-4ca8-ac1a-eb7ea2ec2762" targetNamespace="http://schemas.microsoft.com/office/2006/metadata/properties" ma:root="true" ma:fieldsID="1475dcec18c69b6f1428868cfe0ae64b" ns2:_="" ns3:_="">
    <xsd:import namespace="4835b941-895e-47ae-a81a-d8acf327664e"/>
    <xsd:import namespace="a919506c-b8f4-4ca8-ac1a-eb7ea2ec2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5b941-895e-47ae-a81a-d8acf32766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9506c-b8f4-4ca8-ac1a-eb7ea2ec276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DF4373-374B-4CE3-90E7-90B5324E35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34EE03-D7A3-4C25-8E6A-CB954C8D7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5b941-895e-47ae-a81a-d8acf327664e"/>
    <ds:schemaRef ds:uri="a919506c-b8f4-4ca8-ac1a-eb7ea2ec27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1D3C36-ED01-4B88-B53C-6B1008281A30}">
  <ds:schemaRefs>
    <ds:schemaRef ds:uri="http://www.w3.org/XML/1998/namespace"/>
    <ds:schemaRef ds:uri="http://schemas.microsoft.com/office/2006/metadata/properties"/>
    <ds:schemaRef ds:uri="4835b941-895e-47ae-a81a-d8acf327664e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919506c-b8f4-4ca8-ac1a-eb7ea2ec276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110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Franklin Gothic Heavy</vt:lpstr>
      <vt:lpstr>Franklin Gothic Medium</vt:lpstr>
      <vt:lpstr>Noto Sans</vt:lpstr>
      <vt:lpstr>Office Theme</vt:lpstr>
      <vt:lpstr>عيادة الحصول على لقاح كوفيد-19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Vaccination Clinic</dc:title>
  <dc:creator>Jill Coomey</dc:creator>
  <cp:lastModifiedBy>Jill Coomey</cp:lastModifiedBy>
  <cp:revision>17</cp:revision>
  <dcterms:created xsi:type="dcterms:W3CDTF">2021-05-17T18:15:55Z</dcterms:created>
  <dcterms:modified xsi:type="dcterms:W3CDTF">2021-05-20T18:41:03Z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0x010100971A094C1E87654C80941658A2FF528F</vt:lpwstr>
  </property>
</Properties>
</file>