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2" y="178776"/>
            <a:ext cx="7236835" cy="709082"/>
          </a:xfrm>
        </p:spPr>
        <p:txBody>
          <a:bodyPr>
            <a:noAutofit/>
          </a:bodyPr>
          <a:lstStyle/>
          <a:p>
            <a:r>
              <a:rPr lang="zh-CN" altLang="en-US" sz="38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 ExtBd" panose="020B0502040504020204" pitchFamily="34" charset="0"/>
              </a:rPr>
              <a:t>新冠病毒疫苗接种诊所</a:t>
            </a:r>
            <a:endParaRPr lang="en-US" sz="3800" b="1" dirty="0">
              <a:solidFill>
                <a:srgbClr val="1B4E7F"/>
              </a:solidFill>
              <a:latin typeface="SimSun" panose="02010600030101010101" pitchFamily="2" charset="-122"/>
              <a:ea typeface="SimSun" panose="02010600030101010101" pitchFamily="2" charset="-122"/>
              <a:cs typeface="Noto Sans ExtBd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190178"/>
            <a:ext cx="7026738" cy="8307080"/>
          </a:xfrm>
        </p:spPr>
        <p:txBody>
          <a:bodyPr>
            <a:noAutofit/>
          </a:bodyPr>
          <a:lstStyle/>
          <a:p>
            <a:pPr fontAlgn="base"/>
            <a:r>
              <a:rPr lang="zh-CN" altLang="en-US" sz="2800" i="1" dirty="0">
                <a:solidFill>
                  <a:srgbClr val="3C92B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保护您自己、您的家人和您的亲人。</a:t>
            </a:r>
            <a:r>
              <a:rPr lang="en-US" sz="2800" i="1" dirty="0">
                <a:solidFill>
                  <a:srgbClr val="3C92B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fontAlgn="base"/>
            <a:r>
              <a:rPr lang="zh-CN" altLang="en-US" sz="2400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作为新冠病毒疫苗公平计划的一部分，</a:t>
            </a:r>
            <a:br>
              <a:rPr lang="en-US" altLang="zh-CN" sz="2400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40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CN" altLang="en-US" sz="2400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们正在为受到疫情影响最大的人群和社区免费接种新冠病毒疫</a:t>
            </a:r>
            <a:r>
              <a:rPr lang="zh-CN" altLang="en-US" sz="240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苗。</a:t>
            </a:r>
            <a:endParaRPr lang="en-US" altLang="ja-JP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ja-JP" alt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日期：</a:t>
            </a:r>
            <a:r>
              <a:rPr 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2400" b="1" dirty="0">
              <a:solidFill>
                <a:srgbClr val="1B4E7F"/>
              </a:solidFill>
              <a:latin typeface="SimSun" panose="02010600030101010101" pitchFamily="2" charset="-122"/>
              <a:ea typeface="SimSun" panose="02010600030101010101" pitchFamily="2" charset="-122"/>
              <a:cs typeface="Noto Sans" panose="020B0502040504020204" pitchFamily="34" charset="0"/>
            </a:endParaRPr>
          </a:p>
          <a:p>
            <a:pPr algn="l" fontAlgn="base"/>
            <a:r>
              <a:rPr lang="ja-JP" alt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时间：</a:t>
            </a:r>
            <a:r>
              <a:rPr 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ja-JP" alt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地点：</a:t>
            </a:r>
            <a:r>
              <a:rPr lang="en-US" sz="1600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1600" dirty="0">
              <a:solidFill>
                <a:srgbClr val="1B4E7F"/>
              </a:solidFill>
              <a:latin typeface="SimSun" panose="02010600030101010101" pitchFamily="2" charset="-122"/>
              <a:ea typeface="SimSun" panose="02010600030101010101" pitchFamily="2" charset="-122"/>
              <a:cs typeface="Noto Sans" panose="020B0502040504020204" pitchFamily="34" charset="0"/>
            </a:endParaRPr>
          </a:p>
          <a:p>
            <a:pPr algn="l" fontAlgn="base"/>
            <a:r>
              <a:rPr lang="ja-JP" alt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 ExtBd" panose="020B0502040504020204" pitchFamily="34" charset="0"/>
              </a:rPr>
              <a:t>提供的疫苗：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age eligibility for the vaccine(s) being offered at the clinic]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  <a:p>
            <a:pPr algn="l" fontAlgn="base"/>
            <a:r>
              <a:rPr lang="ja-JP" alt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 ExtBd" panose="020B0502040504020204" pitchFamily="34" charset="0"/>
              </a:rPr>
              <a:t>如何登记：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how to register for an appointment or whether it is a walk-in clinic]</a:t>
            </a:r>
            <a:endParaRPr lang="en-US" sz="2000" i="1" dirty="0">
              <a:solidFill>
                <a:srgbClr val="1B4E7F"/>
              </a:solidFill>
              <a:latin typeface="Franklin Gothic Medium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endParaRPr lang="en-US" sz="18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ja-JP" altLang="en-US" sz="2400" b="1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 ExtBd" panose="020B0502040504020204" pitchFamily="34" charset="0"/>
              </a:rPr>
              <a:t>您需要了解的信息：</a:t>
            </a:r>
            <a:endParaRPr lang="en-US" altLang="ja-JP" sz="2400" b="1" dirty="0">
              <a:solidFill>
                <a:srgbClr val="1B4E7F"/>
              </a:solidFill>
              <a:latin typeface="SimSun" panose="02010600030101010101" pitchFamily="2" charset="-122"/>
              <a:ea typeface="SimSun" panose="02010600030101010101" pitchFamily="2" charset="-122"/>
              <a:cs typeface="Noto Sans ExtBd" panose="020B0502040504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接种疫苗时，请戴口罩。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接种疫苗时，您无需出示身份证或医疗保险。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1B4E7F"/>
                </a:solidFill>
                <a:latin typeface="SimSun" panose="02010600030101010101" pitchFamily="2" charset="-122"/>
                <a:ea typeface="SimSun" panose="02010600030101010101" pitchFamily="2" charset="-122"/>
                <a:cs typeface="Noto Sans" panose="020B0502040504020204" pitchFamily="34" charset="0"/>
              </a:rPr>
              <a:t>免费为每一个人接种疫苗。</a:t>
            </a:r>
          </a:p>
          <a:p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043793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A619333-6AC7-49F5-A57C-44941F8ED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201826"/>
            <a:ext cx="403095" cy="71863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3915E3F-F704-43BD-9879-CC2848858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24184" y="201824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184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Calibri Light</vt:lpstr>
      <vt:lpstr>Franklin Gothic Heavy</vt:lpstr>
      <vt:lpstr>Franklin Gothic Medium</vt:lpstr>
      <vt:lpstr>Noto Sans</vt:lpstr>
      <vt:lpstr>Office Theme</vt:lpstr>
      <vt:lpstr>新冠病毒疫苗接种诊所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12</cp:revision>
  <dcterms:created xsi:type="dcterms:W3CDTF">2021-05-17T18:15:55Z</dcterms:created>
  <dcterms:modified xsi:type="dcterms:W3CDTF">2021-05-20T18:55:07Z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