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6"/>
  </p:notesMasterIdLst>
  <p:sldIdLst>
    <p:sldId id="256" r:id="rId5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E7F"/>
    <a:srgbClr val="3C9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9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3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89C8B-D6EF-F749-B94F-36713EF81341}" type="datetimeFigureOut">
              <a:rPr lang="en-US" smtClean="0"/>
              <a:t>5/18/21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09AC0-1F6E-2244-9701-4DF118E6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1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09AC0-1F6E-2244-9701-4DF118E666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6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9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6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9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9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9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0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5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16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5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243A1-B7D3-9B46-9141-0B11066DDEC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869D7-68F3-524F-8EA7-64927F69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5ECB-130F-454E-86DD-D01E895F1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782" y="178776"/>
            <a:ext cx="7236835" cy="709082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1B4E7F"/>
                </a:solidFill>
                <a:latin typeface="Franklin Gothic Heavy" panose="020B0603020102020204" pitchFamily="34" charset="0"/>
                <a:ea typeface="Noto Sans ExtBd" panose="020B0502040504020204" pitchFamily="34" charset="0"/>
                <a:cs typeface="Noto Sans ExtBd" panose="020B0502040504020204" pitchFamily="34" charset="0"/>
              </a:rPr>
              <a:t>COVID-19 Vaccination Clinic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32E09-3B29-9E42-BE08-F5F3AE821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831" y="1190178"/>
            <a:ext cx="7026738" cy="8307080"/>
          </a:xfrm>
        </p:spPr>
        <p:txBody>
          <a:bodyPr>
            <a:noAutofit/>
          </a:bodyPr>
          <a:lstStyle/>
          <a:p>
            <a:pPr fontAlgn="base"/>
            <a:r>
              <a:rPr lang="en-US" sz="2200" i="1" dirty="0">
                <a:solidFill>
                  <a:srgbClr val="3C92B5"/>
                </a:solidFill>
                <a:latin typeface="Franklin Gothic Medium" panose="020B0603020102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Protect yourself, your family, and your loved ones.  </a:t>
            </a:r>
          </a:p>
          <a:p>
            <a:pPr fontAlgn="base"/>
            <a:r>
              <a:rPr lang="en-US" sz="2000" dirty="0">
                <a:solidFill>
                  <a:srgbClr val="1B4E7F"/>
                </a:solidFill>
                <a:latin typeface="Franklin Gothic Medium" panose="020B0603020102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As part of the COVID-19 Vaccine Equity Initiative, we are offering free COVID-19 vaccines to people and communities who have been hardest hit by the pandemic. </a:t>
            </a:r>
          </a:p>
          <a:p>
            <a:pPr fontAlgn="base"/>
            <a:endParaRPr lang="en-US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 fontAlgn="base"/>
            <a:r>
              <a:rPr lang="en-US" sz="2400" b="1" dirty="0">
                <a:solidFill>
                  <a:srgbClr val="1B4E7F"/>
                </a:solidFill>
                <a:latin typeface="Franklin Gothic Heavy" panose="020B0603020102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Date:  </a:t>
            </a:r>
          </a:p>
          <a:p>
            <a:pPr algn="l" fontAlgn="base"/>
            <a:r>
              <a:rPr lang="en-US" sz="2400" b="1" dirty="0">
                <a:solidFill>
                  <a:srgbClr val="1B4E7F"/>
                </a:solidFill>
                <a:latin typeface="Franklin Gothic Heavy" panose="020B0603020102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 </a:t>
            </a:r>
          </a:p>
          <a:p>
            <a:pPr algn="l" fontAlgn="base"/>
            <a:r>
              <a:rPr lang="en-US" sz="2400" b="1" dirty="0">
                <a:solidFill>
                  <a:srgbClr val="1B4E7F"/>
                </a:solidFill>
                <a:latin typeface="Franklin Gothic Heavy" panose="020B0603020102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Time:  </a:t>
            </a:r>
          </a:p>
          <a:p>
            <a:pPr algn="l" fontAlgn="base"/>
            <a:r>
              <a:rPr lang="en-US" sz="2400" b="1" dirty="0">
                <a:solidFill>
                  <a:srgbClr val="1B4E7F"/>
                </a:solidFill>
                <a:latin typeface="Franklin Gothic Heavy" panose="020B0603020102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 </a:t>
            </a:r>
          </a:p>
          <a:p>
            <a:pPr algn="l" fontAlgn="base"/>
            <a:r>
              <a:rPr lang="en-US" sz="2400" b="1" dirty="0">
                <a:solidFill>
                  <a:srgbClr val="1B4E7F"/>
                </a:solidFill>
                <a:latin typeface="Franklin Gothic Heavy" panose="020B0603020102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Location: </a:t>
            </a:r>
          </a:p>
          <a:p>
            <a:pPr algn="l" fontAlgn="base"/>
            <a:r>
              <a:rPr lang="en-US" sz="1600" dirty="0">
                <a:solidFill>
                  <a:srgbClr val="1B4E7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 </a:t>
            </a:r>
          </a:p>
          <a:p>
            <a:pPr algn="l" fontAlgn="base"/>
            <a:r>
              <a:rPr lang="en-US" sz="2400" b="1" dirty="0">
                <a:solidFill>
                  <a:srgbClr val="1B4E7F"/>
                </a:solidFill>
                <a:latin typeface="Franklin Gothic Heavy" panose="020B0603020102020204" pitchFamily="34" charset="0"/>
                <a:ea typeface="Noto Sans ExtBd" panose="020B0502040504020204" pitchFamily="34" charset="0"/>
                <a:cs typeface="Noto Sans ExtBd" panose="020B0502040504020204" pitchFamily="34" charset="0"/>
              </a:rPr>
              <a:t>Vaccine(s) being offered: </a:t>
            </a:r>
            <a:r>
              <a:rPr lang="en-US" sz="2000" i="1" dirty="0">
                <a:solidFill>
                  <a:srgbClr val="1B4E7F"/>
                </a:solidFill>
                <a:latin typeface="Franklin Gothic Medium" panose="020B0603020102020204" pitchFamily="34" charset="0"/>
              </a:rPr>
              <a:t>[Insert information about age eligibility for the vaccine(s) being offered at the clinic]</a:t>
            </a:r>
            <a:r>
              <a:rPr lang="en-US" sz="2000" i="1" dirty="0">
                <a:solidFill>
                  <a:srgbClr val="1B4E7F"/>
                </a:solidFill>
                <a:latin typeface="Franklin Gothic Medium" panose="020B0603020102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 </a:t>
            </a:r>
          </a:p>
          <a:p>
            <a:pPr algn="l" fontAlgn="base"/>
            <a:endParaRPr lang="en-US" sz="2400" b="1" dirty="0">
              <a:solidFill>
                <a:srgbClr val="1B4E7F"/>
              </a:solidFill>
              <a:latin typeface="Franklin Gothic Heavy" panose="020B0603020102020204" pitchFamily="34" charset="0"/>
              <a:ea typeface="Noto Sans ExtBd" panose="020B0502040504020204" pitchFamily="34" charset="0"/>
              <a:cs typeface="Noto Sans ExtBd" panose="020B0502040504020204" pitchFamily="34" charset="0"/>
            </a:endParaRPr>
          </a:p>
          <a:p>
            <a:pPr algn="l" fontAlgn="base"/>
            <a:r>
              <a:rPr lang="en-US" sz="2400" b="1" dirty="0">
                <a:solidFill>
                  <a:srgbClr val="1B4E7F"/>
                </a:solidFill>
                <a:latin typeface="Franklin Gothic Heavy" panose="020B0603020102020204" pitchFamily="34" charset="0"/>
                <a:ea typeface="Noto Sans ExtBd" panose="020B0502040504020204" pitchFamily="34" charset="0"/>
                <a:cs typeface="Noto Sans ExtBd" panose="020B0502040504020204" pitchFamily="34" charset="0"/>
              </a:rPr>
              <a:t>How to sign up: </a:t>
            </a:r>
            <a:r>
              <a:rPr lang="en-US" sz="2000" i="1" dirty="0">
                <a:solidFill>
                  <a:srgbClr val="1B4E7F"/>
                </a:solidFill>
                <a:latin typeface="Franklin Gothic Medium" panose="020B0603020102020204" pitchFamily="34" charset="0"/>
              </a:rPr>
              <a:t>[Insert information about how to register for an appointment or whether it is a walk-in clinic]</a:t>
            </a:r>
            <a:endParaRPr lang="en-US" sz="2000" i="1" dirty="0">
              <a:solidFill>
                <a:srgbClr val="1B4E7F"/>
              </a:solidFill>
              <a:latin typeface="Franklin Gothic Medium" panose="020B0603020102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 fontAlgn="base"/>
            <a:endParaRPr lang="en-US" sz="1800" dirty="0">
              <a:solidFill>
                <a:srgbClr val="1B4E7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 fontAlgn="base"/>
            <a:r>
              <a:rPr lang="en-US" sz="2400" b="1" dirty="0">
                <a:solidFill>
                  <a:srgbClr val="1B4E7F"/>
                </a:solidFill>
                <a:latin typeface="Franklin Gothic Heavy" panose="020B0603020102020204" pitchFamily="34" charset="0"/>
                <a:ea typeface="Noto Sans ExtBd" panose="020B0502040504020204" pitchFamily="34" charset="0"/>
                <a:cs typeface="Noto Sans ExtBd" panose="020B0502040504020204" pitchFamily="34" charset="0"/>
              </a:rPr>
              <a:t>What you need to know: </a:t>
            </a:r>
            <a:endParaRPr lang="en-US" sz="2400" dirty="0">
              <a:solidFill>
                <a:srgbClr val="1B4E7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B4E7F"/>
                </a:solidFill>
                <a:latin typeface="Franklin Gothic Medium" panose="020B0603020102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Wear a mask when you get your vaccine. 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B4E7F"/>
                </a:solidFill>
                <a:latin typeface="Franklin Gothic Medium" panose="020B0603020102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 do not need an ID or health insurance to get a vaccine.  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B4E7F"/>
                </a:solidFill>
                <a:latin typeface="Franklin Gothic Medium" panose="020B0603020102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vaccine is free for everyone. </a:t>
            </a:r>
          </a:p>
          <a:p>
            <a:endParaRPr lang="en-US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41E157-D8BD-F548-A5B3-D64EA03DF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890" y="163278"/>
            <a:ext cx="945442" cy="7090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3CE230-B08C-3149-B073-493B135EB8F4}"/>
              </a:ext>
            </a:extLst>
          </p:cNvPr>
          <p:cNvCxnSpPr/>
          <p:nvPr/>
        </p:nvCxnSpPr>
        <p:spPr>
          <a:xfrm>
            <a:off x="400541" y="1043793"/>
            <a:ext cx="7026738" cy="0"/>
          </a:xfrm>
          <a:prstGeom prst="line">
            <a:avLst/>
          </a:prstGeom>
          <a:ln w="76200">
            <a:solidFill>
              <a:srgbClr val="1B4E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EA12F86-E108-6142-8E5F-139BB3F6E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703" y="163278"/>
            <a:ext cx="945442" cy="709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EE8C3-34B8-3647-BCFD-F9CD4239C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383" y="9327951"/>
            <a:ext cx="1279411" cy="588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5D5D30-65DC-5145-AF31-D42F35BE8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190" y="9344944"/>
            <a:ext cx="571537" cy="5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82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1A094C1E87654C80941658A2FF528F" ma:contentTypeVersion="10" ma:contentTypeDescription="Create a new document." ma:contentTypeScope="" ma:versionID="2f34aa8236719bfe574b2064169211c3">
  <xsd:schema xmlns:xsd="http://www.w3.org/2001/XMLSchema" xmlns:xs="http://www.w3.org/2001/XMLSchema" xmlns:p="http://schemas.microsoft.com/office/2006/metadata/properties" xmlns:ns2="4835b941-895e-47ae-a81a-d8acf327664e" xmlns:ns3="a919506c-b8f4-4ca8-ac1a-eb7ea2ec2762" targetNamespace="http://schemas.microsoft.com/office/2006/metadata/properties" ma:root="true" ma:fieldsID="1475dcec18c69b6f1428868cfe0ae64b" ns2:_="" ns3:_="">
    <xsd:import namespace="4835b941-895e-47ae-a81a-d8acf327664e"/>
    <xsd:import namespace="a919506c-b8f4-4ca8-ac1a-eb7ea2ec27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5b941-895e-47ae-a81a-d8acf32766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19506c-b8f4-4ca8-ac1a-eb7ea2ec276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1D3C36-ED01-4B88-B53C-6B1008281A3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3DF4373-374B-4CE3-90E7-90B5324E35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34EE03-D7A3-4C25-8E6A-CB954C8D7F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35b941-895e-47ae-a81a-d8acf327664e"/>
    <ds:schemaRef ds:uri="a919506c-b8f4-4ca8-ac1a-eb7ea2ec27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136</Words>
  <Application>Microsoft Macintosh PowerPoint</Application>
  <PresentationFormat>Custom</PresentationFormat>
  <Paragraphs>19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Franklin Gothic Heavy</vt:lpstr>
      <vt:lpstr>Franklin Gothic Medium</vt:lpstr>
      <vt:lpstr>Noto Sans</vt:lpstr>
      <vt:lpstr>Office Theme</vt:lpstr>
      <vt:lpstr>COVID-19 Vaccination Clinic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Vaccination Clinic </dc:title>
  <dc:creator>katie sheehan</dc:creator>
  <cp:lastModifiedBy>katie sheehan</cp:lastModifiedBy>
  <cp:revision>8</cp:revision>
  <dcterms:created xsi:type="dcterms:W3CDTF">2021-05-17T18:15:55Z</dcterms:created>
  <dcterms:modified xsi:type="dcterms:W3CDTF">2021-05-18T15:31:02Z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0x010100971A094C1E87654C80941658A2FF528F</vt:lpwstr>
  </property>
</Properties>
</file>