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2" r:id="rId4"/>
  </p:sldMasterIdLst>
  <p:notesMasterIdLst>
    <p:notesMasterId r:id="rId6"/>
  </p:notesMasterIdLst>
  <p:sldIdLst>
    <p:sldId id="256" r:id="rId5"/>
  </p:sldIdLst>
  <p:sldSz cx="7772400" cy="100584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B4E7F"/>
    <a:srgbClr val="3C92B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489"/>
    <p:restoredTop sz="94694"/>
  </p:normalViewPr>
  <p:slideViewPr>
    <p:cSldViewPr snapToGrid="0" snapToObjects="1">
      <p:cViewPr varScale="1">
        <p:scale>
          <a:sx n="68" d="100"/>
          <a:sy n="68" d="100"/>
        </p:scale>
        <p:origin x="942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presProps" Target="pres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10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F89C8B-D6EF-F749-B94F-36713EF81341}" type="datetimeFigureOut">
              <a:rPr lang="en-US" smtClean="0"/>
              <a:t>5/20/2021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236788" y="1143000"/>
            <a:ext cx="238442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3009AC0-1F6E-2244-9701-4DF118E666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89119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3009AC0-1F6E-2244-9701-4DF118E66680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876821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82930" y="1646133"/>
            <a:ext cx="6606540" cy="3501813"/>
          </a:xfrm>
        </p:spPr>
        <p:txBody>
          <a:bodyPr anchor="b"/>
          <a:lstStyle>
            <a:lvl1pPr algn="ctr">
              <a:defRPr sz="51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71550" y="5282989"/>
            <a:ext cx="5829300" cy="2428451"/>
          </a:xfrm>
        </p:spPr>
        <p:txBody>
          <a:bodyPr/>
          <a:lstStyle>
            <a:lvl1pPr marL="0" indent="0" algn="ctr">
              <a:buNone/>
              <a:defRPr sz="2040"/>
            </a:lvl1pPr>
            <a:lvl2pPr marL="388620" indent="0" algn="ctr">
              <a:buNone/>
              <a:defRPr sz="1700"/>
            </a:lvl2pPr>
            <a:lvl3pPr marL="777240" indent="0" algn="ctr">
              <a:buNone/>
              <a:defRPr sz="1530"/>
            </a:lvl3pPr>
            <a:lvl4pPr marL="1165860" indent="0" algn="ctr">
              <a:buNone/>
              <a:defRPr sz="1360"/>
            </a:lvl4pPr>
            <a:lvl5pPr marL="1554480" indent="0" algn="ctr">
              <a:buNone/>
              <a:defRPr sz="1360"/>
            </a:lvl5pPr>
            <a:lvl6pPr marL="1943100" indent="0" algn="ctr">
              <a:buNone/>
              <a:defRPr sz="1360"/>
            </a:lvl6pPr>
            <a:lvl7pPr marL="2331720" indent="0" algn="ctr">
              <a:buNone/>
              <a:defRPr sz="1360"/>
            </a:lvl7pPr>
            <a:lvl8pPr marL="2720340" indent="0" algn="ctr">
              <a:buNone/>
              <a:defRPr sz="1360"/>
            </a:lvl8pPr>
            <a:lvl9pPr marL="3108960" indent="0" algn="ctr">
              <a:buNone/>
              <a:defRPr sz="136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5243A1-B7D3-9B46-9141-0B11066DDEC0}" type="datetimeFigureOut">
              <a:rPr lang="en-US" smtClean="0"/>
              <a:t>5/20/2021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4869D7-68F3-524F-8EA7-64927F69C3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09918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5243A1-B7D3-9B46-9141-0B11066DDEC0}" type="datetimeFigureOut">
              <a:rPr lang="en-US" smtClean="0"/>
              <a:t>5/20/2021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4869D7-68F3-524F-8EA7-64927F69C3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66627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562124" y="535517"/>
            <a:ext cx="1675924" cy="8524029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4353" y="535517"/>
            <a:ext cx="4930616" cy="852402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5243A1-B7D3-9B46-9141-0B11066DDEC0}" type="datetimeFigureOut">
              <a:rPr lang="en-US" smtClean="0"/>
              <a:t>5/20/2021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4869D7-68F3-524F-8EA7-64927F69C3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92976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5243A1-B7D3-9B46-9141-0B11066DDEC0}" type="datetimeFigureOut">
              <a:rPr lang="en-US" smtClean="0"/>
              <a:t>5/20/2021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4869D7-68F3-524F-8EA7-64927F69C3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49966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05" y="2507618"/>
            <a:ext cx="6703695" cy="4184014"/>
          </a:xfrm>
        </p:spPr>
        <p:txBody>
          <a:bodyPr anchor="b"/>
          <a:lstStyle>
            <a:lvl1pPr>
              <a:defRPr sz="51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05" y="6731215"/>
            <a:ext cx="6703695" cy="2200274"/>
          </a:xfrm>
        </p:spPr>
        <p:txBody>
          <a:bodyPr/>
          <a:lstStyle>
            <a:lvl1pPr marL="0" indent="0">
              <a:buNone/>
              <a:defRPr sz="2040">
                <a:solidFill>
                  <a:schemeClr val="tx1"/>
                </a:solidFill>
              </a:defRPr>
            </a:lvl1pPr>
            <a:lvl2pPr marL="388620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2pPr>
            <a:lvl3pPr marL="777240" indent="0">
              <a:buNone/>
              <a:defRPr sz="1530">
                <a:solidFill>
                  <a:schemeClr val="tx1">
                    <a:tint val="75000"/>
                  </a:schemeClr>
                </a:solidFill>
              </a:defRPr>
            </a:lvl3pPr>
            <a:lvl4pPr marL="1165860" indent="0">
              <a:buNone/>
              <a:defRPr sz="1360">
                <a:solidFill>
                  <a:schemeClr val="tx1">
                    <a:tint val="75000"/>
                  </a:schemeClr>
                </a:solidFill>
              </a:defRPr>
            </a:lvl4pPr>
            <a:lvl5pPr marL="1554480" indent="0">
              <a:buNone/>
              <a:defRPr sz="1360">
                <a:solidFill>
                  <a:schemeClr val="tx1">
                    <a:tint val="75000"/>
                  </a:schemeClr>
                </a:solidFill>
              </a:defRPr>
            </a:lvl5pPr>
            <a:lvl6pPr marL="1943100" indent="0">
              <a:buNone/>
              <a:defRPr sz="1360">
                <a:solidFill>
                  <a:schemeClr val="tx1">
                    <a:tint val="75000"/>
                  </a:schemeClr>
                </a:solidFill>
              </a:defRPr>
            </a:lvl6pPr>
            <a:lvl7pPr marL="2331720" indent="0">
              <a:buNone/>
              <a:defRPr sz="1360">
                <a:solidFill>
                  <a:schemeClr val="tx1">
                    <a:tint val="75000"/>
                  </a:schemeClr>
                </a:solidFill>
              </a:defRPr>
            </a:lvl7pPr>
            <a:lvl8pPr marL="2720340" indent="0">
              <a:buNone/>
              <a:defRPr sz="1360">
                <a:solidFill>
                  <a:schemeClr val="tx1">
                    <a:tint val="75000"/>
                  </a:schemeClr>
                </a:solidFill>
              </a:defRPr>
            </a:lvl8pPr>
            <a:lvl9pPr marL="3108960" indent="0">
              <a:buNone/>
              <a:defRPr sz="136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5243A1-B7D3-9B46-9141-0B11066DDEC0}" type="datetimeFigureOut">
              <a:rPr lang="en-US" smtClean="0"/>
              <a:t>5/20/2021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4869D7-68F3-524F-8EA7-64927F69C3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90918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34353" y="2677584"/>
            <a:ext cx="3303270" cy="638196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934778" y="2677584"/>
            <a:ext cx="3303270" cy="638196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5243A1-B7D3-9B46-9141-0B11066DDEC0}" type="datetimeFigureOut">
              <a:rPr lang="en-US" smtClean="0"/>
              <a:t>5/20/2021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4869D7-68F3-524F-8EA7-64927F69C3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63057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5365" y="535519"/>
            <a:ext cx="6703695" cy="194415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5366" y="2465706"/>
            <a:ext cx="3288089" cy="1208404"/>
          </a:xfrm>
        </p:spPr>
        <p:txBody>
          <a:bodyPr anchor="b"/>
          <a:lstStyle>
            <a:lvl1pPr marL="0" indent="0">
              <a:buNone/>
              <a:defRPr sz="2040" b="1"/>
            </a:lvl1pPr>
            <a:lvl2pPr marL="388620" indent="0">
              <a:buNone/>
              <a:defRPr sz="1700" b="1"/>
            </a:lvl2pPr>
            <a:lvl3pPr marL="777240" indent="0">
              <a:buNone/>
              <a:defRPr sz="1530" b="1"/>
            </a:lvl3pPr>
            <a:lvl4pPr marL="1165860" indent="0">
              <a:buNone/>
              <a:defRPr sz="1360" b="1"/>
            </a:lvl4pPr>
            <a:lvl5pPr marL="1554480" indent="0">
              <a:buNone/>
              <a:defRPr sz="1360" b="1"/>
            </a:lvl5pPr>
            <a:lvl6pPr marL="1943100" indent="0">
              <a:buNone/>
              <a:defRPr sz="1360" b="1"/>
            </a:lvl6pPr>
            <a:lvl7pPr marL="2331720" indent="0">
              <a:buNone/>
              <a:defRPr sz="1360" b="1"/>
            </a:lvl7pPr>
            <a:lvl8pPr marL="2720340" indent="0">
              <a:buNone/>
              <a:defRPr sz="1360" b="1"/>
            </a:lvl8pPr>
            <a:lvl9pPr marL="3108960" indent="0">
              <a:buNone/>
              <a:defRPr sz="136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5366" y="3674110"/>
            <a:ext cx="3288089" cy="540406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34778" y="2465706"/>
            <a:ext cx="3304282" cy="1208404"/>
          </a:xfrm>
        </p:spPr>
        <p:txBody>
          <a:bodyPr anchor="b"/>
          <a:lstStyle>
            <a:lvl1pPr marL="0" indent="0">
              <a:buNone/>
              <a:defRPr sz="2040" b="1"/>
            </a:lvl1pPr>
            <a:lvl2pPr marL="388620" indent="0">
              <a:buNone/>
              <a:defRPr sz="1700" b="1"/>
            </a:lvl2pPr>
            <a:lvl3pPr marL="777240" indent="0">
              <a:buNone/>
              <a:defRPr sz="1530" b="1"/>
            </a:lvl3pPr>
            <a:lvl4pPr marL="1165860" indent="0">
              <a:buNone/>
              <a:defRPr sz="1360" b="1"/>
            </a:lvl4pPr>
            <a:lvl5pPr marL="1554480" indent="0">
              <a:buNone/>
              <a:defRPr sz="1360" b="1"/>
            </a:lvl5pPr>
            <a:lvl6pPr marL="1943100" indent="0">
              <a:buNone/>
              <a:defRPr sz="1360" b="1"/>
            </a:lvl6pPr>
            <a:lvl7pPr marL="2331720" indent="0">
              <a:buNone/>
              <a:defRPr sz="1360" b="1"/>
            </a:lvl7pPr>
            <a:lvl8pPr marL="2720340" indent="0">
              <a:buNone/>
              <a:defRPr sz="1360" b="1"/>
            </a:lvl8pPr>
            <a:lvl9pPr marL="3108960" indent="0">
              <a:buNone/>
              <a:defRPr sz="136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934778" y="3674110"/>
            <a:ext cx="3304282" cy="540406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5243A1-B7D3-9B46-9141-0B11066DDEC0}" type="datetimeFigureOut">
              <a:rPr lang="en-US" smtClean="0"/>
              <a:t>5/20/2021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4869D7-68F3-524F-8EA7-64927F69C3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78561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5243A1-B7D3-9B46-9141-0B11066DDEC0}" type="datetimeFigureOut">
              <a:rPr lang="en-US" smtClean="0"/>
              <a:t>5/20/2021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4869D7-68F3-524F-8EA7-64927F69C3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47163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5243A1-B7D3-9B46-9141-0B11066DDEC0}" type="datetimeFigureOut">
              <a:rPr lang="en-US" smtClean="0"/>
              <a:t>5/20/2021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4869D7-68F3-524F-8EA7-64927F69C3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66520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5365" y="670560"/>
            <a:ext cx="2506801" cy="2346960"/>
          </a:xfrm>
        </p:spPr>
        <p:txBody>
          <a:bodyPr anchor="b"/>
          <a:lstStyle>
            <a:lvl1pPr>
              <a:defRPr sz="272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04282" y="1448226"/>
            <a:ext cx="3934778" cy="7147983"/>
          </a:xfrm>
        </p:spPr>
        <p:txBody>
          <a:bodyPr/>
          <a:lstStyle>
            <a:lvl1pPr>
              <a:defRPr sz="2720"/>
            </a:lvl1pPr>
            <a:lvl2pPr>
              <a:defRPr sz="2380"/>
            </a:lvl2pPr>
            <a:lvl3pPr>
              <a:defRPr sz="2040"/>
            </a:lvl3pPr>
            <a:lvl4pPr>
              <a:defRPr sz="1700"/>
            </a:lvl4pPr>
            <a:lvl5pPr>
              <a:defRPr sz="17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5365" y="3017520"/>
            <a:ext cx="2506801" cy="5590329"/>
          </a:xfrm>
        </p:spPr>
        <p:txBody>
          <a:bodyPr/>
          <a:lstStyle>
            <a:lvl1pPr marL="0" indent="0">
              <a:buNone/>
              <a:defRPr sz="1360"/>
            </a:lvl1pPr>
            <a:lvl2pPr marL="388620" indent="0">
              <a:buNone/>
              <a:defRPr sz="1190"/>
            </a:lvl2pPr>
            <a:lvl3pPr marL="777240" indent="0">
              <a:buNone/>
              <a:defRPr sz="1020"/>
            </a:lvl3pPr>
            <a:lvl4pPr marL="1165860" indent="0">
              <a:buNone/>
              <a:defRPr sz="850"/>
            </a:lvl4pPr>
            <a:lvl5pPr marL="1554480" indent="0">
              <a:buNone/>
              <a:defRPr sz="850"/>
            </a:lvl5pPr>
            <a:lvl6pPr marL="1943100" indent="0">
              <a:buNone/>
              <a:defRPr sz="850"/>
            </a:lvl6pPr>
            <a:lvl7pPr marL="2331720" indent="0">
              <a:buNone/>
              <a:defRPr sz="850"/>
            </a:lvl7pPr>
            <a:lvl8pPr marL="2720340" indent="0">
              <a:buNone/>
              <a:defRPr sz="850"/>
            </a:lvl8pPr>
            <a:lvl9pPr marL="3108960" indent="0">
              <a:buNone/>
              <a:defRPr sz="8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5243A1-B7D3-9B46-9141-0B11066DDEC0}" type="datetimeFigureOut">
              <a:rPr lang="en-US" smtClean="0"/>
              <a:t>5/20/2021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4869D7-68F3-524F-8EA7-64927F69C3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1838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5365" y="670560"/>
            <a:ext cx="2506801" cy="2346960"/>
          </a:xfrm>
        </p:spPr>
        <p:txBody>
          <a:bodyPr anchor="b"/>
          <a:lstStyle>
            <a:lvl1pPr>
              <a:defRPr sz="272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304282" y="1448226"/>
            <a:ext cx="3934778" cy="7147983"/>
          </a:xfrm>
        </p:spPr>
        <p:txBody>
          <a:bodyPr anchor="t"/>
          <a:lstStyle>
            <a:lvl1pPr marL="0" indent="0">
              <a:buNone/>
              <a:defRPr sz="2720"/>
            </a:lvl1pPr>
            <a:lvl2pPr marL="388620" indent="0">
              <a:buNone/>
              <a:defRPr sz="2380"/>
            </a:lvl2pPr>
            <a:lvl3pPr marL="777240" indent="0">
              <a:buNone/>
              <a:defRPr sz="2040"/>
            </a:lvl3pPr>
            <a:lvl4pPr marL="1165860" indent="0">
              <a:buNone/>
              <a:defRPr sz="1700"/>
            </a:lvl4pPr>
            <a:lvl5pPr marL="1554480" indent="0">
              <a:buNone/>
              <a:defRPr sz="1700"/>
            </a:lvl5pPr>
            <a:lvl6pPr marL="1943100" indent="0">
              <a:buNone/>
              <a:defRPr sz="1700"/>
            </a:lvl6pPr>
            <a:lvl7pPr marL="2331720" indent="0">
              <a:buNone/>
              <a:defRPr sz="1700"/>
            </a:lvl7pPr>
            <a:lvl8pPr marL="2720340" indent="0">
              <a:buNone/>
              <a:defRPr sz="1700"/>
            </a:lvl8pPr>
            <a:lvl9pPr marL="3108960" indent="0">
              <a:buNone/>
              <a:defRPr sz="17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5365" y="3017520"/>
            <a:ext cx="2506801" cy="5590329"/>
          </a:xfrm>
        </p:spPr>
        <p:txBody>
          <a:bodyPr/>
          <a:lstStyle>
            <a:lvl1pPr marL="0" indent="0">
              <a:buNone/>
              <a:defRPr sz="1360"/>
            </a:lvl1pPr>
            <a:lvl2pPr marL="388620" indent="0">
              <a:buNone/>
              <a:defRPr sz="1190"/>
            </a:lvl2pPr>
            <a:lvl3pPr marL="777240" indent="0">
              <a:buNone/>
              <a:defRPr sz="1020"/>
            </a:lvl3pPr>
            <a:lvl4pPr marL="1165860" indent="0">
              <a:buNone/>
              <a:defRPr sz="850"/>
            </a:lvl4pPr>
            <a:lvl5pPr marL="1554480" indent="0">
              <a:buNone/>
              <a:defRPr sz="850"/>
            </a:lvl5pPr>
            <a:lvl6pPr marL="1943100" indent="0">
              <a:buNone/>
              <a:defRPr sz="850"/>
            </a:lvl6pPr>
            <a:lvl7pPr marL="2331720" indent="0">
              <a:buNone/>
              <a:defRPr sz="850"/>
            </a:lvl7pPr>
            <a:lvl8pPr marL="2720340" indent="0">
              <a:buNone/>
              <a:defRPr sz="850"/>
            </a:lvl8pPr>
            <a:lvl9pPr marL="3108960" indent="0">
              <a:buNone/>
              <a:defRPr sz="8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5243A1-B7D3-9B46-9141-0B11066DDEC0}" type="datetimeFigureOut">
              <a:rPr lang="en-US" smtClean="0"/>
              <a:t>5/20/2021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4869D7-68F3-524F-8EA7-64927F69C3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6459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34353" y="535519"/>
            <a:ext cx="6703695" cy="194415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4353" y="2677584"/>
            <a:ext cx="6703695" cy="63819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34353" y="9322649"/>
            <a:ext cx="1748790" cy="5355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2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5243A1-B7D3-9B46-9141-0B11066DDEC0}" type="datetimeFigureOut">
              <a:rPr lang="en-US" smtClean="0"/>
              <a:t>5/20/2021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74608" y="9322649"/>
            <a:ext cx="2623185" cy="5355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2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489258" y="9322649"/>
            <a:ext cx="1748790" cy="5355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2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A4869D7-68F3-524F-8EA7-64927F69C3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61374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777240" rtl="0" eaLnBrk="1" latinLnBrk="0" hangingPunct="1">
        <a:lnSpc>
          <a:spcPct val="90000"/>
        </a:lnSpc>
        <a:spcBef>
          <a:spcPct val="0"/>
        </a:spcBef>
        <a:buNone/>
        <a:defRPr sz="374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94310" indent="-194310" algn="l" defTabSz="777240" rtl="0" eaLnBrk="1" latinLnBrk="0" hangingPunct="1">
        <a:lnSpc>
          <a:spcPct val="90000"/>
        </a:lnSpc>
        <a:spcBef>
          <a:spcPts val="850"/>
        </a:spcBef>
        <a:buFont typeface="Arial" panose="020B0604020202020204" pitchFamily="34" charset="0"/>
        <a:buChar char="•"/>
        <a:defRPr sz="2380" kern="1200">
          <a:solidFill>
            <a:schemeClr val="tx1"/>
          </a:solidFill>
          <a:latin typeface="+mn-lt"/>
          <a:ea typeface="+mn-ea"/>
          <a:cs typeface="+mn-cs"/>
        </a:defRPr>
      </a:lvl1pPr>
      <a:lvl2pPr marL="58293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2040" kern="1200">
          <a:solidFill>
            <a:schemeClr val="tx1"/>
          </a:solidFill>
          <a:latin typeface="+mn-lt"/>
          <a:ea typeface="+mn-ea"/>
          <a:cs typeface="+mn-cs"/>
        </a:defRPr>
      </a:lvl2pPr>
      <a:lvl3pPr marL="97155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3pPr>
      <a:lvl4pPr marL="136017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4pPr>
      <a:lvl5pPr marL="174879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5pPr>
      <a:lvl6pPr marL="213741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6pPr>
      <a:lvl7pPr marL="252603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7pPr>
      <a:lvl8pPr marL="291465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8pPr>
      <a:lvl9pPr marL="330327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1pPr>
      <a:lvl2pPr marL="38862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2pPr>
      <a:lvl3pPr marL="77724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3pPr>
      <a:lvl4pPr marL="116586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5pPr>
      <a:lvl6pPr marL="194310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6pPr>
      <a:lvl7pPr marL="233172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7pPr>
      <a:lvl8pPr marL="272034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tif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075ECB-130F-454E-86DD-D01E895F16C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67782" y="108436"/>
            <a:ext cx="7236835" cy="1081742"/>
          </a:xfrm>
        </p:spPr>
        <p:txBody>
          <a:bodyPr>
            <a:noAutofit/>
          </a:bodyPr>
          <a:lstStyle/>
          <a:p>
            <a:r>
              <a:rPr lang="en-US" sz="3200" b="1" dirty="0" err="1">
                <a:solidFill>
                  <a:srgbClr val="1B4E7F"/>
                </a:solidFill>
                <a:latin typeface="Franklin Gothic Heavy" panose="020B0603020102020204" pitchFamily="34" charset="0"/>
                <a:ea typeface="Noto Sans ExtBd" panose="020B0502040504020204" pitchFamily="34" charset="0"/>
                <a:cs typeface="Noto Sans ExtBd" panose="020B0502040504020204" pitchFamily="34" charset="0"/>
              </a:rPr>
              <a:t>Klinik</a:t>
            </a:r>
            <a:r>
              <a:rPr lang="en-US" sz="3200" b="1" dirty="0">
                <a:solidFill>
                  <a:srgbClr val="1B4E7F"/>
                </a:solidFill>
                <a:latin typeface="Franklin Gothic Heavy" panose="020B0603020102020204" pitchFamily="34" charset="0"/>
                <a:ea typeface="Noto Sans ExtBd" panose="020B0502040504020204" pitchFamily="34" charset="0"/>
                <a:cs typeface="Noto Sans ExtBd" panose="020B0502040504020204" pitchFamily="34" charset="0"/>
              </a:rPr>
              <a:t> </a:t>
            </a:r>
            <a:r>
              <a:rPr lang="en-US" sz="3200" b="1" dirty="0" err="1">
                <a:solidFill>
                  <a:srgbClr val="1B4E7F"/>
                </a:solidFill>
                <a:latin typeface="Franklin Gothic Heavy" panose="020B0603020102020204" pitchFamily="34" charset="0"/>
                <a:ea typeface="Noto Sans ExtBd" panose="020B0502040504020204" pitchFamily="34" charset="0"/>
                <a:cs typeface="Noto Sans ExtBd" panose="020B0502040504020204" pitchFamily="34" charset="0"/>
              </a:rPr>
              <a:t>Vaksinasyon</a:t>
            </a:r>
            <a:br>
              <a:rPr lang="en-US" sz="3200" b="1" dirty="0">
                <a:solidFill>
                  <a:srgbClr val="1B4E7F"/>
                </a:solidFill>
                <a:latin typeface="Franklin Gothic Heavy" panose="020B0603020102020204" pitchFamily="34" charset="0"/>
                <a:ea typeface="Noto Sans ExtBd" panose="020B0502040504020204" pitchFamily="34" charset="0"/>
                <a:cs typeface="Noto Sans ExtBd" panose="020B0502040504020204" pitchFamily="34" charset="0"/>
              </a:rPr>
            </a:br>
            <a:r>
              <a:rPr lang="en-US" sz="3200" b="1" dirty="0" err="1">
                <a:solidFill>
                  <a:srgbClr val="1B4E7F"/>
                </a:solidFill>
                <a:latin typeface="Franklin Gothic Heavy" panose="020B0603020102020204" pitchFamily="34" charset="0"/>
                <a:ea typeface="Noto Sans ExtBd" panose="020B0502040504020204" pitchFamily="34" charset="0"/>
                <a:cs typeface="Noto Sans ExtBd" panose="020B0502040504020204" pitchFamily="34" charset="0"/>
              </a:rPr>
              <a:t>pou</a:t>
            </a:r>
            <a:r>
              <a:rPr lang="en-US" sz="3200" b="1" dirty="0">
                <a:solidFill>
                  <a:srgbClr val="1B4E7F"/>
                </a:solidFill>
                <a:latin typeface="Franklin Gothic Heavy" panose="020B0603020102020204" pitchFamily="34" charset="0"/>
                <a:ea typeface="Noto Sans ExtBd" panose="020B0502040504020204" pitchFamily="34" charset="0"/>
                <a:cs typeface="Noto Sans ExtBd" panose="020B0502040504020204" pitchFamily="34" charset="0"/>
              </a:rPr>
              <a:t> COVID-19 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A532E09-3B29-9E42-BE08-F5F3AE821E6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72831" y="1519310"/>
            <a:ext cx="7026738" cy="7977947"/>
          </a:xfrm>
        </p:spPr>
        <p:txBody>
          <a:bodyPr>
            <a:noAutofit/>
          </a:bodyPr>
          <a:lstStyle/>
          <a:p>
            <a:pPr fontAlgn="base"/>
            <a:r>
              <a:rPr lang="en-US" sz="2200" i="1" dirty="0" err="1">
                <a:solidFill>
                  <a:srgbClr val="3C92B5"/>
                </a:solidFill>
                <a:latin typeface="Franklin Gothic Medium" panose="020B0603020102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Pwoteje</a:t>
            </a:r>
            <a:r>
              <a:rPr lang="en-US" sz="2200" i="1" dirty="0">
                <a:solidFill>
                  <a:srgbClr val="3C92B5"/>
                </a:solidFill>
                <a:latin typeface="Franklin Gothic Medium" panose="020B0603020102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 </a:t>
            </a:r>
            <a:r>
              <a:rPr lang="en-US" sz="2200" i="1" dirty="0" err="1">
                <a:solidFill>
                  <a:srgbClr val="3C92B5"/>
                </a:solidFill>
                <a:latin typeface="Franklin Gothic Medium" panose="020B0603020102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tèt</a:t>
            </a:r>
            <a:r>
              <a:rPr lang="en-US" sz="2200" i="1" dirty="0">
                <a:solidFill>
                  <a:srgbClr val="3C92B5"/>
                </a:solidFill>
                <a:latin typeface="Franklin Gothic Medium" panose="020B0603020102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 </a:t>
            </a:r>
            <a:r>
              <a:rPr lang="en-US" sz="2200" i="1" dirty="0" err="1">
                <a:solidFill>
                  <a:srgbClr val="3C92B5"/>
                </a:solidFill>
                <a:latin typeface="Franklin Gothic Medium" panose="020B0603020102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ou</a:t>
            </a:r>
            <a:r>
              <a:rPr lang="en-US" sz="2200" i="1" dirty="0">
                <a:solidFill>
                  <a:srgbClr val="3C92B5"/>
                </a:solidFill>
                <a:latin typeface="Franklin Gothic Medium" panose="020B0603020102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, </a:t>
            </a:r>
            <a:r>
              <a:rPr lang="en-US" sz="2200" i="1" dirty="0" err="1">
                <a:solidFill>
                  <a:srgbClr val="3C92B5"/>
                </a:solidFill>
                <a:latin typeface="Franklin Gothic Medium" panose="020B0603020102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fanmi</a:t>
            </a:r>
            <a:r>
              <a:rPr lang="en-US" sz="2200" i="1" dirty="0">
                <a:solidFill>
                  <a:srgbClr val="3C92B5"/>
                </a:solidFill>
                <a:latin typeface="Franklin Gothic Medium" panose="020B0603020102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 w </a:t>
            </a:r>
            <a:r>
              <a:rPr lang="en-US" sz="2200" i="1" dirty="0" err="1">
                <a:solidFill>
                  <a:srgbClr val="3C92B5"/>
                </a:solidFill>
                <a:latin typeface="Franklin Gothic Medium" panose="020B0603020102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ak</a:t>
            </a:r>
            <a:r>
              <a:rPr lang="en-US" sz="2200" i="1" dirty="0">
                <a:solidFill>
                  <a:srgbClr val="3C92B5"/>
                </a:solidFill>
                <a:latin typeface="Franklin Gothic Medium" panose="020B0603020102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 </a:t>
            </a:r>
            <a:r>
              <a:rPr lang="en-US" sz="2200" i="1" dirty="0" err="1">
                <a:solidFill>
                  <a:srgbClr val="3C92B5"/>
                </a:solidFill>
                <a:latin typeface="Franklin Gothic Medium" panose="020B0603020102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moun</a:t>
            </a:r>
            <a:r>
              <a:rPr lang="en-US" sz="2200" i="1" dirty="0">
                <a:solidFill>
                  <a:srgbClr val="3C92B5"/>
                </a:solidFill>
                <a:latin typeface="Franklin Gothic Medium" panose="020B0603020102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 </a:t>
            </a:r>
            <a:r>
              <a:rPr lang="en-US" sz="2200" i="1" dirty="0" err="1">
                <a:solidFill>
                  <a:srgbClr val="3C92B5"/>
                </a:solidFill>
                <a:latin typeface="Franklin Gothic Medium" panose="020B0603020102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ki</a:t>
            </a:r>
            <a:r>
              <a:rPr lang="en-US" sz="2200" i="1" dirty="0">
                <a:solidFill>
                  <a:srgbClr val="3C92B5"/>
                </a:solidFill>
                <a:latin typeface="Franklin Gothic Medium" panose="020B0603020102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 </a:t>
            </a:r>
            <a:r>
              <a:rPr lang="en-US" sz="2200" i="1" dirty="0" err="1">
                <a:solidFill>
                  <a:srgbClr val="3C92B5"/>
                </a:solidFill>
                <a:latin typeface="Franklin Gothic Medium" panose="020B0603020102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pwòch</a:t>
            </a:r>
            <a:r>
              <a:rPr lang="en-US" sz="2200" i="1" dirty="0">
                <a:solidFill>
                  <a:srgbClr val="3C92B5"/>
                </a:solidFill>
                <a:latin typeface="Franklin Gothic Medium" panose="020B0603020102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 </a:t>
            </a:r>
            <a:r>
              <a:rPr lang="en-US" sz="2200" i="1" dirty="0" err="1">
                <a:solidFill>
                  <a:srgbClr val="3C92B5"/>
                </a:solidFill>
                <a:latin typeface="Franklin Gothic Medium" panose="020B0603020102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ou</a:t>
            </a:r>
            <a:r>
              <a:rPr lang="en-US" sz="2200" i="1" dirty="0">
                <a:solidFill>
                  <a:srgbClr val="3C92B5"/>
                </a:solidFill>
                <a:latin typeface="Franklin Gothic Medium" panose="020B0603020102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.</a:t>
            </a:r>
          </a:p>
          <a:p>
            <a:pPr fontAlgn="base"/>
            <a:r>
              <a:rPr lang="en-US" sz="2000" dirty="0">
                <a:solidFill>
                  <a:srgbClr val="1B4E7F"/>
                </a:solidFill>
                <a:latin typeface="Franklin Gothic Medium" panose="020B0603020102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Nan </a:t>
            </a:r>
            <a:r>
              <a:rPr lang="en-US" sz="2000" dirty="0" err="1">
                <a:solidFill>
                  <a:srgbClr val="1B4E7F"/>
                </a:solidFill>
                <a:latin typeface="Franklin Gothic Medium" panose="020B0603020102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kad</a:t>
            </a:r>
            <a:r>
              <a:rPr lang="en-US" sz="2000" dirty="0">
                <a:solidFill>
                  <a:srgbClr val="1B4E7F"/>
                </a:solidFill>
                <a:latin typeface="Franklin Gothic Medium" panose="020B0603020102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 </a:t>
            </a:r>
            <a:r>
              <a:rPr lang="en-US" sz="2000" dirty="0" err="1">
                <a:solidFill>
                  <a:srgbClr val="1B4E7F"/>
                </a:solidFill>
                <a:latin typeface="Franklin Gothic Medium" panose="020B0603020102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Inisyativ</a:t>
            </a:r>
            <a:r>
              <a:rPr lang="en-US" sz="2000" dirty="0">
                <a:solidFill>
                  <a:srgbClr val="1B4E7F"/>
                </a:solidFill>
                <a:latin typeface="Franklin Gothic Medium" panose="020B0603020102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 San </a:t>
            </a:r>
            <a:r>
              <a:rPr lang="en-US" sz="2000" dirty="0" err="1">
                <a:solidFill>
                  <a:srgbClr val="1B4E7F"/>
                </a:solidFill>
                <a:latin typeface="Franklin Gothic Medium" panose="020B0603020102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Patipri</a:t>
            </a:r>
            <a:r>
              <a:rPr lang="en-US" sz="2000" dirty="0">
                <a:solidFill>
                  <a:srgbClr val="1B4E7F"/>
                </a:solidFill>
                <a:latin typeface="Franklin Gothic Medium" panose="020B0603020102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 </a:t>
            </a:r>
            <a:r>
              <a:rPr lang="en-US" sz="2000" dirty="0" err="1">
                <a:solidFill>
                  <a:srgbClr val="1B4E7F"/>
                </a:solidFill>
                <a:latin typeface="Franklin Gothic Medium" panose="020B0603020102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pou</a:t>
            </a:r>
            <a:r>
              <a:rPr lang="en-US" sz="2000" dirty="0">
                <a:solidFill>
                  <a:srgbClr val="1B4E7F"/>
                </a:solidFill>
                <a:latin typeface="Franklin Gothic Medium" panose="020B0603020102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 </a:t>
            </a:r>
            <a:r>
              <a:rPr lang="en-US" sz="2000" dirty="0" err="1">
                <a:solidFill>
                  <a:srgbClr val="1B4E7F"/>
                </a:solidFill>
                <a:latin typeface="Franklin Gothic Medium" panose="020B0603020102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Vaksen</a:t>
            </a:r>
            <a:r>
              <a:rPr lang="en-US" sz="2000" dirty="0">
                <a:solidFill>
                  <a:srgbClr val="1B4E7F"/>
                </a:solidFill>
                <a:latin typeface="Franklin Gothic Medium" panose="020B0603020102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 COVID-19 </a:t>
            </a:r>
            <a:r>
              <a:rPr lang="en-US" sz="2000" dirty="0" err="1">
                <a:solidFill>
                  <a:srgbClr val="1B4E7F"/>
                </a:solidFill>
                <a:latin typeface="Franklin Gothic Medium" panose="020B0603020102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lan</a:t>
            </a:r>
            <a:r>
              <a:rPr lang="en-US" sz="2000" dirty="0">
                <a:solidFill>
                  <a:srgbClr val="1B4E7F"/>
                </a:solidFill>
                <a:latin typeface="Franklin Gothic Medium" panose="020B0603020102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,</a:t>
            </a:r>
            <a:br>
              <a:rPr lang="en-US" sz="2000" dirty="0">
                <a:solidFill>
                  <a:srgbClr val="1B4E7F"/>
                </a:solidFill>
                <a:latin typeface="Franklin Gothic Medium" panose="020B0603020102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</a:br>
            <a:r>
              <a:rPr lang="en-US" sz="2000" dirty="0">
                <a:solidFill>
                  <a:srgbClr val="1B4E7F"/>
                </a:solidFill>
                <a:latin typeface="Franklin Gothic Medium" panose="020B0603020102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nap </a:t>
            </a:r>
            <a:r>
              <a:rPr lang="en-US" sz="2000" dirty="0" err="1">
                <a:solidFill>
                  <a:srgbClr val="1B4E7F"/>
                </a:solidFill>
                <a:latin typeface="Franklin Gothic Medium" panose="020B0603020102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ofri</a:t>
            </a:r>
            <a:r>
              <a:rPr lang="en-US" sz="2000" dirty="0">
                <a:solidFill>
                  <a:srgbClr val="1B4E7F"/>
                </a:solidFill>
                <a:latin typeface="Franklin Gothic Medium" panose="020B0603020102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 </a:t>
            </a:r>
            <a:r>
              <a:rPr lang="en-US" sz="2000" dirty="0" err="1">
                <a:solidFill>
                  <a:srgbClr val="1B4E7F"/>
                </a:solidFill>
                <a:latin typeface="Franklin Gothic Medium" panose="020B0603020102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vaksen</a:t>
            </a:r>
            <a:r>
              <a:rPr lang="en-US" sz="2000" dirty="0">
                <a:solidFill>
                  <a:srgbClr val="1B4E7F"/>
                </a:solidFill>
                <a:latin typeface="Franklin Gothic Medium" panose="020B0603020102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 COVID-19 gratis </a:t>
            </a:r>
            <a:r>
              <a:rPr lang="en-US" sz="2000" dirty="0" err="1">
                <a:solidFill>
                  <a:srgbClr val="1B4E7F"/>
                </a:solidFill>
                <a:latin typeface="Franklin Gothic Medium" panose="020B0603020102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pou</a:t>
            </a:r>
            <a:r>
              <a:rPr lang="en-US" sz="2000" dirty="0">
                <a:solidFill>
                  <a:srgbClr val="1B4E7F"/>
                </a:solidFill>
                <a:latin typeface="Franklin Gothic Medium" panose="020B0603020102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 </a:t>
            </a:r>
            <a:r>
              <a:rPr lang="en-US" sz="2000" dirty="0" err="1">
                <a:solidFill>
                  <a:srgbClr val="1B4E7F"/>
                </a:solidFill>
                <a:latin typeface="Franklin Gothic Medium" panose="020B0603020102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moun</a:t>
            </a:r>
            <a:r>
              <a:rPr lang="en-US" sz="2000" dirty="0">
                <a:solidFill>
                  <a:srgbClr val="1B4E7F"/>
                </a:solidFill>
                <a:latin typeface="Franklin Gothic Medium" panose="020B0603020102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 </a:t>
            </a:r>
            <a:r>
              <a:rPr lang="en-US" sz="2000" dirty="0" err="1">
                <a:solidFill>
                  <a:srgbClr val="1B4E7F"/>
                </a:solidFill>
                <a:latin typeface="Franklin Gothic Medium" panose="020B0603020102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ak</a:t>
            </a:r>
            <a:r>
              <a:rPr lang="en-US" sz="2000" dirty="0">
                <a:solidFill>
                  <a:srgbClr val="1B4E7F"/>
                </a:solidFill>
                <a:latin typeface="Franklin Gothic Medium" panose="020B0603020102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 </a:t>
            </a:r>
            <a:r>
              <a:rPr lang="en-US" sz="2000" dirty="0" err="1">
                <a:solidFill>
                  <a:srgbClr val="1B4E7F"/>
                </a:solidFill>
                <a:latin typeface="Franklin Gothic Medium" panose="020B0603020102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kominote</a:t>
            </a:r>
            <a:r>
              <a:rPr lang="en-US" sz="2000" dirty="0">
                <a:solidFill>
                  <a:srgbClr val="1B4E7F"/>
                </a:solidFill>
                <a:latin typeface="Franklin Gothic Medium" panose="020B0603020102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 </a:t>
            </a:r>
            <a:r>
              <a:rPr lang="en-US" sz="2000" dirty="0" err="1">
                <a:solidFill>
                  <a:srgbClr val="1B4E7F"/>
                </a:solidFill>
                <a:latin typeface="Franklin Gothic Medium" panose="020B0603020102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ke</a:t>
            </a:r>
            <a:r>
              <a:rPr lang="en-US" sz="2000" dirty="0">
                <a:solidFill>
                  <a:srgbClr val="1B4E7F"/>
                </a:solidFill>
                <a:latin typeface="Franklin Gothic Medium" panose="020B0603020102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 </a:t>
            </a:r>
            <a:r>
              <a:rPr lang="en-US" sz="2000" dirty="0" err="1">
                <a:solidFill>
                  <a:srgbClr val="1B4E7F"/>
                </a:solidFill>
                <a:latin typeface="Franklin Gothic Medium" panose="020B0603020102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pandemi</a:t>
            </a:r>
            <a:r>
              <a:rPr lang="en-US" sz="2000" dirty="0">
                <a:solidFill>
                  <a:srgbClr val="1B4E7F"/>
                </a:solidFill>
                <a:latin typeface="Franklin Gothic Medium" panose="020B0603020102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 la </a:t>
            </a:r>
            <a:r>
              <a:rPr lang="en-US" sz="2000" dirty="0" err="1">
                <a:solidFill>
                  <a:srgbClr val="1B4E7F"/>
                </a:solidFill>
                <a:latin typeface="Franklin Gothic Medium" panose="020B0603020102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te</a:t>
            </a:r>
            <a:r>
              <a:rPr lang="en-US" sz="2000" dirty="0">
                <a:solidFill>
                  <a:srgbClr val="1B4E7F"/>
                </a:solidFill>
                <a:latin typeface="Franklin Gothic Medium" panose="020B0603020102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 frape pi di.</a:t>
            </a:r>
            <a:endParaRPr lang="en-US" sz="1600" dirty="0">
              <a:latin typeface="Noto Sans" panose="020B0502040504020204" pitchFamily="34" charset="0"/>
              <a:ea typeface="Noto Sans" panose="020B0502040504020204" pitchFamily="34" charset="0"/>
              <a:cs typeface="Noto Sans" panose="020B0502040504020204" pitchFamily="34" charset="0"/>
            </a:endParaRPr>
          </a:p>
          <a:p>
            <a:pPr algn="l" fontAlgn="base"/>
            <a:r>
              <a:rPr lang="en-US" sz="2400" b="1" dirty="0" err="1">
                <a:solidFill>
                  <a:srgbClr val="1B4E7F"/>
                </a:solidFill>
                <a:latin typeface="Franklin Gothic Heavy" panose="020B0603020102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Dat</a:t>
            </a:r>
            <a:r>
              <a:rPr lang="en-US" sz="2400" b="1" dirty="0">
                <a:solidFill>
                  <a:srgbClr val="1B4E7F"/>
                </a:solidFill>
                <a:latin typeface="Franklin Gothic Heavy" panose="020B0603020102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:</a:t>
            </a:r>
          </a:p>
          <a:p>
            <a:pPr algn="l" fontAlgn="base"/>
            <a:r>
              <a:rPr lang="en-US" sz="2400" b="1" dirty="0">
                <a:solidFill>
                  <a:srgbClr val="1B4E7F"/>
                </a:solidFill>
                <a:latin typeface="Franklin Gothic Heavy" panose="020B0603020102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 </a:t>
            </a:r>
          </a:p>
          <a:p>
            <a:pPr algn="l" fontAlgn="base"/>
            <a:r>
              <a:rPr lang="en-US" sz="2400" b="1" dirty="0" err="1">
                <a:solidFill>
                  <a:srgbClr val="1B4E7F"/>
                </a:solidFill>
                <a:latin typeface="Franklin Gothic Heavy" panose="020B0603020102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Lè</a:t>
            </a:r>
            <a:r>
              <a:rPr lang="en-US" sz="2400" b="1" dirty="0">
                <a:solidFill>
                  <a:srgbClr val="1B4E7F"/>
                </a:solidFill>
                <a:latin typeface="Franklin Gothic Heavy" panose="020B0603020102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:</a:t>
            </a:r>
          </a:p>
          <a:p>
            <a:pPr algn="l" fontAlgn="base"/>
            <a:r>
              <a:rPr lang="en-US" sz="2400" b="1" dirty="0">
                <a:solidFill>
                  <a:srgbClr val="1B4E7F"/>
                </a:solidFill>
                <a:latin typeface="Franklin Gothic Heavy" panose="020B0603020102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 </a:t>
            </a:r>
          </a:p>
          <a:p>
            <a:pPr algn="l" fontAlgn="base"/>
            <a:r>
              <a:rPr lang="en-US" sz="2400" b="1" dirty="0" err="1">
                <a:solidFill>
                  <a:srgbClr val="1B4E7F"/>
                </a:solidFill>
                <a:latin typeface="Franklin Gothic Heavy" panose="020B0603020102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Kote</a:t>
            </a:r>
            <a:r>
              <a:rPr lang="en-US" sz="2400" b="1" dirty="0">
                <a:solidFill>
                  <a:srgbClr val="1B4E7F"/>
                </a:solidFill>
                <a:latin typeface="Franklin Gothic Heavy" panose="020B0603020102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 a:</a:t>
            </a:r>
          </a:p>
          <a:p>
            <a:pPr algn="l" fontAlgn="base"/>
            <a:r>
              <a:rPr lang="en-US" sz="1600" dirty="0">
                <a:solidFill>
                  <a:srgbClr val="1B4E7F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 </a:t>
            </a:r>
          </a:p>
          <a:p>
            <a:pPr algn="l" fontAlgn="base"/>
            <a:r>
              <a:rPr lang="fi-FI" sz="2400" b="1" dirty="0">
                <a:solidFill>
                  <a:srgbClr val="1B4E7F"/>
                </a:solidFill>
                <a:latin typeface="Franklin Gothic Heavy" panose="020B0603020102020204" pitchFamily="34" charset="0"/>
                <a:ea typeface="Noto Sans ExtBd" panose="020B0502040504020204" pitchFamily="34" charset="0"/>
                <a:cs typeface="Noto Sans ExtBd" panose="020B0502040504020204" pitchFamily="34" charset="0"/>
              </a:rPr>
              <a:t>Vaksen(yo) ke yap ofri: </a:t>
            </a:r>
            <a:r>
              <a:rPr lang="en-US" sz="2000" i="1" dirty="0">
                <a:solidFill>
                  <a:srgbClr val="1B4E7F"/>
                </a:solidFill>
                <a:latin typeface="Franklin Gothic Medium" panose="020B0603020102020204" pitchFamily="34" charset="0"/>
              </a:rPr>
              <a:t>[Insert information about age eligibility for the vaccine(s) being offered at the clinic]</a:t>
            </a:r>
            <a:r>
              <a:rPr lang="en-US" sz="2000" i="1" dirty="0">
                <a:solidFill>
                  <a:srgbClr val="1B4E7F"/>
                </a:solidFill>
                <a:latin typeface="Franklin Gothic Medium" panose="020B0603020102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 </a:t>
            </a:r>
          </a:p>
          <a:p>
            <a:pPr algn="l" fontAlgn="base"/>
            <a:endParaRPr lang="en-US" sz="2400" b="1" dirty="0">
              <a:solidFill>
                <a:srgbClr val="1B4E7F"/>
              </a:solidFill>
              <a:latin typeface="Franklin Gothic Heavy" panose="020B0603020102020204" pitchFamily="34" charset="0"/>
              <a:ea typeface="Noto Sans ExtBd" panose="020B0502040504020204" pitchFamily="34" charset="0"/>
              <a:cs typeface="Noto Sans ExtBd" panose="020B0502040504020204" pitchFamily="34" charset="0"/>
            </a:endParaRPr>
          </a:p>
          <a:p>
            <a:pPr algn="l" fontAlgn="base"/>
            <a:r>
              <a:rPr lang="en-US" sz="2400" b="1" dirty="0" err="1">
                <a:solidFill>
                  <a:srgbClr val="1B4E7F"/>
                </a:solidFill>
                <a:latin typeface="Franklin Gothic Heavy" panose="020B0603020102020204" pitchFamily="34" charset="0"/>
                <a:ea typeface="Noto Sans ExtBd" panose="020B0502040504020204" pitchFamily="34" charset="0"/>
                <a:cs typeface="Noto Sans ExtBd" panose="020B0502040504020204" pitchFamily="34" charset="0"/>
              </a:rPr>
              <a:t>Kijan</a:t>
            </a:r>
            <a:r>
              <a:rPr lang="en-US" sz="2400" b="1" dirty="0">
                <a:solidFill>
                  <a:srgbClr val="1B4E7F"/>
                </a:solidFill>
                <a:latin typeface="Franklin Gothic Heavy" panose="020B0603020102020204" pitchFamily="34" charset="0"/>
                <a:ea typeface="Noto Sans ExtBd" panose="020B0502040504020204" pitchFamily="34" charset="0"/>
                <a:cs typeface="Noto Sans ExtBd" panose="020B0502040504020204" pitchFamily="34" charset="0"/>
              </a:rPr>
              <a:t> </a:t>
            </a:r>
            <a:r>
              <a:rPr lang="en-US" sz="2400" b="1" dirty="0" err="1">
                <a:solidFill>
                  <a:srgbClr val="1B4E7F"/>
                </a:solidFill>
                <a:latin typeface="Franklin Gothic Heavy" panose="020B0603020102020204" pitchFamily="34" charset="0"/>
                <a:ea typeface="Noto Sans ExtBd" panose="020B0502040504020204" pitchFamily="34" charset="0"/>
                <a:cs typeface="Noto Sans ExtBd" panose="020B0502040504020204" pitchFamily="34" charset="0"/>
              </a:rPr>
              <a:t>pou</a:t>
            </a:r>
            <a:r>
              <a:rPr lang="en-US" sz="2400" b="1" dirty="0">
                <a:solidFill>
                  <a:srgbClr val="1B4E7F"/>
                </a:solidFill>
                <a:latin typeface="Franklin Gothic Heavy" panose="020B0603020102020204" pitchFamily="34" charset="0"/>
                <a:ea typeface="Noto Sans ExtBd" panose="020B0502040504020204" pitchFamily="34" charset="0"/>
                <a:cs typeface="Noto Sans ExtBd" panose="020B0502040504020204" pitchFamily="34" charset="0"/>
              </a:rPr>
              <a:t> </a:t>
            </a:r>
            <a:r>
              <a:rPr lang="en-US" sz="2400" b="1" dirty="0" err="1">
                <a:solidFill>
                  <a:srgbClr val="1B4E7F"/>
                </a:solidFill>
                <a:latin typeface="Franklin Gothic Heavy" panose="020B0603020102020204" pitchFamily="34" charset="0"/>
                <a:ea typeface="Noto Sans ExtBd" panose="020B0502040504020204" pitchFamily="34" charset="0"/>
                <a:cs typeface="Noto Sans ExtBd" panose="020B0502040504020204" pitchFamily="34" charset="0"/>
              </a:rPr>
              <a:t>enskri</a:t>
            </a:r>
            <a:r>
              <a:rPr lang="en-US" sz="2400" b="1" dirty="0">
                <a:solidFill>
                  <a:srgbClr val="1B4E7F"/>
                </a:solidFill>
                <a:latin typeface="Franklin Gothic Heavy" panose="020B0603020102020204" pitchFamily="34" charset="0"/>
                <a:ea typeface="Noto Sans ExtBd" panose="020B0502040504020204" pitchFamily="34" charset="0"/>
                <a:cs typeface="Noto Sans ExtBd" panose="020B0502040504020204" pitchFamily="34" charset="0"/>
              </a:rPr>
              <a:t>: </a:t>
            </a:r>
            <a:r>
              <a:rPr lang="en-US" sz="2000" i="1" dirty="0">
                <a:solidFill>
                  <a:srgbClr val="1B4E7F"/>
                </a:solidFill>
                <a:latin typeface="Franklin Gothic Medium" panose="020B0603020102020204" pitchFamily="34" charset="0"/>
              </a:rPr>
              <a:t>[Insert information about how to register for an appointment or whether it is a walk-in clinic]</a:t>
            </a:r>
            <a:endParaRPr lang="en-US" sz="2000" i="1" dirty="0">
              <a:solidFill>
                <a:srgbClr val="1B4E7F"/>
              </a:solidFill>
              <a:latin typeface="Franklin Gothic Medium" panose="020B0603020102020204" pitchFamily="34" charset="0"/>
              <a:ea typeface="Noto Sans" panose="020B0502040504020204" pitchFamily="34" charset="0"/>
              <a:cs typeface="Noto Sans" panose="020B0502040504020204" pitchFamily="34" charset="0"/>
            </a:endParaRPr>
          </a:p>
          <a:p>
            <a:pPr algn="l" fontAlgn="base"/>
            <a:endParaRPr lang="en-US" sz="1800" dirty="0">
              <a:solidFill>
                <a:srgbClr val="1B4E7F"/>
              </a:solidFill>
              <a:latin typeface="Noto Sans" panose="020B0502040504020204" pitchFamily="34" charset="0"/>
              <a:ea typeface="Noto Sans" panose="020B0502040504020204" pitchFamily="34" charset="0"/>
              <a:cs typeface="Noto Sans" panose="020B0502040504020204" pitchFamily="34" charset="0"/>
            </a:endParaRPr>
          </a:p>
          <a:p>
            <a:pPr algn="l" fontAlgn="base"/>
            <a:r>
              <a:rPr lang="en-US" sz="2400" b="1" dirty="0" err="1">
                <a:solidFill>
                  <a:srgbClr val="1B4E7F"/>
                </a:solidFill>
                <a:latin typeface="Franklin Gothic Heavy" panose="020B0603020102020204" pitchFamily="34" charset="0"/>
                <a:ea typeface="Noto Sans ExtBd" panose="020B0502040504020204" pitchFamily="34" charset="0"/>
                <a:cs typeface="Noto Sans ExtBd" panose="020B0502040504020204" pitchFamily="34" charset="0"/>
              </a:rPr>
              <a:t>Kisa</a:t>
            </a:r>
            <a:r>
              <a:rPr lang="en-US" sz="2400" b="1" dirty="0">
                <a:solidFill>
                  <a:srgbClr val="1B4E7F"/>
                </a:solidFill>
                <a:latin typeface="Franklin Gothic Heavy" panose="020B0603020102020204" pitchFamily="34" charset="0"/>
                <a:ea typeface="Noto Sans ExtBd" panose="020B0502040504020204" pitchFamily="34" charset="0"/>
                <a:cs typeface="Noto Sans ExtBd" panose="020B0502040504020204" pitchFamily="34" charset="0"/>
              </a:rPr>
              <a:t> w </a:t>
            </a:r>
            <a:r>
              <a:rPr lang="en-US" sz="2400" b="1" dirty="0" err="1">
                <a:solidFill>
                  <a:srgbClr val="1B4E7F"/>
                </a:solidFill>
                <a:latin typeface="Franklin Gothic Heavy" panose="020B0603020102020204" pitchFamily="34" charset="0"/>
                <a:ea typeface="Noto Sans ExtBd" panose="020B0502040504020204" pitchFamily="34" charset="0"/>
                <a:cs typeface="Noto Sans ExtBd" panose="020B0502040504020204" pitchFamily="34" charset="0"/>
              </a:rPr>
              <a:t>bezwen</a:t>
            </a:r>
            <a:r>
              <a:rPr lang="en-US" sz="2400" b="1" dirty="0">
                <a:solidFill>
                  <a:srgbClr val="1B4E7F"/>
                </a:solidFill>
                <a:latin typeface="Franklin Gothic Heavy" panose="020B0603020102020204" pitchFamily="34" charset="0"/>
                <a:ea typeface="Noto Sans ExtBd" panose="020B0502040504020204" pitchFamily="34" charset="0"/>
                <a:cs typeface="Noto Sans ExtBd" panose="020B0502040504020204" pitchFamily="34" charset="0"/>
              </a:rPr>
              <a:t> </a:t>
            </a:r>
            <a:r>
              <a:rPr lang="en-US" sz="2400" b="1" dirty="0" err="1">
                <a:solidFill>
                  <a:srgbClr val="1B4E7F"/>
                </a:solidFill>
                <a:latin typeface="Franklin Gothic Heavy" panose="020B0603020102020204" pitchFamily="34" charset="0"/>
                <a:ea typeface="Noto Sans ExtBd" panose="020B0502040504020204" pitchFamily="34" charset="0"/>
                <a:cs typeface="Noto Sans ExtBd" panose="020B0502040504020204" pitchFamily="34" charset="0"/>
              </a:rPr>
              <a:t>konnen</a:t>
            </a:r>
            <a:r>
              <a:rPr lang="en-US" sz="2400" b="1" dirty="0">
                <a:solidFill>
                  <a:srgbClr val="1B4E7F"/>
                </a:solidFill>
                <a:latin typeface="Franklin Gothic Heavy" panose="020B0603020102020204" pitchFamily="34" charset="0"/>
                <a:ea typeface="Noto Sans ExtBd" panose="020B0502040504020204" pitchFamily="34" charset="0"/>
                <a:cs typeface="Noto Sans ExtBd" panose="020B0502040504020204" pitchFamily="34" charset="0"/>
              </a:rPr>
              <a:t>:</a:t>
            </a:r>
          </a:p>
          <a:p>
            <a:pPr marL="342900" indent="-342900" algn="l" fontAlgn="base">
              <a:buFont typeface="Arial" panose="020B0604020202020204" pitchFamily="34" charset="0"/>
              <a:buChar char="•"/>
            </a:pPr>
            <a:r>
              <a:rPr lang="fr-FR" sz="1800" dirty="0" err="1">
                <a:solidFill>
                  <a:srgbClr val="1B4E7F"/>
                </a:solidFill>
                <a:latin typeface="Franklin Gothic Medium" panose="020B0603020102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Mete</a:t>
            </a:r>
            <a:r>
              <a:rPr lang="fr-FR" sz="1800" dirty="0">
                <a:solidFill>
                  <a:srgbClr val="1B4E7F"/>
                </a:solidFill>
                <a:latin typeface="Franklin Gothic Medium" panose="020B0603020102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 </a:t>
            </a:r>
            <a:r>
              <a:rPr lang="fr-FR" sz="1800" dirty="0" err="1">
                <a:solidFill>
                  <a:srgbClr val="1B4E7F"/>
                </a:solidFill>
                <a:latin typeface="Franklin Gothic Medium" panose="020B0603020102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yon</a:t>
            </a:r>
            <a:r>
              <a:rPr lang="fr-FR" sz="1800" dirty="0">
                <a:solidFill>
                  <a:srgbClr val="1B4E7F"/>
                </a:solidFill>
                <a:latin typeface="Franklin Gothic Medium" panose="020B0603020102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 </a:t>
            </a:r>
            <a:r>
              <a:rPr lang="fr-FR" sz="1800" dirty="0" err="1">
                <a:solidFill>
                  <a:srgbClr val="1B4E7F"/>
                </a:solidFill>
                <a:latin typeface="Franklin Gothic Medium" panose="020B0603020102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mask</a:t>
            </a:r>
            <a:r>
              <a:rPr lang="fr-FR" sz="1800" dirty="0">
                <a:solidFill>
                  <a:srgbClr val="1B4E7F"/>
                </a:solidFill>
                <a:latin typeface="Franklin Gothic Medium" panose="020B0603020102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 </a:t>
            </a:r>
            <a:r>
              <a:rPr lang="fr-FR" sz="1800" dirty="0" err="1">
                <a:solidFill>
                  <a:srgbClr val="1B4E7F"/>
                </a:solidFill>
                <a:latin typeface="Franklin Gothic Medium" panose="020B0603020102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lè</a:t>
            </a:r>
            <a:r>
              <a:rPr lang="fr-FR" sz="1800" dirty="0">
                <a:solidFill>
                  <a:srgbClr val="1B4E7F"/>
                </a:solidFill>
                <a:latin typeface="Franklin Gothic Medium" panose="020B0603020102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 w </a:t>
            </a:r>
            <a:r>
              <a:rPr lang="fr-FR" sz="1800" dirty="0" err="1">
                <a:solidFill>
                  <a:srgbClr val="1B4E7F"/>
                </a:solidFill>
                <a:latin typeface="Franklin Gothic Medium" panose="020B0603020102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pran</a:t>
            </a:r>
            <a:r>
              <a:rPr lang="fr-FR" sz="1800" dirty="0">
                <a:solidFill>
                  <a:srgbClr val="1B4E7F"/>
                </a:solidFill>
                <a:latin typeface="Franklin Gothic Medium" panose="020B0603020102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 </a:t>
            </a:r>
            <a:r>
              <a:rPr lang="fr-FR" sz="1800" dirty="0" err="1">
                <a:solidFill>
                  <a:srgbClr val="1B4E7F"/>
                </a:solidFill>
                <a:latin typeface="Franklin Gothic Medium" panose="020B0603020102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vaksen</a:t>
            </a:r>
            <a:r>
              <a:rPr lang="fr-FR" sz="1800" dirty="0">
                <a:solidFill>
                  <a:srgbClr val="1B4E7F"/>
                </a:solidFill>
                <a:latin typeface="Franklin Gothic Medium" panose="020B0603020102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 w.</a:t>
            </a:r>
          </a:p>
          <a:p>
            <a:pPr marL="342900" indent="-342900" algn="l" fontAlgn="base">
              <a:buFont typeface="Arial" panose="020B0604020202020204" pitchFamily="34" charset="0"/>
              <a:buChar char="•"/>
            </a:pPr>
            <a:r>
              <a:rPr lang="fr-FR" sz="1800" spc="-50" dirty="0">
                <a:solidFill>
                  <a:srgbClr val="1B4E7F"/>
                </a:solidFill>
                <a:latin typeface="Franklin Gothic Medium" panose="020B0603020102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Ou </a:t>
            </a:r>
            <a:r>
              <a:rPr lang="fr-FR" sz="1800" spc="-50" dirty="0" err="1">
                <a:solidFill>
                  <a:srgbClr val="1B4E7F"/>
                </a:solidFill>
                <a:latin typeface="Franklin Gothic Medium" panose="020B0603020102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pa</a:t>
            </a:r>
            <a:r>
              <a:rPr lang="fr-FR" sz="1800" spc="-50" dirty="0">
                <a:solidFill>
                  <a:srgbClr val="1B4E7F"/>
                </a:solidFill>
                <a:latin typeface="Franklin Gothic Medium" panose="020B0603020102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 </a:t>
            </a:r>
            <a:r>
              <a:rPr lang="fr-FR" sz="1800" spc="-50" dirty="0" err="1">
                <a:solidFill>
                  <a:srgbClr val="1B4E7F"/>
                </a:solidFill>
                <a:latin typeface="Franklin Gothic Medium" panose="020B0603020102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bezwen</a:t>
            </a:r>
            <a:r>
              <a:rPr lang="fr-FR" sz="1800" spc="-50" dirty="0">
                <a:solidFill>
                  <a:srgbClr val="1B4E7F"/>
                </a:solidFill>
                <a:latin typeface="Franklin Gothic Medium" panose="020B0603020102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 </a:t>
            </a:r>
            <a:r>
              <a:rPr lang="fr-FR" sz="1800" spc="-50" dirty="0" err="1">
                <a:solidFill>
                  <a:srgbClr val="1B4E7F"/>
                </a:solidFill>
                <a:latin typeface="Franklin Gothic Medium" panose="020B0603020102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yon</a:t>
            </a:r>
            <a:r>
              <a:rPr lang="fr-FR" sz="1800" spc="-50" dirty="0">
                <a:solidFill>
                  <a:srgbClr val="1B4E7F"/>
                </a:solidFill>
                <a:latin typeface="Franklin Gothic Medium" panose="020B0603020102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 kat </a:t>
            </a:r>
            <a:r>
              <a:rPr lang="fr-FR" sz="1800" spc="-50" dirty="0" err="1">
                <a:solidFill>
                  <a:srgbClr val="1B4E7F"/>
                </a:solidFill>
                <a:latin typeface="Franklin Gothic Medium" panose="020B0603020102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didantite</a:t>
            </a:r>
            <a:r>
              <a:rPr lang="fr-FR" sz="1800" spc="-50" dirty="0">
                <a:solidFill>
                  <a:srgbClr val="1B4E7F"/>
                </a:solidFill>
                <a:latin typeface="Franklin Gothic Medium" panose="020B0603020102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 ni </a:t>
            </a:r>
            <a:r>
              <a:rPr lang="fr-FR" sz="1800" spc="-50" dirty="0" err="1">
                <a:solidFill>
                  <a:srgbClr val="1B4E7F"/>
                </a:solidFill>
                <a:latin typeface="Franklin Gothic Medium" panose="020B0603020102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asirans</a:t>
            </a:r>
            <a:r>
              <a:rPr lang="fr-FR" sz="1800" spc="-50" dirty="0">
                <a:solidFill>
                  <a:srgbClr val="1B4E7F"/>
                </a:solidFill>
                <a:latin typeface="Franklin Gothic Medium" panose="020B0603020102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 sante pou </a:t>
            </a:r>
            <a:r>
              <a:rPr lang="fr-FR" sz="1800" spc="-50" dirty="0" err="1">
                <a:solidFill>
                  <a:srgbClr val="1B4E7F"/>
                </a:solidFill>
                <a:latin typeface="Franklin Gothic Medium" panose="020B0603020102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pran</a:t>
            </a:r>
            <a:r>
              <a:rPr lang="fr-FR" sz="1800" spc="-50" dirty="0">
                <a:solidFill>
                  <a:srgbClr val="1B4E7F"/>
                </a:solidFill>
                <a:latin typeface="Franklin Gothic Medium" panose="020B0603020102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 </a:t>
            </a:r>
            <a:r>
              <a:rPr lang="fr-FR" sz="1800" spc="-50" dirty="0" err="1">
                <a:solidFill>
                  <a:srgbClr val="1B4E7F"/>
                </a:solidFill>
                <a:latin typeface="Franklin Gothic Medium" panose="020B0603020102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yon</a:t>
            </a:r>
            <a:r>
              <a:rPr lang="fr-FR" sz="1800" spc="-50" dirty="0">
                <a:solidFill>
                  <a:srgbClr val="1B4E7F"/>
                </a:solidFill>
                <a:latin typeface="Franklin Gothic Medium" panose="020B0603020102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 </a:t>
            </a:r>
            <a:r>
              <a:rPr lang="fr-FR" sz="1800" spc="-50" dirty="0" err="1">
                <a:solidFill>
                  <a:srgbClr val="1B4E7F"/>
                </a:solidFill>
                <a:latin typeface="Franklin Gothic Medium" panose="020B0603020102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vaksen</a:t>
            </a:r>
            <a:r>
              <a:rPr lang="fr-FR" sz="1800" spc="-50" dirty="0">
                <a:solidFill>
                  <a:srgbClr val="1B4E7F"/>
                </a:solidFill>
                <a:latin typeface="Franklin Gothic Medium" panose="020B0603020102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.</a:t>
            </a:r>
          </a:p>
          <a:p>
            <a:pPr marL="342900" indent="-342900" algn="l" fontAlgn="base">
              <a:buFont typeface="Arial" panose="020B0604020202020204" pitchFamily="34" charset="0"/>
              <a:buChar char="•"/>
            </a:pPr>
            <a:r>
              <a:rPr lang="fr-FR" sz="1800" dirty="0" err="1">
                <a:solidFill>
                  <a:srgbClr val="1B4E7F"/>
                </a:solidFill>
                <a:latin typeface="Franklin Gothic Medium" panose="020B0603020102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Vaksen</a:t>
            </a:r>
            <a:r>
              <a:rPr lang="fr-FR" sz="1800" dirty="0">
                <a:solidFill>
                  <a:srgbClr val="1B4E7F"/>
                </a:solidFill>
                <a:latin typeface="Franklin Gothic Medium" panose="020B0603020102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 an gratis pou tout </a:t>
            </a:r>
            <a:r>
              <a:rPr lang="fr-FR" sz="1800" dirty="0" err="1">
                <a:solidFill>
                  <a:srgbClr val="1B4E7F"/>
                </a:solidFill>
                <a:latin typeface="Franklin Gothic Medium" panose="020B0603020102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moun</a:t>
            </a:r>
            <a:r>
              <a:rPr lang="fr-FR" sz="1800" dirty="0">
                <a:solidFill>
                  <a:srgbClr val="1B4E7F"/>
                </a:solidFill>
                <a:latin typeface="Franklin Gothic Medium" panose="020B0603020102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.</a:t>
            </a:r>
          </a:p>
          <a:p>
            <a:endParaRPr lang="en-US" sz="1600" dirty="0">
              <a:latin typeface="Noto Sans" panose="020B0502040504020204" pitchFamily="34" charset="0"/>
              <a:ea typeface="Noto Sans" panose="020B0502040504020204" pitchFamily="34" charset="0"/>
              <a:cs typeface="Noto Sans" panose="020B0502040504020204" pitchFamily="34" charset="0"/>
            </a:endParaRP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713CE230-B08C-3149-B073-493B135EB8F4}"/>
              </a:ext>
            </a:extLst>
          </p:cNvPr>
          <p:cNvCxnSpPr/>
          <p:nvPr/>
        </p:nvCxnSpPr>
        <p:spPr>
          <a:xfrm>
            <a:off x="400541" y="1367357"/>
            <a:ext cx="7026738" cy="0"/>
          </a:xfrm>
          <a:prstGeom prst="line">
            <a:avLst/>
          </a:prstGeom>
          <a:ln w="76200">
            <a:solidFill>
              <a:srgbClr val="1B4E7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Picture 4">
            <a:extLst>
              <a:ext uri="{FF2B5EF4-FFF2-40B4-BE49-F238E27FC236}">
                <a16:creationId xmlns:a16="http://schemas.microsoft.com/office/drawing/2014/main" id="{FE6EE8C3-34B8-3647-BCFD-F9CD4239CEA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10383" y="9327951"/>
            <a:ext cx="1279411" cy="588529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565D5D30-65DC-5145-AF31-D42F35BE834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46190" y="9344944"/>
            <a:ext cx="571537" cy="571537"/>
          </a:xfrm>
          <a:prstGeom prst="rect">
            <a:avLst/>
          </a:prstGeom>
        </p:spPr>
      </p:pic>
      <p:pic>
        <p:nvPicPr>
          <p:cNvPr id="9" name="Picture 8" descr="Icon&#10;&#10;Description automatically generated">
            <a:extLst>
              <a:ext uri="{FF2B5EF4-FFF2-40B4-BE49-F238E27FC236}">
                <a16:creationId xmlns:a16="http://schemas.microsoft.com/office/drawing/2014/main" id="{2B241541-0EBC-454C-8262-FB9FC671122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flipH="1">
            <a:off x="400541" y="365386"/>
            <a:ext cx="403095" cy="718632"/>
          </a:xfrm>
          <a:prstGeom prst="rect">
            <a:avLst/>
          </a:prstGeom>
        </p:spPr>
      </p:pic>
      <p:pic>
        <p:nvPicPr>
          <p:cNvPr id="10" name="Picture 9" descr="Icon&#10;&#10;Description automatically generated">
            <a:extLst>
              <a:ext uri="{FF2B5EF4-FFF2-40B4-BE49-F238E27FC236}">
                <a16:creationId xmlns:a16="http://schemas.microsoft.com/office/drawing/2014/main" id="{C096D692-6E41-48B1-A58B-C23BABDDAAB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flipH="1">
            <a:off x="6968764" y="366800"/>
            <a:ext cx="403095" cy="7186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778232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971A094C1E87654C80941658A2FF528F" ma:contentTypeVersion="10" ma:contentTypeDescription="Create a new document." ma:contentTypeScope="" ma:versionID="2f34aa8236719bfe574b2064169211c3">
  <xsd:schema xmlns:xsd="http://www.w3.org/2001/XMLSchema" xmlns:xs="http://www.w3.org/2001/XMLSchema" xmlns:p="http://schemas.microsoft.com/office/2006/metadata/properties" xmlns:ns2="4835b941-895e-47ae-a81a-d8acf327664e" xmlns:ns3="a919506c-b8f4-4ca8-ac1a-eb7ea2ec2762" targetNamespace="http://schemas.microsoft.com/office/2006/metadata/properties" ma:root="true" ma:fieldsID="1475dcec18c69b6f1428868cfe0ae64b" ns2:_="" ns3:_="">
    <xsd:import namespace="4835b941-895e-47ae-a81a-d8acf327664e"/>
    <xsd:import namespace="a919506c-b8f4-4ca8-ac1a-eb7ea2ec2762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ServiceLocation" minOccurs="0"/>
                <xsd:element ref="ns3:SharedWithUsers" minOccurs="0"/>
                <xsd:element ref="ns3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835b941-895e-47ae-a81a-d8acf327664e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5" nillable="true" ma:displayName="Location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919506c-b8f4-4ca8-ac1a-eb7ea2ec2762" elementFormDefault="qualified">
    <xsd:import namespace="http://schemas.microsoft.com/office/2006/documentManagement/types"/>
    <xsd:import namespace="http://schemas.microsoft.com/office/infopath/2007/PartnerControls"/>
    <xsd:element name="SharedWithUsers" ma:index="16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7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F034EE03-D7A3-4C25-8E6A-CB954C8D7F57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4835b941-895e-47ae-a81a-d8acf327664e"/>
    <ds:schemaRef ds:uri="a919506c-b8f4-4ca8-ac1a-eb7ea2ec2762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B91D3C36-ED01-4B88-B53C-6B1008281A30}">
  <ds:schemaRefs>
    <ds:schemaRef ds:uri="http://schemas.microsoft.com/office/2006/metadata/properties"/>
    <ds:schemaRef ds:uri="http://schemas.microsoft.com/office/infopath/2007/PartnerControls"/>
  </ds:schemaRefs>
</ds:datastoreItem>
</file>

<file path=customXml/itemProps3.xml><?xml version="1.0" encoding="utf-8"?>
<ds:datastoreItem xmlns:ds="http://schemas.openxmlformats.org/officeDocument/2006/customXml" ds:itemID="{B3DF4373-374B-4CE3-90E7-90B5324E35CA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118</TotalTime>
  <Words>139</Words>
  <Application>Microsoft Office PowerPoint</Application>
  <PresentationFormat>Custom</PresentationFormat>
  <Paragraphs>18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8" baseType="lpstr">
      <vt:lpstr>Arial</vt:lpstr>
      <vt:lpstr>Calibri</vt:lpstr>
      <vt:lpstr>Calibri Light</vt:lpstr>
      <vt:lpstr>Franklin Gothic Heavy</vt:lpstr>
      <vt:lpstr>Franklin Gothic Medium</vt:lpstr>
      <vt:lpstr>Noto Sans</vt:lpstr>
      <vt:lpstr>Office Theme</vt:lpstr>
      <vt:lpstr>Klinik Vaksinasyon pou COVID-19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COVID-19 Vaccination Clinic</dc:title>
  <dc:creator>katie sheehan</dc:creator>
  <cp:lastModifiedBy>Jill Coomey</cp:lastModifiedBy>
  <cp:revision>10</cp:revision>
  <dcterms:created xsi:type="dcterms:W3CDTF">2021-05-17T18:15:55Z</dcterms:created>
  <dcterms:modified xsi:type="dcterms:W3CDTF">2021-05-20T18:44:29Z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0x010100971A094C1E87654C80941658A2FF528F</vt:lpwstr>
  </property>
</Properties>
</file>