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7023100" cy="9309100"/>
  <p:embeddedFontLst>
    <p:embeddedFont>
      <p:font typeface="Franklin Gothic Heavy" panose="020B0903020102020204" pitchFamily="34" charset="0"/>
      <p:regular r:id="rId7"/>
      <p:italic r:id="rId8"/>
    </p:embeddedFont>
    <p:embeddedFont>
      <p:font typeface="Franklin Gothic Medium" panose="020B0603020102020204" pitchFamily="34" charset="0"/>
      <p:regular r:id="rId9"/>
      <p:italic r:id="rId10"/>
    </p:embeddedFont>
    <p:embeddedFont>
      <p:font typeface="Kh Content" panose="02000500000000020004" pitchFamily="2" charset="0"/>
      <p:regular r:id="rId11"/>
    </p:embeddedFont>
    <p:embeddedFont>
      <p:font typeface="Noto Sans" panose="020B050204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1163638"/>
            <a:ext cx="24288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2" y="178776"/>
            <a:ext cx="7236835" cy="709082"/>
          </a:xfrm>
        </p:spPr>
        <p:txBody>
          <a:bodyPr>
            <a:noAutofit/>
          </a:bodyPr>
          <a:lstStyle/>
          <a:p>
            <a:r>
              <a:rPr lang="fr-CA" sz="3200" b="1">
                <a:solidFill>
                  <a:srgbClr val="1B4E7F"/>
                </a:solidFill>
                <a:latin typeface="Kh Content" panose="02000500000000020004" pitchFamily="2" charset="0"/>
                <a:ea typeface="Noto Sans ExtBd" panose="020B0502040504020204" pitchFamily="34" charset="0"/>
                <a:cs typeface="Kh Content" panose="02000500000000020004" pitchFamily="2" charset="0"/>
              </a:rPr>
              <a:t>គ្លីនិកចាក់វ៉ាក់សាំង</a:t>
            </a:r>
            <a:r>
              <a:rPr lang="fr-CA" sz="3800" b="1">
                <a:solidFill>
                  <a:srgbClr val="1B4E7F"/>
                </a:solidFill>
                <a:latin typeface="Kh Content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fr-CA" sz="3800" b="1">
                <a:solidFill>
                  <a:srgbClr val="1B4E7F"/>
                </a:solidFill>
                <a:latin typeface="Franklin Gothic Heavy" panose="020B09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COVID-19</a:t>
            </a:r>
            <a:r>
              <a:rPr lang="fr-CA" sz="3800" b="1">
                <a:solidFill>
                  <a:srgbClr val="1B4E7F"/>
                </a:solidFill>
                <a:latin typeface="Kh Content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190178"/>
            <a:ext cx="7026738" cy="8307080"/>
          </a:xfrm>
        </p:spPr>
        <p:txBody>
          <a:bodyPr>
            <a:noAutofit/>
          </a:bodyPr>
          <a:lstStyle/>
          <a:p>
            <a:pPr fontAlgn="base">
              <a:lnSpc>
                <a:spcPts val="3000"/>
              </a:lnSpc>
            </a:pPr>
            <a:r>
              <a:rPr lang="fr-CA" sz="2000" i="1">
                <a:solidFill>
                  <a:srgbClr val="3C92B5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ការពារខ្លួនអ្នក គ្រួសាររបស់អ្នក និងមនុស្សជាទីស្រឡាញ់របស់អ្នក។</a:t>
            </a:r>
          </a:p>
          <a:p>
            <a:pPr fontAlgn="base">
              <a:lnSpc>
                <a:spcPts val="3000"/>
              </a:lnSpc>
            </a:pPr>
            <a:r>
              <a:rPr lang="fr-CA" sz="18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ជាផ្នែកនៃការផ្ដួចផ្ដើមស្មើភាពវ៉ាក់សាំង </a:t>
            </a:r>
            <a:r>
              <a:rPr lang="fr-CA" sz="20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Kh Content" panose="02000500000000020004" pitchFamily="2" charset="0"/>
              </a:rPr>
              <a:t>COVID-19</a:t>
            </a:r>
            <a:r>
              <a:rPr lang="fr-CA" sz="18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 យើងកំពុងតែផ្ដល់ជូន       វ៉ាក់សាំង </a:t>
            </a:r>
            <a:r>
              <a:rPr lang="fr-CA" sz="20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Kh Content" panose="02000500000000020004" pitchFamily="2" charset="0"/>
              </a:rPr>
              <a:t>COVID-19</a:t>
            </a:r>
            <a:r>
              <a:rPr lang="fr-CA" sz="18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 ឥតគិតថ្លៃ សំរាប់ប្រជាជន និងសហគមន៍ ដែលបាន</a:t>
            </a:r>
          </a:p>
          <a:p>
            <a:pPr fontAlgn="base">
              <a:lnSpc>
                <a:spcPts val="3000"/>
              </a:lnSpc>
              <a:spcBef>
                <a:spcPts val="0"/>
              </a:spcBef>
            </a:pPr>
            <a:r>
              <a:rPr lang="fr-CA" sz="18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រងទុក្ខខ្លាំងបំផុត ដោយសារជំងឺរាតត្បាត។ </a:t>
            </a:r>
          </a:p>
          <a:p>
            <a:pPr fontAlgn="base"/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កាលបរិច្ឆេទ៖</a:t>
            </a:r>
          </a:p>
          <a:p>
            <a:pPr algn="l" fontAlgn="base"/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 </a:t>
            </a:r>
          </a:p>
          <a:p>
            <a:pPr algn="l" fontAlgn="base"/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ម៉ោង៖</a:t>
            </a:r>
          </a:p>
          <a:p>
            <a:pPr algn="l" fontAlgn="base"/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 </a:t>
            </a:r>
          </a:p>
          <a:p>
            <a:pPr algn="l" fontAlgn="base"/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ទីកន្លែង៖</a:t>
            </a:r>
          </a:p>
          <a:p>
            <a:pPr algn="l" fontAlgn="base"/>
            <a:r>
              <a:rPr lang="fr-CA" sz="1600">
                <a:solidFill>
                  <a:srgbClr val="1B4E7F"/>
                </a:solidFill>
                <a:latin typeface="Kh Content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>
              <a:spcBef>
                <a:spcPts val="600"/>
              </a:spcBef>
              <a:spcAft>
                <a:spcPts val="2400"/>
              </a:spcAft>
            </a:pPr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 ExtBd" panose="020B0502040504020204" pitchFamily="34" charset="0"/>
                <a:cs typeface="Kh Content" panose="02000500000000020004" pitchFamily="2" charset="0"/>
              </a:rPr>
              <a:t>វ៉ាក់សាំងត្រូវបានផ្ដល់ជូន៖</a:t>
            </a:r>
            <a:r>
              <a:rPr lang="fr-CA" sz="2400" b="1">
                <a:solidFill>
                  <a:srgbClr val="1B4E7F"/>
                </a:solidFill>
                <a:latin typeface="Kh Content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fr-CA" sz="2000" i="1">
                <a:solidFill>
                  <a:srgbClr val="1B4E7F"/>
                </a:solidFill>
                <a:latin typeface="Franklin Gothic Medium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[Insert information about age eligibility for the vaccine(s) being offered at the clinic]</a:t>
            </a:r>
            <a:endParaRPr lang="en-US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algn="l" fontAlgn="base">
              <a:spcBef>
                <a:spcPts val="600"/>
              </a:spcBef>
              <a:spcAft>
                <a:spcPts val="2400"/>
              </a:spcAft>
            </a:pPr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 ExtBd" panose="020B0502040504020204" pitchFamily="34" charset="0"/>
                <a:cs typeface="Kh Content" panose="02000500000000020004" pitchFamily="2" charset="0"/>
              </a:rPr>
              <a:t>របៀបចុះឈ្មោះ៖ </a:t>
            </a:r>
            <a:r>
              <a:rPr lang="fr-CA" sz="2000" i="1">
                <a:solidFill>
                  <a:srgbClr val="1B4E7F"/>
                </a:solidFill>
                <a:latin typeface="Franklin Gothic Medium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[Insert information about how to register for an appointment or whether it is a walk-in clinic]</a:t>
            </a:r>
            <a:endParaRPr lang="en-US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fr-CA" sz="2200" b="1">
                <a:solidFill>
                  <a:srgbClr val="1B4E7F"/>
                </a:solidFill>
                <a:latin typeface="Kh Content" panose="02000500000000020004" pitchFamily="2" charset="0"/>
                <a:ea typeface="Noto Sans ExtBd" panose="020B0502040504020204" pitchFamily="34" charset="0"/>
                <a:cs typeface="Kh Content" panose="02000500000000020004" pitchFamily="2" charset="0"/>
              </a:rPr>
              <a:t>អ្វីៗដែលអ្នកត្រូវដឹង៖</a:t>
            </a:r>
          </a:p>
          <a:p>
            <a:pPr marL="342900" indent="-342900" algn="l" fontAlgn="base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ត្រូវពាក់ម៉ាស្ក នៅពេលអ្នកមកទទួលវ៉ាក់សាំងរបស់អ្នក។ </a:t>
            </a:r>
          </a:p>
          <a:p>
            <a:pPr marL="342900" indent="-342900" algn="l" fontAlgn="base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អ្នកមិនបាច់ត្រូវការ </a:t>
            </a:r>
            <a:r>
              <a:rPr lang="fr-CA" sz="18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Kh Content" panose="02000500000000020004" pitchFamily="2" charset="0"/>
              </a:rPr>
              <a:t>ID</a:t>
            </a:r>
            <a:r>
              <a:rPr lang="fr-CA" sz="16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Kh Content" panose="02000500000000020004" pitchFamily="2" charset="0"/>
              </a:rPr>
              <a:t> </a:t>
            </a:r>
            <a:r>
              <a:rPr lang="fr-CA" sz="16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ឬការធានារ៉ាប់រងសុខភាព ដើម្បីទទួលវ៉ាក់សាំងឡើយ។  </a:t>
            </a:r>
          </a:p>
          <a:p>
            <a:pPr marL="342900" indent="-342900" algn="l" fontAlgn="base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1B4E7F"/>
                </a:solidFill>
                <a:latin typeface="Kh Content" panose="02000500000000020004" pitchFamily="2" charset="0"/>
                <a:ea typeface="Noto Sans" panose="020B0502040504020204" pitchFamily="34" charset="0"/>
                <a:cs typeface="Kh Content" panose="02000500000000020004" pitchFamily="2" charset="0"/>
              </a:rPr>
              <a:t>វ៉ាក់សាំងគឺឥតគិតថ្លៃ សំរាប់គ្រប់ៗគ្នាទាំងអស់។ 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043793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9459" y="120819"/>
            <a:ext cx="403095" cy="7186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15392" y="120817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purl.org/dc/terms/"/>
    <ds:schemaRef ds:uri="a919506c-b8f4-4ca8-ac1a-eb7ea2ec2762"/>
    <ds:schemaRef ds:uri="http://purl.org/dc/elements/1.1/"/>
    <ds:schemaRef ds:uri="http://schemas.microsoft.com/office/2006/documentManagement/types"/>
    <ds:schemaRef ds:uri="4835b941-895e-47ae-a81a-d8acf327664e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182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Franklin Gothic Heavy</vt:lpstr>
      <vt:lpstr>Kh Content</vt:lpstr>
      <vt:lpstr>Noto Sans</vt:lpstr>
      <vt:lpstr>Arial</vt:lpstr>
      <vt:lpstr>Franklin Gothic Medium</vt:lpstr>
      <vt:lpstr>Office Theme</vt:lpstr>
      <vt:lpstr>គ្លីនិកចាក់វ៉ាក់សាំង COVID-19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17</cp:revision>
  <cp:lastPrinted>2021-05-20T09:43:38Z</cp:lastPrinted>
  <dcterms:created xsi:type="dcterms:W3CDTF">2021-05-17T18:15:55Z</dcterms:created>
  <dcterms:modified xsi:type="dcterms:W3CDTF">2021-05-20T18:45:28Z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