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6"/>
  </p:notesMasterIdLst>
  <p:sldIdLst>
    <p:sldId id="256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E7F"/>
    <a:srgbClr val="3C92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9"/>
    <p:restoredTop sz="94694"/>
  </p:normalViewPr>
  <p:slideViewPr>
    <p:cSldViewPr snapToGrid="0" snapToObjects="1">
      <p:cViewPr varScale="1">
        <p:scale>
          <a:sx n="68" d="100"/>
          <a:sy n="68" d="100"/>
        </p:scale>
        <p:origin x="9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89C8B-D6EF-F749-B94F-36713EF81341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09AC0-1F6E-2244-9701-4DF118E6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11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09AC0-1F6E-2244-9701-4DF118E666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68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9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6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9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96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91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05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5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1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5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5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3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75ECB-130F-454E-86DD-D01E895F1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492" y="351104"/>
            <a:ext cx="7236835" cy="900630"/>
          </a:xfrm>
        </p:spPr>
        <p:txBody>
          <a:bodyPr>
            <a:noAutofit/>
          </a:bodyPr>
          <a:lstStyle/>
          <a:p>
            <a:r>
              <a:rPr lang="en-US" sz="3800" b="1" dirty="0" err="1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Clínica</a:t>
            </a:r>
            <a:r>
              <a:rPr lang="en-US" sz="38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 de </a:t>
            </a:r>
            <a:r>
              <a:rPr lang="en-US" sz="3800" b="1" dirty="0" err="1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Vacinação</a:t>
            </a:r>
            <a:br>
              <a:rPr lang="en-US" sz="38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</a:br>
            <a:r>
              <a:rPr lang="en-US" sz="38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contra a COVID-19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532E09-3B29-9E42-BE08-F5F3AE821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831" y="1561514"/>
            <a:ext cx="7026738" cy="7935743"/>
          </a:xfrm>
        </p:spPr>
        <p:txBody>
          <a:bodyPr>
            <a:noAutofit/>
          </a:bodyPr>
          <a:lstStyle/>
          <a:p>
            <a:pPr fontAlgn="base"/>
            <a:r>
              <a:rPr lang="en-US" sz="2200" i="1" dirty="0" err="1">
                <a:solidFill>
                  <a:srgbClr val="3C92B5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Proteja</a:t>
            </a:r>
            <a:r>
              <a:rPr lang="en-US" sz="2200" i="1" dirty="0">
                <a:solidFill>
                  <a:srgbClr val="3C92B5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-se, </a:t>
            </a:r>
            <a:r>
              <a:rPr lang="en-US" sz="2200" i="1" dirty="0" err="1">
                <a:solidFill>
                  <a:srgbClr val="3C92B5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proteja</a:t>
            </a:r>
            <a:r>
              <a:rPr lang="en-US" sz="2200" i="1" dirty="0">
                <a:solidFill>
                  <a:srgbClr val="3C92B5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200" i="1" dirty="0" err="1">
                <a:solidFill>
                  <a:srgbClr val="3C92B5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sua</a:t>
            </a:r>
            <a:r>
              <a:rPr lang="en-US" sz="2200" i="1" dirty="0">
                <a:solidFill>
                  <a:srgbClr val="3C92B5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200" i="1" dirty="0" err="1">
                <a:solidFill>
                  <a:srgbClr val="3C92B5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família</a:t>
            </a:r>
            <a:r>
              <a:rPr lang="en-US" sz="2200" i="1" dirty="0">
                <a:solidFill>
                  <a:srgbClr val="3C92B5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e </a:t>
            </a:r>
            <a:r>
              <a:rPr lang="en-US" sz="2200" i="1" dirty="0" err="1">
                <a:solidFill>
                  <a:srgbClr val="3C92B5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seus</a:t>
            </a:r>
            <a:r>
              <a:rPr lang="en-US" sz="2200" i="1" dirty="0">
                <a:solidFill>
                  <a:srgbClr val="3C92B5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200" i="1" dirty="0" err="1">
                <a:solidFill>
                  <a:srgbClr val="3C92B5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entes</a:t>
            </a:r>
            <a:r>
              <a:rPr lang="en-US" sz="2200" i="1" dirty="0">
                <a:solidFill>
                  <a:srgbClr val="3C92B5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200" i="1" dirty="0" err="1">
                <a:solidFill>
                  <a:srgbClr val="3C92B5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queridos</a:t>
            </a:r>
            <a:endParaRPr lang="en-US" sz="2200" i="1" dirty="0">
              <a:solidFill>
                <a:srgbClr val="3C92B5"/>
              </a:solidFill>
              <a:latin typeface="Franklin Gothic Medium" panose="020B0603020102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fontAlgn="base"/>
            <a:r>
              <a:rPr lang="en-US" sz="20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Como </a:t>
            </a:r>
            <a:r>
              <a:rPr lang="en-US" sz="20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parte</a:t>
            </a:r>
            <a:r>
              <a:rPr lang="en-US" sz="20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da </a:t>
            </a:r>
            <a:r>
              <a:rPr lang="en-US" sz="20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Iniciativa</a:t>
            </a:r>
            <a:r>
              <a:rPr lang="en-US" sz="20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de </a:t>
            </a:r>
            <a:r>
              <a:rPr lang="en-US" sz="20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Equidade</a:t>
            </a:r>
            <a:r>
              <a:rPr lang="en-US" sz="20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0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na</a:t>
            </a:r>
            <a:r>
              <a:rPr lang="en-US" sz="20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0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Vacinação</a:t>
            </a:r>
            <a:br>
              <a:rPr lang="en-US" sz="20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20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contra a COVID-19, </a:t>
            </a:r>
            <a:r>
              <a:rPr lang="en-US" sz="20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estamos</a:t>
            </a:r>
            <a:r>
              <a:rPr lang="en-US" sz="20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0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oferecendo</a:t>
            </a:r>
            <a:r>
              <a:rPr lang="en-US" sz="20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0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vacinas</a:t>
            </a:r>
            <a:r>
              <a:rPr lang="en-US" sz="20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0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gratuitas</a:t>
            </a:r>
            <a:r>
              <a:rPr lang="en-US" sz="20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contra a COVID-19 </a:t>
            </a:r>
            <a:r>
              <a:rPr lang="en-US" sz="20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às</a:t>
            </a:r>
            <a:r>
              <a:rPr lang="en-US" sz="20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0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pessoas</a:t>
            </a:r>
            <a:r>
              <a:rPr lang="en-US" sz="20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e </a:t>
            </a:r>
            <a:r>
              <a:rPr lang="en-US" sz="20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comunidades</a:t>
            </a:r>
            <a:r>
              <a:rPr lang="en-US" sz="20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0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mais</a:t>
            </a:r>
            <a:r>
              <a:rPr lang="en-US" sz="20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0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duramente</a:t>
            </a:r>
            <a:r>
              <a:rPr lang="en-US" sz="20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0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atingidas</a:t>
            </a:r>
            <a:r>
              <a:rPr lang="en-US" sz="20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pela </a:t>
            </a:r>
            <a:r>
              <a:rPr lang="en-US" sz="20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pandemia</a:t>
            </a:r>
            <a:r>
              <a:rPr lang="en-US" sz="20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</a:p>
          <a:p>
            <a:pPr fontAlgn="base"/>
            <a:endParaRPr lang="en-US" sz="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 fontAlgn="base"/>
            <a:r>
              <a:rPr lang="en-US" sz="2400" b="1" dirty="0" err="1">
                <a:solidFill>
                  <a:srgbClr val="1B4E7F"/>
                </a:solidFill>
                <a:latin typeface="Franklin Gothic Heavy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Dia</a:t>
            </a:r>
            <a:r>
              <a:rPr lang="en-US" sz="24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:</a:t>
            </a:r>
          </a:p>
          <a:p>
            <a:pPr algn="l" fontAlgn="base"/>
            <a:endParaRPr lang="en-US" sz="1400" b="1" dirty="0">
              <a:solidFill>
                <a:srgbClr val="1B4E7F"/>
              </a:solidFill>
              <a:latin typeface="Franklin Gothic Heavy" panose="020B0603020102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 fontAlgn="base"/>
            <a:r>
              <a:rPr lang="en-US" sz="24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Hora:</a:t>
            </a:r>
          </a:p>
          <a:p>
            <a:pPr algn="l" fontAlgn="base"/>
            <a:endParaRPr lang="en-US" sz="800" b="1" dirty="0">
              <a:solidFill>
                <a:srgbClr val="1B4E7F"/>
              </a:solidFill>
              <a:latin typeface="Franklin Gothic Heavy" panose="020B0603020102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 fontAlgn="base"/>
            <a:r>
              <a:rPr lang="en-US" sz="24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Local:</a:t>
            </a:r>
          </a:p>
          <a:p>
            <a:pPr algn="l" fontAlgn="base"/>
            <a:r>
              <a:rPr lang="en-US" sz="1600" dirty="0">
                <a:solidFill>
                  <a:srgbClr val="1B4E7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</a:p>
          <a:p>
            <a:pPr algn="l" fontAlgn="base"/>
            <a:r>
              <a:rPr lang="en-US" sz="2400" b="1" dirty="0" err="1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Vacina</a:t>
            </a:r>
            <a:r>
              <a:rPr lang="en-US" sz="24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(s) </a:t>
            </a:r>
            <a:r>
              <a:rPr lang="en-US" sz="2400" b="1" dirty="0" err="1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oferecida</a:t>
            </a:r>
            <a:r>
              <a:rPr lang="en-US" sz="24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(s): </a:t>
            </a:r>
            <a:r>
              <a:rPr lang="en-US" sz="2000" i="1" dirty="0">
                <a:solidFill>
                  <a:srgbClr val="1B4E7F"/>
                </a:solidFill>
                <a:latin typeface="Franklin Gothic Medium" panose="020B0603020102020204" pitchFamily="34" charset="0"/>
              </a:rPr>
              <a:t>[Insert information about age eligibility for the vaccine(s) being offered at the clinic]</a:t>
            </a:r>
            <a:r>
              <a:rPr lang="en-US" sz="2000" i="1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</a:p>
          <a:p>
            <a:pPr algn="l" fontAlgn="base"/>
            <a:endParaRPr lang="en-US" sz="2400" b="1" dirty="0">
              <a:solidFill>
                <a:srgbClr val="1B4E7F"/>
              </a:solidFill>
              <a:latin typeface="Franklin Gothic Heavy" panose="020B0603020102020204" pitchFamily="34" charset="0"/>
              <a:ea typeface="Noto Sans ExtBd" panose="020B0502040504020204" pitchFamily="34" charset="0"/>
              <a:cs typeface="Noto Sans ExtBd" panose="020B0502040504020204" pitchFamily="34" charset="0"/>
            </a:endParaRPr>
          </a:p>
          <a:p>
            <a:pPr marL="0" marR="0" lvl="0" indent="0" algn="l" defTabSz="777240" rtl="0" eaLnBrk="1" fontAlgn="base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How to sign up: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1B4E7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[Insert information about how to register for an appointment or whether it is a walk-in clinic]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1B4E7F"/>
              </a:solidFill>
              <a:effectLst/>
              <a:uLnTx/>
              <a:uFillTx/>
              <a:latin typeface="Franklin Gothic Medium" panose="020B0603020102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 fontAlgn="base"/>
            <a:endParaRPr lang="pt-BR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fontAlgn="base"/>
            <a:r>
              <a:rPr lang="en-US" sz="24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O que </a:t>
            </a:r>
            <a:r>
              <a:rPr lang="en-US" sz="2400" b="1" dirty="0" err="1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você</a:t>
            </a:r>
            <a:r>
              <a:rPr lang="en-US" sz="24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 </a:t>
            </a:r>
            <a:r>
              <a:rPr lang="en-US" sz="2400" b="1" dirty="0" err="1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precisa</a:t>
            </a:r>
            <a:r>
              <a:rPr lang="en-US" sz="24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 saber:</a:t>
            </a:r>
            <a:endParaRPr lang="en-US" sz="2400" dirty="0">
              <a:solidFill>
                <a:srgbClr val="1B4E7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Use </a:t>
            </a:r>
            <a:r>
              <a:rPr lang="en-US" sz="18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máscara</a:t>
            </a:r>
            <a:r>
              <a:rPr lang="en-US" sz="18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18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quando</a:t>
            </a:r>
            <a:r>
              <a:rPr lang="en-US" sz="18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18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vier</a:t>
            </a:r>
            <a:r>
              <a:rPr lang="en-US" sz="18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18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tomar</a:t>
            </a:r>
            <a:r>
              <a:rPr lang="en-US" sz="18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 </a:t>
            </a:r>
            <a:r>
              <a:rPr lang="en-US" sz="18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vacina</a:t>
            </a:r>
            <a:r>
              <a:rPr lang="en-US" sz="18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 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Você</a:t>
            </a:r>
            <a:r>
              <a:rPr lang="en-US" sz="18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18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não</a:t>
            </a:r>
            <a:r>
              <a:rPr lang="en-US" sz="18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18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precisa</a:t>
            </a:r>
            <a:r>
              <a:rPr lang="en-US" sz="18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18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mostrar</a:t>
            </a:r>
            <a:r>
              <a:rPr lang="en-US" sz="18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 </a:t>
            </a:r>
            <a:r>
              <a:rPr lang="en-US" sz="18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identidade</a:t>
            </a:r>
            <a:r>
              <a:rPr lang="en-US" sz="18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18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ou</a:t>
            </a:r>
            <a:r>
              <a:rPr lang="en-US" sz="18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18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ter</a:t>
            </a:r>
            <a:r>
              <a:rPr lang="en-US" sz="18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18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seguro</a:t>
            </a:r>
            <a:r>
              <a:rPr lang="en-US" sz="18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de </a:t>
            </a:r>
            <a:r>
              <a:rPr lang="en-US" sz="18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saúde</a:t>
            </a:r>
            <a:r>
              <a:rPr lang="en-US" sz="18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para </a:t>
            </a:r>
            <a:r>
              <a:rPr lang="en-US" sz="18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tomar</a:t>
            </a:r>
            <a:r>
              <a:rPr lang="en-US" sz="18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 </a:t>
            </a:r>
            <a:r>
              <a:rPr lang="en-US" sz="18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vacina</a:t>
            </a:r>
            <a:r>
              <a:rPr lang="en-US" sz="18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  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 </a:t>
            </a:r>
            <a:r>
              <a:rPr lang="en-US" sz="18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vacina</a:t>
            </a:r>
            <a:r>
              <a:rPr lang="en-US" sz="18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é </a:t>
            </a:r>
            <a:r>
              <a:rPr lang="en-US" sz="18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gratuita</a:t>
            </a:r>
            <a:r>
              <a:rPr lang="en-US" sz="18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para </a:t>
            </a:r>
            <a:r>
              <a:rPr lang="en-US" sz="18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todos</a:t>
            </a:r>
            <a:r>
              <a:rPr lang="en-US" sz="18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 </a:t>
            </a:r>
          </a:p>
          <a:p>
            <a:endParaRPr lang="en-US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3CE230-B08C-3149-B073-493B135EB8F4}"/>
              </a:ext>
            </a:extLst>
          </p:cNvPr>
          <p:cNvCxnSpPr/>
          <p:nvPr/>
        </p:nvCxnSpPr>
        <p:spPr>
          <a:xfrm>
            <a:off x="400541" y="1350210"/>
            <a:ext cx="7026738" cy="0"/>
          </a:xfrm>
          <a:prstGeom prst="line">
            <a:avLst/>
          </a:prstGeom>
          <a:ln w="76200">
            <a:solidFill>
              <a:srgbClr val="1B4E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E6EE8C3-34B8-3647-BCFD-F9CD4239C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383" y="9327951"/>
            <a:ext cx="1279411" cy="5885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5D5D30-65DC-5145-AF31-D42F35BE8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6190" y="9344944"/>
            <a:ext cx="571537" cy="571537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2B241541-0EBC-454C-8262-FB9FC67112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00541" y="318867"/>
            <a:ext cx="403095" cy="718632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096D692-6E41-48B1-A58B-C23BABDDAA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024184" y="318865"/>
            <a:ext cx="403095" cy="71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82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1A094C1E87654C80941658A2FF528F" ma:contentTypeVersion="10" ma:contentTypeDescription="Create a new document." ma:contentTypeScope="" ma:versionID="2f34aa8236719bfe574b2064169211c3">
  <xsd:schema xmlns:xsd="http://www.w3.org/2001/XMLSchema" xmlns:xs="http://www.w3.org/2001/XMLSchema" xmlns:p="http://schemas.microsoft.com/office/2006/metadata/properties" xmlns:ns2="4835b941-895e-47ae-a81a-d8acf327664e" xmlns:ns3="a919506c-b8f4-4ca8-ac1a-eb7ea2ec2762" targetNamespace="http://schemas.microsoft.com/office/2006/metadata/properties" ma:root="true" ma:fieldsID="1475dcec18c69b6f1428868cfe0ae64b" ns2:_="" ns3:_="">
    <xsd:import namespace="4835b941-895e-47ae-a81a-d8acf327664e"/>
    <xsd:import namespace="a919506c-b8f4-4ca8-ac1a-eb7ea2ec2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35b941-895e-47ae-a81a-d8acf32766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9506c-b8f4-4ca8-ac1a-eb7ea2ec276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34EE03-D7A3-4C25-8E6A-CB954C8D7F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35b941-895e-47ae-a81a-d8acf327664e"/>
    <ds:schemaRef ds:uri="a919506c-b8f4-4ca8-ac1a-eb7ea2ec27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DF4373-374B-4CE3-90E7-90B5324E35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1D3C36-ED01-4B88-B53C-6B1008281A3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</TotalTime>
  <Words>140</Words>
  <Application>Microsoft Office PowerPoint</Application>
  <PresentationFormat>Custom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Franklin Gothic Heavy</vt:lpstr>
      <vt:lpstr>Franklin Gothic Medium</vt:lpstr>
      <vt:lpstr>Noto Sans</vt:lpstr>
      <vt:lpstr>Office Theme</vt:lpstr>
      <vt:lpstr>Clínica de Vacinação contra a COVID-19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Vaccination Clinic</dc:title>
  <dc:creator>katie sheehan</dc:creator>
  <cp:lastModifiedBy>Jill Coomey</cp:lastModifiedBy>
  <cp:revision>18</cp:revision>
  <dcterms:created xsi:type="dcterms:W3CDTF">2021-05-17T18:15:55Z</dcterms:created>
  <dcterms:modified xsi:type="dcterms:W3CDTF">2021-05-20T18:48:51Z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0x010100971A094C1E87654C80941658A2FF528F</vt:lpwstr>
  </property>
</Properties>
</file>