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6"/>
  </p:notesMasterIdLst>
  <p:sldIdLst>
    <p:sldId id="256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E7F"/>
    <a:srgbClr val="3C92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9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89C8B-D6EF-F749-B94F-36713EF8134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09AC0-1F6E-2244-9701-4DF118E6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1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09AC0-1F6E-2244-9701-4DF118E666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6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9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6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9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9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9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05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5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1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5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3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75ECB-130F-454E-86DD-D01E895F1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782" y="178776"/>
            <a:ext cx="7236835" cy="101140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Клиника вакцинации</a:t>
            </a:r>
            <a:br>
              <a:rPr lang="en-US" sz="32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</a:br>
            <a:r>
              <a:rPr lang="ru-RU" sz="32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от COVID-19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532E09-3B29-9E42-BE08-F5F3AE821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831" y="1516396"/>
            <a:ext cx="7026738" cy="7980861"/>
          </a:xfrm>
        </p:spPr>
        <p:txBody>
          <a:bodyPr>
            <a:noAutofit/>
          </a:bodyPr>
          <a:lstStyle/>
          <a:p>
            <a:pPr fontAlgn="base"/>
            <a:r>
              <a:rPr lang="ru-RU" sz="2000" i="1" dirty="0">
                <a:solidFill>
                  <a:srgbClr val="3C92B5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Защитите себя, свою семью и своих близких.</a:t>
            </a:r>
          </a:p>
          <a:p>
            <a:pPr fontAlgn="base"/>
            <a:r>
              <a:rPr lang="ru-RU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 рамках инициативы по обеспечению равенства в вопросе получения вакцины от COVID-19 мы предлагаем бесплатные вакцины от COVID-19 людям и сообществам, которые больше всего пострадали от пандемии. </a:t>
            </a:r>
          </a:p>
          <a:p>
            <a:pPr fontAlgn="base"/>
            <a:endParaRPr lang="en-US" sz="1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 fontAlgn="base"/>
            <a:r>
              <a:rPr lang="ru-RU" sz="20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Дата:</a:t>
            </a:r>
          </a:p>
          <a:p>
            <a:pPr algn="l" fontAlgn="base"/>
            <a:r>
              <a:rPr lang="ru-RU" sz="20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</a:p>
          <a:p>
            <a:pPr algn="l" fontAlgn="base"/>
            <a:r>
              <a:rPr lang="ru-RU" sz="20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Время:</a:t>
            </a:r>
          </a:p>
          <a:p>
            <a:pPr algn="l" fontAlgn="base"/>
            <a:r>
              <a:rPr lang="ru-RU" sz="20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</a:p>
          <a:p>
            <a:pPr algn="l" fontAlgn="base"/>
            <a:r>
              <a:rPr lang="ru-RU" sz="20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Место:</a:t>
            </a:r>
          </a:p>
          <a:p>
            <a:pPr algn="l" fontAlgn="base"/>
            <a:r>
              <a:rPr lang="ru-RU" sz="1400" dirty="0">
                <a:solidFill>
                  <a:srgbClr val="1B4E7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</a:p>
          <a:p>
            <a:pPr algn="l" fontAlgn="base"/>
            <a:r>
              <a:rPr lang="ru-RU" sz="20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Предлагаемая вакцина(ы): </a:t>
            </a:r>
            <a:r>
              <a:rPr lang="en-US" sz="1800" i="1" dirty="0">
                <a:solidFill>
                  <a:srgbClr val="1B4E7F"/>
                </a:solidFill>
                <a:latin typeface="Franklin Gothic Medium" panose="020B0603020102020204" pitchFamily="34" charset="0"/>
              </a:rPr>
              <a:t>[Insert information about age eligibility for the vaccine(s) being offered at the clinic]</a:t>
            </a:r>
            <a:r>
              <a:rPr lang="en-US" sz="1800" i="1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</a:p>
          <a:p>
            <a:pPr algn="l" fontAlgn="base"/>
            <a:endParaRPr lang="en-US" sz="2000" b="1" dirty="0">
              <a:solidFill>
                <a:srgbClr val="1B4E7F"/>
              </a:solidFill>
              <a:latin typeface="Franklin Gothic Heavy" panose="020B0603020102020204" pitchFamily="34" charset="0"/>
              <a:ea typeface="Noto Sans ExtBd" panose="020B0502040504020204" pitchFamily="34" charset="0"/>
              <a:cs typeface="Noto Sans ExtBd" panose="020B0502040504020204" pitchFamily="34" charset="0"/>
            </a:endParaRPr>
          </a:p>
          <a:p>
            <a:pPr algn="l" fontAlgn="base"/>
            <a:r>
              <a:rPr lang="ru-RU" sz="20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Как зарегистрироваться: </a:t>
            </a:r>
            <a:r>
              <a:rPr lang="en-US" sz="1800" i="1" dirty="0">
                <a:solidFill>
                  <a:srgbClr val="1B4E7F"/>
                </a:solidFill>
                <a:latin typeface="Franklin Gothic Medium" panose="020B0603020102020204" pitchFamily="34" charset="0"/>
              </a:rPr>
              <a:t>[Insert information about how to register for an appointment or whether it is a walk-in clinic]</a:t>
            </a:r>
            <a:endParaRPr lang="en-US" sz="1800" i="1" dirty="0">
              <a:solidFill>
                <a:srgbClr val="1B4E7F"/>
              </a:solidFill>
              <a:latin typeface="Franklin Gothic Medium" panose="020B0603020102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 fontAlgn="base"/>
            <a:endParaRPr lang="en-US" sz="1600" dirty="0">
              <a:solidFill>
                <a:srgbClr val="1B4E7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 fontAlgn="base"/>
            <a:r>
              <a:rPr lang="ru-RU" sz="20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Что вам нужно знать: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Приходите на прививку в маске. 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Для получения вакцины не требуется ни удостоверение личности, ни медицинская страховка.  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Вакцина бесплатна для всех. </a:t>
            </a:r>
          </a:p>
          <a:p>
            <a:endParaRPr lang="en-US" sz="1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3CE230-B08C-3149-B073-493B135EB8F4}"/>
              </a:ext>
            </a:extLst>
          </p:cNvPr>
          <p:cNvCxnSpPr/>
          <p:nvPr/>
        </p:nvCxnSpPr>
        <p:spPr>
          <a:xfrm>
            <a:off x="400541" y="1353287"/>
            <a:ext cx="7026738" cy="0"/>
          </a:xfrm>
          <a:prstGeom prst="line">
            <a:avLst/>
          </a:prstGeom>
          <a:ln w="76200">
            <a:solidFill>
              <a:srgbClr val="1B4E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E6EE8C3-34B8-3647-BCFD-F9CD4239C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383" y="9327951"/>
            <a:ext cx="1279411" cy="588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5D5D30-65DC-5145-AF31-D42F35BE8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190" y="9344944"/>
            <a:ext cx="571537" cy="571537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B241541-0EBC-454C-8262-FB9FC6711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00541" y="336378"/>
            <a:ext cx="403095" cy="71863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096D692-6E41-48B1-A58B-C23BABDDA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024184" y="336376"/>
            <a:ext cx="403095" cy="71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82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1A094C1E87654C80941658A2FF528F" ma:contentTypeVersion="10" ma:contentTypeDescription="Create a new document." ma:contentTypeScope="" ma:versionID="2f34aa8236719bfe574b2064169211c3">
  <xsd:schema xmlns:xsd="http://www.w3.org/2001/XMLSchema" xmlns:xs="http://www.w3.org/2001/XMLSchema" xmlns:p="http://schemas.microsoft.com/office/2006/metadata/properties" xmlns:ns2="4835b941-895e-47ae-a81a-d8acf327664e" xmlns:ns3="a919506c-b8f4-4ca8-ac1a-eb7ea2ec2762" targetNamespace="http://schemas.microsoft.com/office/2006/metadata/properties" ma:root="true" ma:fieldsID="1475dcec18c69b6f1428868cfe0ae64b" ns2:_="" ns3:_="">
    <xsd:import namespace="4835b941-895e-47ae-a81a-d8acf327664e"/>
    <xsd:import namespace="a919506c-b8f4-4ca8-ac1a-eb7ea2ec2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5b941-895e-47ae-a81a-d8acf32766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9506c-b8f4-4ca8-ac1a-eb7ea2ec276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34EE03-D7A3-4C25-8E6A-CB954C8D7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35b941-895e-47ae-a81a-d8acf327664e"/>
    <ds:schemaRef ds:uri="a919506c-b8f4-4ca8-ac1a-eb7ea2ec27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DF4373-374B-4CE3-90E7-90B5324E35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1D3C36-ED01-4B88-B53C-6B1008281A3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126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Franklin Gothic Heavy</vt:lpstr>
      <vt:lpstr>Franklin Gothic Medium</vt:lpstr>
      <vt:lpstr>Noto Sans</vt:lpstr>
      <vt:lpstr>Office Theme</vt:lpstr>
      <vt:lpstr>Клиника вакцинации от COVID-19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Vaccination Clinic</dc:title>
  <dc:creator>katie sheehan</dc:creator>
  <cp:lastModifiedBy>Jill Coomey</cp:lastModifiedBy>
  <cp:revision>15</cp:revision>
  <dcterms:created xsi:type="dcterms:W3CDTF">2021-05-17T18:15:55Z</dcterms:created>
  <dcterms:modified xsi:type="dcterms:W3CDTF">2021-05-20T18:50:25Z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0x010100971A094C1E87654C80941658A2FF528F</vt:lpwstr>
  </property>
</Properties>
</file>