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9AC0-1F6E-2244-9701-4DF118E6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41" y="439987"/>
            <a:ext cx="6999028" cy="993235"/>
          </a:xfrm>
        </p:spPr>
        <p:txBody>
          <a:bodyPr>
            <a:noAutofit/>
          </a:bodyPr>
          <a:lstStyle/>
          <a:p>
            <a:r>
              <a:rPr lang="es-LA" sz="38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  <a:t>Clínica de vacunación </a:t>
            </a:r>
            <a:br>
              <a:rPr lang="es-ES" sz="38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</a:br>
            <a:r>
              <a:rPr lang="es-LA" sz="38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  <a:t>contra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820363"/>
            <a:ext cx="7026738" cy="7676894"/>
          </a:xfrm>
        </p:spPr>
        <p:txBody>
          <a:bodyPr>
            <a:noAutofit/>
          </a:bodyPr>
          <a:lstStyle/>
          <a:p>
            <a:pPr fontAlgn="base"/>
            <a:r>
              <a:rPr lang="es-LA" sz="2200" b="0" i="1" strike="noStrike" cap="none" spc="0" baseline="0" dirty="0">
                <a:solidFill>
                  <a:srgbClr val="3C92B5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Protéjase usted, a su familia y a sus seres queridos.</a:t>
            </a:r>
          </a:p>
          <a:p>
            <a:pPr fontAlgn="base"/>
            <a:r>
              <a:rPr lang="es-LA" sz="2000" b="0" i="0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Como parte de la </a:t>
            </a:r>
            <a:r>
              <a:rPr lang="es-LA" sz="2000" b="0" i="1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Iniciativa de Equidad en la Vacunación contra COVID-19</a:t>
            </a:r>
            <a:r>
              <a:rPr lang="es-LA" sz="2000" b="0" i="0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, estamos ofreciendo vacunas anti-COVID-19 gratuitas a las personas y las comunidades que </a:t>
            </a:r>
            <a:br>
              <a:rPr lang="es-ES" sz="2000" b="0" i="0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</a:br>
            <a:r>
              <a:rPr lang="es-LA" sz="2000" b="0" i="0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más han sufrido durante la pandemia. </a:t>
            </a:r>
          </a:p>
          <a:p>
            <a:pPr fontAlgn="base"/>
            <a:endParaRPr lang="en-US" sz="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s-LA" sz="24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  <a:t>Fecha:</a:t>
            </a:r>
          </a:p>
          <a:p>
            <a:pPr algn="l" fontAlgn="base"/>
            <a:r>
              <a:rPr lang="en-US" sz="1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s-LA" sz="24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  <a:t>Hora:</a:t>
            </a:r>
          </a:p>
          <a:p>
            <a:pPr algn="l" fontAlgn="base"/>
            <a:r>
              <a:rPr lang="en-US" sz="1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s-LA" sz="24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  <a:t>Lugar:</a:t>
            </a:r>
          </a:p>
          <a:p>
            <a:pPr algn="l" fontAlgn="base"/>
            <a:r>
              <a:rPr lang="en-US" sz="1000" dirty="0">
                <a:solidFill>
                  <a:srgbClr val="1B4E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s-LA" sz="24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  <a:t>Vacunas que se ofrecen: </a:t>
            </a:r>
            <a:r>
              <a:rPr lang="es-LA" sz="2000" b="0" i="1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[Insert information about age eligibility for the vaccine(s) being offered at the clinic]</a:t>
            </a:r>
          </a:p>
          <a:p>
            <a:pPr algn="l" fontAlgn="base"/>
            <a:endParaRPr lang="en-US" sz="24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s-LA" sz="24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  <a:t>Cómo inscribirse: </a:t>
            </a:r>
            <a:r>
              <a:rPr lang="es-LA" sz="2000" b="0" i="1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[Insert information about how to register for an appointment or whether it is a walk-in clinic]</a:t>
            </a:r>
          </a:p>
          <a:p>
            <a:pPr algn="l" fontAlgn="base"/>
            <a:endParaRPr lang="en-US" sz="18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s-LA" sz="2400" b="1" i="0" strike="noStrike" cap="none" spc="0" baseline="0" dirty="0">
                <a:solidFill>
                  <a:srgbClr val="1B4E7F"/>
                </a:solidFill>
                <a:effectLst/>
                <a:latin typeface="Franklin Gothic Heavy"/>
                <a:ea typeface="Franklin Gothic Heavy"/>
                <a:cs typeface="Franklin Gothic Heavy"/>
              </a:rPr>
              <a:t>Qué debe saber: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s-LA" sz="1800" b="0" i="0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Use una máscara cuando se vacune.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s-LA" sz="1800" b="0" i="0" strike="noStrike" cap="none" spc="-5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No necesita tener ni identificación ni seguro de salud para vacunarse. 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s-LA" sz="1800" b="0" i="0" strike="noStrike" cap="none" spc="0" baseline="0" dirty="0">
                <a:solidFill>
                  <a:srgbClr val="1B4E7F"/>
                </a:solidFill>
                <a:effectLst/>
                <a:latin typeface="Franklin Gothic Medium"/>
                <a:ea typeface="Franklin Gothic Medium"/>
                <a:cs typeface="Franklin Gothic Medium"/>
              </a:rPr>
              <a:t>La vacuna es gratis para todos. </a:t>
            </a:r>
          </a:p>
          <a:p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0541" y="1691645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3" y="9327951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90" y="9344944"/>
            <a:ext cx="571537" cy="57153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B241541-0EBC-454C-8262-FB9FC671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0541" y="548846"/>
            <a:ext cx="403095" cy="71863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96D692-6E41-48B1-A58B-C23BABDD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96474" y="548844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1D3C36-ED01-4B88-B53C-6B1008281A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135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Heavy</vt:lpstr>
      <vt:lpstr>Franklin Gothic Medium</vt:lpstr>
      <vt:lpstr>Noto Sans</vt:lpstr>
      <vt:lpstr>Office Theme</vt:lpstr>
      <vt:lpstr>Clínica de vacunación  contra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katie sheehan</dc:creator>
  <cp:lastModifiedBy>Jill Coomey</cp:lastModifiedBy>
  <cp:revision>17</cp:revision>
  <dcterms:created xsi:type="dcterms:W3CDTF">2021-05-17T18:15:55Z</dcterms:created>
  <dcterms:modified xsi:type="dcterms:W3CDTF">2021-05-20T18:42:22Z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