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483185"/>
            <a:ext cx="7236835" cy="8705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3800" b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defRPr>
            </a:pPr>
            <a:r>
              <a:rPr sz="3600"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Trạm</a:t>
            </a:r>
            <a:r>
              <a:rPr sz="3600"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Y </a:t>
            </a:r>
            <a:r>
              <a:rPr sz="3600"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Tế</a:t>
            </a:r>
            <a:r>
              <a:rPr sz="3600"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3600"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Chủng</a:t>
            </a:r>
            <a:br>
              <a:rPr lang="en-US" sz="3600"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</a:br>
            <a:r>
              <a:rPr sz="3600"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Ngừa</a:t>
            </a:r>
            <a:r>
              <a:rPr sz="3600"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575582"/>
            <a:ext cx="7026738" cy="7921675"/>
          </a:xfrm>
        </p:spPr>
        <p:txBody>
          <a:bodyPr>
            <a:noAutofit/>
          </a:bodyPr>
          <a:lstStyle/>
          <a:p>
            <a:pPr fontAlgn="base">
              <a:defRPr sz="2200" i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Hãy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bảo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vệ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gia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đình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,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những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người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thân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và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chính</a:t>
            </a:r>
            <a:r>
              <a:rPr sz="2100" dirty="0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 </a:t>
            </a:r>
            <a:r>
              <a:rPr sz="2100" dirty="0" err="1"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mình</a:t>
            </a:r>
            <a:r>
              <a:rPr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.</a:t>
            </a:r>
          </a:p>
          <a:p>
            <a:pPr fontAlgn="base">
              <a:defRPr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Là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một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phần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của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chương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trình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Vaccine Equity Initiative</a:t>
            </a:r>
            <a:br>
              <a:rPr lang="en-US"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</a:b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COVID-19,</a:t>
            </a:r>
            <a:r>
              <a:rPr lang="en-US"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chúng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tôi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đang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chủng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ngừa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COVID-19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miễn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phí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cho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những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người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và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cộng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đồng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bị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ảnh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hưởng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nặng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nhất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bởi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đại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8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dịch</a:t>
            </a:r>
            <a:r>
              <a:rPr sz="18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. </a:t>
            </a:r>
          </a:p>
          <a:p>
            <a:pPr fontAlgn="base"/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Tháng</a:t>
            </a:r>
            <a:r>
              <a:rPr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/</a:t>
            </a:r>
            <a:r>
              <a:rPr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ngày</a:t>
            </a:r>
            <a:r>
              <a:rPr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/</a:t>
            </a:r>
            <a:r>
              <a:rPr dirty="0" err="1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năm</a:t>
            </a:r>
            <a:r>
              <a:rPr dirty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:</a:t>
            </a: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dirty="0"/>
              <a:t> </a:t>
            </a: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Giơ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̀:</a:t>
            </a: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dirty="0"/>
              <a:t> </a:t>
            </a: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Địa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điểm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:</a:t>
            </a:r>
          </a:p>
          <a:p>
            <a:pPr algn="l" fontAlgn="base">
              <a:defRPr sz="160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dirty="0"/>
              <a:t> </a:t>
            </a:r>
          </a:p>
          <a:p>
            <a:pPr algn="l" fontAlgn="base">
              <a:defRPr>
                <a:solidFill>
                  <a:srgbClr val="1B4E7F"/>
                </a:solidFill>
              </a:defRPr>
            </a:pP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Các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loại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vắc-xin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đang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được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sử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dụng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: </a:t>
            </a:r>
            <a:r>
              <a:rPr sz="2000" i="1" dirty="0"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>
              <a:defRPr>
                <a:solidFill>
                  <a:srgbClr val="1B4E7F"/>
                </a:solidFill>
              </a:defRPr>
            </a:pP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Cách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đăng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ký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: </a:t>
            </a:r>
            <a:r>
              <a:rPr sz="2000" i="1" dirty="0">
                <a:latin typeface="Franklin Gothic Medium" panose="020B0603020102020204" pitchFamily="34" charset="0"/>
              </a:rPr>
              <a:t>[Insert information about how to register for an appointment or whether it is a walk-in clinic]</a:t>
            </a:r>
            <a:endParaRPr lang="en-US" sz="20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>
              <a:defRPr sz="2400" b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defRPr>
            </a:pP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Những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điều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quý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vị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cần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 </a:t>
            </a:r>
            <a:r>
              <a:rPr sz="2400" b="1" dirty="0" err="1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biết</a:t>
            </a:r>
            <a:r>
              <a:rPr sz="2400" b="1" dirty="0">
                <a:solidFill>
                  <a:srgbClr val="1B4E7F"/>
                </a:solidFill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:</a:t>
            </a:r>
            <a:endParaRPr lang="en-US" sz="2400" b="1" dirty="0">
              <a:solidFill>
                <a:srgbClr val="1B4E7F"/>
              </a:solidFill>
              <a:latin typeface="Noto Sans SemCond Blk" panose="020B0A02040504020204" pitchFamily="34"/>
              <a:ea typeface="Noto Sans SemCond Blk" panose="020B0A02040504020204" pitchFamily="34"/>
              <a:cs typeface="Noto Sans SemCond Blk" panose="020B0A02040504020204" pitchFamily="34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  <a:defRPr sz="18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Vui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lòng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đeo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khẩu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trang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khi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đến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chủng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ngừa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  <a:defRPr sz="18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Quý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vị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không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cần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có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thẻ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ID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hoặc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bảo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hiểm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y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tế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để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chủng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ngừa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. 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  <a:defRPr sz="18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Vắc-xin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này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miễn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phí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cho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tất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cả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mọi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 </a:t>
            </a:r>
            <a:r>
              <a:rPr sz="1500" dirty="0" err="1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người</a:t>
            </a:r>
            <a:r>
              <a:rPr sz="1500" dirty="0">
                <a:latin typeface="Noto Sans SemCond" panose="020B0802040504020204" pitchFamily="34"/>
                <a:ea typeface="Noto Sans SemCond" panose="020B0802040504020204" pitchFamily="34"/>
                <a:cs typeface="Noto Sans SemCond" panose="020B0802040504020204" pitchFamily="34"/>
              </a:rPr>
              <a:t>. 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423616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412848"/>
            <a:ext cx="403095" cy="7186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24184" y="412846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161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Noto Sans Light</vt:lpstr>
      <vt:lpstr>Noto Sans Med</vt:lpstr>
      <vt:lpstr>Noto Sans SemCond</vt:lpstr>
      <vt:lpstr>Noto Sans SemCond Blk</vt:lpstr>
      <vt:lpstr>Office Theme</vt:lpstr>
      <vt:lpstr>Trạm Y Tế Chủng Ngừa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15</cp:revision>
  <dcterms:created xsi:type="dcterms:W3CDTF">2021-05-17T18:15:55Z</dcterms:created>
  <dcterms:modified xsi:type="dcterms:W3CDTF">2021-05-20T18:54:06Z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