
<file path=[Content_Types].xml><?xml version="1.0" encoding="utf-8"?>
<Types xmlns="http://schemas.openxmlformats.org/package/2006/content-types">
  <Default Extension="bin" ContentType="application/vnd.openxmlformats-officedocument.oleObject"/>
  <Default Extension="emf" ContentType="image/x-emf"/>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tags/tag78.xml" ContentType="application/vnd.openxmlformats-officedocument.presentationml.tags+xml"/>
  <Override PartName="/ppt/tags/tag79.xml" ContentType="application/vnd.openxmlformats-officedocument.presentationml.tags+xml"/>
  <Override PartName="/ppt/tags/tag80.xml" ContentType="application/vnd.openxmlformats-officedocument.presentationml.tags+xml"/>
  <Override PartName="/ppt/tags/tag81.xml" ContentType="application/vnd.openxmlformats-officedocument.presentationml.tags+xml"/>
  <Override PartName="/ppt/tags/tag82.xml" ContentType="application/vnd.openxmlformats-officedocument.presentationml.tags+xml"/>
  <Override PartName="/ppt/tags/tag83.xml" ContentType="application/vnd.openxmlformats-officedocument.presentationml.tags+xml"/>
  <Override PartName="/ppt/tags/tag84.xml" ContentType="application/vnd.openxmlformats-officedocument.presentationml.tags+xml"/>
  <Override PartName="/ppt/tags/tag85.xml" ContentType="application/vnd.openxmlformats-officedocument.presentationml.tags+xml"/>
  <Override PartName="/ppt/tags/tag86.xml" ContentType="application/vnd.openxmlformats-officedocument.presentationml.tags+xml"/>
  <Override PartName="/ppt/tags/tag87.xml" ContentType="application/vnd.openxmlformats-officedocument.presentationml.tags+xml"/>
  <Override PartName="/ppt/tags/tag88.xml" ContentType="application/vnd.openxmlformats-officedocument.presentationml.tags+xml"/>
  <Override PartName="/ppt/tags/tag89.xml" ContentType="application/vnd.openxmlformats-officedocument.presentationml.tags+xml"/>
  <Override PartName="/ppt/tags/tag90.xml" ContentType="application/vnd.openxmlformats-officedocument.presentationml.tags+xml"/>
  <Override PartName="/ppt/tags/tag91.xml" ContentType="application/vnd.openxmlformats-officedocument.presentationml.tags+xml"/>
  <Override PartName="/ppt/tags/tag92.xml" ContentType="application/vnd.openxmlformats-officedocument.presentationml.tags+xml"/>
  <Override PartName="/ppt/tags/tag93.xml" ContentType="application/vnd.openxmlformats-officedocument.presentationml.tags+xml"/>
  <Override PartName="/ppt/tags/tag94.xml" ContentType="application/vnd.openxmlformats-officedocument.presentationml.tags+xml"/>
  <Override PartName="/ppt/tags/tag95.xml" ContentType="application/vnd.openxmlformats-officedocument.presentationml.tags+xml"/>
  <Override PartName="/ppt/tags/tag96.xml" ContentType="application/vnd.openxmlformats-officedocument.presentationml.tags+xml"/>
  <Override PartName="/ppt/tags/tag97.xml" ContentType="application/vnd.openxmlformats-officedocument.presentationml.tags+xml"/>
  <Override PartName="/ppt/tags/tag98.xml" ContentType="application/vnd.openxmlformats-officedocument.presentationml.tags+xml"/>
  <Override PartName="/ppt/tags/tag99.xml" ContentType="application/vnd.openxmlformats-officedocument.presentationml.tags+xml"/>
  <Override PartName="/ppt/tags/tag100.xml" ContentType="application/vnd.openxmlformats-officedocument.presentationml.tags+xml"/>
  <Override PartName="/ppt/tags/tag101.xml" ContentType="application/vnd.openxmlformats-officedocument.presentationml.tags+xml"/>
  <Override PartName="/ppt/tags/tag102.xml" ContentType="application/vnd.openxmlformats-officedocument.presentationml.tags+xml"/>
  <Override PartName="/ppt/tags/tag103.xml" ContentType="application/vnd.openxmlformats-officedocument.presentationml.tags+xml"/>
  <Override PartName="/ppt/tags/tag104.xml" ContentType="application/vnd.openxmlformats-officedocument.presentationml.tags+xml"/>
  <Override PartName="/ppt/tags/tag105.xml" ContentType="application/vnd.openxmlformats-officedocument.presentationml.tags+xml"/>
  <Override PartName="/ppt/tags/tag106.xml" ContentType="application/vnd.openxmlformats-officedocument.presentationml.tags+xml"/>
  <Override PartName="/ppt/tags/tag107.xml" ContentType="application/vnd.openxmlformats-officedocument.presentationml.tags+xml"/>
  <Override PartName="/ppt/tags/tag108.xml" ContentType="application/vnd.openxmlformats-officedocument.presentationml.tags+xml"/>
  <Override PartName="/ppt/tags/tag109.xml" ContentType="application/vnd.openxmlformats-officedocument.presentationml.tags+xml"/>
  <Override PartName="/ppt/tags/tag110.xml" ContentType="application/vnd.openxmlformats-officedocument.presentationml.tags+xml"/>
  <Override PartName="/ppt/tags/tag111.xml" ContentType="application/vnd.openxmlformats-officedocument.presentationml.tags+xml"/>
  <Override PartName="/ppt/tags/tag112.xml" ContentType="application/vnd.openxmlformats-officedocument.presentationml.tags+xml"/>
  <Override PartName="/ppt/tags/tag113.xml" ContentType="application/vnd.openxmlformats-officedocument.presentationml.tags+xml"/>
  <Override PartName="/ppt/tags/tag114.xml" ContentType="application/vnd.openxmlformats-officedocument.presentationml.tags+xml"/>
  <Override PartName="/ppt/tags/tag115.xml" ContentType="application/vnd.openxmlformats-officedocument.presentationml.tags+xml"/>
  <Override PartName="/ppt/tags/tag116.xml" ContentType="application/vnd.openxmlformats-officedocument.presentationml.tags+xml"/>
  <Override PartName="/ppt/tags/tag117.xml" ContentType="application/vnd.openxmlformats-officedocument.presentationml.tags+xml"/>
  <Override PartName="/ppt/tags/tag118.xml" ContentType="application/vnd.openxmlformats-officedocument.presentationml.tags+xml"/>
  <Override PartName="/ppt/tags/tag119.xml" ContentType="application/vnd.openxmlformats-officedocument.presentationml.tags+xml"/>
  <Override PartName="/ppt/tags/tag120.xml" ContentType="application/vnd.openxmlformats-officedocument.presentationml.tags+xml"/>
  <Override PartName="/ppt/tags/tag121.xml" ContentType="application/vnd.openxmlformats-officedocument.presentationml.tags+xml"/>
  <Override PartName="/ppt/tags/tag122.xml" ContentType="application/vnd.openxmlformats-officedocument.presentationml.tags+xml"/>
  <Override PartName="/ppt/tags/tag123.xml" ContentType="application/vnd.openxmlformats-officedocument.presentationml.tags+xml"/>
  <Override PartName="/ppt/tags/tag124.xml" ContentType="application/vnd.openxmlformats-officedocument.presentationml.tags+xml"/>
  <Override PartName="/ppt/tags/tag125.xml" ContentType="application/vnd.openxmlformats-officedocument.presentationml.tags+xml"/>
  <Override PartName="/ppt/tags/tag126.xml" ContentType="application/vnd.openxmlformats-officedocument.presentationml.tags+xml"/>
  <Override PartName="/ppt/tags/tag127.xml" ContentType="application/vnd.openxmlformats-officedocument.presentationml.tags+xml"/>
  <Override PartName="/ppt/tags/tag128.xml" ContentType="application/vnd.openxmlformats-officedocument.presentationml.tags+xml"/>
  <Override PartName="/ppt/tags/tag129.xml" ContentType="application/vnd.openxmlformats-officedocument.presentationml.tags+xml"/>
  <Override PartName="/ppt/tags/tag130.xml" ContentType="application/vnd.openxmlformats-officedocument.presentationml.tags+xml"/>
  <Override PartName="/ppt/tags/tag131.xml" ContentType="application/vnd.openxmlformats-officedocument.presentationml.tags+xml"/>
  <Override PartName="/ppt/tags/tag132.xml" ContentType="application/vnd.openxmlformats-officedocument.presentationml.tags+xml"/>
  <Override PartName="/ppt/tags/tag133.xml" ContentType="application/vnd.openxmlformats-officedocument.presentationml.tags+xml"/>
  <Override PartName="/ppt/tags/tag134.xml" ContentType="application/vnd.openxmlformats-officedocument.presentationml.tags+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theme/theme2.xml" ContentType="application/vnd.openxmlformats-officedocument.theme+xml"/>
  <Override PartName="/ppt/tags/tag135.xml" ContentType="application/vnd.openxmlformats-officedocument.presentationml.tags+xml"/>
  <Override PartName="/ppt/tags/tag136.xml" ContentType="application/vnd.openxmlformats-officedocument.presentationml.tags+xml"/>
  <Override PartName="/ppt/tags/tag137.xml" ContentType="application/vnd.openxmlformats-officedocument.presentationml.tags+xml"/>
  <Override PartName="/ppt/tags/tag138.xml" ContentType="application/vnd.openxmlformats-officedocument.presentationml.tags+xml"/>
  <Override PartName="/ppt/tags/tag139.xml" ContentType="application/vnd.openxmlformats-officedocument.presentationml.tags+xml"/>
  <Override PartName="/ppt/tags/tag140.xml" ContentType="application/vnd.openxmlformats-officedocument.presentationml.tags+xml"/>
  <Override PartName="/ppt/tags/tag141.xml" ContentType="application/vnd.openxmlformats-officedocument.presentationml.tags+xml"/>
  <Override PartName="/ppt/tags/tag142.xml" ContentType="application/vnd.openxmlformats-officedocument.presentationml.tags+xml"/>
  <Override PartName="/ppt/tags/tag143.xml" ContentType="application/vnd.openxmlformats-officedocument.presentationml.tags+xml"/>
  <Override PartName="/ppt/tags/tag144.xml" ContentType="application/vnd.openxmlformats-officedocument.presentationml.tags+xml"/>
  <Override PartName="/ppt/tags/tag145.xml" ContentType="application/vnd.openxmlformats-officedocument.presentationml.tags+xml"/>
  <Override PartName="/ppt/tags/tag146.xml" ContentType="application/vnd.openxmlformats-officedocument.presentationml.tags+xml"/>
  <Override PartName="/ppt/tags/tag147.xml" ContentType="application/vnd.openxmlformats-officedocument.presentationml.tags+xml"/>
  <Override PartName="/ppt/tags/tag148.xml" ContentType="application/vnd.openxmlformats-officedocument.presentationml.tags+xml"/>
  <Override PartName="/ppt/tags/tag149.xml" ContentType="application/vnd.openxmlformats-officedocument.presentationml.tags+xml"/>
  <Override PartName="/ppt/tags/tag150.xml" ContentType="application/vnd.openxmlformats-officedocument.presentationml.tags+xml"/>
  <Override PartName="/ppt/tags/tag151.xml" ContentType="application/vnd.openxmlformats-officedocument.presentationml.tags+xml"/>
  <Override PartName="/ppt/tags/tag152.xml" ContentType="application/vnd.openxmlformats-officedocument.presentationml.tags+xml"/>
  <Override PartName="/ppt/tags/tag153.xml" ContentType="application/vnd.openxmlformats-officedocument.presentationml.tags+xml"/>
  <Override PartName="/ppt/tags/tag154.xml" ContentType="application/vnd.openxmlformats-officedocument.presentationml.tags+xml"/>
  <Override PartName="/ppt/tags/tag155.xml" ContentType="application/vnd.openxmlformats-officedocument.presentationml.tags+xml"/>
  <Override PartName="/ppt/tags/tag156.xml" ContentType="application/vnd.openxmlformats-officedocument.presentationml.tags+xml"/>
  <Override PartName="/ppt/tags/tag157.xml" ContentType="application/vnd.openxmlformats-officedocument.presentationml.tags+xml"/>
  <Override PartName="/ppt/tags/tag158.xml" ContentType="application/vnd.openxmlformats-officedocument.presentationml.tags+xml"/>
  <Override PartName="/ppt/tags/tag159.xml" ContentType="application/vnd.openxmlformats-officedocument.presentationml.tags+xml"/>
  <Override PartName="/ppt/tags/tag160.xml" ContentType="application/vnd.openxmlformats-officedocument.presentationml.tags+xml"/>
  <Override PartName="/ppt/tags/tag161.xml" ContentType="application/vnd.openxmlformats-officedocument.presentationml.tags+xml"/>
  <Override PartName="/ppt/tags/tag162.xml" ContentType="application/vnd.openxmlformats-officedocument.presentationml.tags+xml"/>
  <Override PartName="/ppt/tags/tag163.xml" ContentType="application/vnd.openxmlformats-officedocument.presentationml.tags+xml"/>
  <Override PartName="/ppt/tags/tag164.xml" ContentType="application/vnd.openxmlformats-officedocument.presentationml.tags+xml"/>
  <Override PartName="/ppt/tags/tag165.xml" ContentType="application/vnd.openxmlformats-officedocument.presentationml.tags+xml"/>
  <Override PartName="/ppt/tags/tag166.xml" ContentType="application/vnd.openxmlformats-officedocument.presentationml.tags+xml"/>
  <Override PartName="/ppt/tags/tag167.xml" ContentType="application/vnd.openxmlformats-officedocument.presentationml.tags+xml"/>
  <Override PartName="/ppt/tags/tag168.xml" ContentType="application/vnd.openxmlformats-officedocument.presentationml.tags+xml"/>
  <Override PartName="/ppt/tags/tag169.xml" ContentType="application/vnd.openxmlformats-officedocument.presentationml.tags+xml"/>
  <Override PartName="/ppt/tags/tag170.xml" ContentType="application/vnd.openxmlformats-officedocument.presentationml.tags+xml"/>
  <Override PartName="/ppt/tags/tag171.xml" ContentType="application/vnd.openxmlformats-officedocument.presentationml.tags+xml"/>
  <Override PartName="/ppt/tags/tag172.xml" ContentType="application/vnd.openxmlformats-officedocument.presentationml.tags+xml"/>
  <Override PartName="/ppt/tags/tag173.xml" ContentType="application/vnd.openxmlformats-officedocument.presentationml.tags+xml"/>
  <Override PartName="/ppt/tags/tag174.xml" ContentType="application/vnd.openxmlformats-officedocument.presentationml.tags+xml"/>
  <Override PartName="/ppt/tags/tag175.xml" ContentType="application/vnd.openxmlformats-officedocument.presentationml.tags+xml"/>
  <Override PartName="/ppt/tags/tag176.xml" ContentType="application/vnd.openxmlformats-officedocument.presentationml.tags+xml"/>
  <Override PartName="/ppt/tags/tag177.xml" ContentType="application/vnd.openxmlformats-officedocument.presentationml.tags+xml"/>
  <Override PartName="/ppt/tags/tag178.xml" ContentType="application/vnd.openxmlformats-officedocument.presentationml.tags+xml"/>
  <Override PartName="/ppt/tags/tag179.xml" ContentType="application/vnd.openxmlformats-officedocument.presentationml.tags+xml"/>
  <Override PartName="/ppt/tags/tag180.xml" ContentType="application/vnd.openxmlformats-officedocument.presentationml.tags+xml"/>
  <Override PartName="/ppt/tags/tag181.xml" ContentType="application/vnd.openxmlformats-officedocument.presentationml.tags+xml"/>
  <Override PartName="/ppt/tags/tag182.xml" ContentType="application/vnd.openxmlformats-officedocument.presentationml.tags+xml"/>
  <Override PartName="/ppt/tags/tag183.xml" ContentType="application/vnd.openxmlformats-officedocument.presentationml.tags+xml"/>
  <Override PartName="/ppt/tags/tag184.xml" ContentType="application/vnd.openxmlformats-officedocument.presentationml.tags+xml"/>
  <Override PartName="/ppt/tags/tag185.xml" ContentType="application/vnd.openxmlformats-officedocument.presentationml.tags+xml"/>
  <Override PartName="/ppt/tags/tag186.xml" ContentType="application/vnd.openxmlformats-officedocument.presentationml.tags+xml"/>
  <Override PartName="/ppt/tags/tag187.xml" ContentType="application/vnd.openxmlformats-officedocument.presentationml.tags+xml"/>
  <Override PartName="/ppt/tags/tag188.xml" ContentType="application/vnd.openxmlformats-officedocument.presentationml.tags+xml"/>
  <Override PartName="/ppt/tags/tag189.xml" ContentType="application/vnd.openxmlformats-officedocument.presentationml.tags+xml"/>
  <Override PartName="/ppt/tags/tag190.xml" ContentType="application/vnd.openxmlformats-officedocument.presentationml.tags+xml"/>
  <Override PartName="/ppt/tags/tag191.xml" ContentType="application/vnd.openxmlformats-officedocument.presentationml.tags+xml"/>
  <Override PartName="/ppt/tags/tag192.xml" ContentType="application/vnd.openxmlformats-officedocument.presentationml.tags+xml"/>
  <Override PartName="/ppt/tags/tag193.xml" ContentType="application/vnd.openxmlformats-officedocument.presentationml.tags+xml"/>
  <Override PartName="/ppt/tags/tag194.xml" ContentType="application/vnd.openxmlformats-officedocument.presentationml.tags+xml"/>
  <Override PartName="/ppt/tags/tag195.xml" ContentType="application/vnd.openxmlformats-officedocument.presentationml.tags+xml"/>
  <Override PartName="/ppt/tags/tag196.xml" ContentType="application/vnd.openxmlformats-officedocument.presentationml.tags+xml"/>
  <Override PartName="/ppt/tags/tag197.xml" ContentType="application/vnd.openxmlformats-officedocument.presentationml.tags+xml"/>
  <Override PartName="/ppt/tags/tag198.xml" ContentType="application/vnd.openxmlformats-officedocument.presentationml.tags+xml"/>
  <Override PartName="/ppt/tags/tag199.xml" ContentType="application/vnd.openxmlformats-officedocument.presentationml.tags+xml"/>
  <Override PartName="/ppt/tags/tag200.xml" ContentType="application/vnd.openxmlformats-officedocument.presentationml.tags+xml"/>
  <Override PartName="/ppt/tags/tag201.xml" ContentType="application/vnd.openxmlformats-officedocument.presentationml.tags+xml"/>
  <Override PartName="/ppt/tags/tag202.xml" ContentType="application/vnd.openxmlformats-officedocument.presentationml.tags+xml"/>
  <Override PartName="/ppt/tags/tag203.xml" ContentType="application/vnd.openxmlformats-officedocument.presentationml.tags+xml"/>
  <Override PartName="/ppt/tags/tag204.xml" ContentType="application/vnd.openxmlformats-officedocument.presentationml.tags+xml"/>
  <Override PartName="/ppt/tags/tag205.xml" ContentType="application/vnd.openxmlformats-officedocument.presentationml.tags+xml"/>
  <Override PartName="/ppt/tags/tag206.xml" ContentType="application/vnd.openxmlformats-officedocument.presentationml.tags+xml"/>
  <Override PartName="/ppt/tags/tag207.xml" ContentType="application/vnd.openxmlformats-officedocument.presentationml.tags+xml"/>
  <Override PartName="/ppt/tags/tag208.xml" ContentType="application/vnd.openxmlformats-officedocument.presentationml.tags+xml"/>
  <Override PartName="/ppt/tags/tag209.xml" ContentType="application/vnd.openxmlformats-officedocument.presentationml.tags+xml"/>
  <Override PartName="/ppt/tags/tag210.xml" ContentType="application/vnd.openxmlformats-officedocument.presentationml.tags+xml"/>
  <Override PartName="/ppt/tags/tag211.xml" ContentType="application/vnd.openxmlformats-officedocument.presentationml.tags+xml"/>
  <Override PartName="/ppt/tags/tag212.xml" ContentType="application/vnd.openxmlformats-officedocument.presentationml.tags+xml"/>
  <Override PartName="/ppt/tags/tag213.xml" ContentType="application/vnd.openxmlformats-officedocument.presentationml.tags+xml"/>
  <Override PartName="/ppt/tags/tag214.xml" ContentType="application/vnd.openxmlformats-officedocument.presentationml.tags+xml"/>
  <Override PartName="/ppt/tags/tag215.xml" ContentType="application/vnd.openxmlformats-officedocument.presentationml.tags+xml"/>
  <Override PartName="/ppt/tags/tag216.xml" ContentType="application/vnd.openxmlformats-officedocument.presentationml.tags+xml"/>
  <Override PartName="/ppt/tags/tag217.xml" ContentType="application/vnd.openxmlformats-officedocument.presentationml.tags+xml"/>
  <Override PartName="/ppt/tags/tag218.xml" ContentType="application/vnd.openxmlformats-officedocument.presentationml.tags+xml"/>
  <Override PartName="/ppt/tags/tag219.xml" ContentType="application/vnd.openxmlformats-officedocument.presentationml.tags+xml"/>
  <Override PartName="/ppt/tags/tag220.xml" ContentType="application/vnd.openxmlformats-officedocument.presentationml.tags+xml"/>
  <Override PartName="/ppt/tags/tag221.xml" ContentType="application/vnd.openxmlformats-officedocument.presentationml.tags+xml"/>
  <Override PartName="/ppt/tags/tag222.xml" ContentType="application/vnd.openxmlformats-officedocument.presentationml.tags+xml"/>
  <Override PartName="/ppt/tags/tag223.xml" ContentType="application/vnd.openxmlformats-officedocument.presentationml.tags+xml"/>
  <Override PartName="/ppt/tags/tag224.xml" ContentType="application/vnd.openxmlformats-officedocument.presentationml.tags+xml"/>
  <Override PartName="/ppt/tags/tag225.xml" ContentType="application/vnd.openxmlformats-officedocument.presentationml.tags+xml"/>
  <Override PartName="/ppt/tags/tag226.xml" ContentType="application/vnd.openxmlformats-officedocument.presentationml.tags+xml"/>
  <Override PartName="/ppt/tags/tag227.xml" ContentType="application/vnd.openxmlformats-officedocument.presentationml.tags+xml"/>
  <Override PartName="/ppt/tags/tag228.xml" ContentType="application/vnd.openxmlformats-officedocument.presentationml.tags+xml"/>
  <Override PartName="/ppt/tags/tag229.xml" ContentType="application/vnd.openxmlformats-officedocument.presentationml.tags+xml"/>
  <Override PartName="/ppt/tags/tag230.xml" ContentType="application/vnd.openxmlformats-officedocument.presentationml.tags+xml"/>
  <Override PartName="/ppt/tags/tag231.xml" ContentType="application/vnd.openxmlformats-officedocument.presentationml.tags+xml"/>
  <Override PartName="/ppt/tags/tag232.xml" ContentType="application/vnd.openxmlformats-officedocument.presentationml.tags+xml"/>
  <Override PartName="/ppt/tags/tag233.xml" ContentType="application/vnd.openxmlformats-officedocument.presentationml.tags+xml"/>
  <Override PartName="/ppt/tags/tag234.xml" ContentType="application/vnd.openxmlformats-officedocument.presentationml.tags+xml"/>
  <Override PartName="/ppt/tags/tag235.xml" ContentType="application/vnd.openxmlformats-officedocument.presentationml.tags+xml"/>
  <Override PartName="/ppt/tags/tag236.xml" ContentType="application/vnd.openxmlformats-officedocument.presentationml.tags+xml"/>
  <Override PartName="/ppt/tags/tag237.xml" ContentType="application/vnd.openxmlformats-officedocument.presentationml.tags+xml"/>
  <Override PartName="/ppt/tags/tag238.xml" ContentType="application/vnd.openxmlformats-officedocument.presentationml.tags+xml"/>
  <Override PartName="/ppt/tags/tag239.xml" ContentType="application/vnd.openxmlformats-officedocument.presentationml.tags+xml"/>
  <Override PartName="/ppt/tags/tag240.xml" ContentType="application/vnd.openxmlformats-officedocument.presentationml.tags+xml"/>
  <Override PartName="/ppt/tags/tag241.xml" ContentType="application/vnd.openxmlformats-officedocument.presentationml.tags+xml"/>
  <Override PartName="/ppt/tags/tag242.xml" ContentType="application/vnd.openxmlformats-officedocument.presentationml.tags+xml"/>
  <Override PartName="/ppt/tags/tag243.xml" ContentType="application/vnd.openxmlformats-officedocument.presentationml.tags+xml"/>
  <Override PartName="/ppt/tags/tag244.xml" ContentType="application/vnd.openxmlformats-officedocument.presentationml.tags+xml"/>
  <Override PartName="/ppt/tags/tag245.xml" ContentType="application/vnd.openxmlformats-officedocument.presentationml.tags+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theme/theme3.xml" ContentType="application/vnd.openxmlformats-officedocument.theme+xml"/>
  <Override PartName="/ppt/tags/tag246.xml" ContentType="application/vnd.openxmlformats-officedocument.presentationml.tags+xml"/>
  <Override PartName="/ppt/tags/tag247.xml" ContentType="application/vnd.openxmlformats-officedocument.presentationml.tags+xml"/>
  <Override PartName="/ppt/tags/tag248.xml" ContentType="application/vnd.openxmlformats-officedocument.presentationml.tags+xml"/>
  <Override PartName="/ppt/tags/tag249.xml" ContentType="application/vnd.openxmlformats-officedocument.presentationml.tags+xml"/>
  <Override PartName="/ppt/tags/tag250.xml" ContentType="application/vnd.openxmlformats-officedocument.presentationml.tags+xml"/>
  <Override PartName="/ppt/tags/tag251.xml" ContentType="application/vnd.openxmlformats-officedocument.presentationml.tags+xml"/>
  <Override PartName="/ppt/tags/tag252.xml" ContentType="application/vnd.openxmlformats-officedocument.presentationml.tags+xml"/>
  <Override PartName="/ppt/tags/tag253.xml" ContentType="application/vnd.openxmlformats-officedocument.presentationml.tags+xml"/>
  <Override PartName="/ppt/tags/tag254.xml" ContentType="application/vnd.openxmlformats-officedocument.presentationml.tags+xml"/>
  <Override PartName="/ppt/tags/tag255.xml" ContentType="application/vnd.openxmlformats-officedocument.presentationml.tags+xml"/>
  <Override PartName="/ppt/tags/tag256.xml" ContentType="application/vnd.openxmlformats-officedocument.presentationml.tags+xml"/>
  <Override PartName="/ppt/tags/tag257.xml" ContentType="application/vnd.openxmlformats-officedocument.presentationml.tags+xml"/>
  <Override PartName="/ppt/tags/tag258.xml" ContentType="application/vnd.openxmlformats-officedocument.presentationml.tags+xml"/>
  <Override PartName="/ppt/tags/tag259.xml" ContentType="application/vnd.openxmlformats-officedocument.presentationml.tags+xml"/>
  <Override PartName="/ppt/tags/tag260.xml" ContentType="application/vnd.openxmlformats-officedocument.presentationml.tags+xml"/>
  <Override PartName="/ppt/tags/tag261.xml" ContentType="application/vnd.openxmlformats-officedocument.presentationml.tags+xml"/>
  <Override PartName="/ppt/tags/tag262.xml" ContentType="application/vnd.openxmlformats-officedocument.presentationml.tags+xml"/>
  <Override PartName="/ppt/tags/tag263.xml" ContentType="application/vnd.openxmlformats-officedocument.presentationml.tags+xml"/>
  <Override PartName="/ppt/tags/tag264.xml" ContentType="application/vnd.openxmlformats-officedocument.presentationml.tags+xml"/>
  <Override PartName="/ppt/tags/tag265.xml" ContentType="application/vnd.openxmlformats-officedocument.presentationml.tags+xml"/>
  <Override PartName="/ppt/tags/tag266.xml" ContentType="application/vnd.openxmlformats-officedocument.presentationml.tags+xml"/>
  <Override PartName="/ppt/tags/tag267.xml" ContentType="application/vnd.openxmlformats-officedocument.presentationml.tags+xml"/>
  <Override PartName="/ppt/tags/tag268.xml" ContentType="application/vnd.openxmlformats-officedocument.presentationml.tags+xml"/>
  <Override PartName="/ppt/tags/tag269.xml" ContentType="application/vnd.openxmlformats-officedocument.presentationml.tags+xml"/>
  <Override PartName="/ppt/tags/tag270.xml" ContentType="application/vnd.openxmlformats-officedocument.presentationml.tags+xml"/>
  <Override PartName="/ppt/tags/tag271.xml" ContentType="application/vnd.openxmlformats-officedocument.presentationml.tags+xml"/>
  <Override PartName="/ppt/tags/tag272.xml" ContentType="application/vnd.openxmlformats-officedocument.presentationml.tags+xml"/>
  <Override PartName="/ppt/tags/tag273.xml" ContentType="application/vnd.openxmlformats-officedocument.presentationml.tags+xml"/>
  <Override PartName="/ppt/tags/tag274.xml" ContentType="application/vnd.openxmlformats-officedocument.presentationml.tags+xml"/>
  <Override PartName="/ppt/tags/tag275.xml" ContentType="application/vnd.openxmlformats-officedocument.presentationml.tags+xml"/>
  <Override PartName="/ppt/tags/tag276.xml" ContentType="application/vnd.openxmlformats-officedocument.presentationml.tags+xml"/>
  <Override PartName="/ppt/tags/tag277.xml" ContentType="application/vnd.openxmlformats-officedocument.presentationml.tags+xml"/>
  <Override PartName="/ppt/tags/tag278.xml" ContentType="application/vnd.openxmlformats-officedocument.presentationml.tags+xml"/>
  <Override PartName="/ppt/tags/tag279.xml" ContentType="application/vnd.openxmlformats-officedocument.presentationml.tags+xml"/>
  <Override PartName="/ppt/tags/tag280.xml" ContentType="application/vnd.openxmlformats-officedocument.presentationml.tags+xml"/>
  <Override PartName="/ppt/tags/tag281.xml" ContentType="application/vnd.openxmlformats-officedocument.presentationml.tags+xml"/>
  <Override PartName="/ppt/tags/tag282.xml" ContentType="application/vnd.openxmlformats-officedocument.presentationml.tags+xml"/>
  <Override PartName="/ppt/tags/tag283.xml" ContentType="application/vnd.openxmlformats-officedocument.presentationml.tags+xml"/>
  <Override PartName="/ppt/tags/tag284.xml" ContentType="application/vnd.openxmlformats-officedocument.presentationml.tags+xml"/>
  <Override PartName="/ppt/tags/tag285.xml" ContentType="application/vnd.openxmlformats-officedocument.presentationml.tags+xml"/>
  <Override PartName="/ppt/tags/tag286.xml" ContentType="application/vnd.openxmlformats-officedocument.presentationml.tags+xml"/>
  <Override PartName="/ppt/tags/tag287.xml" ContentType="application/vnd.openxmlformats-officedocument.presentationml.tags+xml"/>
  <Override PartName="/ppt/tags/tag288.xml" ContentType="application/vnd.openxmlformats-officedocument.presentationml.tags+xml"/>
  <Override PartName="/ppt/tags/tag289.xml" ContentType="application/vnd.openxmlformats-officedocument.presentationml.tags+xml"/>
  <Override PartName="/ppt/tags/tag290.xml" ContentType="application/vnd.openxmlformats-officedocument.presentationml.tags+xml"/>
  <Override PartName="/ppt/tags/tag291.xml" ContentType="application/vnd.openxmlformats-officedocument.presentationml.tags+xml"/>
  <Override PartName="/ppt/tags/tag292.xml" ContentType="application/vnd.openxmlformats-officedocument.presentationml.tags+xml"/>
  <Override PartName="/ppt/tags/tag293.xml" ContentType="application/vnd.openxmlformats-officedocument.presentationml.tags+xml"/>
  <Override PartName="/ppt/tags/tag294.xml" ContentType="application/vnd.openxmlformats-officedocument.presentationml.tags+xml"/>
  <Override PartName="/ppt/tags/tag295.xml" ContentType="application/vnd.openxmlformats-officedocument.presentationml.tags+xml"/>
  <Override PartName="/ppt/tags/tag296.xml" ContentType="application/vnd.openxmlformats-officedocument.presentationml.tags+xml"/>
  <Override PartName="/ppt/tags/tag297.xml" ContentType="application/vnd.openxmlformats-officedocument.presentationml.tags+xml"/>
  <Override PartName="/ppt/tags/tag298.xml" ContentType="application/vnd.openxmlformats-officedocument.presentationml.tags+xml"/>
  <Override PartName="/ppt/tags/tag299.xml" ContentType="application/vnd.openxmlformats-officedocument.presentationml.tags+xml"/>
  <Override PartName="/ppt/tags/tag300.xml" ContentType="application/vnd.openxmlformats-officedocument.presentationml.tags+xml"/>
  <Override PartName="/ppt/tags/tag301.xml" ContentType="application/vnd.openxmlformats-officedocument.presentationml.tags+xml"/>
  <Override PartName="/ppt/tags/tag302.xml" ContentType="application/vnd.openxmlformats-officedocument.presentationml.tags+xml"/>
  <Override PartName="/ppt/tags/tag303.xml" ContentType="application/vnd.openxmlformats-officedocument.presentationml.tags+xml"/>
  <Override PartName="/ppt/tags/tag304.xml" ContentType="application/vnd.openxmlformats-officedocument.presentationml.tags+xml"/>
  <Override PartName="/ppt/tags/tag305.xml" ContentType="application/vnd.openxmlformats-officedocument.presentationml.tags+xml"/>
  <Override PartName="/ppt/tags/tag306.xml" ContentType="application/vnd.openxmlformats-officedocument.presentationml.tags+xml"/>
  <Override PartName="/ppt/tags/tag307.xml" ContentType="application/vnd.openxmlformats-officedocument.presentationml.tags+xml"/>
  <Override PartName="/ppt/tags/tag308.xml" ContentType="application/vnd.openxmlformats-officedocument.presentationml.tags+xml"/>
  <Override PartName="/ppt/tags/tag309.xml" ContentType="application/vnd.openxmlformats-officedocument.presentationml.tags+xml"/>
  <Override PartName="/ppt/tags/tag310.xml" ContentType="application/vnd.openxmlformats-officedocument.presentationml.tags+xml"/>
  <Override PartName="/ppt/tags/tag311.xml" ContentType="application/vnd.openxmlformats-officedocument.presentationml.tags+xml"/>
  <Override PartName="/ppt/tags/tag312.xml" ContentType="application/vnd.openxmlformats-officedocument.presentationml.tags+xml"/>
  <Override PartName="/ppt/tags/tag313.xml" ContentType="application/vnd.openxmlformats-officedocument.presentationml.tags+xml"/>
  <Override PartName="/ppt/tags/tag314.xml" ContentType="application/vnd.openxmlformats-officedocument.presentationml.tags+xml"/>
  <Override PartName="/ppt/tags/tag315.xml" ContentType="application/vnd.openxmlformats-officedocument.presentationml.tags+xml"/>
  <Override PartName="/ppt/tags/tag316.xml" ContentType="application/vnd.openxmlformats-officedocument.presentationml.tags+xml"/>
  <Override PartName="/ppt/tags/tag317.xml" ContentType="application/vnd.openxmlformats-officedocument.presentationml.tags+xml"/>
  <Override PartName="/ppt/tags/tag318.xml" ContentType="application/vnd.openxmlformats-officedocument.presentationml.tags+xml"/>
  <Override PartName="/ppt/tags/tag319.xml" ContentType="application/vnd.openxmlformats-officedocument.presentationml.tags+xml"/>
  <Override PartName="/ppt/tags/tag320.xml" ContentType="application/vnd.openxmlformats-officedocument.presentationml.tags+xml"/>
  <Override PartName="/ppt/tags/tag321.xml" ContentType="application/vnd.openxmlformats-officedocument.presentationml.tags+xml"/>
  <Override PartName="/ppt/tags/tag322.xml" ContentType="application/vnd.openxmlformats-officedocument.presentationml.tags+xml"/>
  <Override PartName="/ppt/tags/tag323.xml" ContentType="application/vnd.openxmlformats-officedocument.presentationml.tags+xml"/>
  <Override PartName="/ppt/tags/tag324.xml" ContentType="application/vnd.openxmlformats-officedocument.presentationml.tags+xml"/>
  <Override PartName="/ppt/tags/tag325.xml" ContentType="application/vnd.openxmlformats-officedocument.presentationml.tags+xml"/>
  <Override PartName="/ppt/tags/tag326.xml" ContentType="application/vnd.openxmlformats-officedocument.presentationml.tags+xml"/>
  <Override PartName="/ppt/tags/tag327.xml" ContentType="application/vnd.openxmlformats-officedocument.presentationml.tags+xml"/>
  <Override PartName="/ppt/tags/tag328.xml" ContentType="application/vnd.openxmlformats-officedocument.presentationml.tags+xml"/>
  <Override PartName="/ppt/tags/tag329.xml" ContentType="application/vnd.openxmlformats-officedocument.presentationml.tags+xml"/>
  <Override PartName="/ppt/tags/tag330.xml" ContentType="application/vnd.openxmlformats-officedocument.presentationml.tags+xml"/>
  <Override PartName="/ppt/tags/tag331.xml" ContentType="application/vnd.openxmlformats-officedocument.presentationml.tags+xml"/>
  <Override PartName="/ppt/tags/tag332.xml" ContentType="application/vnd.openxmlformats-officedocument.presentationml.tags+xml"/>
  <Override PartName="/ppt/tags/tag333.xml" ContentType="application/vnd.openxmlformats-officedocument.presentationml.tags+xml"/>
  <Override PartName="/ppt/tags/tag334.xml" ContentType="application/vnd.openxmlformats-officedocument.presentationml.tags+xml"/>
  <Override PartName="/ppt/tags/tag335.xml" ContentType="application/vnd.openxmlformats-officedocument.presentationml.tags+xml"/>
  <Override PartName="/ppt/tags/tag336.xml" ContentType="application/vnd.openxmlformats-officedocument.presentationml.tags+xml"/>
  <Override PartName="/ppt/tags/tag337.xml" ContentType="application/vnd.openxmlformats-officedocument.presentationml.tags+xml"/>
  <Override PartName="/ppt/tags/tag338.xml" ContentType="application/vnd.openxmlformats-officedocument.presentationml.tags+xml"/>
  <Override PartName="/ppt/tags/tag339.xml" ContentType="application/vnd.openxmlformats-officedocument.presentationml.tags+xml"/>
  <Override PartName="/ppt/tags/tag340.xml" ContentType="application/vnd.openxmlformats-officedocument.presentationml.tags+xml"/>
  <Override PartName="/ppt/tags/tag341.xml" ContentType="application/vnd.openxmlformats-officedocument.presentationml.tags+xml"/>
  <Override PartName="/ppt/tags/tag342.xml" ContentType="application/vnd.openxmlformats-officedocument.presentationml.tags+xml"/>
  <Override PartName="/ppt/tags/tag343.xml" ContentType="application/vnd.openxmlformats-officedocument.presentationml.tags+xml"/>
  <Override PartName="/ppt/tags/tag344.xml" ContentType="application/vnd.openxmlformats-officedocument.presentationml.tags+xml"/>
  <Override PartName="/ppt/tags/tag345.xml" ContentType="application/vnd.openxmlformats-officedocument.presentationml.tags+xml"/>
  <Override PartName="/ppt/tags/tag346.xml" ContentType="application/vnd.openxmlformats-officedocument.presentationml.tags+xml"/>
  <Override PartName="/ppt/tags/tag347.xml" ContentType="application/vnd.openxmlformats-officedocument.presentationml.tags+xml"/>
  <Override PartName="/ppt/tags/tag348.xml" ContentType="application/vnd.openxmlformats-officedocument.presentationml.tags+xml"/>
  <Override PartName="/ppt/tags/tag349.xml" ContentType="application/vnd.openxmlformats-officedocument.presentationml.tags+xml"/>
  <Override PartName="/ppt/tags/tag350.xml" ContentType="application/vnd.openxmlformats-officedocument.presentationml.tags+xml"/>
  <Override PartName="/ppt/tags/tag351.xml" ContentType="application/vnd.openxmlformats-officedocument.presentationml.tags+xml"/>
  <Override PartName="/ppt/tags/tag352.xml" ContentType="application/vnd.openxmlformats-officedocument.presentationml.tags+xml"/>
  <Override PartName="/ppt/tags/tag353.xml" ContentType="application/vnd.openxmlformats-officedocument.presentationml.tags+xml"/>
  <Override PartName="/ppt/tags/tag354.xml" ContentType="application/vnd.openxmlformats-officedocument.presentationml.tags+xml"/>
  <Override PartName="/ppt/tags/tag355.xml" ContentType="application/vnd.openxmlformats-officedocument.presentationml.tags+xml"/>
  <Override PartName="/ppt/tags/tag356.xml" ContentType="application/vnd.openxmlformats-officedocument.presentationml.tags+xml"/>
  <Override PartName="/ppt/tags/tag357.xml" ContentType="application/vnd.openxmlformats-officedocument.presentationml.tags+xml"/>
  <Override PartName="/ppt/tags/tag358.xml" ContentType="application/vnd.openxmlformats-officedocument.presentationml.tags+xml"/>
  <Override PartName="/ppt/tags/tag359.xml" ContentType="application/vnd.openxmlformats-officedocument.presentationml.tags+xml"/>
  <Override PartName="/ppt/tags/tag360.xml" ContentType="application/vnd.openxmlformats-officedocument.presentationml.tags+xml"/>
  <Override PartName="/ppt/tags/tag361.xml" ContentType="application/vnd.openxmlformats-officedocument.presentationml.tags+xml"/>
  <Override PartName="/ppt/tags/tag362.xml" ContentType="application/vnd.openxmlformats-officedocument.presentationml.tags+xml"/>
  <Override PartName="/ppt/tags/tag363.xml" ContentType="application/vnd.openxmlformats-officedocument.presentationml.tags+xml"/>
  <Override PartName="/ppt/tags/tag364.xml" ContentType="application/vnd.openxmlformats-officedocument.presentationml.tags+xml"/>
  <Override PartName="/ppt/tags/tag365.xml" ContentType="application/vnd.openxmlformats-officedocument.presentationml.tags+xml"/>
  <Override PartName="/ppt/tags/tag366.xml" ContentType="application/vnd.openxmlformats-officedocument.presentationml.tags+xml"/>
  <Override PartName="/ppt/tags/tag367.xml" ContentType="application/vnd.openxmlformats-officedocument.presentationml.tags+xml"/>
  <Override PartName="/ppt/tags/tag368.xml" ContentType="application/vnd.openxmlformats-officedocument.presentationml.tags+xml"/>
  <Override PartName="/ppt/tags/tag369.xml" ContentType="application/vnd.openxmlformats-officedocument.presentationml.tags+xml"/>
  <Override PartName="/ppt/tags/tag370.xml" ContentType="application/vnd.openxmlformats-officedocument.presentationml.tags+xml"/>
  <Override PartName="/ppt/tags/tag371.xml" ContentType="application/vnd.openxmlformats-officedocument.presentationml.tags+xml"/>
  <Override PartName="/ppt/tags/tag372.xml" ContentType="application/vnd.openxmlformats-officedocument.presentationml.tags+xml"/>
  <Override PartName="/ppt/tags/tag373.xml" ContentType="application/vnd.openxmlformats-officedocument.presentationml.tags+xml"/>
  <Override PartName="/ppt/tags/tag374.xml" ContentType="application/vnd.openxmlformats-officedocument.presentationml.tags+xml"/>
  <Override PartName="/ppt/tags/tag375.xml" ContentType="application/vnd.openxmlformats-officedocument.presentationml.tags+xml"/>
  <Override PartName="/ppt/tags/tag376.xml" ContentType="application/vnd.openxmlformats-officedocument.presentationml.tags+xml"/>
  <Override PartName="/ppt/tags/tag377.xml" ContentType="application/vnd.openxmlformats-officedocument.presentationml.tags+xml"/>
  <Override PartName="/ppt/tags/tag378.xml" ContentType="application/vnd.openxmlformats-officedocument.presentationml.tags+xml"/>
  <Override PartName="/ppt/tags/tag379.xml" ContentType="application/vnd.openxmlformats-officedocument.presentationml.tags+xml"/>
  <Override PartName="/ppt/tags/tag380.xml" ContentType="application/vnd.openxmlformats-officedocument.presentationml.tags+xml"/>
  <Override PartName="/ppt/tags/tag381.xml" ContentType="application/vnd.openxmlformats-officedocument.presentationml.tags+xml"/>
  <Override PartName="/ppt/tags/tag382.xml" ContentType="application/vnd.openxmlformats-officedocument.presentationml.tags+xml"/>
  <Override PartName="/ppt/tags/tag383.xml" ContentType="application/vnd.openxmlformats-officedocument.presentationml.tags+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theme/theme4.xml" ContentType="application/vnd.openxmlformats-officedocument.theme+xml"/>
  <Override PartName="/ppt/tags/tag384.xml" ContentType="application/vnd.openxmlformats-officedocument.presentationml.tags+xml"/>
  <Override PartName="/ppt/tags/tag385.xml" ContentType="application/vnd.openxmlformats-officedocument.presentationml.tags+xml"/>
  <Override PartName="/ppt/tags/tag386.xml" ContentType="application/vnd.openxmlformats-officedocument.presentationml.tags+xml"/>
  <Override PartName="/ppt/tags/tag387.xml" ContentType="application/vnd.openxmlformats-officedocument.presentationml.tags+xml"/>
  <Override PartName="/ppt/tags/tag388.xml" ContentType="application/vnd.openxmlformats-officedocument.presentationml.tags+xml"/>
  <Override PartName="/ppt/tags/tag389.xml" ContentType="application/vnd.openxmlformats-officedocument.presentationml.tags+xml"/>
  <Override PartName="/ppt/tags/tag390.xml" ContentType="application/vnd.openxmlformats-officedocument.presentationml.tags+xml"/>
  <Override PartName="/ppt/tags/tag391.xml" ContentType="application/vnd.openxmlformats-officedocument.presentationml.tags+xml"/>
  <Override PartName="/ppt/tags/tag392.xml" ContentType="application/vnd.openxmlformats-officedocument.presentationml.tags+xml"/>
  <Override PartName="/ppt/tags/tag393.xml" ContentType="application/vnd.openxmlformats-officedocument.presentationml.tags+xml"/>
  <Override PartName="/ppt/tags/tag394.xml" ContentType="application/vnd.openxmlformats-officedocument.presentationml.tags+xml"/>
  <Override PartName="/ppt/tags/tag395.xml" ContentType="application/vnd.openxmlformats-officedocument.presentationml.tags+xml"/>
  <Override PartName="/ppt/tags/tag396.xml" ContentType="application/vnd.openxmlformats-officedocument.presentationml.tags+xml"/>
  <Override PartName="/ppt/tags/tag397.xml" ContentType="application/vnd.openxmlformats-officedocument.presentationml.tags+xml"/>
  <Override PartName="/ppt/tags/tag398.xml" ContentType="application/vnd.openxmlformats-officedocument.presentationml.tags+xml"/>
  <Override PartName="/ppt/tags/tag399.xml" ContentType="application/vnd.openxmlformats-officedocument.presentationml.tags+xml"/>
  <Override PartName="/ppt/tags/tag400.xml" ContentType="application/vnd.openxmlformats-officedocument.presentationml.tags+xml"/>
  <Override PartName="/ppt/tags/tag401.xml" ContentType="application/vnd.openxmlformats-officedocument.presentationml.tags+xml"/>
  <Override PartName="/ppt/tags/tag402.xml" ContentType="application/vnd.openxmlformats-officedocument.presentationml.tags+xml"/>
  <Override PartName="/ppt/tags/tag403.xml" ContentType="application/vnd.openxmlformats-officedocument.presentationml.tags+xml"/>
  <Override PartName="/ppt/tags/tag404.xml" ContentType="application/vnd.openxmlformats-officedocument.presentationml.tags+xml"/>
  <Override PartName="/ppt/tags/tag405.xml" ContentType="application/vnd.openxmlformats-officedocument.presentationml.tags+xml"/>
  <Override PartName="/ppt/tags/tag406.xml" ContentType="application/vnd.openxmlformats-officedocument.presentationml.tags+xml"/>
  <Override PartName="/ppt/tags/tag407.xml" ContentType="application/vnd.openxmlformats-officedocument.presentationml.tags+xml"/>
  <Override PartName="/ppt/tags/tag408.xml" ContentType="application/vnd.openxmlformats-officedocument.presentationml.tags+xml"/>
  <Override PartName="/ppt/tags/tag409.xml" ContentType="application/vnd.openxmlformats-officedocument.presentationml.tags+xml"/>
  <Override PartName="/ppt/tags/tag410.xml" ContentType="application/vnd.openxmlformats-officedocument.presentationml.tags+xml"/>
  <Override PartName="/ppt/tags/tag411.xml" ContentType="application/vnd.openxmlformats-officedocument.presentationml.tags+xml"/>
  <Override PartName="/ppt/tags/tag412.xml" ContentType="application/vnd.openxmlformats-officedocument.presentationml.tags+xml"/>
  <Override PartName="/ppt/tags/tag413.xml" ContentType="application/vnd.openxmlformats-officedocument.presentationml.tags+xml"/>
  <Override PartName="/ppt/tags/tag414.xml" ContentType="application/vnd.openxmlformats-officedocument.presentationml.tags+xml"/>
  <Override PartName="/ppt/tags/tag415.xml" ContentType="application/vnd.openxmlformats-officedocument.presentationml.tags+xml"/>
  <Override PartName="/ppt/tags/tag416.xml" ContentType="application/vnd.openxmlformats-officedocument.presentationml.tags+xml"/>
  <Override PartName="/ppt/tags/tag417.xml" ContentType="application/vnd.openxmlformats-officedocument.presentationml.tags+xml"/>
  <Override PartName="/ppt/tags/tag418.xml" ContentType="application/vnd.openxmlformats-officedocument.presentationml.tags+xml"/>
  <Override PartName="/ppt/tags/tag419.xml" ContentType="application/vnd.openxmlformats-officedocument.presentationml.tags+xml"/>
  <Override PartName="/ppt/tags/tag420.xml" ContentType="application/vnd.openxmlformats-officedocument.presentationml.tags+xml"/>
  <Override PartName="/ppt/tags/tag421.xml" ContentType="application/vnd.openxmlformats-officedocument.presentationml.tags+xml"/>
  <Override PartName="/ppt/tags/tag422.xml" ContentType="application/vnd.openxmlformats-officedocument.presentationml.tags+xml"/>
  <Override PartName="/ppt/tags/tag423.xml" ContentType="application/vnd.openxmlformats-officedocument.presentationml.tags+xml"/>
  <Override PartName="/ppt/tags/tag424.xml" ContentType="application/vnd.openxmlformats-officedocument.presentationml.tags+xml"/>
  <Override PartName="/ppt/tags/tag425.xml" ContentType="application/vnd.openxmlformats-officedocument.presentationml.tags+xml"/>
  <Override PartName="/ppt/tags/tag426.xml" ContentType="application/vnd.openxmlformats-officedocument.presentationml.tags+xml"/>
  <Override PartName="/ppt/tags/tag427.xml" ContentType="application/vnd.openxmlformats-officedocument.presentationml.tags+xml"/>
  <Override PartName="/ppt/tags/tag428.xml" ContentType="application/vnd.openxmlformats-officedocument.presentationml.tags+xml"/>
  <Override PartName="/ppt/tags/tag429.xml" ContentType="application/vnd.openxmlformats-officedocument.presentationml.tags+xml"/>
  <Override PartName="/ppt/tags/tag430.xml" ContentType="application/vnd.openxmlformats-officedocument.presentationml.tags+xml"/>
  <Override PartName="/ppt/tags/tag431.xml" ContentType="application/vnd.openxmlformats-officedocument.presentationml.tags+xml"/>
  <Override PartName="/ppt/tags/tag432.xml" ContentType="application/vnd.openxmlformats-officedocument.presentationml.tags+xml"/>
  <Override PartName="/ppt/tags/tag433.xml" ContentType="application/vnd.openxmlformats-officedocument.presentationml.tags+xml"/>
  <Override PartName="/ppt/tags/tag434.xml" ContentType="application/vnd.openxmlformats-officedocument.presentationml.tags+xml"/>
  <Override PartName="/ppt/tags/tag435.xml" ContentType="application/vnd.openxmlformats-officedocument.presentationml.tags+xml"/>
  <Override PartName="/ppt/tags/tag436.xml" ContentType="application/vnd.openxmlformats-officedocument.presentationml.tags+xml"/>
  <Override PartName="/ppt/tags/tag437.xml" ContentType="application/vnd.openxmlformats-officedocument.presentationml.tags+xml"/>
  <Override PartName="/ppt/tags/tag438.xml" ContentType="application/vnd.openxmlformats-officedocument.presentationml.tags+xml"/>
  <Override PartName="/ppt/tags/tag439.xml" ContentType="application/vnd.openxmlformats-officedocument.presentationml.tags+xml"/>
  <Override PartName="/ppt/tags/tag440.xml" ContentType="application/vnd.openxmlformats-officedocument.presentationml.tags+xml"/>
  <Override PartName="/ppt/tags/tag441.xml" ContentType="application/vnd.openxmlformats-officedocument.presentationml.tags+xml"/>
  <Override PartName="/ppt/tags/tag442.xml" ContentType="application/vnd.openxmlformats-officedocument.presentationml.tags+xml"/>
  <Override PartName="/ppt/tags/tag443.xml" ContentType="application/vnd.openxmlformats-officedocument.presentationml.tags+xml"/>
  <Override PartName="/ppt/tags/tag444.xml" ContentType="application/vnd.openxmlformats-officedocument.presentationml.tags+xml"/>
  <Override PartName="/ppt/tags/tag445.xml" ContentType="application/vnd.openxmlformats-officedocument.presentationml.tags+xml"/>
  <Override PartName="/ppt/tags/tag446.xml" ContentType="application/vnd.openxmlformats-officedocument.presentationml.tags+xml"/>
  <Override PartName="/ppt/tags/tag447.xml" ContentType="application/vnd.openxmlformats-officedocument.presentationml.tags+xml"/>
  <Override PartName="/ppt/tags/tag448.xml" ContentType="application/vnd.openxmlformats-officedocument.presentationml.tags+xml"/>
  <Override PartName="/ppt/tags/tag449.xml" ContentType="application/vnd.openxmlformats-officedocument.presentationml.tags+xml"/>
  <Override PartName="/ppt/tags/tag450.xml" ContentType="application/vnd.openxmlformats-officedocument.presentationml.tags+xml"/>
  <Override PartName="/ppt/tags/tag451.xml" ContentType="application/vnd.openxmlformats-officedocument.presentationml.tags+xml"/>
  <Override PartName="/ppt/tags/tag452.xml" ContentType="application/vnd.openxmlformats-officedocument.presentationml.tags+xml"/>
  <Override PartName="/ppt/tags/tag453.xml" ContentType="application/vnd.openxmlformats-officedocument.presentationml.tags+xml"/>
  <Override PartName="/ppt/tags/tag454.xml" ContentType="application/vnd.openxmlformats-officedocument.presentationml.tags+xml"/>
  <Override PartName="/ppt/tags/tag455.xml" ContentType="application/vnd.openxmlformats-officedocument.presentationml.tags+xml"/>
  <Override PartName="/ppt/tags/tag456.xml" ContentType="application/vnd.openxmlformats-officedocument.presentationml.tags+xml"/>
  <Override PartName="/ppt/tags/tag457.xml" ContentType="application/vnd.openxmlformats-officedocument.presentationml.tags+xml"/>
  <Override PartName="/ppt/tags/tag458.xml" ContentType="application/vnd.openxmlformats-officedocument.presentationml.tags+xml"/>
  <Override PartName="/ppt/tags/tag459.xml" ContentType="application/vnd.openxmlformats-officedocument.presentationml.tags+xml"/>
  <Override PartName="/ppt/tags/tag460.xml" ContentType="application/vnd.openxmlformats-officedocument.presentationml.tags+xml"/>
  <Override PartName="/ppt/tags/tag461.xml" ContentType="application/vnd.openxmlformats-officedocument.presentationml.tags+xml"/>
  <Override PartName="/ppt/tags/tag462.xml" ContentType="application/vnd.openxmlformats-officedocument.presentationml.tags+xml"/>
  <Override PartName="/ppt/tags/tag463.xml" ContentType="application/vnd.openxmlformats-officedocument.presentationml.tags+xml"/>
  <Override PartName="/ppt/tags/tag464.xml" ContentType="application/vnd.openxmlformats-officedocument.presentationml.tags+xml"/>
  <Override PartName="/ppt/tags/tag465.xml" ContentType="application/vnd.openxmlformats-officedocument.presentationml.tags+xml"/>
  <Override PartName="/ppt/tags/tag466.xml" ContentType="application/vnd.openxmlformats-officedocument.presentationml.tags+xml"/>
  <Override PartName="/ppt/tags/tag467.xml" ContentType="application/vnd.openxmlformats-officedocument.presentationml.tags+xml"/>
  <Override PartName="/ppt/tags/tag468.xml" ContentType="application/vnd.openxmlformats-officedocument.presentationml.tags+xml"/>
  <Override PartName="/ppt/tags/tag469.xml" ContentType="application/vnd.openxmlformats-officedocument.presentationml.tags+xml"/>
  <Override PartName="/ppt/tags/tag470.xml" ContentType="application/vnd.openxmlformats-officedocument.presentationml.tags+xml"/>
  <Override PartName="/ppt/tags/tag471.xml" ContentType="application/vnd.openxmlformats-officedocument.presentationml.tags+xml"/>
  <Override PartName="/ppt/tags/tag472.xml" ContentType="application/vnd.openxmlformats-officedocument.presentationml.tags+xml"/>
  <Override PartName="/ppt/tags/tag473.xml" ContentType="application/vnd.openxmlformats-officedocument.presentationml.tags+xml"/>
  <Override PartName="/ppt/tags/tag474.xml" ContentType="application/vnd.openxmlformats-officedocument.presentationml.tags+xml"/>
  <Override PartName="/ppt/tags/tag475.xml" ContentType="application/vnd.openxmlformats-officedocument.presentationml.tags+xml"/>
  <Override PartName="/ppt/tags/tag476.xml" ContentType="application/vnd.openxmlformats-officedocument.presentationml.tags+xml"/>
  <Override PartName="/ppt/tags/tag477.xml" ContentType="application/vnd.openxmlformats-officedocument.presentationml.tags+xml"/>
  <Override PartName="/ppt/tags/tag478.xml" ContentType="application/vnd.openxmlformats-officedocument.presentationml.tags+xml"/>
  <Override PartName="/ppt/tags/tag479.xml" ContentType="application/vnd.openxmlformats-officedocument.presentationml.tags+xml"/>
  <Override PartName="/ppt/tags/tag480.xml" ContentType="application/vnd.openxmlformats-officedocument.presentationml.tags+xml"/>
  <Override PartName="/ppt/tags/tag481.xml" ContentType="application/vnd.openxmlformats-officedocument.presentationml.tags+xml"/>
  <Override PartName="/ppt/tags/tag482.xml" ContentType="application/vnd.openxmlformats-officedocument.presentationml.tags+xml"/>
  <Override PartName="/ppt/tags/tag483.xml" ContentType="application/vnd.openxmlformats-officedocument.presentationml.tags+xml"/>
  <Override PartName="/ppt/tags/tag484.xml" ContentType="application/vnd.openxmlformats-officedocument.presentationml.tags+xml"/>
  <Override PartName="/ppt/tags/tag485.xml" ContentType="application/vnd.openxmlformats-officedocument.presentationml.tags+xml"/>
  <Override PartName="/ppt/tags/tag486.xml" ContentType="application/vnd.openxmlformats-officedocument.presentationml.tags+xml"/>
  <Override PartName="/ppt/tags/tag487.xml" ContentType="application/vnd.openxmlformats-officedocument.presentationml.tags+xml"/>
  <Override PartName="/ppt/tags/tag488.xml" ContentType="application/vnd.openxmlformats-officedocument.presentationml.tags+xml"/>
  <Override PartName="/ppt/tags/tag489.xml" ContentType="application/vnd.openxmlformats-officedocument.presentationml.tags+xml"/>
  <Override PartName="/ppt/tags/tag490.xml" ContentType="application/vnd.openxmlformats-officedocument.presentationml.tags+xml"/>
  <Override PartName="/ppt/tags/tag491.xml" ContentType="application/vnd.openxmlformats-officedocument.presentationml.tags+xml"/>
  <Override PartName="/ppt/tags/tag492.xml" ContentType="application/vnd.openxmlformats-officedocument.presentationml.tags+xml"/>
  <Override PartName="/ppt/tags/tag493.xml" ContentType="application/vnd.openxmlformats-officedocument.presentationml.tags+xml"/>
  <Override PartName="/ppt/tags/tag494.xml" ContentType="application/vnd.openxmlformats-officedocument.presentationml.tags+xml"/>
  <Override PartName="/ppt/tags/tag495.xml" ContentType="application/vnd.openxmlformats-officedocument.presentationml.tags+xml"/>
  <Override PartName="/ppt/tags/tag496.xml" ContentType="application/vnd.openxmlformats-officedocument.presentationml.tags+xml"/>
  <Override PartName="/ppt/tags/tag497.xml" ContentType="application/vnd.openxmlformats-officedocument.presentationml.tags+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theme/theme5.xml" ContentType="application/vnd.openxmlformats-officedocument.theme+xml"/>
  <Override PartName="/ppt/tags/tag498.xml" ContentType="application/vnd.openxmlformats-officedocument.presentationml.tags+xml"/>
  <Override PartName="/ppt/tags/tag499.xml" ContentType="application/vnd.openxmlformats-officedocument.presentationml.tags+xml"/>
  <Override PartName="/ppt/tags/tag500.xml" ContentType="application/vnd.openxmlformats-officedocument.presentationml.tags+xml"/>
  <Override PartName="/ppt/tags/tag501.xml" ContentType="application/vnd.openxmlformats-officedocument.presentationml.tags+xml"/>
  <Override PartName="/ppt/tags/tag502.xml" ContentType="application/vnd.openxmlformats-officedocument.presentationml.tags+xml"/>
  <Override PartName="/ppt/tags/tag503.xml" ContentType="application/vnd.openxmlformats-officedocument.presentationml.tags+xml"/>
  <Override PartName="/ppt/tags/tag504.xml" ContentType="application/vnd.openxmlformats-officedocument.presentationml.tags+xml"/>
  <Override PartName="/ppt/tags/tag505.xml" ContentType="application/vnd.openxmlformats-officedocument.presentationml.tags+xml"/>
  <Override PartName="/ppt/tags/tag506.xml" ContentType="application/vnd.openxmlformats-officedocument.presentationml.tags+xml"/>
  <Override PartName="/ppt/tags/tag507.xml" ContentType="application/vnd.openxmlformats-officedocument.presentationml.tags+xml"/>
  <Override PartName="/ppt/tags/tag508.xml" ContentType="application/vnd.openxmlformats-officedocument.presentationml.tags+xml"/>
  <Override PartName="/ppt/tags/tag509.xml" ContentType="application/vnd.openxmlformats-officedocument.presentationml.tags+xml"/>
  <Override PartName="/ppt/tags/tag510.xml" ContentType="application/vnd.openxmlformats-officedocument.presentationml.tags+xml"/>
  <Override PartName="/ppt/tags/tag511.xml" ContentType="application/vnd.openxmlformats-officedocument.presentationml.tags+xml"/>
  <Override PartName="/ppt/tags/tag512.xml" ContentType="application/vnd.openxmlformats-officedocument.presentationml.tags+xml"/>
  <Override PartName="/ppt/tags/tag513.xml" ContentType="application/vnd.openxmlformats-officedocument.presentationml.tags+xml"/>
  <Override PartName="/ppt/tags/tag514.xml" ContentType="application/vnd.openxmlformats-officedocument.presentationml.tags+xml"/>
  <Override PartName="/ppt/tags/tag515.xml" ContentType="application/vnd.openxmlformats-officedocument.presentationml.tags+xml"/>
  <Override PartName="/ppt/tags/tag516.xml" ContentType="application/vnd.openxmlformats-officedocument.presentationml.tags+xml"/>
  <Override PartName="/ppt/tags/tag517.xml" ContentType="application/vnd.openxmlformats-officedocument.presentationml.tags+xml"/>
  <Override PartName="/ppt/tags/tag518.xml" ContentType="application/vnd.openxmlformats-officedocument.presentationml.tags+xml"/>
  <Override PartName="/ppt/tags/tag519.xml" ContentType="application/vnd.openxmlformats-officedocument.presentationml.tags+xml"/>
  <Override PartName="/ppt/tags/tag520.xml" ContentType="application/vnd.openxmlformats-officedocument.presentationml.tags+xml"/>
  <Override PartName="/ppt/tags/tag521.xml" ContentType="application/vnd.openxmlformats-officedocument.presentationml.tags+xml"/>
  <Override PartName="/ppt/tags/tag522.xml" ContentType="application/vnd.openxmlformats-officedocument.presentationml.tags+xml"/>
  <Override PartName="/ppt/tags/tag523.xml" ContentType="application/vnd.openxmlformats-officedocument.presentationml.tags+xml"/>
  <Override PartName="/ppt/tags/tag524.xml" ContentType="application/vnd.openxmlformats-officedocument.presentationml.tags+xml"/>
  <Override PartName="/ppt/tags/tag525.xml" ContentType="application/vnd.openxmlformats-officedocument.presentationml.tags+xml"/>
  <Override PartName="/ppt/tags/tag526.xml" ContentType="application/vnd.openxmlformats-officedocument.presentationml.tags+xml"/>
  <Override PartName="/ppt/tags/tag527.xml" ContentType="application/vnd.openxmlformats-officedocument.presentationml.tags+xml"/>
  <Override PartName="/ppt/tags/tag528.xml" ContentType="application/vnd.openxmlformats-officedocument.presentationml.tags+xml"/>
  <Override PartName="/ppt/tags/tag529.xml" ContentType="application/vnd.openxmlformats-officedocument.presentationml.tags+xml"/>
  <Override PartName="/ppt/tags/tag530.xml" ContentType="application/vnd.openxmlformats-officedocument.presentationml.tags+xml"/>
  <Override PartName="/ppt/tags/tag531.xml" ContentType="application/vnd.openxmlformats-officedocument.presentationml.tags+xml"/>
  <Override PartName="/ppt/tags/tag532.xml" ContentType="application/vnd.openxmlformats-officedocument.presentationml.tags+xml"/>
  <Override PartName="/ppt/tags/tag533.xml" ContentType="application/vnd.openxmlformats-officedocument.presentationml.tags+xml"/>
  <Override PartName="/ppt/tags/tag534.xml" ContentType="application/vnd.openxmlformats-officedocument.presentationml.tags+xml"/>
  <Override PartName="/ppt/tags/tag535.xml" ContentType="application/vnd.openxmlformats-officedocument.presentationml.tags+xml"/>
  <Override PartName="/ppt/tags/tag536.xml" ContentType="application/vnd.openxmlformats-officedocument.presentationml.tags+xml"/>
  <Override PartName="/ppt/tags/tag537.xml" ContentType="application/vnd.openxmlformats-officedocument.presentationml.tags+xml"/>
  <Override PartName="/ppt/tags/tag538.xml" ContentType="application/vnd.openxmlformats-officedocument.presentationml.tags+xml"/>
  <Override PartName="/ppt/tags/tag539.xml" ContentType="application/vnd.openxmlformats-officedocument.presentationml.tags+xml"/>
  <Override PartName="/ppt/tags/tag540.xml" ContentType="application/vnd.openxmlformats-officedocument.presentationml.tags+xml"/>
  <Override PartName="/ppt/tags/tag541.xml" ContentType="application/vnd.openxmlformats-officedocument.presentationml.tags+xml"/>
  <Override PartName="/ppt/tags/tag542.xml" ContentType="application/vnd.openxmlformats-officedocument.presentationml.tags+xml"/>
  <Override PartName="/ppt/tags/tag543.xml" ContentType="application/vnd.openxmlformats-officedocument.presentationml.tags+xml"/>
  <Override PartName="/ppt/tags/tag544.xml" ContentType="application/vnd.openxmlformats-officedocument.presentationml.tags+xml"/>
  <Override PartName="/ppt/tags/tag545.xml" ContentType="application/vnd.openxmlformats-officedocument.presentationml.tags+xml"/>
  <Override PartName="/ppt/tags/tag546.xml" ContentType="application/vnd.openxmlformats-officedocument.presentationml.tags+xml"/>
  <Override PartName="/ppt/tags/tag547.xml" ContentType="application/vnd.openxmlformats-officedocument.presentationml.tags+xml"/>
  <Override PartName="/ppt/tags/tag548.xml" ContentType="application/vnd.openxmlformats-officedocument.presentationml.tags+xml"/>
  <Override PartName="/ppt/tags/tag549.xml" ContentType="application/vnd.openxmlformats-officedocument.presentationml.tags+xml"/>
  <Override PartName="/ppt/tags/tag550.xml" ContentType="application/vnd.openxmlformats-officedocument.presentationml.tags+xml"/>
  <Override PartName="/ppt/tags/tag551.xml" ContentType="application/vnd.openxmlformats-officedocument.presentationml.tags+xml"/>
  <Override PartName="/ppt/tags/tag552.xml" ContentType="application/vnd.openxmlformats-officedocument.presentationml.tags+xml"/>
  <Override PartName="/ppt/tags/tag553.xml" ContentType="application/vnd.openxmlformats-officedocument.presentationml.tags+xml"/>
  <Override PartName="/ppt/tags/tag554.xml" ContentType="application/vnd.openxmlformats-officedocument.presentationml.tags+xml"/>
  <Override PartName="/ppt/tags/tag555.xml" ContentType="application/vnd.openxmlformats-officedocument.presentationml.tags+xml"/>
  <Override PartName="/ppt/tags/tag556.xml" ContentType="application/vnd.openxmlformats-officedocument.presentationml.tags+xml"/>
  <Override PartName="/ppt/tags/tag557.xml" ContentType="application/vnd.openxmlformats-officedocument.presentationml.tags+xml"/>
  <Override PartName="/ppt/tags/tag558.xml" ContentType="application/vnd.openxmlformats-officedocument.presentationml.tags+xml"/>
  <Override PartName="/ppt/tags/tag559.xml" ContentType="application/vnd.openxmlformats-officedocument.presentationml.tags+xml"/>
  <Override PartName="/ppt/tags/tag560.xml" ContentType="application/vnd.openxmlformats-officedocument.presentationml.tags+xml"/>
  <Override PartName="/ppt/tags/tag561.xml" ContentType="application/vnd.openxmlformats-officedocument.presentationml.tags+xml"/>
  <Override PartName="/ppt/tags/tag562.xml" ContentType="application/vnd.openxmlformats-officedocument.presentationml.tags+xml"/>
  <Override PartName="/ppt/tags/tag563.xml" ContentType="application/vnd.openxmlformats-officedocument.presentationml.tags+xml"/>
  <Override PartName="/ppt/tags/tag564.xml" ContentType="application/vnd.openxmlformats-officedocument.presentationml.tags+xml"/>
  <Override PartName="/ppt/tags/tag565.xml" ContentType="application/vnd.openxmlformats-officedocument.presentationml.tags+xml"/>
  <Override PartName="/ppt/tags/tag566.xml" ContentType="application/vnd.openxmlformats-officedocument.presentationml.tags+xml"/>
  <Override PartName="/ppt/tags/tag567.xml" ContentType="application/vnd.openxmlformats-officedocument.presentationml.tags+xml"/>
  <Override PartName="/ppt/tags/tag568.xml" ContentType="application/vnd.openxmlformats-officedocument.presentationml.tags+xml"/>
  <Override PartName="/ppt/tags/tag569.xml" ContentType="application/vnd.openxmlformats-officedocument.presentationml.tags+xml"/>
  <Override PartName="/ppt/tags/tag570.xml" ContentType="application/vnd.openxmlformats-officedocument.presentationml.tags+xml"/>
  <Override PartName="/ppt/tags/tag571.xml" ContentType="application/vnd.openxmlformats-officedocument.presentationml.tags+xml"/>
  <Override PartName="/ppt/tags/tag572.xml" ContentType="application/vnd.openxmlformats-officedocument.presentationml.tags+xml"/>
  <Override PartName="/ppt/tags/tag573.xml" ContentType="application/vnd.openxmlformats-officedocument.presentationml.tags+xml"/>
  <Override PartName="/ppt/tags/tag574.xml" ContentType="application/vnd.openxmlformats-officedocument.presentationml.tags+xml"/>
  <Override PartName="/ppt/tags/tag575.xml" ContentType="application/vnd.openxmlformats-officedocument.presentationml.tags+xml"/>
  <Override PartName="/ppt/tags/tag576.xml" ContentType="application/vnd.openxmlformats-officedocument.presentationml.tags+xml"/>
  <Override PartName="/ppt/tags/tag577.xml" ContentType="application/vnd.openxmlformats-officedocument.presentationml.tags+xml"/>
  <Override PartName="/ppt/tags/tag578.xml" ContentType="application/vnd.openxmlformats-officedocument.presentationml.tags+xml"/>
  <Override PartName="/ppt/tags/tag579.xml" ContentType="application/vnd.openxmlformats-officedocument.presentationml.tags+xml"/>
  <Override PartName="/ppt/tags/tag580.xml" ContentType="application/vnd.openxmlformats-officedocument.presentationml.tags+xml"/>
  <Override PartName="/ppt/tags/tag581.xml" ContentType="application/vnd.openxmlformats-officedocument.presentationml.tags+xml"/>
  <Override PartName="/ppt/tags/tag582.xml" ContentType="application/vnd.openxmlformats-officedocument.presentationml.tags+xml"/>
  <Override PartName="/ppt/tags/tag583.xml" ContentType="application/vnd.openxmlformats-officedocument.presentationml.tags+xml"/>
  <Override PartName="/ppt/tags/tag584.xml" ContentType="application/vnd.openxmlformats-officedocument.presentationml.tags+xml"/>
  <Override PartName="/ppt/tags/tag585.xml" ContentType="application/vnd.openxmlformats-officedocument.presentationml.tags+xml"/>
  <Override PartName="/ppt/tags/tag586.xml" ContentType="application/vnd.openxmlformats-officedocument.presentationml.tags+xml"/>
  <Override PartName="/ppt/tags/tag587.xml" ContentType="application/vnd.openxmlformats-officedocument.presentationml.tags+xml"/>
  <Override PartName="/ppt/tags/tag588.xml" ContentType="application/vnd.openxmlformats-officedocument.presentationml.tags+xml"/>
  <Override PartName="/ppt/tags/tag589.xml" ContentType="application/vnd.openxmlformats-officedocument.presentationml.tags+xml"/>
  <Override PartName="/ppt/tags/tag590.xml" ContentType="application/vnd.openxmlformats-officedocument.presentationml.tags+xml"/>
  <Override PartName="/ppt/tags/tag591.xml" ContentType="application/vnd.openxmlformats-officedocument.presentationml.tags+xml"/>
  <Override PartName="/ppt/tags/tag592.xml" ContentType="application/vnd.openxmlformats-officedocument.presentationml.tags+xml"/>
  <Override PartName="/ppt/tags/tag593.xml" ContentType="application/vnd.openxmlformats-officedocument.presentationml.tags+xml"/>
  <Override PartName="/ppt/tags/tag594.xml" ContentType="application/vnd.openxmlformats-officedocument.presentationml.tags+xml"/>
  <Override PartName="/ppt/tags/tag595.xml" ContentType="application/vnd.openxmlformats-officedocument.presentationml.tags+xml"/>
  <Override PartName="/ppt/tags/tag596.xml" ContentType="application/vnd.openxmlformats-officedocument.presentationml.tags+xml"/>
  <Override PartName="/ppt/tags/tag597.xml" ContentType="application/vnd.openxmlformats-officedocument.presentationml.tags+xml"/>
  <Override PartName="/ppt/tags/tag598.xml" ContentType="application/vnd.openxmlformats-officedocument.presentationml.tags+xml"/>
  <Override PartName="/ppt/tags/tag599.xml" ContentType="application/vnd.openxmlformats-officedocument.presentationml.tags+xml"/>
  <Override PartName="/ppt/tags/tag600.xml" ContentType="application/vnd.openxmlformats-officedocument.presentationml.tags+xml"/>
  <Override PartName="/ppt/tags/tag601.xml" ContentType="application/vnd.openxmlformats-officedocument.presentationml.tags+xml"/>
  <Override PartName="/ppt/tags/tag602.xml" ContentType="application/vnd.openxmlformats-officedocument.presentationml.tags+xml"/>
  <Override PartName="/ppt/tags/tag603.xml" ContentType="application/vnd.openxmlformats-officedocument.presentationml.tags+xml"/>
  <Override PartName="/ppt/tags/tag604.xml" ContentType="application/vnd.openxmlformats-officedocument.presentationml.tags+xml"/>
  <Override PartName="/ppt/tags/tag605.xml" ContentType="application/vnd.openxmlformats-officedocument.presentationml.tags+xml"/>
  <Override PartName="/ppt/tags/tag606.xml" ContentType="application/vnd.openxmlformats-officedocument.presentationml.tags+xml"/>
  <Override PartName="/ppt/tags/tag607.xml" ContentType="application/vnd.openxmlformats-officedocument.presentationml.tags+xml"/>
  <Override PartName="/ppt/tags/tag608.xml" ContentType="application/vnd.openxmlformats-officedocument.presentationml.tags+xml"/>
  <Override PartName="/ppt/tags/tag609.xml" ContentType="application/vnd.openxmlformats-officedocument.presentationml.tags+xml"/>
  <Override PartName="/ppt/tags/tag610.xml" ContentType="application/vnd.openxmlformats-officedocument.presentationml.tags+xml"/>
  <Override PartName="/ppt/tags/tag611.xml" ContentType="application/vnd.openxmlformats-officedocument.presentationml.tags+xml"/>
  <Override PartName="/ppt/tags/tag612.xml" ContentType="application/vnd.openxmlformats-officedocument.presentationml.tags+xml"/>
  <Override PartName="/ppt/tags/tag613.xml" ContentType="application/vnd.openxmlformats-officedocument.presentationml.tags+xml"/>
  <Override PartName="/ppt/tags/tag614.xml" ContentType="application/vnd.openxmlformats-officedocument.presentationml.tags+xml"/>
  <Override PartName="/ppt/tags/tag615.xml" ContentType="application/vnd.openxmlformats-officedocument.presentationml.tags+xml"/>
  <Override PartName="/ppt/tags/tag616.xml" ContentType="application/vnd.openxmlformats-officedocument.presentationml.tags+xml"/>
  <Override PartName="/ppt/tags/tag617.xml" ContentType="application/vnd.openxmlformats-officedocument.presentationml.tags+xml"/>
  <Override PartName="/ppt/tags/tag618.xml" ContentType="application/vnd.openxmlformats-officedocument.presentationml.tags+xml"/>
  <Override PartName="/ppt/tags/tag619.xml" ContentType="application/vnd.openxmlformats-officedocument.presentationml.tags+xml"/>
  <Override PartName="/ppt/tags/tag620.xml" ContentType="application/vnd.openxmlformats-officedocument.presentationml.tags+xml"/>
  <Override PartName="/ppt/tags/tag621.xml" ContentType="application/vnd.openxmlformats-officedocument.presentationml.tags+xml"/>
  <Override PartName="/ppt/tags/tag622.xml" ContentType="application/vnd.openxmlformats-officedocument.presentationml.tags+xml"/>
  <Override PartName="/ppt/tags/tag623.xml" ContentType="application/vnd.openxmlformats-officedocument.presentationml.tags+xml"/>
  <Override PartName="/ppt/tags/tag624.xml" ContentType="application/vnd.openxmlformats-officedocument.presentationml.tags+xml"/>
  <Override PartName="/ppt/tags/tag625.xml" ContentType="application/vnd.openxmlformats-officedocument.presentationml.tags+xml"/>
  <Override PartName="/ppt/tags/tag626.xml" ContentType="application/vnd.openxmlformats-officedocument.presentationml.tags+xml"/>
  <Override PartName="/ppt/tags/tag627.xml" ContentType="application/vnd.openxmlformats-officedocument.presentationml.tags+xml"/>
  <Override PartName="/ppt/tags/tag628.xml" ContentType="application/vnd.openxmlformats-officedocument.presentationml.tags+xml"/>
  <Override PartName="/ppt/tags/tag629.xml" ContentType="application/vnd.openxmlformats-officedocument.presentationml.tags+xml"/>
  <Override PartName="/ppt/tags/tag630.xml" ContentType="application/vnd.openxmlformats-officedocument.presentationml.tags+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theme/theme6.xml" ContentType="application/vnd.openxmlformats-officedocument.theme+xml"/>
  <Override PartName="/ppt/tags/tag631.xml" ContentType="application/vnd.openxmlformats-officedocument.presentationml.tags+xml"/>
  <Override PartName="/ppt/tags/tag632.xml" ContentType="application/vnd.openxmlformats-officedocument.presentationml.tags+xml"/>
  <Override PartName="/ppt/tags/tag633.xml" ContentType="application/vnd.openxmlformats-officedocument.presentationml.tags+xml"/>
  <Override PartName="/ppt/tags/tag634.xml" ContentType="application/vnd.openxmlformats-officedocument.presentationml.tags+xml"/>
  <Override PartName="/ppt/tags/tag635.xml" ContentType="application/vnd.openxmlformats-officedocument.presentationml.tags+xml"/>
  <Override PartName="/ppt/tags/tag636.xml" ContentType="application/vnd.openxmlformats-officedocument.presentationml.tags+xml"/>
  <Override PartName="/ppt/tags/tag637.xml" ContentType="application/vnd.openxmlformats-officedocument.presentationml.tags+xml"/>
  <Override PartName="/ppt/tags/tag638.xml" ContentType="application/vnd.openxmlformats-officedocument.presentationml.tags+xml"/>
  <Override PartName="/ppt/tags/tag639.xml" ContentType="application/vnd.openxmlformats-officedocument.presentationml.tags+xml"/>
  <Override PartName="/ppt/tags/tag640.xml" ContentType="application/vnd.openxmlformats-officedocument.presentationml.tags+xml"/>
  <Override PartName="/ppt/tags/tag641.xml" ContentType="application/vnd.openxmlformats-officedocument.presentationml.tags+xml"/>
  <Override PartName="/ppt/tags/tag642.xml" ContentType="application/vnd.openxmlformats-officedocument.presentationml.tags+xml"/>
  <Override PartName="/ppt/tags/tag643.xml" ContentType="application/vnd.openxmlformats-officedocument.presentationml.tags+xml"/>
  <Override PartName="/ppt/tags/tag644.xml" ContentType="application/vnd.openxmlformats-officedocument.presentationml.tags+xml"/>
  <Override PartName="/ppt/tags/tag645.xml" ContentType="application/vnd.openxmlformats-officedocument.presentationml.tags+xml"/>
  <Override PartName="/ppt/tags/tag646.xml" ContentType="application/vnd.openxmlformats-officedocument.presentationml.tags+xml"/>
  <Override PartName="/ppt/tags/tag647.xml" ContentType="application/vnd.openxmlformats-officedocument.presentationml.tags+xml"/>
  <Override PartName="/ppt/tags/tag648.xml" ContentType="application/vnd.openxmlformats-officedocument.presentationml.tags+xml"/>
  <Override PartName="/ppt/tags/tag649.xml" ContentType="application/vnd.openxmlformats-officedocument.presentationml.tags+xml"/>
  <Override PartName="/ppt/tags/tag650.xml" ContentType="application/vnd.openxmlformats-officedocument.presentationml.tags+xml"/>
  <Override PartName="/ppt/tags/tag651.xml" ContentType="application/vnd.openxmlformats-officedocument.presentationml.tags+xml"/>
  <Override PartName="/ppt/tags/tag652.xml" ContentType="application/vnd.openxmlformats-officedocument.presentationml.tags+xml"/>
  <Override PartName="/ppt/tags/tag653.xml" ContentType="application/vnd.openxmlformats-officedocument.presentationml.tags+xml"/>
  <Override PartName="/ppt/tags/tag654.xml" ContentType="application/vnd.openxmlformats-officedocument.presentationml.tags+xml"/>
  <Override PartName="/ppt/tags/tag655.xml" ContentType="application/vnd.openxmlformats-officedocument.presentationml.tags+xml"/>
  <Override PartName="/ppt/tags/tag656.xml" ContentType="application/vnd.openxmlformats-officedocument.presentationml.tags+xml"/>
  <Override PartName="/ppt/tags/tag657.xml" ContentType="application/vnd.openxmlformats-officedocument.presentationml.tags+xml"/>
  <Override PartName="/ppt/tags/tag658.xml" ContentType="application/vnd.openxmlformats-officedocument.presentationml.tags+xml"/>
  <Override PartName="/ppt/tags/tag659.xml" ContentType="application/vnd.openxmlformats-officedocument.presentationml.tags+xml"/>
  <Override PartName="/ppt/tags/tag660.xml" ContentType="application/vnd.openxmlformats-officedocument.presentationml.tags+xml"/>
  <Override PartName="/ppt/tags/tag661.xml" ContentType="application/vnd.openxmlformats-officedocument.presentationml.tags+xml"/>
  <Override PartName="/ppt/tags/tag662.xml" ContentType="application/vnd.openxmlformats-officedocument.presentationml.tags+xml"/>
  <Override PartName="/ppt/tags/tag663.xml" ContentType="application/vnd.openxmlformats-officedocument.presentationml.tags+xml"/>
  <Override PartName="/ppt/tags/tag664.xml" ContentType="application/vnd.openxmlformats-officedocument.presentationml.tags+xml"/>
  <Override PartName="/ppt/tags/tag665.xml" ContentType="application/vnd.openxmlformats-officedocument.presentationml.tags+xml"/>
  <Override PartName="/ppt/tags/tag666.xml" ContentType="application/vnd.openxmlformats-officedocument.presentationml.tags+xml"/>
  <Override PartName="/ppt/tags/tag667.xml" ContentType="application/vnd.openxmlformats-officedocument.presentationml.tags+xml"/>
  <Override PartName="/ppt/tags/tag668.xml" ContentType="application/vnd.openxmlformats-officedocument.presentationml.tags+xml"/>
  <Override PartName="/ppt/tags/tag669.xml" ContentType="application/vnd.openxmlformats-officedocument.presentationml.tags+xml"/>
  <Override PartName="/ppt/tags/tag670.xml" ContentType="application/vnd.openxmlformats-officedocument.presentationml.tags+xml"/>
  <Override PartName="/ppt/tags/tag671.xml" ContentType="application/vnd.openxmlformats-officedocument.presentationml.tags+xml"/>
  <Override PartName="/ppt/tags/tag672.xml" ContentType="application/vnd.openxmlformats-officedocument.presentationml.tags+xml"/>
  <Override PartName="/ppt/tags/tag673.xml" ContentType="application/vnd.openxmlformats-officedocument.presentationml.tags+xml"/>
  <Override PartName="/ppt/tags/tag674.xml" ContentType="application/vnd.openxmlformats-officedocument.presentationml.tags+xml"/>
  <Override PartName="/ppt/tags/tag675.xml" ContentType="application/vnd.openxmlformats-officedocument.presentationml.tags+xml"/>
  <Override PartName="/ppt/tags/tag676.xml" ContentType="application/vnd.openxmlformats-officedocument.presentationml.tags+xml"/>
  <Override PartName="/ppt/tags/tag677.xml" ContentType="application/vnd.openxmlformats-officedocument.presentationml.tags+xml"/>
  <Override PartName="/ppt/tags/tag678.xml" ContentType="application/vnd.openxmlformats-officedocument.presentationml.tags+xml"/>
  <Override PartName="/ppt/tags/tag679.xml" ContentType="application/vnd.openxmlformats-officedocument.presentationml.tags+xml"/>
  <Override PartName="/ppt/tags/tag680.xml" ContentType="application/vnd.openxmlformats-officedocument.presentationml.tags+xml"/>
  <Override PartName="/ppt/tags/tag681.xml" ContentType="application/vnd.openxmlformats-officedocument.presentationml.tags+xml"/>
  <Override PartName="/ppt/tags/tag682.xml" ContentType="application/vnd.openxmlformats-officedocument.presentationml.tags+xml"/>
  <Override PartName="/ppt/tags/tag683.xml" ContentType="application/vnd.openxmlformats-officedocument.presentationml.tags+xml"/>
  <Override PartName="/ppt/tags/tag684.xml" ContentType="application/vnd.openxmlformats-officedocument.presentationml.tags+xml"/>
  <Override PartName="/ppt/tags/tag685.xml" ContentType="application/vnd.openxmlformats-officedocument.presentationml.tags+xml"/>
  <Override PartName="/ppt/tags/tag686.xml" ContentType="application/vnd.openxmlformats-officedocument.presentationml.tags+xml"/>
  <Override PartName="/ppt/tags/tag687.xml" ContentType="application/vnd.openxmlformats-officedocument.presentationml.tags+xml"/>
  <Override PartName="/ppt/tags/tag688.xml" ContentType="application/vnd.openxmlformats-officedocument.presentationml.tags+xml"/>
  <Override PartName="/ppt/tags/tag689.xml" ContentType="application/vnd.openxmlformats-officedocument.presentationml.tags+xml"/>
  <Override PartName="/ppt/tags/tag690.xml" ContentType="application/vnd.openxmlformats-officedocument.presentationml.tags+xml"/>
  <Override PartName="/ppt/tags/tag691.xml" ContentType="application/vnd.openxmlformats-officedocument.presentationml.tags+xml"/>
  <Override PartName="/ppt/tags/tag692.xml" ContentType="application/vnd.openxmlformats-officedocument.presentationml.tags+xml"/>
  <Override PartName="/ppt/tags/tag693.xml" ContentType="application/vnd.openxmlformats-officedocument.presentationml.tags+xml"/>
  <Override PartName="/ppt/tags/tag694.xml" ContentType="application/vnd.openxmlformats-officedocument.presentationml.tags+xml"/>
  <Override PartName="/ppt/tags/tag695.xml" ContentType="application/vnd.openxmlformats-officedocument.presentationml.tags+xml"/>
  <Override PartName="/ppt/tags/tag696.xml" ContentType="application/vnd.openxmlformats-officedocument.presentationml.tags+xml"/>
  <Override PartName="/ppt/tags/tag697.xml" ContentType="application/vnd.openxmlformats-officedocument.presentationml.tags+xml"/>
  <Override PartName="/ppt/tags/tag698.xml" ContentType="application/vnd.openxmlformats-officedocument.presentationml.tags+xml"/>
  <Override PartName="/ppt/tags/tag699.xml" ContentType="application/vnd.openxmlformats-officedocument.presentationml.tags+xml"/>
  <Override PartName="/ppt/tags/tag700.xml" ContentType="application/vnd.openxmlformats-officedocument.presentationml.tags+xml"/>
  <Override PartName="/ppt/tags/tag701.xml" ContentType="application/vnd.openxmlformats-officedocument.presentationml.tags+xml"/>
  <Override PartName="/ppt/tags/tag702.xml" ContentType="application/vnd.openxmlformats-officedocument.presentationml.tags+xml"/>
  <Override PartName="/ppt/tags/tag703.xml" ContentType="application/vnd.openxmlformats-officedocument.presentationml.tags+xml"/>
  <Override PartName="/ppt/tags/tag704.xml" ContentType="application/vnd.openxmlformats-officedocument.presentationml.tags+xml"/>
  <Override PartName="/ppt/tags/tag705.xml" ContentType="application/vnd.openxmlformats-officedocument.presentationml.tags+xml"/>
  <Override PartName="/ppt/tags/tag706.xml" ContentType="application/vnd.openxmlformats-officedocument.presentationml.tags+xml"/>
  <Override PartName="/ppt/tags/tag707.xml" ContentType="application/vnd.openxmlformats-officedocument.presentationml.tags+xml"/>
  <Override PartName="/ppt/tags/tag708.xml" ContentType="application/vnd.openxmlformats-officedocument.presentationml.tags+xml"/>
  <Override PartName="/ppt/tags/tag709.xml" ContentType="application/vnd.openxmlformats-officedocument.presentationml.tags+xml"/>
  <Override PartName="/ppt/tags/tag710.xml" ContentType="application/vnd.openxmlformats-officedocument.presentationml.tags+xml"/>
  <Override PartName="/ppt/tags/tag711.xml" ContentType="application/vnd.openxmlformats-officedocument.presentationml.tags+xml"/>
  <Override PartName="/ppt/tags/tag712.xml" ContentType="application/vnd.openxmlformats-officedocument.presentationml.tags+xml"/>
  <Override PartName="/ppt/tags/tag713.xml" ContentType="application/vnd.openxmlformats-officedocument.presentationml.tags+xml"/>
  <Override PartName="/ppt/tags/tag714.xml" ContentType="application/vnd.openxmlformats-officedocument.presentationml.tags+xml"/>
  <Override PartName="/ppt/tags/tag715.xml" ContentType="application/vnd.openxmlformats-officedocument.presentationml.tags+xml"/>
  <Override PartName="/ppt/tags/tag716.xml" ContentType="application/vnd.openxmlformats-officedocument.presentationml.tags+xml"/>
  <Override PartName="/ppt/tags/tag717.xml" ContentType="application/vnd.openxmlformats-officedocument.presentationml.tags+xml"/>
  <Override PartName="/ppt/tags/tag718.xml" ContentType="application/vnd.openxmlformats-officedocument.presentationml.tags+xml"/>
  <Override PartName="/ppt/tags/tag719.xml" ContentType="application/vnd.openxmlformats-officedocument.presentationml.tags+xml"/>
  <Override PartName="/ppt/tags/tag720.xml" ContentType="application/vnd.openxmlformats-officedocument.presentationml.tags+xml"/>
  <Override PartName="/ppt/tags/tag721.xml" ContentType="application/vnd.openxmlformats-officedocument.presentationml.tags+xml"/>
  <Override PartName="/ppt/tags/tag722.xml" ContentType="application/vnd.openxmlformats-officedocument.presentationml.tags+xml"/>
  <Override PartName="/ppt/tags/tag723.xml" ContentType="application/vnd.openxmlformats-officedocument.presentationml.tags+xml"/>
  <Override PartName="/ppt/tags/tag724.xml" ContentType="application/vnd.openxmlformats-officedocument.presentationml.tags+xml"/>
  <Override PartName="/ppt/tags/tag725.xml" ContentType="application/vnd.openxmlformats-officedocument.presentationml.tags+xml"/>
  <Override PartName="/ppt/tags/tag726.xml" ContentType="application/vnd.openxmlformats-officedocument.presentationml.tags+xml"/>
  <Override PartName="/ppt/tags/tag727.xml" ContentType="application/vnd.openxmlformats-officedocument.presentationml.tags+xml"/>
  <Override PartName="/ppt/tags/tag728.xml" ContentType="application/vnd.openxmlformats-officedocument.presentationml.tags+xml"/>
  <Override PartName="/ppt/tags/tag729.xml" ContentType="application/vnd.openxmlformats-officedocument.presentationml.tags+xml"/>
  <Override PartName="/ppt/tags/tag730.xml" ContentType="application/vnd.openxmlformats-officedocument.presentationml.tags+xml"/>
  <Override PartName="/ppt/tags/tag731.xml" ContentType="application/vnd.openxmlformats-officedocument.presentationml.tags+xml"/>
  <Override PartName="/ppt/tags/tag732.xml" ContentType="application/vnd.openxmlformats-officedocument.presentationml.tags+xml"/>
  <Override PartName="/ppt/tags/tag733.xml" ContentType="application/vnd.openxmlformats-officedocument.presentationml.tags+xml"/>
  <Override PartName="/ppt/tags/tag734.xml" ContentType="application/vnd.openxmlformats-officedocument.presentationml.tags+xml"/>
  <Override PartName="/ppt/tags/tag735.xml" ContentType="application/vnd.openxmlformats-officedocument.presentationml.tags+xml"/>
  <Override PartName="/ppt/tags/tag736.xml" ContentType="application/vnd.openxmlformats-officedocument.presentationml.tags+xml"/>
  <Override PartName="/ppt/tags/tag737.xml" ContentType="application/vnd.openxmlformats-officedocument.presentationml.tags+xml"/>
  <Override PartName="/ppt/tags/tag738.xml" ContentType="application/vnd.openxmlformats-officedocument.presentationml.tags+xml"/>
  <Override PartName="/ppt/tags/tag739.xml" ContentType="application/vnd.openxmlformats-officedocument.presentationml.tags+xml"/>
  <Override PartName="/ppt/tags/tag740.xml" ContentType="application/vnd.openxmlformats-officedocument.presentationml.tags+xml"/>
  <Override PartName="/ppt/tags/tag741.xml" ContentType="application/vnd.openxmlformats-officedocument.presentationml.tags+xml"/>
  <Override PartName="/ppt/tags/tag742.xml" ContentType="application/vnd.openxmlformats-officedocument.presentationml.tags+xml"/>
  <Override PartName="/ppt/tags/tag743.xml" ContentType="application/vnd.openxmlformats-officedocument.presentationml.tags+xml"/>
  <Override PartName="/ppt/tags/tag744.xml" ContentType="application/vnd.openxmlformats-officedocument.presentationml.tags+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theme/theme7.xml" ContentType="application/vnd.openxmlformats-officedocument.theme+xml"/>
  <Override PartName="/ppt/tags/tag745.xml" ContentType="application/vnd.openxmlformats-officedocument.presentationml.tags+xml"/>
  <Override PartName="/ppt/tags/tag746.xml" ContentType="application/vnd.openxmlformats-officedocument.presentationml.tags+xml"/>
  <Override PartName="/ppt/tags/tag747.xml" ContentType="application/vnd.openxmlformats-officedocument.presentationml.tags+xml"/>
  <Override PartName="/ppt/tags/tag748.xml" ContentType="application/vnd.openxmlformats-officedocument.presentationml.tags+xml"/>
  <Override PartName="/ppt/tags/tag749.xml" ContentType="application/vnd.openxmlformats-officedocument.presentationml.tags+xml"/>
  <Override PartName="/ppt/tags/tag750.xml" ContentType="application/vnd.openxmlformats-officedocument.presentationml.tags+xml"/>
  <Override PartName="/ppt/tags/tag751.xml" ContentType="application/vnd.openxmlformats-officedocument.presentationml.tags+xml"/>
  <Override PartName="/ppt/tags/tag752.xml" ContentType="application/vnd.openxmlformats-officedocument.presentationml.tags+xml"/>
  <Override PartName="/ppt/tags/tag753.xml" ContentType="application/vnd.openxmlformats-officedocument.presentationml.tags+xml"/>
  <Override PartName="/ppt/tags/tag754.xml" ContentType="application/vnd.openxmlformats-officedocument.presentationml.tags+xml"/>
  <Override PartName="/ppt/tags/tag755.xml" ContentType="application/vnd.openxmlformats-officedocument.presentationml.tags+xml"/>
  <Override PartName="/ppt/tags/tag756.xml" ContentType="application/vnd.openxmlformats-officedocument.presentationml.tags+xml"/>
  <Override PartName="/ppt/tags/tag757.xml" ContentType="application/vnd.openxmlformats-officedocument.presentationml.tags+xml"/>
  <Override PartName="/ppt/tags/tag758.xml" ContentType="application/vnd.openxmlformats-officedocument.presentationml.tags+xml"/>
  <Override PartName="/ppt/tags/tag759.xml" ContentType="application/vnd.openxmlformats-officedocument.presentationml.tags+xml"/>
  <Override PartName="/ppt/tags/tag760.xml" ContentType="application/vnd.openxmlformats-officedocument.presentationml.tags+xml"/>
  <Override PartName="/ppt/tags/tag761.xml" ContentType="application/vnd.openxmlformats-officedocument.presentationml.tags+xml"/>
  <Override PartName="/ppt/tags/tag762.xml" ContentType="application/vnd.openxmlformats-officedocument.presentationml.tags+xml"/>
  <Override PartName="/ppt/tags/tag763.xml" ContentType="application/vnd.openxmlformats-officedocument.presentationml.tags+xml"/>
  <Override PartName="/ppt/tags/tag764.xml" ContentType="application/vnd.openxmlformats-officedocument.presentationml.tags+xml"/>
  <Override PartName="/ppt/tags/tag765.xml" ContentType="application/vnd.openxmlformats-officedocument.presentationml.tags+xml"/>
  <Override PartName="/ppt/tags/tag766.xml" ContentType="application/vnd.openxmlformats-officedocument.presentationml.tags+xml"/>
  <Override PartName="/ppt/tags/tag767.xml" ContentType="application/vnd.openxmlformats-officedocument.presentationml.tags+xml"/>
  <Override PartName="/ppt/tags/tag768.xml" ContentType="application/vnd.openxmlformats-officedocument.presentationml.tags+xml"/>
  <Override PartName="/ppt/tags/tag769.xml" ContentType="application/vnd.openxmlformats-officedocument.presentationml.tags+xml"/>
  <Override PartName="/ppt/tags/tag770.xml" ContentType="application/vnd.openxmlformats-officedocument.presentationml.tags+xml"/>
  <Override PartName="/ppt/tags/tag771.xml" ContentType="application/vnd.openxmlformats-officedocument.presentationml.tags+xml"/>
  <Override PartName="/ppt/tags/tag772.xml" ContentType="application/vnd.openxmlformats-officedocument.presentationml.tags+xml"/>
  <Override PartName="/ppt/tags/tag773.xml" ContentType="application/vnd.openxmlformats-officedocument.presentationml.tags+xml"/>
  <Override PartName="/ppt/tags/tag774.xml" ContentType="application/vnd.openxmlformats-officedocument.presentationml.tags+xml"/>
  <Override PartName="/ppt/tags/tag775.xml" ContentType="application/vnd.openxmlformats-officedocument.presentationml.tags+xml"/>
  <Override PartName="/ppt/tags/tag776.xml" ContentType="application/vnd.openxmlformats-officedocument.presentationml.tags+xml"/>
  <Override PartName="/ppt/tags/tag777.xml" ContentType="application/vnd.openxmlformats-officedocument.presentationml.tags+xml"/>
  <Override PartName="/ppt/tags/tag778.xml" ContentType="application/vnd.openxmlformats-officedocument.presentationml.tags+xml"/>
  <Override PartName="/ppt/tags/tag779.xml" ContentType="application/vnd.openxmlformats-officedocument.presentationml.tags+xml"/>
  <Override PartName="/ppt/tags/tag780.xml" ContentType="application/vnd.openxmlformats-officedocument.presentationml.tags+xml"/>
  <Override PartName="/ppt/tags/tag781.xml" ContentType="application/vnd.openxmlformats-officedocument.presentationml.tags+xml"/>
  <Override PartName="/ppt/tags/tag782.xml" ContentType="application/vnd.openxmlformats-officedocument.presentationml.tags+xml"/>
  <Override PartName="/ppt/tags/tag783.xml" ContentType="application/vnd.openxmlformats-officedocument.presentationml.tags+xml"/>
  <Override PartName="/ppt/tags/tag784.xml" ContentType="application/vnd.openxmlformats-officedocument.presentationml.tags+xml"/>
  <Override PartName="/ppt/tags/tag785.xml" ContentType="application/vnd.openxmlformats-officedocument.presentationml.tags+xml"/>
  <Override PartName="/ppt/tags/tag786.xml" ContentType="application/vnd.openxmlformats-officedocument.presentationml.tags+xml"/>
  <Override PartName="/ppt/tags/tag787.xml" ContentType="application/vnd.openxmlformats-officedocument.presentationml.tags+xml"/>
  <Override PartName="/ppt/tags/tag788.xml" ContentType="application/vnd.openxmlformats-officedocument.presentationml.tags+xml"/>
  <Override PartName="/ppt/tags/tag789.xml" ContentType="application/vnd.openxmlformats-officedocument.presentationml.tags+xml"/>
  <Override PartName="/ppt/tags/tag790.xml" ContentType="application/vnd.openxmlformats-officedocument.presentationml.tags+xml"/>
  <Override PartName="/ppt/tags/tag791.xml" ContentType="application/vnd.openxmlformats-officedocument.presentationml.tags+xml"/>
  <Override PartName="/ppt/tags/tag792.xml" ContentType="application/vnd.openxmlformats-officedocument.presentationml.tags+xml"/>
  <Override PartName="/ppt/tags/tag793.xml" ContentType="application/vnd.openxmlformats-officedocument.presentationml.tags+xml"/>
  <Override PartName="/ppt/tags/tag794.xml" ContentType="application/vnd.openxmlformats-officedocument.presentationml.tags+xml"/>
  <Override PartName="/ppt/tags/tag795.xml" ContentType="application/vnd.openxmlformats-officedocument.presentationml.tags+xml"/>
  <Override PartName="/ppt/tags/tag796.xml" ContentType="application/vnd.openxmlformats-officedocument.presentationml.tags+xml"/>
  <Override PartName="/ppt/tags/tag797.xml" ContentType="application/vnd.openxmlformats-officedocument.presentationml.tags+xml"/>
  <Override PartName="/ppt/tags/tag798.xml" ContentType="application/vnd.openxmlformats-officedocument.presentationml.tags+xml"/>
  <Override PartName="/ppt/tags/tag799.xml" ContentType="application/vnd.openxmlformats-officedocument.presentationml.tags+xml"/>
  <Override PartName="/ppt/tags/tag800.xml" ContentType="application/vnd.openxmlformats-officedocument.presentationml.tags+xml"/>
  <Override PartName="/ppt/tags/tag801.xml" ContentType="application/vnd.openxmlformats-officedocument.presentationml.tags+xml"/>
  <Override PartName="/ppt/tags/tag802.xml" ContentType="application/vnd.openxmlformats-officedocument.presentationml.tags+xml"/>
  <Override PartName="/ppt/tags/tag803.xml" ContentType="application/vnd.openxmlformats-officedocument.presentationml.tags+xml"/>
  <Override PartName="/ppt/tags/tag804.xml" ContentType="application/vnd.openxmlformats-officedocument.presentationml.tags+xml"/>
  <Override PartName="/ppt/tags/tag805.xml" ContentType="application/vnd.openxmlformats-officedocument.presentationml.tags+xml"/>
  <Override PartName="/ppt/tags/tag806.xml" ContentType="application/vnd.openxmlformats-officedocument.presentationml.tags+xml"/>
  <Override PartName="/ppt/tags/tag807.xml" ContentType="application/vnd.openxmlformats-officedocument.presentationml.tags+xml"/>
  <Override PartName="/ppt/tags/tag808.xml" ContentType="application/vnd.openxmlformats-officedocument.presentationml.tags+xml"/>
  <Override PartName="/ppt/tags/tag809.xml" ContentType="application/vnd.openxmlformats-officedocument.presentationml.tags+xml"/>
  <Override PartName="/ppt/tags/tag810.xml" ContentType="application/vnd.openxmlformats-officedocument.presentationml.tags+xml"/>
  <Override PartName="/ppt/tags/tag811.xml" ContentType="application/vnd.openxmlformats-officedocument.presentationml.tags+xml"/>
  <Override PartName="/ppt/tags/tag812.xml" ContentType="application/vnd.openxmlformats-officedocument.presentationml.tags+xml"/>
  <Override PartName="/ppt/tags/tag813.xml" ContentType="application/vnd.openxmlformats-officedocument.presentationml.tags+xml"/>
  <Override PartName="/ppt/tags/tag814.xml" ContentType="application/vnd.openxmlformats-officedocument.presentationml.tags+xml"/>
  <Override PartName="/ppt/tags/tag815.xml" ContentType="application/vnd.openxmlformats-officedocument.presentationml.tags+xml"/>
  <Override PartName="/ppt/tags/tag816.xml" ContentType="application/vnd.openxmlformats-officedocument.presentationml.tags+xml"/>
  <Override PartName="/ppt/tags/tag817.xml" ContentType="application/vnd.openxmlformats-officedocument.presentationml.tags+xml"/>
  <Override PartName="/ppt/tags/tag818.xml" ContentType="application/vnd.openxmlformats-officedocument.presentationml.tags+xml"/>
  <Override PartName="/ppt/tags/tag819.xml" ContentType="application/vnd.openxmlformats-officedocument.presentationml.tags+xml"/>
  <Override PartName="/ppt/tags/tag820.xml" ContentType="application/vnd.openxmlformats-officedocument.presentationml.tags+xml"/>
  <Override PartName="/ppt/tags/tag821.xml" ContentType="application/vnd.openxmlformats-officedocument.presentationml.tags+xml"/>
  <Override PartName="/ppt/tags/tag822.xml" ContentType="application/vnd.openxmlformats-officedocument.presentationml.tags+xml"/>
  <Override PartName="/ppt/tags/tag823.xml" ContentType="application/vnd.openxmlformats-officedocument.presentationml.tags+xml"/>
  <Override PartName="/ppt/tags/tag824.xml" ContentType="application/vnd.openxmlformats-officedocument.presentationml.tags+xml"/>
  <Override PartName="/ppt/tags/tag825.xml" ContentType="application/vnd.openxmlformats-officedocument.presentationml.tags+xml"/>
  <Override PartName="/ppt/tags/tag826.xml" ContentType="application/vnd.openxmlformats-officedocument.presentationml.tags+xml"/>
  <Override PartName="/ppt/tags/tag827.xml" ContentType="application/vnd.openxmlformats-officedocument.presentationml.tags+xml"/>
  <Override PartName="/ppt/tags/tag828.xml" ContentType="application/vnd.openxmlformats-officedocument.presentationml.tags+xml"/>
  <Override PartName="/ppt/tags/tag829.xml" ContentType="application/vnd.openxmlformats-officedocument.presentationml.tags+xml"/>
  <Override PartName="/ppt/tags/tag830.xml" ContentType="application/vnd.openxmlformats-officedocument.presentationml.tags+xml"/>
  <Override PartName="/ppt/tags/tag831.xml" ContentType="application/vnd.openxmlformats-officedocument.presentationml.tags+xml"/>
  <Override PartName="/ppt/tags/tag832.xml" ContentType="application/vnd.openxmlformats-officedocument.presentationml.tags+xml"/>
  <Override PartName="/ppt/tags/tag833.xml" ContentType="application/vnd.openxmlformats-officedocument.presentationml.tags+xml"/>
  <Override PartName="/ppt/tags/tag834.xml" ContentType="application/vnd.openxmlformats-officedocument.presentationml.tags+xml"/>
  <Override PartName="/ppt/tags/tag835.xml" ContentType="application/vnd.openxmlformats-officedocument.presentationml.tags+xml"/>
  <Override PartName="/ppt/tags/tag836.xml" ContentType="application/vnd.openxmlformats-officedocument.presentationml.tags+xml"/>
  <Override PartName="/ppt/tags/tag837.xml" ContentType="application/vnd.openxmlformats-officedocument.presentationml.tags+xml"/>
  <Override PartName="/ppt/tags/tag838.xml" ContentType="application/vnd.openxmlformats-officedocument.presentationml.tags+xml"/>
  <Override PartName="/ppt/tags/tag839.xml" ContentType="application/vnd.openxmlformats-officedocument.presentationml.tags+xml"/>
  <Override PartName="/ppt/tags/tag840.xml" ContentType="application/vnd.openxmlformats-officedocument.presentationml.tags+xml"/>
  <Override PartName="/ppt/tags/tag841.xml" ContentType="application/vnd.openxmlformats-officedocument.presentationml.tags+xml"/>
  <Override PartName="/ppt/tags/tag842.xml" ContentType="application/vnd.openxmlformats-officedocument.presentationml.tags+xml"/>
  <Override PartName="/ppt/tags/tag843.xml" ContentType="application/vnd.openxmlformats-officedocument.presentationml.tags+xml"/>
  <Override PartName="/ppt/tags/tag844.xml" ContentType="application/vnd.openxmlformats-officedocument.presentationml.tags+xml"/>
  <Override PartName="/ppt/tags/tag845.xml" ContentType="application/vnd.openxmlformats-officedocument.presentationml.tags+xml"/>
  <Override PartName="/ppt/tags/tag846.xml" ContentType="application/vnd.openxmlformats-officedocument.presentationml.tags+xml"/>
  <Override PartName="/ppt/tags/tag847.xml" ContentType="application/vnd.openxmlformats-officedocument.presentationml.tags+xml"/>
  <Override PartName="/ppt/tags/tag848.xml" ContentType="application/vnd.openxmlformats-officedocument.presentationml.tags+xml"/>
  <Override PartName="/ppt/tags/tag849.xml" ContentType="application/vnd.openxmlformats-officedocument.presentationml.tags+xml"/>
  <Override PartName="/ppt/tags/tag850.xml" ContentType="application/vnd.openxmlformats-officedocument.presentationml.tags+xml"/>
  <Override PartName="/ppt/tags/tag851.xml" ContentType="application/vnd.openxmlformats-officedocument.presentationml.tags+xml"/>
  <Override PartName="/ppt/tags/tag852.xml" ContentType="application/vnd.openxmlformats-officedocument.presentationml.tags+xml"/>
  <Override PartName="/ppt/tags/tag853.xml" ContentType="application/vnd.openxmlformats-officedocument.presentationml.tags+xml"/>
  <Override PartName="/ppt/tags/tag854.xml" ContentType="application/vnd.openxmlformats-officedocument.presentationml.tags+xml"/>
  <Override PartName="/ppt/tags/tag855.xml" ContentType="application/vnd.openxmlformats-officedocument.presentationml.tags+xml"/>
  <Override PartName="/ppt/tags/tag856.xml" ContentType="application/vnd.openxmlformats-officedocument.presentationml.tags+xml"/>
  <Override PartName="/ppt/tags/tag857.xml" ContentType="application/vnd.openxmlformats-officedocument.presentationml.tags+xml"/>
  <Override PartName="/ppt/tags/tag858.xml" ContentType="application/vnd.openxmlformats-officedocument.presentationml.tags+xml"/>
  <Override PartName="/ppt/tags/tag859.xml" ContentType="application/vnd.openxmlformats-officedocument.presentationml.tags+xml"/>
  <Override PartName="/ppt/tags/tag860.xml" ContentType="application/vnd.openxmlformats-officedocument.presentationml.tags+xml"/>
  <Override PartName="/ppt/tags/tag861.xml" ContentType="application/vnd.openxmlformats-officedocument.presentationml.tags+xml"/>
  <Override PartName="/ppt/tags/tag862.xml" ContentType="application/vnd.openxmlformats-officedocument.presentationml.tags+xml"/>
  <Override PartName="/ppt/tags/tag863.xml" ContentType="application/vnd.openxmlformats-officedocument.presentationml.tags+xml"/>
  <Override PartName="/ppt/tags/tag864.xml" ContentType="application/vnd.openxmlformats-officedocument.presentationml.tags+xml"/>
  <Override PartName="/ppt/tags/tag865.xml" ContentType="application/vnd.openxmlformats-officedocument.presentationml.tags+xml"/>
  <Override PartName="/ppt/tags/tag866.xml" ContentType="application/vnd.openxmlformats-officedocument.presentationml.tags+xml"/>
  <Override PartName="/ppt/tags/tag867.xml" ContentType="application/vnd.openxmlformats-officedocument.presentationml.tags+xml"/>
  <Override PartName="/ppt/tags/tag868.xml" ContentType="application/vnd.openxmlformats-officedocument.presentationml.tags+xml"/>
  <Override PartName="/ppt/tags/tag869.xml" ContentType="application/vnd.openxmlformats-officedocument.presentationml.tags+xml"/>
  <Override PartName="/ppt/tags/tag870.xml" ContentType="application/vnd.openxmlformats-officedocument.presentationml.tags+xml"/>
  <Override PartName="/ppt/tags/tag871.xml" ContentType="application/vnd.openxmlformats-officedocument.presentationml.tags+xml"/>
  <Override PartName="/ppt/tags/tag872.xml" ContentType="application/vnd.openxmlformats-officedocument.presentationml.tags+xml"/>
  <Override PartName="/ppt/tags/tag873.xml" ContentType="application/vnd.openxmlformats-officedocument.presentationml.tags+xml"/>
  <Override PartName="/ppt/tags/tag874.xml" ContentType="application/vnd.openxmlformats-officedocument.presentationml.tags+xml"/>
  <Override PartName="/ppt/tags/tag875.xml" ContentType="application/vnd.openxmlformats-officedocument.presentationml.tags+xml"/>
  <Override PartName="/ppt/tags/tag876.xml" ContentType="application/vnd.openxmlformats-officedocument.presentationml.tags+xml"/>
  <Override PartName="/ppt/tags/tag877.xml" ContentType="application/vnd.openxmlformats-officedocument.presentationml.tags+xml"/>
  <Override PartName="/ppt/theme/theme8.xml" ContentType="application/vnd.openxmlformats-officedocument.theme+xml"/>
  <Override PartName="/ppt/theme/theme9.xml" ContentType="application/vnd.openxmlformats-officedocument.theme+xml"/>
  <Override PartName="/ppt/tags/tag878.xml" ContentType="application/vnd.openxmlformats-officedocument.presentationml.tags+xml"/>
  <Override PartName="/ppt/tags/tag879.xml" ContentType="application/vnd.openxmlformats-officedocument.presentationml.tags+xml"/>
  <Override PartName="/ppt/tags/tag880.xml" ContentType="application/vnd.openxmlformats-officedocument.presentationml.tags+xml"/>
  <Override PartName="/ppt/notesSlides/notesSlide1.xml" ContentType="application/vnd.openxmlformats-officedocument.presentationml.notesSlide+xml"/>
  <Override PartName="/ppt/tags/tag881.xml" ContentType="application/vnd.openxmlformats-officedocument.presentationml.tags+xml"/>
  <Override PartName="/ppt/tags/tag882.xml" ContentType="application/vnd.openxmlformats-officedocument.presentationml.tags+xml"/>
  <Override PartName="/ppt/tags/tag883.xml" ContentType="application/vnd.openxmlformats-officedocument.presentationml.tags+xml"/>
  <Override PartName="/ppt/notesSlides/notesSlide2.xml" ContentType="application/vnd.openxmlformats-officedocument.presentationml.notesSlide+xml"/>
  <Override PartName="/ppt/tags/tag884.xml" ContentType="application/vnd.openxmlformats-officedocument.presentationml.tags+xml"/>
  <Override PartName="/ppt/tags/tag885.xml" ContentType="application/vnd.openxmlformats-officedocument.presentationml.tags+xml"/>
  <Override PartName="/ppt/tags/tag886.xml" ContentType="application/vnd.openxmlformats-officedocument.presentationml.tags+xml"/>
  <Override PartName="/ppt/notesSlides/notesSlide3.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tags/tag887.xml" ContentType="application/vnd.openxmlformats-officedocument.presentationml.tags+xml"/>
  <Override PartName="/ppt/tags/tag888.xml" ContentType="application/vnd.openxmlformats-officedocument.presentationml.tags+xml"/>
  <Override PartName="/ppt/tags/tag889.xml" ContentType="application/vnd.openxmlformats-officedocument.presentationml.tags+xml"/>
  <Override PartName="/ppt/notesSlides/notesSlide4.xml" ContentType="application/vnd.openxmlformats-officedocument.presentationml.notesSlid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drawings/drawing1.xml" ContentType="application/vnd.openxmlformats-officedocument.drawingml.chartshapes+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autoCompressPictures="0">
  <p:sldMasterIdLst>
    <p:sldMasterId id="2147483648" r:id="rId4"/>
    <p:sldMasterId id="2147483864" r:id="rId5"/>
    <p:sldMasterId id="2147483906" r:id="rId6"/>
    <p:sldMasterId id="2147483926" r:id="rId7"/>
    <p:sldMasterId id="2147483981" r:id="rId8"/>
    <p:sldMasterId id="2147484007" r:id="rId9"/>
    <p:sldMasterId id="2147484029" r:id="rId10"/>
  </p:sldMasterIdLst>
  <p:notesMasterIdLst>
    <p:notesMasterId r:id="rId15"/>
  </p:notesMasterIdLst>
  <p:handoutMasterIdLst>
    <p:handoutMasterId r:id="rId16"/>
  </p:handoutMasterIdLst>
  <p:sldIdLst>
    <p:sldId id="2147470782" r:id="rId11"/>
    <p:sldId id="2147470787" r:id="rId12"/>
    <p:sldId id="2147470788" r:id="rId13"/>
    <p:sldId id="2147470786" r:id="rId14"/>
  </p:sldIdLst>
  <p:sldSz cx="9144000" cy="6858000" type="screen4x3"/>
  <p:notesSz cx="7010400" cy="9296400"/>
  <p:custDataLst>
    <p:tags r:id="rId17"/>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00000000-0000-0000-0000-000000000000}" name="Author" initials="A" userId="Author"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3" name="Author" initials="A" lastIdx="244" clrIdx="2"/>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339DD"/>
    <a:srgbClr val="FF0000"/>
    <a:srgbClr val="C8083F"/>
    <a:srgbClr val="F40A4D"/>
    <a:srgbClr val="000066"/>
    <a:srgbClr val="CCECFF"/>
    <a:srgbClr val="FFCCFF"/>
    <a:srgbClr val="CCCCFF"/>
    <a:srgbClr val="99FFCC"/>
    <a:srgbClr val="EDC948"/>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8EC20E35-A176-4012-BC5E-935CFFF8708E}" styleName="Medium Style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9DCAF9ED-07DC-4A11-8D7F-57B35C25682E}" styleName="Medium Style 1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8188" autoAdjust="0"/>
    <p:restoredTop sz="90968" autoAdjust="0"/>
  </p:normalViewPr>
  <p:slideViewPr>
    <p:cSldViewPr snapToGrid="0" snapToObjects="1">
      <p:cViewPr varScale="1">
        <p:scale>
          <a:sx n="102" d="100"/>
          <a:sy n="102" d="100"/>
        </p:scale>
        <p:origin x="1740" y="96"/>
      </p:cViewPr>
      <p:guideLst/>
    </p:cSldViewPr>
  </p:slideViewPr>
  <p:outlineViewPr>
    <p:cViewPr>
      <p:scale>
        <a:sx n="33" d="100"/>
        <a:sy n="33" d="100"/>
      </p:scale>
      <p:origin x="0" y="-2688"/>
    </p:cViewPr>
  </p:outlineViewPr>
  <p:notesTextViewPr>
    <p:cViewPr>
      <p:scale>
        <a:sx n="200" d="100"/>
        <a:sy n="200" d="100"/>
      </p:scale>
      <p:origin x="0" y="0"/>
    </p:cViewPr>
  </p:notesTextViewPr>
  <p:sorterViewPr>
    <p:cViewPr varScale="1">
      <p:scale>
        <a:sx n="1" d="1"/>
        <a:sy n="1" d="1"/>
      </p:scale>
      <p:origin x="0" y="0"/>
    </p:cViewPr>
  </p:sorterViewPr>
  <p:notesViewPr>
    <p:cSldViewPr snapToGrid="0" snapToObjects="1">
      <p:cViewPr varScale="1">
        <p:scale>
          <a:sx n="66" d="100"/>
          <a:sy n="66" d="100"/>
        </p:scale>
        <p:origin x="2178" y="54"/>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5.xml"/><Relationship Id="rId13" Type="http://schemas.openxmlformats.org/officeDocument/2006/relationships/slide" Target="slides/slide3.xml"/><Relationship Id="rId18" Type="http://schemas.openxmlformats.org/officeDocument/2006/relationships/commentAuthors" Target="commentAuthors.xml"/><Relationship Id="rId3" Type="http://schemas.openxmlformats.org/officeDocument/2006/relationships/customXml" Target="../customXml/item3.xml"/><Relationship Id="rId21" Type="http://schemas.openxmlformats.org/officeDocument/2006/relationships/theme" Target="theme/theme1.xml"/><Relationship Id="rId7" Type="http://schemas.openxmlformats.org/officeDocument/2006/relationships/slideMaster" Target="slideMasters/slideMaster4.xml"/><Relationship Id="rId12" Type="http://schemas.openxmlformats.org/officeDocument/2006/relationships/slide" Target="slides/slide2.xml"/><Relationship Id="rId17" Type="http://schemas.openxmlformats.org/officeDocument/2006/relationships/tags" Target="tags/tag1.xml"/><Relationship Id="rId2" Type="http://schemas.openxmlformats.org/officeDocument/2006/relationships/customXml" Target="../customXml/item2.xml"/><Relationship Id="rId16" Type="http://schemas.openxmlformats.org/officeDocument/2006/relationships/handoutMaster" Target="handoutMasters/handoutMaster1.xml"/><Relationship Id="rId20"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1.xml"/><Relationship Id="rId5" Type="http://schemas.openxmlformats.org/officeDocument/2006/relationships/slideMaster" Target="slideMasters/slideMaster2.xml"/><Relationship Id="rId15" Type="http://schemas.openxmlformats.org/officeDocument/2006/relationships/notesMaster" Target="notesMasters/notesMaster1.xml"/><Relationship Id="rId23" Type="http://schemas.microsoft.com/office/2018/10/relationships/authors" Target="authors.xml"/><Relationship Id="rId10" Type="http://schemas.openxmlformats.org/officeDocument/2006/relationships/slideMaster" Target="slideMasters/slideMaster7.xml"/><Relationship Id="rId19"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Master" Target="slideMasters/slideMaster6.xml"/><Relationship Id="rId14" Type="http://schemas.openxmlformats.org/officeDocument/2006/relationships/slide" Target="slides/slide4.xml"/><Relationship Id="rId22"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 Id="rId4" Type="http://schemas.openxmlformats.org/officeDocument/2006/relationships/chartUserShapes" Target="../drawings/drawing1.xml"/></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Worksheet3.xlsx"/><Relationship Id="rId2" Type="http://schemas.microsoft.com/office/2011/relationships/chartColorStyle" Target="colors4.xml"/><Relationship Id="rId1" Type="http://schemas.microsoft.com/office/2011/relationships/chartStyle" Target="style4.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957580060549135"/>
          <c:y val="6.6738920446538619E-2"/>
          <c:w val="0.81931293288947693"/>
          <c:h val="0.86652220107470168"/>
        </c:manualLayout>
      </c:layout>
      <c:lineChart>
        <c:grouping val="standard"/>
        <c:varyColors val="0"/>
        <c:ser>
          <c:idx val="0"/>
          <c:order val="0"/>
          <c:tx>
            <c:strRef>
              <c:f>Sheet1!$B$1</c:f>
              <c:strCache>
                <c:ptCount val="1"/>
                <c:pt idx="0">
                  <c:v>Brockton</c:v>
                </c:pt>
              </c:strCache>
            </c:strRef>
          </c:tx>
          <c:spPr>
            <a:ln w="19050" cap="rnd">
              <a:solidFill>
                <a:schemeClr val="accent1"/>
              </a:solidFill>
              <a:round/>
            </a:ln>
            <a:effectLst/>
          </c:spPr>
          <c:marker>
            <c:symbol val="none"/>
          </c:marker>
          <c:cat>
            <c:numRef>
              <c:f>Sheet1!$A$32:$A$132</c:f>
              <c:numCache>
                <c:formatCode>m/d/yyyy</c:formatCode>
                <c:ptCount val="101"/>
                <c:pt idx="0">
                  <c:v>44682</c:v>
                </c:pt>
                <c:pt idx="1">
                  <c:v>44683</c:v>
                </c:pt>
                <c:pt idx="2">
                  <c:v>44684</c:v>
                </c:pt>
                <c:pt idx="3">
                  <c:v>44685</c:v>
                </c:pt>
                <c:pt idx="4">
                  <c:v>44686</c:v>
                </c:pt>
                <c:pt idx="5">
                  <c:v>44687</c:v>
                </c:pt>
                <c:pt idx="6">
                  <c:v>44688</c:v>
                </c:pt>
                <c:pt idx="7">
                  <c:v>44689</c:v>
                </c:pt>
                <c:pt idx="8">
                  <c:v>44690</c:v>
                </c:pt>
                <c:pt idx="9">
                  <c:v>44691</c:v>
                </c:pt>
                <c:pt idx="10">
                  <c:v>44692</c:v>
                </c:pt>
                <c:pt idx="11">
                  <c:v>44693</c:v>
                </c:pt>
                <c:pt idx="12">
                  <c:v>44694</c:v>
                </c:pt>
                <c:pt idx="13">
                  <c:v>44695</c:v>
                </c:pt>
                <c:pt idx="14">
                  <c:v>44696</c:v>
                </c:pt>
                <c:pt idx="15">
                  <c:v>44697</c:v>
                </c:pt>
                <c:pt idx="16">
                  <c:v>44698</c:v>
                </c:pt>
                <c:pt idx="17">
                  <c:v>44699</c:v>
                </c:pt>
                <c:pt idx="18">
                  <c:v>44700</c:v>
                </c:pt>
                <c:pt idx="19">
                  <c:v>44701</c:v>
                </c:pt>
                <c:pt idx="20">
                  <c:v>44702</c:v>
                </c:pt>
                <c:pt idx="21">
                  <c:v>44703</c:v>
                </c:pt>
                <c:pt idx="22">
                  <c:v>44704</c:v>
                </c:pt>
                <c:pt idx="23">
                  <c:v>44705</c:v>
                </c:pt>
                <c:pt idx="24">
                  <c:v>44706</c:v>
                </c:pt>
                <c:pt idx="25">
                  <c:v>44707</c:v>
                </c:pt>
                <c:pt idx="26">
                  <c:v>44708</c:v>
                </c:pt>
                <c:pt idx="27">
                  <c:v>44709</c:v>
                </c:pt>
                <c:pt idx="28">
                  <c:v>44710</c:v>
                </c:pt>
                <c:pt idx="29">
                  <c:v>44711</c:v>
                </c:pt>
                <c:pt idx="30">
                  <c:v>44712</c:v>
                </c:pt>
                <c:pt idx="31">
                  <c:v>44713</c:v>
                </c:pt>
                <c:pt idx="32">
                  <c:v>44714</c:v>
                </c:pt>
                <c:pt idx="33">
                  <c:v>44715</c:v>
                </c:pt>
                <c:pt idx="34">
                  <c:v>44716</c:v>
                </c:pt>
                <c:pt idx="35">
                  <c:v>44717</c:v>
                </c:pt>
                <c:pt idx="36">
                  <c:v>44718</c:v>
                </c:pt>
                <c:pt idx="37">
                  <c:v>44719</c:v>
                </c:pt>
                <c:pt idx="38">
                  <c:v>44720</c:v>
                </c:pt>
                <c:pt idx="39">
                  <c:v>44721</c:v>
                </c:pt>
                <c:pt idx="40">
                  <c:v>44722</c:v>
                </c:pt>
                <c:pt idx="41">
                  <c:v>44723</c:v>
                </c:pt>
                <c:pt idx="42">
                  <c:v>44724</c:v>
                </c:pt>
                <c:pt idx="43">
                  <c:v>44725</c:v>
                </c:pt>
                <c:pt idx="44">
                  <c:v>44726</c:v>
                </c:pt>
                <c:pt idx="45">
                  <c:v>44727</c:v>
                </c:pt>
                <c:pt idx="46">
                  <c:v>44728</c:v>
                </c:pt>
                <c:pt idx="47">
                  <c:v>44729</c:v>
                </c:pt>
                <c:pt idx="48">
                  <c:v>44730</c:v>
                </c:pt>
                <c:pt idx="49">
                  <c:v>44731</c:v>
                </c:pt>
                <c:pt idx="50">
                  <c:v>44732</c:v>
                </c:pt>
                <c:pt idx="51">
                  <c:v>44733</c:v>
                </c:pt>
                <c:pt idx="52">
                  <c:v>44734</c:v>
                </c:pt>
                <c:pt idx="53">
                  <c:v>44735</c:v>
                </c:pt>
                <c:pt idx="54">
                  <c:v>44736</c:v>
                </c:pt>
                <c:pt idx="55">
                  <c:v>44737</c:v>
                </c:pt>
                <c:pt idx="56">
                  <c:v>44738</c:v>
                </c:pt>
                <c:pt idx="57">
                  <c:v>44739</c:v>
                </c:pt>
                <c:pt idx="58">
                  <c:v>44740</c:v>
                </c:pt>
                <c:pt idx="59">
                  <c:v>44741</c:v>
                </c:pt>
                <c:pt idx="60">
                  <c:v>44742</c:v>
                </c:pt>
                <c:pt idx="61">
                  <c:v>44743</c:v>
                </c:pt>
                <c:pt idx="62">
                  <c:v>44744</c:v>
                </c:pt>
                <c:pt idx="63">
                  <c:v>44745</c:v>
                </c:pt>
                <c:pt idx="64">
                  <c:v>44746</c:v>
                </c:pt>
                <c:pt idx="65">
                  <c:v>44747</c:v>
                </c:pt>
                <c:pt idx="66">
                  <c:v>44748</c:v>
                </c:pt>
                <c:pt idx="67">
                  <c:v>44749</c:v>
                </c:pt>
                <c:pt idx="68">
                  <c:v>44750</c:v>
                </c:pt>
                <c:pt idx="69">
                  <c:v>44751</c:v>
                </c:pt>
                <c:pt idx="70">
                  <c:v>44752</c:v>
                </c:pt>
                <c:pt idx="71">
                  <c:v>44753</c:v>
                </c:pt>
                <c:pt idx="72">
                  <c:v>44754</c:v>
                </c:pt>
                <c:pt idx="73">
                  <c:v>44755</c:v>
                </c:pt>
                <c:pt idx="74">
                  <c:v>44756</c:v>
                </c:pt>
                <c:pt idx="75">
                  <c:v>44757</c:v>
                </c:pt>
                <c:pt idx="76">
                  <c:v>44758</c:v>
                </c:pt>
                <c:pt idx="77">
                  <c:v>44759</c:v>
                </c:pt>
                <c:pt idx="78">
                  <c:v>44760</c:v>
                </c:pt>
                <c:pt idx="79">
                  <c:v>44761</c:v>
                </c:pt>
                <c:pt idx="80">
                  <c:v>44762</c:v>
                </c:pt>
                <c:pt idx="81">
                  <c:v>44763</c:v>
                </c:pt>
                <c:pt idx="82">
                  <c:v>44764</c:v>
                </c:pt>
                <c:pt idx="83">
                  <c:v>44765</c:v>
                </c:pt>
                <c:pt idx="84">
                  <c:v>44766</c:v>
                </c:pt>
                <c:pt idx="85">
                  <c:v>44767</c:v>
                </c:pt>
                <c:pt idx="86">
                  <c:v>44768</c:v>
                </c:pt>
                <c:pt idx="87">
                  <c:v>44769</c:v>
                </c:pt>
                <c:pt idx="88">
                  <c:v>44770</c:v>
                </c:pt>
                <c:pt idx="89">
                  <c:v>44771</c:v>
                </c:pt>
                <c:pt idx="90">
                  <c:v>44772</c:v>
                </c:pt>
                <c:pt idx="91">
                  <c:v>44773</c:v>
                </c:pt>
                <c:pt idx="92">
                  <c:v>44774</c:v>
                </c:pt>
                <c:pt idx="93">
                  <c:v>44775</c:v>
                </c:pt>
                <c:pt idx="94">
                  <c:v>44776</c:v>
                </c:pt>
                <c:pt idx="95">
                  <c:v>44777</c:v>
                </c:pt>
                <c:pt idx="96">
                  <c:v>44778</c:v>
                </c:pt>
                <c:pt idx="97">
                  <c:v>44779</c:v>
                </c:pt>
                <c:pt idx="98">
                  <c:v>44780</c:v>
                </c:pt>
                <c:pt idx="99">
                  <c:v>44781</c:v>
                </c:pt>
                <c:pt idx="100">
                  <c:v>44782</c:v>
                </c:pt>
              </c:numCache>
            </c:numRef>
          </c:cat>
          <c:val>
            <c:numRef>
              <c:f>Sheet1!$B$32:$B$132</c:f>
              <c:numCache>
                <c:formatCode>0</c:formatCode>
                <c:ptCount val="101"/>
                <c:pt idx="0">
                  <c:v>540.54775000000006</c:v>
                </c:pt>
                <c:pt idx="1">
                  <c:v>617.87425000000007</c:v>
                </c:pt>
                <c:pt idx="2">
                  <c:v>600.81775000000005</c:v>
                </c:pt>
                <c:pt idx="3">
                  <c:v>600.81775000000005</c:v>
                </c:pt>
                <c:pt idx="4">
                  <c:v>642.09424999999999</c:v>
                </c:pt>
                <c:pt idx="5">
                  <c:v>642.09424999999999</c:v>
                </c:pt>
                <c:pt idx="6">
                  <c:v>642.09424999999999</c:v>
                </c:pt>
                <c:pt idx="7">
                  <c:v>677.33225000000004</c:v>
                </c:pt>
                <c:pt idx="8">
                  <c:v>737.44349999999997</c:v>
                </c:pt>
                <c:pt idx="9">
                  <c:v>1016.72325</c:v>
                </c:pt>
                <c:pt idx="10">
                  <c:v>1016.72325</c:v>
                </c:pt>
                <c:pt idx="11">
                  <c:v>834.95799999999997</c:v>
                </c:pt>
                <c:pt idx="12">
                  <c:v>834.95799999999997</c:v>
                </c:pt>
                <c:pt idx="13">
                  <c:v>834.95799999999997</c:v>
                </c:pt>
                <c:pt idx="14">
                  <c:v>1106.2595000000001</c:v>
                </c:pt>
                <c:pt idx="15">
                  <c:v>1143.89375</c:v>
                </c:pt>
                <c:pt idx="16">
                  <c:v>980.22524999999996</c:v>
                </c:pt>
                <c:pt idx="17">
                  <c:v>980.22524999999996</c:v>
                </c:pt>
                <c:pt idx="18">
                  <c:v>1119.4514999999999</c:v>
                </c:pt>
                <c:pt idx="19">
                  <c:v>1119.4514999999999</c:v>
                </c:pt>
                <c:pt idx="20">
                  <c:v>1119.4514999999999</c:v>
                </c:pt>
                <c:pt idx="21">
                  <c:v>804.17949999999996</c:v>
                </c:pt>
                <c:pt idx="22">
                  <c:v>778.19049999999993</c:v>
                </c:pt>
                <c:pt idx="23">
                  <c:v>847.66824999999994</c:v>
                </c:pt>
                <c:pt idx="24">
                  <c:v>847.66824999999994</c:v>
                </c:pt>
                <c:pt idx="25">
                  <c:v>862.94200000000001</c:v>
                </c:pt>
                <c:pt idx="26">
                  <c:v>862.94200000000001</c:v>
                </c:pt>
                <c:pt idx="27">
                  <c:v>862.94200000000001</c:v>
                </c:pt>
                <c:pt idx="28">
                  <c:v>1010.3755</c:v>
                </c:pt>
                <c:pt idx="29">
                  <c:v>1229.6905000000002</c:v>
                </c:pt>
                <c:pt idx="30">
                  <c:v>957.9085</c:v>
                </c:pt>
                <c:pt idx="31">
                  <c:v>957.9085</c:v>
                </c:pt>
                <c:pt idx="32">
                  <c:v>940.09433333333334</c:v>
                </c:pt>
                <c:pt idx="33">
                  <c:v>940.09433333333334</c:v>
                </c:pt>
                <c:pt idx="34">
                  <c:v>940.09433333333334</c:v>
                </c:pt>
                <c:pt idx="35">
                  <c:v>974.09099999999989</c:v>
                </c:pt>
                <c:pt idx="36">
                  <c:v>866.17724999999996</c:v>
                </c:pt>
                <c:pt idx="37">
                  <c:v>817.66249999999991</c:v>
                </c:pt>
                <c:pt idx="38">
                  <c:v>817.66249999999991</c:v>
                </c:pt>
                <c:pt idx="39">
                  <c:v>782.78425000000004</c:v>
                </c:pt>
                <c:pt idx="40">
                  <c:v>782.78425000000004</c:v>
                </c:pt>
                <c:pt idx="41">
                  <c:v>782.78425000000004</c:v>
                </c:pt>
                <c:pt idx="42">
                  <c:v>630.6875</c:v>
                </c:pt>
                <c:pt idx="43">
                  <c:v>588.21499999999992</c:v>
                </c:pt>
                <c:pt idx="44">
                  <c:v>589.20450000000005</c:v>
                </c:pt>
                <c:pt idx="45">
                  <c:v>589.20450000000005</c:v>
                </c:pt>
                <c:pt idx="46">
                  <c:v>549.84</c:v>
                </c:pt>
                <c:pt idx="47">
                  <c:v>549.84</c:v>
                </c:pt>
                <c:pt idx="48">
                  <c:v>549.84</c:v>
                </c:pt>
                <c:pt idx="49">
                  <c:v>577.22200000000009</c:v>
                </c:pt>
                <c:pt idx="50">
                  <c:v>600.07850000000008</c:v>
                </c:pt>
                <c:pt idx="51">
                  <c:v>607.495</c:v>
                </c:pt>
                <c:pt idx="52">
                  <c:v>607.495</c:v>
                </c:pt>
                <c:pt idx="53">
                  <c:v>1385.979</c:v>
                </c:pt>
                <c:pt idx="54">
                  <c:v>1385.979</c:v>
                </c:pt>
                <c:pt idx="55">
                  <c:v>1385.979</c:v>
                </c:pt>
                <c:pt idx="56">
                  <c:v>1067.606</c:v>
                </c:pt>
                <c:pt idx="57">
                  <c:v>1024.7046666666668</c:v>
                </c:pt>
                <c:pt idx="58">
                  <c:v>943.96825000000001</c:v>
                </c:pt>
                <c:pt idx="59">
                  <c:v>943.96825000000001</c:v>
                </c:pt>
                <c:pt idx="60">
                  <c:v>840.47350000000006</c:v>
                </c:pt>
                <c:pt idx="61">
                  <c:v>840.47350000000006</c:v>
                </c:pt>
                <c:pt idx="62">
                  <c:v>840.47350000000006</c:v>
                </c:pt>
                <c:pt idx="63">
                  <c:v>870.88700000000006</c:v>
                </c:pt>
                <c:pt idx="64">
                  <c:v>1148.5636666666667</c:v>
                </c:pt>
                <c:pt idx="65">
                  <c:v>2118.8386666666665</c:v>
                </c:pt>
                <c:pt idx="66">
                  <c:v>2118.8386666666665</c:v>
                </c:pt>
                <c:pt idx="67">
                  <c:v>2127.9283333333333</c:v>
                </c:pt>
                <c:pt idx="68">
                  <c:v>2127.9283333333333</c:v>
                </c:pt>
                <c:pt idx="69">
                  <c:v>2127.9283333333333</c:v>
                </c:pt>
                <c:pt idx="70">
                  <c:v>2668.2735000000002</c:v>
                </c:pt>
                <c:pt idx="71">
                  <c:v>2355.8607499999998</c:v>
                </c:pt>
                <c:pt idx="72">
                  <c:v>1851.4115000000002</c:v>
                </c:pt>
                <c:pt idx="73">
                  <c:v>1851.4115000000002</c:v>
                </c:pt>
                <c:pt idx="74">
                  <c:v>1801.7237500000001</c:v>
                </c:pt>
                <c:pt idx="75">
                  <c:v>1801.7237500000001</c:v>
                </c:pt>
                <c:pt idx="76">
                  <c:v>1801.7237500000001</c:v>
                </c:pt>
                <c:pt idx="77">
                  <c:v>1042.8455000000001</c:v>
                </c:pt>
                <c:pt idx="78">
                  <c:v>1277.4640000000002</c:v>
                </c:pt>
                <c:pt idx="79">
                  <c:v>1161.6347500000002</c:v>
                </c:pt>
                <c:pt idx="80">
                  <c:v>1161.6347500000002</c:v>
                </c:pt>
                <c:pt idx="81">
                  <c:v>1370.54475</c:v>
                </c:pt>
                <c:pt idx="82">
                  <c:v>1370.54475</c:v>
                </c:pt>
                <c:pt idx="83">
                  <c:v>1370.54475</c:v>
                </c:pt>
                <c:pt idx="84">
                  <c:v>1418.34575</c:v>
                </c:pt>
                <c:pt idx="85">
                  <c:v>1496.0197499999999</c:v>
                </c:pt>
                <c:pt idx="86">
                  <c:v>1524.221</c:v>
                </c:pt>
                <c:pt idx="87">
                  <c:v>1524.221</c:v>
                </c:pt>
                <c:pt idx="88">
                  <c:v>1398.1815000000001</c:v>
                </c:pt>
                <c:pt idx="89">
                  <c:v>1398.1815000000001</c:v>
                </c:pt>
                <c:pt idx="90">
                  <c:v>1398.1815000000001</c:v>
                </c:pt>
                <c:pt idx="91">
                  <c:v>1423.6815000000001</c:v>
                </c:pt>
                <c:pt idx="92">
                  <c:v>1488.9963080000002</c:v>
                </c:pt>
                <c:pt idx="93">
                  <c:v>1575.13822</c:v>
                </c:pt>
                <c:pt idx="94">
                  <c:v>1575.13822</c:v>
                </c:pt>
                <c:pt idx="95">
                  <c:v>1510.1363144500001</c:v>
                </c:pt>
                <c:pt idx="96">
                  <c:v>1510.1363144500001</c:v>
                </c:pt>
                <c:pt idx="97">
                  <c:v>1510.1363144500001</c:v>
                </c:pt>
                <c:pt idx="98">
                  <c:v>1433.7031817</c:v>
                </c:pt>
                <c:pt idx="99">
                  <c:v>1234.1719569333334</c:v>
                </c:pt>
                <c:pt idx="100">
                  <c:v>1056.8363874000001</c:v>
                </c:pt>
              </c:numCache>
            </c:numRef>
          </c:val>
          <c:smooth val="1"/>
          <c:extLst>
            <c:ext xmlns:c16="http://schemas.microsoft.com/office/drawing/2014/chart" uri="{C3380CC4-5D6E-409C-BE32-E72D297353CC}">
              <c16:uniqueId val="{00000000-2521-4704-8001-83623E5F1097}"/>
            </c:ext>
          </c:extLst>
        </c:ser>
        <c:ser>
          <c:idx val="1"/>
          <c:order val="1"/>
          <c:tx>
            <c:strRef>
              <c:f>Sheet1!$C$1</c:f>
              <c:strCache>
                <c:ptCount val="1"/>
                <c:pt idx="0">
                  <c:v>Hull</c:v>
                </c:pt>
              </c:strCache>
            </c:strRef>
          </c:tx>
          <c:spPr>
            <a:ln w="19050" cap="rnd">
              <a:solidFill>
                <a:schemeClr val="bg2">
                  <a:lumMod val="75000"/>
                </a:schemeClr>
              </a:solidFill>
              <a:round/>
            </a:ln>
            <a:effectLst/>
          </c:spPr>
          <c:marker>
            <c:symbol val="none"/>
          </c:marker>
          <c:cat>
            <c:numRef>
              <c:f>Sheet1!$A$32:$A$132</c:f>
              <c:numCache>
                <c:formatCode>m/d/yyyy</c:formatCode>
                <c:ptCount val="101"/>
                <c:pt idx="0">
                  <c:v>44682</c:v>
                </c:pt>
                <c:pt idx="1">
                  <c:v>44683</c:v>
                </c:pt>
                <c:pt idx="2">
                  <c:v>44684</c:v>
                </c:pt>
                <c:pt idx="3">
                  <c:v>44685</c:v>
                </c:pt>
                <c:pt idx="4">
                  <c:v>44686</c:v>
                </c:pt>
                <c:pt idx="5">
                  <c:v>44687</c:v>
                </c:pt>
                <c:pt idx="6">
                  <c:v>44688</c:v>
                </c:pt>
                <c:pt idx="7">
                  <c:v>44689</c:v>
                </c:pt>
                <c:pt idx="8">
                  <c:v>44690</c:v>
                </c:pt>
                <c:pt idx="9">
                  <c:v>44691</c:v>
                </c:pt>
                <c:pt idx="10">
                  <c:v>44692</c:v>
                </c:pt>
                <c:pt idx="11">
                  <c:v>44693</c:v>
                </c:pt>
                <c:pt idx="12">
                  <c:v>44694</c:v>
                </c:pt>
                <c:pt idx="13">
                  <c:v>44695</c:v>
                </c:pt>
                <c:pt idx="14">
                  <c:v>44696</c:v>
                </c:pt>
                <c:pt idx="15">
                  <c:v>44697</c:v>
                </c:pt>
                <c:pt idx="16">
                  <c:v>44698</c:v>
                </c:pt>
                <c:pt idx="17">
                  <c:v>44699</c:v>
                </c:pt>
                <c:pt idx="18">
                  <c:v>44700</c:v>
                </c:pt>
                <c:pt idx="19">
                  <c:v>44701</c:v>
                </c:pt>
                <c:pt idx="20">
                  <c:v>44702</c:v>
                </c:pt>
                <c:pt idx="21">
                  <c:v>44703</c:v>
                </c:pt>
                <c:pt idx="22">
                  <c:v>44704</c:v>
                </c:pt>
                <c:pt idx="23">
                  <c:v>44705</c:v>
                </c:pt>
                <c:pt idx="24">
                  <c:v>44706</c:v>
                </c:pt>
                <c:pt idx="25">
                  <c:v>44707</c:v>
                </c:pt>
                <c:pt idx="26">
                  <c:v>44708</c:v>
                </c:pt>
                <c:pt idx="27">
                  <c:v>44709</c:v>
                </c:pt>
                <c:pt idx="28">
                  <c:v>44710</c:v>
                </c:pt>
                <c:pt idx="29">
                  <c:v>44711</c:v>
                </c:pt>
                <c:pt idx="30">
                  <c:v>44712</c:v>
                </c:pt>
                <c:pt idx="31">
                  <c:v>44713</c:v>
                </c:pt>
                <c:pt idx="32">
                  <c:v>44714</c:v>
                </c:pt>
                <c:pt idx="33">
                  <c:v>44715</c:v>
                </c:pt>
                <c:pt idx="34">
                  <c:v>44716</c:v>
                </c:pt>
                <c:pt idx="35">
                  <c:v>44717</c:v>
                </c:pt>
                <c:pt idx="36">
                  <c:v>44718</c:v>
                </c:pt>
                <c:pt idx="37">
                  <c:v>44719</c:v>
                </c:pt>
                <c:pt idx="38">
                  <c:v>44720</c:v>
                </c:pt>
                <c:pt idx="39">
                  <c:v>44721</c:v>
                </c:pt>
                <c:pt idx="40">
                  <c:v>44722</c:v>
                </c:pt>
                <c:pt idx="41">
                  <c:v>44723</c:v>
                </c:pt>
                <c:pt idx="42">
                  <c:v>44724</c:v>
                </c:pt>
                <c:pt idx="43">
                  <c:v>44725</c:v>
                </c:pt>
                <c:pt idx="44">
                  <c:v>44726</c:v>
                </c:pt>
                <c:pt idx="45">
                  <c:v>44727</c:v>
                </c:pt>
                <c:pt idx="46">
                  <c:v>44728</c:v>
                </c:pt>
                <c:pt idx="47">
                  <c:v>44729</c:v>
                </c:pt>
                <c:pt idx="48">
                  <c:v>44730</c:v>
                </c:pt>
                <c:pt idx="49">
                  <c:v>44731</c:v>
                </c:pt>
                <c:pt idx="50">
                  <c:v>44732</c:v>
                </c:pt>
                <c:pt idx="51">
                  <c:v>44733</c:v>
                </c:pt>
                <c:pt idx="52">
                  <c:v>44734</c:v>
                </c:pt>
                <c:pt idx="53">
                  <c:v>44735</c:v>
                </c:pt>
                <c:pt idx="54">
                  <c:v>44736</c:v>
                </c:pt>
                <c:pt idx="55">
                  <c:v>44737</c:v>
                </c:pt>
                <c:pt idx="56">
                  <c:v>44738</c:v>
                </c:pt>
                <c:pt idx="57">
                  <c:v>44739</c:v>
                </c:pt>
                <c:pt idx="58">
                  <c:v>44740</c:v>
                </c:pt>
                <c:pt idx="59">
                  <c:v>44741</c:v>
                </c:pt>
                <c:pt idx="60">
                  <c:v>44742</c:v>
                </c:pt>
                <c:pt idx="61">
                  <c:v>44743</c:v>
                </c:pt>
                <c:pt idx="62">
                  <c:v>44744</c:v>
                </c:pt>
                <c:pt idx="63">
                  <c:v>44745</c:v>
                </c:pt>
                <c:pt idx="64">
                  <c:v>44746</c:v>
                </c:pt>
                <c:pt idx="65">
                  <c:v>44747</c:v>
                </c:pt>
                <c:pt idx="66">
                  <c:v>44748</c:v>
                </c:pt>
                <c:pt idx="67">
                  <c:v>44749</c:v>
                </c:pt>
                <c:pt idx="68">
                  <c:v>44750</c:v>
                </c:pt>
                <c:pt idx="69">
                  <c:v>44751</c:v>
                </c:pt>
                <c:pt idx="70">
                  <c:v>44752</c:v>
                </c:pt>
                <c:pt idx="71">
                  <c:v>44753</c:v>
                </c:pt>
                <c:pt idx="72">
                  <c:v>44754</c:v>
                </c:pt>
                <c:pt idx="73">
                  <c:v>44755</c:v>
                </c:pt>
                <c:pt idx="74">
                  <c:v>44756</c:v>
                </c:pt>
                <c:pt idx="75">
                  <c:v>44757</c:v>
                </c:pt>
                <c:pt idx="76">
                  <c:v>44758</c:v>
                </c:pt>
                <c:pt idx="77">
                  <c:v>44759</c:v>
                </c:pt>
                <c:pt idx="78">
                  <c:v>44760</c:v>
                </c:pt>
                <c:pt idx="79">
                  <c:v>44761</c:v>
                </c:pt>
                <c:pt idx="80">
                  <c:v>44762</c:v>
                </c:pt>
                <c:pt idx="81">
                  <c:v>44763</c:v>
                </c:pt>
                <c:pt idx="82">
                  <c:v>44764</c:v>
                </c:pt>
                <c:pt idx="83">
                  <c:v>44765</c:v>
                </c:pt>
                <c:pt idx="84">
                  <c:v>44766</c:v>
                </c:pt>
                <c:pt idx="85">
                  <c:v>44767</c:v>
                </c:pt>
                <c:pt idx="86">
                  <c:v>44768</c:v>
                </c:pt>
                <c:pt idx="87">
                  <c:v>44769</c:v>
                </c:pt>
                <c:pt idx="88">
                  <c:v>44770</c:v>
                </c:pt>
                <c:pt idx="89">
                  <c:v>44771</c:v>
                </c:pt>
                <c:pt idx="90">
                  <c:v>44772</c:v>
                </c:pt>
                <c:pt idx="91">
                  <c:v>44773</c:v>
                </c:pt>
                <c:pt idx="92">
                  <c:v>44774</c:v>
                </c:pt>
                <c:pt idx="93">
                  <c:v>44775</c:v>
                </c:pt>
                <c:pt idx="94">
                  <c:v>44776</c:v>
                </c:pt>
                <c:pt idx="95">
                  <c:v>44777</c:v>
                </c:pt>
                <c:pt idx="96">
                  <c:v>44778</c:v>
                </c:pt>
                <c:pt idx="97">
                  <c:v>44779</c:v>
                </c:pt>
                <c:pt idx="98">
                  <c:v>44780</c:v>
                </c:pt>
                <c:pt idx="99">
                  <c:v>44781</c:v>
                </c:pt>
                <c:pt idx="100">
                  <c:v>44782</c:v>
                </c:pt>
              </c:numCache>
            </c:numRef>
          </c:cat>
          <c:val>
            <c:numRef>
              <c:f>Sheet1!$C$32:$C$132</c:f>
              <c:numCache>
                <c:formatCode>0</c:formatCode>
                <c:ptCount val="101"/>
                <c:pt idx="0">
                  <c:v>493.98733333333331</c:v>
                </c:pt>
                <c:pt idx="1">
                  <c:v>493.98733333333331</c:v>
                </c:pt>
                <c:pt idx="2">
                  <c:v>936.90833333333342</c:v>
                </c:pt>
                <c:pt idx="3">
                  <c:v>1281.7813333333334</c:v>
                </c:pt>
                <c:pt idx="4">
                  <c:v>1857.1033333333332</c:v>
                </c:pt>
                <c:pt idx="5">
                  <c:v>1857.1033333333332</c:v>
                </c:pt>
                <c:pt idx="6">
                  <c:v>1857.1033333333332</c:v>
                </c:pt>
                <c:pt idx="7">
                  <c:v>1857.1033333333332</c:v>
                </c:pt>
                <c:pt idx="8">
                  <c:v>1857.1033333333332</c:v>
                </c:pt>
                <c:pt idx="9">
                  <c:v>1982.8823333333332</c:v>
                </c:pt>
                <c:pt idx="10">
                  <c:v>2214.8223333333335</c:v>
                </c:pt>
                <c:pt idx="11">
                  <c:v>2023.0426666666669</c:v>
                </c:pt>
                <c:pt idx="12">
                  <c:v>2023.0426666666669</c:v>
                </c:pt>
                <c:pt idx="13">
                  <c:v>2023.0426666666669</c:v>
                </c:pt>
                <c:pt idx="14">
                  <c:v>2023.0426666666669</c:v>
                </c:pt>
                <c:pt idx="15">
                  <c:v>2023.0426666666669</c:v>
                </c:pt>
                <c:pt idx="16">
                  <c:v>1748.5356666666667</c:v>
                </c:pt>
                <c:pt idx="17">
                  <c:v>1694.9696666666666</c:v>
                </c:pt>
                <c:pt idx="18">
                  <c:v>1638.7126666666666</c:v>
                </c:pt>
                <c:pt idx="19">
                  <c:v>1638.7126666666666</c:v>
                </c:pt>
                <c:pt idx="20">
                  <c:v>1638.7126666666666</c:v>
                </c:pt>
                <c:pt idx="21">
                  <c:v>1638.7126666666666</c:v>
                </c:pt>
                <c:pt idx="22">
                  <c:v>1638.7126666666666</c:v>
                </c:pt>
                <c:pt idx="23">
                  <c:v>1604.7266666666667</c:v>
                </c:pt>
                <c:pt idx="24">
                  <c:v>1738.7266666666667</c:v>
                </c:pt>
                <c:pt idx="25">
                  <c:v>2097.0229999999997</c:v>
                </c:pt>
                <c:pt idx="26">
                  <c:v>2097.0229999999997</c:v>
                </c:pt>
                <c:pt idx="27">
                  <c:v>2097.0229999999997</c:v>
                </c:pt>
                <c:pt idx="28">
                  <c:v>2097.0229999999997</c:v>
                </c:pt>
                <c:pt idx="29">
                  <c:v>2097.0229999999997</c:v>
                </c:pt>
                <c:pt idx="30">
                  <c:v>2063.9553333333333</c:v>
                </c:pt>
                <c:pt idx="31">
                  <c:v>1726.5219999999999</c:v>
                </c:pt>
                <c:pt idx="32">
                  <c:v>1805.809</c:v>
                </c:pt>
                <c:pt idx="33">
                  <c:v>1805.809</c:v>
                </c:pt>
                <c:pt idx="34">
                  <c:v>1805.809</c:v>
                </c:pt>
                <c:pt idx="35">
                  <c:v>1805.809</c:v>
                </c:pt>
                <c:pt idx="36">
                  <c:v>1805.809</c:v>
                </c:pt>
                <c:pt idx="37">
                  <c:v>1796.0053333333333</c:v>
                </c:pt>
                <c:pt idx="38">
                  <c:v>1652.0166666666667</c:v>
                </c:pt>
                <c:pt idx="39">
                  <c:v>1009.0616666666666</c:v>
                </c:pt>
                <c:pt idx="40">
                  <c:v>1009.0616666666666</c:v>
                </c:pt>
                <c:pt idx="41">
                  <c:v>1009.0616666666666</c:v>
                </c:pt>
                <c:pt idx="42">
                  <c:v>1009.0616666666666</c:v>
                </c:pt>
                <c:pt idx="43">
                  <c:v>1009.0616666666666</c:v>
                </c:pt>
                <c:pt idx="44">
                  <c:v>1042.0333333333335</c:v>
                </c:pt>
                <c:pt idx="45">
                  <c:v>1018.1866666666668</c:v>
                </c:pt>
                <c:pt idx="46">
                  <c:v>1006.2809999999999</c:v>
                </c:pt>
                <c:pt idx="47">
                  <c:v>1006.2809999999999</c:v>
                </c:pt>
                <c:pt idx="48">
                  <c:v>1006.2809999999999</c:v>
                </c:pt>
                <c:pt idx="49">
                  <c:v>1006.2809999999999</c:v>
                </c:pt>
                <c:pt idx="50">
                  <c:v>1006.2809999999999</c:v>
                </c:pt>
                <c:pt idx="51">
                  <c:v>935.4375</c:v>
                </c:pt>
                <c:pt idx="52">
                  <c:v>884.17100000000005</c:v>
                </c:pt>
                <c:pt idx="58">
                  <c:v>473.113</c:v>
                </c:pt>
                <c:pt idx="59">
                  <c:v>1167.383</c:v>
                </c:pt>
                <c:pt idx="60">
                  <c:v>1076.5666666666666</c:v>
                </c:pt>
                <c:pt idx="61">
                  <c:v>1076.5666666666666</c:v>
                </c:pt>
                <c:pt idx="62">
                  <c:v>1076.5666666666666</c:v>
                </c:pt>
                <c:pt idx="63">
                  <c:v>1076.5666666666666</c:v>
                </c:pt>
                <c:pt idx="64">
                  <c:v>1076.5666666666666</c:v>
                </c:pt>
                <c:pt idx="65">
                  <c:v>1189.6763333333333</c:v>
                </c:pt>
                <c:pt idx="66">
                  <c:v>876.23599999999999</c:v>
                </c:pt>
                <c:pt idx="67">
                  <c:v>848.85566666666671</c:v>
                </c:pt>
                <c:pt idx="68">
                  <c:v>848.85566666666671</c:v>
                </c:pt>
                <c:pt idx="69">
                  <c:v>848.85566666666671</c:v>
                </c:pt>
                <c:pt idx="70">
                  <c:v>848.85566666666671</c:v>
                </c:pt>
                <c:pt idx="71">
                  <c:v>848.85566666666671</c:v>
                </c:pt>
                <c:pt idx="72">
                  <c:v>1157.665</c:v>
                </c:pt>
                <c:pt idx="73">
                  <c:v>1255.2313333333334</c:v>
                </c:pt>
                <c:pt idx="74">
                  <c:v>1580.2353333333333</c:v>
                </c:pt>
                <c:pt idx="75">
                  <c:v>1580.2353333333333</c:v>
                </c:pt>
                <c:pt idx="76">
                  <c:v>1580.2353333333333</c:v>
                </c:pt>
                <c:pt idx="77">
                  <c:v>1580.2353333333333</c:v>
                </c:pt>
                <c:pt idx="78">
                  <c:v>1580.2353333333333</c:v>
                </c:pt>
                <c:pt idx="79">
                  <c:v>1299.7316666666668</c:v>
                </c:pt>
                <c:pt idx="80">
                  <c:v>1121.9516666666668</c:v>
                </c:pt>
                <c:pt idx="81">
                  <c:v>1178.3536666666666</c:v>
                </c:pt>
                <c:pt idx="82">
                  <c:v>1178.3536666666666</c:v>
                </c:pt>
                <c:pt idx="83">
                  <c:v>1178.3536666666666</c:v>
                </c:pt>
                <c:pt idx="84">
                  <c:v>1178.3536666666666</c:v>
                </c:pt>
                <c:pt idx="85">
                  <c:v>1178.3536666666666</c:v>
                </c:pt>
                <c:pt idx="86">
                  <c:v>1044.5163333333333</c:v>
                </c:pt>
                <c:pt idx="87">
                  <c:v>1277.7526666666668</c:v>
                </c:pt>
                <c:pt idx="88">
                  <c:v>923.41566666666677</c:v>
                </c:pt>
                <c:pt idx="89">
                  <c:v>923.41566666666677</c:v>
                </c:pt>
                <c:pt idx="90">
                  <c:v>923.41566666666677</c:v>
                </c:pt>
                <c:pt idx="91">
                  <c:v>923.41566666666677</c:v>
                </c:pt>
                <c:pt idx="92">
                  <c:v>923.6711196</c:v>
                </c:pt>
                <c:pt idx="93">
                  <c:v>1171.2323393000001</c:v>
                </c:pt>
                <c:pt idx="94">
                  <c:v>1195.3266836333335</c:v>
                </c:pt>
                <c:pt idx="95">
                  <c:v>1404.6607329999999</c:v>
                </c:pt>
                <c:pt idx="96">
                  <c:v>1404.6607329999999</c:v>
                </c:pt>
                <c:pt idx="97">
                  <c:v>1404.6607329999999</c:v>
                </c:pt>
                <c:pt idx="98">
                  <c:v>1404.6607329999999</c:v>
                </c:pt>
                <c:pt idx="99">
                  <c:v>1404.6607329999999</c:v>
                </c:pt>
                <c:pt idx="100">
                  <c:v>1487.725549</c:v>
                </c:pt>
              </c:numCache>
            </c:numRef>
          </c:val>
          <c:smooth val="1"/>
          <c:extLst>
            <c:ext xmlns:c16="http://schemas.microsoft.com/office/drawing/2014/chart" uri="{C3380CC4-5D6E-409C-BE32-E72D297353CC}">
              <c16:uniqueId val="{00000001-2521-4704-8001-83623E5F1097}"/>
            </c:ext>
          </c:extLst>
        </c:ser>
        <c:ser>
          <c:idx val="2"/>
          <c:order val="2"/>
          <c:tx>
            <c:strRef>
              <c:f>Sheet1!$D$1</c:f>
              <c:strCache>
                <c:ptCount val="1"/>
                <c:pt idx="0">
                  <c:v>Fall River</c:v>
                </c:pt>
              </c:strCache>
            </c:strRef>
          </c:tx>
          <c:spPr>
            <a:ln w="15875" cap="rnd">
              <a:solidFill>
                <a:schemeClr val="accent2"/>
              </a:solidFill>
              <a:round/>
            </a:ln>
            <a:effectLst/>
          </c:spPr>
          <c:marker>
            <c:symbol val="none"/>
          </c:marker>
          <c:cat>
            <c:numRef>
              <c:f>Sheet1!$A$32:$A$132</c:f>
              <c:numCache>
                <c:formatCode>m/d/yyyy</c:formatCode>
                <c:ptCount val="101"/>
                <c:pt idx="0">
                  <c:v>44682</c:v>
                </c:pt>
                <c:pt idx="1">
                  <c:v>44683</c:v>
                </c:pt>
                <c:pt idx="2">
                  <c:v>44684</c:v>
                </c:pt>
                <c:pt idx="3">
                  <c:v>44685</c:v>
                </c:pt>
                <c:pt idx="4">
                  <c:v>44686</c:v>
                </c:pt>
                <c:pt idx="5">
                  <c:v>44687</c:v>
                </c:pt>
                <c:pt idx="6">
                  <c:v>44688</c:v>
                </c:pt>
                <c:pt idx="7">
                  <c:v>44689</c:v>
                </c:pt>
                <c:pt idx="8">
                  <c:v>44690</c:v>
                </c:pt>
                <c:pt idx="9">
                  <c:v>44691</c:v>
                </c:pt>
                <c:pt idx="10">
                  <c:v>44692</c:v>
                </c:pt>
                <c:pt idx="11">
                  <c:v>44693</c:v>
                </c:pt>
                <c:pt idx="12">
                  <c:v>44694</c:v>
                </c:pt>
                <c:pt idx="13">
                  <c:v>44695</c:v>
                </c:pt>
                <c:pt idx="14">
                  <c:v>44696</c:v>
                </c:pt>
                <c:pt idx="15">
                  <c:v>44697</c:v>
                </c:pt>
                <c:pt idx="16">
                  <c:v>44698</c:v>
                </c:pt>
                <c:pt idx="17">
                  <c:v>44699</c:v>
                </c:pt>
                <c:pt idx="18">
                  <c:v>44700</c:v>
                </c:pt>
                <c:pt idx="19">
                  <c:v>44701</c:v>
                </c:pt>
                <c:pt idx="20">
                  <c:v>44702</c:v>
                </c:pt>
                <c:pt idx="21">
                  <c:v>44703</c:v>
                </c:pt>
                <c:pt idx="22">
                  <c:v>44704</c:v>
                </c:pt>
                <c:pt idx="23">
                  <c:v>44705</c:v>
                </c:pt>
                <c:pt idx="24">
                  <c:v>44706</c:v>
                </c:pt>
                <c:pt idx="25">
                  <c:v>44707</c:v>
                </c:pt>
                <c:pt idx="26">
                  <c:v>44708</c:v>
                </c:pt>
                <c:pt idx="27">
                  <c:v>44709</c:v>
                </c:pt>
                <c:pt idx="28">
                  <c:v>44710</c:v>
                </c:pt>
                <c:pt idx="29">
                  <c:v>44711</c:v>
                </c:pt>
                <c:pt idx="30">
                  <c:v>44712</c:v>
                </c:pt>
                <c:pt idx="31">
                  <c:v>44713</c:v>
                </c:pt>
                <c:pt idx="32">
                  <c:v>44714</c:v>
                </c:pt>
                <c:pt idx="33">
                  <c:v>44715</c:v>
                </c:pt>
                <c:pt idx="34">
                  <c:v>44716</c:v>
                </c:pt>
                <c:pt idx="35">
                  <c:v>44717</c:v>
                </c:pt>
                <c:pt idx="36">
                  <c:v>44718</c:v>
                </c:pt>
                <c:pt idx="37">
                  <c:v>44719</c:v>
                </c:pt>
                <c:pt idx="38">
                  <c:v>44720</c:v>
                </c:pt>
                <c:pt idx="39">
                  <c:v>44721</c:v>
                </c:pt>
                <c:pt idx="40">
                  <c:v>44722</c:v>
                </c:pt>
                <c:pt idx="41">
                  <c:v>44723</c:v>
                </c:pt>
                <c:pt idx="42">
                  <c:v>44724</c:v>
                </c:pt>
                <c:pt idx="43">
                  <c:v>44725</c:v>
                </c:pt>
                <c:pt idx="44">
                  <c:v>44726</c:v>
                </c:pt>
                <c:pt idx="45">
                  <c:v>44727</c:v>
                </c:pt>
                <c:pt idx="46">
                  <c:v>44728</c:v>
                </c:pt>
                <c:pt idx="47">
                  <c:v>44729</c:v>
                </c:pt>
                <c:pt idx="48">
                  <c:v>44730</c:v>
                </c:pt>
                <c:pt idx="49">
                  <c:v>44731</c:v>
                </c:pt>
                <c:pt idx="50">
                  <c:v>44732</c:v>
                </c:pt>
                <c:pt idx="51">
                  <c:v>44733</c:v>
                </c:pt>
                <c:pt idx="52">
                  <c:v>44734</c:v>
                </c:pt>
                <c:pt idx="53">
                  <c:v>44735</c:v>
                </c:pt>
                <c:pt idx="54">
                  <c:v>44736</c:v>
                </c:pt>
                <c:pt idx="55">
                  <c:v>44737</c:v>
                </c:pt>
                <c:pt idx="56">
                  <c:v>44738</c:v>
                </c:pt>
                <c:pt idx="57">
                  <c:v>44739</c:v>
                </c:pt>
                <c:pt idx="58">
                  <c:v>44740</c:v>
                </c:pt>
                <c:pt idx="59">
                  <c:v>44741</c:v>
                </c:pt>
                <c:pt idx="60">
                  <c:v>44742</c:v>
                </c:pt>
                <c:pt idx="61">
                  <c:v>44743</c:v>
                </c:pt>
                <c:pt idx="62">
                  <c:v>44744</c:v>
                </c:pt>
                <c:pt idx="63">
                  <c:v>44745</c:v>
                </c:pt>
                <c:pt idx="64">
                  <c:v>44746</c:v>
                </c:pt>
                <c:pt idx="65">
                  <c:v>44747</c:v>
                </c:pt>
                <c:pt idx="66">
                  <c:v>44748</c:v>
                </c:pt>
                <c:pt idx="67">
                  <c:v>44749</c:v>
                </c:pt>
                <c:pt idx="68">
                  <c:v>44750</c:v>
                </c:pt>
                <c:pt idx="69">
                  <c:v>44751</c:v>
                </c:pt>
                <c:pt idx="70">
                  <c:v>44752</c:v>
                </c:pt>
                <c:pt idx="71">
                  <c:v>44753</c:v>
                </c:pt>
                <c:pt idx="72">
                  <c:v>44754</c:v>
                </c:pt>
                <c:pt idx="73">
                  <c:v>44755</c:v>
                </c:pt>
                <c:pt idx="74">
                  <c:v>44756</c:v>
                </c:pt>
                <c:pt idx="75">
                  <c:v>44757</c:v>
                </c:pt>
                <c:pt idx="76">
                  <c:v>44758</c:v>
                </c:pt>
                <c:pt idx="77">
                  <c:v>44759</c:v>
                </c:pt>
                <c:pt idx="78">
                  <c:v>44760</c:v>
                </c:pt>
                <c:pt idx="79">
                  <c:v>44761</c:v>
                </c:pt>
                <c:pt idx="80">
                  <c:v>44762</c:v>
                </c:pt>
                <c:pt idx="81">
                  <c:v>44763</c:v>
                </c:pt>
                <c:pt idx="82">
                  <c:v>44764</c:v>
                </c:pt>
                <c:pt idx="83">
                  <c:v>44765</c:v>
                </c:pt>
                <c:pt idx="84">
                  <c:v>44766</c:v>
                </c:pt>
                <c:pt idx="85">
                  <c:v>44767</c:v>
                </c:pt>
                <c:pt idx="86">
                  <c:v>44768</c:v>
                </c:pt>
                <c:pt idx="87">
                  <c:v>44769</c:v>
                </c:pt>
                <c:pt idx="88">
                  <c:v>44770</c:v>
                </c:pt>
                <c:pt idx="89">
                  <c:v>44771</c:v>
                </c:pt>
                <c:pt idx="90">
                  <c:v>44772</c:v>
                </c:pt>
                <c:pt idx="91">
                  <c:v>44773</c:v>
                </c:pt>
                <c:pt idx="92">
                  <c:v>44774</c:v>
                </c:pt>
                <c:pt idx="93">
                  <c:v>44775</c:v>
                </c:pt>
                <c:pt idx="94">
                  <c:v>44776</c:v>
                </c:pt>
                <c:pt idx="95">
                  <c:v>44777</c:v>
                </c:pt>
                <c:pt idx="96">
                  <c:v>44778</c:v>
                </c:pt>
                <c:pt idx="97">
                  <c:v>44779</c:v>
                </c:pt>
                <c:pt idx="98">
                  <c:v>44780</c:v>
                </c:pt>
                <c:pt idx="99">
                  <c:v>44781</c:v>
                </c:pt>
                <c:pt idx="100">
                  <c:v>44782</c:v>
                </c:pt>
              </c:numCache>
            </c:numRef>
          </c:cat>
          <c:val>
            <c:numRef>
              <c:f>Sheet1!$D$32:$D$132</c:f>
              <c:numCache>
                <c:formatCode>General</c:formatCode>
                <c:ptCount val="101"/>
              </c:numCache>
            </c:numRef>
          </c:val>
          <c:smooth val="1"/>
          <c:extLst>
            <c:ext xmlns:c16="http://schemas.microsoft.com/office/drawing/2014/chart" uri="{C3380CC4-5D6E-409C-BE32-E72D297353CC}">
              <c16:uniqueId val="{00000002-2521-4704-8001-83623E5F1097}"/>
            </c:ext>
          </c:extLst>
        </c:ser>
        <c:ser>
          <c:idx val="3"/>
          <c:order val="3"/>
          <c:tx>
            <c:strRef>
              <c:f>Sheet1!$E$1</c:f>
              <c:strCache>
                <c:ptCount val="1"/>
                <c:pt idx="0">
                  <c:v>Plymouth</c:v>
                </c:pt>
              </c:strCache>
            </c:strRef>
          </c:tx>
          <c:spPr>
            <a:ln w="19050" cap="rnd">
              <a:solidFill>
                <a:schemeClr val="accent5"/>
              </a:solidFill>
              <a:round/>
            </a:ln>
            <a:effectLst/>
          </c:spPr>
          <c:marker>
            <c:symbol val="none"/>
          </c:marker>
          <c:cat>
            <c:numRef>
              <c:f>Sheet1!$A$32:$A$132</c:f>
              <c:numCache>
                <c:formatCode>m/d/yyyy</c:formatCode>
                <c:ptCount val="101"/>
                <c:pt idx="0">
                  <c:v>44682</c:v>
                </c:pt>
                <c:pt idx="1">
                  <c:v>44683</c:v>
                </c:pt>
                <c:pt idx="2">
                  <c:v>44684</c:v>
                </c:pt>
                <c:pt idx="3">
                  <c:v>44685</c:v>
                </c:pt>
                <c:pt idx="4">
                  <c:v>44686</c:v>
                </c:pt>
                <c:pt idx="5">
                  <c:v>44687</c:v>
                </c:pt>
                <c:pt idx="6">
                  <c:v>44688</c:v>
                </c:pt>
                <c:pt idx="7">
                  <c:v>44689</c:v>
                </c:pt>
                <c:pt idx="8">
                  <c:v>44690</c:v>
                </c:pt>
                <c:pt idx="9">
                  <c:v>44691</c:v>
                </c:pt>
                <c:pt idx="10">
                  <c:v>44692</c:v>
                </c:pt>
                <c:pt idx="11">
                  <c:v>44693</c:v>
                </c:pt>
                <c:pt idx="12">
                  <c:v>44694</c:v>
                </c:pt>
                <c:pt idx="13">
                  <c:v>44695</c:v>
                </c:pt>
                <c:pt idx="14">
                  <c:v>44696</c:v>
                </c:pt>
                <c:pt idx="15">
                  <c:v>44697</c:v>
                </c:pt>
                <c:pt idx="16">
                  <c:v>44698</c:v>
                </c:pt>
                <c:pt idx="17">
                  <c:v>44699</c:v>
                </c:pt>
                <c:pt idx="18">
                  <c:v>44700</c:v>
                </c:pt>
                <c:pt idx="19">
                  <c:v>44701</c:v>
                </c:pt>
                <c:pt idx="20">
                  <c:v>44702</c:v>
                </c:pt>
                <c:pt idx="21">
                  <c:v>44703</c:v>
                </c:pt>
                <c:pt idx="22">
                  <c:v>44704</c:v>
                </c:pt>
                <c:pt idx="23">
                  <c:v>44705</c:v>
                </c:pt>
                <c:pt idx="24">
                  <c:v>44706</c:v>
                </c:pt>
                <c:pt idx="25">
                  <c:v>44707</c:v>
                </c:pt>
                <c:pt idx="26">
                  <c:v>44708</c:v>
                </c:pt>
                <c:pt idx="27">
                  <c:v>44709</c:v>
                </c:pt>
                <c:pt idx="28">
                  <c:v>44710</c:v>
                </c:pt>
                <c:pt idx="29">
                  <c:v>44711</c:v>
                </c:pt>
                <c:pt idx="30">
                  <c:v>44712</c:v>
                </c:pt>
                <c:pt idx="31">
                  <c:v>44713</c:v>
                </c:pt>
                <c:pt idx="32">
                  <c:v>44714</c:v>
                </c:pt>
                <c:pt idx="33">
                  <c:v>44715</c:v>
                </c:pt>
                <c:pt idx="34">
                  <c:v>44716</c:v>
                </c:pt>
                <c:pt idx="35">
                  <c:v>44717</c:v>
                </c:pt>
                <c:pt idx="36">
                  <c:v>44718</c:v>
                </c:pt>
                <c:pt idx="37">
                  <c:v>44719</c:v>
                </c:pt>
                <c:pt idx="38">
                  <c:v>44720</c:v>
                </c:pt>
                <c:pt idx="39">
                  <c:v>44721</c:v>
                </c:pt>
                <c:pt idx="40">
                  <c:v>44722</c:v>
                </c:pt>
                <c:pt idx="41">
                  <c:v>44723</c:v>
                </c:pt>
                <c:pt idx="42">
                  <c:v>44724</c:v>
                </c:pt>
                <c:pt idx="43">
                  <c:v>44725</c:v>
                </c:pt>
                <c:pt idx="44">
                  <c:v>44726</c:v>
                </c:pt>
                <c:pt idx="45">
                  <c:v>44727</c:v>
                </c:pt>
                <c:pt idx="46">
                  <c:v>44728</c:v>
                </c:pt>
                <c:pt idx="47">
                  <c:v>44729</c:v>
                </c:pt>
                <c:pt idx="48">
                  <c:v>44730</c:v>
                </c:pt>
                <c:pt idx="49">
                  <c:v>44731</c:v>
                </c:pt>
                <c:pt idx="50">
                  <c:v>44732</c:v>
                </c:pt>
                <c:pt idx="51">
                  <c:v>44733</c:v>
                </c:pt>
                <c:pt idx="52">
                  <c:v>44734</c:v>
                </c:pt>
                <c:pt idx="53">
                  <c:v>44735</c:v>
                </c:pt>
                <c:pt idx="54">
                  <c:v>44736</c:v>
                </c:pt>
                <c:pt idx="55">
                  <c:v>44737</c:v>
                </c:pt>
                <c:pt idx="56">
                  <c:v>44738</c:v>
                </c:pt>
                <c:pt idx="57">
                  <c:v>44739</c:v>
                </c:pt>
                <c:pt idx="58">
                  <c:v>44740</c:v>
                </c:pt>
                <c:pt idx="59">
                  <c:v>44741</c:v>
                </c:pt>
                <c:pt idx="60">
                  <c:v>44742</c:v>
                </c:pt>
                <c:pt idx="61">
                  <c:v>44743</c:v>
                </c:pt>
                <c:pt idx="62">
                  <c:v>44744</c:v>
                </c:pt>
                <c:pt idx="63">
                  <c:v>44745</c:v>
                </c:pt>
                <c:pt idx="64">
                  <c:v>44746</c:v>
                </c:pt>
                <c:pt idx="65">
                  <c:v>44747</c:v>
                </c:pt>
                <c:pt idx="66">
                  <c:v>44748</c:v>
                </c:pt>
                <c:pt idx="67">
                  <c:v>44749</c:v>
                </c:pt>
                <c:pt idx="68">
                  <c:v>44750</c:v>
                </c:pt>
                <c:pt idx="69">
                  <c:v>44751</c:v>
                </c:pt>
                <c:pt idx="70">
                  <c:v>44752</c:v>
                </c:pt>
                <c:pt idx="71">
                  <c:v>44753</c:v>
                </c:pt>
                <c:pt idx="72">
                  <c:v>44754</c:v>
                </c:pt>
                <c:pt idx="73">
                  <c:v>44755</c:v>
                </c:pt>
                <c:pt idx="74">
                  <c:v>44756</c:v>
                </c:pt>
                <c:pt idx="75">
                  <c:v>44757</c:v>
                </c:pt>
                <c:pt idx="76">
                  <c:v>44758</c:v>
                </c:pt>
                <c:pt idx="77">
                  <c:v>44759</c:v>
                </c:pt>
                <c:pt idx="78">
                  <c:v>44760</c:v>
                </c:pt>
                <c:pt idx="79">
                  <c:v>44761</c:v>
                </c:pt>
                <c:pt idx="80">
                  <c:v>44762</c:v>
                </c:pt>
                <c:pt idx="81">
                  <c:v>44763</c:v>
                </c:pt>
                <c:pt idx="82">
                  <c:v>44764</c:v>
                </c:pt>
                <c:pt idx="83">
                  <c:v>44765</c:v>
                </c:pt>
                <c:pt idx="84">
                  <c:v>44766</c:v>
                </c:pt>
                <c:pt idx="85">
                  <c:v>44767</c:v>
                </c:pt>
                <c:pt idx="86">
                  <c:v>44768</c:v>
                </c:pt>
                <c:pt idx="87">
                  <c:v>44769</c:v>
                </c:pt>
                <c:pt idx="88">
                  <c:v>44770</c:v>
                </c:pt>
                <c:pt idx="89">
                  <c:v>44771</c:v>
                </c:pt>
                <c:pt idx="90">
                  <c:v>44772</c:v>
                </c:pt>
                <c:pt idx="91">
                  <c:v>44773</c:v>
                </c:pt>
                <c:pt idx="92">
                  <c:v>44774</c:v>
                </c:pt>
                <c:pt idx="93">
                  <c:v>44775</c:v>
                </c:pt>
                <c:pt idx="94">
                  <c:v>44776</c:v>
                </c:pt>
                <c:pt idx="95">
                  <c:v>44777</c:v>
                </c:pt>
                <c:pt idx="96">
                  <c:v>44778</c:v>
                </c:pt>
                <c:pt idx="97">
                  <c:v>44779</c:v>
                </c:pt>
                <c:pt idx="98">
                  <c:v>44780</c:v>
                </c:pt>
                <c:pt idx="99">
                  <c:v>44781</c:v>
                </c:pt>
                <c:pt idx="100">
                  <c:v>44782</c:v>
                </c:pt>
              </c:numCache>
            </c:numRef>
          </c:cat>
          <c:val>
            <c:numRef>
              <c:f>Sheet1!$E$32:$E$132</c:f>
              <c:numCache>
                <c:formatCode>0</c:formatCode>
                <c:ptCount val="101"/>
                <c:pt idx="0">
                  <c:v>382.93600000000004</c:v>
                </c:pt>
                <c:pt idx="1">
                  <c:v>551.73733333333337</c:v>
                </c:pt>
                <c:pt idx="2">
                  <c:v>740.5003333333334</c:v>
                </c:pt>
                <c:pt idx="3">
                  <c:v>684.80425000000002</c:v>
                </c:pt>
                <c:pt idx="4">
                  <c:v>660.0634</c:v>
                </c:pt>
                <c:pt idx="5">
                  <c:v>737.923</c:v>
                </c:pt>
                <c:pt idx="6">
                  <c:v>737.923</c:v>
                </c:pt>
                <c:pt idx="7">
                  <c:v>737.923</c:v>
                </c:pt>
                <c:pt idx="8">
                  <c:v>1307.742</c:v>
                </c:pt>
                <c:pt idx="9">
                  <c:v>1231.0605</c:v>
                </c:pt>
                <c:pt idx="10">
                  <c:v>1468.8419999999999</c:v>
                </c:pt>
                <c:pt idx="11">
                  <c:v>1543.251</c:v>
                </c:pt>
                <c:pt idx="12">
                  <c:v>1543.251</c:v>
                </c:pt>
                <c:pt idx="13">
                  <c:v>1543.251</c:v>
                </c:pt>
                <c:pt idx="14">
                  <c:v>1543.251</c:v>
                </c:pt>
                <c:pt idx="15">
                  <c:v>759.79899999999998</c:v>
                </c:pt>
                <c:pt idx="16">
                  <c:v>854.82566666666662</c:v>
                </c:pt>
                <c:pt idx="17">
                  <c:v>854.82566666666662</c:v>
                </c:pt>
                <c:pt idx="18">
                  <c:v>890.07500000000005</c:v>
                </c:pt>
                <c:pt idx="19">
                  <c:v>890.07500000000005</c:v>
                </c:pt>
                <c:pt idx="20">
                  <c:v>890.07500000000005</c:v>
                </c:pt>
                <c:pt idx="21">
                  <c:v>890.07500000000005</c:v>
                </c:pt>
                <c:pt idx="22">
                  <c:v>837.32500000000005</c:v>
                </c:pt>
                <c:pt idx="23">
                  <c:v>670.04649999999992</c:v>
                </c:pt>
                <c:pt idx="24">
                  <c:v>717.64133333333336</c:v>
                </c:pt>
                <c:pt idx="25">
                  <c:v>717.64133333333336</c:v>
                </c:pt>
                <c:pt idx="26">
                  <c:v>717.64133333333336</c:v>
                </c:pt>
                <c:pt idx="27">
                  <c:v>717.64133333333336</c:v>
                </c:pt>
                <c:pt idx="28">
                  <c:v>717.64133333333336</c:v>
                </c:pt>
                <c:pt idx="29">
                  <c:v>720.08199999999999</c:v>
                </c:pt>
                <c:pt idx="30">
                  <c:v>812.83100000000002</c:v>
                </c:pt>
                <c:pt idx="32">
                  <c:v>665.58399999999995</c:v>
                </c:pt>
                <c:pt idx="33">
                  <c:v>665.58399999999995</c:v>
                </c:pt>
                <c:pt idx="34">
                  <c:v>665.58399999999995</c:v>
                </c:pt>
                <c:pt idx="35">
                  <c:v>665.58399999999995</c:v>
                </c:pt>
                <c:pt idx="36">
                  <c:v>613.37899999999991</c:v>
                </c:pt>
                <c:pt idx="37">
                  <c:v>564.65933333333328</c:v>
                </c:pt>
                <c:pt idx="38">
                  <c:v>558.81849999999997</c:v>
                </c:pt>
                <c:pt idx="39">
                  <c:v>487.72</c:v>
                </c:pt>
                <c:pt idx="40">
                  <c:v>487.72</c:v>
                </c:pt>
                <c:pt idx="41">
                  <c:v>487.72</c:v>
                </c:pt>
                <c:pt idx="42">
                  <c:v>487.72</c:v>
                </c:pt>
                <c:pt idx="43">
                  <c:v>463.23533333333336</c:v>
                </c:pt>
                <c:pt idx="44">
                  <c:v>461.24300000000005</c:v>
                </c:pt>
                <c:pt idx="45">
                  <c:v>381.19</c:v>
                </c:pt>
                <c:pt idx="46">
                  <c:v>363.20600000000002</c:v>
                </c:pt>
                <c:pt idx="47">
                  <c:v>363.20600000000002</c:v>
                </c:pt>
                <c:pt idx="48">
                  <c:v>363.20600000000002</c:v>
                </c:pt>
                <c:pt idx="49">
                  <c:v>363.20600000000002</c:v>
                </c:pt>
                <c:pt idx="50">
                  <c:v>363.20600000000002</c:v>
                </c:pt>
                <c:pt idx="51">
                  <c:v>363.20600000000002</c:v>
                </c:pt>
                <c:pt idx="52">
                  <c:v>363.20600000000002</c:v>
                </c:pt>
                <c:pt idx="57">
                  <c:v>396.92200000000003</c:v>
                </c:pt>
                <c:pt idx="58">
                  <c:v>416.13499999999999</c:v>
                </c:pt>
                <c:pt idx="59">
                  <c:v>403.52966666666663</c:v>
                </c:pt>
                <c:pt idx="60">
                  <c:v>403.52966666666663</c:v>
                </c:pt>
                <c:pt idx="61">
                  <c:v>403.52966666666663</c:v>
                </c:pt>
                <c:pt idx="62">
                  <c:v>403.52966666666663</c:v>
                </c:pt>
                <c:pt idx="63">
                  <c:v>403.52966666666663</c:v>
                </c:pt>
                <c:pt idx="64">
                  <c:v>406.83350000000002</c:v>
                </c:pt>
                <c:pt idx="65">
                  <c:v>378.31900000000002</c:v>
                </c:pt>
                <c:pt idx="66">
                  <c:v>736.99699999999996</c:v>
                </c:pt>
                <c:pt idx="67">
                  <c:v>577</c:v>
                </c:pt>
                <c:pt idx="68">
                  <c:v>577.37249999999995</c:v>
                </c:pt>
                <c:pt idx="69">
                  <c:v>577.37249999999995</c:v>
                </c:pt>
                <c:pt idx="70">
                  <c:v>577.37249999999995</c:v>
                </c:pt>
                <c:pt idx="71">
                  <c:v>577.37249999999995</c:v>
                </c:pt>
                <c:pt idx="72">
                  <c:v>577.37249999999995</c:v>
                </c:pt>
                <c:pt idx="73">
                  <c:v>263.90699999999998</c:v>
                </c:pt>
                <c:pt idx="74">
                  <c:v>110.066</c:v>
                </c:pt>
                <c:pt idx="75">
                  <c:v>110.066</c:v>
                </c:pt>
                <c:pt idx="76">
                  <c:v>110.066</c:v>
                </c:pt>
                <c:pt idx="77">
                  <c:v>110.066</c:v>
                </c:pt>
                <c:pt idx="78">
                  <c:v>414.03300000000002</c:v>
                </c:pt>
                <c:pt idx="79">
                  <c:v>376.71966666666668</c:v>
                </c:pt>
                <c:pt idx="80">
                  <c:v>510.04650000000004</c:v>
                </c:pt>
                <c:pt idx="81">
                  <c:v>651.72733333333338</c:v>
                </c:pt>
                <c:pt idx="82">
                  <c:v>651.72733333333338</c:v>
                </c:pt>
                <c:pt idx="83">
                  <c:v>651.72733333333338</c:v>
                </c:pt>
                <c:pt idx="84">
                  <c:v>651.72733333333338</c:v>
                </c:pt>
                <c:pt idx="85">
                  <c:v>618.54849999999999</c:v>
                </c:pt>
                <c:pt idx="86">
                  <c:v>857.05899999999997</c:v>
                </c:pt>
                <c:pt idx="87">
                  <c:v>857.05899999999997</c:v>
                </c:pt>
                <c:pt idx="88">
                  <c:v>1243.0145</c:v>
                </c:pt>
                <c:pt idx="89">
                  <c:v>1243.0145</c:v>
                </c:pt>
                <c:pt idx="90">
                  <c:v>1243.0145</c:v>
                </c:pt>
                <c:pt idx="91">
                  <c:v>1243.0145</c:v>
                </c:pt>
                <c:pt idx="92">
                  <c:v>1224.0013653999999</c:v>
                </c:pt>
                <c:pt idx="93">
                  <c:v>1446.4876644999999</c:v>
                </c:pt>
                <c:pt idx="94">
                  <c:v>1291.8943784999999</c:v>
                </c:pt>
                <c:pt idx="95">
                  <c:v>1084.1352897500001</c:v>
                </c:pt>
                <c:pt idx="96">
                  <c:v>1098.0870161666669</c:v>
                </c:pt>
                <c:pt idx="97">
                  <c:v>1098.0870161666669</c:v>
                </c:pt>
                <c:pt idx="98">
                  <c:v>1098.0870161666669</c:v>
                </c:pt>
                <c:pt idx="99">
                  <c:v>1054.34913775</c:v>
                </c:pt>
                <c:pt idx="100">
                  <c:v>1054.34913775</c:v>
                </c:pt>
              </c:numCache>
            </c:numRef>
          </c:val>
          <c:smooth val="1"/>
          <c:extLst>
            <c:ext xmlns:c16="http://schemas.microsoft.com/office/drawing/2014/chart" uri="{C3380CC4-5D6E-409C-BE32-E72D297353CC}">
              <c16:uniqueId val="{00000003-2521-4704-8001-83623E5F1097}"/>
            </c:ext>
          </c:extLst>
        </c:ser>
        <c:ser>
          <c:idx val="4"/>
          <c:order val="4"/>
          <c:tx>
            <c:strRef>
              <c:f>Sheet1!$F$1</c:f>
              <c:strCache>
                <c:ptCount val="1"/>
                <c:pt idx="0">
                  <c:v>Provincetown</c:v>
                </c:pt>
              </c:strCache>
            </c:strRef>
          </c:tx>
          <c:spPr>
            <a:ln w="19050" cap="rnd">
              <a:solidFill>
                <a:schemeClr val="accent6"/>
              </a:solidFill>
              <a:round/>
            </a:ln>
            <a:effectLst/>
          </c:spPr>
          <c:marker>
            <c:symbol val="none"/>
          </c:marker>
          <c:cat>
            <c:numRef>
              <c:f>Sheet1!$A$32:$A$132</c:f>
              <c:numCache>
                <c:formatCode>m/d/yyyy</c:formatCode>
                <c:ptCount val="101"/>
                <c:pt idx="0">
                  <c:v>44682</c:v>
                </c:pt>
                <c:pt idx="1">
                  <c:v>44683</c:v>
                </c:pt>
                <c:pt idx="2">
                  <c:v>44684</c:v>
                </c:pt>
                <c:pt idx="3">
                  <c:v>44685</c:v>
                </c:pt>
                <c:pt idx="4">
                  <c:v>44686</c:v>
                </c:pt>
                <c:pt idx="5">
                  <c:v>44687</c:v>
                </c:pt>
                <c:pt idx="6">
                  <c:v>44688</c:v>
                </c:pt>
                <c:pt idx="7">
                  <c:v>44689</c:v>
                </c:pt>
                <c:pt idx="8">
                  <c:v>44690</c:v>
                </c:pt>
                <c:pt idx="9">
                  <c:v>44691</c:v>
                </c:pt>
                <c:pt idx="10">
                  <c:v>44692</c:v>
                </c:pt>
                <c:pt idx="11">
                  <c:v>44693</c:v>
                </c:pt>
                <c:pt idx="12">
                  <c:v>44694</c:v>
                </c:pt>
                <c:pt idx="13">
                  <c:v>44695</c:v>
                </c:pt>
                <c:pt idx="14">
                  <c:v>44696</c:v>
                </c:pt>
                <c:pt idx="15">
                  <c:v>44697</c:v>
                </c:pt>
                <c:pt idx="16">
                  <c:v>44698</c:v>
                </c:pt>
                <c:pt idx="17">
                  <c:v>44699</c:v>
                </c:pt>
                <c:pt idx="18">
                  <c:v>44700</c:v>
                </c:pt>
                <c:pt idx="19">
                  <c:v>44701</c:v>
                </c:pt>
                <c:pt idx="20">
                  <c:v>44702</c:v>
                </c:pt>
                <c:pt idx="21">
                  <c:v>44703</c:v>
                </c:pt>
                <c:pt idx="22">
                  <c:v>44704</c:v>
                </c:pt>
                <c:pt idx="23">
                  <c:v>44705</c:v>
                </c:pt>
                <c:pt idx="24">
                  <c:v>44706</c:v>
                </c:pt>
                <c:pt idx="25">
                  <c:v>44707</c:v>
                </c:pt>
                <c:pt idx="26">
                  <c:v>44708</c:v>
                </c:pt>
                <c:pt idx="27">
                  <c:v>44709</c:v>
                </c:pt>
                <c:pt idx="28">
                  <c:v>44710</c:v>
                </c:pt>
                <c:pt idx="29">
                  <c:v>44711</c:v>
                </c:pt>
                <c:pt idx="30">
                  <c:v>44712</c:v>
                </c:pt>
                <c:pt idx="31">
                  <c:v>44713</c:v>
                </c:pt>
                <c:pt idx="32">
                  <c:v>44714</c:v>
                </c:pt>
                <c:pt idx="33">
                  <c:v>44715</c:v>
                </c:pt>
                <c:pt idx="34">
                  <c:v>44716</c:v>
                </c:pt>
                <c:pt idx="35">
                  <c:v>44717</c:v>
                </c:pt>
                <c:pt idx="36">
                  <c:v>44718</c:v>
                </c:pt>
                <c:pt idx="37">
                  <c:v>44719</c:v>
                </c:pt>
                <c:pt idx="38">
                  <c:v>44720</c:v>
                </c:pt>
                <c:pt idx="39">
                  <c:v>44721</c:v>
                </c:pt>
                <c:pt idx="40">
                  <c:v>44722</c:v>
                </c:pt>
                <c:pt idx="41">
                  <c:v>44723</c:v>
                </c:pt>
                <c:pt idx="42">
                  <c:v>44724</c:v>
                </c:pt>
                <c:pt idx="43">
                  <c:v>44725</c:v>
                </c:pt>
                <c:pt idx="44">
                  <c:v>44726</c:v>
                </c:pt>
                <c:pt idx="45">
                  <c:v>44727</c:v>
                </c:pt>
                <c:pt idx="46">
                  <c:v>44728</c:v>
                </c:pt>
                <c:pt idx="47">
                  <c:v>44729</c:v>
                </c:pt>
                <c:pt idx="48">
                  <c:v>44730</c:v>
                </c:pt>
                <c:pt idx="49">
                  <c:v>44731</c:v>
                </c:pt>
                <c:pt idx="50">
                  <c:v>44732</c:v>
                </c:pt>
                <c:pt idx="51">
                  <c:v>44733</c:v>
                </c:pt>
                <c:pt idx="52">
                  <c:v>44734</c:v>
                </c:pt>
                <c:pt idx="53">
                  <c:v>44735</c:v>
                </c:pt>
                <c:pt idx="54">
                  <c:v>44736</c:v>
                </c:pt>
                <c:pt idx="55">
                  <c:v>44737</c:v>
                </c:pt>
                <c:pt idx="56">
                  <c:v>44738</c:v>
                </c:pt>
                <c:pt idx="57">
                  <c:v>44739</c:v>
                </c:pt>
                <c:pt idx="58">
                  <c:v>44740</c:v>
                </c:pt>
                <c:pt idx="59">
                  <c:v>44741</c:v>
                </c:pt>
                <c:pt idx="60">
                  <c:v>44742</c:v>
                </c:pt>
                <c:pt idx="61">
                  <c:v>44743</c:v>
                </c:pt>
                <c:pt idx="62">
                  <c:v>44744</c:v>
                </c:pt>
                <c:pt idx="63">
                  <c:v>44745</c:v>
                </c:pt>
                <c:pt idx="64">
                  <c:v>44746</c:v>
                </c:pt>
                <c:pt idx="65">
                  <c:v>44747</c:v>
                </c:pt>
                <c:pt idx="66">
                  <c:v>44748</c:v>
                </c:pt>
                <c:pt idx="67">
                  <c:v>44749</c:v>
                </c:pt>
                <c:pt idx="68">
                  <c:v>44750</c:v>
                </c:pt>
                <c:pt idx="69">
                  <c:v>44751</c:v>
                </c:pt>
                <c:pt idx="70">
                  <c:v>44752</c:v>
                </c:pt>
                <c:pt idx="71">
                  <c:v>44753</c:v>
                </c:pt>
                <c:pt idx="72">
                  <c:v>44754</c:v>
                </c:pt>
                <c:pt idx="73">
                  <c:v>44755</c:v>
                </c:pt>
                <c:pt idx="74">
                  <c:v>44756</c:v>
                </c:pt>
                <c:pt idx="75">
                  <c:v>44757</c:v>
                </c:pt>
                <c:pt idx="76">
                  <c:v>44758</c:v>
                </c:pt>
                <c:pt idx="77">
                  <c:v>44759</c:v>
                </c:pt>
                <c:pt idx="78">
                  <c:v>44760</c:v>
                </c:pt>
                <c:pt idx="79">
                  <c:v>44761</c:v>
                </c:pt>
                <c:pt idx="80">
                  <c:v>44762</c:v>
                </c:pt>
                <c:pt idx="81">
                  <c:v>44763</c:v>
                </c:pt>
                <c:pt idx="82">
                  <c:v>44764</c:v>
                </c:pt>
                <c:pt idx="83">
                  <c:v>44765</c:v>
                </c:pt>
                <c:pt idx="84">
                  <c:v>44766</c:v>
                </c:pt>
                <c:pt idx="85">
                  <c:v>44767</c:v>
                </c:pt>
                <c:pt idx="86">
                  <c:v>44768</c:v>
                </c:pt>
                <c:pt idx="87">
                  <c:v>44769</c:v>
                </c:pt>
                <c:pt idx="88">
                  <c:v>44770</c:v>
                </c:pt>
                <c:pt idx="89">
                  <c:v>44771</c:v>
                </c:pt>
                <c:pt idx="90">
                  <c:v>44772</c:v>
                </c:pt>
                <c:pt idx="91">
                  <c:v>44773</c:v>
                </c:pt>
                <c:pt idx="92">
                  <c:v>44774</c:v>
                </c:pt>
                <c:pt idx="93">
                  <c:v>44775</c:v>
                </c:pt>
                <c:pt idx="94">
                  <c:v>44776</c:v>
                </c:pt>
                <c:pt idx="95">
                  <c:v>44777</c:v>
                </c:pt>
                <c:pt idx="96">
                  <c:v>44778</c:v>
                </c:pt>
                <c:pt idx="97">
                  <c:v>44779</c:v>
                </c:pt>
                <c:pt idx="98">
                  <c:v>44780</c:v>
                </c:pt>
                <c:pt idx="99">
                  <c:v>44781</c:v>
                </c:pt>
                <c:pt idx="100">
                  <c:v>44782</c:v>
                </c:pt>
              </c:numCache>
            </c:numRef>
          </c:cat>
          <c:val>
            <c:numRef>
              <c:f>Sheet1!$F$32:$F$132</c:f>
              <c:numCache>
                <c:formatCode>0</c:formatCode>
                <c:ptCount val="101"/>
                <c:pt idx="0">
                  <c:v>1320.6409999999998</c:v>
                </c:pt>
                <c:pt idx="1">
                  <c:v>1320.6409999999998</c:v>
                </c:pt>
                <c:pt idx="2">
                  <c:v>1448.5964999999999</c:v>
                </c:pt>
                <c:pt idx="3">
                  <c:v>1492.2329999999999</c:v>
                </c:pt>
                <c:pt idx="4">
                  <c:v>1648.6316666666669</c:v>
                </c:pt>
                <c:pt idx="5">
                  <c:v>1648.6316666666669</c:v>
                </c:pt>
                <c:pt idx="6">
                  <c:v>1648.6316666666669</c:v>
                </c:pt>
                <c:pt idx="7">
                  <c:v>2007.9933333333331</c:v>
                </c:pt>
                <c:pt idx="8">
                  <c:v>2007.9933333333331</c:v>
                </c:pt>
                <c:pt idx="9">
                  <c:v>2395.3216666666667</c:v>
                </c:pt>
                <c:pt idx="10">
                  <c:v>2395.3216666666667</c:v>
                </c:pt>
                <c:pt idx="11">
                  <c:v>4286.0010000000002</c:v>
                </c:pt>
                <c:pt idx="12">
                  <c:v>4286.0010000000002</c:v>
                </c:pt>
                <c:pt idx="13">
                  <c:v>4286.0010000000002</c:v>
                </c:pt>
                <c:pt idx="14">
                  <c:v>3791.0493333333329</c:v>
                </c:pt>
                <c:pt idx="15">
                  <c:v>3791.0493333333329</c:v>
                </c:pt>
                <c:pt idx="16">
                  <c:v>3080.0050000000006</c:v>
                </c:pt>
                <c:pt idx="17">
                  <c:v>3080.0050000000006</c:v>
                </c:pt>
                <c:pt idx="18">
                  <c:v>854.82399999999996</c:v>
                </c:pt>
                <c:pt idx="19">
                  <c:v>854.82399999999996</c:v>
                </c:pt>
                <c:pt idx="20">
                  <c:v>854.82399999999996</c:v>
                </c:pt>
                <c:pt idx="21">
                  <c:v>927.99900000000014</c:v>
                </c:pt>
                <c:pt idx="22">
                  <c:v>927.99900000000014</c:v>
                </c:pt>
                <c:pt idx="23">
                  <c:v>884.03766666666672</c:v>
                </c:pt>
                <c:pt idx="24">
                  <c:v>884.03766666666672</c:v>
                </c:pt>
                <c:pt idx="25">
                  <c:v>1155.7143333333333</c:v>
                </c:pt>
                <c:pt idx="26">
                  <c:v>1155.7143333333333</c:v>
                </c:pt>
                <c:pt idx="27">
                  <c:v>1155.7143333333333</c:v>
                </c:pt>
                <c:pt idx="28">
                  <c:v>1645.3426666666667</c:v>
                </c:pt>
                <c:pt idx="29">
                  <c:v>1645.3426666666667</c:v>
                </c:pt>
                <c:pt idx="30">
                  <c:v>2330.0933333333332</c:v>
                </c:pt>
                <c:pt idx="31">
                  <c:v>2330.0933333333332</c:v>
                </c:pt>
                <c:pt idx="32">
                  <c:v>2672.0239999999999</c:v>
                </c:pt>
                <c:pt idx="33">
                  <c:v>2125.9739999999997</c:v>
                </c:pt>
                <c:pt idx="34">
                  <c:v>2125.9739999999997</c:v>
                </c:pt>
                <c:pt idx="35">
                  <c:v>1616.9336666666666</c:v>
                </c:pt>
                <c:pt idx="36">
                  <c:v>1616.9336666666666</c:v>
                </c:pt>
                <c:pt idx="37">
                  <c:v>1033.559</c:v>
                </c:pt>
                <c:pt idx="38">
                  <c:v>1033.559</c:v>
                </c:pt>
                <c:pt idx="39">
                  <c:v>1033.559</c:v>
                </c:pt>
                <c:pt idx="40">
                  <c:v>1033.2439999999999</c:v>
                </c:pt>
                <c:pt idx="41">
                  <c:v>1033.2439999999999</c:v>
                </c:pt>
                <c:pt idx="42">
                  <c:v>1325.944</c:v>
                </c:pt>
                <c:pt idx="43">
                  <c:v>1325.944</c:v>
                </c:pt>
                <c:pt idx="44">
                  <c:v>1325.944</c:v>
                </c:pt>
                <c:pt idx="45">
                  <c:v>1325.944</c:v>
                </c:pt>
                <c:pt idx="46">
                  <c:v>1325.944</c:v>
                </c:pt>
                <c:pt idx="47">
                  <c:v>1325.944</c:v>
                </c:pt>
                <c:pt idx="48">
                  <c:v>1325.944</c:v>
                </c:pt>
                <c:pt idx="49">
                  <c:v>692.41899999999998</c:v>
                </c:pt>
                <c:pt idx="50">
                  <c:v>692.41899999999998</c:v>
                </c:pt>
                <c:pt idx="51">
                  <c:v>692.41899999999998</c:v>
                </c:pt>
                <c:pt idx="52">
                  <c:v>692.41899999999998</c:v>
                </c:pt>
                <c:pt idx="53">
                  <c:v>692.41899999999998</c:v>
                </c:pt>
                <c:pt idx="54">
                  <c:v>692.41899999999998</c:v>
                </c:pt>
                <c:pt idx="55">
                  <c:v>692.41899999999998</c:v>
                </c:pt>
                <c:pt idx="56">
                  <c:v>847.87699999999995</c:v>
                </c:pt>
                <c:pt idx="57">
                  <c:v>847.87699999999995</c:v>
                </c:pt>
                <c:pt idx="58">
                  <c:v>847.87699999999995</c:v>
                </c:pt>
                <c:pt idx="59">
                  <c:v>847.87699999999995</c:v>
                </c:pt>
                <c:pt idx="60">
                  <c:v>847.87699999999995</c:v>
                </c:pt>
                <c:pt idx="61">
                  <c:v>847.87699999999995</c:v>
                </c:pt>
                <c:pt idx="62">
                  <c:v>847.87699999999995</c:v>
                </c:pt>
                <c:pt idx="63">
                  <c:v>766.53300000000002</c:v>
                </c:pt>
                <c:pt idx="64">
                  <c:v>766.53300000000002</c:v>
                </c:pt>
                <c:pt idx="65">
                  <c:v>766.53300000000002</c:v>
                </c:pt>
                <c:pt idx="66">
                  <c:v>766.53300000000002</c:v>
                </c:pt>
                <c:pt idx="67">
                  <c:v>766.53300000000002</c:v>
                </c:pt>
                <c:pt idx="68">
                  <c:v>766.53300000000002</c:v>
                </c:pt>
                <c:pt idx="69">
                  <c:v>766.53300000000002</c:v>
                </c:pt>
                <c:pt idx="70">
                  <c:v>1429.683</c:v>
                </c:pt>
                <c:pt idx="71">
                  <c:v>1429.683</c:v>
                </c:pt>
                <c:pt idx="72">
                  <c:v>1429.683</c:v>
                </c:pt>
                <c:pt idx="73">
                  <c:v>1429.683</c:v>
                </c:pt>
                <c:pt idx="74">
                  <c:v>1429.683</c:v>
                </c:pt>
                <c:pt idx="75">
                  <c:v>1429.683</c:v>
                </c:pt>
                <c:pt idx="76">
                  <c:v>1429.683</c:v>
                </c:pt>
                <c:pt idx="77">
                  <c:v>3698</c:v>
                </c:pt>
                <c:pt idx="78">
                  <c:v>3697.5859999999998</c:v>
                </c:pt>
                <c:pt idx="79">
                  <c:v>3697.5859999999998</c:v>
                </c:pt>
                <c:pt idx="80">
                  <c:v>3697.5859999999998</c:v>
                </c:pt>
                <c:pt idx="81">
                  <c:v>3697.5859999999998</c:v>
                </c:pt>
                <c:pt idx="82">
                  <c:v>3697.5859999999998</c:v>
                </c:pt>
                <c:pt idx="83">
                  <c:v>3697.5859999999998</c:v>
                </c:pt>
                <c:pt idx="84">
                  <c:v>1514</c:v>
                </c:pt>
                <c:pt idx="85">
                  <c:v>1514</c:v>
                </c:pt>
                <c:pt idx="92">
                  <c:v>1017.1837929999999</c:v>
                </c:pt>
                <c:pt idx="93">
                  <c:v>1017.1837929999999</c:v>
                </c:pt>
                <c:pt idx="94">
                  <c:v>1017.1837929999999</c:v>
                </c:pt>
                <c:pt idx="95">
                  <c:v>1017.1837929999999</c:v>
                </c:pt>
                <c:pt idx="96">
                  <c:v>1017.1837929999999</c:v>
                </c:pt>
                <c:pt idx="97">
                  <c:v>1017.1837929999999</c:v>
                </c:pt>
                <c:pt idx="98">
                  <c:v>1115.669224</c:v>
                </c:pt>
                <c:pt idx="99">
                  <c:v>1115.669224</c:v>
                </c:pt>
                <c:pt idx="100">
                  <c:v>1115.669224</c:v>
                </c:pt>
              </c:numCache>
            </c:numRef>
          </c:val>
          <c:smooth val="1"/>
          <c:extLst>
            <c:ext xmlns:c16="http://schemas.microsoft.com/office/drawing/2014/chart" uri="{C3380CC4-5D6E-409C-BE32-E72D297353CC}">
              <c16:uniqueId val="{00000004-2521-4704-8001-83623E5F1097}"/>
            </c:ext>
          </c:extLst>
        </c:ser>
        <c:ser>
          <c:idx val="5"/>
          <c:order val="5"/>
          <c:tx>
            <c:strRef>
              <c:f>Sheet1!$G$1</c:f>
              <c:strCache>
                <c:ptCount val="1"/>
                <c:pt idx="0">
                  <c:v>Wareham</c:v>
                </c:pt>
              </c:strCache>
            </c:strRef>
          </c:tx>
          <c:spPr>
            <a:ln w="19050" cap="rnd">
              <a:solidFill>
                <a:srgbClr val="000066"/>
              </a:solidFill>
              <a:round/>
            </a:ln>
            <a:effectLst/>
          </c:spPr>
          <c:marker>
            <c:symbol val="none"/>
          </c:marker>
          <c:cat>
            <c:numRef>
              <c:f>Sheet1!$A$32:$A$132</c:f>
              <c:numCache>
                <c:formatCode>m/d/yyyy</c:formatCode>
                <c:ptCount val="101"/>
                <c:pt idx="0">
                  <c:v>44682</c:v>
                </c:pt>
                <c:pt idx="1">
                  <c:v>44683</c:v>
                </c:pt>
                <c:pt idx="2">
                  <c:v>44684</c:v>
                </c:pt>
                <c:pt idx="3">
                  <c:v>44685</c:v>
                </c:pt>
                <c:pt idx="4">
                  <c:v>44686</c:v>
                </c:pt>
                <c:pt idx="5">
                  <c:v>44687</c:v>
                </c:pt>
                <c:pt idx="6">
                  <c:v>44688</c:v>
                </c:pt>
                <c:pt idx="7">
                  <c:v>44689</c:v>
                </c:pt>
                <c:pt idx="8">
                  <c:v>44690</c:v>
                </c:pt>
                <c:pt idx="9">
                  <c:v>44691</c:v>
                </c:pt>
                <c:pt idx="10">
                  <c:v>44692</c:v>
                </c:pt>
                <c:pt idx="11">
                  <c:v>44693</c:v>
                </c:pt>
                <c:pt idx="12">
                  <c:v>44694</c:v>
                </c:pt>
                <c:pt idx="13">
                  <c:v>44695</c:v>
                </c:pt>
                <c:pt idx="14">
                  <c:v>44696</c:v>
                </c:pt>
                <c:pt idx="15">
                  <c:v>44697</c:v>
                </c:pt>
                <c:pt idx="16">
                  <c:v>44698</c:v>
                </c:pt>
                <c:pt idx="17">
                  <c:v>44699</c:v>
                </c:pt>
                <c:pt idx="18">
                  <c:v>44700</c:v>
                </c:pt>
                <c:pt idx="19">
                  <c:v>44701</c:v>
                </c:pt>
                <c:pt idx="20">
                  <c:v>44702</c:v>
                </c:pt>
                <c:pt idx="21">
                  <c:v>44703</c:v>
                </c:pt>
                <c:pt idx="22">
                  <c:v>44704</c:v>
                </c:pt>
                <c:pt idx="23">
                  <c:v>44705</c:v>
                </c:pt>
                <c:pt idx="24">
                  <c:v>44706</c:v>
                </c:pt>
                <c:pt idx="25">
                  <c:v>44707</c:v>
                </c:pt>
                <c:pt idx="26">
                  <c:v>44708</c:v>
                </c:pt>
                <c:pt idx="27">
                  <c:v>44709</c:v>
                </c:pt>
                <c:pt idx="28">
                  <c:v>44710</c:v>
                </c:pt>
                <c:pt idx="29">
                  <c:v>44711</c:v>
                </c:pt>
                <c:pt idx="30">
                  <c:v>44712</c:v>
                </c:pt>
                <c:pt idx="31">
                  <c:v>44713</c:v>
                </c:pt>
                <c:pt idx="32">
                  <c:v>44714</c:v>
                </c:pt>
                <c:pt idx="33">
                  <c:v>44715</c:v>
                </c:pt>
                <c:pt idx="34">
                  <c:v>44716</c:v>
                </c:pt>
                <c:pt idx="35">
                  <c:v>44717</c:v>
                </c:pt>
                <c:pt idx="36">
                  <c:v>44718</c:v>
                </c:pt>
                <c:pt idx="37">
                  <c:v>44719</c:v>
                </c:pt>
                <c:pt idx="38">
                  <c:v>44720</c:v>
                </c:pt>
                <c:pt idx="39">
                  <c:v>44721</c:v>
                </c:pt>
                <c:pt idx="40">
                  <c:v>44722</c:v>
                </c:pt>
                <c:pt idx="41">
                  <c:v>44723</c:v>
                </c:pt>
                <c:pt idx="42">
                  <c:v>44724</c:v>
                </c:pt>
                <c:pt idx="43">
                  <c:v>44725</c:v>
                </c:pt>
                <c:pt idx="44">
                  <c:v>44726</c:v>
                </c:pt>
                <c:pt idx="45">
                  <c:v>44727</c:v>
                </c:pt>
                <c:pt idx="46">
                  <c:v>44728</c:v>
                </c:pt>
                <c:pt idx="47">
                  <c:v>44729</c:v>
                </c:pt>
                <c:pt idx="48">
                  <c:v>44730</c:v>
                </c:pt>
                <c:pt idx="49">
                  <c:v>44731</c:v>
                </c:pt>
                <c:pt idx="50">
                  <c:v>44732</c:v>
                </c:pt>
                <c:pt idx="51">
                  <c:v>44733</c:v>
                </c:pt>
                <c:pt idx="52">
                  <c:v>44734</c:v>
                </c:pt>
                <c:pt idx="53">
                  <c:v>44735</c:v>
                </c:pt>
                <c:pt idx="54">
                  <c:v>44736</c:v>
                </c:pt>
                <c:pt idx="55">
                  <c:v>44737</c:v>
                </c:pt>
                <c:pt idx="56">
                  <c:v>44738</c:v>
                </c:pt>
                <c:pt idx="57">
                  <c:v>44739</c:v>
                </c:pt>
                <c:pt idx="58">
                  <c:v>44740</c:v>
                </c:pt>
                <c:pt idx="59">
                  <c:v>44741</c:v>
                </c:pt>
                <c:pt idx="60">
                  <c:v>44742</c:v>
                </c:pt>
                <c:pt idx="61">
                  <c:v>44743</c:v>
                </c:pt>
                <c:pt idx="62">
                  <c:v>44744</c:v>
                </c:pt>
                <c:pt idx="63">
                  <c:v>44745</c:v>
                </c:pt>
                <c:pt idx="64">
                  <c:v>44746</c:v>
                </c:pt>
                <c:pt idx="65">
                  <c:v>44747</c:v>
                </c:pt>
                <c:pt idx="66">
                  <c:v>44748</c:v>
                </c:pt>
                <c:pt idx="67">
                  <c:v>44749</c:v>
                </c:pt>
                <c:pt idx="68">
                  <c:v>44750</c:v>
                </c:pt>
                <c:pt idx="69">
                  <c:v>44751</c:v>
                </c:pt>
                <c:pt idx="70">
                  <c:v>44752</c:v>
                </c:pt>
                <c:pt idx="71">
                  <c:v>44753</c:v>
                </c:pt>
                <c:pt idx="72">
                  <c:v>44754</c:v>
                </c:pt>
                <c:pt idx="73">
                  <c:v>44755</c:v>
                </c:pt>
                <c:pt idx="74">
                  <c:v>44756</c:v>
                </c:pt>
                <c:pt idx="75">
                  <c:v>44757</c:v>
                </c:pt>
                <c:pt idx="76">
                  <c:v>44758</c:v>
                </c:pt>
                <c:pt idx="77">
                  <c:v>44759</c:v>
                </c:pt>
                <c:pt idx="78">
                  <c:v>44760</c:v>
                </c:pt>
                <c:pt idx="79">
                  <c:v>44761</c:v>
                </c:pt>
                <c:pt idx="80">
                  <c:v>44762</c:v>
                </c:pt>
                <c:pt idx="81">
                  <c:v>44763</c:v>
                </c:pt>
                <c:pt idx="82">
                  <c:v>44764</c:v>
                </c:pt>
                <c:pt idx="83">
                  <c:v>44765</c:v>
                </c:pt>
                <c:pt idx="84">
                  <c:v>44766</c:v>
                </c:pt>
                <c:pt idx="85">
                  <c:v>44767</c:v>
                </c:pt>
                <c:pt idx="86">
                  <c:v>44768</c:v>
                </c:pt>
                <c:pt idx="87">
                  <c:v>44769</c:v>
                </c:pt>
                <c:pt idx="88">
                  <c:v>44770</c:v>
                </c:pt>
                <c:pt idx="89">
                  <c:v>44771</c:v>
                </c:pt>
                <c:pt idx="90">
                  <c:v>44772</c:v>
                </c:pt>
                <c:pt idx="91">
                  <c:v>44773</c:v>
                </c:pt>
                <c:pt idx="92">
                  <c:v>44774</c:v>
                </c:pt>
                <c:pt idx="93">
                  <c:v>44775</c:v>
                </c:pt>
                <c:pt idx="94">
                  <c:v>44776</c:v>
                </c:pt>
                <c:pt idx="95">
                  <c:v>44777</c:v>
                </c:pt>
                <c:pt idx="96">
                  <c:v>44778</c:v>
                </c:pt>
                <c:pt idx="97">
                  <c:v>44779</c:v>
                </c:pt>
                <c:pt idx="98">
                  <c:v>44780</c:v>
                </c:pt>
                <c:pt idx="99">
                  <c:v>44781</c:v>
                </c:pt>
                <c:pt idx="100">
                  <c:v>44782</c:v>
                </c:pt>
              </c:numCache>
            </c:numRef>
          </c:cat>
          <c:val>
            <c:numRef>
              <c:f>Sheet1!$G$32:$G$132</c:f>
              <c:numCache>
                <c:formatCode>0</c:formatCode>
                <c:ptCount val="101"/>
                <c:pt idx="0">
                  <c:v>702.76650000000006</c:v>
                </c:pt>
                <c:pt idx="1">
                  <c:v>729.36649999999997</c:v>
                </c:pt>
                <c:pt idx="2">
                  <c:v>1152.54125</c:v>
                </c:pt>
                <c:pt idx="3">
                  <c:v>1393.6284999999998</c:v>
                </c:pt>
                <c:pt idx="4">
                  <c:v>1528.8542499999999</c:v>
                </c:pt>
                <c:pt idx="5">
                  <c:v>1528.8542499999999</c:v>
                </c:pt>
                <c:pt idx="6">
                  <c:v>1528.8542499999999</c:v>
                </c:pt>
                <c:pt idx="7">
                  <c:v>1528.8542499999999</c:v>
                </c:pt>
                <c:pt idx="8">
                  <c:v>1951.8224999999998</c:v>
                </c:pt>
                <c:pt idx="9">
                  <c:v>1755.6707499999998</c:v>
                </c:pt>
                <c:pt idx="10">
                  <c:v>1733.1</c:v>
                </c:pt>
                <c:pt idx="11">
                  <c:v>1837.2495000000001</c:v>
                </c:pt>
                <c:pt idx="12">
                  <c:v>1837.2495000000001</c:v>
                </c:pt>
                <c:pt idx="13">
                  <c:v>1837.2495000000001</c:v>
                </c:pt>
                <c:pt idx="14">
                  <c:v>1837.2495000000001</c:v>
                </c:pt>
                <c:pt idx="15">
                  <c:v>1545.1410000000001</c:v>
                </c:pt>
                <c:pt idx="16">
                  <c:v>1393.8697500000001</c:v>
                </c:pt>
                <c:pt idx="17">
                  <c:v>1350.095</c:v>
                </c:pt>
                <c:pt idx="18">
                  <c:v>1098.31675</c:v>
                </c:pt>
                <c:pt idx="19">
                  <c:v>1098.31675</c:v>
                </c:pt>
                <c:pt idx="20">
                  <c:v>1098.31675</c:v>
                </c:pt>
                <c:pt idx="21">
                  <c:v>1098.31675</c:v>
                </c:pt>
                <c:pt idx="22">
                  <c:v>870.12249999999995</c:v>
                </c:pt>
                <c:pt idx="23">
                  <c:v>1009.9222500000001</c:v>
                </c:pt>
                <c:pt idx="24">
                  <c:v>957.98625000000015</c:v>
                </c:pt>
                <c:pt idx="25">
                  <c:v>1194.49125</c:v>
                </c:pt>
                <c:pt idx="26">
                  <c:v>1194.49125</c:v>
                </c:pt>
                <c:pt idx="27">
                  <c:v>1194.49125</c:v>
                </c:pt>
                <c:pt idx="28">
                  <c:v>1194.49125</c:v>
                </c:pt>
                <c:pt idx="29">
                  <c:v>1432.0043333333333</c:v>
                </c:pt>
                <c:pt idx="30">
                  <c:v>1191.92</c:v>
                </c:pt>
                <c:pt idx="31">
                  <c:v>1090.2386666666666</c:v>
                </c:pt>
                <c:pt idx="32">
                  <c:v>865.36299999999994</c:v>
                </c:pt>
                <c:pt idx="33">
                  <c:v>865.36299999999994</c:v>
                </c:pt>
                <c:pt idx="34">
                  <c:v>865.36299999999994</c:v>
                </c:pt>
                <c:pt idx="35">
                  <c:v>865.36299999999994</c:v>
                </c:pt>
                <c:pt idx="36">
                  <c:v>845.59950000000003</c:v>
                </c:pt>
                <c:pt idx="37">
                  <c:v>759.77575000000013</c:v>
                </c:pt>
                <c:pt idx="38">
                  <c:v>728.51099999999997</c:v>
                </c:pt>
                <c:pt idx="39">
                  <c:v>589.25450000000001</c:v>
                </c:pt>
                <c:pt idx="40">
                  <c:v>589.25450000000001</c:v>
                </c:pt>
                <c:pt idx="41">
                  <c:v>589.25450000000001</c:v>
                </c:pt>
                <c:pt idx="42">
                  <c:v>589.25450000000001</c:v>
                </c:pt>
                <c:pt idx="43">
                  <c:v>700.2650000000001</c:v>
                </c:pt>
                <c:pt idx="44">
                  <c:v>817.52125000000001</c:v>
                </c:pt>
                <c:pt idx="45">
                  <c:v>818.07075000000009</c:v>
                </c:pt>
                <c:pt idx="46">
                  <c:v>826.56750000000011</c:v>
                </c:pt>
                <c:pt idx="47">
                  <c:v>826.56750000000011</c:v>
                </c:pt>
                <c:pt idx="48">
                  <c:v>826.56750000000011</c:v>
                </c:pt>
                <c:pt idx="49">
                  <c:v>826.56750000000011</c:v>
                </c:pt>
                <c:pt idx="50">
                  <c:v>691.97299999999996</c:v>
                </c:pt>
                <c:pt idx="51">
                  <c:v>603.84749999999997</c:v>
                </c:pt>
                <c:pt idx="52">
                  <c:v>669.43799999999999</c:v>
                </c:pt>
                <c:pt idx="57">
                  <c:v>1388.2090000000001</c:v>
                </c:pt>
                <c:pt idx="58">
                  <c:v>986.92150000000004</c:v>
                </c:pt>
                <c:pt idx="59">
                  <c:v>869.10766666666677</c:v>
                </c:pt>
                <c:pt idx="60">
                  <c:v>794.72525000000007</c:v>
                </c:pt>
                <c:pt idx="61">
                  <c:v>794.72525000000007</c:v>
                </c:pt>
                <c:pt idx="62">
                  <c:v>794.72525000000007</c:v>
                </c:pt>
                <c:pt idx="63">
                  <c:v>794.72525000000007</c:v>
                </c:pt>
                <c:pt idx="64">
                  <c:v>596.89733333333334</c:v>
                </c:pt>
                <c:pt idx="65">
                  <c:v>748.44466666666665</c:v>
                </c:pt>
                <c:pt idx="66">
                  <c:v>840.75300000000004</c:v>
                </c:pt>
                <c:pt idx="67">
                  <c:v>1112.0550000000001</c:v>
                </c:pt>
                <c:pt idx="68">
                  <c:v>1112.0550000000001</c:v>
                </c:pt>
                <c:pt idx="69">
                  <c:v>1112.0550000000001</c:v>
                </c:pt>
                <c:pt idx="70">
                  <c:v>1112.0550000000001</c:v>
                </c:pt>
                <c:pt idx="71">
                  <c:v>946.79124999999999</c:v>
                </c:pt>
                <c:pt idx="72">
                  <c:v>1065.2065</c:v>
                </c:pt>
                <c:pt idx="73">
                  <c:v>1298.0252500000001</c:v>
                </c:pt>
                <c:pt idx="74">
                  <c:v>1169.8235</c:v>
                </c:pt>
                <c:pt idx="75">
                  <c:v>1169.8235</c:v>
                </c:pt>
                <c:pt idx="76">
                  <c:v>1169.8235</c:v>
                </c:pt>
                <c:pt idx="77">
                  <c:v>1169.8235</c:v>
                </c:pt>
                <c:pt idx="78">
                  <c:v>1504.3240000000001</c:v>
                </c:pt>
                <c:pt idx="79">
                  <c:v>1311.0674999999999</c:v>
                </c:pt>
                <c:pt idx="80">
                  <c:v>997.22649999999999</c:v>
                </c:pt>
                <c:pt idx="81">
                  <c:v>1038.7430000000002</c:v>
                </c:pt>
                <c:pt idx="82">
                  <c:v>1195.37275</c:v>
                </c:pt>
                <c:pt idx="83">
                  <c:v>1195.37275</c:v>
                </c:pt>
                <c:pt idx="84">
                  <c:v>1195.37275</c:v>
                </c:pt>
                <c:pt idx="85">
                  <c:v>1065.6175000000001</c:v>
                </c:pt>
                <c:pt idx="86">
                  <c:v>1080.91075</c:v>
                </c:pt>
                <c:pt idx="87">
                  <c:v>1287.6999999999998</c:v>
                </c:pt>
                <c:pt idx="88">
                  <c:v>1222.9599999999998</c:v>
                </c:pt>
                <c:pt idx="89">
                  <c:v>1112.3845000000001</c:v>
                </c:pt>
                <c:pt idx="90">
                  <c:v>1112.3845000000001</c:v>
                </c:pt>
                <c:pt idx="91">
                  <c:v>1112.3845000000001</c:v>
                </c:pt>
                <c:pt idx="92">
                  <c:v>976.93931772500002</c:v>
                </c:pt>
                <c:pt idx="93">
                  <c:v>886.00325369999996</c:v>
                </c:pt>
                <c:pt idx="94">
                  <c:v>708.803857225</c:v>
                </c:pt>
                <c:pt idx="95">
                  <c:v>670.86796482499994</c:v>
                </c:pt>
                <c:pt idx="96">
                  <c:v>670.86796482499994</c:v>
                </c:pt>
                <c:pt idx="97">
                  <c:v>670.86796482499994</c:v>
                </c:pt>
                <c:pt idx="98">
                  <c:v>670.86796482499994</c:v>
                </c:pt>
                <c:pt idx="99">
                  <c:v>583.88681242500002</c:v>
                </c:pt>
                <c:pt idx="100">
                  <c:v>632.4088062666666</c:v>
                </c:pt>
              </c:numCache>
            </c:numRef>
          </c:val>
          <c:smooth val="0"/>
          <c:extLst>
            <c:ext xmlns:c16="http://schemas.microsoft.com/office/drawing/2014/chart" uri="{C3380CC4-5D6E-409C-BE32-E72D297353CC}">
              <c16:uniqueId val="{00000001-8A47-43FA-AAD0-24E983A0C0CC}"/>
            </c:ext>
          </c:extLst>
        </c:ser>
        <c:dLbls>
          <c:showLegendKey val="0"/>
          <c:showVal val="0"/>
          <c:showCatName val="0"/>
          <c:showSerName val="0"/>
          <c:showPercent val="0"/>
          <c:showBubbleSize val="0"/>
        </c:dLbls>
        <c:smooth val="0"/>
        <c:axId val="494445784"/>
        <c:axId val="494447424"/>
      </c:lineChart>
      <c:dateAx>
        <c:axId val="494445784"/>
        <c:scaling>
          <c:orientation val="minMax"/>
          <c:max val="44782"/>
          <c:min val="44726"/>
        </c:scaling>
        <c:delete val="0"/>
        <c:axPos val="b"/>
        <c:majorGridlines>
          <c:spPr>
            <a:ln w="9525" cap="flat" cmpd="sng" algn="ctr">
              <a:solidFill>
                <a:schemeClr val="tx1">
                  <a:lumMod val="15000"/>
                  <a:lumOff val="85000"/>
                </a:schemeClr>
              </a:solidFill>
              <a:round/>
            </a:ln>
            <a:effectLst/>
          </c:spPr>
        </c:majorGridlines>
        <c:numFmt formatCode="m/d;@" sourceLinked="0"/>
        <c:majorTickMark val="out"/>
        <c:minorTickMark val="none"/>
        <c:tickLblPos val="low"/>
        <c:spPr>
          <a:solidFill>
            <a:schemeClr val="bg1"/>
          </a:solidFill>
          <a:ln w="9525" cap="flat" cmpd="sng" algn="ctr">
            <a:solidFill>
              <a:schemeClr val="tx1">
                <a:lumMod val="15000"/>
                <a:lumOff val="85000"/>
              </a:schemeClr>
            </a:solidFill>
            <a:round/>
          </a:ln>
          <a:effectLst/>
        </c:spPr>
        <c:txPr>
          <a:bodyPr rot="0" spcFirstLastPara="1" vertOverflow="ellipsis" wrap="square" anchor="ctr" anchorCtr="1"/>
          <a:lstStyle/>
          <a:p>
            <a:pPr>
              <a:defRPr sz="900" b="0" i="0" u="none" strike="noStrike" kern="1200" baseline="0">
                <a:solidFill>
                  <a:schemeClr val="tx1">
                    <a:lumMod val="65000"/>
                    <a:lumOff val="35000"/>
                  </a:schemeClr>
                </a:solidFill>
                <a:latin typeface="Calibri" panose="020F0502020204030204" pitchFamily="34" charset="0"/>
                <a:ea typeface="+mn-ea"/>
                <a:cs typeface="Calibri" panose="020F0502020204030204" pitchFamily="34" charset="0"/>
              </a:defRPr>
            </a:pPr>
            <a:endParaRPr lang="en-US"/>
          </a:p>
        </c:txPr>
        <c:crossAx val="494447424"/>
        <c:crosses val="autoZero"/>
        <c:auto val="1"/>
        <c:lblOffset val="100"/>
        <c:baseTimeUnit val="days"/>
        <c:majorUnit val="4"/>
        <c:majorTimeUnit val="days"/>
      </c:dateAx>
      <c:valAx>
        <c:axId val="494447424"/>
        <c:scaling>
          <c:orientation val="minMax"/>
          <c:max val="4000"/>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5400000" spcFirstLastPara="1" vertOverflow="ellipsis" wrap="square" anchor="ctr" anchorCtr="1"/>
          <a:lstStyle/>
          <a:p>
            <a:pPr>
              <a:defRPr sz="900" b="0" i="0" u="none" strike="noStrike" kern="1200" baseline="0">
                <a:solidFill>
                  <a:schemeClr val="tx1">
                    <a:lumMod val="65000"/>
                    <a:lumOff val="35000"/>
                  </a:schemeClr>
                </a:solidFill>
                <a:latin typeface="+mn-lt"/>
                <a:ea typeface="+mn-ea"/>
                <a:cs typeface="Calibri" panose="020F0502020204030204" pitchFamily="34" charset="0"/>
              </a:defRPr>
            </a:pPr>
            <a:endParaRPr lang="en-US"/>
          </a:p>
        </c:txPr>
        <c:crossAx val="494445784"/>
        <c:crossesAt val="44593"/>
        <c:crossBetween val="midCat"/>
        <c:majorUnit val="500"/>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957580060549135"/>
          <c:y val="6.6738920446538619E-2"/>
          <c:w val="0.81931293288947693"/>
          <c:h val="0.86652220107470168"/>
        </c:manualLayout>
      </c:layout>
      <c:lineChart>
        <c:grouping val="standard"/>
        <c:varyColors val="0"/>
        <c:ser>
          <c:idx val="0"/>
          <c:order val="0"/>
          <c:tx>
            <c:strRef>
              <c:f>Sheet1!$B$1</c:f>
              <c:strCache>
                <c:ptCount val="1"/>
                <c:pt idx="0">
                  <c:v>Billerica</c:v>
                </c:pt>
              </c:strCache>
            </c:strRef>
          </c:tx>
          <c:spPr>
            <a:ln w="19050" cap="rnd">
              <a:solidFill>
                <a:schemeClr val="accent1"/>
              </a:solidFill>
              <a:round/>
            </a:ln>
            <a:effectLst/>
          </c:spPr>
          <c:marker>
            <c:symbol val="none"/>
          </c:marker>
          <c:cat>
            <c:numRef>
              <c:f>Sheet1!$A$32:$A$132</c:f>
              <c:numCache>
                <c:formatCode>m/d/yyyy</c:formatCode>
                <c:ptCount val="101"/>
                <c:pt idx="0">
                  <c:v>44682</c:v>
                </c:pt>
                <c:pt idx="1">
                  <c:v>44683</c:v>
                </c:pt>
                <c:pt idx="2">
                  <c:v>44684</c:v>
                </c:pt>
                <c:pt idx="3">
                  <c:v>44685</c:v>
                </c:pt>
                <c:pt idx="4">
                  <c:v>44686</c:v>
                </c:pt>
                <c:pt idx="5">
                  <c:v>44687</c:v>
                </c:pt>
                <c:pt idx="6">
                  <c:v>44688</c:v>
                </c:pt>
                <c:pt idx="7">
                  <c:v>44689</c:v>
                </c:pt>
                <c:pt idx="8">
                  <c:v>44690</c:v>
                </c:pt>
                <c:pt idx="9">
                  <c:v>44691</c:v>
                </c:pt>
                <c:pt idx="10">
                  <c:v>44692</c:v>
                </c:pt>
                <c:pt idx="11">
                  <c:v>44693</c:v>
                </c:pt>
                <c:pt idx="12">
                  <c:v>44694</c:v>
                </c:pt>
                <c:pt idx="13">
                  <c:v>44695</c:v>
                </c:pt>
                <c:pt idx="14">
                  <c:v>44696</c:v>
                </c:pt>
                <c:pt idx="15">
                  <c:v>44697</c:v>
                </c:pt>
                <c:pt idx="16">
                  <c:v>44698</c:v>
                </c:pt>
                <c:pt idx="17">
                  <c:v>44699</c:v>
                </c:pt>
                <c:pt idx="18">
                  <c:v>44700</c:v>
                </c:pt>
                <c:pt idx="19">
                  <c:v>44701</c:v>
                </c:pt>
                <c:pt idx="20">
                  <c:v>44702</c:v>
                </c:pt>
                <c:pt idx="21">
                  <c:v>44703</c:v>
                </c:pt>
                <c:pt idx="22">
                  <c:v>44704</c:v>
                </c:pt>
                <c:pt idx="23">
                  <c:v>44705</c:v>
                </c:pt>
                <c:pt idx="24">
                  <c:v>44706</c:v>
                </c:pt>
                <c:pt idx="25">
                  <c:v>44707</c:v>
                </c:pt>
                <c:pt idx="26">
                  <c:v>44708</c:v>
                </c:pt>
                <c:pt idx="27">
                  <c:v>44709</c:v>
                </c:pt>
                <c:pt idx="28">
                  <c:v>44710</c:v>
                </c:pt>
                <c:pt idx="29">
                  <c:v>44711</c:v>
                </c:pt>
                <c:pt idx="30">
                  <c:v>44712</c:v>
                </c:pt>
                <c:pt idx="31">
                  <c:v>44713</c:v>
                </c:pt>
                <c:pt idx="32">
                  <c:v>44714</c:v>
                </c:pt>
                <c:pt idx="33">
                  <c:v>44715</c:v>
                </c:pt>
                <c:pt idx="34">
                  <c:v>44716</c:v>
                </c:pt>
                <c:pt idx="35">
                  <c:v>44717</c:v>
                </c:pt>
                <c:pt idx="36">
                  <c:v>44718</c:v>
                </c:pt>
                <c:pt idx="37">
                  <c:v>44719</c:v>
                </c:pt>
                <c:pt idx="38">
                  <c:v>44720</c:v>
                </c:pt>
                <c:pt idx="39">
                  <c:v>44721</c:v>
                </c:pt>
                <c:pt idx="40">
                  <c:v>44722</c:v>
                </c:pt>
                <c:pt idx="41">
                  <c:v>44723</c:v>
                </c:pt>
                <c:pt idx="42">
                  <c:v>44724</c:v>
                </c:pt>
                <c:pt idx="43">
                  <c:v>44725</c:v>
                </c:pt>
                <c:pt idx="44">
                  <c:v>44726</c:v>
                </c:pt>
                <c:pt idx="45">
                  <c:v>44727</c:v>
                </c:pt>
                <c:pt idx="46">
                  <c:v>44728</c:v>
                </c:pt>
                <c:pt idx="47">
                  <c:v>44729</c:v>
                </c:pt>
                <c:pt idx="48">
                  <c:v>44730</c:v>
                </c:pt>
                <c:pt idx="49">
                  <c:v>44731</c:v>
                </c:pt>
                <c:pt idx="50">
                  <c:v>44732</c:v>
                </c:pt>
                <c:pt idx="51">
                  <c:v>44733</c:v>
                </c:pt>
                <c:pt idx="52">
                  <c:v>44734</c:v>
                </c:pt>
                <c:pt idx="53">
                  <c:v>44735</c:v>
                </c:pt>
                <c:pt idx="54">
                  <c:v>44736</c:v>
                </c:pt>
                <c:pt idx="55">
                  <c:v>44737</c:v>
                </c:pt>
                <c:pt idx="56">
                  <c:v>44738</c:v>
                </c:pt>
                <c:pt idx="57">
                  <c:v>44739</c:v>
                </c:pt>
                <c:pt idx="58">
                  <c:v>44740</c:v>
                </c:pt>
                <c:pt idx="59">
                  <c:v>44741</c:v>
                </c:pt>
                <c:pt idx="60">
                  <c:v>44742</c:v>
                </c:pt>
                <c:pt idx="61">
                  <c:v>44743</c:v>
                </c:pt>
                <c:pt idx="62">
                  <c:v>44744</c:v>
                </c:pt>
                <c:pt idx="63">
                  <c:v>44745</c:v>
                </c:pt>
                <c:pt idx="64">
                  <c:v>44746</c:v>
                </c:pt>
                <c:pt idx="65">
                  <c:v>44747</c:v>
                </c:pt>
                <c:pt idx="66">
                  <c:v>44748</c:v>
                </c:pt>
                <c:pt idx="67">
                  <c:v>44749</c:v>
                </c:pt>
                <c:pt idx="68">
                  <c:v>44750</c:v>
                </c:pt>
                <c:pt idx="69">
                  <c:v>44751</c:v>
                </c:pt>
                <c:pt idx="70">
                  <c:v>44752</c:v>
                </c:pt>
                <c:pt idx="71">
                  <c:v>44753</c:v>
                </c:pt>
                <c:pt idx="72">
                  <c:v>44754</c:v>
                </c:pt>
                <c:pt idx="73">
                  <c:v>44755</c:v>
                </c:pt>
                <c:pt idx="74">
                  <c:v>44756</c:v>
                </c:pt>
                <c:pt idx="75">
                  <c:v>44757</c:v>
                </c:pt>
                <c:pt idx="76">
                  <c:v>44758</c:v>
                </c:pt>
                <c:pt idx="77">
                  <c:v>44759</c:v>
                </c:pt>
                <c:pt idx="78">
                  <c:v>44760</c:v>
                </c:pt>
                <c:pt idx="79">
                  <c:v>44761</c:v>
                </c:pt>
                <c:pt idx="80">
                  <c:v>44762</c:v>
                </c:pt>
                <c:pt idx="81">
                  <c:v>44763</c:v>
                </c:pt>
                <c:pt idx="82">
                  <c:v>44764</c:v>
                </c:pt>
                <c:pt idx="83">
                  <c:v>44765</c:v>
                </c:pt>
                <c:pt idx="84">
                  <c:v>44766</c:v>
                </c:pt>
                <c:pt idx="85">
                  <c:v>44767</c:v>
                </c:pt>
                <c:pt idx="86">
                  <c:v>44768</c:v>
                </c:pt>
                <c:pt idx="87">
                  <c:v>44769</c:v>
                </c:pt>
                <c:pt idx="88">
                  <c:v>44770</c:v>
                </c:pt>
                <c:pt idx="89">
                  <c:v>44771</c:v>
                </c:pt>
                <c:pt idx="90">
                  <c:v>44772</c:v>
                </c:pt>
                <c:pt idx="91">
                  <c:v>44773</c:v>
                </c:pt>
                <c:pt idx="92">
                  <c:v>44774</c:v>
                </c:pt>
                <c:pt idx="93">
                  <c:v>44775</c:v>
                </c:pt>
                <c:pt idx="94">
                  <c:v>44776</c:v>
                </c:pt>
                <c:pt idx="95">
                  <c:v>44777</c:v>
                </c:pt>
                <c:pt idx="96">
                  <c:v>44778</c:v>
                </c:pt>
                <c:pt idx="97">
                  <c:v>44779</c:v>
                </c:pt>
                <c:pt idx="98">
                  <c:v>44780</c:v>
                </c:pt>
                <c:pt idx="99">
                  <c:v>44781</c:v>
                </c:pt>
                <c:pt idx="100">
                  <c:v>44782</c:v>
                </c:pt>
              </c:numCache>
            </c:numRef>
          </c:cat>
          <c:val>
            <c:numRef>
              <c:f>Sheet1!$B$32:$B$132</c:f>
              <c:numCache>
                <c:formatCode>0</c:formatCode>
                <c:ptCount val="101"/>
                <c:pt idx="0">
                  <c:v>517.7240459831454</c:v>
                </c:pt>
                <c:pt idx="1">
                  <c:v>463.04118883153296</c:v>
                </c:pt>
                <c:pt idx="2">
                  <c:v>463.04118883153296</c:v>
                </c:pt>
                <c:pt idx="3">
                  <c:v>841.26271940050265</c:v>
                </c:pt>
                <c:pt idx="4">
                  <c:v>841.26271940050265</c:v>
                </c:pt>
                <c:pt idx="5">
                  <c:v>1138.6262159153996</c:v>
                </c:pt>
                <c:pt idx="6">
                  <c:v>1138.6262159153996</c:v>
                </c:pt>
                <c:pt idx="7">
                  <c:v>1138.6262159153996</c:v>
                </c:pt>
                <c:pt idx="8">
                  <c:v>1763.0248074189967</c:v>
                </c:pt>
                <c:pt idx="9">
                  <c:v>1763.0248074189967</c:v>
                </c:pt>
                <c:pt idx="10">
                  <c:v>1708.0462278852467</c:v>
                </c:pt>
                <c:pt idx="11">
                  <c:v>1708.0462278852467</c:v>
                </c:pt>
                <c:pt idx="12">
                  <c:v>1853.29897735958</c:v>
                </c:pt>
                <c:pt idx="13">
                  <c:v>1853.29897735958</c:v>
                </c:pt>
                <c:pt idx="14">
                  <c:v>1853.29897735958</c:v>
                </c:pt>
                <c:pt idx="15">
                  <c:v>1592.1491036819368</c:v>
                </c:pt>
                <c:pt idx="16">
                  <c:v>1592.1491036819368</c:v>
                </c:pt>
                <c:pt idx="17">
                  <c:v>1419.2793374380954</c:v>
                </c:pt>
                <c:pt idx="18">
                  <c:v>1419.2793374380954</c:v>
                </c:pt>
                <c:pt idx="19">
                  <c:v>1142.5968915184956</c:v>
                </c:pt>
                <c:pt idx="20">
                  <c:v>1142.5968915184956</c:v>
                </c:pt>
                <c:pt idx="21">
                  <c:v>1142.5968915184956</c:v>
                </c:pt>
                <c:pt idx="22">
                  <c:v>1249.565215941142</c:v>
                </c:pt>
                <c:pt idx="23">
                  <c:v>1249.565215941142</c:v>
                </c:pt>
                <c:pt idx="24">
                  <c:v>1264.8819494585732</c:v>
                </c:pt>
                <c:pt idx="25">
                  <c:v>1264.8819494585732</c:v>
                </c:pt>
                <c:pt idx="26">
                  <c:v>1206.773538208445</c:v>
                </c:pt>
                <c:pt idx="27">
                  <c:v>1206.773538208445</c:v>
                </c:pt>
                <c:pt idx="28">
                  <c:v>1206.773538208445</c:v>
                </c:pt>
                <c:pt idx="29">
                  <c:v>914.33712549470602</c:v>
                </c:pt>
                <c:pt idx="30">
                  <c:v>914.33712549470602</c:v>
                </c:pt>
                <c:pt idx="31">
                  <c:v>746.73310951955102</c:v>
                </c:pt>
                <c:pt idx="32">
                  <c:v>746.73310951955102</c:v>
                </c:pt>
                <c:pt idx="33">
                  <c:v>691.83002559460397</c:v>
                </c:pt>
                <c:pt idx="34">
                  <c:v>691.83002559460397</c:v>
                </c:pt>
                <c:pt idx="35">
                  <c:v>691.83002559460397</c:v>
                </c:pt>
                <c:pt idx="36">
                  <c:v>815.98239903763738</c:v>
                </c:pt>
                <c:pt idx="37">
                  <c:v>815.98239903763738</c:v>
                </c:pt>
                <c:pt idx="38">
                  <c:v>819.31412384587691</c:v>
                </c:pt>
                <c:pt idx="39">
                  <c:v>819.31412384587691</c:v>
                </c:pt>
                <c:pt idx="40">
                  <c:v>838.72447136391793</c:v>
                </c:pt>
                <c:pt idx="41">
                  <c:v>838.72447136391793</c:v>
                </c:pt>
                <c:pt idx="42">
                  <c:v>838.72447136391793</c:v>
                </c:pt>
                <c:pt idx="43">
                  <c:v>763.61640984033465</c:v>
                </c:pt>
                <c:pt idx="44">
                  <c:v>763.61640984033465</c:v>
                </c:pt>
                <c:pt idx="45">
                  <c:v>1109.5780769999999</c:v>
                </c:pt>
                <c:pt idx="46">
                  <c:v>1109.5780769999999</c:v>
                </c:pt>
                <c:pt idx="47">
                  <c:v>1105.9983569666667</c:v>
                </c:pt>
                <c:pt idx="48">
                  <c:v>1105.9983569666667</c:v>
                </c:pt>
                <c:pt idx="49">
                  <c:v>1105.9983569666667</c:v>
                </c:pt>
                <c:pt idx="50">
                  <c:v>1207.4447601500001</c:v>
                </c:pt>
                <c:pt idx="51">
                  <c:v>1207.4447601500001</c:v>
                </c:pt>
                <c:pt idx="52">
                  <c:v>806.46421505000001</c:v>
                </c:pt>
                <c:pt idx="53">
                  <c:v>806.46421505000001</c:v>
                </c:pt>
                <c:pt idx="54">
                  <c:v>746.12242379999998</c:v>
                </c:pt>
                <c:pt idx="55">
                  <c:v>746.12242379999998</c:v>
                </c:pt>
                <c:pt idx="56">
                  <c:v>746.12242379999998</c:v>
                </c:pt>
                <c:pt idx="57">
                  <c:v>766.55600959999992</c:v>
                </c:pt>
                <c:pt idx="58">
                  <c:v>766.55600959999992</c:v>
                </c:pt>
                <c:pt idx="59">
                  <c:v>661.0923130000001</c:v>
                </c:pt>
                <c:pt idx="60">
                  <c:v>661.0923130000001</c:v>
                </c:pt>
                <c:pt idx="61">
                  <c:v>661.0923130000001</c:v>
                </c:pt>
                <c:pt idx="62">
                  <c:v>661.0923130000001</c:v>
                </c:pt>
                <c:pt idx="63">
                  <c:v>661.0923130000001</c:v>
                </c:pt>
                <c:pt idx="64">
                  <c:v>1393.0383583000003</c:v>
                </c:pt>
                <c:pt idx="65">
                  <c:v>1393.0383583000003</c:v>
                </c:pt>
                <c:pt idx="66">
                  <c:v>1506.26619665</c:v>
                </c:pt>
                <c:pt idx="67">
                  <c:v>1506.26619665</c:v>
                </c:pt>
                <c:pt idx="68">
                  <c:v>1268.2965031000001</c:v>
                </c:pt>
                <c:pt idx="69">
                  <c:v>1268.2965031000001</c:v>
                </c:pt>
                <c:pt idx="70">
                  <c:v>1268.2965031000001</c:v>
                </c:pt>
                <c:pt idx="71">
                  <c:v>873.33562010000003</c:v>
                </c:pt>
                <c:pt idx="72">
                  <c:v>873.33562010000003</c:v>
                </c:pt>
                <c:pt idx="73">
                  <c:v>910.12049019999995</c:v>
                </c:pt>
                <c:pt idx="74">
                  <c:v>910.12049019999995</c:v>
                </c:pt>
                <c:pt idx="75">
                  <c:v>822.53330786666663</c:v>
                </c:pt>
                <c:pt idx="76">
                  <c:v>822.53330786666663</c:v>
                </c:pt>
                <c:pt idx="77">
                  <c:v>822.53330786666663</c:v>
                </c:pt>
                <c:pt idx="78">
                  <c:v>548.24951836666662</c:v>
                </c:pt>
                <c:pt idx="79">
                  <c:v>548.24951836666662</c:v>
                </c:pt>
                <c:pt idx="80">
                  <c:v>626.19213350000007</c:v>
                </c:pt>
                <c:pt idx="81">
                  <c:v>626.19213350000007</c:v>
                </c:pt>
                <c:pt idx="82">
                  <c:v>674.49041575000001</c:v>
                </c:pt>
                <c:pt idx="83">
                  <c:v>674.49041575000001</c:v>
                </c:pt>
                <c:pt idx="84">
                  <c:v>674.49041575000001</c:v>
                </c:pt>
                <c:pt idx="85">
                  <c:v>983.7356681</c:v>
                </c:pt>
                <c:pt idx="86">
                  <c:v>983.7356681</c:v>
                </c:pt>
                <c:pt idx="87">
                  <c:v>1183.8932481000002</c:v>
                </c:pt>
                <c:pt idx="88">
                  <c:v>1183.8932481000002</c:v>
                </c:pt>
                <c:pt idx="89">
                  <c:v>1183.8932481000002</c:v>
                </c:pt>
                <c:pt idx="90">
                  <c:v>1183.8932481000002</c:v>
                </c:pt>
                <c:pt idx="91">
                  <c:v>1183.8932481000002</c:v>
                </c:pt>
                <c:pt idx="92">
                  <c:v>1669.6066030000002</c:v>
                </c:pt>
                <c:pt idx="93">
                  <c:v>1669.6066030000002</c:v>
                </c:pt>
                <c:pt idx="94">
                  <c:v>1642.999004</c:v>
                </c:pt>
                <c:pt idx="95">
                  <c:v>1642.999004</c:v>
                </c:pt>
                <c:pt idx="96">
                  <c:v>1642.999004</c:v>
                </c:pt>
                <c:pt idx="97">
                  <c:v>1642.999004</c:v>
                </c:pt>
                <c:pt idx="98">
                  <c:v>1642.999004</c:v>
                </c:pt>
                <c:pt idx="99">
                  <c:v>1452.933125</c:v>
                </c:pt>
                <c:pt idx="100">
                  <c:v>1452.933125</c:v>
                </c:pt>
              </c:numCache>
            </c:numRef>
          </c:val>
          <c:smooth val="1"/>
          <c:extLst>
            <c:ext xmlns:c16="http://schemas.microsoft.com/office/drawing/2014/chart" uri="{C3380CC4-5D6E-409C-BE32-E72D297353CC}">
              <c16:uniqueId val="{00000000-D184-4EB7-83A9-0FA1FBEC78ED}"/>
            </c:ext>
          </c:extLst>
        </c:ser>
        <c:ser>
          <c:idx val="1"/>
          <c:order val="1"/>
          <c:tx>
            <c:strRef>
              <c:f>Sheet1!$C$1</c:f>
              <c:strCache>
                <c:ptCount val="1"/>
                <c:pt idx="0">
                  <c:v>Greater Lawrence</c:v>
                </c:pt>
              </c:strCache>
            </c:strRef>
          </c:tx>
          <c:spPr>
            <a:ln w="19050" cap="rnd">
              <a:solidFill>
                <a:schemeClr val="bg2">
                  <a:lumMod val="75000"/>
                </a:schemeClr>
              </a:solidFill>
              <a:round/>
            </a:ln>
            <a:effectLst/>
          </c:spPr>
          <c:marker>
            <c:symbol val="none"/>
          </c:marker>
          <c:cat>
            <c:numRef>
              <c:f>Sheet1!$A$32:$A$132</c:f>
              <c:numCache>
                <c:formatCode>m/d/yyyy</c:formatCode>
                <c:ptCount val="101"/>
                <c:pt idx="0">
                  <c:v>44682</c:v>
                </c:pt>
                <c:pt idx="1">
                  <c:v>44683</c:v>
                </c:pt>
                <c:pt idx="2">
                  <c:v>44684</c:v>
                </c:pt>
                <c:pt idx="3">
                  <c:v>44685</c:v>
                </c:pt>
                <c:pt idx="4">
                  <c:v>44686</c:v>
                </c:pt>
                <c:pt idx="5">
                  <c:v>44687</c:v>
                </c:pt>
                <c:pt idx="6">
                  <c:v>44688</c:v>
                </c:pt>
                <c:pt idx="7">
                  <c:v>44689</c:v>
                </c:pt>
                <c:pt idx="8">
                  <c:v>44690</c:v>
                </c:pt>
                <c:pt idx="9">
                  <c:v>44691</c:v>
                </c:pt>
                <c:pt idx="10">
                  <c:v>44692</c:v>
                </c:pt>
                <c:pt idx="11">
                  <c:v>44693</c:v>
                </c:pt>
                <c:pt idx="12">
                  <c:v>44694</c:v>
                </c:pt>
                <c:pt idx="13">
                  <c:v>44695</c:v>
                </c:pt>
                <c:pt idx="14">
                  <c:v>44696</c:v>
                </c:pt>
                <c:pt idx="15">
                  <c:v>44697</c:v>
                </c:pt>
                <c:pt idx="16">
                  <c:v>44698</c:v>
                </c:pt>
                <c:pt idx="17">
                  <c:v>44699</c:v>
                </c:pt>
                <c:pt idx="18">
                  <c:v>44700</c:v>
                </c:pt>
                <c:pt idx="19">
                  <c:v>44701</c:v>
                </c:pt>
                <c:pt idx="20">
                  <c:v>44702</c:v>
                </c:pt>
                <c:pt idx="21">
                  <c:v>44703</c:v>
                </c:pt>
                <c:pt idx="22">
                  <c:v>44704</c:v>
                </c:pt>
                <c:pt idx="23">
                  <c:v>44705</c:v>
                </c:pt>
                <c:pt idx="24">
                  <c:v>44706</c:v>
                </c:pt>
                <c:pt idx="25">
                  <c:v>44707</c:v>
                </c:pt>
                <c:pt idx="26">
                  <c:v>44708</c:v>
                </c:pt>
                <c:pt idx="27">
                  <c:v>44709</c:v>
                </c:pt>
                <c:pt idx="28">
                  <c:v>44710</c:v>
                </c:pt>
                <c:pt idx="29">
                  <c:v>44711</c:v>
                </c:pt>
                <c:pt idx="30">
                  <c:v>44712</c:v>
                </c:pt>
                <c:pt idx="31">
                  <c:v>44713</c:v>
                </c:pt>
                <c:pt idx="32">
                  <c:v>44714</c:v>
                </c:pt>
                <c:pt idx="33">
                  <c:v>44715</c:v>
                </c:pt>
                <c:pt idx="34">
                  <c:v>44716</c:v>
                </c:pt>
                <c:pt idx="35">
                  <c:v>44717</c:v>
                </c:pt>
                <c:pt idx="36">
                  <c:v>44718</c:v>
                </c:pt>
                <c:pt idx="37">
                  <c:v>44719</c:v>
                </c:pt>
                <c:pt idx="38">
                  <c:v>44720</c:v>
                </c:pt>
                <c:pt idx="39">
                  <c:v>44721</c:v>
                </c:pt>
                <c:pt idx="40">
                  <c:v>44722</c:v>
                </c:pt>
                <c:pt idx="41">
                  <c:v>44723</c:v>
                </c:pt>
                <c:pt idx="42">
                  <c:v>44724</c:v>
                </c:pt>
                <c:pt idx="43">
                  <c:v>44725</c:v>
                </c:pt>
                <c:pt idx="44">
                  <c:v>44726</c:v>
                </c:pt>
                <c:pt idx="45">
                  <c:v>44727</c:v>
                </c:pt>
                <c:pt idx="46">
                  <c:v>44728</c:v>
                </c:pt>
                <c:pt idx="47">
                  <c:v>44729</c:v>
                </c:pt>
                <c:pt idx="48">
                  <c:v>44730</c:v>
                </c:pt>
                <c:pt idx="49">
                  <c:v>44731</c:v>
                </c:pt>
                <c:pt idx="50">
                  <c:v>44732</c:v>
                </c:pt>
                <c:pt idx="51">
                  <c:v>44733</c:v>
                </c:pt>
                <c:pt idx="52">
                  <c:v>44734</c:v>
                </c:pt>
                <c:pt idx="53">
                  <c:v>44735</c:v>
                </c:pt>
                <c:pt idx="54">
                  <c:v>44736</c:v>
                </c:pt>
                <c:pt idx="55">
                  <c:v>44737</c:v>
                </c:pt>
                <c:pt idx="56">
                  <c:v>44738</c:v>
                </c:pt>
                <c:pt idx="57">
                  <c:v>44739</c:v>
                </c:pt>
                <c:pt idx="58">
                  <c:v>44740</c:v>
                </c:pt>
                <c:pt idx="59">
                  <c:v>44741</c:v>
                </c:pt>
                <c:pt idx="60">
                  <c:v>44742</c:v>
                </c:pt>
                <c:pt idx="61">
                  <c:v>44743</c:v>
                </c:pt>
                <c:pt idx="62">
                  <c:v>44744</c:v>
                </c:pt>
                <c:pt idx="63">
                  <c:v>44745</c:v>
                </c:pt>
                <c:pt idx="64">
                  <c:v>44746</c:v>
                </c:pt>
                <c:pt idx="65">
                  <c:v>44747</c:v>
                </c:pt>
                <c:pt idx="66">
                  <c:v>44748</c:v>
                </c:pt>
                <c:pt idx="67">
                  <c:v>44749</c:v>
                </c:pt>
                <c:pt idx="68">
                  <c:v>44750</c:v>
                </c:pt>
                <c:pt idx="69">
                  <c:v>44751</c:v>
                </c:pt>
                <c:pt idx="70">
                  <c:v>44752</c:v>
                </c:pt>
                <c:pt idx="71">
                  <c:v>44753</c:v>
                </c:pt>
                <c:pt idx="72">
                  <c:v>44754</c:v>
                </c:pt>
                <c:pt idx="73">
                  <c:v>44755</c:v>
                </c:pt>
                <c:pt idx="74">
                  <c:v>44756</c:v>
                </c:pt>
                <c:pt idx="75">
                  <c:v>44757</c:v>
                </c:pt>
                <c:pt idx="76">
                  <c:v>44758</c:v>
                </c:pt>
                <c:pt idx="77">
                  <c:v>44759</c:v>
                </c:pt>
                <c:pt idx="78">
                  <c:v>44760</c:v>
                </c:pt>
                <c:pt idx="79">
                  <c:v>44761</c:v>
                </c:pt>
                <c:pt idx="80">
                  <c:v>44762</c:v>
                </c:pt>
                <c:pt idx="81">
                  <c:v>44763</c:v>
                </c:pt>
                <c:pt idx="82">
                  <c:v>44764</c:v>
                </c:pt>
                <c:pt idx="83">
                  <c:v>44765</c:v>
                </c:pt>
                <c:pt idx="84">
                  <c:v>44766</c:v>
                </c:pt>
                <c:pt idx="85">
                  <c:v>44767</c:v>
                </c:pt>
                <c:pt idx="86">
                  <c:v>44768</c:v>
                </c:pt>
                <c:pt idx="87">
                  <c:v>44769</c:v>
                </c:pt>
                <c:pt idx="88">
                  <c:v>44770</c:v>
                </c:pt>
                <c:pt idx="89">
                  <c:v>44771</c:v>
                </c:pt>
                <c:pt idx="90">
                  <c:v>44772</c:v>
                </c:pt>
                <c:pt idx="91">
                  <c:v>44773</c:v>
                </c:pt>
                <c:pt idx="92">
                  <c:v>44774</c:v>
                </c:pt>
                <c:pt idx="93">
                  <c:v>44775</c:v>
                </c:pt>
                <c:pt idx="94">
                  <c:v>44776</c:v>
                </c:pt>
                <c:pt idx="95">
                  <c:v>44777</c:v>
                </c:pt>
                <c:pt idx="96">
                  <c:v>44778</c:v>
                </c:pt>
                <c:pt idx="97">
                  <c:v>44779</c:v>
                </c:pt>
                <c:pt idx="98">
                  <c:v>44780</c:v>
                </c:pt>
                <c:pt idx="99">
                  <c:v>44781</c:v>
                </c:pt>
                <c:pt idx="100">
                  <c:v>44782</c:v>
                </c:pt>
              </c:numCache>
            </c:numRef>
          </c:cat>
          <c:val>
            <c:numRef>
              <c:f>Sheet1!$C$32:$C$132</c:f>
              <c:numCache>
                <c:formatCode>0</c:formatCode>
                <c:ptCount val="101"/>
                <c:pt idx="0">
                  <c:v>539.419262</c:v>
                </c:pt>
                <c:pt idx="1">
                  <c:v>595.95150872499994</c:v>
                </c:pt>
                <c:pt idx="2">
                  <c:v>610.54934442500007</c:v>
                </c:pt>
                <c:pt idx="3">
                  <c:v>662.59101652499999</c:v>
                </c:pt>
                <c:pt idx="4">
                  <c:v>662.59101652499999</c:v>
                </c:pt>
                <c:pt idx="5">
                  <c:v>662.59101652499999</c:v>
                </c:pt>
                <c:pt idx="6">
                  <c:v>662.59101652499999</c:v>
                </c:pt>
                <c:pt idx="7">
                  <c:v>891.01294862500004</c:v>
                </c:pt>
                <c:pt idx="8">
                  <c:v>913.23502127500001</c:v>
                </c:pt>
                <c:pt idx="9">
                  <c:v>1343.0671261000002</c:v>
                </c:pt>
                <c:pt idx="10">
                  <c:v>1845.6314843250002</c:v>
                </c:pt>
                <c:pt idx="11">
                  <c:v>1845.6314843250002</c:v>
                </c:pt>
                <c:pt idx="12">
                  <c:v>1845.6314843250002</c:v>
                </c:pt>
                <c:pt idx="13">
                  <c:v>1845.6314843250002</c:v>
                </c:pt>
                <c:pt idx="14">
                  <c:v>1729.7451875749998</c:v>
                </c:pt>
                <c:pt idx="15">
                  <c:v>1752.222548425</c:v>
                </c:pt>
                <c:pt idx="16">
                  <c:v>1387.5782410499999</c:v>
                </c:pt>
                <c:pt idx="17">
                  <c:v>1073.7071908</c:v>
                </c:pt>
                <c:pt idx="18">
                  <c:v>1073.7071908</c:v>
                </c:pt>
                <c:pt idx="19">
                  <c:v>1073.7071908</c:v>
                </c:pt>
                <c:pt idx="20">
                  <c:v>1073.7071908</c:v>
                </c:pt>
                <c:pt idx="21">
                  <c:v>1094.5726865500001</c:v>
                </c:pt>
                <c:pt idx="22">
                  <c:v>1184.980836875</c:v>
                </c:pt>
                <c:pt idx="23">
                  <c:v>1252.6531597499998</c:v>
                </c:pt>
                <c:pt idx="24">
                  <c:v>1205.4273217499999</c:v>
                </c:pt>
                <c:pt idx="25">
                  <c:v>1205.4273217499999</c:v>
                </c:pt>
                <c:pt idx="26">
                  <c:v>1205.4273217499999</c:v>
                </c:pt>
                <c:pt idx="27">
                  <c:v>1205.4273217499999</c:v>
                </c:pt>
                <c:pt idx="28">
                  <c:v>1189.3869340000001</c:v>
                </c:pt>
                <c:pt idx="29">
                  <c:v>1149.0922807499999</c:v>
                </c:pt>
                <c:pt idx="30">
                  <c:v>1445.2179967500001</c:v>
                </c:pt>
                <c:pt idx="31">
                  <c:v>1345.3463249750002</c:v>
                </c:pt>
                <c:pt idx="32">
                  <c:v>1345.3463249750002</c:v>
                </c:pt>
                <c:pt idx="33">
                  <c:v>1345.3463249750002</c:v>
                </c:pt>
                <c:pt idx="34">
                  <c:v>1345.3463249750002</c:v>
                </c:pt>
                <c:pt idx="35">
                  <c:v>1306.6555884750001</c:v>
                </c:pt>
                <c:pt idx="36">
                  <c:v>1286.9712201000002</c:v>
                </c:pt>
                <c:pt idx="37">
                  <c:v>847.16640704999998</c:v>
                </c:pt>
                <c:pt idx="38">
                  <c:v>821.13272399999994</c:v>
                </c:pt>
                <c:pt idx="39">
                  <c:v>821.13272399999994</c:v>
                </c:pt>
                <c:pt idx="40">
                  <c:v>821.13272399999994</c:v>
                </c:pt>
                <c:pt idx="41">
                  <c:v>821.13272399999994</c:v>
                </c:pt>
                <c:pt idx="42">
                  <c:v>879.27332999999999</c:v>
                </c:pt>
                <c:pt idx="43">
                  <c:v>748.19243649999999</c:v>
                </c:pt>
                <c:pt idx="44">
                  <c:v>774.98685627499992</c:v>
                </c:pt>
                <c:pt idx="45">
                  <c:v>764.84682644999998</c:v>
                </c:pt>
                <c:pt idx="46">
                  <c:v>764.84682644999998</c:v>
                </c:pt>
                <c:pt idx="47">
                  <c:v>764.84682644999998</c:v>
                </c:pt>
                <c:pt idx="48">
                  <c:v>764.84682644999998</c:v>
                </c:pt>
                <c:pt idx="49">
                  <c:v>617.84397719999993</c:v>
                </c:pt>
                <c:pt idx="50">
                  <c:v>804.66426057499996</c:v>
                </c:pt>
                <c:pt idx="51">
                  <c:v>855.50189194999996</c:v>
                </c:pt>
                <c:pt idx="52">
                  <c:v>941.23627009999996</c:v>
                </c:pt>
                <c:pt idx="53">
                  <c:v>941.23627009999996</c:v>
                </c:pt>
                <c:pt idx="54">
                  <c:v>941.23627009999996</c:v>
                </c:pt>
                <c:pt idx="55">
                  <c:v>941.23627009999996</c:v>
                </c:pt>
                <c:pt idx="56">
                  <c:v>1044.8087370999999</c:v>
                </c:pt>
                <c:pt idx="57">
                  <c:v>905.8342119749999</c:v>
                </c:pt>
                <c:pt idx="58">
                  <c:v>859.51582785000005</c:v>
                </c:pt>
                <c:pt idx="59">
                  <c:v>784.06942342499997</c:v>
                </c:pt>
                <c:pt idx="60">
                  <c:v>784.06942342499997</c:v>
                </c:pt>
                <c:pt idx="61">
                  <c:v>784.06942342499997</c:v>
                </c:pt>
                <c:pt idx="62">
                  <c:v>784.06942342499997</c:v>
                </c:pt>
                <c:pt idx="63">
                  <c:v>841.23631017499997</c:v>
                </c:pt>
                <c:pt idx="64">
                  <c:v>1086.59630305</c:v>
                </c:pt>
                <c:pt idx="65">
                  <c:v>1216.4478575749999</c:v>
                </c:pt>
                <c:pt idx="66">
                  <c:v>1426.0938234999999</c:v>
                </c:pt>
                <c:pt idx="67">
                  <c:v>1426.0938234999999</c:v>
                </c:pt>
                <c:pt idx="68">
                  <c:v>1426.0938234999999</c:v>
                </c:pt>
                <c:pt idx="69">
                  <c:v>1426.0938234999999</c:v>
                </c:pt>
                <c:pt idx="70">
                  <c:v>1444.3634594999999</c:v>
                </c:pt>
                <c:pt idx="71">
                  <c:v>1533.6596790000001</c:v>
                </c:pt>
                <c:pt idx="72">
                  <c:v>1481.255002075</c:v>
                </c:pt>
                <c:pt idx="73">
                  <c:v>1492.1711108250001</c:v>
                </c:pt>
                <c:pt idx="74">
                  <c:v>1492.1711108250001</c:v>
                </c:pt>
                <c:pt idx="75">
                  <c:v>1492.1711108250001</c:v>
                </c:pt>
                <c:pt idx="76">
                  <c:v>1492.1711108250001</c:v>
                </c:pt>
                <c:pt idx="77">
                  <c:v>1441.0925423250003</c:v>
                </c:pt>
                <c:pt idx="78">
                  <c:v>1292.1501253249999</c:v>
                </c:pt>
                <c:pt idx="79">
                  <c:v>1314.5205047499999</c:v>
                </c:pt>
                <c:pt idx="80">
                  <c:v>1232.2728292500001</c:v>
                </c:pt>
                <c:pt idx="81">
                  <c:v>1232.2728292500001</c:v>
                </c:pt>
                <c:pt idx="82">
                  <c:v>1232.2728292500001</c:v>
                </c:pt>
                <c:pt idx="83">
                  <c:v>1232.2728292500001</c:v>
                </c:pt>
                <c:pt idx="84">
                  <c:v>1420.7865425</c:v>
                </c:pt>
                <c:pt idx="85">
                  <c:v>1331.1261353250002</c:v>
                </c:pt>
                <c:pt idx="86">
                  <c:v>1456.586200575</c:v>
                </c:pt>
                <c:pt idx="87">
                  <c:v>1461.0965618250002</c:v>
                </c:pt>
                <c:pt idx="88">
                  <c:v>1461.0965618250002</c:v>
                </c:pt>
                <c:pt idx="89">
                  <c:v>1461.0965618250002</c:v>
                </c:pt>
                <c:pt idx="90">
                  <c:v>1461.0965618250002</c:v>
                </c:pt>
                <c:pt idx="91">
                  <c:v>1377.443991075</c:v>
                </c:pt>
                <c:pt idx="92">
                  <c:v>1550.4920070000003</c:v>
                </c:pt>
                <c:pt idx="93">
                  <c:v>1454.3849022499999</c:v>
                </c:pt>
                <c:pt idx="94">
                  <c:v>1407.9864210000003</c:v>
                </c:pt>
                <c:pt idx="95">
                  <c:v>1407.9864210000003</c:v>
                </c:pt>
                <c:pt idx="96">
                  <c:v>1407.9864210000003</c:v>
                </c:pt>
                <c:pt idx="97">
                  <c:v>1407.9864210000003</c:v>
                </c:pt>
                <c:pt idx="98">
                  <c:v>1436.04278075</c:v>
                </c:pt>
                <c:pt idx="99">
                  <c:v>1353.4238499999999</c:v>
                </c:pt>
                <c:pt idx="100">
                  <c:v>1429.0245335</c:v>
                </c:pt>
              </c:numCache>
            </c:numRef>
          </c:val>
          <c:smooth val="1"/>
          <c:extLst>
            <c:ext xmlns:c16="http://schemas.microsoft.com/office/drawing/2014/chart" uri="{C3380CC4-5D6E-409C-BE32-E72D297353CC}">
              <c16:uniqueId val="{00000001-D184-4EB7-83A9-0FA1FBEC78ED}"/>
            </c:ext>
          </c:extLst>
        </c:ser>
        <c:ser>
          <c:idx val="2"/>
          <c:order val="2"/>
          <c:tx>
            <c:strRef>
              <c:f>Sheet1!$D$1</c:f>
              <c:strCache>
                <c:ptCount val="1"/>
                <c:pt idx="0">
                  <c:v>Haverhill</c:v>
                </c:pt>
              </c:strCache>
            </c:strRef>
          </c:tx>
          <c:spPr>
            <a:ln w="15875" cap="rnd">
              <a:solidFill>
                <a:schemeClr val="accent3">
                  <a:lumMod val="50000"/>
                </a:schemeClr>
              </a:solidFill>
              <a:round/>
            </a:ln>
            <a:effectLst/>
          </c:spPr>
          <c:marker>
            <c:symbol val="none"/>
          </c:marker>
          <c:cat>
            <c:numRef>
              <c:f>Sheet1!$A$32:$A$132</c:f>
              <c:numCache>
                <c:formatCode>m/d/yyyy</c:formatCode>
                <c:ptCount val="101"/>
                <c:pt idx="0">
                  <c:v>44682</c:v>
                </c:pt>
                <c:pt idx="1">
                  <c:v>44683</c:v>
                </c:pt>
                <c:pt idx="2">
                  <c:v>44684</c:v>
                </c:pt>
                <c:pt idx="3">
                  <c:v>44685</c:v>
                </c:pt>
                <c:pt idx="4">
                  <c:v>44686</c:v>
                </c:pt>
                <c:pt idx="5">
                  <c:v>44687</c:v>
                </c:pt>
                <c:pt idx="6">
                  <c:v>44688</c:v>
                </c:pt>
                <c:pt idx="7">
                  <c:v>44689</c:v>
                </c:pt>
                <c:pt idx="8">
                  <c:v>44690</c:v>
                </c:pt>
                <c:pt idx="9">
                  <c:v>44691</c:v>
                </c:pt>
                <c:pt idx="10">
                  <c:v>44692</c:v>
                </c:pt>
                <c:pt idx="11">
                  <c:v>44693</c:v>
                </c:pt>
                <c:pt idx="12">
                  <c:v>44694</c:v>
                </c:pt>
                <c:pt idx="13">
                  <c:v>44695</c:v>
                </c:pt>
                <c:pt idx="14">
                  <c:v>44696</c:v>
                </c:pt>
                <c:pt idx="15">
                  <c:v>44697</c:v>
                </c:pt>
                <c:pt idx="16">
                  <c:v>44698</c:v>
                </c:pt>
                <c:pt idx="17">
                  <c:v>44699</c:v>
                </c:pt>
                <c:pt idx="18">
                  <c:v>44700</c:v>
                </c:pt>
                <c:pt idx="19">
                  <c:v>44701</c:v>
                </c:pt>
                <c:pt idx="20">
                  <c:v>44702</c:v>
                </c:pt>
                <c:pt idx="21">
                  <c:v>44703</c:v>
                </c:pt>
                <c:pt idx="22">
                  <c:v>44704</c:v>
                </c:pt>
                <c:pt idx="23">
                  <c:v>44705</c:v>
                </c:pt>
                <c:pt idx="24">
                  <c:v>44706</c:v>
                </c:pt>
                <c:pt idx="25">
                  <c:v>44707</c:v>
                </c:pt>
                <c:pt idx="26">
                  <c:v>44708</c:v>
                </c:pt>
                <c:pt idx="27">
                  <c:v>44709</c:v>
                </c:pt>
                <c:pt idx="28">
                  <c:v>44710</c:v>
                </c:pt>
                <c:pt idx="29">
                  <c:v>44711</c:v>
                </c:pt>
                <c:pt idx="30">
                  <c:v>44712</c:v>
                </c:pt>
                <c:pt idx="31">
                  <c:v>44713</c:v>
                </c:pt>
                <c:pt idx="32">
                  <c:v>44714</c:v>
                </c:pt>
                <c:pt idx="33">
                  <c:v>44715</c:v>
                </c:pt>
                <c:pt idx="34">
                  <c:v>44716</c:v>
                </c:pt>
                <c:pt idx="35">
                  <c:v>44717</c:v>
                </c:pt>
                <c:pt idx="36">
                  <c:v>44718</c:v>
                </c:pt>
                <c:pt idx="37">
                  <c:v>44719</c:v>
                </c:pt>
                <c:pt idx="38">
                  <c:v>44720</c:v>
                </c:pt>
                <c:pt idx="39">
                  <c:v>44721</c:v>
                </c:pt>
                <c:pt idx="40">
                  <c:v>44722</c:v>
                </c:pt>
                <c:pt idx="41">
                  <c:v>44723</c:v>
                </c:pt>
                <c:pt idx="42">
                  <c:v>44724</c:v>
                </c:pt>
                <c:pt idx="43">
                  <c:v>44725</c:v>
                </c:pt>
                <c:pt idx="44">
                  <c:v>44726</c:v>
                </c:pt>
                <c:pt idx="45">
                  <c:v>44727</c:v>
                </c:pt>
                <c:pt idx="46">
                  <c:v>44728</c:v>
                </c:pt>
                <c:pt idx="47">
                  <c:v>44729</c:v>
                </c:pt>
                <c:pt idx="48">
                  <c:v>44730</c:v>
                </c:pt>
                <c:pt idx="49">
                  <c:v>44731</c:v>
                </c:pt>
                <c:pt idx="50">
                  <c:v>44732</c:v>
                </c:pt>
                <c:pt idx="51">
                  <c:v>44733</c:v>
                </c:pt>
                <c:pt idx="52">
                  <c:v>44734</c:v>
                </c:pt>
                <c:pt idx="53">
                  <c:v>44735</c:v>
                </c:pt>
                <c:pt idx="54">
                  <c:v>44736</c:v>
                </c:pt>
                <c:pt idx="55">
                  <c:v>44737</c:v>
                </c:pt>
                <c:pt idx="56">
                  <c:v>44738</c:v>
                </c:pt>
                <c:pt idx="57">
                  <c:v>44739</c:v>
                </c:pt>
                <c:pt idx="58">
                  <c:v>44740</c:v>
                </c:pt>
                <c:pt idx="59">
                  <c:v>44741</c:v>
                </c:pt>
                <c:pt idx="60">
                  <c:v>44742</c:v>
                </c:pt>
                <c:pt idx="61">
                  <c:v>44743</c:v>
                </c:pt>
                <c:pt idx="62">
                  <c:v>44744</c:v>
                </c:pt>
                <c:pt idx="63">
                  <c:v>44745</c:v>
                </c:pt>
                <c:pt idx="64">
                  <c:v>44746</c:v>
                </c:pt>
                <c:pt idx="65">
                  <c:v>44747</c:v>
                </c:pt>
                <c:pt idx="66">
                  <c:v>44748</c:v>
                </c:pt>
                <c:pt idx="67">
                  <c:v>44749</c:v>
                </c:pt>
                <c:pt idx="68">
                  <c:v>44750</c:v>
                </c:pt>
                <c:pt idx="69">
                  <c:v>44751</c:v>
                </c:pt>
                <c:pt idx="70">
                  <c:v>44752</c:v>
                </c:pt>
                <c:pt idx="71">
                  <c:v>44753</c:v>
                </c:pt>
                <c:pt idx="72">
                  <c:v>44754</c:v>
                </c:pt>
                <c:pt idx="73">
                  <c:v>44755</c:v>
                </c:pt>
                <c:pt idx="74">
                  <c:v>44756</c:v>
                </c:pt>
                <c:pt idx="75">
                  <c:v>44757</c:v>
                </c:pt>
                <c:pt idx="76">
                  <c:v>44758</c:v>
                </c:pt>
                <c:pt idx="77">
                  <c:v>44759</c:v>
                </c:pt>
                <c:pt idx="78">
                  <c:v>44760</c:v>
                </c:pt>
                <c:pt idx="79">
                  <c:v>44761</c:v>
                </c:pt>
                <c:pt idx="80">
                  <c:v>44762</c:v>
                </c:pt>
                <c:pt idx="81">
                  <c:v>44763</c:v>
                </c:pt>
                <c:pt idx="82">
                  <c:v>44764</c:v>
                </c:pt>
                <c:pt idx="83">
                  <c:v>44765</c:v>
                </c:pt>
                <c:pt idx="84">
                  <c:v>44766</c:v>
                </c:pt>
                <c:pt idx="85">
                  <c:v>44767</c:v>
                </c:pt>
                <c:pt idx="86">
                  <c:v>44768</c:v>
                </c:pt>
                <c:pt idx="87">
                  <c:v>44769</c:v>
                </c:pt>
                <c:pt idx="88">
                  <c:v>44770</c:v>
                </c:pt>
                <c:pt idx="89">
                  <c:v>44771</c:v>
                </c:pt>
                <c:pt idx="90">
                  <c:v>44772</c:v>
                </c:pt>
                <c:pt idx="91">
                  <c:v>44773</c:v>
                </c:pt>
                <c:pt idx="92">
                  <c:v>44774</c:v>
                </c:pt>
                <c:pt idx="93">
                  <c:v>44775</c:v>
                </c:pt>
                <c:pt idx="94">
                  <c:v>44776</c:v>
                </c:pt>
                <c:pt idx="95">
                  <c:v>44777</c:v>
                </c:pt>
                <c:pt idx="96">
                  <c:v>44778</c:v>
                </c:pt>
                <c:pt idx="97">
                  <c:v>44779</c:v>
                </c:pt>
                <c:pt idx="98">
                  <c:v>44780</c:v>
                </c:pt>
                <c:pt idx="99">
                  <c:v>44781</c:v>
                </c:pt>
                <c:pt idx="100">
                  <c:v>44782</c:v>
                </c:pt>
              </c:numCache>
            </c:numRef>
          </c:cat>
          <c:val>
            <c:numRef>
              <c:f>Sheet1!$D$32:$D$132</c:f>
              <c:numCache>
                <c:formatCode>0</c:formatCode>
                <c:ptCount val="101"/>
                <c:pt idx="0">
                  <c:v>436.179981</c:v>
                </c:pt>
                <c:pt idx="1">
                  <c:v>485.24477157499996</c:v>
                </c:pt>
                <c:pt idx="2">
                  <c:v>587.77574072499988</c:v>
                </c:pt>
                <c:pt idx="3">
                  <c:v>631.22163015000001</c:v>
                </c:pt>
                <c:pt idx="4">
                  <c:v>631.22163015000001</c:v>
                </c:pt>
                <c:pt idx="5">
                  <c:v>631.22163015000001</c:v>
                </c:pt>
                <c:pt idx="6">
                  <c:v>631.22163015000001</c:v>
                </c:pt>
                <c:pt idx="7">
                  <c:v>701.49055232500007</c:v>
                </c:pt>
                <c:pt idx="8">
                  <c:v>764.262041275</c:v>
                </c:pt>
                <c:pt idx="9">
                  <c:v>806.43660609999995</c:v>
                </c:pt>
                <c:pt idx="10">
                  <c:v>934.57542220000005</c:v>
                </c:pt>
                <c:pt idx="11">
                  <c:v>934.57542220000005</c:v>
                </c:pt>
                <c:pt idx="12">
                  <c:v>934.57542220000005</c:v>
                </c:pt>
                <c:pt idx="13">
                  <c:v>934.57542220000005</c:v>
                </c:pt>
                <c:pt idx="14">
                  <c:v>1069.235851725</c:v>
                </c:pt>
                <c:pt idx="15">
                  <c:v>1054.4426366</c:v>
                </c:pt>
                <c:pt idx="16">
                  <c:v>1077.6122447750001</c:v>
                </c:pt>
                <c:pt idx="17">
                  <c:v>1062.9567340250001</c:v>
                </c:pt>
                <c:pt idx="18">
                  <c:v>1062.9567340250001</c:v>
                </c:pt>
                <c:pt idx="19">
                  <c:v>1062.9567340250001</c:v>
                </c:pt>
                <c:pt idx="20">
                  <c:v>1062.9567340250001</c:v>
                </c:pt>
                <c:pt idx="21">
                  <c:v>879.52958752500001</c:v>
                </c:pt>
                <c:pt idx="22">
                  <c:v>859.75850462499989</c:v>
                </c:pt>
                <c:pt idx="23">
                  <c:v>779.85257357499984</c:v>
                </c:pt>
                <c:pt idx="24">
                  <c:v>816.99361682499989</c:v>
                </c:pt>
                <c:pt idx="25">
                  <c:v>816.99361682499989</c:v>
                </c:pt>
                <c:pt idx="26">
                  <c:v>816.99361682499989</c:v>
                </c:pt>
                <c:pt idx="27">
                  <c:v>816.99361682499989</c:v>
                </c:pt>
                <c:pt idx="28">
                  <c:v>936.92457482500004</c:v>
                </c:pt>
                <c:pt idx="29">
                  <c:v>1104.5277014999999</c:v>
                </c:pt>
                <c:pt idx="30">
                  <c:v>1163.6920495999998</c:v>
                </c:pt>
                <c:pt idx="31">
                  <c:v>1047.5329193499999</c:v>
                </c:pt>
                <c:pt idx="32">
                  <c:v>1047.5329193499999</c:v>
                </c:pt>
                <c:pt idx="33">
                  <c:v>1047.5329193499999</c:v>
                </c:pt>
                <c:pt idx="34">
                  <c:v>1047.5329193499999</c:v>
                </c:pt>
                <c:pt idx="35">
                  <c:v>1017.0209479</c:v>
                </c:pt>
                <c:pt idx="36">
                  <c:v>802.26746357499997</c:v>
                </c:pt>
                <c:pt idx="37">
                  <c:v>767.92877380000004</c:v>
                </c:pt>
                <c:pt idx="38">
                  <c:v>1195.9788333000001</c:v>
                </c:pt>
                <c:pt idx="39">
                  <c:v>1195.9788333000001</c:v>
                </c:pt>
                <c:pt idx="40">
                  <c:v>1195.9788333000001</c:v>
                </c:pt>
                <c:pt idx="41">
                  <c:v>1195.9788333000001</c:v>
                </c:pt>
                <c:pt idx="42">
                  <c:v>1073.2628215499999</c:v>
                </c:pt>
                <c:pt idx="43">
                  <c:v>1043.9292721750001</c:v>
                </c:pt>
                <c:pt idx="44">
                  <c:v>966.92468235000001</c:v>
                </c:pt>
                <c:pt idx="45">
                  <c:v>456.84113074999993</c:v>
                </c:pt>
                <c:pt idx="46">
                  <c:v>456.84113074999993</c:v>
                </c:pt>
                <c:pt idx="47">
                  <c:v>456.84113074999993</c:v>
                </c:pt>
                <c:pt idx="48">
                  <c:v>456.84113074999993</c:v>
                </c:pt>
                <c:pt idx="49">
                  <c:v>484.64331312500002</c:v>
                </c:pt>
                <c:pt idx="50">
                  <c:v>528.89446239999995</c:v>
                </c:pt>
                <c:pt idx="51">
                  <c:v>530.27526264999995</c:v>
                </c:pt>
                <c:pt idx="52">
                  <c:v>706.62593299999992</c:v>
                </c:pt>
                <c:pt idx="53">
                  <c:v>706.62593299999992</c:v>
                </c:pt>
                <c:pt idx="54">
                  <c:v>706.62593299999992</c:v>
                </c:pt>
                <c:pt idx="55">
                  <c:v>706.62593299999992</c:v>
                </c:pt>
                <c:pt idx="56">
                  <c:v>777.26720354999998</c:v>
                </c:pt>
                <c:pt idx="57">
                  <c:v>677.72749147499997</c:v>
                </c:pt>
                <c:pt idx="58">
                  <c:v>677.92432405</c:v>
                </c:pt>
                <c:pt idx="59">
                  <c:v>518.19214105000003</c:v>
                </c:pt>
                <c:pt idx="60">
                  <c:v>518.19214105000003</c:v>
                </c:pt>
                <c:pt idx="61">
                  <c:v>518.19214105000003</c:v>
                </c:pt>
                <c:pt idx="62">
                  <c:v>518.19214105000003</c:v>
                </c:pt>
                <c:pt idx="63">
                  <c:v>497.22415539999997</c:v>
                </c:pt>
                <c:pt idx="64">
                  <c:v>986.90159264999988</c:v>
                </c:pt>
                <c:pt idx="65">
                  <c:v>1119.3835912749998</c:v>
                </c:pt>
                <c:pt idx="66">
                  <c:v>1211.6465993499999</c:v>
                </c:pt>
                <c:pt idx="67">
                  <c:v>1211.6465993499999</c:v>
                </c:pt>
                <c:pt idx="68">
                  <c:v>1211.6465993499999</c:v>
                </c:pt>
                <c:pt idx="69">
                  <c:v>1211.6465993499999</c:v>
                </c:pt>
                <c:pt idx="70">
                  <c:v>2532.4921422750003</c:v>
                </c:pt>
                <c:pt idx="71">
                  <c:v>2354.1089355250001</c:v>
                </c:pt>
                <c:pt idx="72">
                  <c:v>2415.5740135750002</c:v>
                </c:pt>
                <c:pt idx="73">
                  <c:v>2514.0159962500002</c:v>
                </c:pt>
                <c:pt idx="74">
                  <c:v>2514.0159962500002</c:v>
                </c:pt>
                <c:pt idx="75">
                  <c:v>2514.0159962500002</c:v>
                </c:pt>
                <c:pt idx="76">
                  <c:v>2514.0159962500002</c:v>
                </c:pt>
                <c:pt idx="77">
                  <c:v>1384.0534655000001</c:v>
                </c:pt>
                <c:pt idx="78">
                  <c:v>1271.8845099999999</c:v>
                </c:pt>
                <c:pt idx="79">
                  <c:v>1152.9927639</c:v>
                </c:pt>
                <c:pt idx="80">
                  <c:v>967.35354297499998</c:v>
                </c:pt>
                <c:pt idx="81">
                  <c:v>967.35354297499998</c:v>
                </c:pt>
                <c:pt idx="82">
                  <c:v>967.35354297499998</c:v>
                </c:pt>
                <c:pt idx="83">
                  <c:v>967.35354297499998</c:v>
                </c:pt>
                <c:pt idx="84">
                  <c:v>923.84115922499996</c:v>
                </c:pt>
                <c:pt idx="85">
                  <c:v>827.71981314999994</c:v>
                </c:pt>
                <c:pt idx="86">
                  <c:v>858.29651012499994</c:v>
                </c:pt>
                <c:pt idx="87">
                  <c:v>967.00302692499997</c:v>
                </c:pt>
                <c:pt idx="88">
                  <c:v>967.00302692499997</c:v>
                </c:pt>
                <c:pt idx="89">
                  <c:v>967.00302692499997</c:v>
                </c:pt>
                <c:pt idx="90">
                  <c:v>967.00302692499997</c:v>
                </c:pt>
                <c:pt idx="91">
                  <c:v>986.00660367499995</c:v>
                </c:pt>
                <c:pt idx="92">
                  <c:v>1134.7012425</c:v>
                </c:pt>
                <c:pt idx="93">
                  <c:v>1078.929320425</c:v>
                </c:pt>
                <c:pt idx="94">
                  <c:v>1012.9137095000001</c:v>
                </c:pt>
                <c:pt idx="95">
                  <c:v>1012.9137095000001</c:v>
                </c:pt>
                <c:pt idx="96">
                  <c:v>1012.9137095000001</c:v>
                </c:pt>
                <c:pt idx="97">
                  <c:v>1012.9137095000001</c:v>
                </c:pt>
                <c:pt idx="98">
                  <c:v>963.75037825000004</c:v>
                </c:pt>
                <c:pt idx="99">
                  <c:v>843.69857300000001</c:v>
                </c:pt>
                <c:pt idx="100">
                  <c:v>931.76109439999993</c:v>
                </c:pt>
              </c:numCache>
            </c:numRef>
          </c:val>
          <c:smooth val="1"/>
          <c:extLst>
            <c:ext xmlns:c16="http://schemas.microsoft.com/office/drawing/2014/chart" uri="{C3380CC4-5D6E-409C-BE32-E72D297353CC}">
              <c16:uniqueId val="{00000002-D184-4EB7-83A9-0FA1FBEC78ED}"/>
            </c:ext>
          </c:extLst>
        </c:ser>
        <c:ser>
          <c:idx val="3"/>
          <c:order val="3"/>
          <c:tx>
            <c:strRef>
              <c:f>Sheet1!$E$1</c:f>
              <c:strCache>
                <c:ptCount val="1"/>
                <c:pt idx="0">
                  <c:v>MWRA North</c:v>
                </c:pt>
              </c:strCache>
            </c:strRef>
          </c:tx>
          <c:spPr>
            <a:ln w="19050" cap="rnd">
              <a:solidFill>
                <a:srgbClr val="F339DD"/>
              </a:solidFill>
              <a:round/>
            </a:ln>
            <a:effectLst/>
          </c:spPr>
          <c:marker>
            <c:symbol val="none"/>
          </c:marker>
          <c:cat>
            <c:numRef>
              <c:f>Sheet1!$A$32:$A$132</c:f>
              <c:numCache>
                <c:formatCode>m/d/yyyy</c:formatCode>
                <c:ptCount val="101"/>
                <c:pt idx="0">
                  <c:v>44682</c:v>
                </c:pt>
                <c:pt idx="1">
                  <c:v>44683</c:v>
                </c:pt>
                <c:pt idx="2">
                  <c:v>44684</c:v>
                </c:pt>
                <c:pt idx="3">
                  <c:v>44685</c:v>
                </c:pt>
                <c:pt idx="4">
                  <c:v>44686</c:v>
                </c:pt>
                <c:pt idx="5">
                  <c:v>44687</c:v>
                </c:pt>
                <c:pt idx="6">
                  <c:v>44688</c:v>
                </c:pt>
                <c:pt idx="7">
                  <c:v>44689</c:v>
                </c:pt>
                <c:pt idx="8">
                  <c:v>44690</c:v>
                </c:pt>
                <c:pt idx="9">
                  <c:v>44691</c:v>
                </c:pt>
                <c:pt idx="10">
                  <c:v>44692</c:v>
                </c:pt>
                <c:pt idx="11">
                  <c:v>44693</c:v>
                </c:pt>
                <c:pt idx="12">
                  <c:v>44694</c:v>
                </c:pt>
                <c:pt idx="13">
                  <c:v>44695</c:v>
                </c:pt>
                <c:pt idx="14">
                  <c:v>44696</c:v>
                </c:pt>
                <c:pt idx="15">
                  <c:v>44697</c:v>
                </c:pt>
                <c:pt idx="16">
                  <c:v>44698</c:v>
                </c:pt>
                <c:pt idx="17">
                  <c:v>44699</c:v>
                </c:pt>
                <c:pt idx="18">
                  <c:v>44700</c:v>
                </c:pt>
                <c:pt idx="19">
                  <c:v>44701</c:v>
                </c:pt>
                <c:pt idx="20">
                  <c:v>44702</c:v>
                </c:pt>
                <c:pt idx="21">
                  <c:v>44703</c:v>
                </c:pt>
                <c:pt idx="22">
                  <c:v>44704</c:v>
                </c:pt>
                <c:pt idx="23">
                  <c:v>44705</c:v>
                </c:pt>
                <c:pt idx="24">
                  <c:v>44706</c:v>
                </c:pt>
                <c:pt idx="25">
                  <c:v>44707</c:v>
                </c:pt>
                <c:pt idx="26">
                  <c:v>44708</c:v>
                </c:pt>
                <c:pt idx="27">
                  <c:v>44709</c:v>
                </c:pt>
                <c:pt idx="28">
                  <c:v>44710</c:v>
                </c:pt>
                <c:pt idx="29">
                  <c:v>44711</c:v>
                </c:pt>
                <c:pt idx="30">
                  <c:v>44712</c:v>
                </c:pt>
                <c:pt idx="31">
                  <c:v>44713</c:v>
                </c:pt>
                <c:pt idx="32">
                  <c:v>44714</c:v>
                </c:pt>
                <c:pt idx="33">
                  <c:v>44715</c:v>
                </c:pt>
                <c:pt idx="34">
                  <c:v>44716</c:v>
                </c:pt>
                <c:pt idx="35">
                  <c:v>44717</c:v>
                </c:pt>
                <c:pt idx="36">
                  <c:v>44718</c:v>
                </c:pt>
                <c:pt idx="37">
                  <c:v>44719</c:v>
                </c:pt>
                <c:pt idx="38">
                  <c:v>44720</c:v>
                </c:pt>
                <c:pt idx="39">
                  <c:v>44721</c:v>
                </c:pt>
                <c:pt idx="40">
                  <c:v>44722</c:v>
                </c:pt>
                <c:pt idx="41">
                  <c:v>44723</c:v>
                </c:pt>
                <c:pt idx="42">
                  <c:v>44724</c:v>
                </c:pt>
                <c:pt idx="43">
                  <c:v>44725</c:v>
                </c:pt>
                <c:pt idx="44">
                  <c:v>44726</c:v>
                </c:pt>
                <c:pt idx="45">
                  <c:v>44727</c:v>
                </c:pt>
                <c:pt idx="46">
                  <c:v>44728</c:v>
                </c:pt>
                <c:pt idx="47">
                  <c:v>44729</c:v>
                </c:pt>
                <c:pt idx="48">
                  <c:v>44730</c:v>
                </c:pt>
                <c:pt idx="49">
                  <c:v>44731</c:v>
                </c:pt>
                <c:pt idx="50">
                  <c:v>44732</c:v>
                </c:pt>
                <c:pt idx="51">
                  <c:v>44733</c:v>
                </c:pt>
                <c:pt idx="52">
                  <c:v>44734</c:v>
                </c:pt>
                <c:pt idx="53">
                  <c:v>44735</c:v>
                </c:pt>
                <c:pt idx="54">
                  <c:v>44736</c:v>
                </c:pt>
                <c:pt idx="55">
                  <c:v>44737</c:v>
                </c:pt>
                <c:pt idx="56">
                  <c:v>44738</c:v>
                </c:pt>
                <c:pt idx="57">
                  <c:v>44739</c:v>
                </c:pt>
                <c:pt idx="58">
                  <c:v>44740</c:v>
                </c:pt>
                <c:pt idx="59">
                  <c:v>44741</c:v>
                </c:pt>
                <c:pt idx="60">
                  <c:v>44742</c:v>
                </c:pt>
                <c:pt idx="61">
                  <c:v>44743</c:v>
                </c:pt>
                <c:pt idx="62">
                  <c:v>44744</c:v>
                </c:pt>
                <c:pt idx="63">
                  <c:v>44745</c:v>
                </c:pt>
                <c:pt idx="64">
                  <c:v>44746</c:v>
                </c:pt>
                <c:pt idx="65">
                  <c:v>44747</c:v>
                </c:pt>
                <c:pt idx="66">
                  <c:v>44748</c:v>
                </c:pt>
                <c:pt idx="67">
                  <c:v>44749</c:v>
                </c:pt>
                <c:pt idx="68">
                  <c:v>44750</c:v>
                </c:pt>
                <c:pt idx="69">
                  <c:v>44751</c:v>
                </c:pt>
                <c:pt idx="70">
                  <c:v>44752</c:v>
                </c:pt>
                <c:pt idx="71">
                  <c:v>44753</c:v>
                </c:pt>
                <c:pt idx="72">
                  <c:v>44754</c:v>
                </c:pt>
                <c:pt idx="73">
                  <c:v>44755</c:v>
                </c:pt>
                <c:pt idx="74">
                  <c:v>44756</c:v>
                </c:pt>
                <c:pt idx="75">
                  <c:v>44757</c:v>
                </c:pt>
                <c:pt idx="76">
                  <c:v>44758</c:v>
                </c:pt>
                <c:pt idx="77">
                  <c:v>44759</c:v>
                </c:pt>
                <c:pt idx="78">
                  <c:v>44760</c:v>
                </c:pt>
                <c:pt idx="79">
                  <c:v>44761</c:v>
                </c:pt>
                <c:pt idx="80">
                  <c:v>44762</c:v>
                </c:pt>
                <c:pt idx="81">
                  <c:v>44763</c:v>
                </c:pt>
                <c:pt idx="82">
                  <c:v>44764</c:v>
                </c:pt>
                <c:pt idx="83">
                  <c:v>44765</c:v>
                </c:pt>
                <c:pt idx="84">
                  <c:v>44766</c:v>
                </c:pt>
                <c:pt idx="85">
                  <c:v>44767</c:v>
                </c:pt>
                <c:pt idx="86">
                  <c:v>44768</c:v>
                </c:pt>
                <c:pt idx="87">
                  <c:v>44769</c:v>
                </c:pt>
                <c:pt idx="88">
                  <c:v>44770</c:v>
                </c:pt>
                <c:pt idx="89">
                  <c:v>44771</c:v>
                </c:pt>
                <c:pt idx="90">
                  <c:v>44772</c:v>
                </c:pt>
                <c:pt idx="91">
                  <c:v>44773</c:v>
                </c:pt>
                <c:pt idx="92">
                  <c:v>44774</c:v>
                </c:pt>
                <c:pt idx="93">
                  <c:v>44775</c:v>
                </c:pt>
                <c:pt idx="94">
                  <c:v>44776</c:v>
                </c:pt>
                <c:pt idx="95">
                  <c:v>44777</c:v>
                </c:pt>
                <c:pt idx="96">
                  <c:v>44778</c:v>
                </c:pt>
                <c:pt idx="97">
                  <c:v>44779</c:v>
                </c:pt>
                <c:pt idx="98">
                  <c:v>44780</c:v>
                </c:pt>
                <c:pt idx="99">
                  <c:v>44781</c:v>
                </c:pt>
                <c:pt idx="100">
                  <c:v>44782</c:v>
                </c:pt>
              </c:numCache>
            </c:numRef>
          </c:cat>
          <c:val>
            <c:numRef>
              <c:f>Sheet1!$E$32:$E$132</c:f>
              <c:numCache>
                <c:formatCode>General</c:formatCode>
                <c:ptCount val="101"/>
                <c:pt idx="3" formatCode="0">
                  <c:v>632</c:v>
                </c:pt>
                <c:pt idx="4" formatCode="0">
                  <c:v>692</c:v>
                </c:pt>
                <c:pt idx="5" formatCode="0">
                  <c:v>687</c:v>
                </c:pt>
                <c:pt idx="6" formatCode="0">
                  <c:v>700</c:v>
                </c:pt>
                <c:pt idx="7" formatCode="0">
                  <c:v>769</c:v>
                </c:pt>
                <c:pt idx="8" formatCode="0">
                  <c:v>797</c:v>
                </c:pt>
                <c:pt idx="9" formatCode="0">
                  <c:v>856</c:v>
                </c:pt>
                <c:pt idx="10" formatCode="0">
                  <c:v>891</c:v>
                </c:pt>
                <c:pt idx="11" formatCode="0">
                  <c:v>965</c:v>
                </c:pt>
                <c:pt idx="12" formatCode="0">
                  <c:v>1035</c:v>
                </c:pt>
                <c:pt idx="13" formatCode="0">
                  <c:v>1117</c:v>
                </c:pt>
                <c:pt idx="14" formatCode="0">
                  <c:v>1122</c:v>
                </c:pt>
                <c:pt idx="15" formatCode="0">
                  <c:v>1170</c:v>
                </c:pt>
                <c:pt idx="16" formatCode="0">
                  <c:v>1273</c:v>
                </c:pt>
                <c:pt idx="17" formatCode="0">
                  <c:v>1210</c:v>
                </c:pt>
                <c:pt idx="18" formatCode="0">
                  <c:v>1086</c:v>
                </c:pt>
                <c:pt idx="19" formatCode="0">
                  <c:v>1081</c:v>
                </c:pt>
                <c:pt idx="20" formatCode="0">
                  <c:v>1020</c:v>
                </c:pt>
                <c:pt idx="21" formatCode="0">
                  <c:v>1044</c:v>
                </c:pt>
                <c:pt idx="22" formatCode="0">
                  <c:v>1035</c:v>
                </c:pt>
                <c:pt idx="23" formatCode="0">
                  <c:v>922</c:v>
                </c:pt>
                <c:pt idx="24" formatCode="0">
                  <c:v>894</c:v>
                </c:pt>
                <c:pt idx="25" formatCode="0">
                  <c:v>968</c:v>
                </c:pt>
                <c:pt idx="26" formatCode="0">
                  <c:v>944</c:v>
                </c:pt>
                <c:pt idx="27" formatCode="0">
                  <c:v>962</c:v>
                </c:pt>
                <c:pt idx="28" formatCode="0">
                  <c:v>972</c:v>
                </c:pt>
                <c:pt idx="29" formatCode="0">
                  <c:v>951</c:v>
                </c:pt>
                <c:pt idx="30" formatCode="0">
                  <c:v>1038</c:v>
                </c:pt>
                <c:pt idx="31" formatCode="0">
                  <c:v>1090</c:v>
                </c:pt>
                <c:pt idx="32" formatCode="0">
                  <c:v>990</c:v>
                </c:pt>
                <c:pt idx="33" formatCode="0">
                  <c:v>977</c:v>
                </c:pt>
                <c:pt idx="34" formatCode="0">
                  <c:v>889</c:v>
                </c:pt>
                <c:pt idx="35" formatCode="0">
                  <c:v>746</c:v>
                </c:pt>
                <c:pt idx="36" formatCode="0">
                  <c:v>671</c:v>
                </c:pt>
                <c:pt idx="37" formatCode="0">
                  <c:v>592</c:v>
                </c:pt>
                <c:pt idx="38" formatCode="0">
                  <c:v>574</c:v>
                </c:pt>
                <c:pt idx="39" formatCode="0">
                  <c:v>554</c:v>
                </c:pt>
                <c:pt idx="40" formatCode="0">
                  <c:v>521</c:v>
                </c:pt>
                <c:pt idx="41" formatCode="0">
                  <c:v>551</c:v>
                </c:pt>
                <c:pt idx="42" formatCode="0">
                  <c:v>630</c:v>
                </c:pt>
                <c:pt idx="43" formatCode="0">
                  <c:v>580</c:v>
                </c:pt>
                <c:pt idx="44" formatCode="0">
                  <c:v>563</c:v>
                </c:pt>
                <c:pt idx="45" formatCode="0">
                  <c:v>629</c:v>
                </c:pt>
                <c:pt idx="46" formatCode="0">
                  <c:v>724</c:v>
                </c:pt>
                <c:pt idx="47" formatCode="0">
                  <c:v>718</c:v>
                </c:pt>
                <c:pt idx="48" formatCode="0">
                  <c:v>660</c:v>
                </c:pt>
                <c:pt idx="49" formatCode="0">
                  <c:v>605</c:v>
                </c:pt>
                <c:pt idx="50" formatCode="0">
                  <c:v>676</c:v>
                </c:pt>
                <c:pt idx="51" formatCode="0">
                  <c:v>696</c:v>
                </c:pt>
                <c:pt idx="52" formatCode="0">
                  <c:v>619</c:v>
                </c:pt>
                <c:pt idx="53" formatCode="0">
                  <c:v>567</c:v>
                </c:pt>
                <c:pt idx="54" formatCode="0">
                  <c:v>575</c:v>
                </c:pt>
                <c:pt idx="55" formatCode="0">
                  <c:v>621</c:v>
                </c:pt>
                <c:pt idx="56" formatCode="0">
                  <c:v>648</c:v>
                </c:pt>
                <c:pt idx="57" formatCode="0">
                  <c:v>649</c:v>
                </c:pt>
                <c:pt idx="58" formatCode="0">
                  <c:v>648</c:v>
                </c:pt>
                <c:pt idx="59" formatCode="0">
                  <c:v>647</c:v>
                </c:pt>
                <c:pt idx="60" formatCode="0">
                  <c:v>623</c:v>
                </c:pt>
                <c:pt idx="61" formatCode="0">
                  <c:v>587</c:v>
                </c:pt>
                <c:pt idx="62" formatCode="0">
                  <c:v>594</c:v>
                </c:pt>
                <c:pt idx="63" formatCode="0">
                  <c:v>600</c:v>
                </c:pt>
                <c:pt idx="64" formatCode="0">
                  <c:v>630</c:v>
                </c:pt>
                <c:pt idx="65" formatCode="0">
                  <c:v>664</c:v>
                </c:pt>
                <c:pt idx="66" formatCode="0">
                  <c:v>806.6169132</c:v>
                </c:pt>
                <c:pt idx="67" formatCode="0">
                  <c:v>828.19337329999996</c:v>
                </c:pt>
                <c:pt idx="68" formatCode="0">
                  <c:v>836.43340477499987</c:v>
                </c:pt>
                <c:pt idx="69" formatCode="0">
                  <c:v>827.71551275999991</c:v>
                </c:pt>
                <c:pt idx="70" formatCode="0">
                  <c:v>786.34403003333318</c:v>
                </c:pt>
                <c:pt idx="71" formatCode="0">
                  <c:v>770.55616365714275</c:v>
                </c:pt>
                <c:pt idx="72" formatCode="0">
                  <c:v>769.9357357857142</c:v>
                </c:pt>
                <c:pt idx="73" formatCode="0">
                  <c:v>773.05149090000009</c:v>
                </c:pt>
                <c:pt idx="74" formatCode="0">
                  <c:v>754.59094132857138</c:v>
                </c:pt>
                <c:pt idx="75" formatCode="0">
                  <c:v>716.1312751571428</c:v>
                </c:pt>
                <c:pt idx="76" formatCode="0">
                  <c:v>687.41205422857149</c:v>
                </c:pt>
                <c:pt idx="77" formatCode="0">
                  <c:v>702.1290315857143</c:v>
                </c:pt>
                <c:pt idx="78" formatCode="0">
                  <c:v>678.34165084285723</c:v>
                </c:pt>
                <c:pt idx="79" formatCode="0">
                  <c:v>639.03062520000003</c:v>
                </c:pt>
                <c:pt idx="80" formatCode="0">
                  <c:v>590.49491007142854</c:v>
                </c:pt>
                <c:pt idx="81" formatCode="0">
                  <c:v>568.04743120000001</c:v>
                </c:pt>
                <c:pt idx="82" formatCode="0">
                  <c:v>582.80148021428579</c:v>
                </c:pt>
                <c:pt idx="83" formatCode="0">
                  <c:v>566.67218727142858</c:v>
                </c:pt>
                <c:pt idx="84" formatCode="0">
                  <c:v>544.93851131428573</c:v>
                </c:pt>
                <c:pt idx="85" formatCode="0">
                  <c:v>551.30721517142854</c:v>
                </c:pt>
                <c:pt idx="86" formatCode="0">
                  <c:v>557.46469171428566</c:v>
                </c:pt>
                <c:pt idx="87" formatCode="0">
                  <c:v>581.04164425714282</c:v>
                </c:pt>
                <c:pt idx="88" formatCode="0">
                  <c:v>583.84783962857148</c:v>
                </c:pt>
                <c:pt idx="89" formatCode="0">
                  <c:v>566.09567951428573</c:v>
                </c:pt>
                <c:pt idx="90" formatCode="0">
                  <c:v>567.95282447142858</c:v>
                </c:pt>
                <c:pt idx="91" formatCode="0">
                  <c:v>561.54962962857155</c:v>
                </c:pt>
                <c:pt idx="92" formatCode="0">
                  <c:v>547.12108505714286</c:v>
                </c:pt>
                <c:pt idx="93" formatCode="0">
                  <c:v>547.56783430000007</c:v>
                </c:pt>
                <c:pt idx="94" formatCode="0">
                  <c:v>523.80458537142852</c:v>
                </c:pt>
                <c:pt idx="95" formatCode="0">
                  <c:v>523.04193737142862</c:v>
                </c:pt>
                <c:pt idx="96" formatCode="0">
                  <c:v>491.35036698571423</c:v>
                </c:pt>
                <c:pt idx="97" formatCode="0">
                  <c:v>485.28381281428574</c:v>
                </c:pt>
                <c:pt idx="98" formatCode="0">
                  <c:v>476.52508708571423</c:v>
                </c:pt>
                <c:pt idx="99" formatCode="0">
                  <c:v>469.44535185714284</c:v>
                </c:pt>
                <c:pt idx="100" formatCode="0">
                  <c:v>451.09885404999994</c:v>
                </c:pt>
              </c:numCache>
            </c:numRef>
          </c:val>
          <c:smooth val="1"/>
          <c:extLst>
            <c:ext xmlns:c16="http://schemas.microsoft.com/office/drawing/2014/chart" uri="{C3380CC4-5D6E-409C-BE32-E72D297353CC}">
              <c16:uniqueId val="{00000003-D184-4EB7-83A9-0FA1FBEC78ED}"/>
            </c:ext>
          </c:extLst>
        </c:ser>
        <c:ser>
          <c:idx val="4"/>
          <c:order val="4"/>
          <c:tx>
            <c:strRef>
              <c:f>Sheet1!$F$1</c:f>
              <c:strCache>
                <c:ptCount val="1"/>
                <c:pt idx="0">
                  <c:v>MWRA South</c:v>
                </c:pt>
              </c:strCache>
            </c:strRef>
          </c:tx>
          <c:spPr>
            <a:ln w="19050" cap="rnd">
              <a:solidFill>
                <a:schemeClr val="accent5"/>
              </a:solidFill>
              <a:round/>
            </a:ln>
            <a:effectLst/>
          </c:spPr>
          <c:marker>
            <c:symbol val="none"/>
          </c:marker>
          <c:cat>
            <c:numRef>
              <c:f>Sheet1!$A$32:$A$132</c:f>
              <c:numCache>
                <c:formatCode>m/d/yyyy</c:formatCode>
                <c:ptCount val="101"/>
                <c:pt idx="0">
                  <c:v>44682</c:v>
                </c:pt>
                <c:pt idx="1">
                  <c:v>44683</c:v>
                </c:pt>
                <c:pt idx="2">
                  <c:v>44684</c:v>
                </c:pt>
                <c:pt idx="3">
                  <c:v>44685</c:v>
                </c:pt>
                <c:pt idx="4">
                  <c:v>44686</c:v>
                </c:pt>
                <c:pt idx="5">
                  <c:v>44687</c:v>
                </c:pt>
                <c:pt idx="6">
                  <c:v>44688</c:v>
                </c:pt>
                <c:pt idx="7">
                  <c:v>44689</c:v>
                </c:pt>
                <c:pt idx="8">
                  <c:v>44690</c:v>
                </c:pt>
                <c:pt idx="9">
                  <c:v>44691</c:v>
                </c:pt>
                <c:pt idx="10">
                  <c:v>44692</c:v>
                </c:pt>
                <c:pt idx="11">
                  <c:v>44693</c:v>
                </c:pt>
                <c:pt idx="12">
                  <c:v>44694</c:v>
                </c:pt>
                <c:pt idx="13">
                  <c:v>44695</c:v>
                </c:pt>
                <c:pt idx="14">
                  <c:v>44696</c:v>
                </c:pt>
                <c:pt idx="15">
                  <c:v>44697</c:v>
                </c:pt>
                <c:pt idx="16">
                  <c:v>44698</c:v>
                </c:pt>
                <c:pt idx="17">
                  <c:v>44699</c:v>
                </c:pt>
                <c:pt idx="18">
                  <c:v>44700</c:v>
                </c:pt>
                <c:pt idx="19">
                  <c:v>44701</c:v>
                </c:pt>
                <c:pt idx="20">
                  <c:v>44702</c:v>
                </c:pt>
                <c:pt idx="21">
                  <c:v>44703</c:v>
                </c:pt>
                <c:pt idx="22">
                  <c:v>44704</c:v>
                </c:pt>
                <c:pt idx="23">
                  <c:v>44705</c:v>
                </c:pt>
                <c:pt idx="24">
                  <c:v>44706</c:v>
                </c:pt>
                <c:pt idx="25">
                  <c:v>44707</c:v>
                </c:pt>
                <c:pt idx="26">
                  <c:v>44708</c:v>
                </c:pt>
                <c:pt idx="27">
                  <c:v>44709</c:v>
                </c:pt>
                <c:pt idx="28">
                  <c:v>44710</c:v>
                </c:pt>
                <c:pt idx="29">
                  <c:v>44711</c:v>
                </c:pt>
                <c:pt idx="30">
                  <c:v>44712</c:v>
                </c:pt>
                <c:pt idx="31">
                  <c:v>44713</c:v>
                </c:pt>
                <c:pt idx="32">
                  <c:v>44714</c:v>
                </c:pt>
                <c:pt idx="33">
                  <c:v>44715</c:v>
                </c:pt>
                <c:pt idx="34">
                  <c:v>44716</c:v>
                </c:pt>
                <c:pt idx="35">
                  <c:v>44717</c:v>
                </c:pt>
                <c:pt idx="36">
                  <c:v>44718</c:v>
                </c:pt>
                <c:pt idx="37">
                  <c:v>44719</c:v>
                </c:pt>
                <c:pt idx="38">
                  <c:v>44720</c:v>
                </c:pt>
                <c:pt idx="39">
                  <c:v>44721</c:v>
                </c:pt>
                <c:pt idx="40">
                  <c:v>44722</c:v>
                </c:pt>
                <c:pt idx="41">
                  <c:v>44723</c:v>
                </c:pt>
                <c:pt idx="42">
                  <c:v>44724</c:v>
                </c:pt>
                <c:pt idx="43">
                  <c:v>44725</c:v>
                </c:pt>
                <c:pt idx="44">
                  <c:v>44726</c:v>
                </c:pt>
                <c:pt idx="45">
                  <c:v>44727</c:v>
                </c:pt>
                <c:pt idx="46">
                  <c:v>44728</c:v>
                </c:pt>
                <c:pt idx="47">
                  <c:v>44729</c:v>
                </c:pt>
                <c:pt idx="48">
                  <c:v>44730</c:v>
                </c:pt>
                <c:pt idx="49">
                  <c:v>44731</c:v>
                </c:pt>
                <c:pt idx="50">
                  <c:v>44732</c:v>
                </c:pt>
                <c:pt idx="51">
                  <c:v>44733</c:v>
                </c:pt>
                <c:pt idx="52">
                  <c:v>44734</c:v>
                </c:pt>
                <c:pt idx="53">
                  <c:v>44735</c:v>
                </c:pt>
                <c:pt idx="54">
                  <c:v>44736</c:v>
                </c:pt>
                <c:pt idx="55">
                  <c:v>44737</c:v>
                </c:pt>
                <c:pt idx="56">
                  <c:v>44738</c:v>
                </c:pt>
                <c:pt idx="57">
                  <c:v>44739</c:v>
                </c:pt>
                <c:pt idx="58">
                  <c:v>44740</c:v>
                </c:pt>
                <c:pt idx="59">
                  <c:v>44741</c:v>
                </c:pt>
                <c:pt idx="60">
                  <c:v>44742</c:v>
                </c:pt>
                <c:pt idx="61">
                  <c:v>44743</c:v>
                </c:pt>
                <c:pt idx="62">
                  <c:v>44744</c:v>
                </c:pt>
                <c:pt idx="63">
                  <c:v>44745</c:v>
                </c:pt>
                <c:pt idx="64">
                  <c:v>44746</c:v>
                </c:pt>
                <c:pt idx="65">
                  <c:v>44747</c:v>
                </c:pt>
                <c:pt idx="66">
                  <c:v>44748</c:v>
                </c:pt>
                <c:pt idx="67">
                  <c:v>44749</c:v>
                </c:pt>
                <c:pt idx="68">
                  <c:v>44750</c:v>
                </c:pt>
                <c:pt idx="69">
                  <c:v>44751</c:v>
                </c:pt>
                <c:pt idx="70">
                  <c:v>44752</c:v>
                </c:pt>
                <c:pt idx="71">
                  <c:v>44753</c:v>
                </c:pt>
                <c:pt idx="72">
                  <c:v>44754</c:v>
                </c:pt>
                <c:pt idx="73">
                  <c:v>44755</c:v>
                </c:pt>
                <c:pt idx="74">
                  <c:v>44756</c:v>
                </c:pt>
                <c:pt idx="75">
                  <c:v>44757</c:v>
                </c:pt>
                <c:pt idx="76">
                  <c:v>44758</c:v>
                </c:pt>
                <c:pt idx="77">
                  <c:v>44759</c:v>
                </c:pt>
                <c:pt idx="78">
                  <c:v>44760</c:v>
                </c:pt>
                <c:pt idx="79">
                  <c:v>44761</c:v>
                </c:pt>
                <c:pt idx="80">
                  <c:v>44762</c:v>
                </c:pt>
                <c:pt idx="81">
                  <c:v>44763</c:v>
                </c:pt>
                <c:pt idx="82">
                  <c:v>44764</c:v>
                </c:pt>
                <c:pt idx="83">
                  <c:v>44765</c:v>
                </c:pt>
                <c:pt idx="84">
                  <c:v>44766</c:v>
                </c:pt>
                <c:pt idx="85">
                  <c:v>44767</c:v>
                </c:pt>
                <c:pt idx="86">
                  <c:v>44768</c:v>
                </c:pt>
                <c:pt idx="87">
                  <c:v>44769</c:v>
                </c:pt>
                <c:pt idx="88">
                  <c:v>44770</c:v>
                </c:pt>
                <c:pt idx="89">
                  <c:v>44771</c:v>
                </c:pt>
                <c:pt idx="90">
                  <c:v>44772</c:v>
                </c:pt>
                <c:pt idx="91">
                  <c:v>44773</c:v>
                </c:pt>
                <c:pt idx="92">
                  <c:v>44774</c:v>
                </c:pt>
                <c:pt idx="93">
                  <c:v>44775</c:v>
                </c:pt>
                <c:pt idx="94">
                  <c:v>44776</c:v>
                </c:pt>
                <c:pt idx="95">
                  <c:v>44777</c:v>
                </c:pt>
                <c:pt idx="96">
                  <c:v>44778</c:v>
                </c:pt>
                <c:pt idx="97">
                  <c:v>44779</c:v>
                </c:pt>
                <c:pt idx="98">
                  <c:v>44780</c:v>
                </c:pt>
                <c:pt idx="99">
                  <c:v>44781</c:v>
                </c:pt>
                <c:pt idx="100">
                  <c:v>44782</c:v>
                </c:pt>
              </c:numCache>
            </c:numRef>
          </c:cat>
          <c:val>
            <c:numRef>
              <c:f>Sheet1!$F$32:$F$132</c:f>
              <c:numCache>
                <c:formatCode>General</c:formatCode>
                <c:ptCount val="101"/>
                <c:pt idx="3" formatCode="0">
                  <c:v>628</c:v>
                </c:pt>
                <c:pt idx="4" formatCode="0">
                  <c:v>664</c:v>
                </c:pt>
                <c:pt idx="5" formatCode="0">
                  <c:v>687</c:v>
                </c:pt>
                <c:pt idx="6" formatCode="0">
                  <c:v>710</c:v>
                </c:pt>
                <c:pt idx="7" formatCode="0">
                  <c:v>754</c:v>
                </c:pt>
                <c:pt idx="8" formatCode="0">
                  <c:v>810</c:v>
                </c:pt>
                <c:pt idx="9" formatCode="0">
                  <c:v>858</c:v>
                </c:pt>
                <c:pt idx="10" formatCode="0">
                  <c:v>902</c:v>
                </c:pt>
                <c:pt idx="11" formatCode="0">
                  <c:v>1041</c:v>
                </c:pt>
                <c:pt idx="12" formatCode="0">
                  <c:v>1113</c:v>
                </c:pt>
                <c:pt idx="13" formatCode="0">
                  <c:v>1209</c:v>
                </c:pt>
                <c:pt idx="14" formatCode="0">
                  <c:v>1289</c:v>
                </c:pt>
                <c:pt idx="15" formatCode="0">
                  <c:v>1296</c:v>
                </c:pt>
                <c:pt idx="16" formatCode="0">
                  <c:v>1332</c:v>
                </c:pt>
                <c:pt idx="17" formatCode="0">
                  <c:v>1311</c:v>
                </c:pt>
                <c:pt idx="18" formatCode="0">
                  <c:v>1146</c:v>
                </c:pt>
                <c:pt idx="19" formatCode="0">
                  <c:v>1061</c:v>
                </c:pt>
                <c:pt idx="20" formatCode="0">
                  <c:v>963</c:v>
                </c:pt>
                <c:pt idx="21" formatCode="0">
                  <c:v>949</c:v>
                </c:pt>
                <c:pt idx="22" formatCode="0">
                  <c:v>925</c:v>
                </c:pt>
                <c:pt idx="23" formatCode="0">
                  <c:v>871</c:v>
                </c:pt>
                <c:pt idx="24" formatCode="0">
                  <c:v>851</c:v>
                </c:pt>
                <c:pt idx="25" formatCode="0">
                  <c:v>851</c:v>
                </c:pt>
                <c:pt idx="26" formatCode="0">
                  <c:v>892</c:v>
                </c:pt>
                <c:pt idx="27" formatCode="0">
                  <c:v>828</c:v>
                </c:pt>
                <c:pt idx="28" formatCode="0">
                  <c:v>770</c:v>
                </c:pt>
                <c:pt idx="29" formatCode="0">
                  <c:v>733</c:v>
                </c:pt>
                <c:pt idx="30" formatCode="0">
                  <c:v>730</c:v>
                </c:pt>
                <c:pt idx="31" formatCode="0">
                  <c:v>720</c:v>
                </c:pt>
                <c:pt idx="32" formatCode="0">
                  <c:v>740</c:v>
                </c:pt>
                <c:pt idx="33" formatCode="0">
                  <c:v>704</c:v>
                </c:pt>
                <c:pt idx="34" formatCode="0">
                  <c:v>736</c:v>
                </c:pt>
                <c:pt idx="35" formatCode="0">
                  <c:v>733</c:v>
                </c:pt>
                <c:pt idx="36" formatCode="0">
                  <c:v>728</c:v>
                </c:pt>
                <c:pt idx="37" formatCode="0">
                  <c:v>742</c:v>
                </c:pt>
                <c:pt idx="38" formatCode="0">
                  <c:v>696</c:v>
                </c:pt>
                <c:pt idx="39" formatCode="0">
                  <c:v>665</c:v>
                </c:pt>
                <c:pt idx="40" formatCode="0">
                  <c:v>667</c:v>
                </c:pt>
                <c:pt idx="41" formatCode="0">
                  <c:v>672</c:v>
                </c:pt>
                <c:pt idx="42" formatCode="0">
                  <c:v>702</c:v>
                </c:pt>
                <c:pt idx="43" formatCode="0">
                  <c:v>682</c:v>
                </c:pt>
                <c:pt idx="44" formatCode="0">
                  <c:v>642</c:v>
                </c:pt>
                <c:pt idx="45" formatCode="0">
                  <c:v>745</c:v>
                </c:pt>
                <c:pt idx="46" formatCode="0">
                  <c:v>732</c:v>
                </c:pt>
                <c:pt idx="47" formatCode="0">
                  <c:v>663</c:v>
                </c:pt>
                <c:pt idx="48" formatCode="0">
                  <c:v>610</c:v>
                </c:pt>
                <c:pt idx="49" formatCode="0">
                  <c:v>642</c:v>
                </c:pt>
                <c:pt idx="50" formatCode="0">
                  <c:v>623</c:v>
                </c:pt>
                <c:pt idx="51" formatCode="0">
                  <c:v>615</c:v>
                </c:pt>
                <c:pt idx="52" formatCode="0">
                  <c:v>558</c:v>
                </c:pt>
                <c:pt idx="53" formatCode="0">
                  <c:v>548</c:v>
                </c:pt>
                <c:pt idx="54" formatCode="0">
                  <c:v>561</c:v>
                </c:pt>
                <c:pt idx="55" formatCode="0">
                  <c:v>589</c:v>
                </c:pt>
                <c:pt idx="56" formatCode="0">
                  <c:v>550</c:v>
                </c:pt>
                <c:pt idx="57" formatCode="0">
                  <c:v>584</c:v>
                </c:pt>
                <c:pt idx="58" formatCode="0">
                  <c:v>624</c:v>
                </c:pt>
                <c:pt idx="59" formatCode="0">
                  <c:v>606</c:v>
                </c:pt>
                <c:pt idx="60" formatCode="0">
                  <c:v>600</c:v>
                </c:pt>
                <c:pt idx="61" formatCode="0">
                  <c:v>658</c:v>
                </c:pt>
                <c:pt idx="62" formatCode="0">
                  <c:v>694</c:v>
                </c:pt>
                <c:pt idx="63" formatCode="0">
                  <c:v>739</c:v>
                </c:pt>
                <c:pt idx="64" formatCode="0">
                  <c:v>738</c:v>
                </c:pt>
                <c:pt idx="65" formatCode="0">
                  <c:v>714</c:v>
                </c:pt>
                <c:pt idx="66" formatCode="0">
                  <c:v>556.31226950000007</c:v>
                </c:pt>
                <c:pt idx="67" formatCode="0">
                  <c:v>504.29728293333341</c:v>
                </c:pt>
                <c:pt idx="68" formatCode="0">
                  <c:v>544.61712370000009</c:v>
                </c:pt>
                <c:pt idx="69" formatCode="0">
                  <c:v>578.67181416000005</c:v>
                </c:pt>
                <c:pt idx="70" formatCode="0">
                  <c:v>602.72730331666673</c:v>
                </c:pt>
                <c:pt idx="71" formatCode="0">
                  <c:v>606.26147912857141</c:v>
                </c:pt>
                <c:pt idx="72" formatCode="0">
                  <c:v>626.86731714285713</c:v>
                </c:pt>
                <c:pt idx="73" formatCode="0">
                  <c:v>686.82263761428578</c:v>
                </c:pt>
                <c:pt idx="74" formatCode="0">
                  <c:v>728.60659652857146</c:v>
                </c:pt>
                <c:pt idx="75" formatCode="0">
                  <c:v>734.59334000000013</c:v>
                </c:pt>
                <c:pt idx="76" formatCode="0">
                  <c:v>705.78851122857145</c:v>
                </c:pt>
                <c:pt idx="77" formatCode="0">
                  <c:v>694.69258052857151</c:v>
                </c:pt>
                <c:pt idx="78" formatCode="0">
                  <c:v>678.0999243857143</c:v>
                </c:pt>
                <c:pt idx="79" formatCode="0">
                  <c:v>688.58533378571428</c:v>
                </c:pt>
                <c:pt idx="80" formatCode="0">
                  <c:v>633.8347879142857</c:v>
                </c:pt>
                <c:pt idx="81" formatCode="0">
                  <c:v>661.29822881428572</c:v>
                </c:pt>
                <c:pt idx="82" formatCode="0">
                  <c:v>653.76807939999992</c:v>
                </c:pt>
                <c:pt idx="83" formatCode="0">
                  <c:v>663.10567781428574</c:v>
                </c:pt>
                <c:pt idx="84" formatCode="0">
                  <c:v>655.24406548571437</c:v>
                </c:pt>
                <c:pt idx="85" formatCode="0">
                  <c:v>677.55431571428562</c:v>
                </c:pt>
                <c:pt idx="86" formatCode="0">
                  <c:v>633.88765222857148</c:v>
                </c:pt>
                <c:pt idx="87" formatCode="0">
                  <c:v>624.86512582857142</c:v>
                </c:pt>
                <c:pt idx="88" formatCode="0">
                  <c:v>578.46564099999989</c:v>
                </c:pt>
                <c:pt idx="89" formatCode="0">
                  <c:v>580.17530231428566</c:v>
                </c:pt>
                <c:pt idx="90" formatCode="0">
                  <c:v>560.66510152857143</c:v>
                </c:pt>
                <c:pt idx="91" formatCode="0">
                  <c:v>588.14669477142866</c:v>
                </c:pt>
                <c:pt idx="92" formatCode="0">
                  <c:v>602.95460392857137</c:v>
                </c:pt>
                <c:pt idx="93" formatCode="0">
                  <c:v>622.71551425714279</c:v>
                </c:pt>
                <c:pt idx="94" formatCode="0">
                  <c:v>630.0179298571428</c:v>
                </c:pt>
                <c:pt idx="95" formatCode="0">
                  <c:v>645.58298437142844</c:v>
                </c:pt>
                <c:pt idx="96" formatCode="0">
                  <c:v>616.12857387142867</c:v>
                </c:pt>
                <c:pt idx="97" formatCode="0">
                  <c:v>630.6338208285714</c:v>
                </c:pt>
                <c:pt idx="98" formatCode="0">
                  <c:v>596.5579339285714</c:v>
                </c:pt>
                <c:pt idx="99" formatCode="0">
                  <c:v>561.32504778571433</c:v>
                </c:pt>
                <c:pt idx="100" formatCode="0">
                  <c:v>551.00368256666673</c:v>
                </c:pt>
              </c:numCache>
            </c:numRef>
          </c:val>
          <c:smooth val="1"/>
          <c:extLst>
            <c:ext xmlns:c16="http://schemas.microsoft.com/office/drawing/2014/chart" uri="{C3380CC4-5D6E-409C-BE32-E72D297353CC}">
              <c16:uniqueId val="{00000004-D184-4EB7-83A9-0FA1FBEC78ED}"/>
            </c:ext>
          </c:extLst>
        </c:ser>
        <c:ser>
          <c:idx val="5"/>
          <c:order val="5"/>
          <c:tx>
            <c:strRef>
              <c:f>Sheet1!$G$1</c:f>
              <c:strCache>
                <c:ptCount val="1"/>
                <c:pt idx="0">
                  <c:v>Peabody</c:v>
                </c:pt>
              </c:strCache>
            </c:strRef>
          </c:tx>
          <c:spPr>
            <a:ln w="19050" cap="rnd">
              <a:solidFill>
                <a:schemeClr val="accent6"/>
              </a:solidFill>
              <a:round/>
            </a:ln>
            <a:effectLst/>
          </c:spPr>
          <c:marker>
            <c:symbol val="none"/>
          </c:marker>
          <c:cat>
            <c:numRef>
              <c:f>Sheet1!$A$32:$A$132</c:f>
              <c:numCache>
                <c:formatCode>m/d/yyyy</c:formatCode>
                <c:ptCount val="101"/>
                <c:pt idx="0">
                  <c:v>44682</c:v>
                </c:pt>
                <c:pt idx="1">
                  <c:v>44683</c:v>
                </c:pt>
                <c:pt idx="2">
                  <c:v>44684</c:v>
                </c:pt>
                <c:pt idx="3">
                  <c:v>44685</c:v>
                </c:pt>
                <c:pt idx="4">
                  <c:v>44686</c:v>
                </c:pt>
                <c:pt idx="5">
                  <c:v>44687</c:v>
                </c:pt>
                <c:pt idx="6">
                  <c:v>44688</c:v>
                </c:pt>
                <c:pt idx="7">
                  <c:v>44689</c:v>
                </c:pt>
                <c:pt idx="8">
                  <c:v>44690</c:v>
                </c:pt>
                <c:pt idx="9">
                  <c:v>44691</c:v>
                </c:pt>
                <c:pt idx="10">
                  <c:v>44692</c:v>
                </c:pt>
                <c:pt idx="11">
                  <c:v>44693</c:v>
                </c:pt>
                <c:pt idx="12">
                  <c:v>44694</c:v>
                </c:pt>
                <c:pt idx="13">
                  <c:v>44695</c:v>
                </c:pt>
                <c:pt idx="14">
                  <c:v>44696</c:v>
                </c:pt>
                <c:pt idx="15">
                  <c:v>44697</c:v>
                </c:pt>
                <c:pt idx="16">
                  <c:v>44698</c:v>
                </c:pt>
                <c:pt idx="17">
                  <c:v>44699</c:v>
                </c:pt>
                <c:pt idx="18">
                  <c:v>44700</c:v>
                </c:pt>
                <c:pt idx="19">
                  <c:v>44701</c:v>
                </c:pt>
                <c:pt idx="20">
                  <c:v>44702</c:v>
                </c:pt>
                <c:pt idx="21">
                  <c:v>44703</c:v>
                </c:pt>
                <c:pt idx="22">
                  <c:v>44704</c:v>
                </c:pt>
                <c:pt idx="23">
                  <c:v>44705</c:v>
                </c:pt>
                <c:pt idx="24">
                  <c:v>44706</c:v>
                </c:pt>
                <c:pt idx="25">
                  <c:v>44707</c:v>
                </c:pt>
                <c:pt idx="26">
                  <c:v>44708</c:v>
                </c:pt>
                <c:pt idx="27">
                  <c:v>44709</c:v>
                </c:pt>
                <c:pt idx="28">
                  <c:v>44710</c:v>
                </c:pt>
                <c:pt idx="29">
                  <c:v>44711</c:v>
                </c:pt>
                <c:pt idx="30">
                  <c:v>44712</c:v>
                </c:pt>
                <c:pt idx="31">
                  <c:v>44713</c:v>
                </c:pt>
                <c:pt idx="32">
                  <c:v>44714</c:v>
                </c:pt>
                <c:pt idx="33">
                  <c:v>44715</c:v>
                </c:pt>
                <c:pt idx="34">
                  <c:v>44716</c:v>
                </c:pt>
                <c:pt idx="35">
                  <c:v>44717</c:v>
                </c:pt>
                <c:pt idx="36">
                  <c:v>44718</c:v>
                </c:pt>
                <c:pt idx="37">
                  <c:v>44719</c:v>
                </c:pt>
                <c:pt idx="38">
                  <c:v>44720</c:v>
                </c:pt>
                <c:pt idx="39">
                  <c:v>44721</c:v>
                </c:pt>
                <c:pt idx="40">
                  <c:v>44722</c:v>
                </c:pt>
                <c:pt idx="41">
                  <c:v>44723</c:v>
                </c:pt>
                <c:pt idx="42">
                  <c:v>44724</c:v>
                </c:pt>
                <c:pt idx="43">
                  <c:v>44725</c:v>
                </c:pt>
                <c:pt idx="44">
                  <c:v>44726</c:v>
                </c:pt>
                <c:pt idx="45">
                  <c:v>44727</c:v>
                </c:pt>
                <c:pt idx="46">
                  <c:v>44728</c:v>
                </c:pt>
                <c:pt idx="47">
                  <c:v>44729</c:v>
                </c:pt>
                <c:pt idx="48">
                  <c:v>44730</c:v>
                </c:pt>
                <c:pt idx="49">
                  <c:v>44731</c:v>
                </c:pt>
                <c:pt idx="50">
                  <c:v>44732</c:v>
                </c:pt>
                <c:pt idx="51">
                  <c:v>44733</c:v>
                </c:pt>
                <c:pt idx="52">
                  <c:v>44734</c:v>
                </c:pt>
                <c:pt idx="53">
                  <c:v>44735</c:v>
                </c:pt>
                <c:pt idx="54">
                  <c:v>44736</c:v>
                </c:pt>
                <c:pt idx="55">
                  <c:v>44737</c:v>
                </c:pt>
                <c:pt idx="56">
                  <c:v>44738</c:v>
                </c:pt>
                <c:pt idx="57">
                  <c:v>44739</c:v>
                </c:pt>
                <c:pt idx="58">
                  <c:v>44740</c:v>
                </c:pt>
                <c:pt idx="59">
                  <c:v>44741</c:v>
                </c:pt>
                <c:pt idx="60">
                  <c:v>44742</c:v>
                </c:pt>
                <c:pt idx="61">
                  <c:v>44743</c:v>
                </c:pt>
                <c:pt idx="62">
                  <c:v>44744</c:v>
                </c:pt>
                <c:pt idx="63">
                  <c:v>44745</c:v>
                </c:pt>
                <c:pt idx="64">
                  <c:v>44746</c:v>
                </c:pt>
                <c:pt idx="65">
                  <c:v>44747</c:v>
                </c:pt>
                <c:pt idx="66">
                  <c:v>44748</c:v>
                </c:pt>
                <c:pt idx="67">
                  <c:v>44749</c:v>
                </c:pt>
                <c:pt idx="68">
                  <c:v>44750</c:v>
                </c:pt>
                <c:pt idx="69">
                  <c:v>44751</c:v>
                </c:pt>
                <c:pt idx="70">
                  <c:v>44752</c:v>
                </c:pt>
                <c:pt idx="71">
                  <c:v>44753</c:v>
                </c:pt>
                <c:pt idx="72">
                  <c:v>44754</c:v>
                </c:pt>
                <c:pt idx="73">
                  <c:v>44755</c:v>
                </c:pt>
                <c:pt idx="74">
                  <c:v>44756</c:v>
                </c:pt>
                <c:pt idx="75">
                  <c:v>44757</c:v>
                </c:pt>
                <c:pt idx="76">
                  <c:v>44758</c:v>
                </c:pt>
                <c:pt idx="77">
                  <c:v>44759</c:v>
                </c:pt>
                <c:pt idx="78">
                  <c:v>44760</c:v>
                </c:pt>
                <c:pt idx="79">
                  <c:v>44761</c:v>
                </c:pt>
                <c:pt idx="80">
                  <c:v>44762</c:v>
                </c:pt>
                <c:pt idx="81">
                  <c:v>44763</c:v>
                </c:pt>
                <c:pt idx="82">
                  <c:v>44764</c:v>
                </c:pt>
                <c:pt idx="83">
                  <c:v>44765</c:v>
                </c:pt>
                <c:pt idx="84">
                  <c:v>44766</c:v>
                </c:pt>
                <c:pt idx="85">
                  <c:v>44767</c:v>
                </c:pt>
                <c:pt idx="86">
                  <c:v>44768</c:v>
                </c:pt>
                <c:pt idx="87">
                  <c:v>44769</c:v>
                </c:pt>
                <c:pt idx="88">
                  <c:v>44770</c:v>
                </c:pt>
                <c:pt idx="89">
                  <c:v>44771</c:v>
                </c:pt>
                <c:pt idx="90">
                  <c:v>44772</c:v>
                </c:pt>
                <c:pt idx="91">
                  <c:v>44773</c:v>
                </c:pt>
                <c:pt idx="92">
                  <c:v>44774</c:v>
                </c:pt>
                <c:pt idx="93">
                  <c:v>44775</c:v>
                </c:pt>
                <c:pt idx="94">
                  <c:v>44776</c:v>
                </c:pt>
                <c:pt idx="95">
                  <c:v>44777</c:v>
                </c:pt>
                <c:pt idx="96">
                  <c:v>44778</c:v>
                </c:pt>
                <c:pt idx="97">
                  <c:v>44779</c:v>
                </c:pt>
                <c:pt idx="98">
                  <c:v>44780</c:v>
                </c:pt>
                <c:pt idx="99">
                  <c:v>44781</c:v>
                </c:pt>
                <c:pt idx="100">
                  <c:v>44782</c:v>
                </c:pt>
              </c:numCache>
            </c:numRef>
          </c:cat>
          <c:val>
            <c:numRef>
              <c:f>Sheet1!$G$32:$G$132</c:f>
              <c:numCache>
                <c:formatCode>0</c:formatCode>
                <c:ptCount val="101"/>
                <c:pt idx="0">
                  <c:v>868.72585000000015</c:v>
                </c:pt>
                <c:pt idx="1">
                  <c:v>852.10460499999999</c:v>
                </c:pt>
                <c:pt idx="2">
                  <c:v>925.48468774999992</c:v>
                </c:pt>
                <c:pt idx="3">
                  <c:v>940.62364119999995</c:v>
                </c:pt>
                <c:pt idx="4">
                  <c:v>975.87244420000013</c:v>
                </c:pt>
                <c:pt idx="5">
                  <c:v>975.87244420000013</c:v>
                </c:pt>
                <c:pt idx="6">
                  <c:v>1166.24455515</c:v>
                </c:pt>
                <c:pt idx="7">
                  <c:v>1166.24455515</c:v>
                </c:pt>
                <c:pt idx="8">
                  <c:v>1180.4662178999999</c:v>
                </c:pt>
                <c:pt idx="9">
                  <c:v>1192.0799785333331</c:v>
                </c:pt>
                <c:pt idx="10">
                  <c:v>1544.8926483333332</c:v>
                </c:pt>
                <c:pt idx="11">
                  <c:v>1544.8926483333332</c:v>
                </c:pt>
                <c:pt idx="12">
                  <c:v>1549.2520949999998</c:v>
                </c:pt>
                <c:pt idx="13">
                  <c:v>1486.549164</c:v>
                </c:pt>
                <c:pt idx="14">
                  <c:v>1486.549164</c:v>
                </c:pt>
                <c:pt idx="15">
                  <c:v>1540.5311453333334</c:v>
                </c:pt>
                <c:pt idx="16">
                  <c:v>1540.5311453333334</c:v>
                </c:pt>
                <c:pt idx="17">
                  <c:v>1362.1391513333331</c:v>
                </c:pt>
                <c:pt idx="18">
                  <c:v>1299.1501297499999</c:v>
                </c:pt>
                <c:pt idx="19">
                  <c:v>1211.4233613333333</c:v>
                </c:pt>
                <c:pt idx="20">
                  <c:v>1287.371224</c:v>
                </c:pt>
                <c:pt idx="21">
                  <c:v>1287.371224</c:v>
                </c:pt>
                <c:pt idx="22">
                  <c:v>1122.6665174249999</c:v>
                </c:pt>
                <c:pt idx="23">
                  <c:v>1122.6665174249999</c:v>
                </c:pt>
                <c:pt idx="24">
                  <c:v>1097.813877675</c:v>
                </c:pt>
                <c:pt idx="25">
                  <c:v>1093.6908152333333</c:v>
                </c:pt>
                <c:pt idx="26">
                  <c:v>1089.0638621749999</c:v>
                </c:pt>
                <c:pt idx="27">
                  <c:v>947.01354556666672</c:v>
                </c:pt>
                <c:pt idx="28">
                  <c:v>981.60512217500002</c:v>
                </c:pt>
                <c:pt idx="29">
                  <c:v>1099.1062576666666</c:v>
                </c:pt>
                <c:pt idx="30">
                  <c:v>1013.951537475</c:v>
                </c:pt>
                <c:pt idx="31">
                  <c:v>973.0167439666667</c:v>
                </c:pt>
                <c:pt idx="32">
                  <c:v>993.97557997500007</c:v>
                </c:pt>
                <c:pt idx="33">
                  <c:v>966.90643896666677</c:v>
                </c:pt>
                <c:pt idx="34">
                  <c:v>969.07276840000009</c:v>
                </c:pt>
                <c:pt idx="35">
                  <c:v>930.30374053333344</c:v>
                </c:pt>
                <c:pt idx="36">
                  <c:v>940.65863407500001</c:v>
                </c:pt>
                <c:pt idx="37">
                  <c:v>1001.3823864666668</c:v>
                </c:pt>
                <c:pt idx="38">
                  <c:v>1030.6385223500001</c:v>
                </c:pt>
                <c:pt idx="39">
                  <c:v>1021.9006671333333</c:v>
                </c:pt>
                <c:pt idx="40">
                  <c:v>988.75588567499994</c:v>
                </c:pt>
                <c:pt idx="41">
                  <c:v>993.15059533333317</c:v>
                </c:pt>
                <c:pt idx="42">
                  <c:v>955.07137807499987</c:v>
                </c:pt>
                <c:pt idx="43">
                  <c:v>949.52073253333322</c:v>
                </c:pt>
                <c:pt idx="44">
                  <c:v>991.25609214999997</c:v>
                </c:pt>
                <c:pt idx="45">
                  <c:v>948.87247953333338</c:v>
                </c:pt>
                <c:pt idx="46">
                  <c:v>845.17077405000009</c:v>
                </c:pt>
                <c:pt idx="47">
                  <c:v>830.45385163333333</c:v>
                </c:pt>
                <c:pt idx="48">
                  <c:v>747.01805767500002</c:v>
                </c:pt>
                <c:pt idx="49">
                  <c:v>715.74616813333341</c:v>
                </c:pt>
                <c:pt idx="50">
                  <c:v>739.86429480000004</c:v>
                </c:pt>
                <c:pt idx="51">
                  <c:v>614.33166940000001</c:v>
                </c:pt>
                <c:pt idx="52">
                  <c:v>727.65283655000007</c:v>
                </c:pt>
                <c:pt idx="53">
                  <c:v>792.1818962000001</c:v>
                </c:pt>
                <c:pt idx="54">
                  <c:v>792.53618302500001</c:v>
                </c:pt>
                <c:pt idx="55">
                  <c:v>891.14468543333339</c:v>
                </c:pt>
                <c:pt idx="56">
                  <c:v>1498.748960575</c:v>
                </c:pt>
                <c:pt idx="57">
                  <c:v>1727.5923891666669</c:v>
                </c:pt>
                <c:pt idx="58">
                  <c:v>1535.6263468000002</c:v>
                </c:pt>
                <c:pt idx="59">
                  <c:v>1691.6296830666668</c:v>
                </c:pt>
                <c:pt idx="60">
                  <c:v>1522.96045205</c:v>
                </c:pt>
                <c:pt idx="61">
                  <c:v>1766.0809215666666</c:v>
                </c:pt>
                <c:pt idx="62">
                  <c:v>1616.4933119249999</c:v>
                </c:pt>
                <c:pt idx="63">
                  <c:v>1048.1371539000002</c:v>
                </c:pt>
                <c:pt idx="64">
                  <c:v>1133.4127781750001</c:v>
                </c:pt>
                <c:pt idx="65">
                  <c:v>1191.3076309999999</c:v>
                </c:pt>
                <c:pt idx="66">
                  <c:v>1103.346124425</c:v>
                </c:pt>
                <c:pt idx="67">
                  <c:v>1132.1439129</c:v>
                </c:pt>
                <c:pt idx="68">
                  <c:v>1039.36162545</c:v>
                </c:pt>
                <c:pt idx="69">
                  <c:v>996.57200626666679</c:v>
                </c:pt>
                <c:pt idx="70">
                  <c:v>945.3434029</c:v>
                </c:pt>
                <c:pt idx="71">
                  <c:v>797.37798686666667</c:v>
                </c:pt>
                <c:pt idx="72">
                  <c:v>864.80593165000005</c:v>
                </c:pt>
                <c:pt idx="73">
                  <c:v>873.25404063333337</c:v>
                </c:pt>
                <c:pt idx="74">
                  <c:v>994.45634247500004</c:v>
                </c:pt>
                <c:pt idx="75">
                  <c:v>1072.2702022666665</c:v>
                </c:pt>
                <c:pt idx="76">
                  <c:v>1076.9671847</c:v>
                </c:pt>
                <c:pt idx="77">
                  <c:v>1172.0703819999999</c:v>
                </c:pt>
                <c:pt idx="78">
                  <c:v>1575.2030159999999</c:v>
                </c:pt>
                <c:pt idx="79">
                  <c:v>1744.5740993333332</c:v>
                </c:pt>
                <c:pt idx="80">
                  <c:v>1689.3293127499999</c:v>
                </c:pt>
                <c:pt idx="81">
                  <c:v>1799.7513343333333</c:v>
                </c:pt>
                <c:pt idx="82">
                  <c:v>1702.5024577500001</c:v>
                </c:pt>
                <c:pt idx="83">
                  <c:v>1906.317233</c:v>
                </c:pt>
                <c:pt idx="84">
                  <c:v>2455.21656975</c:v>
                </c:pt>
                <c:pt idx="85">
                  <c:v>2345.4217869999998</c:v>
                </c:pt>
                <c:pt idx="86">
                  <c:v>2101.5508749999999</c:v>
                </c:pt>
                <c:pt idx="87">
                  <c:v>2294.2028489999998</c:v>
                </c:pt>
                <c:pt idx="88">
                  <c:v>2205.40369925</c:v>
                </c:pt>
                <c:pt idx="89">
                  <c:v>2470.2863229999998</c:v>
                </c:pt>
                <c:pt idx="90">
                  <c:v>2159.6505219999999</c:v>
                </c:pt>
                <c:pt idx="91">
                  <c:v>1512.2291693333334</c:v>
                </c:pt>
                <c:pt idx="92">
                  <c:v>1387.873955</c:v>
                </c:pt>
                <c:pt idx="93">
                  <c:v>1393.8525603333335</c:v>
                </c:pt>
                <c:pt idx="94">
                  <c:v>1377.1218812500001</c:v>
                </c:pt>
                <c:pt idx="95">
                  <c:v>1189.8270916666668</c:v>
                </c:pt>
                <c:pt idx="96">
                  <c:v>1149.8219610000001</c:v>
                </c:pt>
                <c:pt idx="97">
                  <c:v>1123.8482416666666</c:v>
                </c:pt>
                <c:pt idx="98">
                  <c:v>1123.8482416666666</c:v>
                </c:pt>
                <c:pt idx="99">
                  <c:v>1178.3682065</c:v>
                </c:pt>
                <c:pt idx="100">
                  <c:v>1178.3682065</c:v>
                </c:pt>
              </c:numCache>
            </c:numRef>
          </c:val>
          <c:smooth val="0"/>
          <c:extLst>
            <c:ext xmlns:c16="http://schemas.microsoft.com/office/drawing/2014/chart" uri="{C3380CC4-5D6E-409C-BE32-E72D297353CC}">
              <c16:uniqueId val="{00000005-D184-4EB7-83A9-0FA1FBEC78ED}"/>
            </c:ext>
          </c:extLst>
        </c:ser>
        <c:ser>
          <c:idx val="6"/>
          <c:order val="6"/>
          <c:tx>
            <c:strRef>
              <c:f>Sheet1!$H$1</c:f>
              <c:strCache>
                <c:ptCount val="1"/>
                <c:pt idx="0">
                  <c:v>Salem</c:v>
                </c:pt>
              </c:strCache>
            </c:strRef>
          </c:tx>
          <c:spPr>
            <a:ln w="15875" cap="rnd">
              <a:solidFill>
                <a:schemeClr val="tx2"/>
              </a:solidFill>
              <a:round/>
            </a:ln>
            <a:effectLst/>
          </c:spPr>
          <c:marker>
            <c:symbol val="none"/>
          </c:marker>
          <c:cat>
            <c:numRef>
              <c:f>Sheet1!$A$32:$A$132</c:f>
              <c:numCache>
                <c:formatCode>m/d/yyyy</c:formatCode>
                <c:ptCount val="101"/>
                <c:pt idx="0">
                  <c:v>44682</c:v>
                </c:pt>
                <c:pt idx="1">
                  <c:v>44683</c:v>
                </c:pt>
                <c:pt idx="2">
                  <c:v>44684</c:v>
                </c:pt>
                <c:pt idx="3">
                  <c:v>44685</c:v>
                </c:pt>
                <c:pt idx="4">
                  <c:v>44686</c:v>
                </c:pt>
                <c:pt idx="5">
                  <c:v>44687</c:v>
                </c:pt>
                <c:pt idx="6">
                  <c:v>44688</c:v>
                </c:pt>
                <c:pt idx="7">
                  <c:v>44689</c:v>
                </c:pt>
                <c:pt idx="8">
                  <c:v>44690</c:v>
                </c:pt>
                <c:pt idx="9">
                  <c:v>44691</c:v>
                </c:pt>
                <c:pt idx="10">
                  <c:v>44692</c:v>
                </c:pt>
                <c:pt idx="11">
                  <c:v>44693</c:v>
                </c:pt>
                <c:pt idx="12">
                  <c:v>44694</c:v>
                </c:pt>
                <c:pt idx="13">
                  <c:v>44695</c:v>
                </c:pt>
                <c:pt idx="14">
                  <c:v>44696</c:v>
                </c:pt>
                <c:pt idx="15">
                  <c:v>44697</c:v>
                </c:pt>
                <c:pt idx="16">
                  <c:v>44698</c:v>
                </c:pt>
                <c:pt idx="17">
                  <c:v>44699</c:v>
                </c:pt>
                <c:pt idx="18">
                  <c:v>44700</c:v>
                </c:pt>
                <c:pt idx="19">
                  <c:v>44701</c:v>
                </c:pt>
                <c:pt idx="20">
                  <c:v>44702</c:v>
                </c:pt>
                <c:pt idx="21">
                  <c:v>44703</c:v>
                </c:pt>
                <c:pt idx="22">
                  <c:v>44704</c:v>
                </c:pt>
                <c:pt idx="23">
                  <c:v>44705</c:v>
                </c:pt>
                <c:pt idx="24">
                  <c:v>44706</c:v>
                </c:pt>
                <c:pt idx="25">
                  <c:v>44707</c:v>
                </c:pt>
                <c:pt idx="26">
                  <c:v>44708</c:v>
                </c:pt>
                <c:pt idx="27">
                  <c:v>44709</c:v>
                </c:pt>
                <c:pt idx="28">
                  <c:v>44710</c:v>
                </c:pt>
                <c:pt idx="29">
                  <c:v>44711</c:v>
                </c:pt>
                <c:pt idx="30">
                  <c:v>44712</c:v>
                </c:pt>
                <c:pt idx="31">
                  <c:v>44713</c:v>
                </c:pt>
                <c:pt idx="32">
                  <c:v>44714</c:v>
                </c:pt>
                <c:pt idx="33">
                  <c:v>44715</c:v>
                </c:pt>
                <c:pt idx="34">
                  <c:v>44716</c:v>
                </c:pt>
                <c:pt idx="35">
                  <c:v>44717</c:v>
                </c:pt>
                <c:pt idx="36">
                  <c:v>44718</c:v>
                </c:pt>
                <c:pt idx="37">
                  <c:v>44719</c:v>
                </c:pt>
                <c:pt idx="38">
                  <c:v>44720</c:v>
                </c:pt>
                <c:pt idx="39">
                  <c:v>44721</c:v>
                </c:pt>
                <c:pt idx="40">
                  <c:v>44722</c:v>
                </c:pt>
                <c:pt idx="41">
                  <c:v>44723</c:v>
                </c:pt>
                <c:pt idx="42">
                  <c:v>44724</c:v>
                </c:pt>
                <c:pt idx="43">
                  <c:v>44725</c:v>
                </c:pt>
                <c:pt idx="44">
                  <c:v>44726</c:v>
                </c:pt>
                <c:pt idx="45">
                  <c:v>44727</c:v>
                </c:pt>
                <c:pt idx="46">
                  <c:v>44728</c:v>
                </c:pt>
                <c:pt idx="47">
                  <c:v>44729</c:v>
                </c:pt>
                <c:pt idx="48">
                  <c:v>44730</c:v>
                </c:pt>
                <c:pt idx="49">
                  <c:v>44731</c:v>
                </c:pt>
                <c:pt idx="50">
                  <c:v>44732</c:v>
                </c:pt>
                <c:pt idx="51">
                  <c:v>44733</c:v>
                </c:pt>
                <c:pt idx="52">
                  <c:v>44734</c:v>
                </c:pt>
                <c:pt idx="53">
                  <c:v>44735</c:v>
                </c:pt>
                <c:pt idx="54">
                  <c:v>44736</c:v>
                </c:pt>
                <c:pt idx="55">
                  <c:v>44737</c:v>
                </c:pt>
                <c:pt idx="56">
                  <c:v>44738</c:v>
                </c:pt>
                <c:pt idx="57">
                  <c:v>44739</c:v>
                </c:pt>
                <c:pt idx="58">
                  <c:v>44740</c:v>
                </c:pt>
                <c:pt idx="59">
                  <c:v>44741</c:v>
                </c:pt>
                <c:pt idx="60">
                  <c:v>44742</c:v>
                </c:pt>
                <c:pt idx="61">
                  <c:v>44743</c:v>
                </c:pt>
                <c:pt idx="62">
                  <c:v>44744</c:v>
                </c:pt>
                <c:pt idx="63">
                  <c:v>44745</c:v>
                </c:pt>
                <c:pt idx="64">
                  <c:v>44746</c:v>
                </c:pt>
                <c:pt idx="65">
                  <c:v>44747</c:v>
                </c:pt>
                <c:pt idx="66">
                  <c:v>44748</c:v>
                </c:pt>
                <c:pt idx="67">
                  <c:v>44749</c:v>
                </c:pt>
                <c:pt idx="68">
                  <c:v>44750</c:v>
                </c:pt>
                <c:pt idx="69">
                  <c:v>44751</c:v>
                </c:pt>
                <c:pt idx="70">
                  <c:v>44752</c:v>
                </c:pt>
                <c:pt idx="71">
                  <c:v>44753</c:v>
                </c:pt>
                <c:pt idx="72">
                  <c:v>44754</c:v>
                </c:pt>
                <c:pt idx="73">
                  <c:v>44755</c:v>
                </c:pt>
                <c:pt idx="74">
                  <c:v>44756</c:v>
                </c:pt>
                <c:pt idx="75">
                  <c:v>44757</c:v>
                </c:pt>
                <c:pt idx="76">
                  <c:v>44758</c:v>
                </c:pt>
                <c:pt idx="77">
                  <c:v>44759</c:v>
                </c:pt>
                <c:pt idx="78">
                  <c:v>44760</c:v>
                </c:pt>
                <c:pt idx="79">
                  <c:v>44761</c:v>
                </c:pt>
                <c:pt idx="80">
                  <c:v>44762</c:v>
                </c:pt>
                <c:pt idx="81">
                  <c:v>44763</c:v>
                </c:pt>
                <c:pt idx="82">
                  <c:v>44764</c:v>
                </c:pt>
                <c:pt idx="83">
                  <c:v>44765</c:v>
                </c:pt>
                <c:pt idx="84">
                  <c:v>44766</c:v>
                </c:pt>
                <c:pt idx="85">
                  <c:v>44767</c:v>
                </c:pt>
                <c:pt idx="86">
                  <c:v>44768</c:v>
                </c:pt>
                <c:pt idx="87">
                  <c:v>44769</c:v>
                </c:pt>
                <c:pt idx="88">
                  <c:v>44770</c:v>
                </c:pt>
                <c:pt idx="89">
                  <c:v>44771</c:v>
                </c:pt>
                <c:pt idx="90">
                  <c:v>44772</c:v>
                </c:pt>
                <c:pt idx="91">
                  <c:v>44773</c:v>
                </c:pt>
                <c:pt idx="92">
                  <c:v>44774</c:v>
                </c:pt>
                <c:pt idx="93">
                  <c:v>44775</c:v>
                </c:pt>
                <c:pt idx="94">
                  <c:v>44776</c:v>
                </c:pt>
                <c:pt idx="95">
                  <c:v>44777</c:v>
                </c:pt>
                <c:pt idx="96">
                  <c:v>44778</c:v>
                </c:pt>
                <c:pt idx="97">
                  <c:v>44779</c:v>
                </c:pt>
                <c:pt idx="98">
                  <c:v>44780</c:v>
                </c:pt>
                <c:pt idx="99">
                  <c:v>44781</c:v>
                </c:pt>
                <c:pt idx="100">
                  <c:v>44782</c:v>
                </c:pt>
              </c:numCache>
            </c:numRef>
          </c:cat>
          <c:val>
            <c:numRef>
              <c:f>Sheet1!$H$32:$H$132</c:f>
              <c:numCache>
                <c:formatCode>0</c:formatCode>
                <c:ptCount val="101"/>
                <c:pt idx="0">
                  <c:v>774.54049307499986</c:v>
                </c:pt>
                <c:pt idx="1">
                  <c:v>812.00563726666667</c:v>
                </c:pt>
                <c:pt idx="2">
                  <c:v>864.51963894999994</c:v>
                </c:pt>
                <c:pt idx="3">
                  <c:v>961.34532357499995</c:v>
                </c:pt>
                <c:pt idx="4">
                  <c:v>1029.7201842666666</c:v>
                </c:pt>
                <c:pt idx="5">
                  <c:v>1208.2090799499999</c:v>
                </c:pt>
                <c:pt idx="6">
                  <c:v>1208.2090799499999</c:v>
                </c:pt>
                <c:pt idx="7">
                  <c:v>1242.8128662666666</c:v>
                </c:pt>
                <c:pt idx="8">
                  <c:v>1210.7414314499999</c:v>
                </c:pt>
                <c:pt idx="9">
                  <c:v>1273.6346939333334</c:v>
                </c:pt>
                <c:pt idx="10">
                  <c:v>1452.2116463333332</c:v>
                </c:pt>
                <c:pt idx="11">
                  <c:v>1452.2116463333332</c:v>
                </c:pt>
                <c:pt idx="12">
                  <c:v>1228.9363539999999</c:v>
                </c:pt>
                <c:pt idx="13">
                  <c:v>1228.9363539999999</c:v>
                </c:pt>
                <c:pt idx="14">
                  <c:v>1228.9363539999999</c:v>
                </c:pt>
                <c:pt idx="15">
                  <c:v>1448.2899850000001</c:v>
                </c:pt>
                <c:pt idx="16">
                  <c:v>1448.2899850000001</c:v>
                </c:pt>
                <c:pt idx="17">
                  <c:v>1152.4541594333332</c:v>
                </c:pt>
                <c:pt idx="18">
                  <c:v>1150.4263985749999</c:v>
                </c:pt>
                <c:pt idx="19">
                  <c:v>1175.9519014333334</c:v>
                </c:pt>
                <c:pt idx="20">
                  <c:v>1156.9332685750001</c:v>
                </c:pt>
                <c:pt idx="21">
                  <c:v>1156.9332685750001</c:v>
                </c:pt>
                <c:pt idx="22">
                  <c:v>941.24269672500009</c:v>
                </c:pt>
                <c:pt idx="23">
                  <c:v>941.24269672500009</c:v>
                </c:pt>
                <c:pt idx="24">
                  <c:v>1001.7753376000001</c:v>
                </c:pt>
                <c:pt idx="25">
                  <c:v>954.25274480000007</c:v>
                </c:pt>
                <c:pt idx="26">
                  <c:v>967.24803710000003</c:v>
                </c:pt>
                <c:pt idx="27">
                  <c:v>923.03825946666666</c:v>
                </c:pt>
                <c:pt idx="28">
                  <c:v>888.55383667499996</c:v>
                </c:pt>
                <c:pt idx="29">
                  <c:v>881.46320470000012</c:v>
                </c:pt>
                <c:pt idx="30">
                  <c:v>793.68024307500013</c:v>
                </c:pt>
                <c:pt idx="31">
                  <c:v>773.88861350000013</c:v>
                </c:pt>
                <c:pt idx="32">
                  <c:v>758.60419397500004</c:v>
                </c:pt>
                <c:pt idx="33">
                  <c:v>676.06095396666672</c:v>
                </c:pt>
                <c:pt idx="34">
                  <c:v>773.42576497500011</c:v>
                </c:pt>
                <c:pt idx="35">
                  <c:v>769.53416386666674</c:v>
                </c:pt>
                <c:pt idx="36">
                  <c:v>784.10128680000003</c:v>
                </c:pt>
                <c:pt idx="37">
                  <c:v>868.69126300000005</c:v>
                </c:pt>
                <c:pt idx="38">
                  <c:v>861.14845860000003</c:v>
                </c:pt>
                <c:pt idx="39">
                  <c:v>910.61429966666674</c:v>
                </c:pt>
                <c:pt idx="40">
                  <c:v>1159.7892642500001</c:v>
                </c:pt>
                <c:pt idx="41">
                  <c:v>1191.2122863333334</c:v>
                </c:pt>
                <c:pt idx="42">
                  <c:v>1089.14925255</c:v>
                </c:pt>
                <c:pt idx="43">
                  <c:v>1176.2647848666668</c:v>
                </c:pt>
                <c:pt idx="44">
                  <c:v>972.36647337500006</c:v>
                </c:pt>
                <c:pt idx="45">
                  <c:v>1016.9819493666668</c:v>
                </c:pt>
                <c:pt idx="46">
                  <c:v>929.55276020000008</c:v>
                </c:pt>
                <c:pt idx="47">
                  <c:v>603.63229426666669</c:v>
                </c:pt>
                <c:pt idx="48">
                  <c:v>608.15548522500012</c:v>
                </c:pt>
                <c:pt idx="49">
                  <c:v>549.88726323333333</c:v>
                </c:pt>
                <c:pt idx="50">
                  <c:v>596.76331922500003</c:v>
                </c:pt>
                <c:pt idx="51">
                  <c:v>675.46057933333338</c:v>
                </c:pt>
                <c:pt idx="52">
                  <c:v>646.23233419999997</c:v>
                </c:pt>
                <c:pt idx="53">
                  <c:v>639.22138136666672</c:v>
                </c:pt>
                <c:pt idx="54">
                  <c:v>660.50706582500004</c:v>
                </c:pt>
                <c:pt idx="55">
                  <c:v>673.4344017333334</c:v>
                </c:pt>
                <c:pt idx="56">
                  <c:v>666.49678812499997</c:v>
                </c:pt>
                <c:pt idx="57">
                  <c:v>642.86522176666665</c:v>
                </c:pt>
                <c:pt idx="58">
                  <c:v>626.40215039999998</c:v>
                </c:pt>
                <c:pt idx="59">
                  <c:v>649.02033426666674</c:v>
                </c:pt>
                <c:pt idx="60">
                  <c:v>914.85068395000008</c:v>
                </c:pt>
                <c:pt idx="61">
                  <c:v>978.34620553333332</c:v>
                </c:pt>
                <c:pt idx="62">
                  <c:v>966.72568367499991</c:v>
                </c:pt>
                <c:pt idx="63">
                  <c:v>1073.7395958</c:v>
                </c:pt>
                <c:pt idx="64">
                  <c:v>1037.0001544749998</c:v>
                </c:pt>
                <c:pt idx="65">
                  <c:v>1190.3292272000001</c:v>
                </c:pt>
                <c:pt idx="66">
                  <c:v>1124.7911284249999</c:v>
                </c:pt>
                <c:pt idx="67">
                  <c:v>928.94092689999991</c:v>
                </c:pt>
                <c:pt idx="68">
                  <c:v>953.39396792499997</c:v>
                </c:pt>
                <c:pt idx="69">
                  <c:v>960.57058453333332</c:v>
                </c:pt>
                <c:pt idx="70">
                  <c:v>952.35978445000001</c:v>
                </c:pt>
                <c:pt idx="71">
                  <c:v>960.88576909999995</c:v>
                </c:pt>
                <c:pt idx="72">
                  <c:v>909.82084867499998</c:v>
                </c:pt>
                <c:pt idx="73">
                  <c:v>903.70218753333336</c:v>
                </c:pt>
                <c:pt idx="74">
                  <c:v>1017.3403843999999</c:v>
                </c:pt>
                <c:pt idx="75">
                  <c:v>1014.2028155333334</c:v>
                </c:pt>
                <c:pt idx="76">
                  <c:v>1094.41997115</c:v>
                </c:pt>
                <c:pt idx="77">
                  <c:v>1149.9841667999999</c:v>
                </c:pt>
                <c:pt idx="78">
                  <c:v>1220.4614098499999</c:v>
                </c:pt>
                <c:pt idx="79">
                  <c:v>1375.0731840000001</c:v>
                </c:pt>
                <c:pt idx="80">
                  <c:v>1247.03003635</c:v>
                </c:pt>
                <c:pt idx="81">
                  <c:v>1209.9550568000002</c:v>
                </c:pt>
                <c:pt idx="82">
                  <c:v>1261.5422296000002</c:v>
                </c:pt>
                <c:pt idx="83">
                  <c:v>1237.0324934666667</c:v>
                </c:pt>
                <c:pt idx="84">
                  <c:v>1171.2622921</c:v>
                </c:pt>
                <c:pt idx="85">
                  <c:v>1084.3853431333334</c:v>
                </c:pt>
                <c:pt idx="86">
                  <c:v>1275.33395135</c:v>
                </c:pt>
                <c:pt idx="87">
                  <c:v>1412.8117373333334</c:v>
                </c:pt>
                <c:pt idx="88">
                  <c:v>1295.35063485</c:v>
                </c:pt>
                <c:pt idx="89">
                  <c:v>1255.0329304666666</c:v>
                </c:pt>
                <c:pt idx="90">
                  <c:v>1211.5509608499999</c:v>
                </c:pt>
                <c:pt idx="91">
                  <c:v>1290.7507184666667</c:v>
                </c:pt>
                <c:pt idx="92">
                  <c:v>1210.434626425</c:v>
                </c:pt>
                <c:pt idx="93">
                  <c:v>997.85290989999987</c:v>
                </c:pt>
                <c:pt idx="94">
                  <c:v>999.03203917499991</c:v>
                </c:pt>
                <c:pt idx="95">
                  <c:v>1017.7202764333333</c:v>
                </c:pt>
                <c:pt idx="96">
                  <c:v>1022.7383983249999</c:v>
                </c:pt>
                <c:pt idx="97">
                  <c:v>1003.2828470999999</c:v>
                </c:pt>
                <c:pt idx="98">
                  <c:v>910.84931592499993</c:v>
                </c:pt>
                <c:pt idx="99">
                  <c:v>891.30363780000005</c:v>
                </c:pt>
                <c:pt idx="100">
                  <c:v>891.30363780000005</c:v>
                </c:pt>
              </c:numCache>
            </c:numRef>
          </c:val>
          <c:smooth val="0"/>
          <c:extLst>
            <c:ext xmlns:c16="http://schemas.microsoft.com/office/drawing/2014/chart" uri="{C3380CC4-5D6E-409C-BE32-E72D297353CC}">
              <c16:uniqueId val="{00000006-D184-4EB7-83A9-0FA1FBEC78ED}"/>
            </c:ext>
          </c:extLst>
        </c:ser>
        <c:dLbls>
          <c:showLegendKey val="0"/>
          <c:showVal val="0"/>
          <c:showCatName val="0"/>
          <c:showSerName val="0"/>
          <c:showPercent val="0"/>
          <c:showBubbleSize val="0"/>
        </c:dLbls>
        <c:smooth val="0"/>
        <c:axId val="494445784"/>
        <c:axId val="494447424"/>
      </c:lineChart>
      <c:dateAx>
        <c:axId val="494445784"/>
        <c:scaling>
          <c:orientation val="minMax"/>
          <c:max val="44782"/>
          <c:min val="44726"/>
        </c:scaling>
        <c:delete val="0"/>
        <c:axPos val="b"/>
        <c:majorGridlines>
          <c:spPr>
            <a:ln w="9525" cap="flat" cmpd="sng" algn="ctr">
              <a:solidFill>
                <a:schemeClr val="tx1">
                  <a:lumMod val="15000"/>
                  <a:lumOff val="85000"/>
                </a:schemeClr>
              </a:solidFill>
              <a:round/>
            </a:ln>
            <a:effectLst/>
          </c:spPr>
        </c:majorGridlines>
        <c:numFmt formatCode="m/d;@" sourceLinked="0"/>
        <c:majorTickMark val="out"/>
        <c:minorTickMark val="none"/>
        <c:tickLblPos val="low"/>
        <c:spPr>
          <a:solidFill>
            <a:schemeClr val="bg1"/>
          </a:solidFill>
          <a:ln w="9525" cap="flat" cmpd="sng" algn="ctr">
            <a:solidFill>
              <a:schemeClr val="tx1">
                <a:lumMod val="15000"/>
                <a:lumOff val="85000"/>
              </a:schemeClr>
            </a:solidFill>
            <a:round/>
          </a:ln>
          <a:effectLst/>
        </c:spPr>
        <c:txPr>
          <a:bodyPr rot="0" spcFirstLastPara="1" vertOverflow="ellipsis" wrap="square" anchor="ctr" anchorCtr="1"/>
          <a:lstStyle/>
          <a:p>
            <a:pPr>
              <a:defRPr sz="900" b="0" i="0" u="none" strike="noStrike" kern="1200" baseline="0">
                <a:solidFill>
                  <a:schemeClr val="tx1">
                    <a:lumMod val="65000"/>
                    <a:lumOff val="35000"/>
                  </a:schemeClr>
                </a:solidFill>
                <a:latin typeface="Calibri" panose="020F0502020204030204" pitchFamily="34" charset="0"/>
                <a:ea typeface="+mn-ea"/>
                <a:cs typeface="Calibri" panose="020F0502020204030204" pitchFamily="34" charset="0"/>
              </a:defRPr>
            </a:pPr>
            <a:endParaRPr lang="en-US"/>
          </a:p>
        </c:txPr>
        <c:crossAx val="494447424"/>
        <c:crosses val="autoZero"/>
        <c:auto val="1"/>
        <c:lblOffset val="100"/>
        <c:baseTimeUnit val="days"/>
        <c:majorUnit val="4"/>
        <c:majorTimeUnit val="days"/>
      </c:dateAx>
      <c:valAx>
        <c:axId val="494447424"/>
        <c:scaling>
          <c:orientation val="minMax"/>
          <c:max val="4000"/>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5400000" spcFirstLastPara="1" vertOverflow="ellipsis" wrap="square" anchor="ctr" anchorCtr="1"/>
          <a:lstStyle/>
          <a:p>
            <a:pPr>
              <a:defRPr sz="900" b="0" i="0" u="none" strike="noStrike" kern="1200" baseline="0">
                <a:solidFill>
                  <a:schemeClr val="tx1">
                    <a:lumMod val="65000"/>
                    <a:lumOff val="35000"/>
                  </a:schemeClr>
                </a:solidFill>
                <a:latin typeface="+mn-lt"/>
                <a:ea typeface="+mn-ea"/>
                <a:cs typeface="Calibri" panose="020F0502020204030204" pitchFamily="34" charset="0"/>
              </a:defRPr>
            </a:pPr>
            <a:endParaRPr lang="en-US"/>
          </a:p>
        </c:txPr>
        <c:crossAx val="494445784"/>
        <c:crossesAt val="44593"/>
        <c:crossBetween val="midCat"/>
        <c:majorUnit val="500"/>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957580060549135"/>
          <c:y val="6.6738920446538619E-2"/>
          <c:w val="0.81931293288947693"/>
          <c:h val="0.86652220107470168"/>
        </c:manualLayout>
      </c:layout>
      <c:lineChart>
        <c:grouping val="standard"/>
        <c:varyColors val="0"/>
        <c:ser>
          <c:idx val="0"/>
          <c:order val="0"/>
          <c:tx>
            <c:strRef>
              <c:f>Sheet1!$B$1</c:f>
              <c:strCache>
                <c:ptCount val="1"/>
                <c:pt idx="0">
                  <c:v>Athol</c:v>
                </c:pt>
              </c:strCache>
            </c:strRef>
          </c:tx>
          <c:spPr>
            <a:ln w="19050" cap="rnd">
              <a:solidFill>
                <a:schemeClr val="accent1"/>
              </a:solidFill>
              <a:round/>
            </a:ln>
            <a:effectLst/>
          </c:spPr>
          <c:marker>
            <c:symbol val="none"/>
          </c:marker>
          <c:cat>
            <c:numRef>
              <c:f>Sheet1!$A$2:$A$102</c:f>
              <c:numCache>
                <c:formatCode>m/d/yyyy</c:formatCode>
                <c:ptCount val="101"/>
                <c:pt idx="0">
                  <c:v>44682</c:v>
                </c:pt>
                <c:pt idx="1">
                  <c:v>44683</c:v>
                </c:pt>
                <c:pt idx="2">
                  <c:v>44684</c:v>
                </c:pt>
                <c:pt idx="3">
                  <c:v>44685</c:v>
                </c:pt>
                <c:pt idx="4">
                  <c:v>44686</c:v>
                </c:pt>
                <c:pt idx="5">
                  <c:v>44687</c:v>
                </c:pt>
                <c:pt idx="6">
                  <c:v>44688</c:v>
                </c:pt>
                <c:pt idx="7">
                  <c:v>44689</c:v>
                </c:pt>
                <c:pt idx="8">
                  <c:v>44690</c:v>
                </c:pt>
                <c:pt idx="9">
                  <c:v>44691</c:v>
                </c:pt>
                <c:pt idx="10">
                  <c:v>44692</c:v>
                </c:pt>
                <c:pt idx="11">
                  <c:v>44693</c:v>
                </c:pt>
                <c:pt idx="12">
                  <c:v>44694</c:v>
                </c:pt>
                <c:pt idx="13">
                  <c:v>44695</c:v>
                </c:pt>
                <c:pt idx="14">
                  <c:v>44696</c:v>
                </c:pt>
                <c:pt idx="15">
                  <c:v>44697</c:v>
                </c:pt>
                <c:pt idx="16">
                  <c:v>44698</c:v>
                </c:pt>
                <c:pt idx="17">
                  <c:v>44699</c:v>
                </c:pt>
                <c:pt idx="18">
                  <c:v>44700</c:v>
                </c:pt>
                <c:pt idx="19">
                  <c:v>44701</c:v>
                </c:pt>
                <c:pt idx="20">
                  <c:v>44702</c:v>
                </c:pt>
                <c:pt idx="21">
                  <c:v>44703</c:v>
                </c:pt>
                <c:pt idx="22">
                  <c:v>44704</c:v>
                </c:pt>
                <c:pt idx="23">
                  <c:v>44705</c:v>
                </c:pt>
                <c:pt idx="24">
                  <c:v>44706</c:v>
                </c:pt>
                <c:pt idx="25">
                  <c:v>44707</c:v>
                </c:pt>
                <c:pt idx="26">
                  <c:v>44708</c:v>
                </c:pt>
                <c:pt idx="27">
                  <c:v>44709</c:v>
                </c:pt>
                <c:pt idx="28">
                  <c:v>44710</c:v>
                </c:pt>
                <c:pt idx="29">
                  <c:v>44711</c:v>
                </c:pt>
                <c:pt idx="30">
                  <c:v>44712</c:v>
                </c:pt>
                <c:pt idx="31">
                  <c:v>44713</c:v>
                </c:pt>
                <c:pt idx="32">
                  <c:v>44714</c:v>
                </c:pt>
                <c:pt idx="33">
                  <c:v>44715</c:v>
                </c:pt>
                <c:pt idx="34">
                  <c:v>44716</c:v>
                </c:pt>
                <c:pt idx="35">
                  <c:v>44717</c:v>
                </c:pt>
                <c:pt idx="36">
                  <c:v>44718</c:v>
                </c:pt>
                <c:pt idx="37">
                  <c:v>44719</c:v>
                </c:pt>
                <c:pt idx="38">
                  <c:v>44720</c:v>
                </c:pt>
                <c:pt idx="39">
                  <c:v>44721</c:v>
                </c:pt>
                <c:pt idx="40">
                  <c:v>44722</c:v>
                </c:pt>
                <c:pt idx="41">
                  <c:v>44723</c:v>
                </c:pt>
                <c:pt idx="42">
                  <c:v>44724</c:v>
                </c:pt>
                <c:pt idx="43">
                  <c:v>44725</c:v>
                </c:pt>
                <c:pt idx="44">
                  <c:v>44726</c:v>
                </c:pt>
                <c:pt idx="45">
                  <c:v>44727</c:v>
                </c:pt>
                <c:pt idx="46">
                  <c:v>44728</c:v>
                </c:pt>
                <c:pt idx="47">
                  <c:v>44729</c:v>
                </c:pt>
                <c:pt idx="48">
                  <c:v>44730</c:v>
                </c:pt>
                <c:pt idx="49">
                  <c:v>44731</c:v>
                </c:pt>
                <c:pt idx="50">
                  <c:v>44732</c:v>
                </c:pt>
                <c:pt idx="51">
                  <c:v>44733</c:v>
                </c:pt>
                <c:pt idx="52">
                  <c:v>44734</c:v>
                </c:pt>
                <c:pt idx="53">
                  <c:v>44735</c:v>
                </c:pt>
                <c:pt idx="54">
                  <c:v>44736</c:v>
                </c:pt>
                <c:pt idx="55">
                  <c:v>44737</c:v>
                </c:pt>
                <c:pt idx="56">
                  <c:v>44738</c:v>
                </c:pt>
                <c:pt idx="57">
                  <c:v>44739</c:v>
                </c:pt>
                <c:pt idx="58">
                  <c:v>44740</c:v>
                </c:pt>
                <c:pt idx="59">
                  <c:v>44741</c:v>
                </c:pt>
                <c:pt idx="60">
                  <c:v>44742</c:v>
                </c:pt>
                <c:pt idx="61">
                  <c:v>44743</c:v>
                </c:pt>
                <c:pt idx="62">
                  <c:v>44744</c:v>
                </c:pt>
                <c:pt idx="63">
                  <c:v>44745</c:v>
                </c:pt>
                <c:pt idx="64">
                  <c:v>44746</c:v>
                </c:pt>
                <c:pt idx="65">
                  <c:v>44747</c:v>
                </c:pt>
                <c:pt idx="66">
                  <c:v>44748</c:v>
                </c:pt>
                <c:pt idx="67">
                  <c:v>44749</c:v>
                </c:pt>
                <c:pt idx="68">
                  <c:v>44750</c:v>
                </c:pt>
                <c:pt idx="69">
                  <c:v>44751</c:v>
                </c:pt>
                <c:pt idx="70">
                  <c:v>44752</c:v>
                </c:pt>
                <c:pt idx="71">
                  <c:v>44753</c:v>
                </c:pt>
                <c:pt idx="72">
                  <c:v>44754</c:v>
                </c:pt>
                <c:pt idx="73">
                  <c:v>44755</c:v>
                </c:pt>
                <c:pt idx="74">
                  <c:v>44756</c:v>
                </c:pt>
                <c:pt idx="75">
                  <c:v>44757</c:v>
                </c:pt>
                <c:pt idx="76">
                  <c:v>44758</c:v>
                </c:pt>
                <c:pt idx="77">
                  <c:v>44759</c:v>
                </c:pt>
                <c:pt idx="78">
                  <c:v>44760</c:v>
                </c:pt>
                <c:pt idx="79">
                  <c:v>44761</c:v>
                </c:pt>
                <c:pt idx="80">
                  <c:v>44762</c:v>
                </c:pt>
                <c:pt idx="81">
                  <c:v>44763</c:v>
                </c:pt>
                <c:pt idx="82">
                  <c:v>44764</c:v>
                </c:pt>
                <c:pt idx="83">
                  <c:v>44765</c:v>
                </c:pt>
                <c:pt idx="84">
                  <c:v>44766</c:v>
                </c:pt>
                <c:pt idx="85">
                  <c:v>44767</c:v>
                </c:pt>
                <c:pt idx="86">
                  <c:v>44768</c:v>
                </c:pt>
                <c:pt idx="87">
                  <c:v>44769</c:v>
                </c:pt>
                <c:pt idx="88">
                  <c:v>44770</c:v>
                </c:pt>
                <c:pt idx="89">
                  <c:v>44771</c:v>
                </c:pt>
                <c:pt idx="90">
                  <c:v>44772</c:v>
                </c:pt>
                <c:pt idx="91">
                  <c:v>44773</c:v>
                </c:pt>
                <c:pt idx="92">
                  <c:v>44774</c:v>
                </c:pt>
                <c:pt idx="93">
                  <c:v>44775</c:v>
                </c:pt>
                <c:pt idx="94">
                  <c:v>44776</c:v>
                </c:pt>
                <c:pt idx="95">
                  <c:v>44777</c:v>
                </c:pt>
                <c:pt idx="96">
                  <c:v>44778</c:v>
                </c:pt>
                <c:pt idx="97">
                  <c:v>44779</c:v>
                </c:pt>
                <c:pt idx="98">
                  <c:v>44780</c:v>
                </c:pt>
                <c:pt idx="99">
                  <c:v>44781</c:v>
                </c:pt>
                <c:pt idx="100">
                  <c:v>44782</c:v>
                </c:pt>
              </c:numCache>
            </c:numRef>
          </c:cat>
          <c:val>
            <c:numRef>
              <c:f>Sheet1!$B$2:$B$102</c:f>
              <c:numCache>
                <c:formatCode>#,##0</c:formatCode>
                <c:ptCount val="101"/>
                <c:pt idx="0">
                  <c:v>1536.5</c:v>
                </c:pt>
                <c:pt idx="1">
                  <c:v>1852.5</c:v>
                </c:pt>
                <c:pt idx="2">
                  <c:v>1786.25</c:v>
                </c:pt>
                <c:pt idx="3">
                  <c:v>1164.75</c:v>
                </c:pt>
                <c:pt idx="4">
                  <c:v>1532.25</c:v>
                </c:pt>
                <c:pt idx="5">
                  <c:v>1532.25</c:v>
                </c:pt>
                <c:pt idx="6">
                  <c:v>1532.25</c:v>
                </c:pt>
                <c:pt idx="7">
                  <c:v>1532.25</c:v>
                </c:pt>
                <c:pt idx="8">
                  <c:v>1414.25</c:v>
                </c:pt>
                <c:pt idx="9">
                  <c:v>1555</c:v>
                </c:pt>
                <c:pt idx="10">
                  <c:v>1572.75</c:v>
                </c:pt>
                <c:pt idx="11">
                  <c:v>1240.5</c:v>
                </c:pt>
                <c:pt idx="12">
                  <c:v>1240.5</c:v>
                </c:pt>
                <c:pt idx="13">
                  <c:v>1240.5</c:v>
                </c:pt>
                <c:pt idx="14">
                  <c:v>1240.5</c:v>
                </c:pt>
                <c:pt idx="15">
                  <c:v>1277</c:v>
                </c:pt>
                <c:pt idx="16">
                  <c:v>1292.25</c:v>
                </c:pt>
                <c:pt idx="17">
                  <c:v>1448.25</c:v>
                </c:pt>
                <c:pt idx="18">
                  <c:v>1851.25</c:v>
                </c:pt>
                <c:pt idx="19">
                  <c:v>1851.25</c:v>
                </c:pt>
                <c:pt idx="20">
                  <c:v>1851.25</c:v>
                </c:pt>
                <c:pt idx="21">
                  <c:v>1851.25</c:v>
                </c:pt>
                <c:pt idx="22">
                  <c:v>1760.75</c:v>
                </c:pt>
                <c:pt idx="23">
                  <c:v>1695.25</c:v>
                </c:pt>
                <c:pt idx="24">
                  <c:v>1482.5</c:v>
                </c:pt>
                <c:pt idx="25">
                  <c:v>1076.5</c:v>
                </c:pt>
                <c:pt idx="26">
                  <c:v>1076.5</c:v>
                </c:pt>
                <c:pt idx="27">
                  <c:v>1076.5</c:v>
                </c:pt>
                <c:pt idx="28">
                  <c:v>1076.5</c:v>
                </c:pt>
                <c:pt idx="29">
                  <c:v>1020.6666666666666</c:v>
                </c:pt>
                <c:pt idx="30">
                  <c:v>831</c:v>
                </c:pt>
                <c:pt idx="31">
                  <c:v>902.33333333333337</c:v>
                </c:pt>
                <c:pt idx="32">
                  <c:v>735</c:v>
                </c:pt>
                <c:pt idx="33">
                  <c:v>735</c:v>
                </c:pt>
                <c:pt idx="34">
                  <c:v>735</c:v>
                </c:pt>
                <c:pt idx="35">
                  <c:v>735</c:v>
                </c:pt>
                <c:pt idx="36">
                  <c:v>1548.75</c:v>
                </c:pt>
                <c:pt idx="37">
                  <c:v>1685.75</c:v>
                </c:pt>
                <c:pt idx="38">
                  <c:v>1651</c:v>
                </c:pt>
                <c:pt idx="39">
                  <c:v>1822.25</c:v>
                </c:pt>
                <c:pt idx="40">
                  <c:v>1822.25</c:v>
                </c:pt>
                <c:pt idx="41">
                  <c:v>1822.25</c:v>
                </c:pt>
                <c:pt idx="42">
                  <c:v>1822.25</c:v>
                </c:pt>
                <c:pt idx="43">
                  <c:v>933</c:v>
                </c:pt>
                <c:pt idx="44">
                  <c:v>1317.75</c:v>
                </c:pt>
                <c:pt idx="45">
                  <c:v>1433.3333333333333</c:v>
                </c:pt>
                <c:pt idx="46">
                  <c:v>1516.5</c:v>
                </c:pt>
                <c:pt idx="47">
                  <c:v>1516.5</c:v>
                </c:pt>
                <c:pt idx="48">
                  <c:v>1516.5</c:v>
                </c:pt>
                <c:pt idx="49">
                  <c:v>1516.5</c:v>
                </c:pt>
                <c:pt idx="50">
                  <c:v>2301.5</c:v>
                </c:pt>
                <c:pt idx="51">
                  <c:v>1564.5</c:v>
                </c:pt>
                <c:pt idx="52">
                  <c:v>1372.6666666666667</c:v>
                </c:pt>
                <c:pt idx="53">
                  <c:v>1253.75</c:v>
                </c:pt>
                <c:pt idx="54">
                  <c:v>1253.75</c:v>
                </c:pt>
                <c:pt idx="55">
                  <c:v>1253.75</c:v>
                </c:pt>
                <c:pt idx="56">
                  <c:v>1253.75</c:v>
                </c:pt>
                <c:pt idx="57">
                  <c:v>894.5</c:v>
                </c:pt>
                <c:pt idx="58">
                  <c:v>755.5</c:v>
                </c:pt>
                <c:pt idx="59">
                  <c:v>1042.5</c:v>
                </c:pt>
                <c:pt idx="60">
                  <c:v>878.5</c:v>
                </c:pt>
                <c:pt idx="61">
                  <c:v>878.5</c:v>
                </c:pt>
                <c:pt idx="62">
                  <c:v>878.5</c:v>
                </c:pt>
                <c:pt idx="63">
                  <c:v>878.5</c:v>
                </c:pt>
                <c:pt idx="64">
                  <c:v>982.66666666666663</c:v>
                </c:pt>
                <c:pt idx="65">
                  <c:v>866.33333333333337</c:v>
                </c:pt>
                <c:pt idx="66">
                  <c:v>487</c:v>
                </c:pt>
                <c:pt idx="67" formatCode="0">
                  <c:v>649</c:v>
                </c:pt>
                <c:pt idx="68" formatCode="0">
                  <c:v>649</c:v>
                </c:pt>
                <c:pt idx="69" formatCode="0">
                  <c:v>648.77733333333333</c:v>
                </c:pt>
                <c:pt idx="70" formatCode="0">
                  <c:v>648.77733333333333</c:v>
                </c:pt>
                <c:pt idx="71" formatCode="0">
                  <c:v>969.33299999999997</c:v>
                </c:pt>
                <c:pt idx="72" formatCode="0">
                  <c:v>1269.8454999999999</c:v>
                </c:pt>
                <c:pt idx="73" formatCode="0">
                  <c:v>1137.68875</c:v>
                </c:pt>
                <c:pt idx="74" formatCode="0">
                  <c:v>1050.5</c:v>
                </c:pt>
                <c:pt idx="75" formatCode="0">
                  <c:v>1050.5</c:v>
                </c:pt>
                <c:pt idx="76" formatCode="0">
                  <c:v>1050.5</c:v>
                </c:pt>
                <c:pt idx="77" formatCode="0">
                  <c:v>1050.5</c:v>
                </c:pt>
                <c:pt idx="78" formatCode="0">
                  <c:v>662.5</c:v>
                </c:pt>
                <c:pt idx="79" formatCode="0">
                  <c:v>539.21174999999994</c:v>
                </c:pt>
                <c:pt idx="80" formatCode="0">
                  <c:v>568.4425</c:v>
                </c:pt>
                <c:pt idx="81" formatCode="0">
                  <c:v>631.52300000000002</c:v>
                </c:pt>
                <c:pt idx="82" formatCode="0">
                  <c:v>631.52300000000002</c:v>
                </c:pt>
                <c:pt idx="83" formatCode="0">
                  <c:v>631.52300000000002</c:v>
                </c:pt>
                <c:pt idx="84" formatCode="0">
                  <c:v>631.52300000000002</c:v>
                </c:pt>
                <c:pt idx="85" formatCode="0">
                  <c:v>718.79475000000002</c:v>
                </c:pt>
                <c:pt idx="86" formatCode="0">
                  <c:v>614.49075000000005</c:v>
                </c:pt>
                <c:pt idx="87" formatCode="0">
                  <c:v>574.548</c:v>
                </c:pt>
                <c:pt idx="88" formatCode="0">
                  <c:v>496.05699999999996</c:v>
                </c:pt>
                <c:pt idx="89" formatCode="0">
                  <c:v>496.05699999999996</c:v>
                </c:pt>
                <c:pt idx="90" formatCode="0">
                  <c:v>496.05699999999996</c:v>
                </c:pt>
                <c:pt idx="91" formatCode="0">
                  <c:v>635.44560000000001</c:v>
                </c:pt>
                <c:pt idx="92" formatCode="0">
                  <c:v>612.29088385</c:v>
                </c:pt>
                <c:pt idx="93" formatCode="0">
                  <c:v>896.65736277500002</c:v>
                </c:pt>
                <c:pt idx="94" formatCode="0">
                  <c:v>1588.2779435</c:v>
                </c:pt>
                <c:pt idx="95" formatCode="0">
                  <c:v>1729.7300446250001</c:v>
                </c:pt>
                <c:pt idx="96" formatCode="0">
                  <c:v>1729.7300446250001</c:v>
                </c:pt>
                <c:pt idx="97" formatCode="0">
                  <c:v>1729.7300446250001</c:v>
                </c:pt>
                <c:pt idx="98" formatCode="0">
                  <c:v>1908.5301868333336</c:v>
                </c:pt>
                <c:pt idx="99" formatCode="0">
                  <c:v>1783.4985618750002</c:v>
                </c:pt>
                <c:pt idx="100" formatCode="0">
                  <c:v>1828.5946065000001</c:v>
                </c:pt>
              </c:numCache>
            </c:numRef>
          </c:val>
          <c:smooth val="1"/>
          <c:extLst>
            <c:ext xmlns:c16="http://schemas.microsoft.com/office/drawing/2014/chart" uri="{C3380CC4-5D6E-409C-BE32-E72D297353CC}">
              <c16:uniqueId val="{00000000-82FF-494B-A3F3-FBB5BE507C79}"/>
            </c:ext>
          </c:extLst>
        </c:ser>
        <c:ser>
          <c:idx val="1"/>
          <c:order val="1"/>
          <c:tx>
            <c:strRef>
              <c:f>Sheet1!$C$1</c:f>
              <c:strCache>
                <c:ptCount val="1"/>
                <c:pt idx="0">
                  <c:v>Douglas</c:v>
                </c:pt>
              </c:strCache>
            </c:strRef>
          </c:tx>
          <c:spPr>
            <a:ln w="19050" cap="rnd">
              <a:solidFill>
                <a:schemeClr val="accent2"/>
              </a:solidFill>
              <a:round/>
            </a:ln>
            <a:effectLst/>
          </c:spPr>
          <c:marker>
            <c:symbol val="none"/>
          </c:marker>
          <c:cat>
            <c:numRef>
              <c:f>Sheet1!$A$2:$A$102</c:f>
              <c:numCache>
                <c:formatCode>m/d/yyyy</c:formatCode>
                <c:ptCount val="101"/>
                <c:pt idx="0">
                  <c:v>44682</c:v>
                </c:pt>
                <c:pt idx="1">
                  <c:v>44683</c:v>
                </c:pt>
                <c:pt idx="2">
                  <c:v>44684</c:v>
                </c:pt>
                <c:pt idx="3">
                  <c:v>44685</c:v>
                </c:pt>
                <c:pt idx="4">
                  <c:v>44686</c:v>
                </c:pt>
                <c:pt idx="5">
                  <c:v>44687</c:v>
                </c:pt>
                <c:pt idx="6">
                  <c:v>44688</c:v>
                </c:pt>
                <c:pt idx="7">
                  <c:v>44689</c:v>
                </c:pt>
                <c:pt idx="8">
                  <c:v>44690</c:v>
                </c:pt>
                <c:pt idx="9">
                  <c:v>44691</c:v>
                </c:pt>
                <c:pt idx="10">
                  <c:v>44692</c:v>
                </c:pt>
                <c:pt idx="11">
                  <c:v>44693</c:v>
                </c:pt>
                <c:pt idx="12">
                  <c:v>44694</c:v>
                </c:pt>
                <c:pt idx="13">
                  <c:v>44695</c:v>
                </c:pt>
                <c:pt idx="14">
                  <c:v>44696</c:v>
                </c:pt>
                <c:pt idx="15">
                  <c:v>44697</c:v>
                </c:pt>
                <c:pt idx="16">
                  <c:v>44698</c:v>
                </c:pt>
                <c:pt idx="17">
                  <c:v>44699</c:v>
                </c:pt>
                <c:pt idx="18">
                  <c:v>44700</c:v>
                </c:pt>
                <c:pt idx="19">
                  <c:v>44701</c:v>
                </c:pt>
                <c:pt idx="20">
                  <c:v>44702</c:v>
                </c:pt>
                <c:pt idx="21">
                  <c:v>44703</c:v>
                </c:pt>
                <c:pt idx="22">
                  <c:v>44704</c:v>
                </c:pt>
                <c:pt idx="23">
                  <c:v>44705</c:v>
                </c:pt>
                <c:pt idx="24">
                  <c:v>44706</c:v>
                </c:pt>
                <c:pt idx="25">
                  <c:v>44707</c:v>
                </c:pt>
                <c:pt idx="26">
                  <c:v>44708</c:v>
                </c:pt>
                <c:pt idx="27">
                  <c:v>44709</c:v>
                </c:pt>
                <c:pt idx="28">
                  <c:v>44710</c:v>
                </c:pt>
                <c:pt idx="29">
                  <c:v>44711</c:v>
                </c:pt>
                <c:pt idx="30">
                  <c:v>44712</c:v>
                </c:pt>
                <c:pt idx="31">
                  <c:v>44713</c:v>
                </c:pt>
                <c:pt idx="32">
                  <c:v>44714</c:v>
                </c:pt>
                <c:pt idx="33">
                  <c:v>44715</c:v>
                </c:pt>
                <c:pt idx="34">
                  <c:v>44716</c:v>
                </c:pt>
                <c:pt idx="35">
                  <c:v>44717</c:v>
                </c:pt>
                <c:pt idx="36">
                  <c:v>44718</c:v>
                </c:pt>
                <c:pt idx="37">
                  <c:v>44719</c:v>
                </c:pt>
                <c:pt idx="38">
                  <c:v>44720</c:v>
                </c:pt>
                <c:pt idx="39">
                  <c:v>44721</c:v>
                </c:pt>
                <c:pt idx="40">
                  <c:v>44722</c:v>
                </c:pt>
                <c:pt idx="41">
                  <c:v>44723</c:v>
                </c:pt>
                <c:pt idx="42">
                  <c:v>44724</c:v>
                </c:pt>
                <c:pt idx="43">
                  <c:v>44725</c:v>
                </c:pt>
                <c:pt idx="44">
                  <c:v>44726</c:v>
                </c:pt>
                <c:pt idx="45">
                  <c:v>44727</c:v>
                </c:pt>
                <c:pt idx="46">
                  <c:v>44728</c:v>
                </c:pt>
                <c:pt idx="47">
                  <c:v>44729</c:v>
                </c:pt>
                <c:pt idx="48">
                  <c:v>44730</c:v>
                </c:pt>
                <c:pt idx="49">
                  <c:v>44731</c:v>
                </c:pt>
                <c:pt idx="50">
                  <c:v>44732</c:v>
                </c:pt>
                <c:pt idx="51">
                  <c:v>44733</c:v>
                </c:pt>
                <c:pt idx="52">
                  <c:v>44734</c:v>
                </c:pt>
                <c:pt idx="53">
                  <c:v>44735</c:v>
                </c:pt>
                <c:pt idx="54">
                  <c:v>44736</c:v>
                </c:pt>
                <c:pt idx="55">
                  <c:v>44737</c:v>
                </c:pt>
                <c:pt idx="56">
                  <c:v>44738</c:v>
                </c:pt>
                <c:pt idx="57">
                  <c:v>44739</c:v>
                </c:pt>
                <c:pt idx="58">
                  <c:v>44740</c:v>
                </c:pt>
                <c:pt idx="59">
                  <c:v>44741</c:v>
                </c:pt>
                <c:pt idx="60">
                  <c:v>44742</c:v>
                </c:pt>
                <c:pt idx="61">
                  <c:v>44743</c:v>
                </c:pt>
                <c:pt idx="62">
                  <c:v>44744</c:v>
                </c:pt>
                <c:pt idx="63">
                  <c:v>44745</c:v>
                </c:pt>
                <c:pt idx="64">
                  <c:v>44746</c:v>
                </c:pt>
                <c:pt idx="65">
                  <c:v>44747</c:v>
                </c:pt>
                <c:pt idx="66">
                  <c:v>44748</c:v>
                </c:pt>
                <c:pt idx="67">
                  <c:v>44749</c:v>
                </c:pt>
                <c:pt idx="68">
                  <c:v>44750</c:v>
                </c:pt>
                <c:pt idx="69">
                  <c:v>44751</c:v>
                </c:pt>
                <c:pt idx="70">
                  <c:v>44752</c:v>
                </c:pt>
                <c:pt idx="71">
                  <c:v>44753</c:v>
                </c:pt>
                <c:pt idx="72">
                  <c:v>44754</c:v>
                </c:pt>
                <c:pt idx="73">
                  <c:v>44755</c:v>
                </c:pt>
                <c:pt idx="74">
                  <c:v>44756</c:v>
                </c:pt>
                <c:pt idx="75">
                  <c:v>44757</c:v>
                </c:pt>
                <c:pt idx="76">
                  <c:v>44758</c:v>
                </c:pt>
                <c:pt idx="77">
                  <c:v>44759</c:v>
                </c:pt>
                <c:pt idx="78">
                  <c:v>44760</c:v>
                </c:pt>
                <c:pt idx="79">
                  <c:v>44761</c:v>
                </c:pt>
                <c:pt idx="80">
                  <c:v>44762</c:v>
                </c:pt>
                <c:pt idx="81">
                  <c:v>44763</c:v>
                </c:pt>
                <c:pt idx="82">
                  <c:v>44764</c:v>
                </c:pt>
                <c:pt idx="83">
                  <c:v>44765</c:v>
                </c:pt>
                <c:pt idx="84">
                  <c:v>44766</c:v>
                </c:pt>
                <c:pt idx="85">
                  <c:v>44767</c:v>
                </c:pt>
                <c:pt idx="86">
                  <c:v>44768</c:v>
                </c:pt>
                <c:pt idx="87">
                  <c:v>44769</c:v>
                </c:pt>
                <c:pt idx="88">
                  <c:v>44770</c:v>
                </c:pt>
                <c:pt idx="89">
                  <c:v>44771</c:v>
                </c:pt>
                <c:pt idx="90">
                  <c:v>44772</c:v>
                </c:pt>
                <c:pt idx="91">
                  <c:v>44773</c:v>
                </c:pt>
                <c:pt idx="92">
                  <c:v>44774</c:v>
                </c:pt>
                <c:pt idx="93">
                  <c:v>44775</c:v>
                </c:pt>
                <c:pt idx="94">
                  <c:v>44776</c:v>
                </c:pt>
                <c:pt idx="95">
                  <c:v>44777</c:v>
                </c:pt>
                <c:pt idx="96">
                  <c:v>44778</c:v>
                </c:pt>
                <c:pt idx="97">
                  <c:v>44779</c:v>
                </c:pt>
                <c:pt idx="98">
                  <c:v>44780</c:v>
                </c:pt>
                <c:pt idx="99">
                  <c:v>44781</c:v>
                </c:pt>
                <c:pt idx="100">
                  <c:v>44782</c:v>
                </c:pt>
              </c:numCache>
            </c:numRef>
          </c:cat>
          <c:val>
            <c:numRef>
              <c:f>Sheet1!$C$2:$C$102</c:f>
              <c:numCache>
                <c:formatCode>0</c:formatCode>
                <c:ptCount val="101"/>
              </c:numCache>
            </c:numRef>
          </c:val>
          <c:smooth val="1"/>
          <c:extLst>
            <c:ext xmlns:c16="http://schemas.microsoft.com/office/drawing/2014/chart" uri="{C3380CC4-5D6E-409C-BE32-E72D297353CC}">
              <c16:uniqueId val="{00000001-82FF-494B-A3F3-FBB5BE507C79}"/>
            </c:ext>
          </c:extLst>
        </c:ser>
        <c:ser>
          <c:idx val="2"/>
          <c:order val="2"/>
          <c:tx>
            <c:strRef>
              <c:f>Sheet1!$D$1</c:f>
              <c:strCache>
                <c:ptCount val="1"/>
                <c:pt idx="0">
                  <c:v>East Fitchburg</c:v>
                </c:pt>
              </c:strCache>
            </c:strRef>
          </c:tx>
          <c:spPr>
            <a:ln w="19050" cap="rnd">
              <a:solidFill>
                <a:schemeClr val="accent3">
                  <a:lumMod val="50000"/>
                </a:schemeClr>
              </a:solidFill>
              <a:round/>
            </a:ln>
            <a:effectLst/>
          </c:spPr>
          <c:marker>
            <c:symbol val="none"/>
          </c:marker>
          <c:cat>
            <c:numRef>
              <c:f>Sheet1!$A$2:$A$102</c:f>
              <c:numCache>
                <c:formatCode>m/d/yyyy</c:formatCode>
                <c:ptCount val="101"/>
                <c:pt idx="0">
                  <c:v>44682</c:v>
                </c:pt>
                <c:pt idx="1">
                  <c:v>44683</c:v>
                </c:pt>
                <c:pt idx="2">
                  <c:v>44684</c:v>
                </c:pt>
                <c:pt idx="3">
                  <c:v>44685</c:v>
                </c:pt>
                <c:pt idx="4">
                  <c:v>44686</c:v>
                </c:pt>
                <c:pt idx="5">
                  <c:v>44687</c:v>
                </c:pt>
                <c:pt idx="6">
                  <c:v>44688</c:v>
                </c:pt>
                <c:pt idx="7">
                  <c:v>44689</c:v>
                </c:pt>
                <c:pt idx="8">
                  <c:v>44690</c:v>
                </c:pt>
                <c:pt idx="9">
                  <c:v>44691</c:v>
                </c:pt>
                <c:pt idx="10">
                  <c:v>44692</c:v>
                </c:pt>
                <c:pt idx="11">
                  <c:v>44693</c:v>
                </c:pt>
                <c:pt idx="12">
                  <c:v>44694</c:v>
                </c:pt>
                <c:pt idx="13">
                  <c:v>44695</c:v>
                </c:pt>
                <c:pt idx="14">
                  <c:v>44696</c:v>
                </c:pt>
                <c:pt idx="15">
                  <c:v>44697</c:v>
                </c:pt>
                <c:pt idx="16">
                  <c:v>44698</c:v>
                </c:pt>
                <c:pt idx="17">
                  <c:v>44699</c:v>
                </c:pt>
                <c:pt idx="18">
                  <c:v>44700</c:v>
                </c:pt>
                <c:pt idx="19">
                  <c:v>44701</c:v>
                </c:pt>
                <c:pt idx="20">
                  <c:v>44702</c:v>
                </c:pt>
                <c:pt idx="21">
                  <c:v>44703</c:v>
                </c:pt>
                <c:pt idx="22">
                  <c:v>44704</c:v>
                </c:pt>
                <c:pt idx="23">
                  <c:v>44705</c:v>
                </c:pt>
                <c:pt idx="24">
                  <c:v>44706</c:v>
                </c:pt>
                <c:pt idx="25">
                  <c:v>44707</c:v>
                </c:pt>
                <c:pt idx="26">
                  <c:v>44708</c:v>
                </c:pt>
                <c:pt idx="27">
                  <c:v>44709</c:v>
                </c:pt>
                <c:pt idx="28">
                  <c:v>44710</c:v>
                </c:pt>
                <c:pt idx="29">
                  <c:v>44711</c:v>
                </c:pt>
                <c:pt idx="30">
                  <c:v>44712</c:v>
                </c:pt>
                <c:pt idx="31">
                  <c:v>44713</c:v>
                </c:pt>
                <c:pt idx="32">
                  <c:v>44714</c:v>
                </c:pt>
                <c:pt idx="33">
                  <c:v>44715</c:v>
                </c:pt>
                <c:pt idx="34">
                  <c:v>44716</c:v>
                </c:pt>
                <c:pt idx="35">
                  <c:v>44717</c:v>
                </c:pt>
                <c:pt idx="36">
                  <c:v>44718</c:v>
                </c:pt>
                <c:pt idx="37">
                  <c:v>44719</c:v>
                </c:pt>
                <c:pt idx="38">
                  <c:v>44720</c:v>
                </c:pt>
                <c:pt idx="39">
                  <c:v>44721</c:v>
                </c:pt>
                <c:pt idx="40">
                  <c:v>44722</c:v>
                </c:pt>
                <c:pt idx="41">
                  <c:v>44723</c:v>
                </c:pt>
                <c:pt idx="42">
                  <c:v>44724</c:v>
                </c:pt>
                <c:pt idx="43">
                  <c:v>44725</c:v>
                </c:pt>
                <c:pt idx="44">
                  <c:v>44726</c:v>
                </c:pt>
                <c:pt idx="45">
                  <c:v>44727</c:v>
                </c:pt>
                <c:pt idx="46">
                  <c:v>44728</c:v>
                </c:pt>
                <c:pt idx="47">
                  <c:v>44729</c:v>
                </c:pt>
                <c:pt idx="48">
                  <c:v>44730</c:v>
                </c:pt>
                <c:pt idx="49">
                  <c:v>44731</c:v>
                </c:pt>
                <c:pt idx="50">
                  <c:v>44732</c:v>
                </c:pt>
                <c:pt idx="51">
                  <c:v>44733</c:v>
                </c:pt>
                <c:pt idx="52">
                  <c:v>44734</c:v>
                </c:pt>
                <c:pt idx="53">
                  <c:v>44735</c:v>
                </c:pt>
                <c:pt idx="54">
                  <c:v>44736</c:v>
                </c:pt>
                <c:pt idx="55">
                  <c:v>44737</c:v>
                </c:pt>
                <c:pt idx="56">
                  <c:v>44738</c:v>
                </c:pt>
                <c:pt idx="57">
                  <c:v>44739</c:v>
                </c:pt>
                <c:pt idx="58">
                  <c:v>44740</c:v>
                </c:pt>
                <c:pt idx="59">
                  <c:v>44741</c:v>
                </c:pt>
                <c:pt idx="60">
                  <c:v>44742</c:v>
                </c:pt>
                <c:pt idx="61">
                  <c:v>44743</c:v>
                </c:pt>
                <c:pt idx="62">
                  <c:v>44744</c:v>
                </c:pt>
                <c:pt idx="63">
                  <c:v>44745</c:v>
                </c:pt>
                <c:pt idx="64">
                  <c:v>44746</c:v>
                </c:pt>
                <c:pt idx="65">
                  <c:v>44747</c:v>
                </c:pt>
                <c:pt idx="66">
                  <c:v>44748</c:v>
                </c:pt>
                <c:pt idx="67">
                  <c:v>44749</c:v>
                </c:pt>
                <c:pt idx="68">
                  <c:v>44750</c:v>
                </c:pt>
                <c:pt idx="69">
                  <c:v>44751</c:v>
                </c:pt>
                <c:pt idx="70">
                  <c:v>44752</c:v>
                </c:pt>
                <c:pt idx="71">
                  <c:v>44753</c:v>
                </c:pt>
                <c:pt idx="72">
                  <c:v>44754</c:v>
                </c:pt>
                <c:pt idx="73">
                  <c:v>44755</c:v>
                </c:pt>
                <c:pt idx="74">
                  <c:v>44756</c:v>
                </c:pt>
                <c:pt idx="75">
                  <c:v>44757</c:v>
                </c:pt>
                <c:pt idx="76">
                  <c:v>44758</c:v>
                </c:pt>
                <c:pt idx="77">
                  <c:v>44759</c:v>
                </c:pt>
                <c:pt idx="78">
                  <c:v>44760</c:v>
                </c:pt>
                <c:pt idx="79">
                  <c:v>44761</c:v>
                </c:pt>
                <c:pt idx="80">
                  <c:v>44762</c:v>
                </c:pt>
                <c:pt idx="81">
                  <c:v>44763</c:v>
                </c:pt>
                <c:pt idx="82">
                  <c:v>44764</c:v>
                </c:pt>
                <c:pt idx="83">
                  <c:v>44765</c:v>
                </c:pt>
                <c:pt idx="84">
                  <c:v>44766</c:v>
                </c:pt>
                <c:pt idx="85">
                  <c:v>44767</c:v>
                </c:pt>
                <c:pt idx="86">
                  <c:v>44768</c:v>
                </c:pt>
                <c:pt idx="87">
                  <c:v>44769</c:v>
                </c:pt>
                <c:pt idx="88">
                  <c:v>44770</c:v>
                </c:pt>
                <c:pt idx="89">
                  <c:v>44771</c:v>
                </c:pt>
                <c:pt idx="90">
                  <c:v>44772</c:v>
                </c:pt>
                <c:pt idx="91">
                  <c:v>44773</c:v>
                </c:pt>
                <c:pt idx="92">
                  <c:v>44774</c:v>
                </c:pt>
                <c:pt idx="93">
                  <c:v>44775</c:v>
                </c:pt>
                <c:pt idx="94">
                  <c:v>44776</c:v>
                </c:pt>
                <c:pt idx="95">
                  <c:v>44777</c:v>
                </c:pt>
                <c:pt idx="96">
                  <c:v>44778</c:v>
                </c:pt>
                <c:pt idx="97">
                  <c:v>44779</c:v>
                </c:pt>
                <c:pt idx="98">
                  <c:v>44780</c:v>
                </c:pt>
                <c:pt idx="99">
                  <c:v>44781</c:v>
                </c:pt>
                <c:pt idx="100">
                  <c:v>44782</c:v>
                </c:pt>
              </c:numCache>
            </c:numRef>
          </c:cat>
          <c:val>
            <c:numRef>
              <c:f>Sheet1!$D$2:$D$102</c:f>
              <c:numCache>
                <c:formatCode>0</c:formatCode>
                <c:ptCount val="101"/>
                <c:pt idx="0">
                  <c:v>1192.2972500000001</c:v>
                </c:pt>
                <c:pt idx="1">
                  <c:v>608.06700000000001</c:v>
                </c:pt>
                <c:pt idx="2">
                  <c:v>562.28975000000003</c:v>
                </c:pt>
                <c:pt idx="3">
                  <c:v>664.52700000000004</c:v>
                </c:pt>
                <c:pt idx="4">
                  <c:v>1849.202</c:v>
                </c:pt>
                <c:pt idx="5">
                  <c:v>1849.202</c:v>
                </c:pt>
                <c:pt idx="6">
                  <c:v>1849.202</c:v>
                </c:pt>
                <c:pt idx="7">
                  <c:v>1849.202</c:v>
                </c:pt>
                <c:pt idx="8">
                  <c:v>2280.4699999999998</c:v>
                </c:pt>
                <c:pt idx="9">
                  <c:v>2497.9205000000002</c:v>
                </c:pt>
                <c:pt idx="10">
                  <c:v>2609.9277500000003</c:v>
                </c:pt>
                <c:pt idx="11">
                  <c:v>1636.2872499999999</c:v>
                </c:pt>
                <c:pt idx="12">
                  <c:v>1636.2872499999999</c:v>
                </c:pt>
                <c:pt idx="13">
                  <c:v>1636.2872499999999</c:v>
                </c:pt>
                <c:pt idx="14">
                  <c:v>1636.2872499999999</c:v>
                </c:pt>
                <c:pt idx="15">
                  <c:v>1451.4817499999999</c:v>
                </c:pt>
                <c:pt idx="16">
                  <c:v>1230.5139999999999</c:v>
                </c:pt>
                <c:pt idx="17">
                  <c:v>1379.2787499999999</c:v>
                </c:pt>
                <c:pt idx="18">
                  <c:v>1418.0415</c:v>
                </c:pt>
                <c:pt idx="19">
                  <c:v>1418.0415</c:v>
                </c:pt>
                <c:pt idx="20">
                  <c:v>1418.0415</c:v>
                </c:pt>
                <c:pt idx="21">
                  <c:v>1418.0415</c:v>
                </c:pt>
                <c:pt idx="22">
                  <c:v>1224.0382499999998</c:v>
                </c:pt>
                <c:pt idx="23">
                  <c:v>1455.3737499999997</c:v>
                </c:pt>
                <c:pt idx="24">
                  <c:v>1138.1524999999999</c:v>
                </c:pt>
                <c:pt idx="25">
                  <c:v>999.45425</c:v>
                </c:pt>
                <c:pt idx="26">
                  <c:v>999.45425</c:v>
                </c:pt>
                <c:pt idx="27">
                  <c:v>999.45425</c:v>
                </c:pt>
                <c:pt idx="28">
                  <c:v>999.45425</c:v>
                </c:pt>
                <c:pt idx="29">
                  <c:v>1055.3606666666667</c:v>
                </c:pt>
                <c:pt idx="30">
                  <c:v>895.86</c:v>
                </c:pt>
                <c:pt idx="31">
                  <c:v>1660.5793333333334</c:v>
                </c:pt>
                <c:pt idx="32">
                  <c:v>1705.2070000000001</c:v>
                </c:pt>
                <c:pt idx="33">
                  <c:v>1705.2070000000001</c:v>
                </c:pt>
                <c:pt idx="34">
                  <c:v>1705.2070000000001</c:v>
                </c:pt>
                <c:pt idx="35">
                  <c:v>1705.2070000000001</c:v>
                </c:pt>
                <c:pt idx="36">
                  <c:v>1459.9612500000001</c:v>
                </c:pt>
                <c:pt idx="37">
                  <c:v>1427.7474999999999</c:v>
                </c:pt>
                <c:pt idx="38">
                  <c:v>886.49200000000008</c:v>
                </c:pt>
                <c:pt idx="39">
                  <c:v>748.21525000000008</c:v>
                </c:pt>
                <c:pt idx="40">
                  <c:v>748.21525000000008</c:v>
                </c:pt>
                <c:pt idx="41">
                  <c:v>748.21525000000008</c:v>
                </c:pt>
                <c:pt idx="42">
                  <c:v>748.21525000000008</c:v>
                </c:pt>
                <c:pt idx="43">
                  <c:v>678.90025000000003</c:v>
                </c:pt>
                <c:pt idx="44">
                  <c:v>606.04425000000003</c:v>
                </c:pt>
                <c:pt idx="45">
                  <c:v>569.14175</c:v>
                </c:pt>
                <c:pt idx="46">
                  <c:v>519.29650000000004</c:v>
                </c:pt>
                <c:pt idx="47">
                  <c:v>519.29650000000004</c:v>
                </c:pt>
                <c:pt idx="48">
                  <c:v>519.29650000000004</c:v>
                </c:pt>
                <c:pt idx="49">
                  <c:v>519.29650000000004</c:v>
                </c:pt>
                <c:pt idx="50">
                  <c:v>543.40733333333333</c:v>
                </c:pt>
                <c:pt idx="51">
                  <c:v>522.46249999999998</c:v>
                </c:pt>
                <c:pt idx="52">
                  <c:v>254.56100000000001</c:v>
                </c:pt>
                <c:pt idx="57">
                  <c:v>472.61799999999999</c:v>
                </c:pt>
                <c:pt idx="58">
                  <c:v>530.67549999999994</c:v>
                </c:pt>
                <c:pt idx="59">
                  <c:v>530.67549999999994</c:v>
                </c:pt>
                <c:pt idx="60">
                  <c:v>597.85033333333331</c:v>
                </c:pt>
                <c:pt idx="61">
                  <c:v>597.85033333333331</c:v>
                </c:pt>
                <c:pt idx="62">
                  <c:v>597.85033333333331</c:v>
                </c:pt>
                <c:pt idx="63">
                  <c:v>597.85033333333331</c:v>
                </c:pt>
                <c:pt idx="64">
                  <c:v>660.4665</c:v>
                </c:pt>
                <c:pt idx="65">
                  <c:v>2739.3869999999997</c:v>
                </c:pt>
                <c:pt idx="66">
                  <c:v>2212.8039999999996</c:v>
                </c:pt>
                <c:pt idx="67">
                  <c:v>2129.6129999999998</c:v>
                </c:pt>
                <c:pt idx="68">
                  <c:v>2129.6129999999998</c:v>
                </c:pt>
                <c:pt idx="69">
                  <c:v>2129.6129999999998</c:v>
                </c:pt>
                <c:pt idx="70">
                  <c:v>2129.6129999999998</c:v>
                </c:pt>
                <c:pt idx="71">
                  <c:v>854.12299999999993</c:v>
                </c:pt>
                <c:pt idx="72">
                  <c:v>1339.6116666666667</c:v>
                </c:pt>
                <c:pt idx="73">
                  <c:v>2035.6763333333331</c:v>
                </c:pt>
                <c:pt idx="74">
                  <c:v>2035.6763333333331</c:v>
                </c:pt>
                <c:pt idx="75">
                  <c:v>2035.6763333333331</c:v>
                </c:pt>
                <c:pt idx="76">
                  <c:v>2036</c:v>
                </c:pt>
                <c:pt idx="77">
                  <c:v>2035.6763333333331</c:v>
                </c:pt>
                <c:pt idx="78">
                  <c:v>2035.6763333333331</c:v>
                </c:pt>
                <c:pt idx="79">
                  <c:v>2536.3249999999998</c:v>
                </c:pt>
                <c:pt idx="80">
                  <c:v>1727.1396666666667</c:v>
                </c:pt>
                <c:pt idx="81">
                  <c:v>1204.203</c:v>
                </c:pt>
                <c:pt idx="82">
                  <c:v>1204.203</c:v>
                </c:pt>
                <c:pt idx="83">
                  <c:v>1204.203</c:v>
                </c:pt>
                <c:pt idx="84">
                  <c:v>1204.203</c:v>
                </c:pt>
                <c:pt idx="85">
                  <c:v>1085.9022500000001</c:v>
                </c:pt>
                <c:pt idx="86">
                  <c:v>815.71199999999999</c:v>
                </c:pt>
                <c:pt idx="87">
                  <c:v>1243.1867500000001</c:v>
                </c:pt>
                <c:pt idx="88">
                  <c:v>1397.434</c:v>
                </c:pt>
                <c:pt idx="89">
                  <c:v>1397.434</c:v>
                </c:pt>
                <c:pt idx="90">
                  <c:v>1397.434</c:v>
                </c:pt>
                <c:pt idx="91">
                  <c:v>1397.434</c:v>
                </c:pt>
                <c:pt idx="92">
                  <c:v>1542.1977105000001</c:v>
                </c:pt>
                <c:pt idx="93">
                  <c:v>1662.9172047500001</c:v>
                </c:pt>
                <c:pt idx="94">
                  <c:v>1503.2089025</c:v>
                </c:pt>
                <c:pt idx="95">
                  <c:v>1708.3247514999998</c:v>
                </c:pt>
                <c:pt idx="96">
                  <c:v>1708.3247514999998</c:v>
                </c:pt>
                <c:pt idx="97">
                  <c:v>1708.3247514999998</c:v>
                </c:pt>
                <c:pt idx="98">
                  <c:v>1708.3247514999998</c:v>
                </c:pt>
                <c:pt idx="99">
                  <c:v>2285.4549132500001</c:v>
                </c:pt>
                <c:pt idx="100">
                  <c:v>2439.217596</c:v>
                </c:pt>
              </c:numCache>
            </c:numRef>
          </c:val>
          <c:smooth val="1"/>
          <c:extLst>
            <c:ext xmlns:c16="http://schemas.microsoft.com/office/drawing/2014/chart" uri="{C3380CC4-5D6E-409C-BE32-E72D297353CC}">
              <c16:uniqueId val="{00000001-1BA7-458C-8E02-95167C4D55E2}"/>
            </c:ext>
          </c:extLst>
        </c:ser>
        <c:ser>
          <c:idx val="3"/>
          <c:order val="3"/>
          <c:tx>
            <c:strRef>
              <c:f>Sheet1!$F$1</c:f>
              <c:strCache>
                <c:ptCount val="1"/>
                <c:pt idx="0">
                  <c:v>North Brookfield</c:v>
                </c:pt>
              </c:strCache>
            </c:strRef>
          </c:tx>
          <c:spPr>
            <a:ln w="19050" cap="rnd">
              <a:solidFill>
                <a:schemeClr val="accent5"/>
              </a:solidFill>
              <a:round/>
            </a:ln>
            <a:effectLst/>
          </c:spPr>
          <c:marker>
            <c:symbol val="none"/>
          </c:marker>
          <c:cat>
            <c:numRef>
              <c:f>Sheet1!$A$2:$A$102</c:f>
              <c:numCache>
                <c:formatCode>m/d/yyyy</c:formatCode>
                <c:ptCount val="101"/>
                <c:pt idx="0">
                  <c:v>44682</c:v>
                </c:pt>
                <c:pt idx="1">
                  <c:v>44683</c:v>
                </c:pt>
                <c:pt idx="2">
                  <c:v>44684</c:v>
                </c:pt>
                <c:pt idx="3">
                  <c:v>44685</c:v>
                </c:pt>
                <c:pt idx="4">
                  <c:v>44686</c:v>
                </c:pt>
                <c:pt idx="5">
                  <c:v>44687</c:v>
                </c:pt>
                <c:pt idx="6">
                  <c:v>44688</c:v>
                </c:pt>
                <c:pt idx="7">
                  <c:v>44689</c:v>
                </c:pt>
                <c:pt idx="8">
                  <c:v>44690</c:v>
                </c:pt>
                <c:pt idx="9">
                  <c:v>44691</c:v>
                </c:pt>
                <c:pt idx="10">
                  <c:v>44692</c:v>
                </c:pt>
                <c:pt idx="11">
                  <c:v>44693</c:v>
                </c:pt>
                <c:pt idx="12">
                  <c:v>44694</c:v>
                </c:pt>
                <c:pt idx="13">
                  <c:v>44695</c:v>
                </c:pt>
                <c:pt idx="14">
                  <c:v>44696</c:v>
                </c:pt>
                <c:pt idx="15">
                  <c:v>44697</c:v>
                </c:pt>
                <c:pt idx="16">
                  <c:v>44698</c:v>
                </c:pt>
                <c:pt idx="17">
                  <c:v>44699</c:v>
                </c:pt>
                <c:pt idx="18">
                  <c:v>44700</c:v>
                </c:pt>
                <c:pt idx="19">
                  <c:v>44701</c:v>
                </c:pt>
                <c:pt idx="20">
                  <c:v>44702</c:v>
                </c:pt>
                <c:pt idx="21">
                  <c:v>44703</c:v>
                </c:pt>
                <c:pt idx="22">
                  <c:v>44704</c:v>
                </c:pt>
                <c:pt idx="23">
                  <c:v>44705</c:v>
                </c:pt>
                <c:pt idx="24">
                  <c:v>44706</c:v>
                </c:pt>
                <c:pt idx="25">
                  <c:v>44707</c:v>
                </c:pt>
                <c:pt idx="26">
                  <c:v>44708</c:v>
                </c:pt>
                <c:pt idx="27">
                  <c:v>44709</c:v>
                </c:pt>
                <c:pt idx="28">
                  <c:v>44710</c:v>
                </c:pt>
                <c:pt idx="29">
                  <c:v>44711</c:v>
                </c:pt>
                <c:pt idx="30">
                  <c:v>44712</c:v>
                </c:pt>
                <c:pt idx="31">
                  <c:v>44713</c:v>
                </c:pt>
                <c:pt idx="32">
                  <c:v>44714</c:v>
                </c:pt>
                <c:pt idx="33">
                  <c:v>44715</c:v>
                </c:pt>
                <c:pt idx="34">
                  <c:v>44716</c:v>
                </c:pt>
                <c:pt idx="35">
                  <c:v>44717</c:v>
                </c:pt>
                <c:pt idx="36">
                  <c:v>44718</c:v>
                </c:pt>
                <c:pt idx="37">
                  <c:v>44719</c:v>
                </c:pt>
                <c:pt idx="38">
                  <c:v>44720</c:v>
                </c:pt>
                <c:pt idx="39">
                  <c:v>44721</c:v>
                </c:pt>
                <c:pt idx="40">
                  <c:v>44722</c:v>
                </c:pt>
                <c:pt idx="41">
                  <c:v>44723</c:v>
                </c:pt>
                <c:pt idx="42">
                  <c:v>44724</c:v>
                </c:pt>
                <c:pt idx="43">
                  <c:v>44725</c:v>
                </c:pt>
                <c:pt idx="44">
                  <c:v>44726</c:v>
                </c:pt>
                <c:pt idx="45">
                  <c:v>44727</c:v>
                </c:pt>
                <c:pt idx="46">
                  <c:v>44728</c:v>
                </c:pt>
                <c:pt idx="47">
                  <c:v>44729</c:v>
                </c:pt>
                <c:pt idx="48">
                  <c:v>44730</c:v>
                </c:pt>
                <c:pt idx="49">
                  <c:v>44731</c:v>
                </c:pt>
                <c:pt idx="50">
                  <c:v>44732</c:v>
                </c:pt>
                <c:pt idx="51">
                  <c:v>44733</c:v>
                </c:pt>
                <c:pt idx="52">
                  <c:v>44734</c:v>
                </c:pt>
                <c:pt idx="53">
                  <c:v>44735</c:v>
                </c:pt>
                <c:pt idx="54">
                  <c:v>44736</c:v>
                </c:pt>
                <c:pt idx="55">
                  <c:v>44737</c:v>
                </c:pt>
                <c:pt idx="56">
                  <c:v>44738</c:v>
                </c:pt>
                <c:pt idx="57">
                  <c:v>44739</c:v>
                </c:pt>
                <c:pt idx="58">
                  <c:v>44740</c:v>
                </c:pt>
                <c:pt idx="59">
                  <c:v>44741</c:v>
                </c:pt>
                <c:pt idx="60">
                  <c:v>44742</c:v>
                </c:pt>
                <c:pt idx="61">
                  <c:v>44743</c:v>
                </c:pt>
                <c:pt idx="62">
                  <c:v>44744</c:v>
                </c:pt>
                <c:pt idx="63">
                  <c:v>44745</c:v>
                </c:pt>
                <c:pt idx="64">
                  <c:v>44746</c:v>
                </c:pt>
                <c:pt idx="65">
                  <c:v>44747</c:v>
                </c:pt>
                <c:pt idx="66">
                  <c:v>44748</c:v>
                </c:pt>
                <c:pt idx="67">
                  <c:v>44749</c:v>
                </c:pt>
                <c:pt idx="68">
                  <c:v>44750</c:v>
                </c:pt>
                <c:pt idx="69">
                  <c:v>44751</c:v>
                </c:pt>
                <c:pt idx="70">
                  <c:v>44752</c:v>
                </c:pt>
                <c:pt idx="71">
                  <c:v>44753</c:v>
                </c:pt>
                <c:pt idx="72">
                  <c:v>44754</c:v>
                </c:pt>
                <c:pt idx="73">
                  <c:v>44755</c:v>
                </c:pt>
                <c:pt idx="74">
                  <c:v>44756</c:v>
                </c:pt>
                <c:pt idx="75">
                  <c:v>44757</c:v>
                </c:pt>
                <c:pt idx="76">
                  <c:v>44758</c:v>
                </c:pt>
                <c:pt idx="77">
                  <c:v>44759</c:v>
                </c:pt>
                <c:pt idx="78">
                  <c:v>44760</c:v>
                </c:pt>
                <c:pt idx="79">
                  <c:v>44761</c:v>
                </c:pt>
                <c:pt idx="80">
                  <c:v>44762</c:v>
                </c:pt>
                <c:pt idx="81">
                  <c:v>44763</c:v>
                </c:pt>
                <c:pt idx="82">
                  <c:v>44764</c:v>
                </c:pt>
                <c:pt idx="83">
                  <c:v>44765</c:v>
                </c:pt>
                <c:pt idx="84">
                  <c:v>44766</c:v>
                </c:pt>
                <c:pt idx="85">
                  <c:v>44767</c:v>
                </c:pt>
                <c:pt idx="86">
                  <c:v>44768</c:v>
                </c:pt>
                <c:pt idx="87">
                  <c:v>44769</c:v>
                </c:pt>
                <c:pt idx="88">
                  <c:v>44770</c:v>
                </c:pt>
                <c:pt idx="89">
                  <c:v>44771</c:v>
                </c:pt>
                <c:pt idx="90">
                  <c:v>44772</c:v>
                </c:pt>
                <c:pt idx="91">
                  <c:v>44773</c:v>
                </c:pt>
                <c:pt idx="92">
                  <c:v>44774</c:v>
                </c:pt>
                <c:pt idx="93">
                  <c:v>44775</c:v>
                </c:pt>
                <c:pt idx="94">
                  <c:v>44776</c:v>
                </c:pt>
                <c:pt idx="95">
                  <c:v>44777</c:v>
                </c:pt>
                <c:pt idx="96">
                  <c:v>44778</c:v>
                </c:pt>
                <c:pt idx="97">
                  <c:v>44779</c:v>
                </c:pt>
                <c:pt idx="98">
                  <c:v>44780</c:v>
                </c:pt>
                <c:pt idx="99">
                  <c:v>44781</c:v>
                </c:pt>
                <c:pt idx="100">
                  <c:v>44782</c:v>
                </c:pt>
              </c:numCache>
            </c:numRef>
          </c:cat>
          <c:val>
            <c:numRef>
              <c:f>Sheet1!$F$2:$F$102</c:f>
              <c:numCache>
                <c:formatCode>0</c:formatCode>
                <c:ptCount val="101"/>
                <c:pt idx="44" formatCode="#,##0">
                  <c:v>1186.5</c:v>
                </c:pt>
                <c:pt idx="45" formatCode="#,##0">
                  <c:v>1186.5</c:v>
                </c:pt>
                <c:pt idx="46" formatCode="#,##0">
                  <c:v>579</c:v>
                </c:pt>
                <c:pt idx="47" formatCode="#,##0">
                  <c:v>579</c:v>
                </c:pt>
                <c:pt idx="48" formatCode="#,##0">
                  <c:v>579</c:v>
                </c:pt>
                <c:pt idx="49" formatCode="#,##0">
                  <c:v>579</c:v>
                </c:pt>
                <c:pt idx="50" formatCode="#,##0">
                  <c:v>579</c:v>
                </c:pt>
                <c:pt idx="51" formatCode="#,##0">
                  <c:v>365.5</c:v>
                </c:pt>
                <c:pt idx="52" formatCode="#,##0">
                  <c:v>365.5</c:v>
                </c:pt>
                <c:pt idx="53" formatCode="#,##0">
                  <c:v>334.5</c:v>
                </c:pt>
                <c:pt idx="54" formatCode="#,##0">
                  <c:v>334.5</c:v>
                </c:pt>
                <c:pt idx="55" formatCode="#,##0">
                  <c:v>334.5</c:v>
                </c:pt>
                <c:pt idx="56" formatCode="#,##0">
                  <c:v>334.5</c:v>
                </c:pt>
                <c:pt idx="57" formatCode="#,##0">
                  <c:v>334.5</c:v>
                </c:pt>
                <c:pt idx="58" formatCode="#,##0">
                  <c:v>491</c:v>
                </c:pt>
                <c:pt idx="59" formatCode="#,##0">
                  <c:v>491</c:v>
                </c:pt>
                <c:pt idx="60" formatCode="#,##0">
                  <c:v>485.5</c:v>
                </c:pt>
                <c:pt idx="61" formatCode="#,##0">
                  <c:v>485.5</c:v>
                </c:pt>
                <c:pt idx="62" formatCode="#,##0">
                  <c:v>485.5</c:v>
                </c:pt>
                <c:pt idx="63" formatCode="#,##0">
                  <c:v>485.5</c:v>
                </c:pt>
                <c:pt idx="64" formatCode="#,##0">
                  <c:v>485.5</c:v>
                </c:pt>
                <c:pt idx="65" formatCode="#,##0">
                  <c:v>224.5</c:v>
                </c:pt>
                <c:pt idx="66" formatCode="#,##0">
                  <c:v>224.5</c:v>
                </c:pt>
                <c:pt idx="67">
                  <c:v>185</c:v>
                </c:pt>
                <c:pt idx="68">
                  <c:v>185</c:v>
                </c:pt>
                <c:pt idx="69">
                  <c:v>185</c:v>
                </c:pt>
                <c:pt idx="70">
                  <c:v>185</c:v>
                </c:pt>
                <c:pt idx="71">
                  <c:v>185</c:v>
                </c:pt>
                <c:pt idx="72">
                  <c:v>515</c:v>
                </c:pt>
                <c:pt idx="73">
                  <c:v>515</c:v>
                </c:pt>
                <c:pt idx="74">
                  <c:v>678</c:v>
                </c:pt>
                <c:pt idx="75">
                  <c:v>678</c:v>
                </c:pt>
                <c:pt idx="76">
                  <c:v>678</c:v>
                </c:pt>
                <c:pt idx="77">
                  <c:v>678</c:v>
                </c:pt>
                <c:pt idx="78">
                  <c:v>678</c:v>
                </c:pt>
                <c:pt idx="79">
                  <c:v>500.5</c:v>
                </c:pt>
                <c:pt idx="80">
                  <c:v>500.5</c:v>
                </c:pt>
                <c:pt idx="81">
                  <c:v>362.5</c:v>
                </c:pt>
                <c:pt idx="82">
                  <c:v>362.5</c:v>
                </c:pt>
                <c:pt idx="83">
                  <c:v>362.5</c:v>
                </c:pt>
                <c:pt idx="84">
                  <c:v>362.5</c:v>
                </c:pt>
                <c:pt idx="85">
                  <c:v>362.5</c:v>
                </c:pt>
                <c:pt idx="86">
                  <c:v>409.5</c:v>
                </c:pt>
                <c:pt idx="87">
                  <c:v>409.5</c:v>
                </c:pt>
                <c:pt idx="88">
                  <c:v>768.5</c:v>
                </c:pt>
                <c:pt idx="89">
                  <c:v>768.5</c:v>
                </c:pt>
                <c:pt idx="90">
                  <c:v>768.5</c:v>
                </c:pt>
                <c:pt idx="91">
                  <c:v>768.5</c:v>
                </c:pt>
                <c:pt idx="92">
                  <c:v>768.5</c:v>
                </c:pt>
                <c:pt idx="93" formatCode="#,##0">
                  <c:v>906.5</c:v>
                </c:pt>
                <c:pt idx="94" formatCode="#,##0">
                  <c:v>906.5</c:v>
                </c:pt>
                <c:pt idx="95" formatCode="#,##0">
                  <c:v>401.5</c:v>
                </c:pt>
                <c:pt idx="96" formatCode="#,##0">
                  <c:v>401.5</c:v>
                </c:pt>
                <c:pt idx="97" formatCode="#,##0">
                  <c:v>401.5</c:v>
                </c:pt>
                <c:pt idx="98" formatCode="#,##0">
                  <c:v>401.5</c:v>
                </c:pt>
                <c:pt idx="99" formatCode="#,##0">
                  <c:v>401.5</c:v>
                </c:pt>
                <c:pt idx="100" formatCode="#,##0">
                  <c:v>442.5</c:v>
                </c:pt>
              </c:numCache>
            </c:numRef>
          </c:val>
          <c:smooth val="0"/>
          <c:extLst>
            <c:ext xmlns:c16="http://schemas.microsoft.com/office/drawing/2014/chart" uri="{C3380CC4-5D6E-409C-BE32-E72D297353CC}">
              <c16:uniqueId val="{00000002-1BA7-458C-8E02-95167C4D55E2}"/>
            </c:ext>
          </c:extLst>
        </c:ser>
        <c:ser>
          <c:idx val="4"/>
          <c:order val="4"/>
          <c:tx>
            <c:strRef>
              <c:f>Sheet1!$G$1</c:f>
              <c:strCache>
                <c:ptCount val="1"/>
                <c:pt idx="0">
                  <c:v>Upper Blackstone</c:v>
                </c:pt>
              </c:strCache>
            </c:strRef>
          </c:tx>
          <c:spPr>
            <a:ln w="19050" cap="rnd">
              <a:solidFill>
                <a:schemeClr val="accent6"/>
              </a:solidFill>
              <a:round/>
            </a:ln>
            <a:effectLst/>
          </c:spPr>
          <c:marker>
            <c:symbol val="none"/>
          </c:marker>
          <c:cat>
            <c:numRef>
              <c:f>Sheet1!$A$2:$A$102</c:f>
              <c:numCache>
                <c:formatCode>m/d/yyyy</c:formatCode>
                <c:ptCount val="101"/>
                <c:pt idx="0">
                  <c:v>44682</c:v>
                </c:pt>
                <c:pt idx="1">
                  <c:v>44683</c:v>
                </c:pt>
                <c:pt idx="2">
                  <c:v>44684</c:v>
                </c:pt>
                <c:pt idx="3">
                  <c:v>44685</c:v>
                </c:pt>
                <c:pt idx="4">
                  <c:v>44686</c:v>
                </c:pt>
                <c:pt idx="5">
                  <c:v>44687</c:v>
                </c:pt>
                <c:pt idx="6">
                  <c:v>44688</c:v>
                </c:pt>
                <c:pt idx="7">
                  <c:v>44689</c:v>
                </c:pt>
                <c:pt idx="8">
                  <c:v>44690</c:v>
                </c:pt>
                <c:pt idx="9">
                  <c:v>44691</c:v>
                </c:pt>
                <c:pt idx="10">
                  <c:v>44692</c:v>
                </c:pt>
                <c:pt idx="11">
                  <c:v>44693</c:v>
                </c:pt>
                <c:pt idx="12">
                  <c:v>44694</c:v>
                </c:pt>
                <c:pt idx="13">
                  <c:v>44695</c:v>
                </c:pt>
                <c:pt idx="14">
                  <c:v>44696</c:v>
                </c:pt>
                <c:pt idx="15">
                  <c:v>44697</c:v>
                </c:pt>
                <c:pt idx="16">
                  <c:v>44698</c:v>
                </c:pt>
                <c:pt idx="17">
                  <c:v>44699</c:v>
                </c:pt>
                <c:pt idx="18">
                  <c:v>44700</c:v>
                </c:pt>
                <c:pt idx="19">
                  <c:v>44701</c:v>
                </c:pt>
                <c:pt idx="20">
                  <c:v>44702</c:v>
                </c:pt>
                <c:pt idx="21">
                  <c:v>44703</c:v>
                </c:pt>
                <c:pt idx="22">
                  <c:v>44704</c:v>
                </c:pt>
                <c:pt idx="23">
                  <c:v>44705</c:v>
                </c:pt>
                <c:pt idx="24">
                  <c:v>44706</c:v>
                </c:pt>
                <c:pt idx="25">
                  <c:v>44707</c:v>
                </c:pt>
                <c:pt idx="26">
                  <c:v>44708</c:v>
                </c:pt>
                <c:pt idx="27">
                  <c:v>44709</c:v>
                </c:pt>
                <c:pt idx="28">
                  <c:v>44710</c:v>
                </c:pt>
                <c:pt idx="29">
                  <c:v>44711</c:v>
                </c:pt>
                <c:pt idx="30">
                  <c:v>44712</c:v>
                </c:pt>
                <c:pt idx="31">
                  <c:v>44713</c:v>
                </c:pt>
                <c:pt idx="32">
                  <c:v>44714</c:v>
                </c:pt>
                <c:pt idx="33">
                  <c:v>44715</c:v>
                </c:pt>
                <c:pt idx="34">
                  <c:v>44716</c:v>
                </c:pt>
                <c:pt idx="35">
                  <c:v>44717</c:v>
                </c:pt>
                <c:pt idx="36">
                  <c:v>44718</c:v>
                </c:pt>
                <c:pt idx="37">
                  <c:v>44719</c:v>
                </c:pt>
                <c:pt idx="38">
                  <c:v>44720</c:v>
                </c:pt>
                <c:pt idx="39">
                  <c:v>44721</c:v>
                </c:pt>
                <c:pt idx="40">
                  <c:v>44722</c:v>
                </c:pt>
                <c:pt idx="41">
                  <c:v>44723</c:v>
                </c:pt>
                <c:pt idx="42">
                  <c:v>44724</c:v>
                </c:pt>
                <c:pt idx="43">
                  <c:v>44725</c:v>
                </c:pt>
                <c:pt idx="44">
                  <c:v>44726</c:v>
                </c:pt>
                <c:pt idx="45">
                  <c:v>44727</c:v>
                </c:pt>
                <c:pt idx="46">
                  <c:v>44728</c:v>
                </c:pt>
                <c:pt idx="47">
                  <c:v>44729</c:v>
                </c:pt>
                <c:pt idx="48">
                  <c:v>44730</c:v>
                </c:pt>
                <c:pt idx="49">
                  <c:v>44731</c:v>
                </c:pt>
                <c:pt idx="50">
                  <c:v>44732</c:v>
                </c:pt>
                <c:pt idx="51">
                  <c:v>44733</c:v>
                </c:pt>
                <c:pt idx="52">
                  <c:v>44734</c:v>
                </c:pt>
                <c:pt idx="53">
                  <c:v>44735</c:v>
                </c:pt>
                <c:pt idx="54">
                  <c:v>44736</c:v>
                </c:pt>
                <c:pt idx="55">
                  <c:v>44737</c:v>
                </c:pt>
                <c:pt idx="56">
                  <c:v>44738</c:v>
                </c:pt>
                <c:pt idx="57">
                  <c:v>44739</c:v>
                </c:pt>
                <c:pt idx="58">
                  <c:v>44740</c:v>
                </c:pt>
                <c:pt idx="59">
                  <c:v>44741</c:v>
                </c:pt>
                <c:pt idx="60">
                  <c:v>44742</c:v>
                </c:pt>
                <c:pt idx="61">
                  <c:v>44743</c:v>
                </c:pt>
                <c:pt idx="62">
                  <c:v>44744</c:v>
                </c:pt>
                <c:pt idx="63">
                  <c:v>44745</c:v>
                </c:pt>
                <c:pt idx="64">
                  <c:v>44746</c:v>
                </c:pt>
                <c:pt idx="65">
                  <c:v>44747</c:v>
                </c:pt>
                <c:pt idx="66">
                  <c:v>44748</c:v>
                </c:pt>
                <c:pt idx="67">
                  <c:v>44749</c:v>
                </c:pt>
                <c:pt idx="68">
                  <c:v>44750</c:v>
                </c:pt>
                <c:pt idx="69">
                  <c:v>44751</c:v>
                </c:pt>
                <c:pt idx="70">
                  <c:v>44752</c:v>
                </c:pt>
                <c:pt idx="71">
                  <c:v>44753</c:v>
                </c:pt>
                <c:pt idx="72">
                  <c:v>44754</c:v>
                </c:pt>
                <c:pt idx="73">
                  <c:v>44755</c:v>
                </c:pt>
                <c:pt idx="74">
                  <c:v>44756</c:v>
                </c:pt>
                <c:pt idx="75">
                  <c:v>44757</c:v>
                </c:pt>
                <c:pt idx="76">
                  <c:v>44758</c:v>
                </c:pt>
                <c:pt idx="77">
                  <c:v>44759</c:v>
                </c:pt>
                <c:pt idx="78">
                  <c:v>44760</c:v>
                </c:pt>
                <c:pt idx="79">
                  <c:v>44761</c:v>
                </c:pt>
                <c:pt idx="80">
                  <c:v>44762</c:v>
                </c:pt>
                <c:pt idx="81">
                  <c:v>44763</c:v>
                </c:pt>
                <c:pt idx="82">
                  <c:v>44764</c:v>
                </c:pt>
                <c:pt idx="83">
                  <c:v>44765</c:v>
                </c:pt>
                <c:pt idx="84">
                  <c:v>44766</c:v>
                </c:pt>
                <c:pt idx="85">
                  <c:v>44767</c:v>
                </c:pt>
                <c:pt idx="86">
                  <c:v>44768</c:v>
                </c:pt>
                <c:pt idx="87">
                  <c:v>44769</c:v>
                </c:pt>
                <c:pt idx="88">
                  <c:v>44770</c:v>
                </c:pt>
                <c:pt idx="89">
                  <c:v>44771</c:v>
                </c:pt>
                <c:pt idx="90">
                  <c:v>44772</c:v>
                </c:pt>
                <c:pt idx="91">
                  <c:v>44773</c:v>
                </c:pt>
                <c:pt idx="92">
                  <c:v>44774</c:v>
                </c:pt>
                <c:pt idx="93">
                  <c:v>44775</c:v>
                </c:pt>
                <c:pt idx="94">
                  <c:v>44776</c:v>
                </c:pt>
                <c:pt idx="95">
                  <c:v>44777</c:v>
                </c:pt>
                <c:pt idx="96">
                  <c:v>44778</c:v>
                </c:pt>
                <c:pt idx="97">
                  <c:v>44779</c:v>
                </c:pt>
                <c:pt idx="98">
                  <c:v>44780</c:v>
                </c:pt>
                <c:pt idx="99">
                  <c:v>44781</c:v>
                </c:pt>
                <c:pt idx="100">
                  <c:v>44782</c:v>
                </c:pt>
              </c:numCache>
            </c:numRef>
          </c:cat>
          <c:val>
            <c:numRef>
              <c:f>Sheet1!$G$2:$G$102</c:f>
              <c:numCache>
                <c:formatCode>0</c:formatCode>
                <c:ptCount val="101"/>
                <c:pt idx="0">
                  <c:v>592.28150000000005</c:v>
                </c:pt>
                <c:pt idx="1">
                  <c:v>632.25900000000001</c:v>
                </c:pt>
                <c:pt idx="2">
                  <c:v>739.27824999999996</c:v>
                </c:pt>
                <c:pt idx="3">
                  <c:v>861.34574999999995</c:v>
                </c:pt>
                <c:pt idx="4">
                  <c:v>861.34574999999995</c:v>
                </c:pt>
                <c:pt idx="5">
                  <c:v>861.34574999999995</c:v>
                </c:pt>
                <c:pt idx="6">
                  <c:v>861.34574999999995</c:v>
                </c:pt>
                <c:pt idx="7">
                  <c:v>1055.40975</c:v>
                </c:pt>
                <c:pt idx="8">
                  <c:v>1147.2582500000001</c:v>
                </c:pt>
                <c:pt idx="9">
                  <c:v>1285.3597500000001</c:v>
                </c:pt>
                <c:pt idx="10">
                  <c:v>1505.019</c:v>
                </c:pt>
                <c:pt idx="11">
                  <c:v>1505.019</c:v>
                </c:pt>
                <c:pt idx="12">
                  <c:v>1505.019</c:v>
                </c:pt>
                <c:pt idx="13">
                  <c:v>1505.019</c:v>
                </c:pt>
                <c:pt idx="14">
                  <c:v>1528.48875</c:v>
                </c:pt>
                <c:pt idx="15">
                  <c:v>1516.54925</c:v>
                </c:pt>
                <c:pt idx="16">
                  <c:v>1451.2247500000001</c:v>
                </c:pt>
                <c:pt idx="17">
                  <c:v>1322.9962499999999</c:v>
                </c:pt>
                <c:pt idx="18">
                  <c:v>1322.9962499999999</c:v>
                </c:pt>
                <c:pt idx="19">
                  <c:v>1322.9962499999999</c:v>
                </c:pt>
                <c:pt idx="20">
                  <c:v>1322.9962499999999</c:v>
                </c:pt>
                <c:pt idx="21">
                  <c:v>1271.10925</c:v>
                </c:pt>
                <c:pt idx="22">
                  <c:v>1152.0695000000001</c:v>
                </c:pt>
                <c:pt idx="23">
                  <c:v>1064.1637499999999</c:v>
                </c:pt>
                <c:pt idx="24">
                  <c:v>929.60750000000007</c:v>
                </c:pt>
                <c:pt idx="25">
                  <c:v>929.60750000000007</c:v>
                </c:pt>
                <c:pt idx="26">
                  <c:v>929.60750000000007</c:v>
                </c:pt>
                <c:pt idx="27">
                  <c:v>929.60750000000007</c:v>
                </c:pt>
                <c:pt idx="28">
                  <c:v>809.73233333333337</c:v>
                </c:pt>
                <c:pt idx="29">
                  <c:v>915.07566666666662</c:v>
                </c:pt>
                <c:pt idx="30">
                  <c:v>853.14</c:v>
                </c:pt>
                <c:pt idx="31">
                  <c:v>788.3653333333333</c:v>
                </c:pt>
                <c:pt idx="32">
                  <c:v>788.3653333333333</c:v>
                </c:pt>
                <c:pt idx="33">
                  <c:v>788.3653333333333</c:v>
                </c:pt>
                <c:pt idx="34">
                  <c:v>788.3653333333333</c:v>
                </c:pt>
                <c:pt idx="35">
                  <c:v>798.75974999999994</c:v>
                </c:pt>
                <c:pt idx="36">
                  <c:v>681.23675000000003</c:v>
                </c:pt>
                <c:pt idx="37">
                  <c:v>704.27175</c:v>
                </c:pt>
                <c:pt idx="38">
                  <c:v>691.62350000000004</c:v>
                </c:pt>
                <c:pt idx="39">
                  <c:v>691.62350000000004</c:v>
                </c:pt>
                <c:pt idx="40">
                  <c:v>691.62350000000004</c:v>
                </c:pt>
                <c:pt idx="41">
                  <c:v>691.62350000000004</c:v>
                </c:pt>
                <c:pt idx="42">
                  <c:v>638.52824999999996</c:v>
                </c:pt>
                <c:pt idx="43">
                  <c:v>994.27125000000001</c:v>
                </c:pt>
                <c:pt idx="44">
                  <c:v>983.95299999999997</c:v>
                </c:pt>
                <c:pt idx="45">
                  <c:v>967.44775000000004</c:v>
                </c:pt>
                <c:pt idx="46">
                  <c:v>967.44775000000004</c:v>
                </c:pt>
                <c:pt idx="47">
                  <c:v>967.44775000000004</c:v>
                </c:pt>
                <c:pt idx="48">
                  <c:v>967.44775000000004</c:v>
                </c:pt>
                <c:pt idx="49">
                  <c:v>1084.0763333333332</c:v>
                </c:pt>
                <c:pt idx="50">
                  <c:v>641.83400000000006</c:v>
                </c:pt>
                <c:pt idx="51">
                  <c:v>588.48500000000001</c:v>
                </c:pt>
                <c:pt idx="52">
                  <c:v>685.71600000000001</c:v>
                </c:pt>
                <c:pt idx="53">
                  <c:v>685.71600000000001</c:v>
                </c:pt>
                <c:pt idx="54">
                  <c:v>685.71600000000001</c:v>
                </c:pt>
                <c:pt idx="55">
                  <c:v>685.71600000000001</c:v>
                </c:pt>
                <c:pt idx="56">
                  <c:v>773.82349999999997</c:v>
                </c:pt>
                <c:pt idx="57">
                  <c:v>776.26066666666668</c:v>
                </c:pt>
                <c:pt idx="58">
                  <c:v>897.23325</c:v>
                </c:pt>
                <c:pt idx="59">
                  <c:v>875.05850000000009</c:v>
                </c:pt>
                <c:pt idx="60">
                  <c:v>875.05850000000009</c:v>
                </c:pt>
                <c:pt idx="61">
                  <c:v>875.05850000000009</c:v>
                </c:pt>
                <c:pt idx="62">
                  <c:v>875.05850000000009</c:v>
                </c:pt>
                <c:pt idx="63">
                  <c:v>879.43433333333326</c:v>
                </c:pt>
                <c:pt idx="64">
                  <c:v>998.99400000000003</c:v>
                </c:pt>
                <c:pt idx="65">
                  <c:v>951.67966666666678</c:v>
                </c:pt>
                <c:pt idx="66">
                  <c:v>1091.3083333333334</c:v>
                </c:pt>
                <c:pt idx="67">
                  <c:v>1091.3083333333334</c:v>
                </c:pt>
                <c:pt idx="68">
                  <c:v>1091.3083333333334</c:v>
                </c:pt>
                <c:pt idx="69">
                  <c:v>1091.3083333333334</c:v>
                </c:pt>
                <c:pt idx="70">
                  <c:v>1116.23125</c:v>
                </c:pt>
                <c:pt idx="71">
                  <c:v>1894.52775</c:v>
                </c:pt>
                <c:pt idx="72">
                  <c:v>1903.59275</c:v>
                </c:pt>
                <c:pt idx="73">
                  <c:v>1989.3207499999999</c:v>
                </c:pt>
                <c:pt idx="74">
                  <c:v>1989.3207499999999</c:v>
                </c:pt>
                <c:pt idx="75">
                  <c:v>1989.3207499999999</c:v>
                </c:pt>
                <c:pt idx="76">
                  <c:v>1989.3207499999999</c:v>
                </c:pt>
                <c:pt idx="77">
                  <c:v>2045.7240000000002</c:v>
                </c:pt>
                <c:pt idx="78">
                  <c:v>1193.0934999999999</c:v>
                </c:pt>
                <c:pt idx="79">
                  <c:v>1098.7735</c:v>
                </c:pt>
                <c:pt idx="80">
                  <c:v>1040.9657500000001</c:v>
                </c:pt>
                <c:pt idx="81">
                  <c:v>1040.9657500000001</c:v>
                </c:pt>
                <c:pt idx="82">
                  <c:v>1040.9657500000001</c:v>
                </c:pt>
                <c:pt idx="83">
                  <c:v>1040.9657500000001</c:v>
                </c:pt>
                <c:pt idx="84">
                  <c:v>1081.393</c:v>
                </c:pt>
                <c:pt idx="85">
                  <c:v>1120.6860000000001</c:v>
                </c:pt>
                <c:pt idx="86">
                  <c:v>1356.7484999999999</c:v>
                </c:pt>
                <c:pt idx="87">
                  <c:v>1336.1025</c:v>
                </c:pt>
                <c:pt idx="88">
                  <c:v>1336.1025</c:v>
                </c:pt>
                <c:pt idx="89">
                  <c:v>1336.1025</c:v>
                </c:pt>
                <c:pt idx="90">
                  <c:v>1336.1025</c:v>
                </c:pt>
                <c:pt idx="91">
                  <c:v>1213.8415200750001</c:v>
                </c:pt>
                <c:pt idx="92">
                  <c:v>1362.8566989999999</c:v>
                </c:pt>
                <c:pt idx="93">
                  <c:v>1144.4088831250001</c:v>
                </c:pt>
                <c:pt idx="94">
                  <c:v>1037.7202445</c:v>
                </c:pt>
                <c:pt idx="95">
                  <c:v>1037.7202445</c:v>
                </c:pt>
                <c:pt idx="96">
                  <c:v>1037.7202445</c:v>
                </c:pt>
                <c:pt idx="97">
                  <c:v>1037.7202445</c:v>
                </c:pt>
                <c:pt idx="98">
                  <c:v>1489.7237342499998</c:v>
                </c:pt>
                <c:pt idx="99">
                  <c:v>1454.4084946666665</c:v>
                </c:pt>
                <c:pt idx="100">
                  <c:v>1758.1078512499998</c:v>
                </c:pt>
              </c:numCache>
            </c:numRef>
          </c:val>
          <c:smooth val="0"/>
          <c:extLst>
            <c:ext xmlns:c16="http://schemas.microsoft.com/office/drawing/2014/chart" uri="{C3380CC4-5D6E-409C-BE32-E72D297353CC}">
              <c16:uniqueId val="{00000003-1BA7-458C-8E02-95167C4D55E2}"/>
            </c:ext>
          </c:extLst>
        </c:ser>
        <c:ser>
          <c:idx val="5"/>
          <c:order val="5"/>
          <c:tx>
            <c:strRef>
              <c:f>Sheet1!$H$1</c:f>
              <c:strCache>
                <c:ptCount val="1"/>
                <c:pt idx="0">
                  <c:v>Uxbridge</c:v>
                </c:pt>
              </c:strCache>
            </c:strRef>
          </c:tx>
          <c:spPr>
            <a:ln w="15875" cap="rnd">
              <a:solidFill>
                <a:srgbClr val="002060"/>
              </a:solidFill>
              <a:round/>
            </a:ln>
            <a:effectLst/>
          </c:spPr>
          <c:marker>
            <c:symbol val="none"/>
          </c:marker>
          <c:cat>
            <c:numRef>
              <c:f>Sheet1!$A$2:$A$102</c:f>
              <c:numCache>
                <c:formatCode>m/d/yyyy</c:formatCode>
                <c:ptCount val="101"/>
                <c:pt idx="0">
                  <c:v>44682</c:v>
                </c:pt>
                <c:pt idx="1">
                  <c:v>44683</c:v>
                </c:pt>
                <c:pt idx="2">
                  <c:v>44684</c:v>
                </c:pt>
                <c:pt idx="3">
                  <c:v>44685</c:v>
                </c:pt>
                <c:pt idx="4">
                  <c:v>44686</c:v>
                </c:pt>
                <c:pt idx="5">
                  <c:v>44687</c:v>
                </c:pt>
                <c:pt idx="6">
                  <c:v>44688</c:v>
                </c:pt>
                <c:pt idx="7">
                  <c:v>44689</c:v>
                </c:pt>
                <c:pt idx="8">
                  <c:v>44690</c:v>
                </c:pt>
                <c:pt idx="9">
                  <c:v>44691</c:v>
                </c:pt>
                <c:pt idx="10">
                  <c:v>44692</c:v>
                </c:pt>
                <c:pt idx="11">
                  <c:v>44693</c:v>
                </c:pt>
                <c:pt idx="12">
                  <c:v>44694</c:v>
                </c:pt>
                <c:pt idx="13">
                  <c:v>44695</c:v>
                </c:pt>
                <c:pt idx="14">
                  <c:v>44696</c:v>
                </c:pt>
                <c:pt idx="15">
                  <c:v>44697</c:v>
                </c:pt>
                <c:pt idx="16">
                  <c:v>44698</c:v>
                </c:pt>
                <c:pt idx="17">
                  <c:v>44699</c:v>
                </c:pt>
                <c:pt idx="18">
                  <c:v>44700</c:v>
                </c:pt>
                <c:pt idx="19">
                  <c:v>44701</c:v>
                </c:pt>
                <c:pt idx="20">
                  <c:v>44702</c:v>
                </c:pt>
                <c:pt idx="21">
                  <c:v>44703</c:v>
                </c:pt>
                <c:pt idx="22">
                  <c:v>44704</c:v>
                </c:pt>
                <c:pt idx="23">
                  <c:v>44705</c:v>
                </c:pt>
                <c:pt idx="24">
                  <c:v>44706</c:v>
                </c:pt>
                <c:pt idx="25">
                  <c:v>44707</c:v>
                </c:pt>
                <c:pt idx="26">
                  <c:v>44708</c:v>
                </c:pt>
                <c:pt idx="27">
                  <c:v>44709</c:v>
                </c:pt>
                <c:pt idx="28">
                  <c:v>44710</c:v>
                </c:pt>
                <c:pt idx="29">
                  <c:v>44711</c:v>
                </c:pt>
                <c:pt idx="30">
                  <c:v>44712</c:v>
                </c:pt>
                <c:pt idx="31">
                  <c:v>44713</c:v>
                </c:pt>
                <c:pt idx="32">
                  <c:v>44714</c:v>
                </c:pt>
                <c:pt idx="33">
                  <c:v>44715</c:v>
                </c:pt>
                <c:pt idx="34">
                  <c:v>44716</c:v>
                </c:pt>
                <c:pt idx="35">
                  <c:v>44717</c:v>
                </c:pt>
                <c:pt idx="36">
                  <c:v>44718</c:v>
                </c:pt>
                <c:pt idx="37">
                  <c:v>44719</c:v>
                </c:pt>
                <c:pt idx="38">
                  <c:v>44720</c:v>
                </c:pt>
                <c:pt idx="39">
                  <c:v>44721</c:v>
                </c:pt>
                <c:pt idx="40">
                  <c:v>44722</c:v>
                </c:pt>
                <c:pt idx="41">
                  <c:v>44723</c:v>
                </c:pt>
                <c:pt idx="42">
                  <c:v>44724</c:v>
                </c:pt>
                <c:pt idx="43">
                  <c:v>44725</c:v>
                </c:pt>
                <c:pt idx="44">
                  <c:v>44726</c:v>
                </c:pt>
                <c:pt idx="45">
                  <c:v>44727</c:v>
                </c:pt>
                <c:pt idx="46">
                  <c:v>44728</c:v>
                </c:pt>
                <c:pt idx="47">
                  <c:v>44729</c:v>
                </c:pt>
                <c:pt idx="48">
                  <c:v>44730</c:v>
                </c:pt>
                <c:pt idx="49">
                  <c:v>44731</c:v>
                </c:pt>
                <c:pt idx="50">
                  <c:v>44732</c:v>
                </c:pt>
                <c:pt idx="51">
                  <c:v>44733</c:v>
                </c:pt>
                <c:pt idx="52">
                  <c:v>44734</c:v>
                </c:pt>
                <c:pt idx="53">
                  <c:v>44735</c:v>
                </c:pt>
                <c:pt idx="54">
                  <c:v>44736</c:v>
                </c:pt>
                <c:pt idx="55">
                  <c:v>44737</c:v>
                </c:pt>
                <c:pt idx="56">
                  <c:v>44738</c:v>
                </c:pt>
                <c:pt idx="57">
                  <c:v>44739</c:v>
                </c:pt>
                <c:pt idx="58">
                  <c:v>44740</c:v>
                </c:pt>
                <c:pt idx="59">
                  <c:v>44741</c:v>
                </c:pt>
                <c:pt idx="60">
                  <c:v>44742</c:v>
                </c:pt>
                <c:pt idx="61">
                  <c:v>44743</c:v>
                </c:pt>
                <c:pt idx="62">
                  <c:v>44744</c:v>
                </c:pt>
                <c:pt idx="63">
                  <c:v>44745</c:v>
                </c:pt>
                <c:pt idx="64">
                  <c:v>44746</c:v>
                </c:pt>
                <c:pt idx="65">
                  <c:v>44747</c:v>
                </c:pt>
                <c:pt idx="66">
                  <c:v>44748</c:v>
                </c:pt>
                <c:pt idx="67">
                  <c:v>44749</c:v>
                </c:pt>
                <c:pt idx="68">
                  <c:v>44750</c:v>
                </c:pt>
                <c:pt idx="69">
                  <c:v>44751</c:v>
                </c:pt>
                <c:pt idx="70">
                  <c:v>44752</c:v>
                </c:pt>
                <c:pt idx="71">
                  <c:v>44753</c:v>
                </c:pt>
                <c:pt idx="72">
                  <c:v>44754</c:v>
                </c:pt>
                <c:pt idx="73">
                  <c:v>44755</c:v>
                </c:pt>
                <c:pt idx="74">
                  <c:v>44756</c:v>
                </c:pt>
                <c:pt idx="75">
                  <c:v>44757</c:v>
                </c:pt>
                <c:pt idx="76">
                  <c:v>44758</c:v>
                </c:pt>
                <c:pt idx="77">
                  <c:v>44759</c:v>
                </c:pt>
                <c:pt idx="78">
                  <c:v>44760</c:v>
                </c:pt>
                <c:pt idx="79">
                  <c:v>44761</c:v>
                </c:pt>
                <c:pt idx="80">
                  <c:v>44762</c:v>
                </c:pt>
                <c:pt idx="81">
                  <c:v>44763</c:v>
                </c:pt>
                <c:pt idx="82">
                  <c:v>44764</c:v>
                </c:pt>
                <c:pt idx="83">
                  <c:v>44765</c:v>
                </c:pt>
                <c:pt idx="84">
                  <c:v>44766</c:v>
                </c:pt>
                <c:pt idx="85">
                  <c:v>44767</c:v>
                </c:pt>
                <c:pt idx="86">
                  <c:v>44768</c:v>
                </c:pt>
                <c:pt idx="87">
                  <c:v>44769</c:v>
                </c:pt>
                <c:pt idx="88">
                  <c:v>44770</c:v>
                </c:pt>
                <c:pt idx="89">
                  <c:v>44771</c:v>
                </c:pt>
                <c:pt idx="90">
                  <c:v>44772</c:v>
                </c:pt>
                <c:pt idx="91">
                  <c:v>44773</c:v>
                </c:pt>
                <c:pt idx="92">
                  <c:v>44774</c:v>
                </c:pt>
                <c:pt idx="93">
                  <c:v>44775</c:v>
                </c:pt>
                <c:pt idx="94">
                  <c:v>44776</c:v>
                </c:pt>
                <c:pt idx="95">
                  <c:v>44777</c:v>
                </c:pt>
                <c:pt idx="96">
                  <c:v>44778</c:v>
                </c:pt>
                <c:pt idx="97">
                  <c:v>44779</c:v>
                </c:pt>
                <c:pt idx="98">
                  <c:v>44780</c:v>
                </c:pt>
                <c:pt idx="99">
                  <c:v>44781</c:v>
                </c:pt>
                <c:pt idx="100">
                  <c:v>44782</c:v>
                </c:pt>
              </c:numCache>
            </c:numRef>
          </c:cat>
          <c:val>
            <c:numRef>
              <c:f>Sheet1!$H$2:$H$102</c:f>
              <c:numCache>
                <c:formatCode>0</c:formatCode>
                <c:ptCount val="101"/>
                <c:pt idx="15" formatCode="#,##0">
                  <c:v>1252</c:v>
                </c:pt>
                <c:pt idx="16" formatCode="#,##0">
                  <c:v>1252</c:v>
                </c:pt>
                <c:pt idx="17" formatCode="#,##0">
                  <c:v>807.5</c:v>
                </c:pt>
                <c:pt idx="18" formatCode="#,##0">
                  <c:v>1212.6666666666667</c:v>
                </c:pt>
                <c:pt idx="19" formatCode="#,##0">
                  <c:v>1212.6666666666667</c:v>
                </c:pt>
                <c:pt idx="20" formatCode="#,##0">
                  <c:v>1212.6666666666667</c:v>
                </c:pt>
                <c:pt idx="21" formatCode="#,##0">
                  <c:v>1212.6666666666667</c:v>
                </c:pt>
                <c:pt idx="22" formatCode="#,##0">
                  <c:v>1775.3333333333333</c:v>
                </c:pt>
                <c:pt idx="23" formatCode="#,##0">
                  <c:v>1775.3333333333333</c:v>
                </c:pt>
                <c:pt idx="24" formatCode="#,##0">
                  <c:v>2137.6666666666665</c:v>
                </c:pt>
                <c:pt idx="25" formatCode="#,##0">
                  <c:v>1569.3333333333333</c:v>
                </c:pt>
                <c:pt idx="26" formatCode="#,##0">
                  <c:v>1569.3333333333333</c:v>
                </c:pt>
                <c:pt idx="27" formatCode="#,##0">
                  <c:v>1569.3333333333333</c:v>
                </c:pt>
                <c:pt idx="28" formatCode="#,##0">
                  <c:v>1569.3333333333333</c:v>
                </c:pt>
                <c:pt idx="29" formatCode="#,##0">
                  <c:v>884</c:v>
                </c:pt>
                <c:pt idx="30" formatCode="#,##0">
                  <c:v>1055.3333333333333</c:v>
                </c:pt>
                <c:pt idx="31" formatCode="#,##0">
                  <c:v>833.66666666666663</c:v>
                </c:pt>
                <c:pt idx="32" formatCode="#,##0">
                  <c:v>963</c:v>
                </c:pt>
                <c:pt idx="33" formatCode="#,##0">
                  <c:v>963</c:v>
                </c:pt>
                <c:pt idx="34" formatCode="#,##0">
                  <c:v>963</c:v>
                </c:pt>
                <c:pt idx="35" formatCode="#,##0">
                  <c:v>963</c:v>
                </c:pt>
                <c:pt idx="36" formatCode="#,##0">
                  <c:v>988.75</c:v>
                </c:pt>
                <c:pt idx="37" formatCode="#,##0">
                  <c:v>852.33333333333337</c:v>
                </c:pt>
                <c:pt idx="38" formatCode="#,##0">
                  <c:v>1440.6666666666667</c:v>
                </c:pt>
                <c:pt idx="39" formatCode="#,##0">
                  <c:v>1522.6666666666667</c:v>
                </c:pt>
                <c:pt idx="40" formatCode="#,##0">
                  <c:v>1522.6666666666667</c:v>
                </c:pt>
                <c:pt idx="41" formatCode="#,##0">
                  <c:v>1522.6666666666667</c:v>
                </c:pt>
                <c:pt idx="42" formatCode="#,##0">
                  <c:v>1522.6666666666667</c:v>
                </c:pt>
                <c:pt idx="43" formatCode="#,##0">
                  <c:v>1296.6666666666667</c:v>
                </c:pt>
                <c:pt idx="44" formatCode="#,##0">
                  <c:v>1296.6666666666667</c:v>
                </c:pt>
                <c:pt idx="45" formatCode="#,##0">
                  <c:v>670</c:v>
                </c:pt>
                <c:pt idx="46" formatCode="#,##0">
                  <c:v>388</c:v>
                </c:pt>
                <c:pt idx="47" formatCode="#,##0">
                  <c:v>970.5</c:v>
                </c:pt>
                <c:pt idx="48" formatCode="#,##0">
                  <c:v>970.5</c:v>
                </c:pt>
                <c:pt idx="49" formatCode="#,##0">
                  <c:v>970.5</c:v>
                </c:pt>
                <c:pt idx="50" formatCode="#,##0">
                  <c:v>1553</c:v>
                </c:pt>
                <c:pt idx="51" formatCode="#,##0">
                  <c:v>964.5</c:v>
                </c:pt>
                <c:pt idx="52" formatCode="#,##0">
                  <c:v>719.33333333333337</c:v>
                </c:pt>
                <c:pt idx="53" formatCode="#,##0">
                  <c:v>723</c:v>
                </c:pt>
                <c:pt idx="54" formatCode="#,##0">
                  <c:v>446.33333333333331</c:v>
                </c:pt>
                <c:pt idx="55" formatCode="#,##0">
                  <c:v>446.33333333333331</c:v>
                </c:pt>
                <c:pt idx="56" formatCode="#,##0">
                  <c:v>446.33333333333331</c:v>
                </c:pt>
                <c:pt idx="57" formatCode="#,##0">
                  <c:v>664.5</c:v>
                </c:pt>
                <c:pt idx="58" formatCode="#,##0">
                  <c:v>760.66666666666663</c:v>
                </c:pt>
                <c:pt idx="59" formatCode="#,##0">
                  <c:v>794.33333333333337</c:v>
                </c:pt>
                <c:pt idx="60" formatCode="#,##0">
                  <c:v>824.5</c:v>
                </c:pt>
                <c:pt idx="61" formatCode="#,##0">
                  <c:v>824.5</c:v>
                </c:pt>
                <c:pt idx="62" formatCode="#,##0">
                  <c:v>824.5</c:v>
                </c:pt>
                <c:pt idx="63" formatCode="#,##0">
                  <c:v>824.5</c:v>
                </c:pt>
                <c:pt idx="64" formatCode="#,##0">
                  <c:v>330</c:v>
                </c:pt>
                <c:pt idx="65" formatCode="#,##0">
                  <c:v>379</c:v>
                </c:pt>
                <c:pt idx="66" formatCode="#,##0">
                  <c:v>673</c:v>
                </c:pt>
                <c:pt idx="67" formatCode="General">
                  <c:v>630</c:v>
                </c:pt>
                <c:pt idx="68">
                  <c:v>629.95299999999997</c:v>
                </c:pt>
                <c:pt idx="69">
                  <c:v>629.95299999999997</c:v>
                </c:pt>
                <c:pt idx="70">
                  <c:v>629.95299999999997</c:v>
                </c:pt>
                <c:pt idx="71">
                  <c:v>646.21474999999998</c:v>
                </c:pt>
                <c:pt idx="72">
                  <c:v>718.91266666666661</c:v>
                </c:pt>
                <c:pt idx="73">
                  <c:v>1019.2756666666668</c:v>
                </c:pt>
                <c:pt idx="74">
                  <c:v>984.66666666666663</c:v>
                </c:pt>
                <c:pt idx="75">
                  <c:v>984.66666666666663</c:v>
                </c:pt>
                <c:pt idx="76">
                  <c:v>984.66666666666663</c:v>
                </c:pt>
                <c:pt idx="77">
                  <c:v>984.66666666666663</c:v>
                </c:pt>
                <c:pt idx="78">
                  <c:v>3440</c:v>
                </c:pt>
                <c:pt idx="79">
                  <c:v>3440.6756666666665</c:v>
                </c:pt>
                <c:pt idx="80">
                  <c:v>3634.548666666667</c:v>
                </c:pt>
                <c:pt idx="81">
                  <c:v>3916.972666666667</c:v>
                </c:pt>
                <c:pt idx="82">
                  <c:v>3916.972666666667</c:v>
                </c:pt>
                <c:pt idx="83">
                  <c:v>3916.972666666667</c:v>
                </c:pt>
                <c:pt idx="84">
                  <c:v>3916.972666666667</c:v>
                </c:pt>
                <c:pt idx="85">
                  <c:v>1452.4223333333332</c:v>
                </c:pt>
                <c:pt idx="86" formatCode="General">
                  <c:v>1452.4223333333332</c:v>
                </c:pt>
                <c:pt idx="87" formatCode="General">
                  <c:v>993.74533333333329</c:v>
                </c:pt>
                <c:pt idx="88" formatCode="General">
                  <c:v>774.80966666666666</c:v>
                </c:pt>
                <c:pt idx="89" formatCode="General">
                  <c:v>774.80966666666666</c:v>
                </c:pt>
                <c:pt idx="90" formatCode="General">
                  <c:v>774.80966666666666</c:v>
                </c:pt>
                <c:pt idx="91">
                  <c:v>774.45397963333323</c:v>
                </c:pt>
                <c:pt idx="92">
                  <c:v>850.49517759999992</c:v>
                </c:pt>
                <c:pt idx="93">
                  <c:v>850.49517759999992</c:v>
                </c:pt>
                <c:pt idx="94">
                  <c:v>639.1801802</c:v>
                </c:pt>
                <c:pt idx="95">
                  <c:v>703.45186560000002</c:v>
                </c:pt>
                <c:pt idx="96">
                  <c:v>703.45186560000002</c:v>
                </c:pt>
                <c:pt idx="97">
                  <c:v>703.45186560000002</c:v>
                </c:pt>
                <c:pt idx="98">
                  <c:v>703.45186560000002</c:v>
                </c:pt>
                <c:pt idx="99">
                  <c:v>607.82219884999995</c:v>
                </c:pt>
                <c:pt idx="100">
                  <c:v>567.42921056666671</c:v>
                </c:pt>
              </c:numCache>
            </c:numRef>
          </c:val>
          <c:smooth val="0"/>
          <c:extLst>
            <c:ext xmlns:c16="http://schemas.microsoft.com/office/drawing/2014/chart" uri="{C3380CC4-5D6E-409C-BE32-E72D297353CC}">
              <c16:uniqueId val="{00000001-33E6-4DF0-BC5E-8E0F6A8AF768}"/>
            </c:ext>
          </c:extLst>
        </c:ser>
        <c:ser>
          <c:idx val="6"/>
          <c:order val="6"/>
          <c:tx>
            <c:strRef>
              <c:f>Sheet1!$E$1</c:f>
              <c:strCache>
                <c:ptCount val="1"/>
                <c:pt idx="0">
                  <c:v>Grafton</c:v>
                </c:pt>
              </c:strCache>
            </c:strRef>
          </c:tx>
          <c:spPr>
            <a:ln w="15875" cap="rnd">
              <a:solidFill>
                <a:srgbClr val="F339DD"/>
              </a:solidFill>
              <a:round/>
            </a:ln>
            <a:effectLst/>
          </c:spPr>
          <c:marker>
            <c:symbol val="none"/>
          </c:marker>
          <c:val>
            <c:numRef>
              <c:f>Sheet1!$E$2:$E$102</c:f>
              <c:numCache>
                <c:formatCode>0</c:formatCode>
                <c:ptCount val="101"/>
                <c:pt idx="43">
                  <c:v>947</c:v>
                </c:pt>
                <c:pt idx="44">
                  <c:v>947</c:v>
                </c:pt>
                <c:pt idx="45">
                  <c:v>799</c:v>
                </c:pt>
                <c:pt idx="46">
                  <c:v>799</c:v>
                </c:pt>
                <c:pt idx="47">
                  <c:v>799</c:v>
                </c:pt>
                <c:pt idx="48">
                  <c:v>799</c:v>
                </c:pt>
                <c:pt idx="49">
                  <c:v>799</c:v>
                </c:pt>
                <c:pt idx="50">
                  <c:v>774</c:v>
                </c:pt>
                <c:pt idx="51">
                  <c:v>629</c:v>
                </c:pt>
                <c:pt idx="52">
                  <c:v>766</c:v>
                </c:pt>
                <c:pt idx="53">
                  <c:v>766</c:v>
                </c:pt>
                <c:pt idx="54">
                  <c:v>766</c:v>
                </c:pt>
                <c:pt idx="55">
                  <c:v>766</c:v>
                </c:pt>
                <c:pt idx="56">
                  <c:v>766</c:v>
                </c:pt>
                <c:pt idx="57">
                  <c:v>672</c:v>
                </c:pt>
                <c:pt idx="58">
                  <c:v>767</c:v>
                </c:pt>
                <c:pt idx="59">
                  <c:v>756</c:v>
                </c:pt>
                <c:pt idx="60">
                  <c:v>756</c:v>
                </c:pt>
                <c:pt idx="61">
                  <c:v>756</c:v>
                </c:pt>
                <c:pt idx="62">
                  <c:v>756</c:v>
                </c:pt>
                <c:pt idx="63">
                  <c:v>756</c:v>
                </c:pt>
                <c:pt idx="64">
                  <c:v>1026</c:v>
                </c:pt>
                <c:pt idx="65">
                  <c:v>775</c:v>
                </c:pt>
                <c:pt idx="66">
                  <c:v>524</c:v>
                </c:pt>
                <c:pt idx="67">
                  <c:v>524</c:v>
                </c:pt>
                <c:pt idx="68">
                  <c:v>524</c:v>
                </c:pt>
                <c:pt idx="69">
                  <c:v>524</c:v>
                </c:pt>
                <c:pt idx="70">
                  <c:v>524</c:v>
                </c:pt>
                <c:pt idx="71">
                  <c:v>982</c:v>
                </c:pt>
                <c:pt idx="72">
                  <c:v>1439</c:v>
                </c:pt>
                <c:pt idx="73">
                  <c:v>1439</c:v>
                </c:pt>
                <c:pt idx="74">
                  <c:v>879</c:v>
                </c:pt>
                <c:pt idx="75">
                  <c:v>879</c:v>
                </c:pt>
                <c:pt idx="76">
                  <c:v>879</c:v>
                </c:pt>
                <c:pt idx="77">
                  <c:v>879</c:v>
                </c:pt>
                <c:pt idx="78">
                  <c:v>2129</c:v>
                </c:pt>
                <c:pt idx="79">
                  <c:v>2129</c:v>
                </c:pt>
                <c:pt idx="80">
                  <c:v>1787</c:v>
                </c:pt>
                <c:pt idx="81">
                  <c:v>2521</c:v>
                </c:pt>
                <c:pt idx="82">
                  <c:v>2521</c:v>
                </c:pt>
                <c:pt idx="83">
                  <c:v>2521</c:v>
                </c:pt>
                <c:pt idx="84">
                  <c:v>2521</c:v>
                </c:pt>
                <c:pt idx="85">
                  <c:v>971</c:v>
                </c:pt>
                <c:pt idx="86">
                  <c:v>971</c:v>
                </c:pt>
                <c:pt idx="87">
                  <c:v>1188</c:v>
                </c:pt>
                <c:pt idx="88">
                  <c:v>1188</c:v>
                </c:pt>
                <c:pt idx="89">
                  <c:v>1188</c:v>
                </c:pt>
                <c:pt idx="90">
                  <c:v>1188</c:v>
                </c:pt>
                <c:pt idx="91">
                  <c:v>1188</c:v>
                </c:pt>
                <c:pt idx="92">
                  <c:v>1961</c:v>
                </c:pt>
                <c:pt idx="93">
                  <c:v>1961</c:v>
                </c:pt>
                <c:pt idx="94">
                  <c:v>1763.5</c:v>
                </c:pt>
                <c:pt idx="95">
                  <c:v>1763.5</c:v>
                </c:pt>
                <c:pt idx="96">
                  <c:v>1763.5</c:v>
                </c:pt>
                <c:pt idx="97">
                  <c:v>1763.5</c:v>
                </c:pt>
                <c:pt idx="98">
                  <c:v>1763.5</c:v>
                </c:pt>
                <c:pt idx="99">
                  <c:v>1264.5</c:v>
                </c:pt>
              </c:numCache>
            </c:numRef>
          </c:val>
          <c:smooth val="0"/>
          <c:extLst>
            <c:ext xmlns:c16="http://schemas.microsoft.com/office/drawing/2014/chart" uri="{C3380CC4-5D6E-409C-BE32-E72D297353CC}">
              <c16:uniqueId val="{00000001-4023-4F4C-B343-1A29B07EE574}"/>
            </c:ext>
          </c:extLst>
        </c:ser>
        <c:dLbls>
          <c:showLegendKey val="0"/>
          <c:showVal val="0"/>
          <c:showCatName val="0"/>
          <c:showSerName val="0"/>
          <c:showPercent val="0"/>
          <c:showBubbleSize val="0"/>
        </c:dLbls>
        <c:smooth val="0"/>
        <c:axId val="494445784"/>
        <c:axId val="494447424"/>
      </c:lineChart>
      <c:dateAx>
        <c:axId val="494445784"/>
        <c:scaling>
          <c:orientation val="minMax"/>
          <c:max val="44782"/>
          <c:min val="44726"/>
        </c:scaling>
        <c:delete val="0"/>
        <c:axPos val="b"/>
        <c:majorGridlines>
          <c:spPr>
            <a:ln w="9525" cap="flat" cmpd="sng" algn="ctr">
              <a:solidFill>
                <a:schemeClr val="tx1">
                  <a:lumMod val="15000"/>
                  <a:lumOff val="85000"/>
                </a:schemeClr>
              </a:solidFill>
              <a:round/>
            </a:ln>
            <a:effectLst/>
          </c:spPr>
        </c:majorGridlines>
        <c:numFmt formatCode="m/d;@" sourceLinked="0"/>
        <c:majorTickMark val="out"/>
        <c:minorTickMark val="none"/>
        <c:tickLblPos val="low"/>
        <c:spPr>
          <a:solidFill>
            <a:schemeClr val="bg1"/>
          </a:solidFill>
          <a:ln w="9525" cap="flat" cmpd="sng" algn="ctr">
            <a:solidFill>
              <a:schemeClr val="tx1">
                <a:lumMod val="15000"/>
                <a:lumOff val="85000"/>
              </a:schemeClr>
            </a:solidFill>
            <a:round/>
          </a:ln>
          <a:effectLst/>
        </c:spPr>
        <c:txPr>
          <a:bodyPr rot="0" spcFirstLastPara="1" vertOverflow="ellipsis" wrap="square" anchor="ctr" anchorCtr="1"/>
          <a:lstStyle/>
          <a:p>
            <a:pPr>
              <a:defRPr sz="900" b="0" i="0" u="none" strike="noStrike" kern="1200" baseline="0">
                <a:solidFill>
                  <a:schemeClr val="tx1">
                    <a:lumMod val="65000"/>
                    <a:lumOff val="35000"/>
                  </a:schemeClr>
                </a:solidFill>
                <a:latin typeface="Calibri" panose="020F0502020204030204" pitchFamily="34" charset="0"/>
                <a:ea typeface="+mn-ea"/>
                <a:cs typeface="Calibri" panose="020F0502020204030204" pitchFamily="34" charset="0"/>
              </a:defRPr>
            </a:pPr>
            <a:endParaRPr lang="en-US"/>
          </a:p>
        </c:txPr>
        <c:crossAx val="494447424"/>
        <c:crosses val="autoZero"/>
        <c:auto val="1"/>
        <c:lblOffset val="100"/>
        <c:baseTimeUnit val="days"/>
        <c:majorUnit val="4"/>
        <c:majorTimeUnit val="days"/>
      </c:dateAx>
      <c:valAx>
        <c:axId val="494447424"/>
        <c:scaling>
          <c:orientation val="minMax"/>
          <c:max val="4000"/>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5400000" spcFirstLastPara="1" vertOverflow="ellipsis" wrap="square" anchor="ctr" anchorCtr="1"/>
          <a:lstStyle/>
          <a:p>
            <a:pPr>
              <a:defRPr sz="900" b="0" i="0" u="none" strike="noStrike" kern="1200" baseline="0">
                <a:solidFill>
                  <a:schemeClr val="tx1">
                    <a:lumMod val="65000"/>
                    <a:lumOff val="35000"/>
                  </a:schemeClr>
                </a:solidFill>
                <a:latin typeface="+mn-lt"/>
                <a:ea typeface="+mn-ea"/>
                <a:cs typeface="Calibri" panose="020F0502020204030204" pitchFamily="34" charset="0"/>
              </a:defRPr>
            </a:pPr>
            <a:endParaRPr lang="en-US"/>
          </a:p>
        </c:txPr>
        <c:crossAx val="494445784"/>
        <c:crossesAt val="44593"/>
        <c:crossBetween val="midCat"/>
        <c:majorUnit val="500"/>
        <c:minorUnit val="250"/>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userShapes r:id="rId4"/>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7544987546285"/>
          <c:y val="5.3722991306486702E-2"/>
          <c:w val="0.81931293288947693"/>
          <c:h val="0.86652220107470168"/>
        </c:manualLayout>
      </c:layout>
      <c:lineChart>
        <c:grouping val="standard"/>
        <c:varyColors val="0"/>
        <c:ser>
          <c:idx val="0"/>
          <c:order val="0"/>
          <c:tx>
            <c:strRef>
              <c:f>Sheet1!$B$1</c:f>
              <c:strCache>
                <c:ptCount val="1"/>
                <c:pt idx="0">
                  <c:v>Amherst</c:v>
                </c:pt>
              </c:strCache>
            </c:strRef>
          </c:tx>
          <c:spPr>
            <a:ln w="19050" cap="rnd">
              <a:solidFill>
                <a:schemeClr val="accent1"/>
              </a:solidFill>
              <a:round/>
            </a:ln>
            <a:effectLst/>
          </c:spPr>
          <c:marker>
            <c:symbol val="none"/>
          </c:marker>
          <c:cat>
            <c:numRef>
              <c:f>Sheet1!$A$2:$A$132</c:f>
              <c:numCache>
                <c:formatCode>m/d/yyyy</c:formatCode>
                <c:ptCount val="131"/>
                <c:pt idx="0">
                  <c:v>44652</c:v>
                </c:pt>
                <c:pt idx="1">
                  <c:v>44653</c:v>
                </c:pt>
                <c:pt idx="2">
                  <c:v>44654</c:v>
                </c:pt>
                <c:pt idx="3">
                  <c:v>44655</c:v>
                </c:pt>
                <c:pt idx="4">
                  <c:v>44656</c:v>
                </c:pt>
                <c:pt idx="5">
                  <c:v>44657</c:v>
                </c:pt>
                <c:pt idx="6">
                  <c:v>44658</c:v>
                </c:pt>
                <c:pt idx="7">
                  <c:v>44659</c:v>
                </c:pt>
                <c:pt idx="8">
                  <c:v>44660</c:v>
                </c:pt>
                <c:pt idx="9">
                  <c:v>44661</c:v>
                </c:pt>
                <c:pt idx="10">
                  <c:v>44662</c:v>
                </c:pt>
                <c:pt idx="11">
                  <c:v>44663</c:v>
                </c:pt>
                <c:pt idx="12">
                  <c:v>44664</c:v>
                </c:pt>
                <c:pt idx="13">
                  <c:v>44665</c:v>
                </c:pt>
                <c:pt idx="14">
                  <c:v>44666</c:v>
                </c:pt>
                <c:pt idx="15">
                  <c:v>44667</c:v>
                </c:pt>
                <c:pt idx="16">
                  <c:v>44668</c:v>
                </c:pt>
                <c:pt idx="17">
                  <c:v>44669</c:v>
                </c:pt>
                <c:pt idx="18">
                  <c:v>44670</c:v>
                </c:pt>
                <c:pt idx="19">
                  <c:v>44671</c:v>
                </c:pt>
                <c:pt idx="20">
                  <c:v>44672</c:v>
                </c:pt>
                <c:pt idx="21">
                  <c:v>44673</c:v>
                </c:pt>
                <c:pt idx="22">
                  <c:v>44674</c:v>
                </c:pt>
                <c:pt idx="23">
                  <c:v>44675</c:v>
                </c:pt>
                <c:pt idx="24">
                  <c:v>44676</c:v>
                </c:pt>
                <c:pt idx="25">
                  <c:v>44677</c:v>
                </c:pt>
                <c:pt idx="26">
                  <c:v>44678</c:v>
                </c:pt>
                <c:pt idx="27">
                  <c:v>44679</c:v>
                </c:pt>
                <c:pt idx="28">
                  <c:v>44680</c:v>
                </c:pt>
                <c:pt idx="29">
                  <c:v>44681</c:v>
                </c:pt>
                <c:pt idx="30">
                  <c:v>44682</c:v>
                </c:pt>
                <c:pt idx="31">
                  <c:v>44683</c:v>
                </c:pt>
                <c:pt idx="32">
                  <c:v>44684</c:v>
                </c:pt>
                <c:pt idx="33">
                  <c:v>44685</c:v>
                </c:pt>
                <c:pt idx="34">
                  <c:v>44686</c:v>
                </c:pt>
                <c:pt idx="35">
                  <c:v>44687</c:v>
                </c:pt>
                <c:pt idx="36">
                  <c:v>44688</c:v>
                </c:pt>
                <c:pt idx="37">
                  <c:v>44689</c:v>
                </c:pt>
                <c:pt idx="38">
                  <c:v>44690</c:v>
                </c:pt>
                <c:pt idx="39">
                  <c:v>44691</c:v>
                </c:pt>
                <c:pt idx="40">
                  <c:v>44692</c:v>
                </c:pt>
                <c:pt idx="41">
                  <c:v>44693</c:v>
                </c:pt>
                <c:pt idx="42">
                  <c:v>44694</c:v>
                </c:pt>
                <c:pt idx="43">
                  <c:v>44695</c:v>
                </c:pt>
                <c:pt idx="44">
                  <c:v>44696</c:v>
                </c:pt>
                <c:pt idx="45">
                  <c:v>44697</c:v>
                </c:pt>
                <c:pt idx="46">
                  <c:v>44698</c:v>
                </c:pt>
                <c:pt idx="47">
                  <c:v>44699</c:v>
                </c:pt>
                <c:pt idx="48">
                  <c:v>44700</c:v>
                </c:pt>
                <c:pt idx="49">
                  <c:v>44701</c:v>
                </c:pt>
                <c:pt idx="50">
                  <c:v>44702</c:v>
                </c:pt>
                <c:pt idx="51">
                  <c:v>44703</c:v>
                </c:pt>
                <c:pt idx="52">
                  <c:v>44704</c:v>
                </c:pt>
                <c:pt idx="53">
                  <c:v>44705</c:v>
                </c:pt>
                <c:pt idx="54">
                  <c:v>44706</c:v>
                </c:pt>
                <c:pt idx="55">
                  <c:v>44707</c:v>
                </c:pt>
                <c:pt idx="56">
                  <c:v>44708</c:v>
                </c:pt>
                <c:pt idx="57">
                  <c:v>44709</c:v>
                </c:pt>
                <c:pt idx="58">
                  <c:v>44710</c:v>
                </c:pt>
                <c:pt idx="59">
                  <c:v>44711</c:v>
                </c:pt>
                <c:pt idx="60">
                  <c:v>44712</c:v>
                </c:pt>
                <c:pt idx="61">
                  <c:v>44713</c:v>
                </c:pt>
                <c:pt idx="62">
                  <c:v>44714</c:v>
                </c:pt>
                <c:pt idx="63">
                  <c:v>44715</c:v>
                </c:pt>
                <c:pt idx="64">
                  <c:v>44716</c:v>
                </c:pt>
                <c:pt idx="65">
                  <c:v>44717</c:v>
                </c:pt>
                <c:pt idx="66">
                  <c:v>44718</c:v>
                </c:pt>
                <c:pt idx="67">
                  <c:v>44719</c:v>
                </c:pt>
                <c:pt idx="68">
                  <c:v>44720</c:v>
                </c:pt>
                <c:pt idx="69">
                  <c:v>44721</c:v>
                </c:pt>
                <c:pt idx="70">
                  <c:v>44722</c:v>
                </c:pt>
                <c:pt idx="71">
                  <c:v>44723</c:v>
                </c:pt>
                <c:pt idx="72">
                  <c:v>44724</c:v>
                </c:pt>
                <c:pt idx="73">
                  <c:v>44725</c:v>
                </c:pt>
                <c:pt idx="74">
                  <c:v>44726</c:v>
                </c:pt>
                <c:pt idx="75">
                  <c:v>44727</c:v>
                </c:pt>
                <c:pt idx="76">
                  <c:v>44728</c:v>
                </c:pt>
                <c:pt idx="77">
                  <c:v>44729</c:v>
                </c:pt>
                <c:pt idx="78">
                  <c:v>44730</c:v>
                </c:pt>
                <c:pt idx="79">
                  <c:v>44731</c:v>
                </c:pt>
                <c:pt idx="80">
                  <c:v>44732</c:v>
                </c:pt>
                <c:pt idx="81">
                  <c:v>44733</c:v>
                </c:pt>
                <c:pt idx="82">
                  <c:v>44734</c:v>
                </c:pt>
                <c:pt idx="83">
                  <c:v>44735</c:v>
                </c:pt>
                <c:pt idx="84">
                  <c:v>44736</c:v>
                </c:pt>
                <c:pt idx="85">
                  <c:v>44737</c:v>
                </c:pt>
                <c:pt idx="86">
                  <c:v>44738</c:v>
                </c:pt>
                <c:pt idx="87">
                  <c:v>44739</c:v>
                </c:pt>
                <c:pt idx="88">
                  <c:v>44740</c:v>
                </c:pt>
                <c:pt idx="89">
                  <c:v>44741</c:v>
                </c:pt>
                <c:pt idx="90">
                  <c:v>44742</c:v>
                </c:pt>
                <c:pt idx="91">
                  <c:v>44743</c:v>
                </c:pt>
                <c:pt idx="92">
                  <c:v>44744</c:v>
                </c:pt>
                <c:pt idx="93">
                  <c:v>44745</c:v>
                </c:pt>
                <c:pt idx="94">
                  <c:v>44746</c:v>
                </c:pt>
                <c:pt idx="95">
                  <c:v>44747</c:v>
                </c:pt>
                <c:pt idx="96">
                  <c:v>44748</c:v>
                </c:pt>
                <c:pt idx="97">
                  <c:v>44749</c:v>
                </c:pt>
                <c:pt idx="98">
                  <c:v>44750</c:v>
                </c:pt>
                <c:pt idx="99">
                  <c:v>44751</c:v>
                </c:pt>
                <c:pt idx="100">
                  <c:v>44752</c:v>
                </c:pt>
                <c:pt idx="101">
                  <c:v>44753</c:v>
                </c:pt>
                <c:pt idx="102">
                  <c:v>44754</c:v>
                </c:pt>
                <c:pt idx="103">
                  <c:v>44755</c:v>
                </c:pt>
                <c:pt idx="104">
                  <c:v>44756</c:v>
                </c:pt>
                <c:pt idx="105">
                  <c:v>44757</c:v>
                </c:pt>
                <c:pt idx="106">
                  <c:v>44758</c:v>
                </c:pt>
                <c:pt idx="107">
                  <c:v>44759</c:v>
                </c:pt>
                <c:pt idx="108">
                  <c:v>44760</c:v>
                </c:pt>
                <c:pt idx="109">
                  <c:v>44761</c:v>
                </c:pt>
                <c:pt idx="110">
                  <c:v>44762</c:v>
                </c:pt>
                <c:pt idx="111">
                  <c:v>44763</c:v>
                </c:pt>
                <c:pt idx="112">
                  <c:v>44764</c:v>
                </c:pt>
                <c:pt idx="113">
                  <c:v>44765</c:v>
                </c:pt>
                <c:pt idx="114">
                  <c:v>44766</c:v>
                </c:pt>
                <c:pt idx="115">
                  <c:v>44767</c:v>
                </c:pt>
                <c:pt idx="116">
                  <c:v>44768</c:v>
                </c:pt>
                <c:pt idx="117">
                  <c:v>44769</c:v>
                </c:pt>
                <c:pt idx="118">
                  <c:v>44770</c:v>
                </c:pt>
                <c:pt idx="119">
                  <c:v>44771</c:v>
                </c:pt>
                <c:pt idx="120">
                  <c:v>44772</c:v>
                </c:pt>
                <c:pt idx="121">
                  <c:v>44773</c:v>
                </c:pt>
                <c:pt idx="122">
                  <c:v>44774</c:v>
                </c:pt>
                <c:pt idx="123">
                  <c:v>44775</c:v>
                </c:pt>
                <c:pt idx="124">
                  <c:v>44776</c:v>
                </c:pt>
                <c:pt idx="125">
                  <c:v>44777</c:v>
                </c:pt>
                <c:pt idx="126">
                  <c:v>44778</c:v>
                </c:pt>
                <c:pt idx="127">
                  <c:v>44779</c:v>
                </c:pt>
                <c:pt idx="128">
                  <c:v>44780</c:v>
                </c:pt>
                <c:pt idx="129">
                  <c:v>44781</c:v>
                </c:pt>
                <c:pt idx="130">
                  <c:v>44782</c:v>
                </c:pt>
              </c:numCache>
            </c:numRef>
          </c:cat>
          <c:val>
            <c:numRef>
              <c:f>Sheet1!$B$2:$B$132</c:f>
              <c:numCache>
                <c:formatCode>0</c:formatCode>
                <c:ptCount val="131"/>
                <c:pt idx="20">
                  <c:v>809.423</c:v>
                </c:pt>
                <c:pt idx="21">
                  <c:v>809.423</c:v>
                </c:pt>
                <c:pt idx="22">
                  <c:v>809.423</c:v>
                </c:pt>
                <c:pt idx="23">
                  <c:v>809.423</c:v>
                </c:pt>
                <c:pt idx="24">
                  <c:v>809.423</c:v>
                </c:pt>
                <c:pt idx="25">
                  <c:v>689.75549999999998</c:v>
                </c:pt>
                <c:pt idx="26">
                  <c:v>698.44066666666674</c:v>
                </c:pt>
                <c:pt idx="27">
                  <c:v>604.58533333333332</c:v>
                </c:pt>
                <c:pt idx="28">
                  <c:v>604.58533333333332</c:v>
                </c:pt>
                <c:pt idx="29">
                  <c:v>604.58533333333332</c:v>
                </c:pt>
                <c:pt idx="30">
                  <c:v>604.58533333333332</c:v>
                </c:pt>
                <c:pt idx="31">
                  <c:v>604.58533333333332</c:v>
                </c:pt>
                <c:pt idx="32">
                  <c:v>590.15533333333337</c:v>
                </c:pt>
                <c:pt idx="33">
                  <c:v>675.04966666666667</c:v>
                </c:pt>
                <c:pt idx="34">
                  <c:v>1214.152</c:v>
                </c:pt>
                <c:pt idx="35">
                  <c:v>1326.4770000000001</c:v>
                </c:pt>
                <c:pt idx="36">
                  <c:v>1326.4770000000001</c:v>
                </c:pt>
                <c:pt idx="37">
                  <c:v>1326.4770000000001</c:v>
                </c:pt>
                <c:pt idx="38">
                  <c:v>1326.4770000000001</c:v>
                </c:pt>
                <c:pt idx="39">
                  <c:v>1459.5325000000003</c:v>
                </c:pt>
                <c:pt idx="40">
                  <c:v>3655.7315000000003</c:v>
                </c:pt>
                <c:pt idx="41">
                  <c:v>3510.2392500000001</c:v>
                </c:pt>
                <c:pt idx="42">
                  <c:v>3363.4945000000002</c:v>
                </c:pt>
                <c:pt idx="43">
                  <c:v>3363.4945000000002</c:v>
                </c:pt>
                <c:pt idx="44">
                  <c:v>3363.4945000000002</c:v>
                </c:pt>
                <c:pt idx="45">
                  <c:v>3363.4945000000002</c:v>
                </c:pt>
                <c:pt idx="46">
                  <c:v>3331.9555</c:v>
                </c:pt>
                <c:pt idx="47">
                  <c:v>1080.2192499999999</c:v>
                </c:pt>
                <c:pt idx="48">
                  <c:v>941.36149999999998</c:v>
                </c:pt>
                <c:pt idx="49">
                  <c:v>1029.8005000000001</c:v>
                </c:pt>
                <c:pt idx="50">
                  <c:v>1029.8005000000001</c:v>
                </c:pt>
                <c:pt idx="51">
                  <c:v>1029.8005000000001</c:v>
                </c:pt>
                <c:pt idx="52">
                  <c:v>1029.8005000000001</c:v>
                </c:pt>
                <c:pt idx="53">
                  <c:v>993.29149999999993</c:v>
                </c:pt>
                <c:pt idx="54">
                  <c:v>1045.143</c:v>
                </c:pt>
                <c:pt idx="55">
                  <c:v>980.33699999999999</c:v>
                </c:pt>
                <c:pt idx="56">
                  <c:v>752.34124999999995</c:v>
                </c:pt>
                <c:pt idx="57">
                  <c:v>752.34124999999995</c:v>
                </c:pt>
                <c:pt idx="58">
                  <c:v>752.34124999999995</c:v>
                </c:pt>
                <c:pt idx="59">
                  <c:v>752.34124999999995</c:v>
                </c:pt>
                <c:pt idx="60">
                  <c:v>684.83724999999993</c:v>
                </c:pt>
                <c:pt idx="61">
                  <c:v>601.73</c:v>
                </c:pt>
                <c:pt idx="62">
                  <c:v>562.79950000000008</c:v>
                </c:pt>
                <c:pt idx="63">
                  <c:v>586.36374999999998</c:v>
                </c:pt>
                <c:pt idx="64">
                  <c:v>586.36374999999998</c:v>
                </c:pt>
                <c:pt idx="65">
                  <c:v>586.36374999999998</c:v>
                </c:pt>
                <c:pt idx="66">
                  <c:v>586.36374999999998</c:v>
                </c:pt>
                <c:pt idx="67">
                  <c:v>559.58749999999998</c:v>
                </c:pt>
                <c:pt idx="68">
                  <c:v>587.84024999999997</c:v>
                </c:pt>
                <c:pt idx="69">
                  <c:v>576.5915</c:v>
                </c:pt>
                <c:pt idx="70">
                  <c:v>535.40899999999999</c:v>
                </c:pt>
                <c:pt idx="71">
                  <c:v>535.40899999999999</c:v>
                </c:pt>
                <c:pt idx="72">
                  <c:v>535.40899999999999</c:v>
                </c:pt>
                <c:pt idx="73">
                  <c:v>535.40899999999999</c:v>
                </c:pt>
                <c:pt idx="74">
                  <c:v>545.76499999999999</c:v>
                </c:pt>
                <c:pt idx="75">
                  <c:v>511.904</c:v>
                </c:pt>
                <c:pt idx="76">
                  <c:v>524.48225000000002</c:v>
                </c:pt>
                <c:pt idx="77">
                  <c:v>613.84649999999999</c:v>
                </c:pt>
                <c:pt idx="78">
                  <c:v>613.84649999999999</c:v>
                </c:pt>
                <c:pt idx="79">
                  <c:v>613.84649999999999</c:v>
                </c:pt>
                <c:pt idx="80">
                  <c:v>613.84649999999999</c:v>
                </c:pt>
                <c:pt idx="81">
                  <c:v>668.08500000000004</c:v>
                </c:pt>
                <c:pt idx="82">
                  <c:v>701.68299999999999</c:v>
                </c:pt>
                <c:pt idx="83">
                  <c:v>805.23</c:v>
                </c:pt>
                <c:pt idx="84">
                  <c:v>594.99599999999998</c:v>
                </c:pt>
                <c:pt idx="85">
                  <c:v>594.99599999999998</c:v>
                </c:pt>
                <c:pt idx="86">
                  <c:v>594.99599999999998</c:v>
                </c:pt>
                <c:pt idx="87">
                  <c:v>594.99599999999998</c:v>
                </c:pt>
                <c:pt idx="88">
                  <c:v>382.56599999999997</c:v>
                </c:pt>
                <c:pt idx="89">
                  <c:v>360.09999999999997</c:v>
                </c:pt>
                <c:pt idx="90">
                  <c:v>442.49249999999995</c:v>
                </c:pt>
                <c:pt idx="91">
                  <c:v>380.49399999999997</c:v>
                </c:pt>
                <c:pt idx="92">
                  <c:v>380.49399999999997</c:v>
                </c:pt>
                <c:pt idx="93">
                  <c:v>380.49399999999997</c:v>
                </c:pt>
                <c:pt idx="94">
                  <c:v>380.49399999999997</c:v>
                </c:pt>
                <c:pt idx="95">
                  <c:v>473.12349999999998</c:v>
                </c:pt>
                <c:pt idx="96">
                  <c:v>521.51025000000004</c:v>
                </c:pt>
                <c:pt idx="97">
                  <c:v>530.18449999999996</c:v>
                </c:pt>
                <c:pt idx="98">
                  <c:v>591.24533333333329</c:v>
                </c:pt>
                <c:pt idx="99">
                  <c:v>591.24533333333329</c:v>
                </c:pt>
                <c:pt idx="100">
                  <c:v>584.42699999999991</c:v>
                </c:pt>
                <c:pt idx="101">
                  <c:v>584.42699999999991</c:v>
                </c:pt>
                <c:pt idx="102">
                  <c:v>649.80475000000001</c:v>
                </c:pt>
                <c:pt idx="103">
                  <c:v>709.673</c:v>
                </c:pt>
                <c:pt idx="104">
                  <c:v>715.03274999999996</c:v>
                </c:pt>
                <c:pt idx="105">
                  <c:v>714.78975000000003</c:v>
                </c:pt>
                <c:pt idx="106">
                  <c:v>714.75925000000007</c:v>
                </c:pt>
                <c:pt idx="107">
                  <c:v>714.75925000000007</c:v>
                </c:pt>
                <c:pt idx="108">
                  <c:v>714.75925000000007</c:v>
                </c:pt>
                <c:pt idx="109">
                  <c:v>560.03025000000002</c:v>
                </c:pt>
                <c:pt idx="110">
                  <c:v>510.22100000000006</c:v>
                </c:pt>
                <c:pt idx="111">
                  <c:v>535.03925000000004</c:v>
                </c:pt>
                <c:pt idx="112">
                  <c:v>634.56975</c:v>
                </c:pt>
                <c:pt idx="113">
                  <c:v>634.56975</c:v>
                </c:pt>
                <c:pt idx="114">
                  <c:v>634.56975</c:v>
                </c:pt>
                <c:pt idx="115">
                  <c:v>634.56975</c:v>
                </c:pt>
                <c:pt idx="116">
                  <c:v>829.24974999999995</c:v>
                </c:pt>
                <c:pt idx="117">
                  <c:v>1205.3615</c:v>
                </c:pt>
                <c:pt idx="118">
                  <c:v>1363.09175</c:v>
                </c:pt>
                <c:pt idx="119">
                  <c:v>1330.34175</c:v>
                </c:pt>
                <c:pt idx="120">
                  <c:v>1330.34175</c:v>
                </c:pt>
                <c:pt idx="121">
                  <c:v>1330.34175</c:v>
                </c:pt>
                <c:pt idx="122">
                  <c:v>1201.918090225</c:v>
                </c:pt>
                <c:pt idx="123">
                  <c:v>842.28987444999996</c:v>
                </c:pt>
                <c:pt idx="124">
                  <c:v>593.65431212499993</c:v>
                </c:pt>
                <c:pt idx="125">
                  <c:v>520.248864325</c:v>
                </c:pt>
                <c:pt idx="126">
                  <c:v>520.248864325</c:v>
                </c:pt>
                <c:pt idx="127">
                  <c:v>520.248864325</c:v>
                </c:pt>
                <c:pt idx="128">
                  <c:v>520.248864325</c:v>
                </c:pt>
                <c:pt idx="129">
                  <c:v>544.2586938666667</c:v>
                </c:pt>
              </c:numCache>
            </c:numRef>
          </c:val>
          <c:smooth val="1"/>
          <c:extLst>
            <c:ext xmlns:c16="http://schemas.microsoft.com/office/drawing/2014/chart" uri="{C3380CC4-5D6E-409C-BE32-E72D297353CC}">
              <c16:uniqueId val="{00000000-2521-4704-8001-83623E5F1097}"/>
            </c:ext>
          </c:extLst>
        </c:ser>
        <c:ser>
          <c:idx val="1"/>
          <c:order val="1"/>
          <c:tx>
            <c:strRef>
              <c:f>Sheet1!$C$1</c:f>
              <c:strCache>
                <c:ptCount val="1"/>
                <c:pt idx="0">
                  <c:v>Chicopee</c:v>
                </c:pt>
              </c:strCache>
            </c:strRef>
          </c:tx>
          <c:spPr>
            <a:ln w="19050" cap="rnd">
              <a:solidFill>
                <a:schemeClr val="accent2"/>
              </a:solidFill>
              <a:round/>
            </a:ln>
            <a:effectLst/>
          </c:spPr>
          <c:marker>
            <c:symbol val="none"/>
          </c:marker>
          <c:cat>
            <c:numRef>
              <c:f>Sheet1!$A$2:$A$132</c:f>
              <c:numCache>
                <c:formatCode>m/d/yyyy</c:formatCode>
                <c:ptCount val="131"/>
                <c:pt idx="0">
                  <c:v>44652</c:v>
                </c:pt>
                <c:pt idx="1">
                  <c:v>44653</c:v>
                </c:pt>
                <c:pt idx="2">
                  <c:v>44654</c:v>
                </c:pt>
                <c:pt idx="3">
                  <c:v>44655</c:v>
                </c:pt>
                <c:pt idx="4">
                  <c:v>44656</c:v>
                </c:pt>
                <c:pt idx="5">
                  <c:v>44657</c:v>
                </c:pt>
                <c:pt idx="6">
                  <c:v>44658</c:v>
                </c:pt>
                <c:pt idx="7">
                  <c:v>44659</c:v>
                </c:pt>
                <c:pt idx="8">
                  <c:v>44660</c:v>
                </c:pt>
                <c:pt idx="9">
                  <c:v>44661</c:v>
                </c:pt>
                <c:pt idx="10">
                  <c:v>44662</c:v>
                </c:pt>
                <c:pt idx="11">
                  <c:v>44663</c:v>
                </c:pt>
                <c:pt idx="12">
                  <c:v>44664</c:v>
                </c:pt>
                <c:pt idx="13">
                  <c:v>44665</c:v>
                </c:pt>
                <c:pt idx="14">
                  <c:v>44666</c:v>
                </c:pt>
                <c:pt idx="15">
                  <c:v>44667</c:v>
                </c:pt>
                <c:pt idx="16">
                  <c:v>44668</c:v>
                </c:pt>
                <c:pt idx="17">
                  <c:v>44669</c:v>
                </c:pt>
                <c:pt idx="18">
                  <c:v>44670</c:v>
                </c:pt>
                <c:pt idx="19">
                  <c:v>44671</c:v>
                </c:pt>
                <c:pt idx="20">
                  <c:v>44672</c:v>
                </c:pt>
                <c:pt idx="21">
                  <c:v>44673</c:v>
                </c:pt>
                <c:pt idx="22">
                  <c:v>44674</c:v>
                </c:pt>
                <c:pt idx="23">
                  <c:v>44675</c:v>
                </c:pt>
                <c:pt idx="24">
                  <c:v>44676</c:v>
                </c:pt>
                <c:pt idx="25">
                  <c:v>44677</c:v>
                </c:pt>
                <c:pt idx="26">
                  <c:v>44678</c:v>
                </c:pt>
                <c:pt idx="27">
                  <c:v>44679</c:v>
                </c:pt>
                <c:pt idx="28">
                  <c:v>44680</c:v>
                </c:pt>
                <c:pt idx="29">
                  <c:v>44681</c:v>
                </c:pt>
                <c:pt idx="30">
                  <c:v>44682</c:v>
                </c:pt>
                <c:pt idx="31">
                  <c:v>44683</c:v>
                </c:pt>
                <c:pt idx="32">
                  <c:v>44684</c:v>
                </c:pt>
                <c:pt idx="33">
                  <c:v>44685</c:v>
                </c:pt>
                <c:pt idx="34">
                  <c:v>44686</c:v>
                </c:pt>
                <c:pt idx="35">
                  <c:v>44687</c:v>
                </c:pt>
                <c:pt idx="36">
                  <c:v>44688</c:v>
                </c:pt>
                <c:pt idx="37">
                  <c:v>44689</c:v>
                </c:pt>
                <c:pt idx="38">
                  <c:v>44690</c:v>
                </c:pt>
                <c:pt idx="39">
                  <c:v>44691</c:v>
                </c:pt>
                <c:pt idx="40">
                  <c:v>44692</c:v>
                </c:pt>
                <c:pt idx="41">
                  <c:v>44693</c:v>
                </c:pt>
                <c:pt idx="42">
                  <c:v>44694</c:v>
                </c:pt>
                <c:pt idx="43">
                  <c:v>44695</c:v>
                </c:pt>
                <c:pt idx="44">
                  <c:v>44696</c:v>
                </c:pt>
                <c:pt idx="45">
                  <c:v>44697</c:v>
                </c:pt>
                <c:pt idx="46">
                  <c:v>44698</c:v>
                </c:pt>
                <c:pt idx="47">
                  <c:v>44699</c:v>
                </c:pt>
                <c:pt idx="48">
                  <c:v>44700</c:v>
                </c:pt>
                <c:pt idx="49">
                  <c:v>44701</c:v>
                </c:pt>
                <c:pt idx="50">
                  <c:v>44702</c:v>
                </c:pt>
                <c:pt idx="51">
                  <c:v>44703</c:v>
                </c:pt>
                <c:pt idx="52">
                  <c:v>44704</c:v>
                </c:pt>
                <c:pt idx="53">
                  <c:v>44705</c:v>
                </c:pt>
                <c:pt idx="54">
                  <c:v>44706</c:v>
                </c:pt>
                <c:pt idx="55">
                  <c:v>44707</c:v>
                </c:pt>
                <c:pt idx="56">
                  <c:v>44708</c:v>
                </c:pt>
                <c:pt idx="57">
                  <c:v>44709</c:v>
                </c:pt>
                <c:pt idx="58">
                  <c:v>44710</c:v>
                </c:pt>
                <c:pt idx="59">
                  <c:v>44711</c:v>
                </c:pt>
                <c:pt idx="60">
                  <c:v>44712</c:v>
                </c:pt>
                <c:pt idx="61">
                  <c:v>44713</c:v>
                </c:pt>
                <c:pt idx="62">
                  <c:v>44714</c:v>
                </c:pt>
                <c:pt idx="63">
                  <c:v>44715</c:v>
                </c:pt>
                <c:pt idx="64">
                  <c:v>44716</c:v>
                </c:pt>
                <c:pt idx="65">
                  <c:v>44717</c:v>
                </c:pt>
                <c:pt idx="66">
                  <c:v>44718</c:v>
                </c:pt>
                <c:pt idx="67">
                  <c:v>44719</c:v>
                </c:pt>
                <c:pt idx="68">
                  <c:v>44720</c:v>
                </c:pt>
                <c:pt idx="69">
                  <c:v>44721</c:v>
                </c:pt>
                <c:pt idx="70">
                  <c:v>44722</c:v>
                </c:pt>
                <c:pt idx="71">
                  <c:v>44723</c:v>
                </c:pt>
                <c:pt idx="72">
                  <c:v>44724</c:v>
                </c:pt>
                <c:pt idx="73">
                  <c:v>44725</c:v>
                </c:pt>
                <c:pt idx="74">
                  <c:v>44726</c:v>
                </c:pt>
                <c:pt idx="75">
                  <c:v>44727</c:v>
                </c:pt>
                <c:pt idx="76">
                  <c:v>44728</c:v>
                </c:pt>
                <c:pt idx="77">
                  <c:v>44729</c:v>
                </c:pt>
                <c:pt idx="78">
                  <c:v>44730</c:v>
                </c:pt>
                <c:pt idx="79">
                  <c:v>44731</c:v>
                </c:pt>
                <c:pt idx="80">
                  <c:v>44732</c:v>
                </c:pt>
                <c:pt idx="81">
                  <c:v>44733</c:v>
                </c:pt>
                <c:pt idx="82">
                  <c:v>44734</c:v>
                </c:pt>
                <c:pt idx="83">
                  <c:v>44735</c:v>
                </c:pt>
                <c:pt idx="84">
                  <c:v>44736</c:v>
                </c:pt>
                <c:pt idx="85">
                  <c:v>44737</c:v>
                </c:pt>
                <c:pt idx="86">
                  <c:v>44738</c:v>
                </c:pt>
                <c:pt idx="87">
                  <c:v>44739</c:v>
                </c:pt>
                <c:pt idx="88">
                  <c:v>44740</c:v>
                </c:pt>
                <c:pt idx="89">
                  <c:v>44741</c:v>
                </c:pt>
                <c:pt idx="90">
                  <c:v>44742</c:v>
                </c:pt>
                <c:pt idx="91">
                  <c:v>44743</c:v>
                </c:pt>
                <c:pt idx="92">
                  <c:v>44744</c:v>
                </c:pt>
                <c:pt idx="93">
                  <c:v>44745</c:v>
                </c:pt>
                <c:pt idx="94">
                  <c:v>44746</c:v>
                </c:pt>
                <c:pt idx="95">
                  <c:v>44747</c:v>
                </c:pt>
                <c:pt idx="96">
                  <c:v>44748</c:v>
                </c:pt>
                <c:pt idx="97">
                  <c:v>44749</c:v>
                </c:pt>
                <c:pt idx="98">
                  <c:v>44750</c:v>
                </c:pt>
                <c:pt idx="99">
                  <c:v>44751</c:v>
                </c:pt>
                <c:pt idx="100">
                  <c:v>44752</c:v>
                </c:pt>
                <c:pt idx="101">
                  <c:v>44753</c:v>
                </c:pt>
                <c:pt idx="102">
                  <c:v>44754</c:v>
                </c:pt>
                <c:pt idx="103">
                  <c:v>44755</c:v>
                </c:pt>
                <c:pt idx="104">
                  <c:v>44756</c:v>
                </c:pt>
                <c:pt idx="105">
                  <c:v>44757</c:v>
                </c:pt>
                <c:pt idx="106">
                  <c:v>44758</c:v>
                </c:pt>
                <c:pt idx="107">
                  <c:v>44759</c:v>
                </c:pt>
                <c:pt idx="108">
                  <c:v>44760</c:v>
                </c:pt>
                <c:pt idx="109">
                  <c:v>44761</c:v>
                </c:pt>
                <c:pt idx="110">
                  <c:v>44762</c:v>
                </c:pt>
                <c:pt idx="111">
                  <c:v>44763</c:v>
                </c:pt>
                <c:pt idx="112">
                  <c:v>44764</c:v>
                </c:pt>
                <c:pt idx="113">
                  <c:v>44765</c:v>
                </c:pt>
                <c:pt idx="114">
                  <c:v>44766</c:v>
                </c:pt>
                <c:pt idx="115">
                  <c:v>44767</c:v>
                </c:pt>
                <c:pt idx="116">
                  <c:v>44768</c:v>
                </c:pt>
                <c:pt idx="117">
                  <c:v>44769</c:v>
                </c:pt>
                <c:pt idx="118">
                  <c:v>44770</c:v>
                </c:pt>
                <c:pt idx="119">
                  <c:v>44771</c:v>
                </c:pt>
                <c:pt idx="120">
                  <c:v>44772</c:v>
                </c:pt>
                <c:pt idx="121">
                  <c:v>44773</c:v>
                </c:pt>
                <c:pt idx="122">
                  <c:v>44774</c:v>
                </c:pt>
                <c:pt idx="123">
                  <c:v>44775</c:v>
                </c:pt>
                <c:pt idx="124">
                  <c:v>44776</c:v>
                </c:pt>
                <c:pt idx="125">
                  <c:v>44777</c:v>
                </c:pt>
                <c:pt idx="126">
                  <c:v>44778</c:v>
                </c:pt>
                <c:pt idx="127">
                  <c:v>44779</c:v>
                </c:pt>
                <c:pt idx="128">
                  <c:v>44780</c:v>
                </c:pt>
                <c:pt idx="129">
                  <c:v>44781</c:v>
                </c:pt>
                <c:pt idx="130">
                  <c:v>44782</c:v>
                </c:pt>
              </c:numCache>
            </c:numRef>
          </c:cat>
          <c:val>
            <c:numRef>
              <c:f>Sheet1!$C$2:$C$132</c:f>
              <c:numCache>
                <c:formatCode>0</c:formatCode>
                <c:ptCount val="131"/>
                <c:pt idx="73">
                  <c:v>615</c:v>
                </c:pt>
                <c:pt idx="74">
                  <c:v>615</c:v>
                </c:pt>
                <c:pt idx="75">
                  <c:v>592.5</c:v>
                </c:pt>
                <c:pt idx="76">
                  <c:v>592.5</c:v>
                </c:pt>
                <c:pt idx="77">
                  <c:v>592.5</c:v>
                </c:pt>
                <c:pt idx="78">
                  <c:v>592.5</c:v>
                </c:pt>
                <c:pt idx="79">
                  <c:v>592.5</c:v>
                </c:pt>
                <c:pt idx="80">
                  <c:v>484</c:v>
                </c:pt>
                <c:pt idx="81">
                  <c:v>556</c:v>
                </c:pt>
                <c:pt idx="82">
                  <c:v>535.5</c:v>
                </c:pt>
                <c:pt idx="83">
                  <c:v>535.5</c:v>
                </c:pt>
                <c:pt idx="84">
                  <c:v>535.5</c:v>
                </c:pt>
                <c:pt idx="85">
                  <c:v>535.5</c:v>
                </c:pt>
                <c:pt idx="86">
                  <c:v>535.5</c:v>
                </c:pt>
                <c:pt idx="87">
                  <c:v>928.33333333333337</c:v>
                </c:pt>
                <c:pt idx="88">
                  <c:v>1078.5</c:v>
                </c:pt>
                <c:pt idx="89">
                  <c:v>1049</c:v>
                </c:pt>
                <c:pt idx="90">
                  <c:v>1049</c:v>
                </c:pt>
                <c:pt idx="91">
                  <c:v>1049</c:v>
                </c:pt>
                <c:pt idx="92">
                  <c:v>1049</c:v>
                </c:pt>
                <c:pt idx="93">
                  <c:v>1049</c:v>
                </c:pt>
                <c:pt idx="94">
                  <c:v>384</c:v>
                </c:pt>
                <c:pt idx="95">
                  <c:v>648</c:v>
                </c:pt>
                <c:pt idx="96">
                  <c:v>791.5</c:v>
                </c:pt>
                <c:pt idx="97">
                  <c:v>791.5</c:v>
                </c:pt>
                <c:pt idx="98">
                  <c:v>791.5</c:v>
                </c:pt>
                <c:pt idx="99">
                  <c:v>791.5</c:v>
                </c:pt>
                <c:pt idx="100">
                  <c:v>791.5</c:v>
                </c:pt>
                <c:pt idx="101">
                  <c:v>720</c:v>
                </c:pt>
                <c:pt idx="102">
                  <c:v>624</c:v>
                </c:pt>
                <c:pt idx="103">
                  <c:v>882.5</c:v>
                </c:pt>
                <c:pt idx="104">
                  <c:v>882.5</c:v>
                </c:pt>
                <c:pt idx="105">
                  <c:v>882.5</c:v>
                </c:pt>
                <c:pt idx="106">
                  <c:v>882.5</c:v>
                </c:pt>
                <c:pt idx="107">
                  <c:v>882.5</c:v>
                </c:pt>
                <c:pt idx="108">
                  <c:v>1007.5</c:v>
                </c:pt>
                <c:pt idx="109" formatCode="General">
                  <c:v>1007.5</c:v>
                </c:pt>
                <c:pt idx="110" formatCode="General">
                  <c:v>990</c:v>
                </c:pt>
                <c:pt idx="111" formatCode="General">
                  <c:v>990</c:v>
                </c:pt>
                <c:pt idx="112" formatCode="General">
                  <c:v>990</c:v>
                </c:pt>
                <c:pt idx="113" formatCode="General">
                  <c:v>990</c:v>
                </c:pt>
                <c:pt idx="114" formatCode="General">
                  <c:v>990</c:v>
                </c:pt>
                <c:pt idx="115" formatCode="General">
                  <c:v>1432</c:v>
                </c:pt>
                <c:pt idx="116" formatCode="General">
                  <c:v>1432</c:v>
                </c:pt>
                <c:pt idx="117" formatCode="General">
                  <c:v>1072.5</c:v>
                </c:pt>
                <c:pt idx="118" formatCode="General">
                  <c:v>1072.5</c:v>
                </c:pt>
                <c:pt idx="119" formatCode="General">
                  <c:v>1072.5</c:v>
                </c:pt>
                <c:pt idx="120" formatCode="General">
                  <c:v>1072.5</c:v>
                </c:pt>
                <c:pt idx="121" formatCode="General">
                  <c:v>1072.5</c:v>
                </c:pt>
                <c:pt idx="122" formatCode="General">
                  <c:v>1499.5</c:v>
                </c:pt>
                <c:pt idx="123" formatCode="General">
                  <c:v>1500</c:v>
                </c:pt>
                <c:pt idx="124" formatCode="General">
                  <c:v>1551</c:v>
                </c:pt>
                <c:pt idx="125" formatCode="General">
                  <c:v>1551</c:v>
                </c:pt>
                <c:pt idx="126" formatCode="General">
                  <c:v>1551</c:v>
                </c:pt>
                <c:pt idx="127" formatCode="General">
                  <c:v>1551</c:v>
                </c:pt>
                <c:pt idx="128" formatCode="General">
                  <c:v>1551</c:v>
                </c:pt>
                <c:pt idx="129" formatCode="General">
                  <c:v>757</c:v>
                </c:pt>
              </c:numCache>
            </c:numRef>
          </c:val>
          <c:smooth val="1"/>
          <c:extLst>
            <c:ext xmlns:c16="http://schemas.microsoft.com/office/drawing/2014/chart" uri="{C3380CC4-5D6E-409C-BE32-E72D297353CC}">
              <c16:uniqueId val="{00000001-2521-4704-8001-83623E5F1097}"/>
            </c:ext>
          </c:extLst>
        </c:ser>
        <c:ser>
          <c:idx val="2"/>
          <c:order val="2"/>
          <c:tx>
            <c:strRef>
              <c:f>Sheet1!$D$1</c:f>
              <c:strCache>
                <c:ptCount val="1"/>
                <c:pt idx="0">
                  <c:v>Column1</c:v>
                </c:pt>
              </c:strCache>
            </c:strRef>
          </c:tx>
          <c:spPr>
            <a:ln w="19050" cap="rnd">
              <a:solidFill>
                <a:schemeClr val="accent3">
                  <a:lumMod val="50000"/>
                </a:schemeClr>
              </a:solidFill>
              <a:round/>
            </a:ln>
            <a:effectLst/>
          </c:spPr>
          <c:marker>
            <c:symbol val="none"/>
          </c:marker>
          <c:cat>
            <c:numRef>
              <c:f>Sheet1!$A$2:$A$132</c:f>
              <c:numCache>
                <c:formatCode>m/d/yyyy</c:formatCode>
                <c:ptCount val="131"/>
                <c:pt idx="0">
                  <c:v>44652</c:v>
                </c:pt>
                <c:pt idx="1">
                  <c:v>44653</c:v>
                </c:pt>
                <c:pt idx="2">
                  <c:v>44654</c:v>
                </c:pt>
                <c:pt idx="3">
                  <c:v>44655</c:v>
                </c:pt>
                <c:pt idx="4">
                  <c:v>44656</c:v>
                </c:pt>
                <c:pt idx="5">
                  <c:v>44657</c:v>
                </c:pt>
                <c:pt idx="6">
                  <c:v>44658</c:v>
                </c:pt>
                <c:pt idx="7">
                  <c:v>44659</c:v>
                </c:pt>
                <c:pt idx="8">
                  <c:v>44660</c:v>
                </c:pt>
                <c:pt idx="9">
                  <c:v>44661</c:v>
                </c:pt>
                <c:pt idx="10">
                  <c:v>44662</c:v>
                </c:pt>
                <c:pt idx="11">
                  <c:v>44663</c:v>
                </c:pt>
                <c:pt idx="12">
                  <c:v>44664</c:v>
                </c:pt>
                <c:pt idx="13">
                  <c:v>44665</c:v>
                </c:pt>
                <c:pt idx="14">
                  <c:v>44666</c:v>
                </c:pt>
                <c:pt idx="15">
                  <c:v>44667</c:v>
                </c:pt>
                <c:pt idx="16">
                  <c:v>44668</c:v>
                </c:pt>
                <c:pt idx="17">
                  <c:v>44669</c:v>
                </c:pt>
                <c:pt idx="18">
                  <c:v>44670</c:v>
                </c:pt>
                <c:pt idx="19">
                  <c:v>44671</c:v>
                </c:pt>
                <c:pt idx="20">
                  <c:v>44672</c:v>
                </c:pt>
                <c:pt idx="21">
                  <c:v>44673</c:v>
                </c:pt>
                <c:pt idx="22">
                  <c:v>44674</c:v>
                </c:pt>
                <c:pt idx="23">
                  <c:v>44675</c:v>
                </c:pt>
                <c:pt idx="24">
                  <c:v>44676</c:v>
                </c:pt>
                <c:pt idx="25">
                  <c:v>44677</c:v>
                </c:pt>
                <c:pt idx="26">
                  <c:v>44678</c:v>
                </c:pt>
                <c:pt idx="27">
                  <c:v>44679</c:v>
                </c:pt>
                <c:pt idx="28">
                  <c:v>44680</c:v>
                </c:pt>
                <c:pt idx="29">
                  <c:v>44681</c:v>
                </c:pt>
                <c:pt idx="30">
                  <c:v>44682</c:v>
                </c:pt>
                <c:pt idx="31">
                  <c:v>44683</c:v>
                </c:pt>
                <c:pt idx="32">
                  <c:v>44684</c:v>
                </c:pt>
                <c:pt idx="33">
                  <c:v>44685</c:v>
                </c:pt>
                <c:pt idx="34">
                  <c:v>44686</c:v>
                </c:pt>
                <c:pt idx="35">
                  <c:v>44687</c:v>
                </c:pt>
                <c:pt idx="36">
                  <c:v>44688</c:v>
                </c:pt>
                <c:pt idx="37">
                  <c:v>44689</c:v>
                </c:pt>
                <c:pt idx="38">
                  <c:v>44690</c:v>
                </c:pt>
                <c:pt idx="39">
                  <c:v>44691</c:v>
                </c:pt>
                <c:pt idx="40">
                  <c:v>44692</c:v>
                </c:pt>
                <c:pt idx="41">
                  <c:v>44693</c:v>
                </c:pt>
                <c:pt idx="42">
                  <c:v>44694</c:v>
                </c:pt>
                <c:pt idx="43">
                  <c:v>44695</c:v>
                </c:pt>
                <c:pt idx="44">
                  <c:v>44696</c:v>
                </c:pt>
                <c:pt idx="45">
                  <c:v>44697</c:v>
                </c:pt>
                <c:pt idx="46">
                  <c:v>44698</c:v>
                </c:pt>
                <c:pt idx="47">
                  <c:v>44699</c:v>
                </c:pt>
                <c:pt idx="48">
                  <c:v>44700</c:v>
                </c:pt>
                <c:pt idx="49">
                  <c:v>44701</c:v>
                </c:pt>
                <c:pt idx="50">
                  <c:v>44702</c:v>
                </c:pt>
                <c:pt idx="51">
                  <c:v>44703</c:v>
                </c:pt>
                <c:pt idx="52">
                  <c:v>44704</c:v>
                </c:pt>
                <c:pt idx="53">
                  <c:v>44705</c:v>
                </c:pt>
                <c:pt idx="54">
                  <c:v>44706</c:v>
                </c:pt>
                <c:pt idx="55">
                  <c:v>44707</c:v>
                </c:pt>
                <c:pt idx="56">
                  <c:v>44708</c:v>
                </c:pt>
                <c:pt idx="57">
                  <c:v>44709</c:v>
                </c:pt>
                <c:pt idx="58">
                  <c:v>44710</c:v>
                </c:pt>
                <c:pt idx="59">
                  <c:v>44711</c:v>
                </c:pt>
                <c:pt idx="60">
                  <c:v>44712</c:v>
                </c:pt>
                <c:pt idx="61">
                  <c:v>44713</c:v>
                </c:pt>
                <c:pt idx="62">
                  <c:v>44714</c:v>
                </c:pt>
                <c:pt idx="63">
                  <c:v>44715</c:v>
                </c:pt>
                <c:pt idx="64">
                  <c:v>44716</c:v>
                </c:pt>
                <c:pt idx="65">
                  <c:v>44717</c:v>
                </c:pt>
                <c:pt idx="66">
                  <c:v>44718</c:v>
                </c:pt>
                <c:pt idx="67">
                  <c:v>44719</c:v>
                </c:pt>
                <c:pt idx="68">
                  <c:v>44720</c:v>
                </c:pt>
                <c:pt idx="69">
                  <c:v>44721</c:v>
                </c:pt>
                <c:pt idx="70">
                  <c:v>44722</c:v>
                </c:pt>
                <c:pt idx="71">
                  <c:v>44723</c:v>
                </c:pt>
                <c:pt idx="72">
                  <c:v>44724</c:v>
                </c:pt>
                <c:pt idx="73">
                  <c:v>44725</c:v>
                </c:pt>
                <c:pt idx="74">
                  <c:v>44726</c:v>
                </c:pt>
                <c:pt idx="75">
                  <c:v>44727</c:v>
                </c:pt>
                <c:pt idx="76">
                  <c:v>44728</c:v>
                </c:pt>
                <c:pt idx="77">
                  <c:v>44729</c:v>
                </c:pt>
                <c:pt idx="78">
                  <c:v>44730</c:v>
                </c:pt>
                <c:pt idx="79">
                  <c:v>44731</c:v>
                </c:pt>
                <c:pt idx="80">
                  <c:v>44732</c:v>
                </c:pt>
                <c:pt idx="81">
                  <c:v>44733</c:v>
                </c:pt>
                <c:pt idx="82">
                  <c:v>44734</c:v>
                </c:pt>
                <c:pt idx="83">
                  <c:v>44735</c:v>
                </c:pt>
                <c:pt idx="84">
                  <c:v>44736</c:v>
                </c:pt>
                <c:pt idx="85">
                  <c:v>44737</c:v>
                </c:pt>
                <c:pt idx="86">
                  <c:v>44738</c:v>
                </c:pt>
                <c:pt idx="87">
                  <c:v>44739</c:v>
                </c:pt>
                <c:pt idx="88">
                  <c:v>44740</c:v>
                </c:pt>
                <c:pt idx="89">
                  <c:v>44741</c:v>
                </c:pt>
                <c:pt idx="90">
                  <c:v>44742</c:v>
                </c:pt>
                <c:pt idx="91">
                  <c:v>44743</c:v>
                </c:pt>
                <c:pt idx="92">
                  <c:v>44744</c:v>
                </c:pt>
                <c:pt idx="93">
                  <c:v>44745</c:v>
                </c:pt>
                <c:pt idx="94">
                  <c:v>44746</c:v>
                </c:pt>
                <c:pt idx="95">
                  <c:v>44747</c:v>
                </c:pt>
                <c:pt idx="96">
                  <c:v>44748</c:v>
                </c:pt>
                <c:pt idx="97">
                  <c:v>44749</c:v>
                </c:pt>
                <c:pt idx="98">
                  <c:v>44750</c:v>
                </c:pt>
                <c:pt idx="99">
                  <c:v>44751</c:v>
                </c:pt>
                <c:pt idx="100">
                  <c:v>44752</c:v>
                </c:pt>
                <c:pt idx="101">
                  <c:v>44753</c:v>
                </c:pt>
                <c:pt idx="102">
                  <c:v>44754</c:v>
                </c:pt>
                <c:pt idx="103">
                  <c:v>44755</c:v>
                </c:pt>
                <c:pt idx="104">
                  <c:v>44756</c:v>
                </c:pt>
                <c:pt idx="105">
                  <c:v>44757</c:v>
                </c:pt>
                <c:pt idx="106">
                  <c:v>44758</c:v>
                </c:pt>
                <c:pt idx="107">
                  <c:v>44759</c:v>
                </c:pt>
                <c:pt idx="108">
                  <c:v>44760</c:v>
                </c:pt>
                <c:pt idx="109">
                  <c:v>44761</c:v>
                </c:pt>
                <c:pt idx="110">
                  <c:v>44762</c:v>
                </c:pt>
                <c:pt idx="111">
                  <c:v>44763</c:v>
                </c:pt>
                <c:pt idx="112">
                  <c:v>44764</c:v>
                </c:pt>
                <c:pt idx="113">
                  <c:v>44765</c:v>
                </c:pt>
                <c:pt idx="114">
                  <c:v>44766</c:v>
                </c:pt>
                <c:pt idx="115">
                  <c:v>44767</c:v>
                </c:pt>
                <c:pt idx="116">
                  <c:v>44768</c:v>
                </c:pt>
                <c:pt idx="117">
                  <c:v>44769</c:v>
                </c:pt>
                <c:pt idx="118">
                  <c:v>44770</c:v>
                </c:pt>
                <c:pt idx="119">
                  <c:v>44771</c:v>
                </c:pt>
                <c:pt idx="120">
                  <c:v>44772</c:v>
                </c:pt>
                <c:pt idx="121">
                  <c:v>44773</c:v>
                </c:pt>
                <c:pt idx="122">
                  <c:v>44774</c:v>
                </c:pt>
                <c:pt idx="123">
                  <c:v>44775</c:v>
                </c:pt>
                <c:pt idx="124">
                  <c:v>44776</c:v>
                </c:pt>
                <c:pt idx="125">
                  <c:v>44777</c:v>
                </c:pt>
                <c:pt idx="126">
                  <c:v>44778</c:v>
                </c:pt>
                <c:pt idx="127">
                  <c:v>44779</c:v>
                </c:pt>
                <c:pt idx="128">
                  <c:v>44780</c:v>
                </c:pt>
                <c:pt idx="129">
                  <c:v>44781</c:v>
                </c:pt>
                <c:pt idx="130">
                  <c:v>44782</c:v>
                </c:pt>
              </c:numCache>
            </c:numRef>
          </c:cat>
          <c:val>
            <c:numRef>
              <c:f>Sheet1!$D$2:$D$132</c:f>
              <c:numCache>
                <c:formatCode>0</c:formatCode>
                <c:ptCount val="131"/>
              </c:numCache>
            </c:numRef>
          </c:val>
          <c:smooth val="1"/>
          <c:extLst>
            <c:ext xmlns:c16="http://schemas.microsoft.com/office/drawing/2014/chart" uri="{C3380CC4-5D6E-409C-BE32-E72D297353CC}">
              <c16:uniqueId val="{00000002-2521-4704-8001-83623E5F1097}"/>
            </c:ext>
          </c:extLst>
        </c:ser>
        <c:ser>
          <c:idx val="3"/>
          <c:order val="3"/>
          <c:tx>
            <c:strRef>
              <c:f>Sheet1!$E$1</c:f>
              <c:strCache>
                <c:ptCount val="1"/>
                <c:pt idx="0">
                  <c:v>Greenfield</c:v>
                </c:pt>
              </c:strCache>
            </c:strRef>
          </c:tx>
          <c:spPr>
            <a:ln w="15875" cap="rnd">
              <a:solidFill>
                <a:schemeClr val="accent3">
                  <a:lumMod val="50000"/>
                </a:schemeClr>
              </a:solidFill>
              <a:round/>
            </a:ln>
            <a:effectLst/>
          </c:spPr>
          <c:marker>
            <c:symbol val="none"/>
          </c:marker>
          <c:cat>
            <c:numRef>
              <c:f>Sheet1!$A$2:$A$132</c:f>
              <c:numCache>
                <c:formatCode>m/d/yyyy</c:formatCode>
                <c:ptCount val="131"/>
                <c:pt idx="0">
                  <c:v>44652</c:v>
                </c:pt>
                <c:pt idx="1">
                  <c:v>44653</c:v>
                </c:pt>
                <c:pt idx="2">
                  <c:v>44654</c:v>
                </c:pt>
                <c:pt idx="3">
                  <c:v>44655</c:v>
                </c:pt>
                <c:pt idx="4">
                  <c:v>44656</c:v>
                </c:pt>
                <c:pt idx="5">
                  <c:v>44657</c:v>
                </c:pt>
                <c:pt idx="6">
                  <c:v>44658</c:v>
                </c:pt>
                <c:pt idx="7">
                  <c:v>44659</c:v>
                </c:pt>
                <c:pt idx="8">
                  <c:v>44660</c:v>
                </c:pt>
                <c:pt idx="9">
                  <c:v>44661</c:v>
                </c:pt>
                <c:pt idx="10">
                  <c:v>44662</c:v>
                </c:pt>
                <c:pt idx="11">
                  <c:v>44663</c:v>
                </c:pt>
                <c:pt idx="12">
                  <c:v>44664</c:v>
                </c:pt>
                <c:pt idx="13">
                  <c:v>44665</c:v>
                </c:pt>
                <c:pt idx="14">
                  <c:v>44666</c:v>
                </c:pt>
                <c:pt idx="15">
                  <c:v>44667</c:v>
                </c:pt>
                <c:pt idx="16">
                  <c:v>44668</c:v>
                </c:pt>
                <c:pt idx="17">
                  <c:v>44669</c:v>
                </c:pt>
                <c:pt idx="18">
                  <c:v>44670</c:v>
                </c:pt>
                <c:pt idx="19">
                  <c:v>44671</c:v>
                </c:pt>
                <c:pt idx="20">
                  <c:v>44672</c:v>
                </c:pt>
                <c:pt idx="21">
                  <c:v>44673</c:v>
                </c:pt>
                <c:pt idx="22">
                  <c:v>44674</c:v>
                </c:pt>
                <c:pt idx="23">
                  <c:v>44675</c:v>
                </c:pt>
                <c:pt idx="24">
                  <c:v>44676</c:v>
                </c:pt>
                <c:pt idx="25">
                  <c:v>44677</c:v>
                </c:pt>
                <c:pt idx="26">
                  <c:v>44678</c:v>
                </c:pt>
                <c:pt idx="27">
                  <c:v>44679</c:v>
                </c:pt>
                <c:pt idx="28">
                  <c:v>44680</c:v>
                </c:pt>
                <c:pt idx="29">
                  <c:v>44681</c:v>
                </c:pt>
                <c:pt idx="30">
                  <c:v>44682</c:v>
                </c:pt>
                <c:pt idx="31">
                  <c:v>44683</c:v>
                </c:pt>
                <c:pt idx="32">
                  <c:v>44684</c:v>
                </c:pt>
                <c:pt idx="33">
                  <c:v>44685</c:v>
                </c:pt>
                <c:pt idx="34">
                  <c:v>44686</c:v>
                </c:pt>
                <c:pt idx="35">
                  <c:v>44687</c:v>
                </c:pt>
                <c:pt idx="36">
                  <c:v>44688</c:v>
                </c:pt>
                <c:pt idx="37">
                  <c:v>44689</c:v>
                </c:pt>
                <c:pt idx="38">
                  <c:v>44690</c:v>
                </c:pt>
                <c:pt idx="39">
                  <c:v>44691</c:v>
                </c:pt>
                <c:pt idx="40">
                  <c:v>44692</c:v>
                </c:pt>
                <c:pt idx="41">
                  <c:v>44693</c:v>
                </c:pt>
                <c:pt idx="42">
                  <c:v>44694</c:v>
                </c:pt>
                <c:pt idx="43">
                  <c:v>44695</c:v>
                </c:pt>
                <c:pt idx="44">
                  <c:v>44696</c:v>
                </c:pt>
                <c:pt idx="45">
                  <c:v>44697</c:v>
                </c:pt>
                <c:pt idx="46">
                  <c:v>44698</c:v>
                </c:pt>
                <c:pt idx="47">
                  <c:v>44699</c:v>
                </c:pt>
                <c:pt idx="48">
                  <c:v>44700</c:v>
                </c:pt>
                <c:pt idx="49">
                  <c:v>44701</c:v>
                </c:pt>
                <c:pt idx="50">
                  <c:v>44702</c:v>
                </c:pt>
                <c:pt idx="51">
                  <c:v>44703</c:v>
                </c:pt>
                <c:pt idx="52">
                  <c:v>44704</c:v>
                </c:pt>
                <c:pt idx="53">
                  <c:v>44705</c:v>
                </c:pt>
                <c:pt idx="54">
                  <c:v>44706</c:v>
                </c:pt>
                <c:pt idx="55">
                  <c:v>44707</c:v>
                </c:pt>
                <c:pt idx="56">
                  <c:v>44708</c:v>
                </c:pt>
                <c:pt idx="57">
                  <c:v>44709</c:v>
                </c:pt>
                <c:pt idx="58">
                  <c:v>44710</c:v>
                </c:pt>
                <c:pt idx="59">
                  <c:v>44711</c:v>
                </c:pt>
                <c:pt idx="60">
                  <c:v>44712</c:v>
                </c:pt>
                <c:pt idx="61">
                  <c:v>44713</c:v>
                </c:pt>
                <c:pt idx="62">
                  <c:v>44714</c:v>
                </c:pt>
                <c:pt idx="63">
                  <c:v>44715</c:v>
                </c:pt>
                <c:pt idx="64">
                  <c:v>44716</c:v>
                </c:pt>
                <c:pt idx="65">
                  <c:v>44717</c:v>
                </c:pt>
                <c:pt idx="66">
                  <c:v>44718</c:v>
                </c:pt>
                <c:pt idx="67">
                  <c:v>44719</c:v>
                </c:pt>
                <c:pt idx="68">
                  <c:v>44720</c:v>
                </c:pt>
                <c:pt idx="69">
                  <c:v>44721</c:v>
                </c:pt>
                <c:pt idx="70">
                  <c:v>44722</c:v>
                </c:pt>
                <c:pt idx="71">
                  <c:v>44723</c:v>
                </c:pt>
                <c:pt idx="72">
                  <c:v>44724</c:v>
                </c:pt>
                <c:pt idx="73">
                  <c:v>44725</c:v>
                </c:pt>
                <c:pt idx="74">
                  <c:v>44726</c:v>
                </c:pt>
                <c:pt idx="75">
                  <c:v>44727</c:v>
                </c:pt>
                <c:pt idx="76">
                  <c:v>44728</c:v>
                </c:pt>
                <c:pt idx="77">
                  <c:v>44729</c:v>
                </c:pt>
                <c:pt idx="78">
                  <c:v>44730</c:v>
                </c:pt>
                <c:pt idx="79">
                  <c:v>44731</c:v>
                </c:pt>
                <c:pt idx="80">
                  <c:v>44732</c:v>
                </c:pt>
                <c:pt idx="81">
                  <c:v>44733</c:v>
                </c:pt>
                <c:pt idx="82">
                  <c:v>44734</c:v>
                </c:pt>
                <c:pt idx="83">
                  <c:v>44735</c:v>
                </c:pt>
                <c:pt idx="84">
                  <c:v>44736</c:v>
                </c:pt>
                <c:pt idx="85">
                  <c:v>44737</c:v>
                </c:pt>
                <c:pt idx="86">
                  <c:v>44738</c:v>
                </c:pt>
                <c:pt idx="87">
                  <c:v>44739</c:v>
                </c:pt>
                <c:pt idx="88">
                  <c:v>44740</c:v>
                </c:pt>
                <c:pt idx="89">
                  <c:v>44741</c:v>
                </c:pt>
                <c:pt idx="90">
                  <c:v>44742</c:v>
                </c:pt>
                <c:pt idx="91">
                  <c:v>44743</c:v>
                </c:pt>
                <c:pt idx="92">
                  <c:v>44744</c:v>
                </c:pt>
                <c:pt idx="93">
                  <c:v>44745</c:v>
                </c:pt>
                <c:pt idx="94">
                  <c:v>44746</c:v>
                </c:pt>
                <c:pt idx="95">
                  <c:v>44747</c:v>
                </c:pt>
                <c:pt idx="96">
                  <c:v>44748</c:v>
                </c:pt>
                <c:pt idx="97">
                  <c:v>44749</c:v>
                </c:pt>
                <c:pt idx="98">
                  <c:v>44750</c:v>
                </c:pt>
                <c:pt idx="99">
                  <c:v>44751</c:v>
                </c:pt>
                <c:pt idx="100">
                  <c:v>44752</c:v>
                </c:pt>
                <c:pt idx="101">
                  <c:v>44753</c:v>
                </c:pt>
                <c:pt idx="102">
                  <c:v>44754</c:v>
                </c:pt>
                <c:pt idx="103">
                  <c:v>44755</c:v>
                </c:pt>
                <c:pt idx="104">
                  <c:v>44756</c:v>
                </c:pt>
                <c:pt idx="105">
                  <c:v>44757</c:v>
                </c:pt>
                <c:pt idx="106">
                  <c:v>44758</c:v>
                </c:pt>
                <c:pt idx="107">
                  <c:v>44759</c:v>
                </c:pt>
                <c:pt idx="108">
                  <c:v>44760</c:v>
                </c:pt>
                <c:pt idx="109">
                  <c:v>44761</c:v>
                </c:pt>
                <c:pt idx="110">
                  <c:v>44762</c:v>
                </c:pt>
                <c:pt idx="111">
                  <c:v>44763</c:v>
                </c:pt>
                <c:pt idx="112">
                  <c:v>44764</c:v>
                </c:pt>
                <c:pt idx="113">
                  <c:v>44765</c:v>
                </c:pt>
                <c:pt idx="114">
                  <c:v>44766</c:v>
                </c:pt>
                <c:pt idx="115">
                  <c:v>44767</c:v>
                </c:pt>
                <c:pt idx="116">
                  <c:v>44768</c:v>
                </c:pt>
                <c:pt idx="117">
                  <c:v>44769</c:v>
                </c:pt>
                <c:pt idx="118">
                  <c:v>44770</c:v>
                </c:pt>
                <c:pt idx="119">
                  <c:v>44771</c:v>
                </c:pt>
                <c:pt idx="120">
                  <c:v>44772</c:v>
                </c:pt>
                <c:pt idx="121">
                  <c:v>44773</c:v>
                </c:pt>
                <c:pt idx="122">
                  <c:v>44774</c:v>
                </c:pt>
                <c:pt idx="123">
                  <c:v>44775</c:v>
                </c:pt>
                <c:pt idx="124">
                  <c:v>44776</c:v>
                </c:pt>
                <c:pt idx="125">
                  <c:v>44777</c:v>
                </c:pt>
                <c:pt idx="126">
                  <c:v>44778</c:v>
                </c:pt>
                <c:pt idx="127">
                  <c:v>44779</c:v>
                </c:pt>
                <c:pt idx="128">
                  <c:v>44780</c:v>
                </c:pt>
                <c:pt idx="129">
                  <c:v>44781</c:v>
                </c:pt>
                <c:pt idx="130">
                  <c:v>44782</c:v>
                </c:pt>
              </c:numCache>
            </c:numRef>
          </c:cat>
          <c:val>
            <c:numRef>
              <c:f>Sheet1!$E$2:$E$132</c:f>
              <c:numCache>
                <c:formatCode>0</c:formatCode>
                <c:ptCount val="131"/>
                <c:pt idx="40" formatCode="#,##0">
                  <c:v>1828</c:v>
                </c:pt>
                <c:pt idx="41" formatCode="#,##0">
                  <c:v>1828</c:v>
                </c:pt>
                <c:pt idx="42" formatCode="#,##0">
                  <c:v>1828</c:v>
                </c:pt>
                <c:pt idx="43" formatCode="#,##0">
                  <c:v>1828</c:v>
                </c:pt>
                <c:pt idx="44" formatCode="#,##0">
                  <c:v>1828</c:v>
                </c:pt>
                <c:pt idx="45" formatCode="#,##0">
                  <c:v>1828</c:v>
                </c:pt>
                <c:pt idx="46" formatCode="#,##0">
                  <c:v>1828</c:v>
                </c:pt>
                <c:pt idx="47" formatCode="#,##0">
                  <c:v>706</c:v>
                </c:pt>
                <c:pt idx="48" formatCode="#,##0">
                  <c:v>706</c:v>
                </c:pt>
                <c:pt idx="49" formatCode="#,##0">
                  <c:v>706</c:v>
                </c:pt>
                <c:pt idx="50" formatCode="#,##0">
                  <c:v>706</c:v>
                </c:pt>
                <c:pt idx="51" formatCode="#,##0">
                  <c:v>706</c:v>
                </c:pt>
                <c:pt idx="52" formatCode="#,##0">
                  <c:v>706</c:v>
                </c:pt>
                <c:pt idx="53" formatCode="#,##0">
                  <c:v>706</c:v>
                </c:pt>
                <c:pt idx="54" formatCode="#,##0">
                  <c:v>1081</c:v>
                </c:pt>
                <c:pt idx="55" formatCode="#,##0">
                  <c:v>1081</c:v>
                </c:pt>
                <c:pt idx="56" formatCode="#,##0">
                  <c:v>1081</c:v>
                </c:pt>
                <c:pt idx="57" formatCode="#,##0">
                  <c:v>1081</c:v>
                </c:pt>
                <c:pt idx="58" formatCode="#,##0">
                  <c:v>1081</c:v>
                </c:pt>
                <c:pt idx="59" formatCode="#,##0">
                  <c:v>1081</c:v>
                </c:pt>
                <c:pt idx="60" formatCode="#,##0">
                  <c:v>1081</c:v>
                </c:pt>
                <c:pt idx="61" formatCode="#,##0">
                  <c:v>1479</c:v>
                </c:pt>
                <c:pt idx="62" formatCode="#,##0">
                  <c:v>1479</c:v>
                </c:pt>
                <c:pt idx="63" formatCode="#,##0">
                  <c:v>1479</c:v>
                </c:pt>
                <c:pt idx="64" formatCode="#,##0">
                  <c:v>1479</c:v>
                </c:pt>
                <c:pt idx="65" formatCode="#,##0">
                  <c:v>1479</c:v>
                </c:pt>
                <c:pt idx="66" formatCode="#,##0">
                  <c:v>1479</c:v>
                </c:pt>
                <c:pt idx="67" formatCode="#,##0">
                  <c:v>1479</c:v>
                </c:pt>
                <c:pt idx="68" formatCode="#,##0">
                  <c:v>988</c:v>
                </c:pt>
                <c:pt idx="69" formatCode="#,##0">
                  <c:v>988</c:v>
                </c:pt>
                <c:pt idx="70" formatCode="#,##0">
                  <c:v>988</c:v>
                </c:pt>
                <c:pt idx="71" formatCode="#,##0">
                  <c:v>988</c:v>
                </c:pt>
                <c:pt idx="72" formatCode="#,##0">
                  <c:v>988</c:v>
                </c:pt>
                <c:pt idx="73" formatCode="#,##0">
                  <c:v>988</c:v>
                </c:pt>
                <c:pt idx="74" formatCode="#,##0">
                  <c:v>988</c:v>
                </c:pt>
                <c:pt idx="82" formatCode="#,##0">
                  <c:v>623</c:v>
                </c:pt>
                <c:pt idx="83" formatCode="#,##0">
                  <c:v>623</c:v>
                </c:pt>
                <c:pt idx="84" formatCode="#,##0">
                  <c:v>623</c:v>
                </c:pt>
                <c:pt idx="85" formatCode="#,##0">
                  <c:v>623</c:v>
                </c:pt>
                <c:pt idx="86" formatCode="#,##0">
                  <c:v>623</c:v>
                </c:pt>
                <c:pt idx="87" formatCode="#,##0">
                  <c:v>623</c:v>
                </c:pt>
                <c:pt idx="88" formatCode="#,##0">
                  <c:v>623</c:v>
                </c:pt>
                <c:pt idx="89" formatCode="#,##0">
                  <c:v>580</c:v>
                </c:pt>
                <c:pt idx="90" formatCode="#,##0">
                  <c:v>580</c:v>
                </c:pt>
                <c:pt idx="91" formatCode="#,##0">
                  <c:v>658</c:v>
                </c:pt>
                <c:pt idx="92" formatCode="#,##0">
                  <c:v>658</c:v>
                </c:pt>
                <c:pt idx="93" formatCode="#,##0">
                  <c:v>658</c:v>
                </c:pt>
                <c:pt idx="94" formatCode="#,##0">
                  <c:v>658</c:v>
                </c:pt>
                <c:pt idx="95" formatCode="#,##0">
                  <c:v>658</c:v>
                </c:pt>
                <c:pt idx="96" formatCode="#,##0">
                  <c:v>942.5</c:v>
                </c:pt>
                <c:pt idx="97" formatCode="General">
                  <c:v>942.5</c:v>
                </c:pt>
                <c:pt idx="98" formatCode="General">
                  <c:v>1044</c:v>
                </c:pt>
                <c:pt idx="99">
                  <c:v>1044.1300000000001</c:v>
                </c:pt>
                <c:pt idx="100">
                  <c:v>1044.1300000000001</c:v>
                </c:pt>
                <c:pt idx="101">
                  <c:v>1044.1300000000001</c:v>
                </c:pt>
                <c:pt idx="102">
                  <c:v>1044.1300000000001</c:v>
                </c:pt>
                <c:pt idx="103">
                  <c:v>674.5</c:v>
                </c:pt>
                <c:pt idx="104">
                  <c:v>674.5</c:v>
                </c:pt>
                <c:pt idx="105">
                  <c:v>1132.5</c:v>
                </c:pt>
                <c:pt idx="106" formatCode="General">
                  <c:v>1132.7235000000001</c:v>
                </c:pt>
                <c:pt idx="107" formatCode="General">
                  <c:v>1132.7235000000001</c:v>
                </c:pt>
                <c:pt idx="108" formatCode="General">
                  <c:v>1132.7235000000001</c:v>
                </c:pt>
                <c:pt idx="109" formatCode="General">
                  <c:v>1132.7235000000001</c:v>
                </c:pt>
                <c:pt idx="110" formatCode="General">
                  <c:v>1430.9675</c:v>
                </c:pt>
                <c:pt idx="111" formatCode="General">
                  <c:v>1430.9675</c:v>
                </c:pt>
                <c:pt idx="112" formatCode="General">
                  <c:v>736.5</c:v>
                </c:pt>
                <c:pt idx="113" formatCode="General">
                  <c:v>736.5</c:v>
                </c:pt>
                <c:pt idx="114" formatCode="General">
                  <c:v>736.5</c:v>
                </c:pt>
                <c:pt idx="115" formatCode="General">
                  <c:v>736.5</c:v>
                </c:pt>
                <c:pt idx="116" formatCode="General">
                  <c:v>736.5</c:v>
                </c:pt>
                <c:pt idx="117" formatCode="General">
                  <c:v>469</c:v>
                </c:pt>
                <c:pt idx="118" formatCode="General">
                  <c:v>469</c:v>
                </c:pt>
                <c:pt idx="119" formatCode="General">
                  <c:v>431</c:v>
                </c:pt>
                <c:pt idx="120" formatCode="General">
                  <c:v>431</c:v>
                </c:pt>
                <c:pt idx="121" formatCode="General">
                  <c:v>431</c:v>
                </c:pt>
                <c:pt idx="122">
                  <c:v>431.18281094999998</c:v>
                </c:pt>
                <c:pt idx="123">
                  <c:v>472.68114455</c:v>
                </c:pt>
                <c:pt idx="124">
                  <c:v>472.68114455</c:v>
                </c:pt>
                <c:pt idx="125">
                  <c:v>639.59533284999998</c:v>
                </c:pt>
                <c:pt idx="126">
                  <c:v>639.59533284999998</c:v>
                </c:pt>
                <c:pt idx="127">
                  <c:v>639.59533284999998</c:v>
                </c:pt>
                <c:pt idx="128">
                  <c:v>639.59533284999998</c:v>
                </c:pt>
                <c:pt idx="129">
                  <c:v>639.59533284999998</c:v>
                </c:pt>
              </c:numCache>
            </c:numRef>
          </c:val>
          <c:smooth val="0"/>
          <c:extLst>
            <c:ext xmlns:c16="http://schemas.microsoft.com/office/drawing/2014/chart" uri="{C3380CC4-5D6E-409C-BE32-E72D297353CC}">
              <c16:uniqueId val="{00000003-2521-4704-8001-83623E5F1097}"/>
            </c:ext>
          </c:extLst>
        </c:ser>
        <c:ser>
          <c:idx val="4"/>
          <c:order val="4"/>
          <c:tx>
            <c:strRef>
              <c:f>Sheet1!$F$1</c:f>
              <c:strCache>
                <c:ptCount val="1"/>
                <c:pt idx="0">
                  <c:v>Pittsfield</c:v>
                </c:pt>
              </c:strCache>
            </c:strRef>
          </c:tx>
          <c:spPr>
            <a:ln w="19050" cap="rnd">
              <a:solidFill>
                <a:srgbClr val="F339DD"/>
              </a:solidFill>
              <a:round/>
            </a:ln>
            <a:effectLst/>
          </c:spPr>
          <c:marker>
            <c:symbol val="none"/>
          </c:marker>
          <c:cat>
            <c:numRef>
              <c:f>Sheet1!$A$2:$A$132</c:f>
              <c:numCache>
                <c:formatCode>m/d/yyyy</c:formatCode>
                <c:ptCount val="131"/>
                <c:pt idx="0">
                  <c:v>44652</c:v>
                </c:pt>
                <c:pt idx="1">
                  <c:v>44653</c:v>
                </c:pt>
                <c:pt idx="2">
                  <c:v>44654</c:v>
                </c:pt>
                <c:pt idx="3">
                  <c:v>44655</c:v>
                </c:pt>
                <c:pt idx="4">
                  <c:v>44656</c:v>
                </c:pt>
                <c:pt idx="5">
                  <c:v>44657</c:v>
                </c:pt>
                <c:pt idx="6">
                  <c:v>44658</c:v>
                </c:pt>
                <c:pt idx="7">
                  <c:v>44659</c:v>
                </c:pt>
                <c:pt idx="8">
                  <c:v>44660</c:v>
                </c:pt>
                <c:pt idx="9">
                  <c:v>44661</c:v>
                </c:pt>
                <c:pt idx="10">
                  <c:v>44662</c:v>
                </c:pt>
                <c:pt idx="11">
                  <c:v>44663</c:v>
                </c:pt>
                <c:pt idx="12">
                  <c:v>44664</c:v>
                </c:pt>
                <c:pt idx="13">
                  <c:v>44665</c:v>
                </c:pt>
                <c:pt idx="14">
                  <c:v>44666</c:v>
                </c:pt>
                <c:pt idx="15">
                  <c:v>44667</c:v>
                </c:pt>
                <c:pt idx="16">
                  <c:v>44668</c:v>
                </c:pt>
                <c:pt idx="17">
                  <c:v>44669</c:v>
                </c:pt>
                <c:pt idx="18">
                  <c:v>44670</c:v>
                </c:pt>
                <c:pt idx="19">
                  <c:v>44671</c:v>
                </c:pt>
                <c:pt idx="20">
                  <c:v>44672</c:v>
                </c:pt>
                <c:pt idx="21">
                  <c:v>44673</c:v>
                </c:pt>
                <c:pt idx="22">
                  <c:v>44674</c:v>
                </c:pt>
                <c:pt idx="23">
                  <c:v>44675</c:v>
                </c:pt>
                <c:pt idx="24">
                  <c:v>44676</c:v>
                </c:pt>
                <c:pt idx="25">
                  <c:v>44677</c:v>
                </c:pt>
                <c:pt idx="26">
                  <c:v>44678</c:v>
                </c:pt>
                <c:pt idx="27">
                  <c:v>44679</c:v>
                </c:pt>
                <c:pt idx="28">
                  <c:v>44680</c:v>
                </c:pt>
                <c:pt idx="29">
                  <c:v>44681</c:v>
                </c:pt>
                <c:pt idx="30">
                  <c:v>44682</c:v>
                </c:pt>
                <c:pt idx="31">
                  <c:v>44683</c:v>
                </c:pt>
                <c:pt idx="32">
                  <c:v>44684</c:v>
                </c:pt>
                <c:pt idx="33">
                  <c:v>44685</c:v>
                </c:pt>
                <c:pt idx="34">
                  <c:v>44686</c:v>
                </c:pt>
                <c:pt idx="35">
                  <c:v>44687</c:v>
                </c:pt>
                <c:pt idx="36">
                  <c:v>44688</c:v>
                </c:pt>
                <c:pt idx="37">
                  <c:v>44689</c:v>
                </c:pt>
                <c:pt idx="38">
                  <c:v>44690</c:v>
                </c:pt>
                <c:pt idx="39">
                  <c:v>44691</c:v>
                </c:pt>
                <c:pt idx="40">
                  <c:v>44692</c:v>
                </c:pt>
                <c:pt idx="41">
                  <c:v>44693</c:v>
                </c:pt>
                <c:pt idx="42">
                  <c:v>44694</c:v>
                </c:pt>
                <c:pt idx="43">
                  <c:v>44695</c:v>
                </c:pt>
                <c:pt idx="44">
                  <c:v>44696</c:v>
                </c:pt>
                <c:pt idx="45">
                  <c:v>44697</c:v>
                </c:pt>
                <c:pt idx="46">
                  <c:v>44698</c:v>
                </c:pt>
                <c:pt idx="47">
                  <c:v>44699</c:v>
                </c:pt>
                <c:pt idx="48">
                  <c:v>44700</c:v>
                </c:pt>
                <c:pt idx="49">
                  <c:v>44701</c:v>
                </c:pt>
                <c:pt idx="50">
                  <c:v>44702</c:v>
                </c:pt>
                <c:pt idx="51">
                  <c:v>44703</c:v>
                </c:pt>
                <c:pt idx="52">
                  <c:v>44704</c:v>
                </c:pt>
                <c:pt idx="53">
                  <c:v>44705</c:v>
                </c:pt>
                <c:pt idx="54">
                  <c:v>44706</c:v>
                </c:pt>
                <c:pt idx="55">
                  <c:v>44707</c:v>
                </c:pt>
                <c:pt idx="56">
                  <c:v>44708</c:v>
                </c:pt>
                <c:pt idx="57">
                  <c:v>44709</c:v>
                </c:pt>
                <c:pt idx="58">
                  <c:v>44710</c:v>
                </c:pt>
                <c:pt idx="59">
                  <c:v>44711</c:v>
                </c:pt>
                <c:pt idx="60">
                  <c:v>44712</c:v>
                </c:pt>
                <c:pt idx="61">
                  <c:v>44713</c:v>
                </c:pt>
                <c:pt idx="62">
                  <c:v>44714</c:v>
                </c:pt>
                <c:pt idx="63">
                  <c:v>44715</c:v>
                </c:pt>
                <c:pt idx="64">
                  <c:v>44716</c:v>
                </c:pt>
                <c:pt idx="65">
                  <c:v>44717</c:v>
                </c:pt>
                <c:pt idx="66">
                  <c:v>44718</c:v>
                </c:pt>
                <c:pt idx="67">
                  <c:v>44719</c:v>
                </c:pt>
                <c:pt idx="68">
                  <c:v>44720</c:v>
                </c:pt>
                <c:pt idx="69">
                  <c:v>44721</c:v>
                </c:pt>
                <c:pt idx="70">
                  <c:v>44722</c:v>
                </c:pt>
                <c:pt idx="71">
                  <c:v>44723</c:v>
                </c:pt>
                <c:pt idx="72">
                  <c:v>44724</c:v>
                </c:pt>
                <c:pt idx="73">
                  <c:v>44725</c:v>
                </c:pt>
                <c:pt idx="74">
                  <c:v>44726</c:v>
                </c:pt>
                <c:pt idx="75">
                  <c:v>44727</c:v>
                </c:pt>
                <c:pt idx="76">
                  <c:v>44728</c:v>
                </c:pt>
                <c:pt idx="77">
                  <c:v>44729</c:v>
                </c:pt>
                <c:pt idx="78">
                  <c:v>44730</c:v>
                </c:pt>
                <c:pt idx="79">
                  <c:v>44731</c:v>
                </c:pt>
                <c:pt idx="80">
                  <c:v>44732</c:v>
                </c:pt>
                <c:pt idx="81">
                  <c:v>44733</c:v>
                </c:pt>
                <c:pt idx="82">
                  <c:v>44734</c:v>
                </c:pt>
                <c:pt idx="83">
                  <c:v>44735</c:v>
                </c:pt>
                <c:pt idx="84">
                  <c:v>44736</c:v>
                </c:pt>
                <c:pt idx="85">
                  <c:v>44737</c:v>
                </c:pt>
                <c:pt idx="86">
                  <c:v>44738</c:v>
                </c:pt>
                <c:pt idx="87">
                  <c:v>44739</c:v>
                </c:pt>
                <c:pt idx="88">
                  <c:v>44740</c:v>
                </c:pt>
                <c:pt idx="89">
                  <c:v>44741</c:v>
                </c:pt>
                <c:pt idx="90">
                  <c:v>44742</c:v>
                </c:pt>
                <c:pt idx="91">
                  <c:v>44743</c:v>
                </c:pt>
                <c:pt idx="92">
                  <c:v>44744</c:v>
                </c:pt>
                <c:pt idx="93">
                  <c:v>44745</c:v>
                </c:pt>
                <c:pt idx="94">
                  <c:v>44746</c:v>
                </c:pt>
                <c:pt idx="95">
                  <c:v>44747</c:v>
                </c:pt>
                <c:pt idx="96">
                  <c:v>44748</c:v>
                </c:pt>
                <c:pt idx="97">
                  <c:v>44749</c:v>
                </c:pt>
                <c:pt idx="98">
                  <c:v>44750</c:v>
                </c:pt>
                <c:pt idx="99">
                  <c:v>44751</c:v>
                </c:pt>
                <c:pt idx="100">
                  <c:v>44752</c:v>
                </c:pt>
                <c:pt idx="101">
                  <c:v>44753</c:v>
                </c:pt>
                <c:pt idx="102">
                  <c:v>44754</c:v>
                </c:pt>
                <c:pt idx="103">
                  <c:v>44755</c:v>
                </c:pt>
                <c:pt idx="104">
                  <c:v>44756</c:v>
                </c:pt>
                <c:pt idx="105">
                  <c:v>44757</c:v>
                </c:pt>
                <c:pt idx="106">
                  <c:v>44758</c:v>
                </c:pt>
                <c:pt idx="107">
                  <c:v>44759</c:v>
                </c:pt>
                <c:pt idx="108">
                  <c:v>44760</c:v>
                </c:pt>
                <c:pt idx="109">
                  <c:v>44761</c:v>
                </c:pt>
                <c:pt idx="110">
                  <c:v>44762</c:v>
                </c:pt>
                <c:pt idx="111">
                  <c:v>44763</c:v>
                </c:pt>
                <c:pt idx="112">
                  <c:v>44764</c:v>
                </c:pt>
                <c:pt idx="113">
                  <c:v>44765</c:v>
                </c:pt>
                <c:pt idx="114">
                  <c:v>44766</c:v>
                </c:pt>
                <c:pt idx="115">
                  <c:v>44767</c:v>
                </c:pt>
                <c:pt idx="116">
                  <c:v>44768</c:v>
                </c:pt>
                <c:pt idx="117">
                  <c:v>44769</c:v>
                </c:pt>
                <c:pt idx="118">
                  <c:v>44770</c:v>
                </c:pt>
                <c:pt idx="119">
                  <c:v>44771</c:v>
                </c:pt>
                <c:pt idx="120">
                  <c:v>44772</c:v>
                </c:pt>
                <c:pt idx="121">
                  <c:v>44773</c:v>
                </c:pt>
                <c:pt idx="122">
                  <c:v>44774</c:v>
                </c:pt>
                <c:pt idx="123">
                  <c:v>44775</c:v>
                </c:pt>
                <c:pt idx="124">
                  <c:v>44776</c:v>
                </c:pt>
                <c:pt idx="125">
                  <c:v>44777</c:v>
                </c:pt>
                <c:pt idx="126">
                  <c:v>44778</c:v>
                </c:pt>
                <c:pt idx="127">
                  <c:v>44779</c:v>
                </c:pt>
                <c:pt idx="128">
                  <c:v>44780</c:v>
                </c:pt>
                <c:pt idx="129">
                  <c:v>44781</c:v>
                </c:pt>
                <c:pt idx="130">
                  <c:v>44782</c:v>
                </c:pt>
              </c:numCache>
            </c:numRef>
          </c:cat>
          <c:val>
            <c:numRef>
              <c:f>Sheet1!$F$2:$F$132</c:f>
              <c:numCache>
                <c:formatCode>0</c:formatCode>
                <c:ptCount val="131"/>
                <c:pt idx="0">
                  <c:v>320.99025</c:v>
                </c:pt>
                <c:pt idx="1">
                  <c:v>320.99025</c:v>
                </c:pt>
                <c:pt idx="2">
                  <c:v>320.99025</c:v>
                </c:pt>
                <c:pt idx="3">
                  <c:v>316.97800000000001</c:v>
                </c:pt>
                <c:pt idx="4">
                  <c:v>342.60400000000004</c:v>
                </c:pt>
                <c:pt idx="5">
                  <c:v>342.60400000000004</c:v>
                </c:pt>
                <c:pt idx="6">
                  <c:v>336.34674999999999</c:v>
                </c:pt>
                <c:pt idx="7">
                  <c:v>349.14299999999997</c:v>
                </c:pt>
                <c:pt idx="8">
                  <c:v>349.14299999999997</c:v>
                </c:pt>
                <c:pt idx="9">
                  <c:v>349.14299999999997</c:v>
                </c:pt>
                <c:pt idx="10">
                  <c:v>441.50599999999997</c:v>
                </c:pt>
                <c:pt idx="11">
                  <c:v>526.40325000000007</c:v>
                </c:pt>
                <c:pt idx="12">
                  <c:v>526.40325000000007</c:v>
                </c:pt>
                <c:pt idx="13">
                  <c:v>648.12725</c:v>
                </c:pt>
                <c:pt idx="14">
                  <c:v>589.43375000000003</c:v>
                </c:pt>
                <c:pt idx="15">
                  <c:v>589.43375000000003</c:v>
                </c:pt>
                <c:pt idx="16">
                  <c:v>589.43375000000003</c:v>
                </c:pt>
                <c:pt idx="17">
                  <c:v>592.97166666666669</c:v>
                </c:pt>
                <c:pt idx="18">
                  <c:v>575.73400000000004</c:v>
                </c:pt>
                <c:pt idx="19">
                  <c:v>516.93174999999997</c:v>
                </c:pt>
                <c:pt idx="20">
                  <c:v>359.26950000000005</c:v>
                </c:pt>
                <c:pt idx="21">
                  <c:v>332.16049999999996</c:v>
                </c:pt>
                <c:pt idx="22">
                  <c:v>332.16049999999996</c:v>
                </c:pt>
                <c:pt idx="23">
                  <c:v>332.16049999999996</c:v>
                </c:pt>
                <c:pt idx="24">
                  <c:v>354.15939999999995</c:v>
                </c:pt>
                <c:pt idx="25">
                  <c:v>372.13580000000002</c:v>
                </c:pt>
                <c:pt idx="26">
                  <c:v>380.0385</c:v>
                </c:pt>
                <c:pt idx="27">
                  <c:v>436.21850000000001</c:v>
                </c:pt>
                <c:pt idx="28">
                  <c:v>609.01974999999993</c:v>
                </c:pt>
                <c:pt idx="29">
                  <c:v>609.01974999999993</c:v>
                </c:pt>
                <c:pt idx="30">
                  <c:v>609.01974999999993</c:v>
                </c:pt>
                <c:pt idx="31">
                  <c:v>819.33774999999991</c:v>
                </c:pt>
                <c:pt idx="32">
                  <c:v>848.68499999999995</c:v>
                </c:pt>
                <c:pt idx="33">
                  <c:v>848.68499999999995</c:v>
                </c:pt>
                <c:pt idx="34">
                  <c:v>938.73149999999987</c:v>
                </c:pt>
                <c:pt idx="35">
                  <c:v>860.39575000000002</c:v>
                </c:pt>
                <c:pt idx="36">
                  <c:v>860.39575000000002</c:v>
                </c:pt>
                <c:pt idx="37">
                  <c:v>860.39575000000002</c:v>
                </c:pt>
                <c:pt idx="38">
                  <c:v>904.66550000000007</c:v>
                </c:pt>
                <c:pt idx="39">
                  <c:v>901.66800000000001</c:v>
                </c:pt>
                <c:pt idx="40">
                  <c:v>901.66800000000001</c:v>
                </c:pt>
                <c:pt idx="41">
                  <c:v>902.67849999999999</c:v>
                </c:pt>
                <c:pt idx="42">
                  <c:v>1028.1077500000001</c:v>
                </c:pt>
                <c:pt idx="43">
                  <c:v>1028.1077500000001</c:v>
                </c:pt>
                <c:pt idx="44">
                  <c:v>1028.1077500000001</c:v>
                </c:pt>
                <c:pt idx="45">
                  <c:v>838.64825000000008</c:v>
                </c:pt>
                <c:pt idx="46">
                  <c:v>901.97424999999998</c:v>
                </c:pt>
                <c:pt idx="47">
                  <c:v>901.97424999999998</c:v>
                </c:pt>
                <c:pt idx="48">
                  <c:v>999.36824999999999</c:v>
                </c:pt>
                <c:pt idx="49">
                  <c:v>867.85124999999994</c:v>
                </c:pt>
                <c:pt idx="50">
                  <c:v>867.85124999999994</c:v>
                </c:pt>
                <c:pt idx="51">
                  <c:v>867.85124999999994</c:v>
                </c:pt>
                <c:pt idx="52">
                  <c:v>931.23950000000002</c:v>
                </c:pt>
                <c:pt idx="53">
                  <c:v>791.75725</c:v>
                </c:pt>
                <c:pt idx="54">
                  <c:v>791.75725</c:v>
                </c:pt>
                <c:pt idx="55">
                  <c:v>669.68325000000004</c:v>
                </c:pt>
                <c:pt idx="56">
                  <c:v>687.64924999999994</c:v>
                </c:pt>
                <c:pt idx="57">
                  <c:v>687.64924999999994</c:v>
                </c:pt>
                <c:pt idx="58">
                  <c:v>687.64924999999994</c:v>
                </c:pt>
                <c:pt idx="59">
                  <c:v>598.12533333333329</c:v>
                </c:pt>
                <c:pt idx="60">
                  <c:v>1034.54</c:v>
                </c:pt>
                <c:pt idx="61">
                  <c:v>1135.7384999999999</c:v>
                </c:pt>
                <c:pt idx="62">
                  <c:v>1083.61175</c:v>
                </c:pt>
                <c:pt idx="63">
                  <c:v>1189.6724999999999</c:v>
                </c:pt>
                <c:pt idx="64">
                  <c:v>1189.6724999999999</c:v>
                </c:pt>
                <c:pt idx="65">
                  <c:v>1189.6724999999999</c:v>
                </c:pt>
                <c:pt idx="66">
                  <c:v>1082.2199999999998</c:v>
                </c:pt>
                <c:pt idx="67">
                  <c:v>839.26160000000004</c:v>
                </c:pt>
                <c:pt idx="68">
                  <c:v>689.24350000000004</c:v>
                </c:pt>
                <c:pt idx="69">
                  <c:v>677.47550000000001</c:v>
                </c:pt>
                <c:pt idx="70">
                  <c:v>650.52224999999999</c:v>
                </c:pt>
                <c:pt idx="71">
                  <c:v>650.52224999999999</c:v>
                </c:pt>
                <c:pt idx="72">
                  <c:v>650.52224999999999</c:v>
                </c:pt>
                <c:pt idx="73">
                  <c:v>688.57024999999999</c:v>
                </c:pt>
                <c:pt idx="74">
                  <c:v>673.51974999999993</c:v>
                </c:pt>
                <c:pt idx="75">
                  <c:v>673.51974999999993</c:v>
                </c:pt>
                <c:pt idx="76">
                  <c:v>642.76800000000003</c:v>
                </c:pt>
                <c:pt idx="77">
                  <c:v>515.30049999999994</c:v>
                </c:pt>
                <c:pt idx="78">
                  <c:v>515.30049999999994</c:v>
                </c:pt>
                <c:pt idx="79">
                  <c:v>515.30049999999994</c:v>
                </c:pt>
                <c:pt idx="80">
                  <c:v>418.86666666666662</c:v>
                </c:pt>
                <c:pt idx="81">
                  <c:v>376.33349999999996</c:v>
                </c:pt>
                <c:pt idx="82">
                  <c:v>376.33349999999996</c:v>
                </c:pt>
                <c:pt idx="83">
                  <c:v>368.892</c:v>
                </c:pt>
                <c:pt idx="84">
                  <c:v>499.464</c:v>
                </c:pt>
                <c:pt idx="85">
                  <c:v>499.464</c:v>
                </c:pt>
                <c:pt idx="86">
                  <c:v>499.464</c:v>
                </c:pt>
                <c:pt idx="87">
                  <c:v>616.14700000000005</c:v>
                </c:pt>
                <c:pt idx="88">
                  <c:v>551.87600000000009</c:v>
                </c:pt>
                <c:pt idx="89">
                  <c:v>551.87600000000009</c:v>
                </c:pt>
                <c:pt idx="90">
                  <c:v>538.78674999999998</c:v>
                </c:pt>
                <c:pt idx="91">
                  <c:v>531.48374999999999</c:v>
                </c:pt>
                <c:pt idx="92">
                  <c:v>531.48374999999999</c:v>
                </c:pt>
                <c:pt idx="93">
                  <c:v>531.48374999999999</c:v>
                </c:pt>
                <c:pt idx="94">
                  <c:v>464.36833333333334</c:v>
                </c:pt>
                <c:pt idx="95">
                  <c:v>499.59</c:v>
                </c:pt>
                <c:pt idx="96">
                  <c:v>522.57425000000001</c:v>
                </c:pt>
                <c:pt idx="97">
                  <c:v>628.80150000000003</c:v>
                </c:pt>
                <c:pt idx="98">
                  <c:v>678.48850000000004</c:v>
                </c:pt>
                <c:pt idx="99">
                  <c:v>678.48850000000004</c:v>
                </c:pt>
                <c:pt idx="100">
                  <c:v>678.48850000000004</c:v>
                </c:pt>
                <c:pt idx="101">
                  <c:v>771</c:v>
                </c:pt>
                <c:pt idx="102">
                  <c:v>815.68624999999997</c:v>
                </c:pt>
                <c:pt idx="103">
                  <c:v>782.32925</c:v>
                </c:pt>
                <c:pt idx="104">
                  <c:v>779.92124999999999</c:v>
                </c:pt>
                <c:pt idx="105">
                  <c:v>779.92124999999999</c:v>
                </c:pt>
                <c:pt idx="106">
                  <c:v>779.92124999999999</c:v>
                </c:pt>
                <c:pt idx="107">
                  <c:v>776.18975</c:v>
                </c:pt>
                <c:pt idx="108">
                  <c:v>776.29775000000006</c:v>
                </c:pt>
                <c:pt idx="109">
                  <c:v>588.53575000000001</c:v>
                </c:pt>
                <c:pt idx="110">
                  <c:v>588.53575000000001</c:v>
                </c:pt>
                <c:pt idx="111">
                  <c:v>566.45950000000005</c:v>
                </c:pt>
                <c:pt idx="112">
                  <c:v>595.50350000000003</c:v>
                </c:pt>
                <c:pt idx="113">
                  <c:v>595.50350000000003</c:v>
                </c:pt>
                <c:pt idx="114">
                  <c:v>595.50350000000003</c:v>
                </c:pt>
                <c:pt idx="115">
                  <c:v>805.31975</c:v>
                </c:pt>
                <c:pt idx="116">
                  <c:v>818.45825000000002</c:v>
                </c:pt>
                <c:pt idx="117">
                  <c:v>818.45825000000002</c:v>
                </c:pt>
                <c:pt idx="118">
                  <c:v>828.68</c:v>
                </c:pt>
                <c:pt idx="119">
                  <c:v>804.72249999999997</c:v>
                </c:pt>
                <c:pt idx="120">
                  <c:v>804.72249999999997</c:v>
                </c:pt>
                <c:pt idx="121">
                  <c:v>804.72249999999997</c:v>
                </c:pt>
                <c:pt idx="122">
                  <c:v>646.50806782500001</c:v>
                </c:pt>
                <c:pt idx="123">
                  <c:v>876.08282877500005</c:v>
                </c:pt>
                <c:pt idx="124">
                  <c:v>876.08282877500005</c:v>
                </c:pt>
                <c:pt idx="125">
                  <c:v>862.22674477500004</c:v>
                </c:pt>
                <c:pt idx="126">
                  <c:v>851.65550977500004</c:v>
                </c:pt>
                <c:pt idx="127">
                  <c:v>851.65550977500004</c:v>
                </c:pt>
                <c:pt idx="128">
                  <c:v>851.65550977500004</c:v>
                </c:pt>
                <c:pt idx="129">
                  <c:v>977.49466927499998</c:v>
                </c:pt>
                <c:pt idx="130">
                  <c:v>842.47170103333337</c:v>
                </c:pt>
              </c:numCache>
            </c:numRef>
          </c:val>
          <c:smooth val="0"/>
          <c:extLst>
            <c:ext xmlns:c16="http://schemas.microsoft.com/office/drawing/2014/chart" uri="{C3380CC4-5D6E-409C-BE32-E72D297353CC}">
              <c16:uniqueId val="{00000004-2521-4704-8001-83623E5F1097}"/>
            </c:ext>
          </c:extLst>
        </c:ser>
        <c:ser>
          <c:idx val="5"/>
          <c:order val="5"/>
          <c:tx>
            <c:strRef>
              <c:f>Sheet1!$G$1</c:f>
              <c:strCache>
                <c:ptCount val="1"/>
                <c:pt idx="0">
                  <c:v>South Hadley</c:v>
                </c:pt>
              </c:strCache>
            </c:strRef>
          </c:tx>
          <c:spPr>
            <a:ln w="19050" cap="rnd">
              <a:solidFill>
                <a:schemeClr val="accent5"/>
              </a:solidFill>
              <a:round/>
            </a:ln>
            <a:effectLst/>
          </c:spPr>
          <c:marker>
            <c:symbol val="none"/>
          </c:marker>
          <c:cat>
            <c:numRef>
              <c:f>Sheet1!$A$2:$A$132</c:f>
              <c:numCache>
                <c:formatCode>m/d/yyyy</c:formatCode>
                <c:ptCount val="131"/>
                <c:pt idx="0">
                  <c:v>44652</c:v>
                </c:pt>
                <c:pt idx="1">
                  <c:v>44653</c:v>
                </c:pt>
                <c:pt idx="2">
                  <c:v>44654</c:v>
                </c:pt>
                <c:pt idx="3">
                  <c:v>44655</c:v>
                </c:pt>
                <c:pt idx="4">
                  <c:v>44656</c:v>
                </c:pt>
                <c:pt idx="5">
                  <c:v>44657</c:v>
                </c:pt>
                <c:pt idx="6">
                  <c:v>44658</c:v>
                </c:pt>
                <c:pt idx="7">
                  <c:v>44659</c:v>
                </c:pt>
                <c:pt idx="8">
                  <c:v>44660</c:v>
                </c:pt>
                <c:pt idx="9">
                  <c:v>44661</c:v>
                </c:pt>
                <c:pt idx="10">
                  <c:v>44662</c:v>
                </c:pt>
                <c:pt idx="11">
                  <c:v>44663</c:v>
                </c:pt>
                <c:pt idx="12">
                  <c:v>44664</c:v>
                </c:pt>
                <c:pt idx="13">
                  <c:v>44665</c:v>
                </c:pt>
                <c:pt idx="14">
                  <c:v>44666</c:v>
                </c:pt>
                <c:pt idx="15">
                  <c:v>44667</c:v>
                </c:pt>
                <c:pt idx="16">
                  <c:v>44668</c:v>
                </c:pt>
                <c:pt idx="17">
                  <c:v>44669</c:v>
                </c:pt>
                <c:pt idx="18">
                  <c:v>44670</c:v>
                </c:pt>
                <c:pt idx="19">
                  <c:v>44671</c:v>
                </c:pt>
                <c:pt idx="20">
                  <c:v>44672</c:v>
                </c:pt>
                <c:pt idx="21">
                  <c:v>44673</c:v>
                </c:pt>
                <c:pt idx="22">
                  <c:v>44674</c:v>
                </c:pt>
                <c:pt idx="23">
                  <c:v>44675</c:v>
                </c:pt>
                <c:pt idx="24">
                  <c:v>44676</c:v>
                </c:pt>
                <c:pt idx="25">
                  <c:v>44677</c:v>
                </c:pt>
                <c:pt idx="26">
                  <c:v>44678</c:v>
                </c:pt>
                <c:pt idx="27">
                  <c:v>44679</c:v>
                </c:pt>
                <c:pt idx="28">
                  <c:v>44680</c:v>
                </c:pt>
                <c:pt idx="29">
                  <c:v>44681</c:v>
                </c:pt>
                <c:pt idx="30">
                  <c:v>44682</c:v>
                </c:pt>
                <c:pt idx="31">
                  <c:v>44683</c:v>
                </c:pt>
                <c:pt idx="32">
                  <c:v>44684</c:v>
                </c:pt>
                <c:pt idx="33">
                  <c:v>44685</c:v>
                </c:pt>
                <c:pt idx="34">
                  <c:v>44686</c:v>
                </c:pt>
                <c:pt idx="35">
                  <c:v>44687</c:v>
                </c:pt>
                <c:pt idx="36">
                  <c:v>44688</c:v>
                </c:pt>
                <c:pt idx="37">
                  <c:v>44689</c:v>
                </c:pt>
                <c:pt idx="38">
                  <c:v>44690</c:v>
                </c:pt>
                <c:pt idx="39">
                  <c:v>44691</c:v>
                </c:pt>
                <c:pt idx="40">
                  <c:v>44692</c:v>
                </c:pt>
                <c:pt idx="41">
                  <c:v>44693</c:v>
                </c:pt>
                <c:pt idx="42">
                  <c:v>44694</c:v>
                </c:pt>
                <c:pt idx="43">
                  <c:v>44695</c:v>
                </c:pt>
                <c:pt idx="44">
                  <c:v>44696</c:v>
                </c:pt>
                <c:pt idx="45">
                  <c:v>44697</c:v>
                </c:pt>
                <c:pt idx="46">
                  <c:v>44698</c:v>
                </c:pt>
                <c:pt idx="47">
                  <c:v>44699</c:v>
                </c:pt>
                <c:pt idx="48">
                  <c:v>44700</c:v>
                </c:pt>
                <c:pt idx="49">
                  <c:v>44701</c:v>
                </c:pt>
                <c:pt idx="50">
                  <c:v>44702</c:v>
                </c:pt>
                <c:pt idx="51">
                  <c:v>44703</c:v>
                </c:pt>
                <c:pt idx="52">
                  <c:v>44704</c:v>
                </c:pt>
                <c:pt idx="53">
                  <c:v>44705</c:v>
                </c:pt>
                <c:pt idx="54">
                  <c:v>44706</c:v>
                </c:pt>
                <c:pt idx="55">
                  <c:v>44707</c:v>
                </c:pt>
                <c:pt idx="56">
                  <c:v>44708</c:v>
                </c:pt>
                <c:pt idx="57">
                  <c:v>44709</c:v>
                </c:pt>
                <c:pt idx="58">
                  <c:v>44710</c:v>
                </c:pt>
                <c:pt idx="59">
                  <c:v>44711</c:v>
                </c:pt>
                <c:pt idx="60">
                  <c:v>44712</c:v>
                </c:pt>
                <c:pt idx="61">
                  <c:v>44713</c:v>
                </c:pt>
                <c:pt idx="62">
                  <c:v>44714</c:v>
                </c:pt>
                <c:pt idx="63">
                  <c:v>44715</c:v>
                </c:pt>
                <c:pt idx="64">
                  <c:v>44716</c:v>
                </c:pt>
                <c:pt idx="65">
                  <c:v>44717</c:v>
                </c:pt>
                <c:pt idx="66">
                  <c:v>44718</c:v>
                </c:pt>
                <c:pt idx="67">
                  <c:v>44719</c:v>
                </c:pt>
                <c:pt idx="68">
                  <c:v>44720</c:v>
                </c:pt>
                <c:pt idx="69">
                  <c:v>44721</c:v>
                </c:pt>
                <c:pt idx="70">
                  <c:v>44722</c:v>
                </c:pt>
                <c:pt idx="71">
                  <c:v>44723</c:v>
                </c:pt>
                <c:pt idx="72">
                  <c:v>44724</c:v>
                </c:pt>
                <c:pt idx="73">
                  <c:v>44725</c:v>
                </c:pt>
                <c:pt idx="74">
                  <c:v>44726</c:v>
                </c:pt>
                <c:pt idx="75">
                  <c:v>44727</c:v>
                </c:pt>
                <c:pt idx="76">
                  <c:v>44728</c:v>
                </c:pt>
                <c:pt idx="77">
                  <c:v>44729</c:v>
                </c:pt>
                <c:pt idx="78">
                  <c:v>44730</c:v>
                </c:pt>
                <c:pt idx="79">
                  <c:v>44731</c:v>
                </c:pt>
                <c:pt idx="80">
                  <c:v>44732</c:v>
                </c:pt>
                <c:pt idx="81">
                  <c:v>44733</c:v>
                </c:pt>
                <c:pt idx="82">
                  <c:v>44734</c:v>
                </c:pt>
                <c:pt idx="83">
                  <c:v>44735</c:v>
                </c:pt>
                <c:pt idx="84">
                  <c:v>44736</c:v>
                </c:pt>
                <c:pt idx="85">
                  <c:v>44737</c:v>
                </c:pt>
                <c:pt idx="86">
                  <c:v>44738</c:v>
                </c:pt>
                <c:pt idx="87">
                  <c:v>44739</c:v>
                </c:pt>
                <c:pt idx="88">
                  <c:v>44740</c:v>
                </c:pt>
                <c:pt idx="89">
                  <c:v>44741</c:v>
                </c:pt>
                <c:pt idx="90">
                  <c:v>44742</c:v>
                </c:pt>
                <c:pt idx="91">
                  <c:v>44743</c:v>
                </c:pt>
                <c:pt idx="92">
                  <c:v>44744</c:v>
                </c:pt>
                <c:pt idx="93">
                  <c:v>44745</c:v>
                </c:pt>
                <c:pt idx="94">
                  <c:v>44746</c:v>
                </c:pt>
                <c:pt idx="95">
                  <c:v>44747</c:v>
                </c:pt>
                <c:pt idx="96">
                  <c:v>44748</c:v>
                </c:pt>
                <c:pt idx="97">
                  <c:v>44749</c:v>
                </c:pt>
                <c:pt idx="98">
                  <c:v>44750</c:v>
                </c:pt>
                <c:pt idx="99">
                  <c:v>44751</c:v>
                </c:pt>
                <c:pt idx="100">
                  <c:v>44752</c:v>
                </c:pt>
                <c:pt idx="101">
                  <c:v>44753</c:v>
                </c:pt>
                <c:pt idx="102">
                  <c:v>44754</c:v>
                </c:pt>
                <c:pt idx="103">
                  <c:v>44755</c:v>
                </c:pt>
                <c:pt idx="104">
                  <c:v>44756</c:v>
                </c:pt>
                <c:pt idx="105">
                  <c:v>44757</c:v>
                </c:pt>
                <c:pt idx="106">
                  <c:v>44758</c:v>
                </c:pt>
                <c:pt idx="107">
                  <c:v>44759</c:v>
                </c:pt>
                <c:pt idx="108">
                  <c:v>44760</c:v>
                </c:pt>
                <c:pt idx="109">
                  <c:v>44761</c:v>
                </c:pt>
                <c:pt idx="110">
                  <c:v>44762</c:v>
                </c:pt>
                <c:pt idx="111">
                  <c:v>44763</c:v>
                </c:pt>
                <c:pt idx="112">
                  <c:v>44764</c:v>
                </c:pt>
                <c:pt idx="113">
                  <c:v>44765</c:v>
                </c:pt>
                <c:pt idx="114">
                  <c:v>44766</c:v>
                </c:pt>
                <c:pt idx="115">
                  <c:v>44767</c:v>
                </c:pt>
                <c:pt idx="116">
                  <c:v>44768</c:v>
                </c:pt>
                <c:pt idx="117">
                  <c:v>44769</c:v>
                </c:pt>
                <c:pt idx="118">
                  <c:v>44770</c:v>
                </c:pt>
                <c:pt idx="119">
                  <c:v>44771</c:v>
                </c:pt>
                <c:pt idx="120">
                  <c:v>44772</c:v>
                </c:pt>
                <c:pt idx="121">
                  <c:v>44773</c:v>
                </c:pt>
                <c:pt idx="122">
                  <c:v>44774</c:v>
                </c:pt>
                <c:pt idx="123">
                  <c:v>44775</c:v>
                </c:pt>
                <c:pt idx="124">
                  <c:v>44776</c:v>
                </c:pt>
                <c:pt idx="125">
                  <c:v>44777</c:v>
                </c:pt>
                <c:pt idx="126">
                  <c:v>44778</c:v>
                </c:pt>
                <c:pt idx="127">
                  <c:v>44779</c:v>
                </c:pt>
                <c:pt idx="128">
                  <c:v>44780</c:v>
                </c:pt>
                <c:pt idx="129">
                  <c:v>44781</c:v>
                </c:pt>
                <c:pt idx="130">
                  <c:v>44782</c:v>
                </c:pt>
              </c:numCache>
            </c:numRef>
          </c:cat>
          <c:val>
            <c:numRef>
              <c:f>Sheet1!$G$2:$G$132</c:f>
              <c:numCache>
                <c:formatCode>0</c:formatCode>
                <c:ptCount val="131"/>
                <c:pt idx="0">
                  <c:v>358.90499999999997</c:v>
                </c:pt>
                <c:pt idx="1">
                  <c:v>470.26499999999999</c:v>
                </c:pt>
                <c:pt idx="2">
                  <c:v>470.26499999999999</c:v>
                </c:pt>
                <c:pt idx="3">
                  <c:v>490.55674999999997</c:v>
                </c:pt>
                <c:pt idx="4">
                  <c:v>490.55674999999997</c:v>
                </c:pt>
                <c:pt idx="5">
                  <c:v>564.68100000000004</c:v>
                </c:pt>
                <c:pt idx="6">
                  <c:v>564.68100000000004</c:v>
                </c:pt>
                <c:pt idx="7">
                  <c:v>602.53375000000005</c:v>
                </c:pt>
                <c:pt idx="8">
                  <c:v>526.87599999999998</c:v>
                </c:pt>
                <c:pt idx="9">
                  <c:v>526.87599999999998</c:v>
                </c:pt>
                <c:pt idx="10">
                  <c:v>534.274</c:v>
                </c:pt>
                <c:pt idx="11">
                  <c:v>534.274</c:v>
                </c:pt>
                <c:pt idx="12">
                  <c:v>506.94599999999997</c:v>
                </c:pt>
                <c:pt idx="13">
                  <c:v>506.94599999999997</c:v>
                </c:pt>
                <c:pt idx="14">
                  <c:v>530.14125000000001</c:v>
                </c:pt>
                <c:pt idx="15">
                  <c:v>539.94775000000004</c:v>
                </c:pt>
                <c:pt idx="16">
                  <c:v>539.94775000000004</c:v>
                </c:pt>
                <c:pt idx="17">
                  <c:v>554.93225000000007</c:v>
                </c:pt>
                <c:pt idx="18">
                  <c:v>554.93225000000007</c:v>
                </c:pt>
                <c:pt idx="19">
                  <c:v>587.06299999999999</c:v>
                </c:pt>
                <c:pt idx="20">
                  <c:v>587.06299999999999</c:v>
                </c:pt>
                <c:pt idx="21">
                  <c:v>551.57275000000004</c:v>
                </c:pt>
                <c:pt idx="22">
                  <c:v>598.09350000000006</c:v>
                </c:pt>
                <c:pt idx="23">
                  <c:v>598.09350000000006</c:v>
                </c:pt>
                <c:pt idx="24">
                  <c:v>603.19974999999999</c:v>
                </c:pt>
                <c:pt idx="25">
                  <c:v>603.19974999999999</c:v>
                </c:pt>
                <c:pt idx="26">
                  <c:v>577.99</c:v>
                </c:pt>
                <c:pt idx="27">
                  <c:v>577.99</c:v>
                </c:pt>
                <c:pt idx="28">
                  <c:v>649.48824999999999</c:v>
                </c:pt>
                <c:pt idx="29">
                  <c:v>668.06074999999998</c:v>
                </c:pt>
                <c:pt idx="30">
                  <c:v>668.06074999999998</c:v>
                </c:pt>
                <c:pt idx="31">
                  <c:v>713.22025000000008</c:v>
                </c:pt>
                <c:pt idx="32">
                  <c:v>713.22025000000008</c:v>
                </c:pt>
                <c:pt idx="33">
                  <c:v>949.62374999999997</c:v>
                </c:pt>
                <c:pt idx="34">
                  <c:v>949.62374999999997</c:v>
                </c:pt>
                <c:pt idx="35">
                  <c:v>1063.6042499999999</c:v>
                </c:pt>
                <c:pt idx="36">
                  <c:v>1035.97</c:v>
                </c:pt>
                <c:pt idx="37">
                  <c:v>1035.97</c:v>
                </c:pt>
                <c:pt idx="38">
                  <c:v>1296.2104999999999</c:v>
                </c:pt>
                <c:pt idx="39">
                  <c:v>1296.2104999999999</c:v>
                </c:pt>
                <c:pt idx="40">
                  <c:v>1358.2070000000001</c:v>
                </c:pt>
                <c:pt idx="41">
                  <c:v>1358.2070000000001</c:v>
                </c:pt>
                <c:pt idx="42">
                  <c:v>1358.03025</c:v>
                </c:pt>
                <c:pt idx="43">
                  <c:v>1465.7487500000002</c:v>
                </c:pt>
                <c:pt idx="44">
                  <c:v>1465.7487500000002</c:v>
                </c:pt>
                <c:pt idx="45">
                  <c:v>1096.8645000000001</c:v>
                </c:pt>
                <c:pt idx="46">
                  <c:v>1096.8645000000001</c:v>
                </c:pt>
                <c:pt idx="47">
                  <c:v>923.64775000000009</c:v>
                </c:pt>
                <c:pt idx="48">
                  <c:v>923.64775000000009</c:v>
                </c:pt>
                <c:pt idx="49">
                  <c:v>820.82349999999997</c:v>
                </c:pt>
                <c:pt idx="50">
                  <c:v>747.75825000000009</c:v>
                </c:pt>
                <c:pt idx="51">
                  <c:v>747.75825000000009</c:v>
                </c:pt>
                <c:pt idx="52">
                  <c:v>864.66949999999997</c:v>
                </c:pt>
                <c:pt idx="53">
                  <c:v>864.66949999999997</c:v>
                </c:pt>
                <c:pt idx="54">
                  <c:v>861.03125</c:v>
                </c:pt>
                <c:pt idx="55">
                  <c:v>861.03125</c:v>
                </c:pt>
                <c:pt idx="56">
                  <c:v>791.51174999999989</c:v>
                </c:pt>
                <c:pt idx="57">
                  <c:v>730.60874999999999</c:v>
                </c:pt>
                <c:pt idx="58">
                  <c:v>730.60874999999999</c:v>
                </c:pt>
                <c:pt idx="59">
                  <c:v>642.90125</c:v>
                </c:pt>
                <c:pt idx="60">
                  <c:v>642.90125</c:v>
                </c:pt>
                <c:pt idx="61">
                  <c:v>551.59249999999997</c:v>
                </c:pt>
                <c:pt idx="62">
                  <c:v>551.59249999999997</c:v>
                </c:pt>
                <c:pt idx="63">
                  <c:v>557.66274999999996</c:v>
                </c:pt>
                <c:pt idx="64">
                  <c:v>584.57024999999999</c:v>
                </c:pt>
                <c:pt idx="65">
                  <c:v>584.57024999999999</c:v>
                </c:pt>
                <c:pt idx="66">
                  <c:v>679.98149999999998</c:v>
                </c:pt>
                <c:pt idx="67">
                  <c:v>679.98149999999998</c:v>
                </c:pt>
                <c:pt idx="68">
                  <c:v>662.09524999999996</c:v>
                </c:pt>
                <c:pt idx="69">
                  <c:v>662.09524999999996</c:v>
                </c:pt>
                <c:pt idx="70">
                  <c:v>561.93900000000008</c:v>
                </c:pt>
                <c:pt idx="71">
                  <c:v>445.90125</c:v>
                </c:pt>
                <c:pt idx="72">
                  <c:v>445.90125</c:v>
                </c:pt>
                <c:pt idx="73">
                  <c:v>379.45974999999999</c:v>
                </c:pt>
                <c:pt idx="74">
                  <c:v>379.45974999999999</c:v>
                </c:pt>
                <c:pt idx="75">
                  <c:v>489.47700000000003</c:v>
                </c:pt>
                <c:pt idx="76">
                  <c:v>489.47700000000003</c:v>
                </c:pt>
                <c:pt idx="77">
                  <c:v>507.62075000000004</c:v>
                </c:pt>
                <c:pt idx="78">
                  <c:v>548.92050000000006</c:v>
                </c:pt>
                <c:pt idx="79">
                  <c:v>548.92050000000006</c:v>
                </c:pt>
                <c:pt idx="80">
                  <c:v>559.75199999999995</c:v>
                </c:pt>
                <c:pt idx="81">
                  <c:v>559.75199999999995</c:v>
                </c:pt>
                <c:pt idx="82">
                  <c:v>328.29133333333328</c:v>
                </c:pt>
                <c:pt idx="83">
                  <c:v>328.29133333333328</c:v>
                </c:pt>
                <c:pt idx="84">
                  <c:v>367.98033333333336</c:v>
                </c:pt>
                <c:pt idx="85">
                  <c:v>342.50833333333338</c:v>
                </c:pt>
                <c:pt idx="86">
                  <c:v>342.50833333333338</c:v>
                </c:pt>
                <c:pt idx="87">
                  <c:v>348.81175000000002</c:v>
                </c:pt>
                <c:pt idx="88">
                  <c:v>348.81175000000002</c:v>
                </c:pt>
                <c:pt idx="89">
                  <c:v>461.98325</c:v>
                </c:pt>
                <c:pt idx="90">
                  <c:v>461.98325</c:v>
                </c:pt>
                <c:pt idx="91">
                  <c:v>515.35075000000006</c:v>
                </c:pt>
                <c:pt idx="92">
                  <c:v>672.20450000000005</c:v>
                </c:pt>
                <c:pt idx="93">
                  <c:v>672.20450000000005</c:v>
                </c:pt>
                <c:pt idx="94">
                  <c:v>773.69866666666667</c:v>
                </c:pt>
                <c:pt idx="95">
                  <c:v>773.69866666666667</c:v>
                </c:pt>
                <c:pt idx="96">
                  <c:v>805.66399999999999</c:v>
                </c:pt>
                <c:pt idx="97">
                  <c:v>806</c:v>
                </c:pt>
                <c:pt idx="98">
                  <c:v>766</c:v>
                </c:pt>
                <c:pt idx="99">
                  <c:v>631</c:v>
                </c:pt>
                <c:pt idx="100">
                  <c:v>630.49549999999999</c:v>
                </c:pt>
                <c:pt idx="101">
                  <c:v>687.76333333333332</c:v>
                </c:pt>
                <c:pt idx="102">
                  <c:v>687.76333333333332</c:v>
                </c:pt>
                <c:pt idx="103">
                  <c:v>870.83150000000001</c:v>
                </c:pt>
                <c:pt idx="104">
                  <c:v>870.83150000000001</c:v>
                </c:pt>
                <c:pt idx="105">
                  <c:v>965.36433333333332</c:v>
                </c:pt>
                <c:pt idx="106">
                  <c:v>769.81775000000005</c:v>
                </c:pt>
                <c:pt idx="107">
                  <c:v>769.81775000000005</c:v>
                </c:pt>
                <c:pt idx="108">
                  <c:v>702.35500000000002</c:v>
                </c:pt>
                <c:pt idx="109">
                  <c:v>702.35500000000002</c:v>
                </c:pt>
                <c:pt idx="110">
                  <c:v>703.80175000000008</c:v>
                </c:pt>
                <c:pt idx="111">
                  <c:v>703.80175000000008</c:v>
                </c:pt>
                <c:pt idx="112">
                  <c:v>837.36975000000007</c:v>
                </c:pt>
                <c:pt idx="113">
                  <c:v>984.31775000000005</c:v>
                </c:pt>
                <c:pt idx="114">
                  <c:v>984.31775000000005</c:v>
                </c:pt>
                <c:pt idx="115">
                  <c:v>1284.9557500000001</c:v>
                </c:pt>
                <c:pt idx="116">
                  <c:v>1284.9557500000001</c:v>
                </c:pt>
                <c:pt idx="117">
                  <c:v>1238</c:v>
                </c:pt>
                <c:pt idx="118">
                  <c:v>1238</c:v>
                </c:pt>
                <c:pt idx="119">
                  <c:v>1332.5</c:v>
                </c:pt>
                <c:pt idx="120">
                  <c:v>1735</c:v>
                </c:pt>
                <c:pt idx="121">
                  <c:v>1735</c:v>
                </c:pt>
                <c:pt idx="122">
                  <c:v>918.87964065000006</c:v>
                </c:pt>
                <c:pt idx="123">
                  <c:v>918.87964065000006</c:v>
                </c:pt>
                <c:pt idx="124">
                  <c:v>1325.18337365</c:v>
                </c:pt>
                <c:pt idx="125">
                  <c:v>1325.18337365</c:v>
                </c:pt>
                <c:pt idx="126">
                  <c:v>1316.9627083</c:v>
                </c:pt>
                <c:pt idx="127">
                  <c:v>1316.9627083</c:v>
                </c:pt>
                <c:pt idx="128">
                  <c:v>1316.9627083</c:v>
                </c:pt>
                <c:pt idx="129">
                  <c:v>1316.9627083</c:v>
                </c:pt>
                <c:pt idx="130">
                  <c:v>1316.9627083</c:v>
                </c:pt>
              </c:numCache>
            </c:numRef>
          </c:val>
          <c:smooth val="0"/>
          <c:extLst>
            <c:ext xmlns:c16="http://schemas.microsoft.com/office/drawing/2014/chart" uri="{C3380CC4-5D6E-409C-BE32-E72D297353CC}">
              <c16:uniqueId val="{00000000-270B-4819-AAD5-1C4853704592}"/>
            </c:ext>
          </c:extLst>
        </c:ser>
        <c:dLbls>
          <c:showLegendKey val="0"/>
          <c:showVal val="0"/>
          <c:showCatName val="0"/>
          <c:showSerName val="0"/>
          <c:showPercent val="0"/>
          <c:showBubbleSize val="0"/>
        </c:dLbls>
        <c:smooth val="0"/>
        <c:axId val="494445784"/>
        <c:axId val="494447424"/>
      </c:lineChart>
      <c:dateAx>
        <c:axId val="494445784"/>
        <c:scaling>
          <c:orientation val="minMax"/>
          <c:min val="44726"/>
        </c:scaling>
        <c:delete val="0"/>
        <c:axPos val="b"/>
        <c:majorGridlines>
          <c:spPr>
            <a:ln w="9525" cap="flat" cmpd="sng" algn="ctr">
              <a:solidFill>
                <a:schemeClr val="tx1">
                  <a:lumMod val="15000"/>
                  <a:lumOff val="85000"/>
                </a:schemeClr>
              </a:solidFill>
              <a:round/>
            </a:ln>
            <a:effectLst/>
          </c:spPr>
        </c:majorGridlines>
        <c:numFmt formatCode="m/d;@" sourceLinked="0"/>
        <c:majorTickMark val="out"/>
        <c:minorTickMark val="none"/>
        <c:tickLblPos val="low"/>
        <c:spPr>
          <a:solidFill>
            <a:schemeClr val="bg1"/>
          </a:solidFill>
          <a:ln w="9525" cap="flat" cmpd="sng" algn="ctr">
            <a:solidFill>
              <a:schemeClr val="tx1">
                <a:lumMod val="15000"/>
                <a:lumOff val="85000"/>
              </a:schemeClr>
            </a:solidFill>
            <a:round/>
          </a:ln>
          <a:effectLst/>
        </c:spPr>
        <c:txPr>
          <a:bodyPr rot="0" spcFirstLastPara="1" vertOverflow="ellipsis" wrap="square" anchor="ctr" anchorCtr="1"/>
          <a:lstStyle/>
          <a:p>
            <a:pPr>
              <a:defRPr sz="900" b="0" i="0" u="none" strike="noStrike" kern="1200" baseline="0">
                <a:solidFill>
                  <a:schemeClr val="tx1">
                    <a:lumMod val="65000"/>
                    <a:lumOff val="35000"/>
                  </a:schemeClr>
                </a:solidFill>
                <a:latin typeface="Calibri" panose="020F0502020204030204" pitchFamily="34" charset="0"/>
                <a:ea typeface="+mn-ea"/>
                <a:cs typeface="Calibri" panose="020F0502020204030204" pitchFamily="34" charset="0"/>
              </a:defRPr>
            </a:pPr>
            <a:endParaRPr lang="en-US"/>
          </a:p>
        </c:txPr>
        <c:crossAx val="494447424"/>
        <c:crosses val="autoZero"/>
        <c:auto val="1"/>
        <c:lblOffset val="100"/>
        <c:baseTimeUnit val="days"/>
        <c:majorUnit val="4"/>
        <c:majorTimeUnit val="days"/>
      </c:dateAx>
      <c:valAx>
        <c:axId val="494447424"/>
        <c:scaling>
          <c:orientation val="minMax"/>
          <c:max val="4000"/>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5400000" spcFirstLastPara="1" vertOverflow="ellipsis" wrap="square" anchor="ctr" anchorCtr="1"/>
          <a:lstStyle/>
          <a:p>
            <a:pPr>
              <a:defRPr sz="900" b="0" i="0" u="none" strike="noStrike" kern="1200" baseline="0">
                <a:solidFill>
                  <a:schemeClr val="tx1">
                    <a:lumMod val="65000"/>
                    <a:lumOff val="35000"/>
                  </a:schemeClr>
                </a:solidFill>
                <a:latin typeface="+mn-lt"/>
                <a:ea typeface="+mn-ea"/>
                <a:cs typeface="Calibri" panose="020F0502020204030204" pitchFamily="34" charset="0"/>
              </a:defRPr>
            </a:pPr>
            <a:endParaRPr lang="en-US"/>
          </a:p>
        </c:txPr>
        <c:crossAx val="494445784"/>
        <c:crossesAt val="44593"/>
        <c:crossBetween val="midCat"/>
        <c:majorUnit val="500"/>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2">
  <a:schemeClr val="accent2"/>
  <a:schemeClr val="accent4"/>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2">
  <a:schemeClr val="accent2"/>
  <a:schemeClr val="accent4"/>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2">
  <a:schemeClr val="accent2"/>
  <a:schemeClr val="accent4"/>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2">
  <a:schemeClr val="accent2"/>
  <a:schemeClr val="accent4"/>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drawings/drawing1.xml><?xml version="1.0" encoding="utf-8"?>
<c:userShapes xmlns:c="http://schemas.openxmlformats.org/drawingml/2006/chart">
  <cdr:relSizeAnchor xmlns:cdr="http://schemas.openxmlformats.org/drawingml/2006/chartDrawing">
    <cdr:from>
      <cdr:x>0.03074</cdr:x>
      <cdr:y>0.36615</cdr:y>
    </cdr:from>
    <cdr:to>
      <cdr:x>0.11065</cdr:x>
      <cdr:y>0.60629</cdr:y>
    </cdr:to>
    <cdr:sp macro="" textlink="">
      <cdr:nvSpPr>
        <cdr:cNvPr id="2" name="TextBox 1">
          <a:extLst xmlns:a="http://schemas.openxmlformats.org/drawingml/2006/main">
            <a:ext uri="{FF2B5EF4-FFF2-40B4-BE49-F238E27FC236}">
              <a16:creationId xmlns:a16="http://schemas.microsoft.com/office/drawing/2014/main" id="{09A27EC4-ED91-52F8-54C6-D858DE6039CC}"/>
            </a:ext>
          </a:extLst>
        </cdr:cNvPr>
        <cdr:cNvSpPr txBox="1"/>
      </cdr:nvSpPr>
      <cdr:spPr>
        <a:xfrm xmlns:a="http://schemas.openxmlformats.org/drawingml/2006/main" rot="16200000">
          <a:off x="-150406" y="1717824"/>
          <a:ext cx="937260" cy="359692"/>
        </a:xfrm>
        <a:prstGeom xmlns:a="http://schemas.openxmlformats.org/drawingml/2006/main" prst="rect">
          <a:avLst/>
        </a:prstGeom>
        <a:ln xmlns:a="http://schemas.openxmlformats.org/drawingml/2006/main" w="6350">
          <a:noFill/>
          <a:miter lim="800000"/>
        </a:ln>
      </cdr:spPr>
      <cdr:txBody>
        <a:bodyPr xmlns:a="http://schemas.openxmlformats.org/drawingml/2006/main" vertOverflow="clip" vert="horz" wrap="square" lIns="0" tIns="0" rIns="0" bIns="0" rtlCol="0">
          <a:noAutofit/>
        </a:bodyPr>
        <a:lstStyle xmlns:a="http://schemas.openxmlformats.org/drawingml/2006/main"/>
        <a:p xmlns:a="http://schemas.openxmlformats.org/drawingml/2006/main">
          <a:pPr algn="l">
            <a:spcBef>
              <a:spcPts val="300"/>
            </a:spcBef>
            <a:spcAft>
              <a:spcPts val="300"/>
            </a:spcAft>
            <a:buNone/>
          </a:pPr>
          <a:r>
            <a:rPr lang="en-US" sz="1200" dirty="0"/>
            <a:t>copies/mL</a:t>
          </a:r>
        </a:p>
      </cdr:txBody>
    </cdr: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9.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504BC41E-EAC0-4D88-BA59-21A53C68F870}"/>
              </a:ext>
            </a:extLst>
          </p:cNvPr>
          <p:cNvSpPr>
            <a:spLocks noGrp="1"/>
          </p:cNvSpPr>
          <p:nvPr>
            <p:ph type="hdr" sz="quarter"/>
          </p:nvPr>
        </p:nvSpPr>
        <p:spPr>
          <a:xfrm>
            <a:off x="1" y="0"/>
            <a:ext cx="3038258" cy="465292"/>
          </a:xfrm>
          <a:prstGeom prst="rect">
            <a:avLst/>
          </a:prstGeom>
        </p:spPr>
        <p:txBody>
          <a:bodyPr vert="horz" lIns="90416" tIns="45208" rIns="90416" bIns="45208" rtlCol="0"/>
          <a:lstStyle>
            <a:lvl1pPr algn="l">
              <a:defRPr sz="1200"/>
            </a:lvl1pPr>
          </a:lstStyle>
          <a:p>
            <a:endParaRPr lang="en-US" dirty="0"/>
          </a:p>
        </p:txBody>
      </p:sp>
      <p:sp>
        <p:nvSpPr>
          <p:cNvPr id="3" name="Date Placeholder 2">
            <a:extLst>
              <a:ext uri="{FF2B5EF4-FFF2-40B4-BE49-F238E27FC236}">
                <a16:creationId xmlns:a16="http://schemas.microsoft.com/office/drawing/2014/main" id="{20B5C4BB-B13C-4942-8E14-023ED14A3DB8}"/>
              </a:ext>
            </a:extLst>
          </p:cNvPr>
          <p:cNvSpPr>
            <a:spLocks noGrp="1"/>
          </p:cNvSpPr>
          <p:nvPr>
            <p:ph type="dt" sz="quarter" idx="1"/>
          </p:nvPr>
        </p:nvSpPr>
        <p:spPr>
          <a:xfrm>
            <a:off x="3970576" y="0"/>
            <a:ext cx="3038258" cy="465292"/>
          </a:xfrm>
          <a:prstGeom prst="rect">
            <a:avLst/>
          </a:prstGeom>
        </p:spPr>
        <p:txBody>
          <a:bodyPr vert="horz" lIns="90416" tIns="45208" rIns="90416" bIns="45208" rtlCol="0"/>
          <a:lstStyle>
            <a:lvl1pPr algn="r">
              <a:defRPr sz="1200"/>
            </a:lvl1pPr>
          </a:lstStyle>
          <a:p>
            <a:fld id="{C0DF7188-80B9-4267-9A48-64F61C54F8C3}" type="datetime3">
              <a:rPr lang="en-US" smtClean="0"/>
              <a:t>11 August 2022</a:t>
            </a:fld>
            <a:endParaRPr lang="en-US" dirty="0"/>
          </a:p>
        </p:txBody>
      </p:sp>
      <p:sp>
        <p:nvSpPr>
          <p:cNvPr id="4" name="Footer Placeholder 3">
            <a:extLst>
              <a:ext uri="{FF2B5EF4-FFF2-40B4-BE49-F238E27FC236}">
                <a16:creationId xmlns:a16="http://schemas.microsoft.com/office/drawing/2014/main" id="{78221145-1027-4A39-B15A-DD84A26C2039}"/>
              </a:ext>
            </a:extLst>
          </p:cNvPr>
          <p:cNvSpPr>
            <a:spLocks noGrp="1"/>
          </p:cNvSpPr>
          <p:nvPr>
            <p:ph type="ftr" sz="quarter" idx="2"/>
          </p:nvPr>
        </p:nvSpPr>
        <p:spPr>
          <a:xfrm>
            <a:off x="1" y="8831108"/>
            <a:ext cx="3038258" cy="465292"/>
          </a:xfrm>
          <a:prstGeom prst="rect">
            <a:avLst/>
          </a:prstGeom>
        </p:spPr>
        <p:txBody>
          <a:bodyPr vert="horz" lIns="90416" tIns="45208" rIns="90416" bIns="45208" rtlCol="0" anchor="b"/>
          <a:lstStyle>
            <a:lvl1pPr algn="l">
              <a:defRPr sz="1200"/>
            </a:lvl1pPr>
          </a:lstStyle>
          <a:p>
            <a:endParaRPr lang="en-US" dirty="0"/>
          </a:p>
        </p:txBody>
      </p:sp>
      <p:sp>
        <p:nvSpPr>
          <p:cNvPr id="5" name="Slide Number Placeholder 4">
            <a:extLst>
              <a:ext uri="{FF2B5EF4-FFF2-40B4-BE49-F238E27FC236}">
                <a16:creationId xmlns:a16="http://schemas.microsoft.com/office/drawing/2014/main" id="{1A147719-50F5-4089-8123-86F5AF9C8847}"/>
              </a:ext>
            </a:extLst>
          </p:cNvPr>
          <p:cNvSpPr>
            <a:spLocks noGrp="1"/>
          </p:cNvSpPr>
          <p:nvPr>
            <p:ph type="sldNum" sz="quarter" idx="3"/>
          </p:nvPr>
        </p:nvSpPr>
        <p:spPr>
          <a:xfrm>
            <a:off x="3970576" y="8831108"/>
            <a:ext cx="3038258" cy="465292"/>
          </a:xfrm>
          <a:prstGeom prst="rect">
            <a:avLst/>
          </a:prstGeom>
        </p:spPr>
        <p:txBody>
          <a:bodyPr vert="horz" lIns="90416" tIns="45208" rIns="90416" bIns="45208" rtlCol="0" anchor="b"/>
          <a:lstStyle>
            <a:lvl1pPr algn="r">
              <a:defRPr sz="1200"/>
            </a:lvl1pPr>
          </a:lstStyle>
          <a:p>
            <a:fld id="{D2610F73-99D1-48E7-A408-B5EB5C8393F8}" type="slidenum">
              <a:rPr lang="en-US" smtClean="0"/>
              <a:t>‹#›</a:t>
            </a:fld>
            <a:endParaRPr lang="en-US" dirty="0"/>
          </a:p>
        </p:txBody>
      </p:sp>
    </p:spTree>
    <p:extLst>
      <p:ext uri="{BB962C8B-B14F-4D97-AF65-F5344CB8AC3E}">
        <p14:creationId xmlns:p14="http://schemas.microsoft.com/office/powerpoint/2010/main" val="2473196516"/>
      </p:ext>
    </p:extLst>
  </p:cSld>
  <p:clrMap bg1="lt1" tx1="dk1" bg2="lt2" tx2="dk2" accent1="accent1" accent2="accent2" accent3="accent3" accent4="accent4" accent5="accent5" accent6="accent6" hlink="hlink" folHlink="folHlink"/>
  <p:hf hdr="0" ftr="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8.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04159" tIns="46586" rIns="93174" bIns="46586" rtlCol="0"/>
          <a:lstStyle>
            <a:lvl1pPr algn="l">
              <a:defRPr sz="900">
                <a:latin typeface="+mn-lt"/>
                <a:cs typeface="Arial" panose="020B0604020202020204" pitchFamily="34" charset="0"/>
              </a:defRPr>
            </a:lvl1pPr>
          </a:lstStyle>
          <a:p>
            <a:endParaRPr lang="en-US" dirty="0"/>
          </a:p>
        </p:txBody>
      </p:sp>
      <p:sp>
        <p:nvSpPr>
          <p:cNvPr id="3" name="Date Placeholder 2"/>
          <p:cNvSpPr>
            <a:spLocks noGrp="1"/>
          </p:cNvSpPr>
          <p:nvPr>
            <p:ph type="dt" idx="1"/>
          </p:nvPr>
        </p:nvSpPr>
        <p:spPr>
          <a:xfrm>
            <a:off x="3970938" y="0"/>
            <a:ext cx="3037840" cy="466434"/>
          </a:xfrm>
          <a:prstGeom prst="rect">
            <a:avLst/>
          </a:prstGeom>
        </p:spPr>
        <p:txBody>
          <a:bodyPr vert="horz" lIns="93174" tIns="46586" rIns="904159" bIns="46586" rtlCol="0"/>
          <a:lstStyle>
            <a:lvl1pPr algn="r">
              <a:defRPr sz="900">
                <a:latin typeface="+mn-lt"/>
                <a:cs typeface="Arial" panose="020B0604020202020204" pitchFamily="34" charset="0"/>
              </a:defRPr>
            </a:lvl1pPr>
          </a:lstStyle>
          <a:p>
            <a:fld id="{39E811EC-5EEB-4DF1-8FB8-01E61B44A7C4}" type="datetime3">
              <a:rPr lang="en-US" smtClean="0"/>
              <a:t>11 August 2022</a:t>
            </a:fld>
            <a:endParaRPr lang="en-US" dirty="0"/>
          </a:p>
        </p:txBody>
      </p:sp>
      <p:sp>
        <p:nvSpPr>
          <p:cNvPr id="4" name="Slide Image Placeholder 3"/>
          <p:cNvSpPr>
            <a:spLocks noGrp="1" noRot="1" noChangeAspect="1"/>
          </p:cNvSpPr>
          <p:nvPr>
            <p:ph type="sldImg" idx="2"/>
          </p:nvPr>
        </p:nvSpPr>
        <p:spPr>
          <a:xfrm>
            <a:off x="990600" y="584200"/>
            <a:ext cx="5029200" cy="3771900"/>
          </a:xfrm>
          <a:prstGeom prst="rect">
            <a:avLst/>
          </a:prstGeom>
          <a:noFill/>
          <a:ln w="6350">
            <a:solidFill>
              <a:prstClr val="black"/>
            </a:solidFill>
          </a:ln>
        </p:spPr>
        <p:txBody>
          <a:bodyPr vert="horz" lIns="93174" tIns="46586" rIns="93174" bIns="46586" rtlCol="0" anchor="ctr"/>
          <a:lstStyle/>
          <a:p>
            <a:endParaRPr lang="en-US" dirty="0"/>
          </a:p>
        </p:txBody>
      </p:sp>
      <p:sp>
        <p:nvSpPr>
          <p:cNvPr id="6" name="Footer Placeholder 5"/>
          <p:cNvSpPr>
            <a:spLocks noGrp="1"/>
          </p:cNvSpPr>
          <p:nvPr>
            <p:ph type="ftr" sz="quarter" idx="4"/>
          </p:nvPr>
        </p:nvSpPr>
        <p:spPr>
          <a:xfrm>
            <a:off x="0" y="8829967"/>
            <a:ext cx="3037840" cy="466433"/>
          </a:xfrm>
          <a:prstGeom prst="rect">
            <a:avLst/>
          </a:prstGeom>
        </p:spPr>
        <p:txBody>
          <a:bodyPr vert="horz" lIns="904159" tIns="46586" rIns="93174" bIns="46586" rtlCol="0" anchor="b"/>
          <a:lstStyle>
            <a:lvl1pPr algn="l">
              <a:defRPr sz="900">
                <a:latin typeface="+mn-lt"/>
                <a:cs typeface="Arial" panose="020B0604020202020204" pitchFamily="34" charset="0"/>
              </a:defRPr>
            </a:lvl1pPr>
          </a:lstStyle>
          <a:p>
            <a:endParaRPr lang="en-US" dirty="0"/>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4" tIns="46586" rIns="904159" bIns="46586" rtlCol="0" anchor="b"/>
          <a:lstStyle>
            <a:lvl1pPr algn="r">
              <a:defRPr sz="900">
                <a:latin typeface="+mn-lt"/>
                <a:cs typeface="Arial" panose="020B0604020202020204" pitchFamily="34" charset="0"/>
              </a:defRPr>
            </a:lvl1pPr>
          </a:lstStyle>
          <a:p>
            <a:fld id="{CF5EBCF4-26FC-4F76-8DA1-52FDDC328D44}" type="slidenum">
              <a:rPr lang="en-US" smtClean="0"/>
              <a:pPr/>
              <a:t>‹#›</a:t>
            </a:fld>
            <a:endParaRPr lang="en-US" dirty="0"/>
          </a:p>
        </p:txBody>
      </p:sp>
      <p:sp>
        <p:nvSpPr>
          <p:cNvPr id="8" name="Notes Placeholder 7">
            <a:extLst>
              <a:ext uri="{FF2B5EF4-FFF2-40B4-BE49-F238E27FC236}">
                <a16:creationId xmlns:a16="http://schemas.microsoft.com/office/drawing/2014/main" id="{C9DD6736-F296-466C-A9BC-35AE03FEA2BA}"/>
              </a:ext>
            </a:extLst>
          </p:cNvPr>
          <p:cNvSpPr>
            <a:spLocks noGrp="1"/>
          </p:cNvSpPr>
          <p:nvPr>
            <p:ph type="body" sz="quarter" idx="3"/>
          </p:nvPr>
        </p:nvSpPr>
        <p:spPr>
          <a:xfrm>
            <a:off x="700413" y="4473716"/>
            <a:ext cx="5609574" cy="1000274"/>
          </a:xfrm>
          <a:prstGeom prst="rect">
            <a:avLst/>
          </a:prstGeom>
        </p:spPr>
        <p:txBody>
          <a:bodyPr vert="horz" lIns="0" tIns="0" rIns="0" bIns="0" rtlCol="0">
            <a:sp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4280066646"/>
      </p:ext>
    </p:extLst>
  </p:cSld>
  <p:clrMap bg1="lt1" tx1="dk1" bg2="lt2" tx2="dk2" accent1="accent1" accent2="accent2" accent3="accent3" accent4="accent4" accent5="accent5" accent6="accent6" hlink="hlink" folHlink="folHlink"/>
  <p:hf hdr="0" ftr="0"/>
  <p:notesStyle>
    <a:lvl1pPr marL="0" algn="l" defTabSz="914400" rtl="0" eaLnBrk="1" latinLnBrk="0" hangingPunct="1">
      <a:lnSpc>
        <a:spcPct val="100000"/>
      </a:lnSpc>
      <a:spcBef>
        <a:spcPts val="300"/>
      </a:spcBef>
      <a:spcAft>
        <a:spcPts val="300"/>
      </a:spcAft>
      <a:buFontTx/>
      <a:buNone/>
      <a:defRPr lang="en-US" sz="1100" kern="1200">
        <a:solidFill>
          <a:schemeClr val="tx1"/>
        </a:solidFill>
        <a:latin typeface="+mn-lt"/>
        <a:ea typeface="+mn-ea"/>
        <a:cs typeface="Arial" panose="020B0604020202020204" pitchFamily="34" charset="0"/>
      </a:defRPr>
    </a:lvl1pPr>
    <a:lvl2pPr marL="144000" indent="-144000" algn="l" defTabSz="914400" rtl="0" eaLnBrk="1" latinLnBrk="0" hangingPunct="1">
      <a:spcAft>
        <a:spcPts val="300"/>
      </a:spcAft>
      <a:buSzPct val="110000"/>
      <a:buFont typeface="Wingdings" panose="05000000000000000000" pitchFamily="2" charset="2"/>
      <a:buChar char=""/>
      <a:defRPr lang="en-US" sz="1100" kern="1200">
        <a:solidFill>
          <a:schemeClr val="tx1"/>
        </a:solidFill>
        <a:latin typeface="+mn-lt"/>
        <a:ea typeface="+mn-ea"/>
        <a:cs typeface="+mn-cs"/>
      </a:defRPr>
    </a:lvl2pPr>
    <a:lvl3pPr marL="288000" indent="-144000" algn="l" defTabSz="914400" rtl="0" eaLnBrk="1" latinLnBrk="0" hangingPunct="1">
      <a:spcAft>
        <a:spcPts val="300"/>
      </a:spcAft>
      <a:buSzPct val="110000"/>
      <a:buFont typeface="Arial" panose="020B0604020202020204" pitchFamily="34" charset="0"/>
      <a:buChar char="‒"/>
      <a:defRPr lang="en-US" sz="1100" kern="1200">
        <a:solidFill>
          <a:schemeClr val="tx1"/>
        </a:solidFill>
        <a:latin typeface="+mn-lt"/>
        <a:ea typeface="+mn-ea"/>
        <a:cs typeface="+mn-cs"/>
      </a:defRPr>
    </a:lvl3pPr>
    <a:lvl4pPr marL="432000" indent="-144000" algn="l" defTabSz="914400" rtl="0" eaLnBrk="1" latinLnBrk="0" hangingPunct="1">
      <a:spcAft>
        <a:spcPts val="300"/>
      </a:spcAft>
      <a:buFont typeface="Arial" panose="020B0604020202020204" pitchFamily="34" charset="0"/>
      <a:buChar char="•"/>
      <a:defRPr lang="en-US" sz="1100" kern="1200">
        <a:solidFill>
          <a:schemeClr val="tx1"/>
        </a:solidFill>
        <a:latin typeface="+mn-lt"/>
        <a:ea typeface="+mn-ea"/>
        <a:cs typeface="+mn-cs"/>
      </a:defRPr>
    </a:lvl4pPr>
    <a:lvl5pPr marL="576000" indent="-144000" algn="l" defTabSz="914400" rtl="0" eaLnBrk="1" latinLnBrk="0" hangingPunct="1">
      <a:spcAft>
        <a:spcPts val="300"/>
      </a:spcAft>
      <a:buFont typeface="Arial" panose="020B0604020202020204" pitchFamily="34" charset="0"/>
      <a:buChar char="̶"/>
      <a:defRPr lang="en-US" sz="11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5190" y="4444686"/>
            <a:ext cx="5487627" cy="168179"/>
          </a:xfrm>
        </p:spPr>
        <p:txBody>
          <a:bodyPr/>
          <a:lstStyle/>
          <a:p>
            <a:endParaRPr lang="en-US" sz="1100" dirty="0">
              <a:latin typeface="+mj-lt"/>
            </a:endParaRPr>
          </a:p>
          <a:p>
            <a:endParaRPr lang="en-US" sz="1100" dirty="0">
              <a:latin typeface="+mj-lt"/>
            </a:endParaRPr>
          </a:p>
          <a:p>
            <a:endParaRPr lang="en-US" sz="1100" dirty="0">
              <a:latin typeface="+mj-lt"/>
            </a:endParaRPr>
          </a:p>
          <a:p>
            <a:endParaRPr lang="en-US" sz="1100" dirty="0">
              <a:latin typeface="+mj-lt"/>
            </a:endParaRPr>
          </a:p>
          <a:p>
            <a:endParaRPr lang="en-US" sz="1100" dirty="0">
              <a:latin typeface="+mj-lt"/>
            </a:endParaRPr>
          </a:p>
          <a:p>
            <a:endParaRPr lang="en-US" sz="1100" dirty="0">
              <a:latin typeface="+mj-lt"/>
            </a:endParaRPr>
          </a:p>
          <a:p>
            <a:endParaRPr lang="en-US" sz="1100" dirty="0">
              <a:latin typeface="+mj-lt"/>
            </a:endParaRPr>
          </a:p>
          <a:p>
            <a:endParaRPr lang="en-US" sz="1100" dirty="0">
              <a:latin typeface="+mj-lt"/>
            </a:endParaRPr>
          </a:p>
          <a:p>
            <a:r>
              <a:rPr lang="en-US" sz="1100" dirty="0">
                <a:latin typeface="+mj-lt"/>
              </a:rPr>
              <a:t> Massachusetts Water Resources Authority (MWRA), Amherst Public Works, Athol WWTP, Billerica Influent, Veolia Brockton Plant, Chicopee Plant, Fitchburg WWTP, Greenfield WWTP, Haverhill WWTP, Hull WWTP, Greater Lawrence Sanitary District, Fall River WWTP, North Brookfield WWTP, South Essex Sewage District, Pittsfield WWTP, Plymouth Headworks Influent, Provincetown Treatment Plant, South Hadley Water Pollution Control, Uxbridge WWTP, Wareham Water Pollution Control, and Upper Blackstone Clean Water. The following cities are covered by </a:t>
            </a:r>
          </a:p>
          <a:p>
            <a:endParaRPr lang="en-US" sz="1100" b="1" dirty="0">
              <a:latin typeface="+mj-lt"/>
            </a:endParaRPr>
          </a:p>
          <a:p>
            <a:r>
              <a:rPr lang="en-US" sz="1100" b="1" dirty="0">
                <a:solidFill>
                  <a:schemeClr val="tx2"/>
                </a:solidFill>
                <a:latin typeface="+mj-lt"/>
              </a:rPr>
              <a:t>What does wastewater surveillance data show? </a:t>
            </a:r>
          </a:p>
          <a:p>
            <a:r>
              <a:rPr lang="en-US" sz="1100" dirty="0">
                <a:solidFill>
                  <a:srgbClr val="000000"/>
                </a:solidFill>
                <a:latin typeface="+mj-lt"/>
              </a:rPr>
              <a:t>Wastewater data can also help us track trends in the number of people that have COVID-19 in a community. The amount of virus that a person has in their stool and the length of time that they have virus in their stool varies. Because of this, t</a:t>
            </a:r>
            <a:r>
              <a:rPr lang="en-US" sz="1100" b="0" i="0" dirty="0">
                <a:solidFill>
                  <a:srgbClr val="000000"/>
                </a:solidFill>
                <a:effectLst/>
                <a:latin typeface="+mj-lt"/>
              </a:rPr>
              <a:t>he amount of virus measured in wastewater does not tell us total number of cases in the area and does not tell us the amount of increase or decrease in cases in communities. However, if the amount of virus in wastewater increases or decreases over several time points, that information shows that cases are either increasing or decreasing in the community. Importantly, wastewater data can provide an early warning about increasing cases since virus will show up in wastewater several days, maybe even a week, before positive test numbers start to increase.</a:t>
            </a:r>
            <a:endParaRPr lang="en-US" sz="1200" dirty="0">
              <a:latin typeface="+mj-lt"/>
            </a:endParaRPr>
          </a:p>
          <a:p>
            <a:endParaRPr lang="en-US" dirty="0"/>
          </a:p>
        </p:txBody>
      </p:sp>
      <p:sp>
        <p:nvSpPr>
          <p:cNvPr id="4" name="Date Placeholder 3"/>
          <p:cNvSpPr>
            <a:spLocks noGrp="1"/>
          </p:cNvSpPr>
          <p:nvPr>
            <p:ph type="dt" idx="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DF34805-1F01-4BDA-A8CA-FCEA2B4BC8D0}" type="datetime3">
              <a:rPr kumimoji="0" lang="en-US" sz="900" b="0" i="0" u="none" strike="noStrike" kern="1200" cap="none" spc="0" normalizeH="0" baseline="0" noProof="0" smtClean="0">
                <a:ln>
                  <a:noFill/>
                </a:ln>
                <a:solidFill>
                  <a:srgbClr val="000000"/>
                </a:solidFill>
                <a:effectLst/>
                <a:uLnTx/>
                <a:uFillTx/>
                <a:latin typeface="Arial"/>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11 August 2022</a:t>
            </a:fld>
            <a:endParaRPr kumimoji="0" lang="en-US" sz="900" b="0" i="0" u="none" strike="noStrike" kern="1200" cap="none" spc="0" normalizeH="0" baseline="0" noProof="0">
              <a:ln>
                <a:noFill/>
              </a:ln>
              <a:solidFill>
                <a:srgbClr val="000000"/>
              </a:solidFill>
              <a:effectLst/>
              <a:uLnTx/>
              <a:uFillTx/>
              <a:latin typeface="Arial"/>
              <a:ea typeface="+mn-ea"/>
              <a:cs typeface="Arial" panose="020B0604020202020204" pitchFamily="34" charset="0"/>
            </a:endParaRPr>
          </a:p>
        </p:txBody>
      </p:sp>
      <p:sp>
        <p:nvSpPr>
          <p:cNvPr id="5" name="Slide Number Placeholder 4"/>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F5EBCF4-26FC-4F76-8DA1-52FDDC328D44}" type="slidenum">
              <a:rPr kumimoji="0" lang="en-US" sz="900" b="0" i="0" u="none" strike="noStrike" kern="1200" cap="none" spc="0" normalizeH="0" baseline="0" noProof="0" smtClean="0">
                <a:ln>
                  <a:noFill/>
                </a:ln>
                <a:solidFill>
                  <a:srgbClr val="000000"/>
                </a:solidFill>
                <a:effectLst/>
                <a:uLnTx/>
                <a:uFillTx/>
                <a:latin typeface="Arial"/>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US" sz="900" b="0" i="0" u="none" strike="noStrike" kern="1200" cap="none" spc="0" normalizeH="0" baseline="0" noProof="0">
              <a:ln>
                <a:noFill/>
              </a:ln>
              <a:solidFill>
                <a:srgbClr val="000000"/>
              </a:solidFill>
              <a:effectLst/>
              <a:uLnTx/>
              <a:uFillTx/>
              <a:latin typeface="Arial"/>
              <a:ea typeface="+mn-ea"/>
              <a:cs typeface="Arial" panose="020B0604020202020204" pitchFamily="34" charset="0"/>
            </a:endParaRPr>
          </a:p>
        </p:txBody>
      </p:sp>
    </p:spTree>
    <p:extLst>
      <p:ext uri="{BB962C8B-B14F-4D97-AF65-F5344CB8AC3E}">
        <p14:creationId xmlns:p14="http://schemas.microsoft.com/office/powerpoint/2010/main" val="221937811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5190" y="4444686"/>
            <a:ext cx="5487627" cy="168179"/>
          </a:xfrm>
        </p:spPr>
        <p:txBody>
          <a:bodyPr/>
          <a:lstStyle/>
          <a:p>
            <a:endParaRPr lang="en-US" sz="1100" dirty="0">
              <a:latin typeface="+mj-lt"/>
            </a:endParaRPr>
          </a:p>
          <a:p>
            <a:endParaRPr lang="en-US" sz="1100" dirty="0">
              <a:latin typeface="+mj-lt"/>
            </a:endParaRPr>
          </a:p>
          <a:p>
            <a:endParaRPr lang="en-US" sz="1100" dirty="0">
              <a:latin typeface="+mj-lt"/>
            </a:endParaRPr>
          </a:p>
          <a:p>
            <a:endParaRPr lang="en-US" sz="1100" dirty="0">
              <a:latin typeface="+mj-lt"/>
            </a:endParaRPr>
          </a:p>
          <a:p>
            <a:endParaRPr lang="en-US" sz="1100" dirty="0">
              <a:latin typeface="+mj-lt"/>
            </a:endParaRPr>
          </a:p>
          <a:p>
            <a:endParaRPr lang="en-US" sz="1100" dirty="0">
              <a:latin typeface="+mj-lt"/>
            </a:endParaRPr>
          </a:p>
          <a:p>
            <a:endParaRPr lang="en-US" sz="1100" dirty="0">
              <a:latin typeface="+mj-lt"/>
            </a:endParaRPr>
          </a:p>
          <a:p>
            <a:endParaRPr lang="en-US" sz="1100" dirty="0">
              <a:latin typeface="+mj-lt"/>
            </a:endParaRPr>
          </a:p>
          <a:p>
            <a:r>
              <a:rPr lang="en-US" sz="1100" dirty="0">
                <a:latin typeface="+mj-lt"/>
              </a:rPr>
              <a:t> Massachusetts Water Resources Authority (MWRA), Amherst Public Works, Athol WWTP, Billerica Influent, Veolia Brockton Plant, Chicopee Plant, Fitchburg WWTP, Greenfield WWTP, Haverhill WWTP, Hull WWTP, Greater Lawrence Sanitary District, Fall River WWTP, North Brookfield WWTP, South Essex Sewage District, Pittsfield WWTP, Plymouth Headworks Influent, Provincetown Treatment Plant, South Hadley Water Pollution Control, Uxbridge WWTP, Wareham Water Pollution Control, and Upper Blackstone Clean Water. The following cities are covered by </a:t>
            </a:r>
          </a:p>
          <a:p>
            <a:endParaRPr lang="en-US" sz="1100" b="1" dirty="0">
              <a:latin typeface="+mj-lt"/>
            </a:endParaRPr>
          </a:p>
          <a:p>
            <a:r>
              <a:rPr lang="en-US" sz="1100" b="1" dirty="0">
                <a:solidFill>
                  <a:schemeClr val="tx2"/>
                </a:solidFill>
                <a:latin typeface="+mj-lt"/>
              </a:rPr>
              <a:t>What does wastewater surveillance data show? </a:t>
            </a:r>
          </a:p>
          <a:p>
            <a:r>
              <a:rPr lang="en-US" sz="1100" dirty="0">
                <a:solidFill>
                  <a:srgbClr val="000000"/>
                </a:solidFill>
                <a:latin typeface="+mj-lt"/>
              </a:rPr>
              <a:t>Wastewater data can also help us track trends in the number of people that have COVID-19 in a community. The amount of virus that a person has in their stool and the length of time that they have virus in their stool varies. Because of this, t</a:t>
            </a:r>
            <a:r>
              <a:rPr lang="en-US" sz="1100" b="0" i="0" dirty="0">
                <a:solidFill>
                  <a:srgbClr val="000000"/>
                </a:solidFill>
                <a:effectLst/>
                <a:latin typeface="+mj-lt"/>
              </a:rPr>
              <a:t>he amount of virus measured in wastewater does not tell us total number of cases in the area and does not tell us the amount of increase or decrease in cases in communities. However, if the amount of virus in wastewater increases or decreases over several time points, that information shows that cases are either increasing or decreasing in the community. Importantly, wastewater data can provide an early warning about increasing cases since virus will show up in wastewater several days, maybe even a week, before positive test numbers start to increase.</a:t>
            </a:r>
            <a:endParaRPr lang="en-US" sz="1200" dirty="0">
              <a:latin typeface="+mj-lt"/>
            </a:endParaRPr>
          </a:p>
          <a:p>
            <a:endParaRPr lang="en-US" dirty="0"/>
          </a:p>
        </p:txBody>
      </p:sp>
      <p:sp>
        <p:nvSpPr>
          <p:cNvPr id="4" name="Date Placeholder 3"/>
          <p:cNvSpPr>
            <a:spLocks noGrp="1"/>
          </p:cNvSpPr>
          <p:nvPr>
            <p:ph type="dt" idx="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DF34805-1F01-4BDA-A8CA-FCEA2B4BC8D0}" type="datetime3">
              <a:rPr kumimoji="0" lang="en-US" sz="900" b="0" i="0" u="none" strike="noStrike" kern="1200" cap="none" spc="0" normalizeH="0" baseline="0" noProof="0" smtClean="0">
                <a:ln>
                  <a:noFill/>
                </a:ln>
                <a:solidFill>
                  <a:srgbClr val="000000"/>
                </a:solidFill>
                <a:effectLst/>
                <a:uLnTx/>
                <a:uFillTx/>
                <a:latin typeface="Arial"/>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11 August 2022</a:t>
            </a:fld>
            <a:endParaRPr kumimoji="0" lang="en-US" sz="900" b="0" i="0" u="none" strike="noStrike" kern="1200" cap="none" spc="0" normalizeH="0" baseline="0" noProof="0">
              <a:ln>
                <a:noFill/>
              </a:ln>
              <a:solidFill>
                <a:srgbClr val="000000"/>
              </a:solidFill>
              <a:effectLst/>
              <a:uLnTx/>
              <a:uFillTx/>
              <a:latin typeface="Arial"/>
              <a:ea typeface="+mn-ea"/>
              <a:cs typeface="Arial" panose="020B0604020202020204" pitchFamily="34" charset="0"/>
            </a:endParaRPr>
          </a:p>
        </p:txBody>
      </p:sp>
      <p:sp>
        <p:nvSpPr>
          <p:cNvPr id="5" name="Slide Number Placeholder 4"/>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F5EBCF4-26FC-4F76-8DA1-52FDDC328D44}" type="slidenum">
              <a:rPr kumimoji="0" lang="en-US" sz="900" b="0" i="0" u="none" strike="noStrike" kern="1200" cap="none" spc="0" normalizeH="0" baseline="0" noProof="0" smtClean="0">
                <a:ln>
                  <a:noFill/>
                </a:ln>
                <a:solidFill>
                  <a:srgbClr val="000000"/>
                </a:solidFill>
                <a:effectLst/>
                <a:uLnTx/>
                <a:uFillTx/>
                <a:latin typeface="Arial"/>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US" sz="900" b="0" i="0" u="none" strike="noStrike" kern="1200" cap="none" spc="0" normalizeH="0" baseline="0" noProof="0">
              <a:ln>
                <a:noFill/>
              </a:ln>
              <a:solidFill>
                <a:srgbClr val="000000"/>
              </a:solidFill>
              <a:effectLst/>
              <a:uLnTx/>
              <a:uFillTx/>
              <a:latin typeface="Arial"/>
              <a:ea typeface="+mn-ea"/>
              <a:cs typeface="Arial" panose="020B0604020202020204" pitchFamily="34" charset="0"/>
            </a:endParaRPr>
          </a:p>
        </p:txBody>
      </p:sp>
    </p:spTree>
    <p:extLst>
      <p:ext uri="{BB962C8B-B14F-4D97-AF65-F5344CB8AC3E}">
        <p14:creationId xmlns:p14="http://schemas.microsoft.com/office/powerpoint/2010/main" val="220037077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5190" y="4444686"/>
            <a:ext cx="5487627" cy="168179"/>
          </a:xfrm>
        </p:spPr>
        <p:txBody>
          <a:bodyPr/>
          <a:lstStyle/>
          <a:p>
            <a:pPr marL="0" marR="0" lvl="0" indent="0" algn="l" defTabSz="914400" rtl="0" eaLnBrk="1" fontAlgn="auto" latinLnBrk="0" hangingPunct="1">
              <a:lnSpc>
                <a:spcPct val="100000"/>
              </a:lnSpc>
              <a:spcBef>
                <a:spcPts val="300"/>
              </a:spcBef>
              <a:spcAft>
                <a:spcPts val="300"/>
              </a:spcAft>
              <a:buClrTx/>
              <a:buSzTx/>
              <a:buFontTx/>
              <a:buNone/>
              <a:tabLst/>
              <a:defRPr/>
            </a:pPr>
            <a:endParaRPr lang="en-US" sz="1100" dirty="0">
              <a:highlight>
                <a:srgbClr val="FFFF00"/>
              </a:highlight>
            </a:endParaRPr>
          </a:p>
        </p:txBody>
      </p:sp>
      <p:sp>
        <p:nvSpPr>
          <p:cNvPr id="4" name="Date Placeholder 3"/>
          <p:cNvSpPr>
            <a:spLocks noGrp="1"/>
          </p:cNvSpPr>
          <p:nvPr>
            <p:ph type="dt" idx="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DF34805-1F01-4BDA-A8CA-FCEA2B4BC8D0}" type="datetime3">
              <a:rPr kumimoji="0" lang="en-US" sz="900" b="0" i="0" u="none" strike="noStrike" kern="1200" cap="none" spc="0" normalizeH="0" baseline="0" noProof="0" smtClean="0">
                <a:ln>
                  <a:noFill/>
                </a:ln>
                <a:solidFill>
                  <a:srgbClr val="000000"/>
                </a:solidFill>
                <a:effectLst/>
                <a:uLnTx/>
                <a:uFillTx/>
                <a:latin typeface="Arial"/>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11 August 2022</a:t>
            </a:fld>
            <a:endParaRPr kumimoji="0" lang="en-US" sz="900" b="0" i="0" u="none" strike="noStrike" kern="1200" cap="none" spc="0" normalizeH="0" baseline="0" noProof="0">
              <a:ln>
                <a:noFill/>
              </a:ln>
              <a:solidFill>
                <a:srgbClr val="000000"/>
              </a:solidFill>
              <a:effectLst/>
              <a:uLnTx/>
              <a:uFillTx/>
              <a:latin typeface="Arial"/>
              <a:ea typeface="+mn-ea"/>
              <a:cs typeface="Arial" panose="020B0604020202020204" pitchFamily="34" charset="0"/>
            </a:endParaRPr>
          </a:p>
        </p:txBody>
      </p:sp>
      <p:sp>
        <p:nvSpPr>
          <p:cNvPr id="5" name="Slide Number Placeholder 4"/>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F5EBCF4-26FC-4F76-8DA1-52FDDC328D44}" type="slidenum">
              <a:rPr kumimoji="0" lang="en-US" sz="900" b="0" i="0" u="none" strike="noStrike" kern="1200" cap="none" spc="0" normalizeH="0" baseline="0" noProof="0" smtClean="0">
                <a:ln>
                  <a:noFill/>
                </a:ln>
                <a:solidFill>
                  <a:srgbClr val="000000"/>
                </a:solidFill>
                <a:effectLst/>
                <a:uLnTx/>
                <a:uFillTx/>
                <a:latin typeface="Arial"/>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US" sz="900" b="0" i="0" u="none" strike="noStrike" kern="1200" cap="none" spc="0" normalizeH="0" baseline="0" noProof="0">
              <a:ln>
                <a:noFill/>
              </a:ln>
              <a:solidFill>
                <a:srgbClr val="000000"/>
              </a:solidFill>
              <a:effectLst/>
              <a:uLnTx/>
              <a:uFillTx/>
              <a:latin typeface="Arial"/>
              <a:ea typeface="+mn-ea"/>
              <a:cs typeface="Arial" panose="020B0604020202020204" pitchFamily="34" charset="0"/>
            </a:endParaRPr>
          </a:p>
        </p:txBody>
      </p:sp>
    </p:spTree>
    <p:extLst>
      <p:ext uri="{BB962C8B-B14F-4D97-AF65-F5344CB8AC3E}">
        <p14:creationId xmlns:p14="http://schemas.microsoft.com/office/powerpoint/2010/main" val="161476516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5190" y="4444686"/>
            <a:ext cx="5487627" cy="168179"/>
          </a:xfrm>
        </p:spPr>
        <p:txBody>
          <a:bodyPr/>
          <a:lstStyle/>
          <a:p>
            <a:pPr marL="0" marR="0" lvl="0" indent="0" algn="l" defTabSz="914400" rtl="0" eaLnBrk="1" fontAlgn="auto" latinLnBrk="0" hangingPunct="1">
              <a:lnSpc>
                <a:spcPct val="100000"/>
              </a:lnSpc>
              <a:spcBef>
                <a:spcPts val="300"/>
              </a:spcBef>
              <a:spcAft>
                <a:spcPts val="300"/>
              </a:spcAft>
              <a:buClrTx/>
              <a:buSzTx/>
              <a:buFontTx/>
              <a:buNone/>
              <a:tabLst/>
              <a:defRPr/>
            </a:pPr>
            <a:endParaRPr lang="en-US" sz="1100" dirty="0">
              <a:highlight>
                <a:srgbClr val="FFFF00"/>
              </a:highlight>
            </a:endParaRPr>
          </a:p>
        </p:txBody>
      </p:sp>
      <p:sp>
        <p:nvSpPr>
          <p:cNvPr id="4" name="Date Placeholder 3"/>
          <p:cNvSpPr>
            <a:spLocks noGrp="1"/>
          </p:cNvSpPr>
          <p:nvPr>
            <p:ph type="dt" idx="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DF34805-1F01-4BDA-A8CA-FCEA2B4BC8D0}" type="datetime3">
              <a:rPr kumimoji="0" lang="en-US" sz="900" b="0" i="0" u="none" strike="noStrike" kern="1200" cap="none" spc="0" normalizeH="0" baseline="0" noProof="0" smtClean="0">
                <a:ln>
                  <a:noFill/>
                </a:ln>
                <a:solidFill>
                  <a:srgbClr val="000000"/>
                </a:solidFill>
                <a:effectLst/>
                <a:uLnTx/>
                <a:uFillTx/>
                <a:latin typeface="Arial"/>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11 August 2022</a:t>
            </a:fld>
            <a:endParaRPr kumimoji="0" lang="en-US" sz="900" b="0" i="0" u="none" strike="noStrike" kern="1200" cap="none" spc="0" normalizeH="0" baseline="0" noProof="0">
              <a:ln>
                <a:noFill/>
              </a:ln>
              <a:solidFill>
                <a:srgbClr val="000000"/>
              </a:solidFill>
              <a:effectLst/>
              <a:uLnTx/>
              <a:uFillTx/>
              <a:latin typeface="Arial"/>
              <a:ea typeface="+mn-ea"/>
              <a:cs typeface="Arial" panose="020B0604020202020204" pitchFamily="34" charset="0"/>
            </a:endParaRPr>
          </a:p>
        </p:txBody>
      </p:sp>
      <p:sp>
        <p:nvSpPr>
          <p:cNvPr id="5" name="Slide Number Placeholder 4"/>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F5EBCF4-26FC-4F76-8DA1-52FDDC328D44}" type="slidenum">
              <a:rPr kumimoji="0" lang="en-US" sz="900" b="0" i="0" u="none" strike="noStrike" kern="1200" cap="none" spc="0" normalizeH="0" baseline="0" noProof="0" smtClean="0">
                <a:ln>
                  <a:noFill/>
                </a:ln>
                <a:solidFill>
                  <a:srgbClr val="000000"/>
                </a:solidFill>
                <a:effectLst/>
                <a:uLnTx/>
                <a:uFillTx/>
                <a:latin typeface="Arial"/>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US" sz="900" b="0" i="0" u="none" strike="noStrike" kern="1200" cap="none" spc="0" normalizeH="0" baseline="0" noProof="0">
              <a:ln>
                <a:noFill/>
              </a:ln>
              <a:solidFill>
                <a:srgbClr val="000000"/>
              </a:solidFill>
              <a:effectLst/>
              <a:uLnTx/>
              <a:uFillTx/>
              <a:latin typeface="Arial"/>
              <a:ea typeface="+mn-ea"/>
              <a:cs typeface="Arial" panose="020B0604020202020204" pitchFamily="34" charset="0"/>
            </a:endParaRPr>
          </a:p>
        </p:txBody>
      </p:sp>
    </p:spTree>
    <p:extLst>
      <p:ext uri="{BB962C8B-B14F-4D97-AF65-F5344CB8AC3E}">
        <p14:creationId xmlns:p14="http://schemas.microsoft.com/office/powerpoint/2010/main" val="3234584262"/>
      </p:ext>
    </p:extLst>
  </p:cSld>
  <p:clrMapOvr>
    <a:masterClrMapping/>
  </p:clrMapOvr>
</p:notes>
</file>

<file path=ppt/slideLayouts/_rels/slideLayout1.xml.rels><?xml version="1.0" encoding="UTF-8" standalone="yes"?>
<Relationships xmlns="http://schemas.openxmlformats.org/package/2006/relationships"><Relationship Id="rId8" Type="http://schemas.openxmlformats.org/officeDocument/2006/relationships/slideMaster" Target="../slideMasters/slideMaster1.xml"/><Relationship Id="rId3" Type="http://schemas.openxmlformats.org/officeDocument/2006/relationships/tags" Target="../tags/tag26.xml"/><Relationship Id="rId7" Type="http://schemas.openxmlformats.org/officeDocument/2006/relationships/tags" Target="../tags/tag30.xml"/><Relationship Id="rId2" Type="http://schemas.openxmlformats.org/officeDocument/2006/relationships/tags" Target="../tags/tag25.xml"/><Relationship Id="rId1" Type="http://schemas.openxmlformats.org/officeDocument/2006/relationships/tags" Target="../tags/tag24.xml"/><Relationship Id="rId6" Type="http://schemas.openxmlformats.org/officeDocument/2006/relationships/tags" Target="../tags/tag29.xml"/><Relationship Id="rId5" Type="http://schemas.openxmlformats.org/officeDocument/2006/relationships/tags" Target="../tags/tag28.xml"/><Relationship Id="rId10" Type="http://schemas.openxmlformats.org/officeDocument/2006/relationships/image" Target="../media/image2.emf"/><Relationship Id="rId4" Type="http://schemas.openxmlformats.org/officeDocument/2006/relationships/tags" Target="../tags/tag27.xml"/><Relationship Id="rId9" Type="http://schemas.openxmlformats.org/officeDocument/2006/relationships/oleObject" Target="../embeddings/oleObject2.bin"/></Relationships>
</file>

<file path=ppt/slideLayouts/_rels/slideLayout10.xml.rels><?xml version="1.0" encoding="UTF-8" standalone="yes"?>
<Relationships xmlns="http://schemas.openxmlformats.org/package/2006/relationships"><Relationship Id="rId8" Type="http://schemas.openxmlformats.org/officeDocument/2006/relationships/tags" Target="../tags/tag100.xml"/><Relationship Id="rId3" Type="http://schemas.openxmlformats.org/officeDocument/2006/relationships/tags" Target="../tags/tag95.xml"/><Relationship Id="rId7" Type="http://schemas.openxmlformats.org/officeDocument/2006/relationships/tags" Target="../tags/tag99.xml"/><Relationship Id="rId12" Type="http://schemas.openxmlformats.org/officeDocument/2006/relationships/image" Target="../media/image2.emf"/><Relationship Id="rId2" Type="http://schemas.openxmlformats.org/officeDocument/2006/relationships/tags" Target="../tags/tag94.xml"/><Relationship Id="rId1" Type="http://schemas.openxmlformats.org/officeDocument/2006/relationships/tags" Target="../tags/tag93.xml"/><Relationship Id="rId6" Type="http://schemas.openxmlformats.org/officeDocument/2006/relationships/tags" Target="../tags/tag98.xml"/><Relationship Id="rId11" Type="http://schemas.openxmlformats.org/officeDocument/2006/relationships/oleObject" Target="../embeddings/oleObject11.bin"/><Relationship Id="rId5" Type="http://schemas.openxmlformats.org/officeDocument/2006/relationships/tags" Target="../tags/tag97.xml"/><Relationship Id="rId10" Type="http://schemas.openxmlformats.org/officeDocument/2006/relationships/slideMaster" Target="../slideMasters/slideMaster1.xml"/><Relationship Id="rId4" Type="http://schemas.openxmlformats.org/officeDocument/2006/relationships/tags" Target="../tags/tag96.xml"/><Relationship Id="rId9" Type="http://schemas.openxmlformats.org/officeDocument/2006/relationships/tags" Target="../tags/tag101.xml"/></Relationships>
</file>

<file path=ppt/slideLayouts/_rels/slideLayout100.xml.rels><?xml version="1.0" encoding="UTF-8" standalone="yes"?>
<Relationships xmlns="http://schemas.openxmlformats.org/package/2006/relationships"><Relationship Id="rId8" Type="http://schemas.openxmlformats.org/officeDocument/2006/relationships/tags" Target="../tags/tag825.xml"/><Relationship Id="rId3" Type="http://schemas.openxmlformats.org/officeDocument/2006/relationships/tags" Target="../tags/tag820.xml"/><Relationship Id="rId7" Type="http://schemas.openxmlformats.org/officeDocument/2006/relationships/tags" Target="../tags/tag824.xml"/><Relationship Id="rId12" Type="http://schemas.openxmlformats.org/officeDocument/2006/relationships/image" Target="../media/image3.emf"/><Relationship Id="rId2" Type="http://schemas.openxmlformats.org/officeDocument/2006/relationships/tags" Target="../tags/tag819.xml"/><Relationship Id="rId1" Type="http://schemas.openxmlformats.org/officeDocument/2006/relationships/tags" Target="../tags/tag818.xml"/><Relationship Id="rId6" Type="http://schemas.openxmlformats.org/officeDocument/2006/relationships/tags" Target="../tags/tag823.xml"/><Relationship Id="rId11" Type="http://schemas.openxmlformats.org/officeDocument/2006/relationships/oleObject" Target="../embeddings/oleObject104.bin"/><Relationship Id="rId5" Type="http://schemas.openxmlformats.org/officeDocument/2006/relationships/tags" Target="../tags/tag822.xml"/><Relationship Id="rId10" Type="http://schemas.openxmlformats.org/officeDocument/2006/relationships/slideMaster" Target="../slideMasters/slideMaster7.xml"/><Relationship Id="rId4" Type="http://schemas.openxmlformats.org/officeDocument/2006/relationships/tags" Target="../tags/tag821.xml"/><Relationship Id="rId9" Type="http://schemas.openxmlformats.org/officeDocument/2006/relationships/tags" Target="../tags/tag826.xml"/></Relationships>
</file>

<file path=ppt/slideLayouts/_rels/slideLayout101.xml.rels><?xml version="1.0" encoding="UTF-8" standalone="yes"?>
<Relationships xmlns="http://schemas.openxmlformats.org/package/2006/relationships"><Relationship Id="rId8" Type="http://schemas.openxmlformats.org/officeDocument/2006/relationships/tags" Target="../tags/tag834.xml"/><Relationship Id="rId3" Type="http://schemas.openxmlformats.org/officeDocument/2006/relationships/tags" Target="../tags/tag829.xml"/><Relationship Id="rId7" Type="http://schemas.openxmlformats.org/officeDocument/2006/relationships/tags" Target="../tags/tag833.xml"/><Relationship Id="rId12" Type="http://schemas.openxmlformats.org/officeDocument/2006/relationships/image" Target="../media/image3.emf"/><Relationship Id="rId2" Type="http://schemas.openxmlformats.org/officeDocument/2006/relationships/tags" Target="../tags/tag828.xml"/><Relationship Id="rId1" Type="http://schemas.openxmlformats.org/officeDocument/2006/relationships/tags" Target="../tags/tag827.xml"/><Relationship Id="rId6" Type="http://schemas.openxmlformats.org/officeDocument/2006/relationships/tags" Target="../tags/tag832.xml"/><Relationship Id="rId11" Type="http://schemas.openxmlformats.org/officeDocument/2006/relationships/oleObject" Target="../embeddings/oleObject105.bin"/><Relationship Id="rId5" Type="http://schemas.openxmlformats.org/officeDocument/2006/relationships/tags" Target="../tags/tag831.xml"/><Relationship Id="rId10" Type="http://schemas.openxmlformats.org/officeDocument/2006/relationships/slideMaster" Target="../slideMasters/slideMaster7.xml"/><Relationship Id="rId4" Type="http://schemas.openxmlformats.org/officeDocument/2006/relationships/tags" Target="../tags/tag830.xml"/><Relationship Id="rId9" Type="http://schemas.openxmlformats.org/officeDocument/2006/relationships/tags" Target="../tags/tag835.xml"/></Relationships>
</file>

<file path=ppt/slideLayouts/_rels/slideLayout102.xml.rels><?xml version="1.0" encoding="UTF-8" standalone="yes"?>
<Relationships xmlns="http://schemas.openxmlformats.org/package/2006/relationships"><Relationship Id="rId8" Type="http://schemas.openxmlformats.org/officeDocument/2006/relationships/tags" Target="../tags/tag843.xml"/><Relationship Id="rId3" Type="http://schemas.openxmlformats.org/officeDocument/2006/relationships/tags" Target="../tags/tag838.xml"/><Relationship Id="rId7" Type="http://schemas.openxmlformats.org/officeDocument/2006/relationships/tags" Target="../tags/tag842.xml"/><Relationship Id="rId12" Type="http://schemas.openxmlformats.org/officeDocument/2006/relationships/image" Target="../media/image2.emf"/><Relationship Id="rId2" Type="http://schemas.openxmlformats.org/officeDocument/2006/relationships/tags" Target="../tags/tag837.xml"/><Relationship Id="rId1" Type="http://schemas.openxmlformats.org/officeDocument/2006/relationships/tags" Target="../tags/tag836.xml"/><Relationship Id="rId6" Type="http://schemas.openxmlformats.org/officeDocument/2006/relationships/tags" Target="../tags/tag841.xml"/><Relationship Id="rId11" Type="http://schemas.openxmlformats.org/officeDocument/2006/relationships/oleObject" Target="../embeddings/oleObject106.bin"/><Relationship Id="rId5" Type="http://schemas.openxmlformats.org/officeDocument/2006/relationships/tags" Target="../tags/tag840.xml"/><Relationship Id="rId10" Type="http://schemas.openxmlformats.org/officeDocument/2006/relationships/slideMaster" Target="../slideMasters/slideMaster7.xml"/><Relationship Id="rId4" Type="http://schemas.openxmlformats.org/officeDocument/2006/relationships/tags" Target="../tags/tag839.xml"/><Relationship Id="rId9" Type="http://schemas.openxmlformats.org/officeDocument/2006/relationships/tags" Target="../tags/tag844.xml"/></Relationships>
</file>

<file path=ppt/slideLayouts/_rels/slideLayout103.xml.rels><?xml version="1.0" encoding="UTF-8" standalone="yes"?>
<Relationships xmlns="http://schemas.openxmlformats.org/package/2006/relationships"><Relationship Id="rId8" Type="http://schemas.openxmlformats.org/officeDocument/2006/relationships/tags" Target="../tags/tag852.xml"/><Relationship Id="rId3" Type="http://schemas.openxmlformats.org/officeDocument/2006/relationships/tags" Target="../tags/tag847.xml"/><Relationship Id="rId7" Type="http://schemas.openxmlformats.org/officeDocument/2006/relationships/tags" Target="../tags/tag851.xml"/><Relationship Id="rId12" Type="http://schemas.openxmlformats.org/officeDocument/2006/relationships/image" Target="../media/image2.emf"/><Relationship Id="rId2" Type="http://schemas.openxmlformats.org/officeDocument/2006/relationships/tags" Target="../tags/tag846.xml"/><Relationship Id="rId1" Type="http://schemas.openxmlformats.org/officeDocument/2006/relationships/tags" Target="../tags/tag845.xml"/><Relationship Id="rId6" Type="http://schemas.openxmlformats.org/officeDocument/2006/relationships/tags" Target="../tags/tag850.xml"/><Relationship Id="rId11" Type="http://schemas.openxmlformats.org/officeDocument/2006/relationships/oleObject" Target="../embeddings/oleObject107.bin"/><Relationship Id="rId5" Type="http://schemas.openxmlformats.org/officeDocument/2006/relationships/tags" Target="../tags/tag849.xml"/><Relationship Id="rId10" Type="http://schemas.openxmlformats.org/officeDocument/2006/relationships/slideMaster" Target="../slideMasters/slideMaster7.xml"/><Relationship Id="rId4" Type="http://schemas.openxmlformats.org/officeDocument/2006/relationships/tags" Target="../tags/tag848.xml"/><Relationship Id="rId9" Type="http://schemas.openxmlformats.org/officeDocument/2006/relationships/tags" Target="../tags/tag853.xml"/></Relationships>
</file>

<file path=ppt/slideLayouts/_rels/slideLayout104.xml.rels><?xml version="1.0" encoding="UTF-8" standalone="yes"?>
<Relationships xmlns="http://schemas.openxmlformats.org/package/2006/relationships"><Relationship Id="rId8" Type="http://schemas.openxmlformats.org/officeDocument/2006/relationships/tags" Target="../tags/tag861.xml"/><Relationship Id="rId3" Type="http://schemas.openxmlformats.org/officeDocument/2006/relationships/tags" Target="../tags/tag856.xml"/><Relationship Id="rId7" Type="http://schemas.openxmlformats.org/officeDocument/2006/relationships/tags" Target="../tags/tag860.xml"/><Relationship Id="rId12" Type="http://schemas.openxmlformats.org/officeDocument/2006/relationships/image" Target="../media/image3.emf"/><Relationship Id="rId2" Type="http://schemas.openxmlformats.org/officeDocument/2006/relationships/tags" Target="../tags/tag855.xml"/><Relationship Id="rId1" Type="http://schemas.openxmlformats.org/officeDocument/2006/relationships/tags" Target="../tags/tag854.xml"/><Relationship Id="rId6" Type="http://schemas.openxmlformats.org/officeDocument/2006/relationships/tags" Target="../tags/tag859.xml"/><Relationship Id="rId11" Type="http://schemas.openxmlformats.org/officeDocument/2006/relationships/oleObject" Target="../embeddings/oleObject108.bin"/><Relationship Id="rId5" Type="http://schemas.openxmlformats.org/officeDocument/2006/relationships/tags" Target="../tags/tag858.xml"/><Relationship Id="rId10" Type="http://schemas.openxmlformats.org/officeDocument/2006/relationships/slideMaster" Target="../slideMasters/slideMaster7.xml"/><Relationship Id="rId4" Type="http://schemas.openxmlformats.org/officeDocument/2006/relationships/tags" Target="../tags/tag857.xml"/><Relationship Id="rId9" Type="http://schemas.openxmlformats.org/officeDocument/2006/relationships/tags" Target="../tags/tag862.xml"/></Relationships>
</file>

<file path=ppt/slideLayouts/_rels/slideLayout105.xml.rels><?xml version="1.0" encoding="UTF-8" standalone="yes"?>
<Relationships xmlns="http://schemas.openxmlformats.org/package/2006/relationships"><Relationship Id="rId8" Type="http://schemas.openxmlformats.org/officeDocument/2006/relationships/slideMaster" Target="../slideMasters/slideMaster7.xml"/><Relationship Id="rId3" Type="http://schemas.openxmlformats.org/officeDocument/2006/relationships/tags" Target="../tags/tag865.xml"/><Relationship Id="rId7" Type="http://schemas.openxmlformats.org/officeDocument/2006/relationships/tags" Target="../tags/tag869.xml"/><Relationship Id="rId2" Type="http://schemas.openxmlformats.org/officeDocument/2006/relationships/tags" Target="../tags/tag864.xml"/><Relationship Id="rId1" Type="http://schemas.openxmlformats.org/officeDocument/2006/relationships/tags" Target="../tags/tag863.xml"/><Relationship Id="rId6" Type="http://schemas.openxmlformats.org/officeDocument/2006/relationships/tags" Target="../tags/tag868.xml"/><Relationship Id="rId5" Type="http://schemas.openxmlformats.org/officeDocument/2006/relationships/tags" Target="../tags/tag867.xml"/><Relationship Id="rId10" Type="http://schemas.openxmlformats.org/officeDocument/2006/relationships/image" Target="../media/image1.emf"/><Relationship Id="rId4" Type="http://schemas.openxmlformats.org/officeDocument/2006/relationships/tags" Target="../tags/tag866.xml"/><Relationship Id="rId9" Type="http://schemas.openxmlformats.org/officeDocument/2006/relationships/oleObject" Target="../embeddings/oleObject109.bin"/></Relationships>
</file>

<file path=ppt/slideLayouts/_rels/slideLayout106.xml.rels><?xml version="1.0" encoding="UTF-8" standalone="yes"?>
<Relationships xmlns="http://schemas.openxmlformats.org/package/2006/relationships"><Relationship Id="rId8" Type="http://schemas.openxmlformats.org/officeDocument/2006/relationships/image" Target="../media/image2.emf"/><Relationship Id="rId3" Type="http://schemas.openxmlformats.org/officeDocument/2006/relationships/tags" Target="../tags/tag872.xml"/><Relationship Id="rId7" Type="http://schemas.openxmlformats.org/officeDocument/2006/relationships/oleObject" Target="../embeddings/oleObject110.bin"/><Relationship Id="rId2" Type="http://schemas.openxmlformats.org/officeDocument/2006/relationships/tags" Target="../tags/tag871.xml"/><Relationship Id="rId1" Type="http://schemas.openxmlformats.org/officeDocument/2006/relationships/tags" Target="../tags/tag870.xml"/><Relationship Id="rId6" Type="http://schemas.openxmlformats.org/officeDocument/2006/relationships/slideMaster" Target="../slideMasters/slideMaster7.xml"/><Relationship Id="rId5" Type="http://schemas.openxmlformats.org/officeDocument/2006/relationships/tags" Target="../tags/tag874.xml"/><Relationship Id="rId4" Type="http://schemas.openxmlformats.org/officeDocument/2006/relationships/tags" Target="../tags/tag873.xml"/></Relationships>
</file>

<file path=ppt/slideLayouts/_rels/slideLayout107.xml.rels><?xml version="1.0" encoding="UTF-8" standalone="yes"?>
<Relationships xmlns="http://schemas.openxmlformats.org/package/2006/relationships"><Relationship Id="rId3" Type="http://schemas.openxmlformats.org/officeDocument/2006/relationships/tags" Target="../tags/tag877.xml"/><Relationship Id="rId2" Type="http://schemas.openxmlformats.org/officeDocument/2006/relationships/tags" Target="../tags/tag876.xml"/><Relationship Id="rId1" Type="http://schemas.openxmlformats.org/officeDocument/2006/relationships/tags" Target="../tags/tag875.xml"/><Relationship Id="rId6" Type="http://schemas.openxmlformats.org/officeDocument/2006/relationships/image" Target="../media/image2.emf"/><Relationship Id="rId5" Type="http://schemas.openxmlformats.org/officeDocument/2006/relationships/oleObject" Target="../embeddings/oleObject111.bin"/><Relationship Id="rId4" Type="http://schemas.openxmlformats.org/officeDocument/2006/relationships/slideMaster" Target="../slideMasters/slideMaster7.xml"/></Relationships>
</file>

<file path=ppt/slideLayouts/_rels/slideLayout11.xml.rels><?xml version="1.0" encoding="UTF-8" standalone="yes"?>
<Relationships xmlns="http://schemas.openxmlformats.org/package/2006/relationships"><Relationship Id="rId8" Type="http://schemas.openxmlformats.org/officeDocument/2006/relationships/tags" Target="../tags/tag109.xml"/><Relationship Id="rId3" Type="http://schemas.openxmlformats.org/officeDocument/2006/relationships/tags" Target="../tags/tag104.xml"/><Relationship Id="rId7" Type="http://schemas.openxmlformats.org/officeDocument/2006/relationships/tags" Target="../tags/tag108.xml"/><Relationship Id="rId12" Type="http://schemas.openxmlformats.org/officeDocument/2006/relationships/image" Target="../media/image2.emf"/><Relationship Id="rId2" Type="http://schemas.openxmlformats.org/officeDocument/2006/relationships/tags" Target="../tags/tag103.xml"/><Relationship Id="rId1" Type="http://schemas.openxmlformats.org/officeDocument/2006/relationships/tags" Target="../tags/tag102.xml"/><Relationship Id="rId6" Type="http://schemas.openxmlformats.org/officeDocument/2006/relationships/tags" Target="../tags/tag107.xml"/><Relationship Id="rId11" Type="http://schemas.openxmlformats.org/officeDocument/2006/relationships/oleObject" Target="../embeddings/oleObject12.bin"/><Relationship Id="rId5" Type="http://schemas.openxmlformats.org/officeDocument/2006/relationships/tags" Target="../tags/tag106.xml"/><Relationship Id="rId10" Type="http://schemas.openxmlformats.org/officeDocument/2006/relationships/slideMaster" Target="../slideMasters/slideMaster1.xml"/><Relationship Id="rId4" Type="http://schemas.openxmlformats.org/officeDocument/2006/relationships/tags" Target="../tags/tag105.xml"/><Relationship Id="rId9" Type="http://schemas.openxmlformats.org/officeDocument/2006/relationships/tags" Target="../tags/tag110.xml"/></Relationships>
</file>

<file path=ppt/slideLayouts/_rels/slideLayout12.xml.rels><?xml version="1.0" encoding="UTF-8" standalone="yes"?>
<Relationships xmlns="http://schemas.openxmlformats.org/package/2006/relationships"><Relationship Id="rId8" Type="http://schemas.openxmlformats.org/officeDocument/2006/relationships/tags" Target="../tags/tag118.xml"/><Relationship Id="rId3" Type="http://schemas.openxmlformats.org/officeDocument/2006/relationships/tags" Target="../tags/tag113.xml"/><Relationship Id="rId7" Type="http://schemas.openxmlformats.org/officeDocument/2006/relationships/tags" Target="../tags/tag117.xml"/><Relationship Id="rId12" Type="http://schemas.openxmlformats.org/officeDocument/2006/relationships/image" Target="../media/image3.emf"/><Relationship Id="rId2" Type="http://schemas.openxmlformats.org/officeDocument/2006/relationships/tags" Target="../tags/tag112.xml"/><Relationship Id="rId1" Type="http://schemas.openxmlformats.org/officeDocument/2006/relationships/tags" Target="../tags/tag111.xml"/><Relationship Id="rId6" Type="http://schemas.openxmlformats.org/officeDocument/2006/relationships/tags" Target="../tags/tag116.xml"/><Relationship Id="rId11" Type="http://schemas.openxmlformats.org/officeDocument/2006/relationships/oleObject" Target="../embeddings/oleObject13.bin"/><Relationship Id="rId5" Type="http://schemas.openxmlformats.org/officeDocument/2006/relationships/tags" Target="../tags/tag115.xml"/><Relationship Id="rId10" Type="http://schemas.openxmlformats.org/officeDocument/2006/relationships/slideMaster" Target="../slideMasters/slideMaster1.xml"/><Relationship Id="rId4" Type="http://schemas.openxmlformats.org/officeDocument/2006/relationships/tags" Target="../tags/tag114.xml"/><Relationship Id="rId9" Type="http://schemas.openxmlformats.org/officeDocument/2006/relationships/tags" Target="../tags/tag119.xml"/></Relationships>
</file>

<file path=ppt/slideLayouts/_rels/slideLayout13.xml.rels><?xml version="1.0" encoding="UTF-8" standalone="yes"?>
<Relationships xmlns="http://schemas.openxmlformats.org/package/2006/relationships"><Relationship Id="rId8" Type="http://schemas.openxmlformats.org/officeDocument/2006/relationships/slideMaster" Target="../slideMasters/slideMaster1.xml"/><Relationship Id="rId3" Type="http://schemas.openxmlformats.org/officeDocument/2006/relationships/tags" Target="../tags/tag122.xml"/><Relationship Id="rId7" Type="http://schemas.openxmlformats.org/officeDocument/2006/relationships/tags" Target="../tags/tag126.xml"/><Relationship Id="rId2" Type="http://schemas.openxmlformats.org/officeDocument/2006/relationships/tags" Target="../tags/tag121.xml"/><Relationship Id="rId1" Type="http://schemas.openxmlformats.org/officeDocument/2006/relationships/tags" Target="../tags/tag120.xml"/><Relationship Id="rId6" Type="http://schemas.openxmlformats.org/officeDocument/2006/relationships/tags" Target="../tags/tag125.xml"/><Relationship Id="rId5" Type="http://schemas.openxmlformats.org/officeDocument/2006/relationships/tags" Target="../tags/tag124.xml"/><Relationship Id="rId10" Type="http://schemas.openxmlformats.org/officeDocument/2006/relationships/image" Target="../media/image1.emf"/><Relationship Id="rId4" Type="http://schemas.openxmlformats.org/officeDocument/2006/relationships/tags" Target="../tags/tag123.xml"/><Relationship Id="rId9" Type="http://schemas.openxmlformats.org/officeDocument/2006/relationships/oleObject" Target="../embeddings/oleObject14.bin"/></Relationships>
</file>

<file path=ppt/slideLayouts/_rels/slideLayout14.xml.rels><?xml version="1.0" encoding="UTF-8" standalone="yes"?>
<Relationships xmlns="http://schemas.openxmlformats.org/package/2006/relationships"><Relationship Id="rId8" Type="http://schemas.openxmlformats.org/officeDocument/2006/relationships/image" Target="../media/image2.emf"/><Relationship Id="rId3" Type="http://schemas.openxmlformats.org/officeDocument/2006/relationships/tags" Target="../tags/tag129.xml"/><Relationship Id="rId7" Type="http://schemas.openxmlformats.org/officeDocument/2006/relationships/oleObject" Target="../embeddings/oleObject15.bin"/><Relationship Id="rId2" Type="http://schemas.openxmlformats.org/officeDocument/2006/relationships/tags" Target="../tags/tag128.xml"/><Relationship Id="rId1" Type="http://schemas.openxmlformats.org/officeDocument/2006/relationships/tags" Target="../tags/tag127.xml"/><Relationship Id="rId6" Type="http://schemas.openxmlformats.org/officeDocument/2006/relationships/slideMaster" Target="../slideMasters/slideMaster1.xml"/><Relationship Id="rId5" Type="http://schemas.openxmlformats.org/officeDocument/2006/relationships/tags" Target="../tags/tag131.xml"/><Relationship Id="rId4" Type="http://schemas.openxmlformats.org/officeDocument/2006/relationships/tags" Target="../tags/tag130.xml"/></Relationships>
</file>

<file path=ppt/slideLayouts/_rels/slideLayout15.xml.rels><?xml version="1.0" encoding="UTF-8" standalone="yes"?>
<Relationships xmlns="http://schemas.openxmlformats.org/package/2006/relationships"><Relationship Id="rId3" Type="http://schemas.openxmlformats.org/officeDocument/2006/relationships/tags" Target="../tags/tag134.xml"/><Relationship Id="rId2" Type="http://schemas.openxmlformats.org/officeDocument/2006/relationships/tags" Target="../tags/tag133.xml"/><Relationship Id="rId1" Type="http://schemas.openxmlformats.org/officeDocument/2006/relationships/tags" Target="../tags/tag132.xml"/><Relationship Id="rId6" Type="http://schemas.openxmlformats.org/officeDocument/2006/relationships/image" Target="../media/image2.emf"/><Relationship Id="rId5" Type="http://schemas.openxmlformats.org/officeDocument/2006/relationships/oleObject" Target="../embeddings/oleObject16.bin"/><Relationship Id="rId4"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8" Type="http://schemas.openxmlformats.org/officeDocument/2006/relationships/slideMaster" Target="../slideMasters/slideMaster2.xml"/><Relationship Id="rId3" Type="http://schemas.openxmlformats.org/officeDocument/2006/relationships/tags" Target="../tags/tag158.xml"/><Relationship Id="rId7" Type="http://schemas.openxmlformats.org/officeDocument/2006/relationships/tags" Target="../tags/tag162.xml"/><Relationship Id="rId2" Type="http://schemas.openxmlformats.org/officeDocument/2006/relationships/tags" Target="../tags/tag157.xml"/><Relationship Id="rId1" Type="http://schemas.openxmlformats.org/officeDocument/2006/relationships/tags" Target="../tags/tag156.xml"/><Relationship Id="rId6" Type="http://schemas.openxmlformats.org/officeDocument/2006/relationships/tags" Target="../tags/tag161.xml"/><Relationship Id="rId5" Type="http://schemas.openxmlformats.org/officeDocument/2006/relationships/tags" Target="../tags/tag160.xml"/><Relationship Id="rId10" Type="http://schemas.openxmlformats.org/officeDocument/2006/relationships/image" Target="../media/image2.emf"/><Relationship Id="rId4" Type="http://schemas.openxmlformats.org/officeDocument/2006/relationships/tags" Target="../tags/tag159.xml"/><Relationship Id="rId9" Type="http://schemas.openxmlformats.org/officeDocument/2006/relationships/oleObject" Target="../embeddings/oleObject18.bin"/></Relationships>
</file>

<file path=ppt/slideLayouts/_rels/slideLayout17.xml.rels><?xml version="1.0" encoding="UTF-8" standalone="yes"?>
<Relationships xmlns="http://schemas.openxmlformats.org/package/2006/relationships"><Relationship Id="rId8" Type="http://schemas.openxmlformats.org/officeDocument/2006/relationships/oleObject" Target="../embeddings/oleObject19.bin"/><Relationship Id="rId3" Type="http://schemas.openxmlformats.org/officeDocument/2006/relationships/tags" Target="../tags/tag165.xml"/><Relationship Id="rId7" Type="http://schemas.openxmlformats.org/officeDocument/2006/relationships/slideMaster" Target="../slideMasters/slideMaster2.xml"/><Relationship Id="rId2" Type="http://schemas.openxmlformats.org/officeDocument/2006/relationships/tags" Target="../tags/tag164.xml"/><Relationship Id="rId1" Type="http://schemas.openxmlformats.org/officeDocument/2006/relationships/tags" Target="../tags/tag163.xml"/><Relationship Id="rId6" Type="http://schemas.openxmlformats.org/officeDocument/2006/relationships/tags" Target="../tags/tag168.xml"/><Relationship Id="rId5" Type="http://schemas.openxmlformats.org/officeDocument/2006/relationships/tags" Target="../tags/tag167.xml"/><Relationship Id="rId4" Type="http://schemas.openxmlformats.org/officeDocument/2006/relationships/tags" Target="../tags/tag166.xml"/><Relationship Id="rId9" Type="http://schemas.openxmlformats.org/officeDocument/2006/relationships/image" Target="../media/image3.emf"/></Relationships>
</file>

<file path=ppt/slideLayouts/_rels/slideLayout18.xml.rels><?xml version="1.0" encoding="UTF-8" standalone="yes"?>
<Relationships xmlns="http://schemas.openxmlformats.org/package/2006/relationships"><Relationship Id="rId8" Type="http://schemas.openxmlformats.org/officeDocument/2006/relationships/oleObject" Target="../embeddings/oleObject20.bin"/><Relationship Id="rId3" Type="http://schemas.openxmlformats.org/officeDocument/2006/relationships/tags" Target="../tags/tag171.xml"/><Relationship Id="rId7" Type="http://schemas.openxmlformats.org/officeDocument/2006/relationships/slideMaster" Target="../slideMasters/slideMaster2.xml"/><Relationship Id="rId2" Type="http://schemas.openxmlformats.org/officeDocument/2006/relationships/tags" Target="../tags/tag170.xml"/><Relationship Id="rId1" Type="http://schemas.openxmlformats.org/officeDocument/2006/relationships/tags" Target="../tags/tag169.xml"/><Relationship Id="rId6" Type="http://schemas.openxmlformats.org/officeDocument/2006/relationships/tags" Target="../tags/tag174.xml"/><Relationship Id="rId5" Type="http://schemas.openxmlformats.org/officeDocument/2006/relationships/tags" Target="../tags/tag173.xml"/><Relationship Id="rId4" Type="http://schemas.openxmlformats.org/officeDocument/2006/relationships/tags" Target="../tags/tag172.xml"/><Relationship Id="rId9" Type="http://schemas.openxmlformats.org/officeDocument/2006/relationships/image" Target="../media/image2.emf"/></Relationships>
</file>

<file path=ppt/slideLayouts/_rels/slideLayout19.xml.rels><?xml version="1.0" encoding="UTF-8" standalone="yes"?>
<Relationships xmlns="http://schemas.openxmlformats.org/package/2006/relationships"><Relationship Id="rId8" Type="http://schemas.openxmlformats.org/officeDocument/2006/relationships/oleObject" Target="../embeddings/oleObject21.bin"/><Relationship Id="rId3" Type="http://schemas.openxmlformats.org/officeDocument/2006/relationships/tags" Target="../tags/tag177.xml"/><Relationship Id="rId7" Type="http://schemas.openxmlformats.org/officeDocument/2006/relationships/slideMaster" Target="../slideMasters/slideMaster2.xml"/><Relationship Id="rId2" Type="http://schemas.openxmlformats.org/officeDocument/2006/relationships/tags" Target="../tags/tag176.xml"/><Relationship Id="rId1" Type="http://schemas.openxmlformats.org/officeDocument/2006/relationships/tags" Target="../tags/tag175.xml"/><Relationship Id="rId6" Type="http://schemas.openxmlformats.org/officeDocument/2006/relationships/tags" Target="../tags/tag180.xml"/><Relationship Id="rId5" Type="http://schemas.openxmlformats.org/officeDocument/2006/relationships/tags" Target="../tags/tag179.xml"/><Relationship Id="rId4" Type="http://schemas.openxmlformats.org/officeDocument/2006/relationships/tags" Target="../tags/tag178.xml"/><Relationship Id="rId9" Type="http://schemas.openxmlformats.org/officeDocument/2006/relationships/image" Target="../media/image2.emf"/></Relationships>
</file>

<file path=ppt/slideLayouts/_rels/slideLayout2.xml.rels><?xml version="1.0" encoding="UTF-8" standalone="yes"?>
<Relationships xmlns="http://schemas.openxmlformats.org/package/2006/relationships"><Relationship Id="rId8" Type="http://schemas.openxmlformats.org/officeDocument/2006/relationships/slideMaster" Target="../slideMasters/slideMaster1.xml"/><Relationship Id="rId3" Type="http://schemas.openxmlformats.org/officeDocument/2006/relationships/tags" Target="../tags/tag33.xml"/><Relationship Id="rId7" Type="http://schemas.openxmlformats.org/officeDocument/2006/relationships/tags" Target="../tags/tag37.xml"/><Relationship Id="rId2" Type="http://schemas.openxmlformats.org/officeDocument/2006/relationships/tags" Target="../tags/tag32.xml"/><Relationship Id="rId1" Type="http://schemas.openxmlformats.org/officeDocument/2006/relationships/tags" Target="../tags/tag31.xml"/><Relationship Id="rId6" Type="http://schemas.openxmlformats.org/officeDocument/2006/relationships/tags" Target="../tags/tag36.xml"/><Relationship Id="rId5" Type="http://schemas.openxmlformats.org/officeDocument/2006/relationships/tags" Target="../tags/tag35.xml"/><Relationship Id="rId10" Type="http://schemas.openxmlformats.org/officeDocument/2006/relationships/image" Target="../media/image2.emf"/><Relationship Id="rId4" Type="http://schemas.openxmlformats.org/officeDocument/2006/relationships/tags" Target="../tags/tag34.xml"/><Relationship Id="rId9" Type="http://schemas.openxmlformats.org/officeDocument/2006/relationships/oleObject" Target="../embeddings/oleObject3.bin"/></Relationships>
</file>

<file path=ppt/slideLayouts/_rels/slideLayout20.xml.rels><?xml version="1.0" encoding="UTF-8" standalone="yes"?>
<Relationships xmlns="http://schemas.openxmlformats.org/package/2006/relationships"><Relationship Id="rId8" Type="http://schemas.openxmlformats.org/officeDocument/2006/relationships/oleObject" Target="../embeddings/oleObject22.bin"/><Relationship Id="rId3" Type="http://schemas.openxmlformats.org/officeDocument/2006/relationships/tags" Target="../tags/tag183.xml"/><Relationship Id="rId7" Type="http://schemas.openxmlformats.org/officeDocument/2006/relationships/slideMaster" Target="../slideMasters/slideMaster2.xml"/><Relationship Id="rId2" Type="http://schemas.openxmlformats.org/officeDocument/2006/relationships/tags" Target="../tags/tag182.xml"/><Relationship Id="rId1" Type="http://schemas.openxmlformats.org/officeDocument/2006/relationships/tags" Target="../tags/tag181.xml"/><Relationship Id="rId6" Type="http://schemas.openxmlformats.org/officeDocument/2006/relationships/tags" Target="../tags/tag186.xml"/><Relationship Id="rId5" Type="http://schemas.openxmlformats.org/officeDocument/2006/relationships/tags" Target="../tags/tag185.xml"/><Relationship Id="rId4" Type="http://schemas.openxmlformats.org/officeDocument/2006/relationships/tags" Target="../tags/tag184.xml"/><Relationship Id="rId9" Type="http://schemas.openxmlformats.org/officeDocument/2006/relationships/image" Target="../media/image2.emf"/></Relationships>
</file>

<file path=ppt/slideLayouts/_rels/slideLayout21.xml.rels><?xml version="1.0" encoding="UTF-8" standalone="yes"?>
<Relationships xmlns="http://schemas.openxmlformats.org/package/2006/relationships"><Relationship Id="rId8" Type="http://schemas.openxmlformats.org/officeDocument/2006/relationships/slideMaster" Target="../slideMasters/slideMaster2.xml"/><Relationship Id="rId3" Type="http://schemas.openxmlformats.org/officeDocument/2006/relationships/tags" Target="../tags/tag189.xml"/><Relationship Id="rId7" Type="http://schemas.openxmlformats.org/officeDocument/2006/relationships/tags" Target="../tags/tag193.xml"/><Relationship Id="rId2" Type="http://schemas.openxmlformats.org/officeDocument/2006/relationships/tags" Target="../tags/tag188.xml"/><Relationship Id="rId1" Type="http://schemas.openxmlformats.org/officeDocument/2006/relationships/tags" Target="../tags/tag187.xml"/><Relationship Id="rId6" Type="http://schemas.openxmlformats.org/officeDocument/2006/relationships/tags" Target="../tags/tag192.xml"/><Relationship Id="rId5" Type="http://schemas.openxmlformats.org/officeDocument/2006/relationships/tags" Target="../tags/tag191.xml"/><Relationship Id="rId10" Type="http://schemas.openxmlformats.org/officeDocument/2006/relationships/image" Target="../media/image2.emf"/><Relationship Id="rId4" Type="http://schemas.openxmlformats.org/officeDocument/2006/relationships/tags" Target="../tags/tag190.xml"/><Relationship Id="rId9" Type="http://schemas.openxmlformats.org/officeDocument/2006/relationships/oleObject" Target="../embeddings/oleObject23.bin"/></Relationships>
</file>

<file path=ppt/slideLayouts/_rels/slideLayout22.xml.rels><?xml version="1.0" encoding="UTF-8" standalone="yes"?>
<Relationships xmlns="http://schemas.openxmlformats.org/package/2006/relationships"><Relationship Id="rId8" Type="http://schemas.openxmlformats.org/officeDocument/2006/relationships/tags" Target="../tags/tag201.xml"/><Relationship Id="rId3" Type="http://schemas.openxmlformats.org/officeDocument/2006/relationships/tags" Target="../tags/tag196.xml"/><Relationship Id="rId7" Type="http://schemas.openxmlformats.org/officeDocument/2006/relationships/tags" Target="../tags/tag200.xml"/><Relationship Id="rId2" Type="http://schemas.openxmlformats.org/officeDocument/2006/relationships/tags" Target="../tags/tag195.xml"/><Relationship Id="rId1" Type="http://schemas.openxmlformats.org/officeDocument/2006/relationships/tags" Target="../tags/tag194.xml"/><Relationship Id="rId6" Type="http://schemas.openxmlformats.org/officeDocument/2006/relationships/tags" Target="../tags/tag199.xml"/><Relationship Id="rId11" Type="http://schemas.openxmlformats.org/officeDocument/2006/relationships/image" Target="../media/image3.emf"/><Relationship Id="rId5" Type="http://schemas.openxmlformats.org/officeDocument/2006/relationships/tags" Target="../tags/tag198.xml"/><Relationship Id="rId10" Type="http://schemas.openxmlformats.org/officeDocument/2006/relationships/oleObject" Target="../embeddings/oleObject24.bin"/><Relationship Id="rId4" Type="http://schemas.openxmlformats.org/officeDocument/2006/relationships/tags" Target="../tags/tag197.xml"/><Relationship Id="rId9"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8" Type="http://schemas.openxmlformats.org/officeDocument/2006/relationships/tags" Target="../tags/tag209.xml"/><Relationship Id="rId3" Type="http://schemas.openxmlformats.org/officeDocument/2006/relationships/tags" Target="../tags/tag204.xml"/><Relationship Id="rId7" Type="http://schemas.openxmlformats.org/officeDocument/2006/relationships/tags" Target="../tags/tag208.xml"/><Relationship Id="rId2" Type="http://schemas.openxmlformats.org/officeDocument/2006/relationships/tags" Target="../tags/tag203.xml"/><Relationship Id="rId1" Type="http://schemas.openxmlformats.org/officeDocument/2006/relationships/tags" Target="../tags/tag202.xml"/><Relationship Id="rId6" Type="http://schemas.openxmlformats.org/officeDocument/2006/relationships/tags" Target="../tags/tag207.xml"/><Relationship Id="rId11" Type="http://schemas.openxmlformats.org/officeDocument/2006/relationships/image" Target="../media/image3.emf"/><Relationship Id="rId5" Type="http://schemas.openxmlformats.org/officeDocument/2006/relationships/tags" Target="../tags/tag206.xml"/><Relationship Id="rId10" Type="http://schemas.openxmlformats.org/officeDocument/2006/relationships/oleObject" Target="../embeddings/oleObject25.bin"/><Relationship Id="rId4" Type="http://schemas.openxmlformats.org/officeDocument/2006/relationships/tags" Target="../tags/tag205.xml"/><Relationship Id="rId9"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8" Type="http://schemas.openxmlformats.org/officeDocument/2006/relationships/tags" Target="../tags/tag217.xml"/><Relationship Id="rId3" Type="http://schemas.openxmlformats.org/officeDocument/2006/relationships/tags" Target="../tags/tag212.xml"/><Relationship Id="rId7" Type="http://schemas.openxmlformats.org/officeDocument/2006/relationships/tags" Target="../tags/tag216.xml"/><Relationship Id="rId2" Type="http://schemas.openxmlformats.org/officeDocument/2006/relationships/tags" Target="../tags/tag211.xml"/><Relationship Id="rId1" Type="http://schemas.openxmlformats.org/officeDocument/2006/relationships/tags" Target="../tags/tag210.xml"/><Relationship Id="rId6" Type="http://schemas.openxmlformats.org/officeDocument/2006/relationships/tags" Target="../tags/tag215.xml"/><Relationship Id="rId11" Type="http://schemas.openxmlformats.org/officeDocument/2006/relationships/image" Target="../media/image2.emf"/><Relationship Id="rId5" Type="http://schemas.openxmlformats.org/officeDocument/2006/relationships/tags" Target="../tags/tag214.xml"/><Relationship Id="rId10" Type="http://schemas.openxmlformats.org/officeDocument/2006/relationships/oleObject" Target="../embeddings/oleObject26.bin"/><Relationship Id="rId4" Type="http://schemas.openxmlformats.org/officeDocument/2006/relationships/tags" Target="../tags/tag213.xml"/><Relationship Id="rId9"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8" Type="http://schemas.openxmlformats.org/officeDocument/2006/relationships/tags" Target="../tags/tag225.xml"/><Relationship Id="rId3" Type="http://schemas.openxmlformats.org/officeDocument/2006/relationships/tags" Target="../tags/tag220.xml"/><Relationship Id="rId7" Type="http://schemas.openxmlformats.org/officeDocument/2006/relationships/tags" Target="../tags/tag224.xml"/><Relationship Id="rId2" Type="http://schemas.openxmlformats.org/officeDocument/2006/relationships/tags" Target="../tags/tag219.xml"/><Relationship Id="rId1" Type="http://schemas.openxmlformats.org/officeDocument/2006/relationships/tags" Target="../tags/tag218.xml"/><Relationship Id="rId6" Type="http://schemas.openxmlformats.org/officeDocument/2006/relationships/tags" Target="../tags/tag223.xml"/><Relationship Id="rId11" Type="http://schemas.openxmlformats.org/officeDocument/2006/relationships/image" Target="../media/image2.emf"/><Relationship Id="rId5" Type="http://schemas.openxmlformats.org/officeDocument/2006/relationships/tags" Target="../tags/tag222.xml"/><Relationship Id="rId10" Type="http://schemas.openxmlformats.org/officeDocument/2006/relationships/oleObject" Target="../embeddings/oleObject27.bin"/><Relationship Id="rId4" Type="http://schemas.openxmlformats.org/officeDocument/2006/relationships/tags" Target="../tags/tag221.xml"/><Relationship Id="rId9"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8" Type="http://schemas.openxmlformats.org/officeDocument/2006/relationships/tags" Target="../tags/tag233.xml"/><Relationship Id="rId3" Type="http://schemas.openxmlformats.org/officeDocument/2006/relationships/tags" Target="../tags/tag228.xml"/><Relationship Id="rId7" Type="http://schemas.openxmlformats.org/officeDocument/2006/relationships/tags" Target="../tags/tag232.xml"/><Relationship Id="rId2" Type="http://schemas.openxmlformats.org/officeDocument/2006/relationships/tags" Target="../tags/tag227.xml"/><Relationship Id="rId1" Type="http://schemas.openxmlformats.org/officeDocument/2006/relationships/tags" Target="../tags/tag226.xml"/><Relationship Id="rId6" Type="http://schemas.openxmlformats.org/officeDocument/2006/relationships/tags" Target="../tags/tag231.xml"/><Relationship Id="rId11" Type="http://schemas.openxmlformats.org/officeDocument/2006/relationships/image" Target="../media/image2.emf"/><Relationship Id="rId5" Type="http://schemas.openxmlformats.org/officeDocument/2006/relationships/tags" Target="../tags/tag230.xml"/><Relationship Id="rId10" Type="http://schemas.openxmlformats.org/officeDocument/2006/relationships/oleObject" Target="../embeddings/oleObject28.bin"/><Relationship Id="rId4" Type="http://schemas.openxmlformats.org/officeDocument/2006/relationships/tags" Target="../tags/tag229.xml"/><Relationship Id="rId9"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8" Type="http://schemas.openxmlformats.org/officeDocument/2006/relationships/oleObject" Target="../embeddings/oleObject29.bin"/><Relationship Id="rId3" Type="http://schemas.openxmlformats.org/officeDocument/2006/relationships/tags" Target="../tags/tag236.xml"/><Relationship Id="rId7" Type="http://schemas.openxmlformats.org/officeDocument/2006/relationships/slideMaster" Target="../slideMasters/slideMaster2.xml"/><Relationship Id="rId2" Type="http://schemas.openxmlformats.org/officeDocument/2006/relationships/tags" Target="../tags/tag235.xml"/><Relationship Id="rId1" Type="http://schemas.openxmlformats.org/officeDocument/2006/relationships/tags" Target="../tags/tag234.xml"/><Relationship Id="rId6" Type="http://schemas.openxmlformats.org/officeDocument/2006/relationships/tags" Target="../tags/tag239.xml"/><Relationship Id="rId5" Type="http://schemas.openxmlformats.org/officeDocument/2006/relationships/tags" Target="../tags/tag238.xml"/><Relationship Id="rId4" Type="http://schemas.openxmlformats.org/officeDocument/2006/relationships/tags" Target="../tags/tag237.xml"/><Relationship Id="rId9" Type="http://schemas.openxmlformats.org/officeDocument/2006/relationships/image" Target="../media/image1.emf"/></Relationships>
</file>

<file path=ppt/slideLayouts/_rels/slideLayout28.xml.rels><?xml version="1.0" encoding="UTF-8" standalone="yes"?>
<Relationships xmlns="http://schemas.openxmlformats.org/package/2006/relationships"><Relationship Id="rId3" Type="http://schemas.openxmlformats.org/officeDocument/2006/relationships/tags" Target="../tags/tag242.xml"/><Relationship Id="rId7" Type="http://schemas.openxmlformats.org/officeDocument/2006/relationships/image" Target="../media/image2.emf"/><Relationship Id="rId2" Type="http://schemas.openxmlformats.org/officeDocument/2006/relationships/tags" Target="../tags/tag241.xml"/><Relationship Id="rId1" Type="http://schemas.openxmlformats.org/officeDocument/2006/relationships/tags" Target="../tags/tag240.xml"/><Relationship Id="rId6" Type="http://schemas.openxmlformats.org/officeDocument/2006/relationships/oleObject" Target="../embeddings/oleObject30.bin"/><Relationship Id="rId5" Type="http://schemas.openxmlformats.org/officeDocument/2006/relationships/slideMaster" Target="../slideMasters/slideMaster2.xml"/><Relationship Id="rId4" Type="http://schemas.openxmlformats.org/officeDocument/2006/relationships/tags" Target="../tags/tag243.xml"/></Relationships>
</file>

<file path=ppt/slideLayouts/_rels/slideLayout29.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245.xml"/><Relationship Id="rId1" Type="http://schemas.openxmlformats.org/officeDocument/2006/relationships/tags" Target="../tags/tag244.xml"/><Relationship Id="rId5" Type="http://schemas.openxmlformats.org/officeDocument/2006/relationships/image" Target="../media/image2.emf"/><Relationship Id="rId4" Type="http://schemas.openxmlformats.org/officeDocument/2006/relationships/oleObject" Target="../embeddings/oleObject31.bin"/></Relationships>
</file>

<file path=ppt/slideLayouts/_rels/slideLayout3.xml.rels><?xml version="1.0" encoding="UTF-8" standalone="yes"?>
<Relationships xmlns="http://schemas.openxmlformats.org/package/2006/relationships"><Relationship Id="rId8" Type="http://schemas.openxmlformats.org/officeDocument/2006/relationships/tags" Target="../tags/tag45.xml"/><Relationship Id="rId3" Type="http://schemas.openxmlformats.org/officeDocument/2006/relationships/tags" Target="../tags/tag40.xml"/><Relationship Id="rId7" Type="http://schemas.openxmlformats.org/officeDocument/2006/relationships/tags" Target="../tags/tag44.xml"/><Relationship Id="rId2" Type="http://schemas.openxmlformats.org/officeDocument/2006/relationships/tags" Target="../tags/tag39.xml"/><Relationship Id="rId1" Type="http://schemas.openxmlformats.org/officeDocument/2006/relationships/tags" Target="../tags/tag38.xml"/><Relationship Id="rId6" Type="http://schemas.openxmlformats.org/officeDocument/2006/relationships/tags" Target="../tags/tag43.xml"/><Relationship Id="rId11" Type="http://schemas.openxmlformats.org/officeDocument/2006/relationships/image" Target="../media/image1.emf"/><Relationship Id="rId5" Type="http://schemas.openxmlformats.org/officeDocument/2006/relationships/tags" Target="../tags/tag42.xml"/><Relationship Id="rId10" Type="http://schemas.openxmlformats.org/officeDocument/2006/relationships/oleObject" Target="../embeddings/oleObject4.bin"/><Relationship Id="rId4" Type="http://schemas.openxmlformats.org/officeDocument/2006/relationships/tags" Target="../tags/tag41.xml"/><Relationship Id="rId9"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8" Type="http://schemas.openxmlformats.org/officeDocument/2006/relationships/slideMaster" Target="../slideMasters/slideMaster3.xml"/><Relationship Id="rId3" Type="http://schemas.openxmlformats.org/officeDocument/2006/relationships/tags" Target="../tags/tag270.xml"/><Relationship Id="rId7" Type="http://schemas.openxmlformats.org/officeDocument/2006/relationships/tags" Target="../tags/tag274.xml"/><Relationship Id="rId2" Type="http://schemas.openxmlformats.org/officeDocument/2006/relationships/tags" Target="../tags/tag269.xml"/><Relationship Id="rId1" Type="http://schemas.openxmlformats.org/officeDocument/2006/relationships/tags" Target="../tags/tag268.xml"/><Relationship Id="rId6" Type="http://schemas.openxmlformats.org/officeDocument/2006/relationships/tags" Target="../tags/tag273.xml"/><Relationship Id="rId5" Type="http://schemas.openxmlformats.org/officeDocument/2006/relationships/tags" Target="../tags/tag272.xml"/><Relationship Id="rId10" Type="http://schemas.openxmlformats.org/officeDocument/2006/relationships/image" Target="../media/image2.emf"/><Relationship Id="rId4" Type="http://schemas.openxmlformats.org/officeDocument/2006/relationships/tags" Target="../tags/tag271.xml"/><Relationship Id="rId9" Type="http://schemas.openxmlformats.org/officeDocument/2006/relationships/oleObject" Target="../embeddings/oleObject33.bin"/></Relationships>
</file>

<file path=ppt/slideLayouts/_rels/slideLayout31.xml.rels><?xml version="1.0" encoding="UTF-8" standalone="yes"?>
<Relationships xmlns="http://schemas.openxmlformats.org/package/2006/relationships"><Relationship Id="rId8" Type="http://schemas.openxmlformats.org/officeDocument/2006/relationships/slideMaster" Target="../slideMasters/slideMaster3.xml"/><Relationship Id="rId3" Type="http://schemas.openxmlformats.org/officeDocument/2006/relationships/tags" Target="../tags/tag277.xml"/><Relationship Id="rId7" Type="http://schemas.openxmlformats.org/officeDocument/2006/relationships/tags" Target="../tags/tag281.xml"/><Relationship Id="rId2" Type="http://schemas.openxmlformats.org/officeDocument/2006/relationships/tags" Target="../tags/tag276.xml"/><Relationship Id="rId1" Type="http://schemas.openxmlformats.org/officeDocument/2006/relationships/tags" Target="../tags/tag275.xml"/><Relationship Id="rId6" Type="http://schemas.openxmlformats.org/officeDocument/2006/relationships/tags" Target="../tags/tag280.xml"/><Relationship Id="rId5" Type="http://schemas.openxmlformats.org/officeDocument/2006/relationships/tags" Target="../tags/tag279.xml"/><Relationship Id="rId10" Type="http://schemas.openxmlformats.org/officeDocument/2006/relationships/image" Target="../media/image2.emf"/><Relationship Id="rId4" Type="http://schemas.openxmlformats.org/officeDocument/2006/relationships/tags" Target="../tags/tag278.xml"/><Relationship Id="rId9" Type="http://schemas.openxmlformats.org/officeDocument/2006/relationships/oleObject" Target="../embeddings/oleObject34.bin"/></Relationships>
</file>

<file path=ppt/slideLayouts/_rels/slideLayout32.xml.rels><?xml version="1.0" encoding="UTF-8" standalone="yes"?>
<Relationships xmlns="http://schemas.openxmlformats.org/package/2006/relationships"><Relationship Id="rId8" Type="http://schemas.openxmlformats.org/officeDocument/2006/relationships/tags" Target="../tags/tag289.xml"/><Relationship Id="rId3" Type="http://schemas.openxmlformats.org/officeDocument/2006/relationships/tags" Target="../tags/tag284.xml"/><Relationship Id="rId7" Type="http://schemas.openxmlformats.org/officeDocument/2006/relationships/tags" Target="../tags/tag288.xml"/><Relationship Id="rId2" Type="http://schemas.openxmlformats.org/officeDocument/2006/relationships/tags" Target="../tags/tag283.xml"/><Relationship Id="rId1" Type="http://schemas.openxmlformats.org/officeDocument/2006/relationships/tags" Target="../tags/tag282.xml"/><Relationship Id="rId6" Type="http://schemas.openxmlformats.org/officeDocument/2006/relationships/tags" Target="../tags/tag287.xml"/><Relationship Id="rId11" Type="http://schemas.openxmlformats.org/officeDocument/2006/relationships/image" Target="../media/image1.emf"/><Relationship Id="rId5" Type="http://schemas.openxmlformats.org/officeDocument/2006/relationships/tags" Target="../tags/tag286.xml"/><Relationship Id="rId10" Type="http://schemas.openxmlformats.org/officeDocument/2006/relationships/oleObject" Target="../embeddings/oleObject35.bin"/><Relationship Id="rId4" Type="http://schemas.openxmlformats.org/officeDocument/2006/relationships/tags" Target="../tags/tag285.xml"/><Relationship Id="rId9"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8" Type="http://schemas.openxmlformats.org/officeDocument/2006/relationships/slideMaster" Target="../slideMasters/slideMaster3.xml"/><Relationship Id="rId3" Type="http://schemas.openxmlformats.org/officeDocument/2006/relationships/tags" Target="../tags/tag292.xml"/><Relationship Id="rId7" Type="http://schemas.openxmlformats.org/officeDocument/2006/relationships/tags" Target="../tags/tag296.xml"/><Relationship Id="rId2" Type="http://schemas.openxmlformats.org/officeDocument/2006/relationships/tags" Target="../tags/tag291.xml"/><Relationship Id="rId1" Type="http://schemas.openxmlformats.org/officeDocument/2006/relationships/tags" Target="../tags/tag290.xml"/><Relationship Id="rId6" Type="http://schemas.openxmlformats.org/officeDocument/2006/relationships/tags" Target="../tags/tag295.xml"/><Relationship Id="rId5" Type="http://schemas.openxmlformats.org/officeDocument/2006/relationships/tags" Target="../tags/tag294.xml"/><Relationship Id="rId10" Type="http://schemas.openxmlformats.org/officeDocument/2006/relationships/image" Target="../media/image2.emf"/><Relationship Id="rId4" Type="http://schemas.openxmlformats.org/officeDocument/2006/relationships/tags" Target="../tags/tag293.xml"/><Relationship Id="rId9" Type="http://schemas.openxmlformats.org/officeDocument/2006/relationships/oleObject" Target="../embeddings/oleObject36.bin"/></Relationships>
</file>

<file path=ppt/slideLayouts/_rels/slideLayout34.xml.rels><?xml version="1.0" encoding="UTF-8" standalone="yes"?>
<Relationships xmlns="http://schemas.openxmlformats.org/package/2006/relationships"><Relationship Id="rId8" Type="http://schemas.openxmlformats.org/officeDocument/2006/relationships/slideMaster" Target="../slideMasters/slideMaster3.xml"/><Relationship Id="rId3" Type="http://schemas.openxmlformats.org/officeDocument/2006/relationships/tags" Target="../tags/tag299.xml"/><Relationship Id="rId7" Type="http://schemas.openxmlformats.org/officeDocument/2006/relationships/tags" Target="../tags/tag303.xml"/><Relationship Id="rId2" Type="http://schemas.openxmlformats.org/officeDocument/2006/relationships/tags" Target="../tags/tag298.xml"/><Relationship Id="rId1" Type="http://schemas.openxmlformats.org/officeDocument/2006/relationships/tags" Target="../tags/tag297.xml"/><Relationship Id="rId6" Type="http://schemas.openxmlformats.org/officeDocument/2006/relationships/tags" Target="../tags/tag302.xml"/><Relationship Id="rId5" Type="http://schemas.openxmlformats.org/officeDocument/2006/relationships/tags" Target="../tags/tag301.xml"/><Relationship Id="rId10" Type="http://schemas.openxmlformats.org/officeDocument/2006/relationships/image" Target="../media/image2.emf"/><Relationship Id="rId4" Type="http://schemas.openxmlformats.org/officeDocument/2006/relationships/tags" Target="../tags/tag300.xml"/><Relationship Id="rId9" Type="http://schemas.openxmlformats.org/officeDocument/2006/relationships/oleObject" Target="../embeddings/oleObject37.bin"/></Relationships>
</file>

<file path=ppt/slideLayouts/_rels/slideLayout35.xml.rels><?xml version="1.0" encoding="UTF-8" standalone="yes"?>
<Relationships xmlns="http://schemas.openxmlformats.org/package/2006/relationships"><Relationship Id="rId8" Type="http://schemas.openxmlformats.org/officeDocument/2006/relationships/slideMaster" Target="../slideMasters/slideMaster3.xml"/><Relationship Id="rId3" Type="http://schemas.openxmlformats.org/officeDocument/2006/relationships/tags" Target="../tags/tag306.xml"/><Relationship Id="rId7" Type="http://schemas.openxmlformats.org/officeDocument/2006/relationships/tags" Target="../tags/tag310.xml"/><Relationship Id="rId2" Type="http://schemas.openxmlformats.org/officeDocument/2006/relationships/tags" Target="../tags/tag305.xml"/><Relationship Id="rId1" Type="http://schemas.openxmlformats.org/officeDocument/2006/relationships/tags" Target="../tags/tag304.xml"/><Relationship Id="rId6" Type="http://schemas.openxmlformats.org/officeDocument/2006/relationships/tags" Target="../tags/tag309.xml"/><Relationship Id="rId5" Type="http://schemas.openxmlformats.org/officeDocument/2006/relationships/tags" Target="../tags/tag308.xml"/><Relationship Id="rId10" Type="http://schemas.openxmlformats.org/officeDocument/2006/relationships/image" Target="../media/image2.emf"/><Relationship Id="rId4" Type="http://schemas.openxmlformats.org/officeDocument/2006/relationships/tags" Target="../tags/tag307.xml"/><Relationship Id="rId9" Type="http://schemas.openxmlformats.org/officeDocument/2006/relationships/oleObject" Target="../embeddings/oleObject38.bin"/></Relationships>
</file>

<file path=ppt/slideLayouts/_rels/slideLayout36.xml.rels><?xml version="1.0" encoding="UTF-8" standalone="yes"?>
<Relationships xmlns="http://schemas.openxmlformats.org/package/2006/relationships"><Relationship Id="rId8" Type="http://schemas.openxmlformats.org/officeDocument/2006/relationships/tags" Target="../tags/tag318.xml"/><Relationship Id="rId3" Type="http://schemas.openxmlformats.org/officeDocument/2006/relationships/tags" Target="../tags/tag313.xml"/><Relationship Id="rId7" Type="http://schemas.openxmlformats.org/officeDocument/2006/relationships/tags" Target="../tags/tag317.xml"/><Relationship Id="rId2" Type="http://schemas.openxmlformats.org/officeDocument/2006/relationships/tags" Target="../tags/tag312.xml"/><Relationship Id="rId1" Type="http://schemas.openxmlformats.org/officeDocument/2006/relationships/tags" Target="../tags/tag311.xml"/><Relationship Id="rId6" Type="http://schemas.openxmlformats.org/officeDocument/2006/relationships/tags" Target="../tags/tag316.xml"/><Relationship Id="rId11" Type="http://schemas.openxmlformats.org/officeDocument/2006/relationships/image" Target="../media/image2.emf"/><Relationship Id="rId5" Type="http://schemas.openxmlformats.org/officeDocument/2006/relationships/tags" Target="../tags/tag315.xml"/><Relationship Id="rId10" Type="http://schemas.openxmlformats.org/officeDocument/2006/relationships/oleObject" Target="../embeddings/oleObject39.bin"/><Relationship Id="rId4" Type="http://schemas.openxmlformats.org/officeDocument/2006/relationships/tags" Target="../tags/tag314.xml"/><Relationship Id="rId9"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8" Type="http://schemas.openxmlformats.org/officeDocument/2006/relationships/tags" Target="../tags/tag326.xml"/><Relationship Id="rId3" Type="http://schemas.openxmlformats.org/officeDocument/2006/relationships/tags" Target="../tags/tag321.xml"/><Relationship Id="rId7" Type="http://schemas.openxmlformats.org/officeDocument/2006/relationships/tags" Target="../tags/tag325.xml"/><Relationship Id="rId12" Type="http://schemas.openxmlformats.org/officeDocument/2006/relationships/image" Target="../media/image3.emf"/><Relationship Id="rId2" Type="http://schemas.openxmlformats.org/officeDocument/2006/relationships/tags" Target="../tags/tag320.xml"/><Relationship Id="rId1" Type="http://schemas.openxmlformats.org/officeDocument/2006/relationships/tags" Target="../tags/tag319.xml"/><Relationship Id="rId6" Type="http://schemas.openxmlformats.org/officeDocument/2006/relationships/tags" Target="../tags/tag324.xml"/><Relationship Id="rId11" Type="http://schemas.openxmlformats.org/officeDocument/2006/relationships/oleObject" Target="../embeddings/oleObject40.bin"/><Relationship Id="rId5" Type="http://schemas.openxmlformats.org/officeDocument/2006/relationships/tags" Target="../tags/tag323.xml"/><Relationship Id="rId10" Type="http://schemas.openxmlformats.org/officeDocument/2006/relationships/slideMaster" Target="../slideMasters/slideMaster3.xml"/><Relationship Id="rId4" Type="http://schemas.openxmlformats.org/officeDocument/2006/relationships/tags" Target="../tags/tag322.xml"/><Relationship Id="rId9" Type="http://schemas.openxmlformats.org/officeDocument/2006/relationships/tags" Target="../tags/tag327.xml"/></Relationships>
</file>

<file path=ppt/slideLayouts/_rels/slideLayout38.xml.rels><?xml version="1.0" encoding="UTF-8" standalone="yes"?>
<Relationships xmlns="http://schemas.openxmlformats.org/package/2006/relationships"><Relationship Id="rId8" Type="http://schemas.openxmlformats.org/officeDocument/2006/relationships/tags" Target="../tags/tag335.xml"/><Relationship Id="rId3" Type="http://schemas.openxmlformats.org/officeDocument/2006/relationships/tags" Target="../tags/tag330.xml"/><Relationship Id="rId7" Type="http://schemas.openxmlformats.org/officeDocument/2006/relationships/tags" Target="../tags/tag334.xml"/><Relationship Id="rId12" Type="http://schemas.openxmlformats.org/officeDocument/2006/relationships/image" Target="../media/image3.emf"/><Relationship Id="rId2" Type="http://schemas.openxmlformats.org/officeDocument/2006/relationships/tags" Target="../tags/tag329.xml"/><Relationship Id="rId1" Type="http://schemas.openxmlformats.org/officeDocument/2006/relationships/tags" Target="../tags/tag328.xml"/><Relationship Id="rId6" Type="http://schemas.openxmlformats.org/officeDocument/2006/relationships/tags" Target="../tags/tag333.xml"/><Relationship Id="rId11" Type="http://schemas.openxmlformats.org/officeDocument/2006/relationships/oleObject" Target="../embeddings/oleObject41.bin"/><Relationship Id="rId5" Type="http://schemas.openxmlformats.org/officeDocument/2006/relationships/tags" Target="../tags/tag332.xml"/><Relationship Id="rId10" Type="http://schemas.openxmlformats.org/officeDocument/2006/relationships/slideMaster" Target="../slideMasters/slideMaster3.xml"/><Relationship Id="rId4" Type="http://schemas.openxmlformats.org/officeDocument/2006/relationships/tags" Target="../tags/tag331.xml"/><Relationship Id="rId9" Type="http://schemas.openxmlformats.org/officeDocument/2006/relationships/tags" Target="../tags/tag336.xml"/></Relationships>
</file>

<file path=ppt/slideLayouts/_rels/slideLayout39.xml.rels><?xml version="1.0" encoding="UTF-8" standalone="yes"?>
<Relationships xmlns="http://schemas.openxmlformats.org/package/2006/relationships"><Relationship Id="rId8" Type="http://schemas.openxmlformats.org/officeDocument/2006/relationships/tags" Target="../tags/tag344.xml"/><Relationship Id="rId3" Type="http://schemas.openxmlformats.org/officeDocument/2006/relationships/tags" Target="../tags/tag339.xml"/><Relationship Id="rId7" Type="http://schemas.openxmlformats.org/officeDocument/2006/relationships/tags" Target="../tags/tag343.xml"/><Relationship Id="rId12" Type="http://schemas.openxmlformats.org/officeDocument/2006/relationships/image" Target="../media/image2.emf"/><Relationship Id="rId2" Type="http://schemas.openxmlformats.org/officeDocument/2006/relationships/tags" Target="../tags/tag338.xml"/><Relationship Id="rId1" Type="http://schemas.openxmlformats.org/officeDocument/2006/relationships/tags" Target="../tags/tag337.xml"/><Relationship Id="rId6" Type="http://schemas.openxmlformats.org/officeDocument/2006/relationships/tags" Target="../tags/tag342.xml"/><Relationship Id="rId11" Type="http://schemas.openxmlformats.org/officeDocument/2006/relationships/oleObject" Target="../embeddings/oleObject42.bin"/><Relationship Id="rId5" Type="http://schemas.openxmlformats.org/officeDocument/2006/relationships/tags" Target="../tags/tag341.xml"/><Relationship Id="rId10" Type="http://schemas.openxmlformats.org/officeDocument/2006/relationships/slideMaster" Target="../slideMasters/slideMaster3.xml"/><Relationship Id="rId4" Type="http://schemas.openxmlformats.org/officeDocument/2006/relationships/tags" Target="../tags/tag340.xml"/><Relationship Id="rId9" Type="http://schemas.openxmlformats.org/officeDocument/2006/relationships/tags" Target="../tags/tag345.xml"/></Relationships>
</file>

<file path=ppt/slideLayouts/_rels/slideLayout4.xml.rels><?xml version="1.0" encoding="UTF-8" standalone="yes"?>
<Relationships xmlns="http://schemas.openxmlformats.org/package/2006/relationships"><Relationship Id="rId8" Type="http://schemas.openxmlformats.org/officeDocument/2006/relationships/slideMaster" Target="../slideMasters/slideMaster1.xml"/><Relationship Id="rId3" Type="http://schemas.openxmlformats.org/officeDocument/2006/relationships/tags" Target="../tags/tag48.xml"/><Relationship Id="rId7" Type="http://schemas.openxmlformats.org/officeDocument/2006/relationships/tags" Target="../tags/tag52.xml"/><Relationship Id="rId2" Type="http://schemas.openxmlformats.org/officeDocument/2006/relationships/tags" Target="../tags/tag47.xml"/><Relationship Id="rId1" Type="http://schemas.openxmlformats.org/officeDocument/2006/relationships/tags" Target="../tags/tag46.xml"/><Relationship Id="rId6" Type="http://schemas.openxmlformats.org/officeDocument/2006/relationships/tags" Target="../tags/tag51.xml"/><Relationship Id="rId5" Type="http://schemas.openxmlformats.org/officeDocument/2006/relationships/tags" Target="../tags/tag50.xml"/><Relationship Id="rId10" Type="http://schemas.openxmlformats.org/officeDocument/2006/relationships/image" Target="../media/image2.emf"/><Relationship Id="rId4" Type="http://schemas.openxmlformats.org/officeDocument/2006/relationships/tags" Target="../tags/tag49.xml"/><Relationship Id="rId9" Type="http://schemas.openxmlformats.org/officeDocument/2006/relationships/oleObject" Target="../embeddings/oleObject5.bin"/></Relationships>
</file>

<file path=ppt/slideLayouts/_rels/slideLayout40.xml.rels><?xml version="1.0" encoding="UTF-8" standalone="yes"?>
<Relationships xmlns="http://schemas.openxmlformats.org/package/2006/relationships"><Relationship Id="rId8" Type="http://schemas.openxmlformats.org/officeDocument/2006/relationships/tags" Target="../tags/tag353.xml"/><Relationship Id="rId3" Type="http://schemas.openxmlformats.org/officeDocument/2006/relationships/tags" Target="../tags/tag348.xml"/><Relationship Id="rId7" Type="http://schemas.openxmlformats.org/officeDocument/2006/relationships/tags" Target="../tags/tag352.xml"/><Relationship Id="rId12" Type="http://schemas.openxmlformats.org/officeDocument/2006/relationships/image" Target="../media/image2.emf"/><Relationship Id="rId2" Type="http://schemas.openxmlformats.org/officeDocument/2006/relationships/tags" Target="../tags/tag347.xml"/><Relationship Id="rId1" Type="http://schemas.openxmlformats.org/officeDocument/2006/relationships/tags" Target="../tags/tag346.xml"/><Relationship Id="rId6" Type="http://schemas.openxmlformats.org/officeDocument/2006/relationships/tags" Target="../tags/tag351.xml"/><Relationship Id="rId11" Type="http://schemas.openxmlformats.org/officeDocument/2006/relationships/oleObject" Target="../embeddings/oleObject43.bin"/><Relationship Id="rId5" Type="http://schemas.openxmlformats.org/officeDocument/2006/relationships/tags" Target="../tags/tag350.xml"/><Relationship Id="rId10" Type="http://schemas.openxmlformats.org/officeDocument/2006/relationships/slideMaster" Target="../slideMasters/slideMaster3.xml"/><Relationship Id="rId4" Type="http://schemas.openxmlformats.org/officeDocument/2006/relationships/tags" Target="../tags/tag349.xml"/><Relationship Id="rId9" Type="http://schemas.openxmlformats.org/officeDocument/2006/relationships/tags" Target="../tags/tag354.xml"/></Relationships>
</file>

<file path=ppt/slideLayouts/_rels/slideLayout41.xml.rels><?xml version="1.0" encoding="UTF-8" standalone="yes"?>
<Relationships xmlns="http://schemas.openxmlformats.org/package/2006/relationships"><Relationship Id="rId8" Type="http://schemas.openxmlformats.org/officeDocument/2006/relationships/tags" Target="../tags/tag362.xml"/><Relationship Id="rId3" Type="http://schemas.openxmlformats.org/officeDocument/2006/relationships/tags" Target="../tags/tag357.xml"/><Relationship Id="rId7" Type="http://schemas.openxmlformats.org/officeDocument/2006/relationships/tags" Target="../tags/tag361.xml"/><Relationship Id="rId12" Type="http://schemas.openxmlformats.org/officeDocument/2006/relationships/image" Target="../media/image3.emf"/><Relationship Id="rId2" Type="http://schemas.openxmlformats.org/officeDocument/2006/relationships/tags" Target="../tags/tag356.xml"/><Relationship Id="rId1" Type="http://schemas.openxmlformats.org/officeDocument/2006/relationships/tags" Target="../tags/tag355.xml"/><Relationship Id="rId6" Type="http://schemas.openxmlformats.org/officeDocument/2006/relationships/tags" Target="../tags/tag360.xml"/><Relationship Id="rId11" Type="http://schemas.openxmlformats.org/officeDocument/2006/relationships/oleObject" Target="../embeddings/oleObject44.bin"/><Relationship Id="rId5" Type="http://schemas.openxmlformats.org/officeDocument/2006/relationships/tags" Target="../tags/tag359.xml"/><Relationship Id="rId10" Type="http://schemas.openxmlformats.org/officeDocument/2006/relationships/slideMaster" Target="../slideMasters/slideMaster3.xml"/><Relationship Id="rId4" Type="http://schemas.openxmlformats.org/officeDocument/2006/relationships/tags" Target="../tags/tag358.xml"/><Relationship Id="rId9" Type="http://schemas.openxmlformats.org/officeDocument/2006/relationships/tags" Target="../tags/tag363.xml"/></Relationships>
</file>

<file path=ppt/slideLayouts/_rels/slideLayout42.xml.rels><?xml version="1.0" encoding="UTF-8" standalone="yes"?>
<Relationships xmlns="http://schemas.openxmlformats.org/package/2006/relationships"><Relationship Id="rId8" Type="http://schemas.openxmlformats.org/officeDocument/2006/relationships/slideMaster" Target="../slideMasters/slideMaster3.xml"/><Relationship Id="rId3" Type="http://schemas.openxmlformats.org/officeDocument/2006/relationships/tags" Target="../tags/tag366.xml"/><Relationship Id="rId7" Type="http://schemas.openxmlformats.org/officeDocument/2006/relationships/tags" Target="../tags/tag370.xml"/><Relationship Id="rId2" Type="http://schemas.openxmlformats.org/officeDocument/2006/relationships/tags" Target="../tags/tag365.xml"/><Relationship Id="rId1" Type="http://schemas.openxmlformats.org/officeDocument/2006/relationships/tags" Target="../tags/tag364.xml"/><Relationship Id="rId6" Type="http://schemas.openxmlformats.org/officeDocument/2006/relationships/tags" Target="../tags/tag369.xml"/><Relationship Id="rId5" Type="http://schemas.openxmlformats.org/officeDocument/2006/relationships/tags" Target="../tags/tag368.xml"/><Relationship Id="rId10" Type="http://schemas.openxmlformats.org/officeDocument/2006/relationships/image" Target="../media/image1.emf"/><Relationship Id="rId4" Type="http://schemas.openxmlformats.org/officeDocument/2006/relationships/tags" Target="../tags/tag367.xml"/><Relationship Id="rId9" Type="http://schemas.openxmlformats.org/officeDocument/2006/relationships/oleObject" Target="../embeddings/oleObject45.bin"/></Relationships>
</file>

<file path=ppt/slideLayouts/_rels/slideLayout43.xml.rels><?xml version="1.0" encoding="UTF-8" standalone="yes"?>
<Relationships xmlns="http://schemas.openxmlformats.org/package/2006/relationships"><Relationship Id="rId8" Type="http://schemas.openxmlformats.org/officeDocument/2006/relationships/image" Target="../media/image2.emf"/><Relationship Id="rId3" Type="http://schemas.openxmlformats.org/officeDocument/2006/relationships/tags" Target="../tags/tag373.xml"/><Relationship Id="rId7" Type="http://schemas.openxmlformats.org/officeDocument/2006/relationships/oleObject" Target="../embeddings/oleObject46.bin"/><Relationship Id="rId2" Type="http://schemas.openxmlformats.org/officeDocument/2006/relationships/tags" Target="../tags/tag372.xml"/><Relationship Id="rId1" Type="http://schemas.openxmlformats.org/officeDocument/2006/relationships/tags" Target="../tags/tag371.xml"/><Relationship Id="rId6" Type="http://schemas.openxmlformats.org/officeDocument/2006/relationships/slideMaster" Target="../slideMasters/slideMaster3.xml"/><Relationship Id="rId5" Type="http://schemas.openxmlformats.org/officeDocument/2006/relationships/tags" Target="../tags/tag375.xml"/><Relationship Id="rId4" Type="http://schemas.openxmlformats.org/officeDocument/2006/relationships/tags" Target="../tags/tag374.xml"/></Relationships>
</file>

<file path=ppt/slideLayouts/_rels/slideLayout44.xml.rels><?xml version="1.0" encoding="UTF-8" standalone="yes"?>
<Relationships xmlns="http://schemas.openxmlformats.org/package/2006/relationships"><Relationship Id="rId3" Type="http://schemas.openxmlformats.org/officeDocument/2006/relationships/tags" Target="../tags/tag378.xml"/><Relationship Id="rId2" Type="http://schemas.openxmlformats.org/officeDocument/2006/relationships/tags" Target="../tags/tag377.xml"/><Relationship Id="rId1" Type="http://schemas.openxmlformats.org/officeDocument/2006/relationships/tags" Target="../tags/tag376.xml"/><Relationship Id="rId6" Type="http://schemas.openxmlformats.org/officeDocument/2006/relationships/image" Target="../media/image2.emf"/><Relationship Id="rId5" Type="http://schemas.openxmlformats.org/officeDocument/2006/relationships/oleObject" Target="../embeddings/oleObject47.bin"/><Relationship Id="rId4" Type="http://schemas.openxmlformats.org/officeDocument/2006/relationships/slideMaster" Target="../slideMasters/slideMaster3.xml"/></Relationships>
</file>

<file path=ppt/slideLayouts/_rels/slideLayout45.xml.rels><?xml version="1.0" encoding="UTF-8" standalone="yes"?>
<Relationships xmlns="http://schemas.openxmlformats.org/package/2006/relationships"><Relationship Id="rId3" Type="http://schemas.openxmlformats.org/officeDocument/2006/relationships/tags" Target="../tags/tag381.xml"/><Relationship Id="rId2" Type="http://schemas.openxmlformats.org/officeDocument/2006/relationships/tags" Target="../tags/tag380.xml"/><Relationship Id="rId1" Type="http://schemas.openxmlformats.org/officeDocument/2006/relationships/tags" Target="../tags/tag379.xml"/><Relationship Id="rId6" Type="http://schemas.openxmlformats.org/officeDocument/2006/relationships/image" Target="../media/image4.emf"/><Relationship Id="rId5" Type="http://schemas.openxmlformats.org/officeDocument/2006/relationships/oleObject" Target="../embeddings/oleObject48.bin"/><Relationship Id="rId4" Type="http://schemas.openxmlformats.org/officeDocument/2006/relationships/slideMaster" Target="../slideMasters/slideMaster3.xml"/></Relationships>
</file>

<file path=ppt/slideLayouts/_rels/slideLayout46.xml.rels><?xml version="1.0" encoding="UTF-8" standalone="yes"?>
<Relationships xmlns="http://schemas.openxmlformats.org/package/2006/relationships"><Relationship Id="rId3" Type="http://schemas.openxmlformats.org/officeDocument/2006/relationships/slideMaster" Target="../slideMasters/slideMaster3.xml"/><Relationship Id="rId2" Type="http://schemas.openxmlformats.org/officeDocument/2006/relationships/tags" Target="../tags/tag383.xml"/><Relationship Id="rId1" Type="http://schemas.openxmlformats.org/officeDocument/2006/relationships/tags" Target="../tags/tag382.xml"/><Relationship Id="rId5" Type="http://schemas.openxmlformats.org/officeDocument/2006/relationships/image" Target="../media/image5.emf"/><Relationship Id="rId4" Type="http://schemas.openxmlformats.org/officeDocument/2006/relationships/oleObject" Target="../embeddings/oleObject49.bin"/></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8.xml.rels><?xml version="1.0" encoding="UTF-8" standalone="yes"?>
<Relationships xmlns="http://schemas.openxmlformats.org/package/2006/relationships"><Relationship Id="rId8" Type="http://schemas.openxmlformats.org/officeDocument/2006/relationships/slideMaster" Target="../slideMasters/slideMaster4.xml"/><Relationship Id="rId3" Type="http://schemas.openxmlformats.org/officeDocument/2006/relationships/tags" Target="../tags/tag407.xml"/><Relationship Id="rId7" Type="http://schemas.openxmlformats.org/officeDocument/2006/relationships/tags" Target="../tags/tag411.xml"/><Relationship Id="rId2" Type="http://schemas.openxmlformats.org/officeDocument/2006/relationships/tags" Target="../tags/tag406.xml"/><Relationship Id="rId1" Type="http://schemas.openxmlformats.org/officeDocument/2006/relationships/tags" Target="../tags/tag405.xml"/><Relationship Id="rId6" Type="http://schemas.openxmlformats.org/officeDocument/2006/relationships/tags" Target="../tags/tag410.xml"/><Relationship Id="rId5" Type="http://schemas.openxmlformats.org/officeDocument/2006/relationships/tags" Target="../tags/tag409.xml"/><Relationship Id="rId10" Type="http://schemas.openxmlformats.org/officeDocument/2006/relationships/image" Target="../media/image2.emf"/><Relationship Id="rId4" Type="http://schemas.openxmlformats.org/officeDocument/2006/relationships/tags" Target="../tags/tag408.xml"/><Relationship Id="rId9" Type="http://schemas.openxmlformats.org/officeDocument/2006/relationships/oleObject" Target="../embeddings/oleObject51.bin"/></Relationships>
</file>

<file path=ppt/slideLayouts/_rels/slideLayout49.xml.rels><?xml version="1.0" encoding="UTF-8" standalone="yes"?>
<Relationships xmlns="http://schemas.openxmlformats.org/package/2006/relationships"><Relationship Id="rId8" Type="http://schemas.openxmlformats.org/officeDocument/2006/relationships/slideMaster" Target="../slideMasters/slideMaster4.xml"/><Relationship Id="rId3" Type="http://schemas.openxmlformats.org/officeDocument/2006/relationships/tags" Target="../tags/tag414.xml"/><Relationship Id="rId7" Type="http://schemas.openxmlformats.org/officeDocument/2006/relationships/tags" Target="../tags/tag418.xml"/><Relationship Id="rId2" Type="http://schemas.openxmlformats.org/officeDocument/2006/relationships/tags" Target="../tags/tag413.xml"/><Relationship Id="rId1" Type="http://schemas.openxmlformats.org/officeDocument/2006/relationships/tags" Target="../tags/tag412.xml"/><Relationship Id="rId6" Type="http://schemas.openxmlformats.org/officeDocument/2006/relationships/tags" Target="../tags/tag417.xml"/><Relationship Id="rId5" Type="http://schemas.openxmlformats.org/officeDocument/2006/relationships/tags" Target="../tags/tag416.xml"/><Relationship Id="rId10" Type="http://schemas.openxmlformats.org/officeDocument/2006/relationships/image" Target="../media/image1.emf"/><Relationship Id="rId4" Type="http://schemas.openxmlformats.org/officeDocument/2006/relationships/tags" Target="../tags/tag415.xml"/><Relationship Id="rId9" Type="http://schemas.openxmlformats.org/officeDocument/2006/relationships/oleObject" Target="../embeddings/oleObject52.bin"/></Relationships>
</file>

<file path=ppt/slideLayouts/_rels/slideLayout5.xml.rels><?xml version="1.0" encoding="UTF-8" standalone="yes"?>
<Relationships xmlns="http://schemas.openxmlformats.org/package/2006/relationships"><Relationship Id="rId8" Type="http://schemas.openxmlformats.org/officeDocument/2006/relationships/slideMaster" Target="../slideMasters/slideMaster1.xml"/><Relationship Id="rId3" Type="http://schemas.openxmlformats.org/officeDocument/2006/relationships/tags" Target="../tags/tag55.xml"/><Relationship Id="rId7" Type="http://schemas.openxmlformats.org/officeDocument/2006/relationships/tags" Target="../tags/tag59.xml"/><Relationship Id="rId2" Type="http://schemas.openxmlformats.org/officeDocument/2006/relationships/tags" Target="../tags/tag54.xml"/><Relationship Id="rId1" Type="http://schemas.openxmlformats.org/officeDocument/2006/relationships/tags" Target="../tags/tag53.xml"/><Relationship Id="rId6" Type="http://schemas.openxmlformats.org/officeDocument/2006/relationships/tags" Target="../tags/tag58.xml"/><Relationship Id="rId5" Type="http://schemas.openxmlformats.org/officeDocument/2006/relationships/tags" Target="../tags/tag57.xml"/><Relationship Id="rId10" Type="http://schemas.openxmlformats.org/officeDocument/2006/relationships/image" Target="../media/image2.emf"/><Relationship Id="rId4" Type="http://schemas.openxmlformats.org/officeDocument/2006/relationships/tags" Target="../tags/tag56.xml"/><Relationship Id="rId9" Type="http://schemas.openxmlformats.org/officeDocument/2006/relationships/oleObject" Target="../embeddings/oleObject6.bin"/></Relationships>
</file>

<file path=ppt/slideLayouts/_rels/slideLayout50.xml.rels><?xml version="1.0" encoding="UTF-8" standalone="yes"?>
<Relationships xmlns="http://schemas.openxmlformats.org/package/2006/relationships"><Relationship Id="rId8" Type="http://schemas.openxmlformats.org/officeDocument/2006/relationships/oleObject" Target="../embeddings/oleObject53.bin"/><Relationship Id="rId3" Type="http://schemas.openxmlformats.org/officeDocument/2006/relationships/tags" Target="../tags/tag421.xml"/><Relationship Id="rId7" Type="http://schemas.openxmlformats.org/officeDocument/2006/relationships/slideMaster" Target="../slideMasters/slideMaster4.xml"/><Relationship Id="rId2" Type="http://schemas.openxmlformats.org/officeDocument/2006/relationships/tags" Target="../tags/tag420.xml"/><Relationship Id="rId1" Type="http://schemas.openxmlformats.org/officeDocument/2006/relationships/tags" Target="../tags/tag419.xml"/><Relationship Id="rId6" Type="http://schemas.openxmlformats.org/officeDocument/2006/relationships/tags" Target="../tags/tag424.xml"/><Relationship Id="rId5" Type="http://schemas.openxmlformats.org/officeDocument/2006/relationships/tags" Target="../tags/tag423.xml"/><Relationship Id="rId4" Type="http://schemas.openxmlformats.org/officeDocument/2006/relationships/tags" Target="../tags/tag422.xml"/><Relationship Id="rId9" Type="http://schemas.openxmlformats.org/officeDocument/2006/relationships/image" Target="../media/image2.emf"/></Relationships>
</file>

<file path=ppt/slideLayouts/_rels/slideLayout51.xml.rels><?xml version="1.0" encoding="UTF-8" standalone="yes"?>
<Relationships xmlns="http://schemas.openxmlformats.org/package/2006/relationships"><Relationship Id="rId8" Type="http://schemas.openxmlformats.org/officeDocument/2006/relationships/slideMaster" Target="../slideMasters/slideMaster4.xml"/><Relationship Id="rId3" Type="http://schemas.openxmlformats.org/officeDocument/2006/relationships/tags" Target="../tags/tag427.xml"/><Relationship Id="rId7" Type="http://schemas.openxmlformats.org/officeDocument/2006/relationships/tags" Target="../tags/tag431.xml"/><Relationship Id="rId2" Type="http://schemas.openxmlformats.org/officeDocument/2006/relationships/tags" Target="../tags/tag426.xml"/><Relationship Id="rId1" Type="http://schemas.openxmlformats.org/officeDocument/2006/relationships/tags" Target="../tags/tag425.xml"/><Relationship Id="rId6" Type="http://schemas.openxmlformats.org/officeDocument/2006/relationships/tags" Target="../tags/tag430.xml"/><Relationship Id="rId5" Type="http://schemas.openxmlformats.org/officeDocument/2006/relationships/tags" Target="../tags/tag429.xml"/><Relationship Id="rId10" Type="http://schemas.openxmlformats.org/officeDocument/2006/relationships/image" Target="../media/image2.emf"/><Relationship Id="rId4" Type="http://schemas.openxmlformats.org/officeDocument/2006/relationships/tags" Target="../tags/tag428.xml"/><Relationship Id="rId9" Type="http://schemas.openxmlformats.org/officeDocument/2006/relationships/oleObject" Target="../embeddings/oleObject54.bin"/></Relationships>
</file>

<file path=ppt/slideLayouts/_rels/slideLayout52.xml.rels><?xml version="1.0" encoding="UTF-8" standalone="yes"?>
<Relationships xmlns="http://schemas.openxmlformats.org/package/2006/relationships"><Relationship Id="rId8" Type="http://schemas.openxmlformats.org/officeDocument/2006/relationships/oleObject" Target="../embeddings/oleObject55.bin"/><Relationship Id="rId3" Type="http://schemas.openxmlformats.org/officeDocument/2006/relationships/tags" Target="../tags/tag434.xml"/><Relationship Id="rId7" Type="http://schemas.openxmlformats.org/officeDocument/2006/relationships/slideMaster" Target="../slideMasters/slideMaster4.xml"/><Relationship Id="rId2" Type="http://schemas.openxmlformats.org/officeDocument/2006/relationships/tags" Target="../tags/tag433.xml"/><Relationship Id="rId1" Type="http://schemas.openxmlformats.org/officeDocument/2006/relationships/tags" Target="../tags/tag432.xml"/><Relationship Id="rId6" Type="http://schemas.openxmlformats.org/officeDocument/2006/relationships/tags" Target="../tags/tag437.xml"/><Relationship Id="rId5" Type="http://schemas.openxmlformats.org/officeDocument/2006/relationships/tags" Target="../tags/tag436.xml"/><Relationship Id="rId4" Type="http://schemas.openxmlformats.org/officeDocument/2006/relationships/tags" Target="../tags/tag435.xml"/><Relationship Id="rId9" Type="http://schemas.openxmlformats.org/officeDocument/2006/relationships/image" Target="../media/image2.emf"/></Relationships>
</file>

<file path=ppt/slideLayouts/_rels/slideLayout53.xml.rels><?xml version="1.0" encoding="UTF-8" standalone="yes"?>
<Relationships xmlns="http://schemas.openxmlformats.org/package/2006/relationships"><Relationship Id="rId8" Type="http://schemas.openxmlformats.org/officeDocument/2006/relationships/slideMaster" Target="../slideMasters/slideMaster4.xml"/><Relationship Id="rId3" Type="http://schemas.openxmlformats.org/officeDocument/2006/relationships/tags" Target="../tags/tag440.xml"/><Relationship Id="rId7" Type="http://schemas.openxmlformats.org/officeDocument/2006/relationships/tags" Target="../tags/tag444.xml"/><Relationship Id="rId2" Type="http://schemas.openxmlformats.org/officeDocument/2006/relationships/tags" Target="../tags/tag439.xml"/><Relationship Id="rId1" Type="http://schemas.openxmlformats.org/officeDocument/2006/relationships/tags" Target="../tags/tag438.xml"/><Relationship Id="rId6" Type="http://schemas.openxmlformats.org/officeDocument/2006/relationships/tags" Target="../tags/tag443.xml"/><Relationship Id="rId5" Type="http://schemas.openxmlformats.org/officeDocument/2006/relationships/tags" Target="../tags/tag442.xml"/><Relationship Id="rId10" Type="http://schemas.openxmlformats.org/officeDocument/2006/relationships/image" Target="../media/image2.emf"/><Relationship Id="rId4" Type="http://schemas.openxmlformats.org/officeDocument/2006/relationships/tags" Target="../tags/tag441.xml"/><Relationship Id="rId9" Type="http://schemas.openxmlformats.org/officeDocument/2006/relationships/oleObject" Target="../embeddings/oleObject56.bin"/></Relationships>
</file>

<file path=ppt/slideLayouts/_rels/slideLayout54.xml.rels><?xml version="1.0" encoding="UTF-8" standalone="yes"?>
<Relationships xmlns="http://schemas.openxmlformats.org/package/2006/relationships"><Relationship Id="rId8" Type="http://schemas.openxmlformats.org/officeDocument/2006/relationships/tags" Target="../tags/tag452.xml"/><Relationship Id="rId3" Type="http://schemas.openxmlformats.org/officeDocument/2006/relationships/tags" Target="../tags/tag447.xml"/><Relationship Id="rId7" Type="http://schemas.openxmlformats.org/officeDocument/2006/relationships/tags" Target="../tags/tag451.xml"/><Relationship Id="rId2" Type="http://schemas.openxmlformats.org/officeDocument/2006/relationships/tags" Target="../tags/tag446.xml"/><Relationship Id="rId1" Type="http://schemas.openxmlformats.org/officeDocument/2006/relationships/tags" Target="../tags/tag445.xml"/><Relationship Id="rId6" Type="http://schemas.openxmlformats.org/officeDocument/2006/relationships/tags" Target="../tags/tag450.xml"/><Relationship Id="rId11" Type="http://schemas.openxmlformats.org/officeDocument/2006/relationships/image" Target="../media/image3.emf"/><Relationship Id="rId5" Type="http://schemas.openxmlformats.org/officeDocument/2006/relationships/tags" Target="../tags/tag449.xml"/><Relationship Id="rId10" Type="http://schemas.openxmlformats.org/officeDocument/2006/relationships/oleObject" Target="../embeddings/oleObject57.bin"/><Relationship Id="rId4" Type="http://schemas.openxmlformats.org/officeDocument/2006/relationships/tags" Target="../tags/tag448.xml"/><Relationship Id="rId9" Type="http://schemas.openxmlformats.org/officeDocument/2006/relationships/slideMaster" Target="../slideMasters/slideMaster4.xml"/></Relationships>
</file>

<file path=ppt/slideLayouts/_rels/slideLayout55.xml.rels><?xml version="1.0" encoding="UTF-8" standalone="yes"?>
<Relationships xmlns="http://schemas.openxmlformats.org/package/2006/relationships"><Relationship Id="rId8" Type="http://schemas.openxmlformats.org/officeDocument/2006/relationships/tags" Target="../tags/tag460.xml"/><Relationship Id="rId3" Type="http://schemas.openxmlformats.org/officeDocument/2006/relationships/tags" Target="../tags/tag455.xml"/><Relationship Id="rId7" Type="http://schemas.openxmlformats.org/officeDocument/2006/relationships/tags" Target="../tags/tag459.xml"/><Relationship Id="rId2" Type="http://schemas.openxmlformats.org/officeDocument/2006/relationships/tags" Target="../tags/tag454.xml"/><Relationship Id="rId1" Type="http://schemas.openxmlformats.org/officeDocument/2006/relationships/tags" Target="../tags/tag453.xml"/><Relationship Id="rId6" Type="http://schemas.openxmlformats.org/officeDocument/2006/relationships/tags" Target="../tags/tag458.xml"/><Relationship Id="rId11" Type="http://schemas.openxmlformats.org/officeDocument/2006/relationships/image" Target="../media/image3.emf"/><Relationship Id="rId5" Type="http://schemas.openxmlformats.org/officeDocument/2006/relationships/tags" Target="../tags/tag457.xml"/><Relationship Id="rId10" Type="http://schemas.openxmlformats.org/officeDocument/2006/relationships/oleObject" Target="../embeddings/oleObject58.bin"/><Relationship Id="rId4" Type="http://schemas.openxmlformats.org/officeDocument/2006/relationships/tags" Target="../tags/tag456.xml"/><Relationship Id="rId9" Type="http://schemas.openxmlformats.org/officeDocument/2006/relationships/slideMaster" Target="../slideMasters/slideMaster4.xml"/></Relationships>
</file>

<file path=ppt/slideLayouts/_rels/slideLayout56.xml.rels><?xml version="1.0" encoding="UTF-8" standalone="yes"?>
<Relationships xmlns="http://schemas.openxmlformats.org/package/2006/relationships"><Relationship Id="rId8" Type="http://schemas.openxmlformats.org/officeDocument/2006/relationships/tags" Target="../tags/tag468.xml"/><Relationship Id="rId3" Type="http://schemas.openxmlformats.org/officeDocument/2006/relationships/tags" Target="../tags/tag463.xml"/><Relationship Id="rId7" Type="http://schemas.openxmlformats.org/officeDocument/2006/relationships/tags" Target="../tags/tag467.xml"/><Relationship Id="rId2" Type="http://schemas.openxmlformats.org/officeDocument/2006/relationships/tags" Target="../tags/tag462.xml"/><Relationship Id="rId1" Type="http://schemas.openxmlformats.org/officeDocument/2006/relationships/tags" Target="../tags/tag461.xml"/><Relationship Id="rId6" Type="http://schemas.openxmlformats.org/officeDocument/2006/relationships/tags" Target="../tags/tag466.xml"/><Relationship Id="rId11" Type="http://schemas.openxmlformats.org/officeDocument/2006/relationships/image" Target="../media/image2.emf"/><Relationship Id="rId5" Type="http://schemas.openxmlformats.org/officeDocument/2006/relationships/tags" Target="../tags/tag465.xml"/><Relationship Id="rId10" Type="http://schemas.openxmlformats.org/officeDocument/2006/relationships/oleObject" Target="../embeddings/oleObject59.bin"/><Relationship Id="rId4" Type="http://schemas.openxmlformats.org/officeDocument/2006/relationships/tags" Target="../tags/tag464.xml"/><Relationship Id="rId9" Type="http://schemas.openxmlformats.org/officeDocument/2006/relationships/slideMaster" Target="../slideMasters/slideMaster4.xml"/></Relationships>
</file>

<file path=ppt/slideLayouts/_rels/slideLayout57.xml.rels><?xml version="1.0" encoding="UTF-8" standalone="yes"?>
<Relationships xmlns="http://schemas.openxmlformats.org/package/2006/relationships"><Relationship Id="rId8" Type="http://schemas.openxmlformats.org/officeDocument/2006/relationships/tags" Target="../tags/tag476.xml"/><Relationship Id="rId3" Type="http://schemas.openxmlformats.org/officeDocument/2006/relationships/tags" Target="../tags/tag471.xml"/><Relationship Id="rId7" Type="http://schemas.openxmlformats.org/officeDocument/2006/relationships/tags" Target="../tags/tag475.xml"/><Relationship Id="rId2" Type="http://schemas.openxmlformats.org/officeDocument/2006/relationships/tags" Target="../tags/tag470.xml"/><Relationship Id="rId1" Type="http://schemas.openxmlformats.org/officeDocument/2006/relationships/tags" Target="../tags/tag469.xml"/><Relationship Id="rId6" Type="http://schemas.openxmlformats.org/officeDocument/2006/relationships/tags" Target="../tags/tag474.xml"/><Relationship Id="rId11" Type="http://schemas.openxmlformats.org/officeDocument/2006/relationships/image" Target="../media/image2.emf"/><Relationship Id="rId5" Type="http://schemas.openxmlformats.org/officeDocument/2006/relationships/tags" Target="../tags/tag473.xml"/><Relationship Id="rId10" Type="http://schemas.openxmlformats.org/officeDocument/2006/relationships/oleObject" Target="../embeddings/oleObject60.bin"/><Relationship Id="rId4" Type="http://schemas.openxmlformats.org/officeDocument/2006/relationships/tags" Target="../tags/tag472.xml"/><Relationship Id="rId9" Type="http://schemas.openxmlformats.org/officeDocument/2006/relationships/slideMaster" Target="../slideMasters/slideMaster4.xml"/></Relationships>
</file>

<file path=ppt/slideLayouts/_rels/slideLayout58.xml.rels><?xml version="1.0" encoding="UTF-8" standalone="yes"?>
<Relationships xmlns="http://schemas.openxmlformats.org/package/2006/relationships"><Relationship Id="rId8" Type="http://schemas.openxmlformats.org/officeDocument/2006/relationships/tags" Target="../tags/tag484.xml"/><Relationship Id="rId3" Type="http://schemas.openxmlformats.org/officeDocument/2006/relationships/tags" Target="../tags/tag479.xml"/><Relationship Id="rId7" Type="http://schemas.openxmlformats.org/officeDocument/2006/relationships/tags" Target="../tags/tag483.xml"/><Relationship Id="rId2" Type="http://schemas.openxmlformats.org/officeDocument/2006/relationships/tags" Target="../tags/tag478.xml"/><Relationship Id="rId1" Type="http://schemas.openxmlformats.org/officeDocument/2006/relationships/tags" Target="../tags/tag477.xml"/><Relationship Id="rId6" Type="http://schemas.openxmlformats.org/officeDocument/2006/relationships/tags" Target="../tags/tag482.xml"/><Relationship Id="rId11" Type="http://schemas.openxmlformats.org/officeDocument/2006/relationships/image" Target="../media/image3.emf"/><Relationship Id="rId5" Type="http://schemas.openxmlformats.org/officeDocument/2006/relationships/tags" Target="../tags/tag481.xml"/><Relationship Id="rId10" Type="http://schemas.openxmlformats.org/officeDocument/2006/relationships/oleObject" Target="../embeddings/oleObject61.bin"/><Relationship Id="rId4" Type="http://schemas.openxmlformats.org/officeDocument/2006/relationships/tags" Target="../tags/tag480.xml"/><Relationship Id="rId9" Type="http://schemas.openxmlformats.org/officeDocument/2006/relationships/slideMaster" Target="../slideMasters/slideMaster4.xml"/></Relationships>
</file>

<file path=ppt/slideLayouts/_rels/slideLayout59.xml.rels><?xml version="1.0" encoding="UTF-8" standalone="yes"?>
<Relationships xmlns="http://schemas.openxmlformats.org/package/2006/relationships"><Relationship Id="rId8" Type="http://schemas.openxmlformats.org/officeDocument/2006/relationships/oleObject" Target="../embeddings/oleObject62.bin"/><Relationship Id="rId3" Type="http://schemas.openxmlformats.org/officeDocument/2006/relationships/tags" Target="../tags/tag487.xml"/><Relationship Id="rId7" Type="http://schemas.openxmlformats.org/officeDocument/2006/relationships/slideMaster" Target="../slideMasters/slideMaster4.xml"/><Relationship Id="rId2" Type="http://schemas.openxmlformats.org/officeDocument/2006/relationships/tags" Target="../tags/tag486.xml"/><Relationship Id="rId1" Type="http://schemas.openxmlformats.org/officeDocument/2006/relationships/tags" Target="../tags/tag485.xml"/><Relationship Id="rId6" Type="http://schemas.openxmlformats.org/officeDocument/2006/relationships/tags" Target="../tags/tag490.xml"/><Relationship Id="rId5" Type="http://schemas.openxmlformats.org/officeDocument/2006/relationships/tags" Target="../tags/tag489.xml"/><Relationship Id="rId4" Type="http://schemas.openxmlformats.org/officeDocument/2006/relationships/tags" Target="../tags/tag488.xml"/><Relationship Id="rId9" Type="http://schemas.openxmlformats.org/officeDocument/2006/relationships/image" Target="../media/image1.emf"/></Relationships>
</file>

<file path=ppt/slideLayouts/_rels/slideLayout6.xml.rels><?xml version="1.0" encoding="UTF-8" standalone="yes"?>
<Relationships xmlns="http://schemas.openxmlformats.org/package/2006/relationships"><Relationship Id="rId8" Type="http://schemas.openxmlformats.org/officeDocument/2006/relationships/slideMaster" Target="../slideMasters/slideMaster1.xml"/><Relationship Id="rId3" Type="http://schemas.openxmlformats.org/officeDocument/2006/relationships/tags" Target="../tags/tag62.xml"/><Relationship Id="rId7" Type="http://schemas.openxmlformats.org/officeDocument/2006/relationships/tags" Target="../tags/tag66.xml"/><Relationship Id="rId2" Type="http://schemas.openxmlformats.org/officeDocument/2006/relationships/tags" Target="../tags/tag61.xml"/><Relationship Id="rId1" Type="http://schemas.openxmlformats.org/officeDocument/2006/relationships/tags" Target="../tags/tag60.xml"/><Relationship Id="rId6" Type="http://schemas.openxmlformats.org/officeDocument/2006/relationships/tags" Target="../tags/tag65.xml"/><Relationship Id="rId5" Type="http://schemas.openxmlformats.org/officeDocument/2006/relationships/tags" Target="../tags/tag64.xml"/><Relationship Id="rId10" Type="http://schemas.openxmlformats.org/officeDocument/2006/relationships/image" Target="../media/image2.emf"/><Relationship Id="rId4" Type="http://schemas.openxmlformats.org/officeDocument/2006/relationships/tags" Target="../tags/tag63.xml"/><Relationship Id="rId9" Type="http://schemas.openxmlformats.org/officeDocument/2006/relationships/oleObject" Target="../embeddings/oleObject7.bin"/></Relationships>
</file>

<file path=ppt/slideLayouts/_rels/slideLayout60.xml.rels><?xml version="1.0" encoding="UTF-8" standalone="yes"?>
<Relationships xmlns="http://schemas.openxmlformats.org/package/2006/relationships"><Relationship Id="rId3" Type="http://schemas.openxmlformats.org/officeDocument/2006/relationships/tags" Target="../tags/tag493.xml"/><Relationship Id="rId7" Type="http://schemas.openxmlformats.org/officeDocument/2006/relationships/image" Target="../media/image2.emf"/><Relationship Id="rId2" Type="http://schemas.openxmlformats.org/officeDocument/2006/relationships/tags" Target="../tags/tag492.xml"/><Relationship Id="rId1" Type="http://schemas.openxmlformats.org/officeDocument/2006/relationships/tags" Target="../tags/tag491.xml"/><Relationship Id="rId6" Type="http://schemas.openxmlformats.org/officeDocument/2006/relationships/oleObject" Target="../embeddings/oleObject63.bin"/><Relationship Id="rId5" Type="http://schemas.openxmlformats.org/officeDocument/2006/relationships/slideMaster" Target="../slideMasters/slideMaster4.xml"/><Relationship Id="rId4" Type="http://schemas.openxmlformats.org/officeDocument/2006/relationships/tags" Target="../tags/tag494.xml"/></Relationships>
</file>

<file path=ppt/slideLayouts/_rels/slideLayout61.xml.rels><?xml version="1.0" encoding="UTF-8" standalone="yes"?>
<Relationships xmlns="http://schemas.openxmlformats.org/package/2006/relationships"><Relationship Id="rId3" Type="http://schemas.openxmlformats.org/officeDocument/2006/relationships/tags" Target="../tags/tag497.xml"/><Relationship Id="rId2" Type="http://schemas.openxmlformats.org/officeDocument/2006/relationships/tags" Target="../tags/tag496.xml"/><Relationship Id="rId1" Type="http://schemas.openxmlformats.org/officeDocument/2006/relationships/tags" Target="../tags/tag495.xml"/><Relationship Id="rId6" Type="http://schemas.openxmlformats.org/officeDocument/2006/relationships/image" Target="../media/image2.emf"/><Relationship Id="rId5" Type="http://schemas.openxmlformats.org/officeDocument/2006/relationships/oleObject" Target="../embeddings/oleObject64.bin"/><Relationship Id="rId4" Type="http://schemas.openxmlformats.org/officeDocument/2006/relationships/slideMaster" Target="../slideMasters/slideMaster4.xml"/></Relationships>
</file>

<file path=ppt/slideLayouts/_rels/slideLayout62.xml.rels><?xml version="1.0" encoding="UTF-8" standalone="yes"?>
<Relationships xmlns="http://schemas.openxmlformats.org/package/2006/relationships"><Relationship Id="rId8" Type="http://schemas.openxmlformats.org/officeDocument/2006/relationships/slideMaster" Target="../slideMasters/slideMaster5.xml"/><Relationship Id="rId3" Type="http://schemas.openxmlformats.org/officeDocument/2006/relationships/tags" Target="../tags/tag522.xml"/><Relationship Id="rId7" Type="http://schemas.openxmlformats.org/officeDocument/2006/relationships/tags" Target="../tags/tag526.xml"/><Relationship Id="rId2" Type="http://schemas.openxmlformats.org/officeDocument/2006/relationships/tags" Target="../tags/tag521.xml"/><Relationship Id="rId1" Type="http://schemas.openxmlformats.org/officeDocument/2006/relationships/tags" Target="../tags/tag520.xml"/><Relationship Id="rId6" Type="http://schemas.openxmlformats.org/officeDocument/2006/relationships/tags" Target="../tags/tag525.xml"/><Relationship Id="rId5" Type="http://schemas.openxmlformats.org/officeDocument/2006/relationships/tags" Target="../tags/tag524.xml"/><Relationship Id="rId10" Type="http://schemas.openxmlformats.org/officeDocument/2006/relationships/image" Target="../media/image2.emf"/><Relationship Id="rId4" Type="http://schemas.openxmlformats.org/officeDocument/2006/relationships/tags" Target="../tags/tag523.xml"/><Relationship Id="rId9" Type="http://schemas.openxmlformats.org/officeDocument/2006/relationships/oleObject" Target="../embeddings/oleObject66.bin"/></Relationships>
</file>

<file path=ppt/slideLayouts/_rels/slideLayout63.xml.rels><?xml version="1.0" encoding="UTF-8" standalone="yes"?>
<Relationships xmlns="http://schemas.openxmlformats.org/package/2006/relationships"><Relationship Id="rId8" Type="http://schemas.openxmlformats.org/officeDocument/2006/relationships/slideMaster" Target="../slideMasters/slideMaster5.xml"/><Relationship Id="rId3" Type="http://schemas.openxmlformats.org/officeDocument/2006/relationships/tags" Target="../tags/tag529.xml"/><Relationship Id="rId7" Type="http://schemas.openxmlformats.org/officeDocument/2006/relationships/tags" Target="../tags/tag533.xml"/><Relationship Id="rId2" Type="http://schemas.openxmlformats.org/officeDocument/2006/relationships/tags" Target="../tags/tag528.xml"/><Relationship Id="rId1" Type="http://schemas.openxmlformats.org/officeDocument/2006/relationships/tags" Target="../tags/tag527.xml"/><Relationship Id="rId6" Type="http://schemas.openxmlformats.org/officeDocument/2006/relationships/tags" Target="../tags/tag532.xml"/><Relationship Id="rId5" Type="http://schemas.openxmlformats.org/officeDocument/2006/relationships/tags" Target="../tags/tag531.xml"/><Relationship Id="rId10" Type="http://schemas.openxmlformats.org/officeDocument/2006/relationships/image" Target="../media/image2.emf"/><Relationship Id="rId4" Type="http://schemas.openxmlformats.org/officeDocument/2006/relationships/tags" Target="../tags/tag530.xml"/><Relationship Id="rId9" Type="http://schemas.openxmlformats.org/officeDocument/2006/relationships/oleObject" Target="../embeddings/oleObject67.bin"/></Relationships>
</file>

<file path=ppt/slideLayouts/_rels/slideLayout64.xml.rels><?xml version="1.0" encoding="UTF-8" standalone="yes"?>
<Relationships xmlns="http://schemas.openxmlformats.org/package/2006/relationships"><Relationship Id="rId8" Type="http://schemas.openxmlformats.org/officeDocument/2006/relationships/tags" Target="../tags/tag541.xml"/><Relationship Id="rId3" Type="http://schemas.openxmlformats.org/officeDocument/2006/relationships/tags" Target="../tags/tag536.xml"/><Relationship Id="rId7" Type="http://schemas.openxmlformats.org/officeDocument/2006/relationships/tags" Target="../tags/tag540.xml"/><Relationship Id="rId2" Type="http://schemas.openxmlformats.org/officeDocument/2006/relationships/tags" Target="../tags/tag535.xml"/><Relationship Id="rId1" Type="http://schemas.openxmlformats.org/officeDocument/2006/relationships/tags" Target="../tags/tag534.xml"/><Relationship Id="rId6" Type="http://schemas.openxmlformats.org/officeDocument/2006/relationships/tags" Target="../tags/tag539.xml"/><Relationship Id="rId11" Type="http://schemas.openxmlformats.org/officeDocument/2006/relationships/image" Target="../media/image1.emf"/><Relationship Id="rId5" Type="http://schemas.openxmlformats.org/officeDocument/2006/relationships/tags" Target="../tags/tag538.xml"/><Relationship Id="rId10" Type="http://schemas.openxmlformats.org/officeDocument/2006/relationships/oleObject" Target="../embeddings/oleObject68.bin"/><Relationship Id="rId4" Type="http://schemas.openxmlformats.org/officeDocument/2006/relationships/tags" Target="../tags/tag537.xml"/><Relationship Id="rId9" Type="http://schemas.openxmlformats.org/officeDocument/2006/relationships/slideMaster" Target="../slideMasters/slideMaster5.xml"/></Relationships>
</file>

<file path=ppt/slideLayouts/_rels/slideLayout65.xml.rels><?xml version="1.0" encoding="UTF-8" standalone="yes"?>
<Relationships xmlns="http://schemas.openxmlformats.org/package/2006/relationships"><Relationship Id="rId8" Type="http://schemas.openxmlformats.org/officeDocument/2006/relationships/slideMaster" Target="../slideMasters/slideMaster5.xml"/><Relationship Id="rId3" Type="http://schemas.openxmlformats.org/officeDocument/2006/relationships/tags" Target="../tags/tag544.xml"/><Relationship Id="rId7" Type="http://schemas.openxmlformats.org/officeDocument/2006/relationships/tags" Target="../tags/tag548.xml"/><Relationship Id="rId2" Type="http://schemas.openxmlformats.org/officeDocument/2006/relationships/tags" Target="../tags/tag543.xml"/><Relationship Id="rId1" Type="http://schemas.openxmlformats.org/officeDocument/2006/relationships/tags" Target="../tags/tag542.xml"/><Relationship Id="rId6" Type="http://schemas.openxmlformats.org/officeDocument/2006/relationships/tags" Target="../tags/tag547.xml"/><Relationship Id="rId5" Type="http://schemas.openxmlformats.org/officeDocument/2006/relationships/tags" Target="../tags/tag546.xml"/><Relationship Id="rId10" Type="http://schemas.openxmlformats.org/officeDocument/2006/relationships/image" Target="../media/image2.emf"/><Relationship Id="rId4" Type="http://schemas.openxmlformats.org/officeDocument/2006/relationships/tags" Target="../tags/tag545.xml"/><Relationship Id="rId9" Type="http://schemas.openxmlformats.org/officeDocument/2006/relationships/oleObject" Target="../embeddings/oleObject69.bin"/></Relationships>
</file>

<file path=ppt/slideLayouts/_rels/slideLayout66.xml.rels><?xml version="1.0" encoding="UTF-8" standalone="yes"?>
<Relationships xmlns="http://schemas.openxmlformats.org/package/2006/relationships"><Relationship Id="rId8" Type="http://schemas.openxmlformats.org/officeDocument/2006/relationships/slideMaster" Target="../slideMasters/slideMaster5.xml"/><Relationship Id="rId3" Type="http://schemas.openxmlformats.org/officeDocument/2006/relationships/tags" Target="../tags/tag551.xml"/><Relationship Id="rId7" Type="http://schemas.openxmlformats.org/officeDocument/2006/relationships/tags" Target="../tags/tag555.xml"/><Relationship Id="rId2" Type="http://schemas.openxmlformats.org/officeDocument/2006/relationships/tags" Target="../tags/tag550.xml"/><Relationship Id="rId1" Type="http://schemas.openxmlformats.org/officeDocument/2006/relationships/tags" Target="../tags/tag549.xml"/><Relationship Id="rId6" Type="http://schemas.openxmlformats.org/officeDocument/2006/relationships/tags" Target="../tags/tag554.xml"/><Relationship Id="rId5" Type="http://schemas.openxmlformats.org/officeDocument/2006/relationships/tags" Target="../tags/tag553.xml"/><Relationship Id="rId10" Type="http://schemas.openxmlformats.org/officeDocument/2006/relationships/image" Target="../media/image2.emf"/><Relationship Id="rId4" Type="http://schemas.openxmlformats.org/officeDocument/2006/relationships/tags" Target="../tags/tag552.xml"/><Relationship Id="rId9" Type="http://schemas.openxmlformats.org/officeDocument/2006/relationships/oleObject" Target="../embeddings/oleObject70.bin"/></Relationships>
</file>

<file path=ppt/slideLayouts/_rels/slideLayout67.xml.rels><?xml version="1.0" encoding="UTF-8" standalone="yes"?>
<Relationships xmlns="http://schemas.openxmlformats.org/package/2006/relationships"><Relationship Id="rId8" Type="http://schemas.openxmlformats.org/officeDocument/2006/relationships/slideMaster" Target="../slideMasters/slideMaster5.xml"/><Relationship Id="rId3" Type="http://schemas.openxmlformats.org/officeDocument/2006/relationships/tags" Target="../tags/tag558.xml"/><Relationship Id="rId7" Type="http://schemas.openxmlformats.org/officeDocument/2006/relationships/tags" Target="../tags/tag562.xml"/><Relationship Id="rId2" Type="http://schemas.openxmlformats.org/officeDocument/2006/relationships/tags" Target="../tags/tag557.xml"/><Relationship Id="rId1" Type="http://schemas.openxmlformats.org/officeDocument/2006/relationships/tags" Target="../tags/tag556.xml"/><Relationship Id="rId6" Type="http://schemas.openxmlformats.org/officeDocument/2006/relationships/tags" Target="../tags/tag561.xml"/><Relationship Id="rId5" Type="http://schemas.openxmlformats.org/officeDocument/2006/relationships/tags" Target="../tags/tag560.xml"/><Relationship Id="rId10" Type="http://schemas.openxmlformats.org/officeDocument/2006/relationships/image" Target="../media/image2.emf"/><Relationship Id="rId4" Type="http://schemas.openxmlformats.org/officeDocument/2006/relationships/tags" Target="../tags/tag559.xml"/><Relationship Id="rId9" Type="http://schemas.openxmlformats.org/officeDocument/2006/relationships/oleObject" Target="../embeddings/oleObject71.bin"/></Relationships>
</file>

<file path=ppt/slideLayouts/_rels/slideLayout68.xml.rels><?xml version="1.0" encoding="UTF-8" standalone="yes"?>
<Relationships xmlns="http://schemas.openxmlformats.org/package/2006/relationships"><Relationship Id="rId8" Type="http://schemas.openxmlformats.org/officeDocument/2006/relationships/tags" Target="../tags/tag570.xml"/><Relationship Id="rId3" Type="http://schemas.openxmlformats.org/officeDocument/2006/relationships/tags" Target="../tags/tag565.xml"/><Relationship Id="rId7" Type="http://schemas.openxmlformats.org/officeDocument/2006/relationships/tags" Target="../tags/tag569.xml"/><Relationship Id="rId2" Type="http://schemas.openxmlformats.org/officeDocument/2006/relationships/tags" Target="../tags/tag564.xml"/><Relationship Id="rId1" Type="http://schemas.openxmlformats.org/officeDocument/2006/relationships/tags" Target="../tags/tag563.xml"/><Relationship Id="rId6" Type="http://schemas.openxmlformats.org/officeDocument/2006/relationships/tags" Target="../tags/tag568.xml"/><Relationship Id="rId11" Type="http://schemas.openxmlformats.org/officeDocument/2006/relationships/image" Target="../media/image2.emf"/><Relationship Id="rId5" Type="http://schemas.openxmlformats.org/officeDocument/2006/relationships/tags" Target="../tags/tag567.xml"/><Relationship Id="rId10" Type="http://schemas.openxmlformats.org/officeDocument/2006/relationships/oleObject" Target="../embeddings/oleObject72.bin"/><Relationship Id="rId4" Type="http://schemas.openxmlformats.org/officeDocument/2006/relationships/tags" Target="../tags/tag566.xml"/><Relationship Id="rId9" Type="http://schemas.openxmlformats.org/officeDocument/2006/relationships/slideMaster" Target="../slideMasters/slideMaster5.xml"/></Relationships>
</file>

<file path=ppt/slideLayouts/_rels/slideLayout69.xml.rels><?xml version="1.0" encoding="UTF-8" standalone="yes"?>
<Relationships xmlns="http://schemas.openxmlformats.org/package/2006/relationships"><Relationship Id="rId8" Type="http://schemas.openxmlformats.org/officeDocument/2006/relationships/tags" Target="../tags/tag578.xml"/><Relationship Id="rId3" Type="http://schemas.openxmlformats.org/officeDocument/2006/relationships/tags" Target="../tags/tag573.xml"/><Relationship Id="rId7" Type="http://schemas.openxmlformats.org/officeDocument/2006/relationships/tags" Target="../tags/tag577.xml"/><Relationship Id="rId12" Type="http://schemas.openxmlformats.org/officeDocument/2006/relationships/image" Target="../media/image3.emf"/><Relationship Id="rId2" Type="http://schemas.openxmlformats.org/officeDocument/2006/relationships/tags" Target="../tags/tag572.xml"/><Relationship Id="rId1" Type="http://schemas.openxmlformats.org/officeDocument/2006/relationships/tags" Target="../tags/tag571.xml"/><Relationship Id="rId6" Type="http://schemas.openxmlformats.org/officeDocument/2006/relationships/tags" Target="../tags/tag576.xml"/><Relationship Id="rId11" Type="http://schemas.openxmlformats.org/officeDocument/2006/relationships/oleObject" Target="../embeddings/oleObject73.bin"/><Relationship Id="rId5" Type="http://schemas.openxmlformats.org/officeDocument/2006/relationships/tags" Target="../tags/tag575.xml"/><Relationship Id="rId10" Type="http://schemas.openxmlformats.org/officeDocument/2006/relationships/slideMaster" Target="../slideMasters/slideMaster5.xml"/><Relationship Id="rId4" Type="http://schemas.openxmlformats.org/officeDocument/2006/relationships/tags" Target="../tags/tag574.xml"/><Relationship Id="rId9" Type="http://schemas.openxmlformats.org/officeDocument/2006/relationships/tags" Target="../tags/tag579.xml"/></Relationships>
</file>

<file path=ppt/slideLayouts/_rels/slideLayout7.xml.rels><?xml version="1.0" encoding="UTF-8" standalone="yes"?>
<Relationships xmlns="http://schemas.openxmlformats.org/package/2006/relationships"><Relationship Id="rId8" Type="http://schemas.openxmlformats.org/officeDocument/2006/relationships/tags" Target="../tags/tag74.xml"/><Relationship Id="rId3" Type="http://schemas.openxmlformats.org/officeDocument/2006/relationships/tags" Target="../tags/tag69.xml"/><Relationship Id="rId7" Type="http://schemas.openxmlformats.org/officeDocument/2006/relationships/tags" Target="../tags/tag73.xml"/><Relationship Id="rId2" Type="http://schemas.openxmlformats.org/officeDocument/2006/relationships/tags" Target="../tags/tag68.xml"/><Relationship Id="rId1" Type="http://schemas.openxmlformats.org/officeDocument/2006/relationships/tags" Target="../tags/tag67.xml"/><Relationship Id="rId6" Type="http://schemas.openxmlformats.org/officeDocument/2006/relationships/tags" Target="../tags/tag72.xml"/><Relationship Id="rId11" Type="http://schemas.openxmlformats.org/officeDocument/2006/relationships/image" Target="../media/image2.emf"/><Relationship Id="rId5" Type="http://schemas.openxmlformats.org/officeDocument/2006/relationships/tags" Target="../tags/tag71.xml"/><Relationship Id="rId10" Type="http://schemas.openxmlformats.org/officeDocument/2006/relationships/oleObject" Target="../embeddings/oleObject8.bin"/><Relationship Id="rId4" Type="http://schemas.openxmlformats.org/officeDocument/2006/relationships/tags" Target="../tags/tag70.xml"/><Relationship Id="rId9"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8" Type="http://schemas.openxmlformats.org/officeDocument/2006/relationships/tags" Target="../tags/tag587.xml"/><Relationship Id="rId3" Type="http://schemas.openxmlformats.org/officeDocument/2006/relationships/tags" Target="../tags/tag582.xml"/><Relationship Id="rId7" Type="http://schemas.openxmlformats.org/officeDocument/2006/relationships/tags" Target="../tags/tag586.xml"/><Relationship Id="rId12" Type="http://schemas.openxmlformats.org/officeDocument/2006/relationships/image" Target="../media/image3.emf"/><Relationship Id="rId2" Type="http://schemas.openxmlformats.org/officeDocument/2006/relationships/tags" Target="../tags/tag581.xml"/><Relationship Id="rId1" Type="http://schemas.openxmlformats.org/officeDocument/2006/relationships/tags" Target="../tags/tag580.xml"/><Relationship Id="rId6" Type="http://schemas.openxmlformats.org/officeDocument/2006/relationships/tags" Target="../tags/tag585.xml"/><Relationship Id="rId11" Type="http://schemas.openxmlformats.org/officeDocument/2006/relationships/oleObject" Target="../embeddings/oleObject74.bin"/><Relationship Id="rId5" Type="http://schemas.openxmlformats.org/officeDocument/2006/relationships/tags" Target="../tags/tag584.xml"/><Relationship Id="rId10" Type="http://schemas.openxmlformats.org/officeDocument/2006/relationships/slideMaster" Target="../slideMasters/slideMaster5.xml"/><Relationship Id="rId4" Type="http://schemas.openxmlformats.org/officeDocument/2006/relationships/tags" Target="../tags/tag583.xml"/><Relationship Id="rId9" Type="http://schemas.openxmlformats.org/officeDocument/2006/relationships/tags" Target="../tags/tag588.xml"/></Relationships>
</file>

<file path=ppt/slideLayouts/_rels/slideLayout71.xml.rels><?xml version="1.0" encoding="UTF-8" standalone="yes"?>
<Relationships xmlns="http://schemas.openxmlformats.org/package/2006/relationships"><Relationship Id="rId8" Type="http://schemas.openxmlformats.org/officeDocument/2006/relationships/tags" Target="../tags/tag596.xml"/><Relationship Id="rId3" Type="http://schemas.openxmlformats.org/officeDocument/2006/relationships/tags" Target="../tags/tag591.xml"/><Relationship Id="rId7" Type="http://schemas.openxmlformats.org/officeDocument/2006/relationships/tags" Target="../tags/tag595.xml"/><Relationship Id="rId12" Type="http://schemas.openxmlformats.org/officeDocument/2006/relationships/image" Target="../media/image2.emf"/><Relationship Id="rId2" Type="http://schemas.openxmlformats.org/officeDocument/2006/relationships/tags" Target="../tags/tag590.xml"/><Relationship Id="rId1" Type="http://schemas.openxmlformats.org/officeDocument/2006/relationships/tags" Target="../tags/tag589.xml"/><Relationship Id="rId6" Type="http://schemas.openxmlformats.org/officeDocument/2006/relationships/tags" Target="../tags/tag594.xml"/><Relationship Id="rId11" Type="http://schemas.openxmlformats.org/officeDocument/2006/relationships/oleObject" Target="../embeddings/oleObject75.bin"/><Relationship Id="rId5" Type="http://schemas.openxmlformats.org/officeDocument/2006/relationships/tags" Target="../tags/tag593.xml"/><Relationship Id="rId10" Type="http://schemas.openxmlformats.org/officeDocument/2006/relationships/slideMaster" Target="../slideMasters/slideMaster5.xml"/><Relationship Id="rId4" Type="http://schemas.openxmlformats.org/officeDocument/2006/relationships/tags" Target="../tags/tag592.xml"/><Relationship Id="rId9" Type="http://schemas.openxmlformats.org/officeDocument/2006/relationships/tags" Target="../tags/tag597.xml"/></Relationships>
</file>

<file path=ppt/slideLayouts/_rels/slideLayout72.xml.rels><?xml version="1.0" encoding="UTF-8" standalone="yes"?>
<Relationships xmlns="http://schemas.openxmlformats.org/package/2006/relationships"><Relationship Id="rId8" Type="http://schemas.openxmlformats.org/officeDocument/2006/relationships/tags" Target="../tags/tag605.xml"/><Relationship Id="rId3" Type="http://schemas.openxmlformats.org/officeDocument/2006/relationships/tags" Target="../tags/tag600.xml"/><Relationship Id="rId7" Type="http://schemas.openxmlformats.org/officeDocument/2006/relationships/tags" Target="../tags/tag604.xml"/><Relationship Id="rId12" Type="http://schemas.openxmlformats.org/officeDocument/2006/relationships/image" Target="../media/image2.emf"/><Relationship Id="rId2" Type="http://schemas.openxmlformats.org/officeDocument/2006/relationships/tags" Target="../tags/tag599.xml"/><Relationship Id="rId1" Type="http://schemas.openxmlformats.org/officeDocument/2006/relationships/tags" Target="../tags/tag598.xml"/><Relationship Id="rId6" Type="http://schemas.openxmlformats.org/officeDocument/2006/relationships/tags" Target="../tags/tag603.xml"/><Relationship Id="rId11" Type="http://schemas.openxmlformats.org/officeDocument/2006/relationships/oleObject" Target="../embeddings/oleObject76.bin"/><Relationship Id="rId5" Type="http://schemas.openxmlformats.org/officeDocument/2006/relationships/tags" Target="../tags/tag602.xml"/><Relationship Id="rId10" Type="http://schemas.openxmlformats.org/officeDocument/2006/relationships/slideMaster" Target="../slideMasters/slideMaster5.xml"/><Relationship Id="rId4" Type="http://schemas.openxmlformats.org/officeDocument/2006/relationships/tags" Target="../tags/tag601.xml"/><Relationship Id="rId9" Type="http://schemas.openxmlformats.org/officeDocument/2006/relationships/tags" Target="../tags/tag606.xml"/></Relationships>
</file>

<file path=ppt/slideLayouts/_rels/slideLayout73.xml.rels><?xml version="1.0" encoding="UTF-8" standalone="yes"?>
<Relationships xmlns="http://schemas.openxmlformats.org/package/2006/relationships"><Relationship Id="rId8" Type="http://schemas.openxmlformats.org/officeDocument/2006/relationships/tags" Target="../tags/tag614.xml"/><Relationship Id="rId3" Type="http://schemas.openxmlformats.org/officeDocument/2006/relationships/tags" Target="../tags/tag609.xml"/><Relationship Id="rId7" Type="http://schemas.openxmlformats.org/officeDocument/2006/relationships/tags" Target="../tags/tag613.xml"/><Relationship Id="rId12" Type="http://schemas.openxmlformats.org/officeDocument/2006/relationships/image" Target="../media/image3.emf"/><Relationship Id="rId2" Type="http://schemas.openxmlformats.org/officeDocument/2006/relationships/tags" Target="../tags/tag608.xml"/><Relationship Id="rId1" Type="http://schemas.openxmlformats.org/officeDocument/2006/relationships/tags" Target="../tags/tag607.xml"/><Relationship Id="rId6" Type="http://schemas.openxmlformats.org/officeDocument/2006/relationships/tags" Target="../tags/tag612.xml"/><Relationship Id="rId11" Type="http://schemas.openxmlformats.org/officeDocument/2006/relationships/oleObject" Target="../embeddings/oleObject77.bin"/><Relationship Id="rId5" Type="http://schemas.openxmlformats.org/officeDocument/2006/relationships/tags" Target="../tags/tag611.xml"/><Relationship Id="rId10" Type="http://schemas.openxmlformats.org/officeDocument/2006/relationships/slideMaster" Target="../slideMasters/slideMaster5.xml"/><Relationship Id="rId4" Type="http://schemas.openxmlformats.org/officeDocument/2006/relationships/tags" Target="../tags/tag610.xml"/><Relationship Id="rId9" Type="http://schemas.openxmlformats.org/officeDocument/2006/relationships/tags" Target="../tags/tag615.xml"/></Relationships>
</file>

<file path=ppt/slideLayouts/_rels/slideLayout74.xml.rels><?xml version="1.0" encoding="UTF-8" standalone="yes"?>
<Relationships xmlns="http://schemas.openxmlformats.org/package/2006/relationships"><Relationship Id="rId8" Type="http://schemas.openxmlformats.org/officeDocument/2006/relationships/slideMaster" Target="../slideMasters/slideMaster5.xml"/><Relationship Id="rId3" Type="http://schemas.openxmlformats.org/officeDocument/2006/relationships/tags" Target="../tags/tag618.xml"/><Relationship Id="rId7" Type="http://schemas.openxmlformats.org/officeDocument/2006/relationships/tags" Target="../tags/tag622.xml"/><Relationship Id="rId2" Type="http://schemas.openxmlformats.org/officeDocument/2006/relationships/tags" Target="../tags/tag617.xml"/><Relationship Id="rId1" Type="http://schemas.openxmlformats.org/officeDocument/2006/relationships/tags" Target="../tags/tag616.xml"/><Relationship Id="rId6" Type="http://schemas.openxmlformats.org/officeDocument/2006/relationships/tags" Target="../tags/tag621.xml"/><Relationship Id="rId5" Type="http://schemas.openxmlformats.org/officeDocument/2006/relationships/tags" Target="../tags/tag620.xml"/><Relationship Id="rId10" Type="http://schemas.openxmlformats.org/officeDocument/2006/relationships/image" Target="../media/image1.emf"/><Relationship Id="rId4" Type="http://schemas.openxmlformats.org/officeDocument/2006/relationships/tags" Target="../tags/tag619.xml"/><Relationship Id="rId9" Type="http://schemas.openxmlformats.org/officeDocument/2006/relationships/oleObject" Target="../embeddings/oleObject78.bin"/></Relationships>
</file>

<file path=ppt/slideLayouts/_rels/slideLayout75.xml.rels><?xml version="1.0" encoding="UTF-8" standalone="yes"?>
<Relationships xmlns="http://schemas.openxmlformats.org/package/2006/relationships"><Relationship Id="rId8" Type="http://schemas.openxmlformats.org/officeDocument/2006/relationships/image" Target="../media/image2.emf"/><Relationship Id="rId3" Type="http://schemas.openxmlformats.org/officeDocument/2006/relationships/tags" Target="../tags/tag625.xml"/><Relationship Id="rId7" Type="http://schemas.openxmlformats.org/officeDocument/2006/relationships/oleObject" Target="../embeddings/oleObject79.bin"/><Relationship Id="rId2" Type="http://schemas.openxmlformats.org/officeDocument/2006/relationships/tags" Target="../tags/tag624.xml"/><Relationship Id="rId1" Type="http://schemas.openxmlformats.org/officeDocument/2006/relationships/tags" Target="../tags/tag623.xml"/><Relationship Id="rId6" Type="http://schemas.openxmlformats.org/officeDocument/2006/relationships/slideMaster" Target="../slideMasters/slideMaster5.xml"/><Relationship Id="rId5" Type="http://schemas.openxmlformats.org/officeDocument/2006/relationships/tags" Target="../tags/tag627.xml"/><Relationship Id="rId4" Type="http://schemas.openxmlformats.org/officeDocument/2006/relationships/tags" Target="../tags/tag626.xml"/></Relationships>
</file>

<file path=ppt/slideLayouts/_rels/slideLayout76.xml.rels><?xml version="1.0" encoding="UTF-8" standalone="yes"?>
<Relationships xmlns="http://schemas.openxmlformats.org/package/2006/relationships"><Relationship Id="rId3" Type="http://schemas.openxmlformats.org/officeDocument/2006/relationships/tags" Target="../tags/tag630.xml"/><Relationship Id="rId2" Type="http://schemas.openxmlformats.org/officeDocument/2006/relationships/tags" Target="../tags/tag629.xml"/><Relationship Id="rId1" Type="http://schemas.openxmlformats.org/officeDocument/2006/relationships/tags" Target="../tags/tag628.xml"/><Relationship Id="rId6" Type="http://schemas.openxmlformats.org/officeDocument/2006/relationships/image" Target="../media/image2.emf"/><Relationship Id="rId5" Type="http://schemas.openxmlformats.org/officeDocument/2006/relationships/oleObject" Target="../embeddings/oleObject80.bin"/><Relationship Id="rId4" Type="http://schemas.openxmlformats.org/officeDocument/2006/relationships/slideMaster" Target="../slideMasters/slideMaster5.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9.xml.rels><?xml version="1.0" encoding="UTF-8" standalone="yes"?>
<Relationships xmlns="http://schemas.openxmlformats.org/package/2006/relationships"><Relationship Id="rId8" Type="http://schemas.openxmlformats.org/officeDocument/2006/relationships/slideMaster" Target="../slideMasters/slideMaster6.xml"/><Relationship Id="rId3" Type="http://schemas.openxmlformats.org/officeDocument/2006/relationships/tags" Target="../tags/tag654.xml"/><Relationship Id="rId7" Type="http://schemas.openxmlformats.org/officeDocument/2006/relationships/tags" Target="../tags/tag658.xml"/><Relationship Id="rId2" Type="http://schemas.openxmlformats.org/officeDocument/2006/relationships/tags" Target="../tags/tag653.xml"/><Relationship Id="rId1" Type="http://schemas.openxmlformats.org/officeDocument/2006/relationships/tags" Target="../tags/tag652.xml"/><Relationship Id="rId6" Type="http://schemas.openxmlformats.org/officeDocument/2006/relationships/tags" Target="../tags/tag657.xml"/><Relationship Id="rId5" Type="http://schemas.openxmlformats.org/officeDocument/2006/relationships/tags" Target="../tags/tag656.xml"/><Relationship Id="rId10" Type="http://schemas.openxmlformats.org/officeDocument/2006/relationships/image" Target="../media/image2.emf"/><Relationship Id="rId4" Type="http://schemas.openxmlformats.org/officeDocument/2006/relationships/tags" Target="../tags/tag655.xml"/><Relationship Id="rId9" Type="http://schemas.openxmlformats.org/officeDocument/2006/relationships/oleObject" Target="../embeddings/oleObject82.bin"/></Relationships>
</file>

<file path=ppt/slideLayouts/_rels/slideLayout8.xml.rels><?xml version="1.0" encoding="UTF-8" standalone="yes"?>
<Relationships xmlns="http://schemas.openxmlformats.org/package/2006/relationships"><Relationship Id="rId8" Type="http://schemas.openxmlformats.org/officeDocument/2006/relationships/tags" Target="../tags/tag82.xml"/><Relationship Id="rId3" Type="http://schemas.openxmlformats.org/officeDocument/2006/relationships/tags" Target="../tags/tag77.xml"/><Relationship Id="rId7" Type="http://schemas.openxmlformats.org/officeDocument/2006/relationships/tags" Target="../tags/tag81.xml"/><Relationship Id="rId12" Type="http://schemas.openxmlformats.org/officeDocument/2006/relationships/image" Target="../media/image3.emf"/><Relationship Id="rId2" Type="http://schemas.openxmlformats.org/officeDocument/2006/relationships/tags" Target="../tags/tag76.xml"/><Relationship Id="rId1" Type="http://schemas.openxmlformats.org/officeDocument/2006/relationships/tags" Target="../tags/tag75.xml"/><Relationship Id="rId6" Type="http://schemas.openxmlformats.org/officeDocument/2006/relationships/tags" Target="../tags/tag80.xml"/><Relationship Id="rId11" Type="http://schemas.openxmlformats.org/officeDocument/2006/relationships/oleObject" Target="../embeddings/oleObject9.bin"/><Relationship Id="rId5" Type="http://schemas.openxmlformats.org/officeDocument/2006/relationships/tags" Target="../tags/tag79.xml"/><Relationship Id="rId10" Type="http://schemas.openxmlformats.org/officeDocument/2006/relationships/slideMaster" Target="../slideMasters/slideMaster1.xml"/><Relationship Id="rId4" Type="http://schemas.openxmlformats.org/officeDocument/2006/relationships/tags" Target="../tags/tag78.xml"/><Relationship Id="rId9" Type="http://schemas.openxmlformats.org/officeDocument/2006/relationships/tags" Target="../tags/tag83.xml"/></Relationships>
</file>

<file path=ppt/slideLayouts/_rels/slideLayout80.xml.rels><?xml version="1.0" encoding="UTF-8" standalone="yes"?>
<Relationships xmlns="http://schemas.openxmlformats.org/package/2006/relationships"><Relationship Id="rId8" Type="http://schemas.openxmlformats.org/officeDocument/2006/relationships/slideMaster" Target="../slideMasters/slideMaster6.xml"/><Relationship Id="rId3" Type="http://schemas.openxmlformats.org/officeDocument/2006/relationships/tags" Target="../tags/tag661.xml"/><Relationship Id="rId7" Type="http://schemas.openxmlformats.org/officeDocument/2006/relationships/tags" Target="../tags/tag665.xml"/><Relationship Id="rId2" Type="http://schemas.openxmlformats.org/officeDocument/2006/relationships/tags" Target="../tags/tag660.xml"/><Relationship Id="rId1" Type="http://schemas.openxmlformats.org/officeDocument/2006/relationships/tags" Target="../tags/tag659.xml"/><Relationship Id="rId6" Type="http://schemas.openxmlformats.org/officeDocument/2006/relationships/tags" Target="../tags/tag664.xml"/><Relationship Id="rId5" Type="http://schemas.openxmlformats.org/officeDocument/2006/relationships/tags" Target="../tags/tag663.xml"/><Relationship Id="rId10" Type="http://schemas.openxmlformats.org/officeDocument/2006/relationships/image" Target="../media/image1.emf"/><Relationship Id="rId4" Type="http://schemas.openxmlformats.org/officeDocument/2006/relationships/tags" Target="../tags/tag662.xml"/><Relationship Id="rId9" Type="http://schemas.openxmlformats.org/officeDocument/2006/relationships/oleObject" Target="../embeddings/oleObject83.bin"/></Relationships>
</file>

<file path=ppt/slideLayouts/_rels/slideLayout81.xml.rels><?xml version="1.0" encoding="UTF-8" standalone="yes"?>
<Relationships xmlns="http://schemas.openxmlformats.org/package/2006/relationships"><Relationship Id="rId8" Type="http://schemas.openxmlformats.org/officeDocument/2006/relationships/oleObject" Target="../embeddings/oleObject84.bin"/><Relationship Id="rId3" Type="http://schemas.openxmlformats.org/officeDocument/2006/relationships/tags" Target="../tags/tag668.xml"/><Relationship Id="rId7" Type="http://schemas.openxmlformats.org/officeDocument/2006/relationships/slideMaster" Target="../slideMasters/slideMaster6.xml"/><Relationship Id="rId2" Type="http://schemas.openxmlformats.org/officeDocument/2006/relationships/tags" Target="../tags/tag667.xml"/><Relationship Id="rId1" Type="http://schemas.openxmlformats.org/officeDocument/2006/relationships/tags" Target="../tags/tag666.xml"/><Relationship Id="rId6" Type="http://schemas.openxmlformats.org/officeDocument/2006/relationships/tags" Target="../tags/tag671.xml"/><Relationship Id="rId5" Type="http://schemas.openxmlformats.org/officeDocument/2006/relationships/tags" Target="../tags/tag670.xml"/><Relationship Id="rId4" Type="http://schemas.openxmlformats.org/officeDocument/2006/relationships/tags" Target="../tags/tag669.xml"/><Relationship Id="rId9" Type="http://schemas.openxmlformats.org/officeDocument/2006/relationships/image" Target="../media/image2.emf"/></Relationships>
</file>

<file path=ppt/slideLayouts/_rels/slideLayout82.xml.rels><?xml version="1.0" encoding="UTF-8" standalone="yes"?>
<Relationships xmlns="http://schemas.openxmlformats.org/package/2006/relationships"><Relationship Id="rId8" Type="http://schemas.openxmlformats.org/officeDocument/2006/relationships/slideMaster" Target="../slideMasters/slideMaster6.xml"/><Relationship Id="rId3" Type="http://schemas.openxmlformats.org/officeDocument/2006/relationships/tags" Target="../tags/tag674.xml"/><Relationship Id="rId7" Type="http://schemas.openxmlformats.org/officeDocument/2006/relationships/tags" Target="../tags/tag678.xml"/><Relationship Id="rId2" Type="http://schemas.openxmlformats.org/officeDocument/2006/relationships/tags" Target="../tags/tag673.xml"/><Relationship Id="rId1" Type="http://schemas.openxmlformats.org/officeDocument/2006/relationships/tags" Target="../tags/tag672.xml"/><Relationship Id="rId6" Type="http://schemas.openxmlformats.org/officeDocument/2006/relationships/tags" Target="../tags/tag677.xml"/><Relationship Id="rId5" Type="http://schemas.openxmlformats.org/officeDocument/2006/relationships/tags" Target="../tags/tag676.xml"/><Relationship Id="rId10" Type="http://schemas.openxmlformats.org/officeDocument/2006/relationships/image" Target="../media/image2.emf"/><Relationship Id="rId4" Type="http://schemas.openxmlformats.org/officeDocument/2006/relationships/tags" Target="../tags/tag675.xml"/><Relationship Id="rId9" Type="http://schemas.openxmlformats.org/officeDocument/2006/relationships/oleObject" Target="../embeddings/oleObject85.bin"/></Relationships>
</file>

<file path=ppt/slideLayouts/_rels/slideLayout83.xml.rels><?xml version="1.0" encoding="UTF-8" standalone="yes"?>
<Relationships xmlns="http://schemas.openxmlformats.org/package/2006/relationships"><Relationship Id="rId8" Type="http://schemas.openxmlformats.org/officeDocument/2006/relationships/oleObject" Target="../embeddings/oleObject86.bin"/><Relationship Id="rId3" Type="http://schemas.openxmlformats.org/officeDocument/2006/relationships/tags" Target="../tags/tag681.xml"/><Relationship Id="rId7" Type="http://schemas.openxmlformats.org/officeDocument/2006/relationships/slideMaster" Target="../slideMasters/slideMaster6.xml"/><Relationship Id="rId2" Type="http://schemas.openxmlformats.org/officeDocument/2006/relationships/tags" Target="../tags/tag680.xml"/><Relationship Id="rId1" Type="http://schemas.openxmlformats.org/officeDocument/2006/relationships/tags" Target="../tags/tag679.xml"/><Relationship Id="rId6" Type="http://schemas.openxmlformats.org/officeDocument/2006/relationships/tags" Target="../tags/tag684.xml"/><Relationship Id="rId5" Type="http://schemas.openxmlformats.org/officeDocument/2006/relationships/tags" Target="../tags/tag683.xml"/><Relationship Id="rId4" Type="http://schemas.openxmlformats.org/officeDocument/2006/relationships/tags" Target="../tags/tag682.xml"/><Relationship Id="rId9" Type="http://schemas.openxmlformats.org/officeDocument/2006/relationships/image" Target="../media/image2.emf"/></Relationships>
</file>

<file path=ppt/slideLayouts/_rels/slideLayout84.xml.rels><?xml version="1.0" encoding="UTF-8" standalone="yes"?>
<Relationships xmlns="http://schemas.openxmlformats.org/package/2006/relationships"><Relationship Id="rId8" Type="http://schemas.openxmlformats.org/officeDocument/2006/relationships/slideMaster" Target="../slideMasters/slideMaster6.xml"/><Relationship Id="rId3" Type="http://schemas.openxmlformats.org/officeDocument/2006/relationships/tags" Target="../tags/tag687.xml"/><Relationship Id="rId7" Type="http://schemas.openxmlformats.org/officeDocument/2006/relationships/tags" Target="../tags/tag691.xml"/><Relationship Id="rId2" Type="http://schemas.openxmlformats.org/officeDocument/2006/relationships/tags" Target="../tags/tag686.xml"/><Relationship Id="rId1" Type="http://schemas.openxmlformats.org/officeDocument/2006/relationships/tags" Target="../tags/tag685.xml"/><Relationship Id="rId6" Type="http://schemas.openxmlformats.org/officeDocument/2006/relationships/tags" Target="../tags/tag690.xml"/><Relationship Id="rId5" Type="http://schemas.openxmlformats.org/officeDocument/2006/relationships/tags" Target="../tags/tag689.xml"/><Relationship Id="rId10" Type="http://schemas.openxmlformats.org/officeDocument/2006/relationships/image" Target="../media/image2.emf"/><Relationship Id="rId4" Type="http://schemas.openxmlformats.org/officeDocument/2006/relationships/tags" Target="../tags/tag688.xml"/><Relationship Id="rId9" Type="http://schemas.openxmlformats.org/officeDocument/2006/relationships/oleObject" Target="../embeddings/oleObject87.bin"/></Relationships>
</file>

<file path=ppt/slideLayouts/_rels/slideLayout85.xml.rels><?xml version="1.0" encoding="UTF-8" standalone="yes"?>
<Relationships xmlns="http://schemas.openxmlformats.org/package/2006/relationships"><Relationship Id="rId8" Type="http://schemas.openxmlformats.org/officeDocument/2006/relationships/tags" Target="../tags/tag699.xml"/><Relationship Id="rId3" Type="http://schemas.openxmlformats.org/officeDocument/2006/relationships/tags" Target="../tags/tag694.xml"/><Relationship Id="rId7" Type="http://schemas.openxmlformats.org/officeDocument/2006/relationships/tags" Target="../tags/tag698.xml"/><Relationship Id="rId2" Type="http://schemas.openxmlformats.org/officeDocument/2006/relationships/tags" Target="../tags/tag693.xml"/><Relationship Id="rId1" Type="http://schemas.openxmlformats.org/officeDocument/2006/relationships/tags" Target="../tags/tag692.xml"/><Relationship Id="rId6" Type="http://schemas.openxmlformats.org/officeDocument/2006/relationships/tags" Target="../tags/tag697.xml"/><Relationship Id="rId11" Type="http://schemas.openxmlformats.org/officeDocument/2006/relationships/image" Target="../media/image3.emf"/><Relationship Id="rId5" Type="http://schemas.openxmlformats.org/officeDocument/2006/relationships/tags" Target="../tags/tag696.xml"/><Relationship Id="rId10" Type="http://schemas.openxmlformats.org/officeDocument/2006/relationships/oleObject" Target="../embeddings/oleObject88.bin"/><Relationship Id="rId4" Type="http://schemas.openxmlformats.org/officeDocument/2006/relationships/tags" Target="../tags/tag695.xml"/><Relationship Id="rId9" Type="http://schemas.openxmlformats.org/officeDocument/2006/relationships/slideMaster" Target="../slideMasters/slideMaster6.xml"/></Relationships>
</file>

<file path=ppt/slideLayouts/_rels/slideLayout86.xml.rels><?xml version="1.0" encoding="UTF-8" standalone="yes"?>
<Relationships xmlns="http://schemas.openxmlformats.org/package/2006/relationships"><Relationship Id="rId8" Type="http://schemas.openxmlformats.org/officeDocument/2006/relationships/tags" Target="../tags/tag707.xml"/><Relationship Id="rId3" Type="http://schemas.openxmlformats.org/officeDocument/2006/relationships/tags" Target="../tags/tag702.xml"/><Relationship Id="rId7" Type="http://schemas.openxmlformats.org/officeDocument/2006/relationships/tags" Target="../tags/tag706.xml"/><Relationship Id="rId2" Type="http://schemas.openxmlformats.org/officeDocument/2006/relationships/tags" Target="../tags/tag701.xml"/><Relationship Id="rId1" Type="http://schemas.openxmlformats.org/officeDocument/2006/relationships/tags" Target="../tags/tag700.xml"/><Relationship Id="rId6" Type="http://schemas.openxmlformats.org/officeDocument/2006/relationships/tags" Target="../tags/tag705.xml"/><Relationship Id="rId11" Type="http://schemas.openxmlformats.org/officeDocument/2006/relationships/image" Target="../media/image3.emf"/><Relationship Id="rId5" Type="http://schemas.openxmlformats.org/officeDocument/2006/relationships/tags" Target="../tags/tag704.xml"/><Relationship Id="rId10" Type="http://schemas.openxmlformats.org/officeDocument/2006/relationships/oleObject" Target="../embeddings/oleObject89.bin"/><Relationship Id="rId4" Type="http://schemas.openxmlformats.org/officeDocument/2006/relationships/tags" Target="../tags/tag703.xml"/><Relationship Id="rId9" Type="http://schemas.openxmlformats.org/officeDocument/2006/relationships/slideMaster" Target="../slideMasters/slideMaster6.xml"/></Relationships>
</file>

<file path=ppt/slideLayouts/_rels/slideLayout87.xml.rels><?xml version="1.0" encoding="UTF-8" standalone="yes"?>
<Relationships xmlns="http://schemas.openxmlformats.org/package/2006/relationships"><Relationship Id="rId8" Type="http://schemas.openxmlformats.org/officeDocument/2006/relationships/tags" Target="../tags/tag715.xml"/><Relationship Id="rId3" Type="http://schemas.openxmlformats.org/officeDocument/2006/relationships/tags" Target="../tags/tag710.xml"/><Relationship Id="rId7" Type="http://schemas.openxmlformats.org/officeDocument/2006/relationships/tags" Target="../tags/tag714.xml"/><Relationship Id="rId2" Type="http://schemas.openxmlformats.org/officeDocument/2006/relationships/tags" Target="../tags/tag709.xml"/><Relationship Id="rId1" Type="http://schemas.openxmlformats.org/officeDocument/2006/relationships/tags" Target="../tags/tag708.xml"/><Relationship Id="rId6" Type="http://schemas.openxmlformats.org/officeDocument/2006/relationships/tags" Target="../tags/tag713.xml"/><Relationship Id="rId11" Type="http://schemas.openxmlformats.org/officeDocument/2006/relationships/image" Target="../media/image2.emf"/><Relationship Id="rId5" Type="http://schemas.openxmlformats.org/officeDocument/2006/relationships/tags" Target="../tags/tag712.xml"/><Relationship Id="rId10" Type="http://schemas.openxmlformats.org/officeDocument/2006/relationships/oleObject" Target="../embeddings/oleObject90.bin"/><Relationship Id="rId4" Type="http://schemas.openxmlformats.org/officeDocument/2006/relationships/tags" Target="../tags/tag711.xml"/><Relationship Id="rId9" Type="http://schemas.openxmlformats.org/officeDocument/2006/relationships/slideMaster" Target="../slideMasters/slideMaster6.xml"/></Relationships>
</file>

<file path=ppt/slideLayouts/_rels/slideLayout88.xml.rels><?xml version="1.0" encoding="UTF-8" standalone="yes"?>
<Relationships xmlns="http://schemas.openxmlformats.org/package/2006/relationships"><Relationship Id="rId8" Type="http://schemas.openxmlformats.org/officeDocument/2006/relationships/tags" Target="../tags/tag723.xml"/><Relationship Id="rId3" Type="http://schemas.openxmlformats.org/officeDocument/2006/relationships/tags" Target="../tags/tag718.xml"/><Relationship Id="rId7" Type="http://schemas.openxmlformats.org/officeDocument/2006/relationships/tags" Target="../tags/tag722.xml"/><Relationship Id="rId2" Type="http://schemas.openxmlformats.org/officeDocument/2006/relationships/tags" Target="../tags/tag717.xml"/><Relationship Id="rId1" Type="http://schemas.openxmlformats.org/officeDocument/2006/relationships/tags" Target="../tags/tag716.xml"/><Relationship Id="rId6" Type="http://schemas.openxmlformats.org/officeDocument/2006/relationships/tags" Target="../tags/tag721.xml"/><Relationship Id="rId11" Type="http://schemas.openxmlformats.org/officeDocument/2006/relationships/image" Target="../media/image2.emf"/><Relationship Id="rId5" Type="http://schemas.openxmlformats.org/officeDocument/2006/relationships/tags" Target="../tags/tag720.xml"/><Relationship Id="rId10" Type="http://schemas.openxmlformats.org/officeDocument/2006/relationships/oleObject" Target="../embeddings/oleObject91.bin"/><Relationship Id="rId4" Type="http://schemas.openxmlformats.org/officeDocument/2006/relationships/tags" Target="../tags/tag719.xml"/><Relationship Id="rId9" Type="http://schemas.openxmlformats.org/officeDocument/2006/relationships/slideMaster" Target="../slideMasters/slideMaster6.xml"/></Relationships>
</file>

<file path=ppt/slideLayouts/_rels/slideLayout89.xml.rels><?xml version="1.0" encoding="UTF-8" standalone="yes"?>
<Relationships xmlns="http://schemas.openxmlformats.org/package/2006/relationships"><Relationship Id="rId8" Type="http://schemas.openxmlformats.org/officeDocument/2006/relationships/tags" Target="../tags/tag731.xml"/><Relationship Id="rId3" Type="http://schemas.openxmlformats.org/officeDocument/2006/relationships/tags" Target="../tags/tag726.xml"/><Relationship Id="rId7" Type="http://schemas.openxmlformats.org/officeDocument/2006/relationships/tags" Target="../tags/tag730.xml"/><Relationship Id="rId2" Type="http://schemas.openxmlformats.org/officeDocument/2006/relationships/tags" Target="../tags/tag725.xml"/><Relationship Id="rId1" Type="http://schemas.openxmlformats.org/officeDocument/2006/relationships/tags" Target="../tags/tag724.xml"/><Relationship Id="rId6" Type="http://schemas.openxmlformats.org/officeDocument/2006/relationships/tags" Target="../tags/tag729.xml"/><Relationship Id="rId11" Type="http://schemas.openxmlformats.org/officeDocument/2006/relationships/image" Target="../media/image3.emf"/><Relationship Id="rId5" Type="http://schemas.openxmlformats.org/officeDocument/2006/relationships/tags" Target="../tags/tag728.xml"/><Relationship Id="rId10" Type="http://schemas.openxmlformats.org/officeDocument/2006/relationships/oleObject" Target="../embeddings/oleObject92.bin"/><Relationship Id="rId4" Type="http://schemas.openxmlformats.org/officeDocument/2006/relationships/tags" Target="../tags/tag727.xml"/><Relationship Id="rId9" Type="http://schemas.openxmlformats.org/officeDocument/2006/relationships/slideMaster" Target="../slideMasters/slideMaster6.xml"/></Relationships>
</file>

<file path=ppt/slideLayouts/_rels/slideLayout9.xml.rels><?xml version="1.0" encoding="UTF-8" standalone="yes"?>
<Relationships xmlns="http://schemas.openxmlformats.org/package/2006/relationships"><Relationship Id="rId8" Type="http://schemas.openxmlformats.org/officeDocument/2006/relationships/tags" Target="../tags/tag91.xml"/><Relationship Id="rId3" Type="http://schemas.openxmlformats.org/officeDocument/2006/relationships/tags" Target="../tags/tag86.xml"/><Relationship Id="rId7" Type="http://schemas.openxmlformats.org/officeDocument/2006/relationships/tags" Target="../tags/tag90.xml"/><Relationship Id="rId12" Type="http://schemas.openxmlformats.org/officeDocument/2006/relationships/image" Target="../media/image3.emf"/><Relationship Id="rId2" Type="http://schemas.openxmlformats.org/officeDocument/2006/relationships/tags" Target="../tags/tag85.xml"/><Relationship Id="rId1" Type="http://schemas.openxmlformats.org/officeDocument/2006/relationships/tags" Target="../tags/tag84.xml"/><Relationship Id="rId6" Type="http://schemas.openxmlformats.org/officeDocument/2006/relationships/tags" Target="../tags/tag89.xml"/><Relationship Id="rId11" Type="http://schemas.openxmlformats.org/officeDocument/2006/relationships/oleObject" Target="../embeddings/oleObject10.bin"/><Relationship Id="rId5" Type="http://schemas.openxmlformats.org/officeDocument/2006/relationships/tags" Target="../tags/tag88.xml"/><Relationship Id="rId10" Type="http://schemas.openxmlformats.org/officeDocument/2006/relationships/slideMaster" Target="../slideMasters/slideMaster1.xml"/><Relationship Id="rId4" Type="http://schemas.openxmlformats.org/officeDocument/2006/relationships/tags" Target="../tags/tag87.xml"/><Relationship Id="rId9" Type="http://schemas.openxmlformats.org/officeDocument/2006/relationships/tags" Target="../tags/tag92.xml"/></Relationships>
</file>

<file path=ppt/slideLayouts/_rels/slideLayout90.xml.rels><?xml version="1.0" encoding="UTF-8" standalone="yes"?>
<Relationships xmlns="http://schemas.openxmlformats.org/package/2006/relationships"><Relationship Id="rId8" Type="http://schemas.openxmlformats.org/officeDocument/2006/relationships/oleObject" Target="../embeddings/oleObject93.bin"/><Relationship Id="rId3" Type="http://schemas.openxmlformats.org/officeDocument/2006/relationships/tags" Target="../tags/tag734.xml"/><Relationship Id="rId7" Type="http://schemas.openxmlformats.org/officeDocument/2006/relationships/slideMaster" Target="../slideMasters/slideMaster6.xml"/><Relationship Id="rId2" Type="http://schemas.openxmlformats.org/officeDocument/2006/relationships/tags" Target="../tags/tag733.xml"/><Relationship Id="rId1" Type="http://schemas.openxmlformats.org/officeDocument/2006/relationships/tags" Target="../tags/tag732.xml"/><Relationship Id="rId6" Type="http://schemas.openxmlformats.org/officeDocument/2006/relationships/tags" Target="../tags/tag737.xml"/><Relationship Id="rId5" Type="http://schemas.openxmlformats.org/officeDocument/2006/relationships/tags" Target="../tags/tag736.xml"/><Relationship Id="rId4" Type="http://schemas.openxmlformats.org/officeDocument/2006/relationships/tags" Target="../tags/tag735.xml"/><Relationship Id="rId9" Type="http://schemas.openxmlformats.org/officeDocument/2006/relationships/image" Target="../media/image1.emf"/></Relationships>
</file>

<file path=ppt/slideLayouts/_rels/slideLayout91.xml.rels><?xml version="1.0" encoding="UTF-8" standalone="yes"?>
<Relationships xmlns="http://schemas.openxmlformats.org/package/2006/relationships"><Relationship Id="rId3" Type="http://schemas.openxmlformats.org/officeDocument/2006/relationships/tags" Target="../tags/tag740.xml"/><Relationship Id="rId7" Type="http://schemas.openxmlformats.org/officeDocument/2006/relationships/image" Target="../media/image2.emf"/><Relationship Id="rId2" Type="http://schemas.openxmlformats.org/officeDocument/2006/relationships/tags" Target="../tags/tag739.xml"/><Relationship Id="rId1" Type="http://schemas.openxmlformats.org/officeDocument/2006/relationships/tags" Target="../tags/tag738.xml"/><Relationship Id="rId6" Type="http://schemas.openxmlformats.org/officeDocument/2006/relationships/oleObject" Target="../embeddings/oleObject94.bin"/><Relationship Id="rId5" Type="http://schemas.openxmlformats.org/officeDocument/2006/relationships/slideMaster" Target="../slideMasters/slideMaster6.xml"/><Relationship Id="rId4" Type="http://schemas.openxmlformats.org/officeDocument/2006/relationships/tags" Target="../tags/tag741.xml"/></Relationships>
</file>

<file path=ppt/slideLayouts/_rels/slideLayout92.xml.rels><?xml version="1.0" encoding="UTF-8" standalone="yes"?>
<Relationships xmlns="http://schemas.openxmlformats.org/package/2006/relationships"><Relationship Id="rId3" Type="http://schemas.openxmlformats.org/officeDocument/2006/relationships/tags" Target="../tags/tag744.xml"/><Relationship Id="rId2" Type="http://schemas.openxmlformats.org/officeDocument/2006/relationships/tags" Target="../tags/tag743.xml"/><Relationship Id="rId1" Type="http://schemas.openxmlformats.org/officeDocument/2006/relationships/tags" Target="../tags/tag742.xml"/><Relationship Id="rId6" Type="http://schemas.openxmlformats.org/officeDocument/2006/relationships/image" Target="../media/image2.emf"/><Relationship Id="rId5" Type="http://schemas.openxmlformats.org/officeDocument/2006/relationships/oleObject" Target="../embeddings/oleObject95.bin"/><Relationship Id="rId4" Type="http://schemas.openxmlformats.org/officeDocument/2006/relationships/slideMaster" Target="../slideMasters/slideMaster6.xml"/></Relationships>
</file>

<file path=ppt/slideLayouts/_rels/slideLayout93.xml.rels><?xml version="1.0" encoding="UTF-8" standalone="yes"?>
<Relationships xmlns="http://schemas.openxmlformats.org/package/2006/relationships"><Relationship Id="rId8" Type="http://schemas.openxmlformats.org/officeDocument/2006/relationships/slideMaster" Target="../slideMasters/slideMaster7.xml"/><Relationship Id="rId3" Type="http://schemas.openxmlformats.org/officeDocument/2006/relationships/tags" Target="../tags/tag769.xml"/><Relationship Id="rId7" Type="http://schemas.openxmlformats.org/officeDocument/2006/relationships/tags" Target="../tags/tag773.xml"/><Relationship Id="rId2" Type="http://schemas.openxmlformats.org/officeDocument/2006/relationships/tags" Target="../tags/tag768.xml"/><Relationship Id="rId1" Type="http://schemas.openxmlformats.org/officeDocument/2006/relationships/tags" Target="../tags/tag767.xml"/><Relationship Id="rId6" Type="http://schemas.openxmlformats.org/officeDocument/2006/relationships/tags" Target="../tags/tag772.xml"/><Relationship Id="rId5" Type="http://schemas.openxmlformats.org/officeDocument/2006/relationships/tags" Target="../tags/tag771.xml"/><Relationship Id="rId10" Type="http://schemas.openxmlformats.org/officeDocument/2006/relationships/image" Target="../media/image2.emf"/><Relationship Id="rId4" Type="http://schemas.openxmlformats.org/officeDocument/2006/relationships/tags" Target="../tags/tag770.xml"/><Relationship Id="rId9" Type="http://schemas.openxmlformats.org/officeDocument/2006/relationships/oleObject" Target="../embeddings/oleObject97.bin"/></Relationships>
</file>

<file path=ppt/slideLayouts/_rels/slideLayout94.xml.rels><?xml version="1.0" encoding="UTF-8" standalone="yes"?>
<Relationships xmlns="http://schemas.openxmlformats.org/package/2006/relationships"><Relationship Id="rId8" Type="http://schemas.openxmlformats.org/officeDocument/2006/relationships/slideMaster" Target="../slideMasters/slideMaster7.xml"/><Relationship Id="rId3" Type="http://schemas.openxmlformats.org/officeDocument/2006/relationships/tags" Target="../tags/tag776.xml"/><Relationship Id="rId7" Type="http://schemas.openxmlformats.org/officeDocument/2006/relationships/tags" Target="../tags/tag780.xml"/><Relationship Id="rId2" Type="http://schemas.openxmlformats.org/officeDocument/2006/relationships/tags" Target="../tags/tag775.xml"/><Relationship Id="rId1" Type="http://schemas.openxmlformats.org/officeDocument/2006/relationships/tags" Target="../tags/tag774.xml"/><Relationship Id="rId6" Type="http://schemas.openxmlformats.org/officeDocument/2006/relationships/tags" Target="../tags/tag779.xml"/><Relationship Id="rId5" Type="http://schemas.openxmlformats.org/officeDocument/2006/relationships/tags" Target="../tags/tag778.xml"/><Relationship Id="rId10" Type="http://schemas.openxmlformats.org/officeDocument/2006/relationships/image" Target="../media/image2.emf"/><Relationship Id="rId4" Type="http://schemas.openxmlformats.org/officeDocument/2006/relationships/tags" Target="../tags/tag777.xml"/><Relationship Id="rId9" Type="http://schemas.openxmlformats.org/officeDocument/2006/relationships/oleObject" Target="../embeddings/oleObject98.bin"/></Relationships>
</file>

<file path=ppt/slideLayouts/_rels/slideLayout95.xml.rels><?xml version="1.0" encoding="UTF-8" standalone="yes"?>
<Relationships xmlns="http://schemas.openxmlformats.org/package/2006/relationships"><Relationship Id="rId8" Type="http://schemas.openxmlformats.org/officeDocument/2006/relationships/tags" Target="../tags/tag788.xml"/><Relationship Id="rId3" Type="http://schemas.openxmlformats.org/officeDocument/2006/relationships/tags" Target="../tags/tag783.xml"/><Relationship Id="rId7" Type="http://schemas.openxmlformats.org/officeDocument/2006/relationships/tags" Target="../tags/tag787.xml"/><Relationship Id="rId2" Type="http://schemas.openxmlformats.org/officeDocument/2006/relationships/tags" Target="../tags/tag782.xml"/><Relationship Id="rId1" Type="http://schemas.openxmlformats.org/officeDocument/2006/relationships/tags" Target="../tags/tag781.xml"/><Relationship Id="rId6" Type="http://schemas.openxmlformats.org/officeDocument/2006/relationships/tags" Target="../tags/tag786.xml"/><Relationship Id="rId11" Type="http://schemas.openxmlformats.org/officeDocument/2006/relationships/image" Target="../media/image1.emf"/><Relationship Id="rId5" Type="http://schemas.openxmlformats.org/officeDocument/2006/relationships/tags" Target="../tags/tag785.xml"/><Relationship Id="rId10" Type="http://schemas.openxmlformats.org/officeDocument/2006/relationships/oleObject" Target="../embeddings/oleObject99.bin"/><Relationship Id="rId4" Type="http://schemas.openxmlformats.org/officeDocument/2006/relationships/tags" Target="../tags/tag784.xml"/><Relationship Id="rId9" Type="http://schemas.openxmlformats.org/officeDocument/2006/relationships/slideMaster" Target="../slideMasters/slideMaster7.xml"/></Relationships>
</file>

<file path=ppt/slideLayouts/_rels/slideLayout96.xml.rels><?xml version="1.0" encoding="UTF-8" standalone="yes"?>
<Relationships xmlns="http://schemas.openxmlformats.org/package/2006/relationships"><Relationship Id="rId8" Type="http://schemas.openxmlformats.org/officeDocument/2006/relationships/slideMaster" Target="../slideMasters/slideMaster7.xml"/><Relationship Id="rId3" Type="http://schemas.openxmlformats.org/officeDocument/2006/relationships/tags" Target="../tags/tag791.xml"/><Relationship Id="rId7" Type="http://schemas.openxmlformats.org/officeDocument/2006/relationships/tags" Target="../tags/tag795.xml"/><Relationship Id="rId2" Type="http://schemas.openxmlformats.org/officeDocument/2006/relationships/tags" Target="../tags/tag790.xml"/><Relationship Id="rId1" Type="http://schemas.openxmlformats.org/officeDocument/2006/relationships/tags" Target="../tags/tag789.xml"/><Relationship Id="rId6" Type="http://schemas.openxmlformats.org/officeDocument/2006/relationships/tags" Target="../tags/tag794.xml"/><Relationship Id="rId5" Type="http://schemas.openxmlformats.org/officeDocument/2006/relationships/tags" Target="../tags/tag793.xml"/><Relationship Id="rId10" Type="http://schemas.openxmlformats.org/officeDocument/2006/relationships/image" Target="../media/image2.emf"/><Relationship Id="rId4" Type="http://schemas.openxmlformats.org/officeDocument/2006/relationships/tags" Target="../tags/tag792.xml"/><Relationship Id="rId9" Type="http://schemas.openxmlformats.org/officeDocument/2006/relationships/oleObject" Target="../embeddings/oleObject100.bin"/></Relationships>
</file>

<file path=ppt/slideLayouts/_rels/slideLayout97.xml.rels><?xml version="1.0" encoding="UTF-8" standalone="yes"?>
<Relationships xmlns="http://schemas.openxmlformats.org/package/2006/relationships"><Relationship Id="rId8" Type="http://schemas.openxmlformats.org/officeDocument/2006/relationships/slideMaster" Target="../slideMasters/slideMaster7.xml"/><Relationship Id="rId3" Type="http://schemas.openxmlformats.org/officeDocument/2006/relationships/tags" Target="../tags/tag798.xml"/><Relationship Id="rId7" Type="http://schemas.openxmlformats.org/officeDocument/2006/relationships/tags" Target="../tags/tag802.xml"/><Relationship Id="rId2" Type="http://schemas.openxmlformats.org/officeDocument/2006/relationships/tags" Target="../tags/tag797.xml"/><Relationship Id="rId1" Type="http://schemas.openxmlformats.org/officeDocument/2006/relationships/tags" Target="../tags/tag796.xml"/><Relationship Id="rId6" Type="http://schemas.openxmlformats.org/officeDocument/2006/relationships/tags" Target="../tags/tag801.xml"/><Relationship Id="rId5" Type="http://schemas.openxmlformats.org/officeDocument/2006/relationships/tags" Target="../tags/tag800.xml"/><Relationship Id="rId10" Type="http://schemas.openxmlformats.org/officeDocument/2006/relationships/image" Target="../media/image2.emf"/><Relationship Id="rId4" Type="http://schemas.openxmlformats.org/officeDocument/2006/relationships/tags" Target="../tags/tag799.xml"/><Relationship Id="rId9" Type="http://schemas.openxmlformats.org/officeDocument/2006/relationships/oleObject" Target="../embeddings/oleObject101.bin"/></Relationships>
</file>

<file path=ppt/slideLayouts/_rels/slideLayout98.xml.rels><?xml version="1.0" encoding="UTF-8" standalone="yes"?>
<Relationships xmlns="http://schemas.openxmlformats.org/package/2006/relationships"><Relationship Id="rId8" Type="http://schemas.openxmlformats.org/officeDocument/2006/relationships/slideMaster" Target="../slideMasters/slideMaster7.xml"/><Relationship Id="rId3" Type="http://schemas.openxmlformats.org/officeDocument/2006/relationships/tags" Target="../tags/tag805.xml"/><Relationship Id="rId7" Type="http://schemas.openxmlformats.org/officeDocument/2006/relationships/tags" Target="../tags/tag809.xml"/><Relationship Id="rId2" Type="http://schemas.openxmlformats.org/officeDocument/2006/relationships/tags" Target="../tags/tag804.xml"/><Relationship Id="rId1" Type="http://schemas.openxmlformats.org/officeDocument/2006/relationships/tags" Target="../tags/tag803.xml"/><Relationship Id="rId6" Type="http://schemas.openxmlformats.org/officeDocument/2006/relationships/tags" Target="../tags/tag808.xml"/><Relationship Id="rId5" Type="http://schemas.openxmlformats.org/officeDocument/2006/relationships/tags" Target="../tags/tag807.xml"/><Relationship Id="rId10" Type="http://schemas.openxmlformats.org/officeDocument/2006/relationships/image" Target="../media/image2.emf"/><Relationship Id="rId4" Type="http://schemas.openxmlformats.org/officeDocument/2006/relationships/tags" Target="../tags/tag806.xml"/><Relationship Id="rId9" Type="http://schemas.openxmlformats.org/officeDocument/2006/relationships/oleObject" Target="../embeddings/oleObject102.bin"/></Relationships>
</file>

<file path=ppt/slideLayouts/_rels/slideLayout99.xml.rels><?xml version="1.0" encoding="UTF-8" standalone="yes"?>
<Relationships xmlns="http://schemas.openxmlformats.org/package/2006/relationships"><Relationship Id="rId8" Type="http://schemas.openxmlformats.org/officeDocument/2006/relationships/tags" Target="../tags/tag817.xml"/><Relationship Id="rId3" Type="http://schemas.openxmlformats.org/officeDocument/2006/relationships/tags" Target="../tags/tag812.xml"/><Relationship Id="rId7" Type="http://schemas.openxmlformats.org/officeDocument/2006/relationships/tags" Target="../tags/tag816.xml"/><Relationship Id="rId2" Type="http://schemas.openxmlformats.org/officeDocument/2006/relationships/tags" Target="../tags/tag811.xml"/><Relationship Id="rId1" Type="http://schemas.openxmlformats.org/officeDocument/2006/relationships/tags" Target="../tags/tag810.xml"/><Relationship Id="rId6" Type="http://schemas.openxmlformats.org/officeDocument/2006/relationships/tags" Target="../tags/tag815.xml"/><Relationship Id="rId11" Type="http://schemas.openxmlformats.org/officeDocument/2006/relationships/image" Target="../media/image2.emf"/><Relationship Id="rId5" Type="http://schemas.openxmlformats.org/officeDocument/2006/relationships/tags" Target="../tags/tag814.xml"/><Relationship Id="rId10" Type="http://schemas.openxmlformats.org/officeDocument/2006/relationships/oleObject" Target="../embeddings/oleObject103.bin"/><Relationship Id="rId4" Type="http://schemas.openxmlformats.org/officeDocument/2006/relationships/tags" Target="../tags/tag813.xml"/><Relationship Id="rId9" Type="http://schemas.openxmlformats.org/officeDocument/2006/relationships/slideMaster" Target="../slideMasters/slideMaster7.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p:bg>
      <p:bgPr>
        <a:solidFill>
          <a:schemeClr val="bg1"/>
        </a:solidFill>
        <a:effectLst/>
      </p:bgPr>
    </p:bg>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1F9F2487-C04B-4E89-A85F-F145412FF7CC}"/>
              </a:ext>
            </a:extLst>
          </p:cNvPr>
          <p:cNvGraphicFramePr>
            <a:graphicFrameLocks noChangeAspect="1"/>
          </p:cNvGraphicFramePr>
          <p:nvPr userDrawn="1">
            <p:custDataLst>
              <p:tags r:id="rId1"/>
            </p:custDataLst>
            <p:extLst>
              <p:ext uri="{D42A27DB-BD31-4B8C-83A1-F6EECF244321}">
                <p14:modId xmlns:p14="http://schemas.microsoft.com/office/powerpoint/2010/main" val="1337835117"/>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9" imgW="592" imgH="591" progId="TCLayout.ActiveDocument.1">
                  <p:embed/>
                </p:oleObj>
              </mc:Choice>
              <mc:Fallback>
                <p:oleObj name="think-cell Slide" r:id="rId9" imgW="592" imgH="591" progId="TCLayout.ActiveDocument.1">
                  <p:embed/>
                  <p:pic>
                    <p:nvPicPr>
                      <p:cNvPr id="3" name="Object 2" hidden="1">
                        <a:extLst>
                          <a:ext uri="{FF2B5EF4-FFF2-40B4-BE49-F238E27FC236}">
                            <a16:creationId xmlns:a16="http://schemas.microsoft.com/office/drawing/2014/main" id="{1F9F2487-C04B-4E89-A85F-F145412FF7CC}"/>
                          </a:ext>
                        </a:extLst>
                      </p:cNvPr>
                      <p:cNvPicPr/>
                      <p:nvPr/>
                    </p:nvPicPr>
                    <p:blipFill>
                      <a:blip r:embed="rId10"/>
                      <a:stretch>
                        <a:fillRect/>
                      </a:stretch>
                    </p:blipFill>
                    <p:spPr>
                      <a:xfrm>
                        <a:off x="1588" y="1588"/>
                        <a:ext cx="1588" cy="1588"/>
                      </a:xfrm>
                      <a:prstGeom prst="rect">
                        <a:avLst/>
                      </a:prstGeom>
                    </p:spPr>
                  </p:pic>
                </p:oleObj>
              </mc:Fallback>
            </mc:AlternateContent>
          </a:graphicData>
        </a:graphic>
      </p:graphicFrame>
      <p:sp>
        <p:nvSpPr>
          <p:cNvPr id="4" name="Rectangle 3" hidden="1">
            <a:extLst>
              <a:ext uri="{FF2B5EF4-FFF2-40B4-BE49-F238E27FC236}">
                <a16:creationId xmlns:a16="http://schemas.microsoft.com/office/drawing/2014/main" id="{65956CE3-D200-4AF9-99E3-3BD7CEED13D2}"/>
              </a:ext>
            </a:extLst>
          </p:cNvPr>
          <p:cNvSpPr/>
          <p:nvPr userDrawn="1">
            <p:custDataLst>
              <p:tags r:id="rId2"/>
            </p:custDataLst>
          </p:nvPr>
        </p:nvSpPr>
        <p:spPr>
          <a:xfrm>
            <a:off x="0" y="0"/>
            <a:ext cx="158750" cy="158750"/>
          </a:xfrm>
          <a:prstGeom prst="rect">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a:spcBef>
                <a:spcPts val="300"/>
              </a:spcBef>
              <a:spcAft>
                <a:spcPts val="300"/>
              </a:spcAft>
            </a:pPr>
            <a:endParaRPr lang="en-US" sz="3400" b="1" i="0" baseline="0" dirty="0">
              <a:solidFill>
                <a:schemeClr val="bg1"/>
              </a:solidFill>
              <a:latin typeface="Arial" panose="020B0604020202020204" pitchFamily="34" charset="0"/>
              <a:ea typeface="+mj-ea"/>
              <a:cs typeface="+mj-cs"/>
              <a:sym typeface="Arial" panose="020B0604020202020204" pitchFamily="34" charset="0"/>
            </a:endParaRPr>
          </a:p>
        </p:txBody>
      </p:sp>
      <p:sp>
        <p:nvSpPr>
          <p:cNvPr id="7" name="Title">
            <a:extLst>
              <a:ext uri="{FF2B5EF4-FFF2-40B4-BE49-F238E27FC236}">
                <a16:creationId xmlns:a16="http://schemas.microsoft.com/office/drawing/2014/main" id="{EC187452-EF26-4A49-8688-4231C110BE03}"/>
              </a:ext>
            </a:extLst>
          </p:cNvPr>
          <p:cNvSpPr>
            <a:spLocks noGrp="1"/>
          </p:cNvSpPr>
          <p:nvPr>
            <p:ph type="title"/>
            <p:custDataLst>
              <p:tags r:id="rId3"/>
            </p:custDataLst>
          </p:nvPr>
        </p:nvSpPr>
        <p:spPr>
          <a:xfrm>
            <a:off x="412114" y="2406303"/>
            <a:ext cx="7487877" cy="523220"/>
          </a:xfrm>
          <a:noFill/>
          <a:ln/>
          <a:extLst>
            <a:ext uri="{909E8E84-426E-40DD-AFC4-6F175D3DCCD1}">
              <a14:hiddenFill xmlns:a14="http://schemas.microsoft.com/office/drawing/2010/main">
                <a:solidFill>
                  <a:srgbClr val="FFFFFF"/>
                </a:solidFill>
              </a14:hiddenFill>
            </a:ext>
          </a:extLst>
        </p:spPr>
        <p:txBody>
          <a:bodyPr vert="horz" wrap="square" lIns="0" tIns="0" rIns="0" bIns="0" rtlCol="0" anchor="b" anchorCtr="0">
            <a:spAutoFit/>
          </a:bodyPr>
          <a:lstStyle>
            <a:lvl1pPr>
              <a:defRPr lang="en-US" sz="3400" dirty="0"/>
            </a:lvl1pPr>
          </a:lstStyle>
          <a:p>
            <a:pPr lvl="0"/>
            <a:r>
              <a:rPr lang="en-US"/>
              <a:t>Click to edit Master title style</a:t>
            </a:r>
            <a:endParaRPr lang="en-US" dirty="0"/>
          </a:p>
        </p:txBody>
      </p:sp>
      <p:sp>
        <p:nvSpPr>
          <p:cNvPr id="8" name="Documenttype">
            <a:extLst>
              <a:ext uri="{FF2B5EF4-FFF2-40B4-BE49-F238E27FC236}">
                <a16:creationId xmlns:a16="http://schemas.microsoft.com/office/drawing/2014/main" id="{352FE74A-18F1-4E97-9130-944A69675F90}"/>
              </a:ext>
            </a:extLst>
          </p:cNvPr>
          <p:cNvSpPr>
            <a:spLocks noGrp="1"/>
          </p:cNvSpPr>
          <p:nvPr>
            <p:ph type="body" sz="quarter" idx="13" hasCustomPrompt="1"/>
            <p:custDataLst>
              <p:tags r:id="rId4"/>
            </p:custDataLst>
          </p:nvPr>
        </p:nvSpPr>
        <p:spPr>
          <a:xfrm>
            <a:off x="412114" y="4539678"/>
            <a:ext cx="7486100" cy="215444"/>
          </a:xfrm>
          <a:prstGeom prst="rect">
            <a:avLst/>
          </a:prstGeom>
          <a:noFill/>
          <a:ln/>
          <a:extLst>
            <a:ext uri="{909E8E84-426E-40DD-AFC4-6F175D3DCCD1}">
              <a14:hiddenFill xmlns:a14="http://schemas.microsoft.com/office/drawing/2010/main">
                <a:solidFill>
                  <a:srgbClr val="FFFFFF"/>
                </a:solidFill>
              </a14:hiddenFill>
            </a:ext>
          </a:extLst>
        </p:spPr>
        <p:txBody>
          <a:bodyPr vert="horz" wrap="square" lIns="0" tIns="0" rIns="0" bIns="0" rtlCol="0" anchor="t" anchorCtr="0">
            <a:spAutoFit/>
          </a:bodyPr>
          <a:lstStyle>
            <a:lvl1pPr>
              <a:defRPr lang="en-US" dirty="0"/>
            </a:lvl1pPr>
          </a:lstStyle>
          <a:p>
            <a:pPr lvl="0"/>
            <a:r>
              <a:rPr lang="en-US" dirty="0"/>
              <a:t>Edit date or title/role</a:t>
            </a:r>
          </a:p>
        </p:txBody>
      </p:sp>
      <p:sp>
        <p:nvSpPr>
          <p:cNvPr id="9" name="Subtitle">
            <a:extLst>
              <a:ext uri="{FF2B5EF4-FFF2-40B4-BE49-F238E27FC236}">
                <a16:creationId xmlns:a16="http://schemas.microsoft.com/office/drawing/2014/main" id="{FD5DF6FA-4E98-4564-8E2E-E3C01BE738EC}"/>
              </a:ext>
            </a:extLst>
          </p:cNvPr>
          <p:cNvSpPr>
            <a:spLocks noGrp="1"/>
          </p:cNvSpPr>
          <p:nvPr>
            <p:ph type="subTitle" idx="1"/>
            <p:custDataLst>
              <p:tags r:id="rId5"/>
            </p:custDataLst>
          </p:nvPr>
        </p:nvSpPr>
        <p:spPr>
          <a:xfrm>
            <a:off x="412114" y="3611490"/>
            <a:ext cx="7486100" cy="246221"/>
          </a:xfrm>
          <a:prstGeom prst="rect">
            <a:avLst/>
          </a:prstGeom>
          <a:noFill/>
          <a:ln/>
          <a:extLst>
            <a:ext uri="{909E8E84-426E-40DD-AFC4-6F175D3DCCD1}">
              <a14:hiddenFill xmlns:a14="http://schemas.microsoft.com/office/drawing/2010/main">
                <a:solidFill>
                  <a:srgbClr val="FFFFFF"/>
                </a:solidFill>
              </a14:hiddenFill>
            </a:ext>
          </a:extLst>
        </p:spPr>
        <p:txBody>
          <a:bodyPr vert="horz" wrap="square" lIns="0" tIns="0" rIns="0" bIns="0" rtlCol="0" anchor="t" anchorCtr="0">
            <a:spAutoFit/>
          </a:bodyPr>
          <a:lstStyle>
            <a:lvl1pPr>
              <a:defRPr lang="en-US" sz="1600" dirty="0"/>
            </a:lvl1pPr>
          </a:lstStyle>
          <a:p>
            <a:pPr lvl="0"/>
            <a:r>
              <a:rPr lang="en-US"/>
              <a:t>Click to edit Master subtitle style</a:t>
            </a:r>
            <a:endParaRPr lang="en-US" dirty="0"/>
          </a:p>
        </p:txBody>
      </p:sp>
      <p:sp>
        <p:nvSpPr>
          <p:cNvPr id="10" name="Documenttype">
            <a:extLst>
              <a:ext uri="{FF2B5EF4-FFF2-40B4-BE49-F238E27FC236}">
                <a16:creationId xmlns:a16="http://schemas.microsoft.com/office/drawing/2014/main" id="{C75C7875-9F5B-4F8C-8843-0F48FA31017B}"/>
              </a:ext>
            </a:extLst>
          </p:cNvPr>
          <p:cNvSpPr txBox="1">
            <a:spLocks/>
          </p:cNvSpPr>
          <p:nvPr userDrawn="1">
            <p:custDataLst>
              <p:tags r:id="rId6"/>
            </p:custDataLst>
          </p:nvPr>
        </p:nvSpPr>
        <p:spPr>
          <a:xfrm>
            <a:off x="5943600" y="5791112"/>
            <a:ext cx="2871621" cy="365213"/>
          </a:xfrm>
          <a:prstGeom prst="rect">
            <a:avLst/>
          </a:prstGeom>
        </p:spPr>
        <p:txBody>
          <a:bodyPr vert="horz" wrap="square" lIns="0" tIns="0" rIns="0" bIns="0" rtlCol="0">
            <a:noAutofit/>
          </a:bodyPr>
          <a:lstStyle>
            <a:lvl1pPr marL="0" indent="0" algn="l" defTabSz="914400" rtl="0" eaLnBrk="1" latinLnBrk="0" hangingPunct="1">
              <a:lnSpc>
                <a:spcPct val="100000"/>
              </a:lnSpc>
              <a:spcBef>
                <a:spcPts val="300"/>
              </a:spcBef>
              <a:spcAft>
                <a:spcPts val="300"/>
              </a:spcAft>
              <a:buFont typeface="Segoe UI" panose="020B0502040204020203" pitchFamily="34" charset="0"/>
              <a:buNone/>
              <a:defRPr sz="1400" kern="1200">
                <a:solidFill>
                  <a:schemeClr val="tx1"/>
                </a:solidFill>
                <a:latin typeface="+mn-lt"/>
                <a:ea typeface="+mn-ea"/>
                <a:cs typeface="Arial" panose="020B0604020202020204" pitchFamily="34" charset="0"/>
              </a:defRPr>
            </a:lvl1pPr>
            <a:lvl2pPr marL="115888" indent="0" algn="l" defTabSz="914400" rtl="0" eaLnBrk="1" latinLnBrk="0" hangingPunct="1">
              <a:lnSpc>
                <a:spcPct val="100000"/>
              </a:lnSpc>
              <a:spcBef>
                <a:spcPts val="0"/>
              </a:spcBef>
              <a:spcAft>
                <a:spcPts val="300"/>
              </a:spcAft>
              <a:buFont typeface="Wingdings" panose="05000000000000000000" pitchFamily="2" charset="2"/>
              <a:buNone/>
              <a:defRPr sz="1600" kern="1200">
                <a:solidFill>
                  <a:schemeClr val="bg1"/>
                </a:solidFill>
                <a:latin typeface="+mn-lt"/>
                <a:ea typeface="+mn-ea"/>
                <a:cs typeface="Arial" panose="020B0604020202020204" pitchFamily="34" charset="0"/>
              </a:defRPr>
            </a:lvl2pPr>
            <a:lvl3pPr marL="466344" indent="0" algn="l" defTabSz="914400" rtl="0" eaLnBrk="1" latinLnBrk="0" hangingPunct="1">
              <a:lnSpc>
                <a:spcPct val="100000"/>
              </a:lnSpc>
              <a:spcBef>
                <a:spcPts val="0"/>
              </a:spcBef>
              <a:spcAft>
                <a:spcPts val="300"/>
              </a:spcAft>
              <a:buFont typeface="Arial" panose="020B0604020202020204" pitchFamily="34" charset="0"/>
              <a:buNone/>
              <a:defRPr sz="1600" kern="1200">
                <a:solidFill>
                  <a:schemeClr val="bg1"/>
                </a:solidFill>
                <a:latin typeface="+mn-lt"/>
                <a:ea typeface="+mn-ea"/>
                <a:cs typeface="Arial" panose="020B0604020202020204" pitchFamily="34" charset="0"/>
              </a:defRPr>
            </a:lvl3pPr>
            <a:lvl4pPr marL="813816" indent="0" algn="l" defTabSz="914400" rtl="0" eaLnBrk="1" latinLnBrk="0" hangingPunct="1">
              <a:lnSpc>
                <a:spcPct val="100000"/>
              </a:lnSpc>
              <a:spcBef>
                <a:spcPts val="0"/>
              </a:spcBef>
              <a:spcAft>
                <a:spcPts val="300"/>
              </a:spcAft>
              <a:buFont typeface="Arial" panose="020B0604020202020204" pitchFamily="34" charset="0"/>
              <a:buNone/>
              <a:defRPr sz="1600" kern="1200">
                <a:solidFill>
                  <a:schemeClr val="bg1"/>
                </a:solidFill>
                <a:latin typeface="+mn-lt"/>
                <a:ea typeface="+mn-ea"/>
                <a:cs typeface="Arial" panose="020B0604020202020204" pitchFamily="34" charset="0"/>
              </a:defRPr>
            </a:lvl4pPr>
            <a:lvl5pPr marL="1161288" indent="0" algn="l" defTabSz="914400" rtl="0" eaLnBrk="1" latinLnBrk="0" hangingPunct="1">
              <a:lnSpc>
                <a:spcPct val="100000"/>
              </a:lnSpc>
              <a:spcBef>
                <a:spcPts val="0"/>
              </a:spcBef>
              <a:spcAft>
                <a:spcPts val="300"/>
              </a:spcAft>
              <a:buSzPct val="100000"/>
              <a:buFont typeface="Arial" panose="020B0604020202020204" pitchFamily="34" charset="0"/>
              <a:buNone/>
              <a:defRPr sz="1600" kern="1200">
                <a:solidFill>
                  <a:schemeClr val="bg1"/>
                </a:solidFill>
                <a:latin typeface="+mn-lt"/>
                <a:ea typeface="+mn-ea"/>
                <a:cs typeface="Arial" panose="020B0604020202020204" pitchFamily="34" charset="0"/>
              </a:defRPr>
            </a:lvl5pPr>
            <a:lvl6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6pPr>
            <a:lvl7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7pPr>
            <a:lvl8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8pPr>
            <a:lvl9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9pPr>
          </a:lstStyle>
          <a:p>
            <a:r>
              <a:rPr lang="en-US" sz="1050" i="1" dirty="0"/>
              <a:t>“This deck does not constitute legal, medical, accounting, tax, or other regulated advice, such as professional advice normally provided by licensed or certified practitioners.”</a:t>
            </a:r>
          </a:p>
        </p:txBody>
      </p:sp>
      <p:sp>
        <p:nvSpPr>
          <p:cNvPr id="11" name="Documenttype">
            <a:extLst>
              <a:ext uri="{FF2B5EF4-FFF2-40B4-BE49-F238E27FC236}">
                <a16:creationId xmlns:a16="http://schemas.microsoft.com/office/drawing/2014/main" id="{0B8B8608-922F-4E1E-AED3-C353CE198888}"/>
              </a:ext>
            </a:extLst>
          </p:cNvPr>
          <p:cNvSpPr txBox="1">
            <a:spLocks/>
          </p:cNvSpPr>
          <p:nvPr userDrawn="1">
            <p:custDataLst>
              <p:tags r:id="rId7"/>
            </p:custDataLst>
          </p:nvPr>
        </p:nvSpPr>
        <p:spPr>
          <a:xfrm>
            <a:off x="412114" y="5791112"/>
            <a:ext cx="2871621" cy="365213"/>
          </a:xfrm>
          <a:prstGeom prst="rect">
            <a:avLst/>
          </a:prstGeom>
        </p:spPr>
        <p:txBody>
          <a:bodyPr vert="horz" wrap="square" lIns="0" tIns="0" rIns="0" bIns="0" rtlCol="0" anchor="b">
            <a:noAutofit/>
          </a:bodyPr>
          <a:lstStyle>
            <a:lvl1pPr marL="0" indent="0" algn="l" defTabSz="914400" rtl="0" eaLnBrk="1" latinLnBrk="0" hangingPunct="1">
              <a:lnSpc>
                <a:spcPct val="100000"/>
              </a:lnSpc>
              <a:spcBef>
                <a:spcPts val="300"/>
              </a:spcBef>
              <a:spcAft>
                <a:spcPts val="300"/>
              </a:spcAft>
              <a:buFont typeface="Segoe UI" panose="020B0502040204020203" pitchFamily="34" charset="0"/>
              <a:buNone/>
              <a:defRPr sz="1400" kern="1200">
                <a:solidFill>
                  <a:schemeClr val="tx1"/>
                </a:solidFill>
                <a:latin typeface="+mn-lt"/>
                <a:ea typeface="+mn-ea"/>
                <a:cs typeface="Arial" panose="020B0604020202020204" pitchFamily="34" charset="0"/>
              </a:defRPr>
            </a:lvl1pPr>
            <a:lvl2pPr marL="115888" indent="0" algn="l" defTabSz="914400" rtl="0" eaLnBrk="1" latinLnBrk="0" hangingPunct="1">
              <a:lnSpc>
                <a:spcPct val="100000"/>
              </a:lnSpc>
              <a:spcBef>
                <a:spcPts val="0"/>
              </a:spcBef>
              <a:spcAft>
                <a:spcPts val="300"/>
              </a:spcAft>
              <a:buFont typeface="Wingdings" panose="05000000000000000000" pitchFamily="2" charset="2"/>
              <a:buNone/>
              <a:defRPr sz="1600" kern="1200">
                <a:solidFill>
                  <a:schemeClr val="bg1"/>
                </a:solidFill>
                <a:latin typeface="+mn-lt"/>
                <a:ea typeface="+mn-ea"/>
                <a:cs typeface="Arial" panose="020B0604020202020204" pitchFamily="34" charset="0"/>
              </a:defRPr>
            </a:lvl2pPr>
            <a:lvl3pPr marL="466344" indent="0" algn="l" defTabSz="914400" rtl="0" eaLnBrk="1" latinLnBrk="0" hangingPunct="1">
              <a:lnSpc>
                <a:spcPct val="100000"/>
              </a:lnSpc>
              <a:spcBef>
                <a:spcPts val="0"/>
              </a:spcBef>
              <a:spcAft>
                <a:spcPts val="300"/>
              </a:spcAft>
              <a:buFont typeface="Arial" panose="020B0604020202020204" pitchFamily="34" charset="0"/>
              <a:buNone/>
              <a:defRPr sz="1600" kern="1200">
                <a:solidFill>
                  <a:schemeClr val="bg1"/>
                </a:solidFill>
                <a:latin typeface="+mn-lt"/>
                <a:ea typeface="+mn-ea"/>
                <a:cs typeface="Arial" panose="020B0604020202020204" pitchFamily="34" charset="0"/>
              </a:defRPr>
            </a:lvl3pPr>
            <a:lvl4pPr marL="813816" indent="0" algn="l" defTabSz="914400" rtl="0" eaLnBrk="1" latinLnBrk="0" hangingPunct="1">
              <a:lnSpc>
                <a:spcPct val="100000"/>
              </a:lnSpc>
              <a:spcBef>
                <a:spcPts val="0"/>
              </a:spcBef>
              <a:spcAft>
                <a:spcPts val="300"/>
              </a:spcAft>
              <a:buFont typeface="Arial" panose="020B0604020202020204" pitchFamily="34" charset="0"/>
              <a:buNone/>
              <a:defRPr sz="1600" kern="1200">
                <a:solidFill>
                  <a:schemeClr val="bg1"/>
                </a:solidFill>
                <a:latin typeface="+mn-lt"/>
                <a:ea typeface="+mn-ea"/>
                <a:cs typeface="Arial" panose="020B0604020202020204" pitchFamily="34" charset="0"/>
              </a:defRPr>
            </a:lvl4pPr>
            <a:lvl5pPr marL="1161288" indent="0" algn="l" defTabSz="914400" rtl="0" eaLnBrk="1" latinLnBrk="0" hangingPunct="1">
              <a:lnSpc>
                <a:spcPct val="100000"/>
              </a:lnSpc>
              <a:spcBef>
                <a:spcPts val="0"/>
              </a:spcBef>
              <a:spcAft>
                <a:spcPts val="300"/>
              </a:spcAft>
              <a:buSzPct val="100000"/>
              <a:buFont typeface="Arial" panose="020B0604020202020204" pitchFamily="34" charset="0"/>
              <a:buNone/>
              <a:defRPr sz="1600" kern="1200">
                <a:solidFill>
                  <a:schemeClr val="bg1"/>
                </a:solidFill>
                <a:latin typeface="+mn-lt"/>
                <a:ea typeface="+mn-ea"/>
                <a:cs typeface="Arial" panose="020B0604020202020204" pitchFamily="34" charset="0"/>
              </a:defRPr>
            </a:lvl5pPr>
            <a:lvl6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6pPr>
            <a:lvl7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7pPr>
            <a:lvl8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8pPr>
            <a:lvl9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9pPr>
          </a:lstStyle>
          <a:p>
            <a:r>
              <a:rPr lang="en-US" sz="1050" i="1" dirty="0"/>
              <a:t>CONFIDENTIAL</a:t>
            </a:r>
          </a:p>
        </p:txBody>
      </p:sp>
    </p:spTree>
    <p:extLst>
      <p:ext uri="{BB962C8B-B14F-4D97-AF65-F5344CB8AC3E}">
        <p14:creationId xmlns:p14="http://schemas.microsoft.com/office/powerpoint/2010/main" val="354305811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userDrawn="1">
  <p:cSld name="1/2">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AE8063F9-BD79-4AC7-AE37-FA41373B03AA}"/>
              </a:ext>
            </a:extLst>
          </p:cNvPr>
          <p:cNvGraphicFramePr>
            <a:graphicFrameLocks noChangeAspect="1"/>
          </p:cNvGraphicFramePr>
          <p:nvPr userDrawn="1">
            <p:custDataLst>
              <p:tags r:id="rId1"/>
            </p:custDataLst>
            <p:extLst>
              <p:ext uri="{D42A27DB-BD31-4B8C-83A1-F6EECF244321}">
                <p14:modId xmlns:p14="http://schemas.microsoft.com/office/powerpoint/2010/main" val="561033798"/>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11" imgW="592" imgH="591" progId="TCLayout.ActiveDocument.1">
                  <p:embed/>
                </p:oleObj>
              </mc:Choice>
              <mc:Fallback>
                <p:oleObj name="think-cell Slide" r:id="rId11" imgW="592" imgH="591" progId="TCLayout.ActiveDocument.1">
                  <p:embed/>
                  <p:pic>
                    <p:nvPicPr>
                      <p:cNvPr id="3" name="Object 2" hidden="1">
                        <a:extLst>
                          <a:ext uri="{FF2B5EF4-FFF2-40B4-BE49-F238E27FC236}">
                            <a16:creationId xmlns:a16="http://schemas.microsoft.com/office/drawing/2014/main" id="{AE8063F9-BD79-4AC7-AE37-FA41373B03AA}"/>
                          </a:ext>
                        </a:extLst>
                      </p:cNvPr>
                      <p:cNvPicPr/>
                      <p:nvPr/>
                    </p:nvPicPr>
                    <p:blipFill>
                      <a:blip r:embed="rId12"/>
                      <a:stretch>
                        <a:fillRect/>
                      </a:stretch>
                    </p:blipFill>
                    <p:spPr>
                      <a:xfrm>
                        <a:off x="1588" y="1588"/>
                        <a:ext cx="1588" cy="1588"/>
                      </a:xfrm>
                      <a:prstGeom prst="rect">
                        <a:avLst/>
                      </a:prstGeom>
                    </p:spPr>
                  </p:pic>
                </p:oleObj>
              </mc:Fallback>
            </mc:AlternateContent>
          </a:graphicData>
        </a:graphic>
      </p:graphicFrame>
      <p:sp>
        <p:nvSpPr>
          <p:cNvPr id="2" name="Rectangle 3" hidden="1">
            <a:extLst>
              <a:ext uri="{FF2B5EF4-FFF2-40B4-BE49-F238E27FC236}">
                <a16:creationId xmlns:a16="http://schemas.microsoft.com/office/drawing/2014/main" id="{7D5CD0B7-78F0-4D90-8217-39B2ABEF29EA}"/>
              </a:ext>
            </a:extLst>
          </p:cNvPr>
          <p:cNvSpPr/>
          <p:nvPr userDrawn="1">
            <p:custDataLst>
              <p:tags r:id="rId2"/>
            </p:custDataLst>
          </p:nvPr>
        </p:nvSpPr>
        <p:spPr>
          <a:xfrm>
            <a:off x="0" y="0"/>
            <a:ext cx="158750" cy="158750"/>
          </a:xfrm>
          <a:prstGeom prst="rect">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a:spcBef>
                <a:spcPts val="300"/>
              </a:spcBef>
              <a:spcAft>
                <a:spcPts val="300"/>
              </a:spcAft>
            </a:pPr>
            <a:endParaRPr lang="en-US" sz="2200" b="1" i="0" baseline="0" dirty="0">
              <a:solidFill>
                <a:schemeClr val="bg1"/>
              </a:solidFill>
              <a:latin typeface="Arial" panose="020B0604020202020204" pitchFamily="34" charset="0"/>
              <a:ea typeface="+mj-ea"/>
              <a:cs typeface="+mj-cs"/>
              <a:sym typeface="Arial" panose="020B0604020202020204" pitchFamily="34" charset="0"/>
            </a:endParaRPr>
          </a:p>
        </p:txBody>
      </p:sp>
      <p:sp>
        <p:nvSpPr>
          <p:cNvPr id="7" name="RectangleLight">
            <a:extLst>
              <a:ext uri="{FF2B5EF4-FFF2-40B4-BE49-F238E27FC236}">
                <a16:creationId xmlns:a16="http://schemas.microsoft.com/office/drawing/2014/main" id="{2365F90A-9CD8-40EE-93CD-2729135A9569}"/>
              </a:ext>
            </a:extLst>
          </p:cNvPr>
          <p:cNvSpPr/>
          <p:nvPr userDrawn="1">
            <p:custDataLst>
              <p:tags r:id="rId3"/>
            </p:custDataLst>
          </p:nvPr>
        </p:nvSpPr>
        <p:spPr bwMode="ltGray">
          <a:xfrm>
            <a:off x="4569714" y="0"/>
            <a:ext cx="4574286" cy="6858000"/>
          </a:xfrm>
          <a:prstGeom prst="rect">
            <a:avLst/>
          </a:prstGeom>
          <a:solidFill>
            <a:srgbClr val="DBE3F9"/>
          </a:solidFill>
          <a:ln w="63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t" anchorCtr="0" forceAA="0" compatLnSpc="1">
            <a:prstTxWarp prst="textNoShape">
              <a:avLst/>
            </a:prstTxWarp>
            <a:noAutofit/>
          </a:bodyPr>
          <a:lstStyle/>
          <a:p>
            <a:pPr algn="ctr"/>
            <a:endParaRPr lang="en-US" sz="1350" dirty="0">
              <a:solidFill>
                <a:srgbClr val="F0F0F0"/>
              </a:solidFill>
              <a:latin typeface="Arial" panose="020B0604020202020204" pitchFamily="34" charset="0"/>
            </a:endParaRPr>
          </a:p>
        </p:txBody>
      </p:sp>
      <p:sp>
        <p:nvSpPr>
          <p:cNvPr id="28" name="Slide Number">
            <a:extLst>
              <a:ext uri="{FF2B5EF4-FFF2-40B4-BE49-F238E27FC236}">
                <a16:creationId xmlns:a16="http://schemas.microsoft.com/office/drawing/2014/main" id="{189FC83F-F940-442F-8A4B-3FFD875A4CE1}"/>
              </a:ext>
            </a:extLst>
          </p:cNvPr>
          <p:cNvSpPr>
            <a:spLocks noChangeArrowheads="1"/>
          </p:cNvSpPr>
          <p:nvPr userDrawn="1">
            <p:custDataLst>
              <p:tags r:id="rId4"/>
            </p:custDataLst>
          </p:nvPr>
        </p:nvSpPr>
        <p:spPr bwMode="ltGray">
          <a:xfrm>
            <a:off x="8476488" y="6501669"/>
            <a:ext cx="244126" cy="123111"/>
          </a:xfrm>
          <a:prstGeom prst="rect">
            <a:avLst/>
          </a:prstGeom>
          <a:noFill/>
          <a:ln w="9525" algn="ctr">
            <a:noFill/>
            <a:miter lim="800000"/>
            <a:headEnd/>
            <a:tailEnd/>
          </a:ln>
          <a:effectLst/>
        </p:spPr>
        <p:txBody>
          <a:bodyPr wrap="square" lIns="0" tIns="0" rIns="0" bIns="0" anchor="b">
            <a:spAutoFit/>
          </a:bodyPr>
          <a:lstStyle/>
          <a:p>
            <a:pPr algn="r" defTabSz="458047" fontAlgn="auto">
              <a:spcBef>
                <a:spcPts val="0"/>
              </a:spcBef>
              <a:spcAft>
                <a:spcPts val="0"/>
              </a:spcAft>
              <a:defRPr/>
            </a:pPr>
            <a:fld id="{4ABDCABE-3F10-B64C-92F1-862014417034}" type="slidenum">
              <a:rPr lang="en-US" sz="800" smtClean="0">
                <a:solidFill>
                  <a:schemeClr val="tx1"/>
                </a:solidFill>
                <a:latin typeface="+mn-lt"/>
                <a:ea typeface="+mn-ea"/>
                <a:cs typeface="Arial" panose="020B0604020202020204" pitchFamily="34" charset="0"/>
              </a:rPr>
              <a:pPr algn="r" defTabSz="458047" fontAlgn="auto">
                <a:spcBef>
                  <a:spcPts val="0"/>
                </a:spcBef>
                <a:spcAft>
                  <a:spcPts val="0"/>
                </a:spcAft>
                <a:defRPr/>
              </a:pPr>
              <a:t>‹#›</a:t>
            </a:fld>
            <a:endParaRPr lang="en-US" sz="800" dirty="0">
              <a:solidFill>
                <a:schemeClr val="tx1"/>
              </a:solidFill>
              <a:latin typeface="+mn-lt"/>
              <a:ea typeface="+mn-ea"/>
              <a:cs typeface="Arial" panose="020B0604020202020204" pitchFamily="34" charset="0"/>
            </a:endParaRPr>
          </a:p>
        </p:txBody>
      </p:sp>
      <p:sp>
        <p:nvSpPr>
          <p:cNvPr id="10" name="5. Source" hidden="1">
            <a:extLst>
              <a:ext uri="{FF2B5EF4-FFF2-40B4-BE49-F238E27FC236}">
                <a16:creationId xmlns:a16="http://schemas.microsoft.com/office/drawing/2014/main" id="{0AB58A89-F6F4-4862-B0B6-9B56563426ED}"/>
              </a:ext>
            </a:extLst>
          </p:cNvPr>
          <p:cNvSpPr txBox="1">
            <a:spLocks/>
          </p:cNvSpPr>
          <p:nvPr userDrawn="1">
            <p:custDataLst>
              <p:tags r:id="rId5"/>
            </p:custDataLst>
          </p:nvPr>
        </p:nvSpPr>
        <p:spPr>
          <a:xfrm>
            <a:off x="416052" y="6501669"/>
            <a:ext cx="3869385" cy="123111"/>
          </a:xfrm>
          <a:prstGeom prst="rect">
            <a:avLst/>
          </a:prstGeom>
        </p:spPr>
        <p:txBody>
          <a:bodyPr vert="horz" wrap="square" lIns="0" tIns="0" rIns="0" bIns="0" rtlCol="0" anchor="b">
            <a:noAutofit/>
          </a:bodyPr>
          <a:lstStyle>
            <a:defPPr>
              <a:defRPr lang="en-US"/>
            </a:defPPr>
            <a:lvl1pPr indent="0">
              <a:lnSpc>
                <a:spcPct val="100000"/>
              </a:lnSpc>
              <a:spcBef>
                <a:spcPts val="300"/>
              </a:spcBef>
              <a:spcAft>
                <a:spcPts val="300"/>
              </a:spcAft>
              <a:buFont typeface="Segoe UI" panose="020B0502040204020203" pitchFamily="34" charset="0"/>
              <a:buChar char="​"/>
              <a:defRPr sz="800">
                <a:cs typeface="Arial" panose="020B0604020202020204" pitchFamily="34" charset="0"/>
              </a:defRPr>
            </a:lvl1pPr>
            <a:lvl2pPr marL="228600"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lvl="0"/>
            <a:r>
              <a:rPr lang="en-US" dirty="0"/>
              <a:t>Source: …</a:t>
            </a:r>
          </a:p>
        </p:txBody>
      </p:sp>
      <p:sp>
        <p:nvSpPr>
          <p:cNvPr id="11" name="1. On-page tracker">
            <a:extLst>
              <a:ext uri="{FF2B5EF4-FFF2-40B4-BE49-F238E27FC236}">
                <a16:creationId xmlns:a16="http://schemas.microsoft.com/office/drawing/2014/main" id="{80C43D9A-8871-4E21-8014-7D0511A34A5D}"/>
              </a:ext>
            </a:extLst>
          </p:cNvPr>
          <p:cNvSpPr>
            <a:spLocks noGrp="1"/>
          </p:cNvSpPr>
          <p:nvPr>
            <p:ph type="body" sz="quarter" idx="10" hasCustomPrompt="1"/>
            <p:custDataLst>
              <p:tags r:id="rId6"/>
            </p:custDataLst>
          </p:nvPr>
        </p:nvSpPr>
        <p:spPr>
          <a:xfrm>
            <a:off x="416052" y="41597"/>
            <a:ext cx="2765298" cy="123111"/>
          </a:xfrm>
          <a:prstGeom prst="rect">
            <a:avLst/>
          </a:prstGeom>
          <a:ln w="6350">
            <a:noFill/>
            <a:miter lim="800000"/>
          </a:ln>
        </p:spPr>
        <p:txBody>
          <a:bodyPr vert="horz" wrap="square" lIns="0" tIns="0" rIns="0" bIns="0" rtlCol="0">
            <a:spAutoFit/>
          </a:bodyPr>
          <a:lstStyle>
            <a:lvl1pPr>
              <a:defRPr lang="en-US" sz="800" b="0" dirty="0">
                <a:cs typeface="+mn-cs"/>
              </a:defRPr>
            </a:lvl1pPr>
          </a:lstStyle>
          <a:p>
            <a:pPr lvl="0"/>
            <a:r>
              <a:rPr lang="en-US" dirty="0"/>
              <a:t>Add tracker</a:t>
            </a:r>
          </a:p>
        </p:txBody>
      </p:sp>
      <p:sp>
        <p:nvSpPr>
          <p:cNvPr id="12" name="2. Slide Title">
            <a:extLst>
              <a:ext uri="{FF2B5EF4-FFF2-40B4-BE49-F238E27FC236}">
                <a16:creationId xmlns:a16="http://schemas.microsoft.com/office/drawing/2014/main" id="{D0AE5B54-AB0E-4484-9346-E286DDC6EE22}"/>
              </a:ext>
            </a:extLst>
          </p:cNvPr>
          <p:cNvSpPr>
            <a:spLocks noGrp="1"/>
          </p:cNvSpPr>
          <p:nvPr>
            <p:ph type="title"/>
            <p:custDataLst>
              <p:tags r:id="rId7"/>
            </p:custDataLst>
          </p:nvPr>
        </p:nvSpPr>
        <p:spPr>
          <a:xfrm>
            <a:off x="416052" y="173736"/>
            <a:ext cx="3869385" cy="338554"/>
          </a:xfrm>
        </p:spPr>
        <p:txBody>
          <a:bodyPr wrap="square">
            <a:spAutoFit/>
          </a:bodyPr>
          <a:lstStyle/>
          <a:p>
            <a:r>
              <a:rPr lang="en-US"/>
              <a:t>Click to edit Master title style</a:t>
            </a:r>
            <a:endParaRPr lang="en-US" dirty="0"/>
          </a:p>
        </p:txBody>
      </p:sp>
      <p:sp>
        <p:nvSpPr>
          <p:cNvPr id="13" name="3. Subtitle">
            <a:extLst>
              <a:ext uri="{FF2B5EF4-FFF2-40B4-BE49-F238E27FC236}">
                <a16:creationId xmlns:a16="http://schemas.microsoft.com/office/drawing/2014/main" id="{515FD66B-17DF-4FD2-AACA-1776A1723322}"/>
              </a:ext>
            </a:extLst>
          </p:cNvPr>
          <p:cNvSpPr>
            <a:spLocks noGrp="1"/>
          </p:cNvSpPr>
          <p:nvPr>
            <p:ph type="subTitle" idx="1"/>
            <p:custDataLst>
              <p:tags r:id="rId8"/>
            </p:custDataLst>
          </p:nvPr>
        </p:nvSpPr>
        <p:spPr>
          <a:xfrm>
            <a:off x="416052" y="525928"/>
            <a:ext cx="3869385" cy="246221"/>
          </a:xfrm>
          <a:prstGeom prst="rect">
            <a:avLst/>
          </a:prstGeom>
        </p:spPr>
        <p:txBody>
          <a:bodyPr wrap="square">
            <a:noAutofit/>
          </a:bodyPr>
          <a:lstStyle>
            <a:lvl1pPr marL="0" indent="0" algn="l">
              <a:buNone/>
              <a:defRPr sz="1600" b="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14" name="Documenttype">
            <a:extLst>
              <a:ext uri="{FF2B5EF4-FFF2-40B4-BE49-F238E27FC236}">
                <a16:creationId xmlns:a16="http://schemas.microsoft.com/office/drawing/2014/main" id="{F6423CDC-10C6-4893-AAB3-4DC3BAB587DA}"/>
              </a:ext>
            </a:extLst>
          </p:cNvPr>
          <p:cNvSpPr txBox="1">
            <a:spLocks/>
          </p:cNvSpPr>
          <p:nvPr userDrawn="1">
            <p:custDataLst>
              <p:tags r:id="rId9"/>
            </p:custDataLst>
          </p:nvPr>
        </p:nvSpPr>
        <p:spPr>
          <a:xfrm>
            <a:off x="412114" y="6419762"/>
            <a:ext cx="2871621" cy="365213"/>
          </a:xfrm>
          <a:prstGeom prst="rect">
            <a:avLst/>
          </a:prstGeom>
        </p:spPr>
        <p:txBody>
          <a:bodyPr vert="horz" wrap="square" lIns="0" tIns="0" rIns="0" bIns="0" rtlCol="0" anchor="b">
            <a:noAutofit/>
          </a:bodyPr>
          <a:lstStyle>
            <a:lvl1pPr marL="0" indent="0" algn="l" defTabSz="914400" rtl="0" eaLnBrk="1" latinLnBrk="0" hangingPunct="1">
              <a:lnSpc>
                <a:spcPct val="100000"/>
              </a:lnSpc>
              <a:spcBef>
                <a:spcPts val="300"/>
              </a:spcBef>
              <a:spcAft>
                <a:spcPts val="300"/>
              </a:spcAft>
              <a:buFont typeface="Segoe UI" panose="020B0502040204020203" pitchFamily="34" charset="0"/>
              <a:buNone/>
              <a:defRPr sz="1400" kern="1200">
                <a:solidFill>
                  <a:schemeClr val="tx1"/>
                </a:solidFill>
                <a:latin typeface="+mn-lt"/>
                <a:ea typeface="+mn-ea"/>
                <a:cs typeface="Arial" panose="020B0604020202020204" pitchFamily="34" charset="0"/>
              </a:defRPr>
            </a:lvl1pPr>
            <a:lvl2pPr marL="115888" indent="0" algn="l" defTabSz="914400" rtl="0" eaLnBrk="1" latinLnBrk="0" hangingPunct="1">
              <a:lnSpc>
                <a:spcPct val="100000"/>
              </a:lnSpc>
              <a:spcBef>
                <a:spcPts val="0"/>
              </a:spcBef>
              <a:spcAft>
                <a:spcPts val="300"/>
              </a:spcAft>
              <a:buFont typeface="Wingdings" panose="05000000000000000000" pitchFamily="2" charset="2"/>
              <a:buNone/>
              <a:defRPr sz="1600" kern="1200">
                <a:solidFill>
                  <a:schemeClr val="bg1"/>
                </a:solidFill>
                <a:latin typeface="+mn-lt"/>
                <a:ea typeface="+mn-ea"/>
                <a:cs typeface="Arial" panose="020B0604020202020204" pitchFamily="34" charset="0"/>
              </a:defRPr>
            </a:lvl2pPr>
            <a:lvl3pPr marL="466344" indent="0" algn="l" defTabSz="914400" rtl="0" eaLnBrk="1" latinLnBrk="0" hangingPunct="1">
              <a:lnSpc>
                <a:spcPct val="100000"/>
              </a:lnSpc>
              <a:spcBef>
                <a:spcPts val="0"/>
              </a:spcBef>
              <a:spcAft>
                <a:spcPts val="300"/>
              </a:spcAft>
              <a:buFont typeface="Arial" panose="020B0604020202020204" pitchFamily="34" charset="0"/>
              <a:buNone/>
              <a:defRPr sz="1600" kern="1200">
                <a:solidFill>
                  <a:schemeClr val="bg1"/>
                </a:solidFill>
                <a:latin typeface="+mn-lt"/>
                <a:ea typeface="+mn-ea"/>
                <a:cs typeface="Arial" panose="020B0604020202020204" pitchFamily="34" charset="0"/>
              </a:defRPr>
            </a:lvl3pPr>
            <a:lvl4pPr marL="813816" indent="0" algn="l" defTabSz="914400" rtl="0" eaLnBrk="1" latinLnBrk="0" hangingPunct="1">
              <a:lnSpc>
                <a:spcPct val="100000"/>
              </a:lnSpc>
              <a:spcBef>
                <a:spcPts val="0"/>
              </a:spcBef>
              <a:spcAft>
                <a:spcPts val="300"/>
              </a:spcAft>
              <a:buFont typeface="Arial" panose="020B0604020202020204" pitchFamily="34" charset="0"/>
              <a:buNone/>
              <a:defRPr sz="1600" kern="1200">
                <a:solidFill>
                  <a:schemeClr val="bg1"/>
                </a:solidFill>
                <a:latin typeface="+mn-lt"/>
                <a:ea typeface="+mn-ea"/>
                <a:cs typeface="Arial" panose="020B0604020202020204" pitchFamily="34" charset="0"/>
              </a:defRPr>
            </a:lvl4pPr>
            <a:lvl5pPr marL="1161288" indent="0" algn="l" defTabSz="914400" rtl="0" eaLnBrk="1" latinLnBrk="0" hangingPunct="1">
              <a:lnSpc>
                <a:spcPct val="100000"/>
              </a:lnSpc>
              <a:spcBef>
                <a:spcPts val="0"/>
              </a:spcBef>
              <a:spcAft>
                <a:spcPts val="300"/>
              </a:spcAft>
              <a:buSzPct val="100000"/>
              <a:buFont typeface="Arial" panose="020B0604020202020204" pitchFamily="34" charset="0"/>
              <a:buNone/>
              <a:defRPr sz="1600" kern="1200">
                <a:solidFill>
                  <a:schemeClr val="bg1"/>
                </a:solidFill>
                <a:latin typeface="+mn-lt"/>
                <a:ea typeface="+mn-ea"/>
                <a:cs typeface="Arial" panose="020B0604020202020204" pitchFamily="34" charset="0"/>
              </a:defRPr>
            </a:lvl5pPr>
            <a:lvl6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6pPr>
            <a:lvl7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7pPr>
            <a:lvl8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8pPr>
            <a:lvl9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9pPr>
          </a:lstStyle>
          <a:p>
            <a:r>
              <a:rPr lang="en-US" sz="900" i="1" dirty="0"/>
              <a:t>Confidential, Draft and Pre-Decisional</a:t>
            </a:r>
          </a:p>
        </p:txBody>
      </p:sp>
    </p:spTree>
    <p:extLst>
      <p:ext uri="{BB962C8B-B14F-4D97-AF65-F5344CB8AC3E}">
        <p14:creationId xmlns:p14="http://schemas.microsoft.com/office/powerpoint/2010/main" val="605467897"/>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showMasterSp="0" preserve="1" userDrawn="1">
  <p:cSld name="1/4">
    <p:spTree>
      <p:nvGrpSpPr>
        <p:cNvPr id="1" name=""/>
        <p:cNvGrpSpPr/>
        <p:nvPr/>
      </p:nvGrpSpPr>
      <p:grpSpPr>
        <a:xfrm>
          <a:off x="0" y="0"/>
          <a:ext cx="0" cy="0"/>
          <a:chOff x="0" y="0"/>
          <a:chExt cx="0" cy="0"/>
        </a:xfrm>
      </p:grpSpPr>
      <p:graphicFrame>
        <p:nvGraphicFramePr>
          <p:cNvPr id="5" name="Object 2" hidden="1">
            <a:extLst>
              <a:ext uri="{FF2B5EF4-FFF2-40B4-BE49-F238E27FC236}">
                <a16:creationId xmlns:a16="http://schemas.microsoft.com/office/drawing/2014/main" id="{F17934EB-F2F5-451C-8BFA-F1B57B7FE8F2}"/>
              </a:ext>
            </a:extLst>
          </p:cNvPr>
          <p:cNvGraphicFramePr>
            <a:graphicFrameLocks noChangeAspect="1"/>
          </p:cNvGraphicFramePr>
          <p:nvPr userDrawn="1">
            <p:custDataLst>
              <p:tags r:id="rId1"/>
            </p:custDataLst>
            <p:extLst>
              <p:ext uri="{D42A27DB-BD31-4B8C-83A1-F6EECF244321}">
                <p14:modId xmlns:p14="http://schemas.microsoft.com/office/powerpoint/2010/main" val="353901060"/>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11" imgW="413" imgH="416" progId="TCLayout.ActiveDocument.1">
                  <p:embed/>
                </p:oleObj>
              </mc:Choice>
              <mc:Fallback>
                <p:oleObj name="think-cell Slide" r:id="rId11" imgW="413" imgH="416" progId="TCLayout.ActiveDocument.1">
                  <p:embed/>
                  <p:pic>
                    <p:nvPicPr>
                      <p:cNvPr id="5" name="Object 2" hidden="1">
                        <a:extLst>
                          <a:ext uri="{FF2B5EF4-FFF2-40B4-BE49-F238E27FC236}">
                            <a16:creationId xmlns:a16="http://schemas.microsoft.com/office/drawing/2014/main" id="{F17934EB-F2F5-451C-8BFA-F1B57B7FE8F2}"/>
                          </a:ext>
                        </a:extLst>
                      </p:cNvPr>
                      <p:cNvPicPr/>
                      <p:nvPr/>
                    </p:nvPicPr>
                    <p:blipFill>
                      <a:blip r:embed="rId12"/>
                      <a:stretch>
                        <a:fillRect/>
                      </a:stretch>
                    </p:blipFill>
                    <p:spPr>
                      <a:xfrm>
                        <a:off x="1588" y="1588"/>
                        <a:ext cx="1588" cy="1588"/>
                      </a:xfrm>
                      <a:prstGeom prst="rect">
                        <a:avLst/>
                      </a:prstGeom>
                    </p:spPr>
                  </p:pic>
                </p:oleObj>
              </mc:Fallback>
            </mc:AlternateContent>
          </a:graphicData>
        </a:graphic>
      </p:graphicFrame>
      <p:sp>
        <p:nvSpPr>
          <p:cNvPr id="2" name="Rectangle 3" hidden="1">
            <a:extLst>
              <a:ext uri="{FF2B5EF4-FFF2-40B4-BE49-F238E27FC236}">
                <a16:creationId xmlns:a16="http://schemas.microsoft.com/office/drawing/2014/main" id="{A2994B40-DF0F-4EE0-8098-73DBD5C3F7E7}"/>
              </a:ext>
            </a:extLst>
          </p:cNvPr>
          <p:cNvSpPr/>
          <p:nvPr userDrawn="1">
            <p:custDataLst>
              <p:tags r:id="rId2"/>
            </p:custDataLst>
          </p:nvPr>
        </p:nvSpPr>
        <p:spPr>
          <a:xfrm>
            <a:off x="0" y="0"/>
            <a:ext cx="158750" cy="158750"/>
          </a:xfrm>
          <a:prstGeom prst="rect">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a:spcBef>
                <a:spcPts val="300"/>
              </a:spcBef>
              <a:spcAft>
                <a:spcPts val="300"/>
              </a:spcAft>
            </a:pPr>
            <a:endParaRPr lang="en-US" sz="2200" b="1" i="0" baseline="0" dirty="0">
              <a:solidFill>
                <a:schemeClr val="bg1"/>
              </a:solidFill>
              <a:latin typeface="Arial" panose="020B0604020202020204" pitchFamily="34" charset="0"/>
              <a:ea typeface="+mj-ea"/>
              <a:cs typeface="+mj-cs"/>
              <a:sym typeface="Arial" panose="020B0604020202020204" pitchFamily="34" charset="0"/>
            </a:endParaRPr>
          </a:p>
        </p:txBody>
      </p:sp>
      <p:sp>
        <p:nvSpPr>
          <p:cNvPr id="6" name="RectangleLight">
            <a:extLst>
              <a:ext uri="{FF2B5EF4-FFF2-40B4-BE49-F238E27FC236}">
                <a16:creationId xmlns:a16="http://schemas.microsoft.com/office/drawing/2014/main" id="{3FA229FA-A3E6-464F-8FAE-54175450EBEB}"/>
              </a:ext>
            </a:extLst>
          </p:cNvPr>
          <p:cNvSpPr/>
          <p:nvPr userDrawn="1">
            <p:custDataLst>
              <p:tags r:id="rId3"/>
            </p:custDataLst>
          </p:nvPr>
        </p:nvSpPr>
        <p:spPr bwMode="blackGray">
          <a:xfrm>
            <a:off x="2560320" y="0"/>
            <a:ext cx="6583680" cy="6858000"/>
          </a:xfrm>
          <a:prstGeom prst="rect">
            <a:avLst/>
          </a:prstGeom>
          <a:solidFill>
            <a:srgbClr val="DBE3F9"/>
          </a:solidFill>
          <a:ln w="63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t" anchorCtr="0" forceAA="0" compatLnSpc="1">
            <a:prstTxWarp prst="textNoShape">
              <a:avLst/>
            </a:prstTxWarp>
            <a:noAutofit/>
          </a:bodyPr>
          <a:lstStyle/>
          <a:p>
            <a:pPr algn="ctr"/>
            <a:endParaRPr lang="en-US" sz="1350" dirty="0">
              <a:solidFill>
                <a:srgbClr val="F0F0F0"/>
              </a:solidFill>
              <a:latin typeface="Arial" panose="020B0604020202020204" pitchFamily="34" charset="0"/>
            </a:endParaRPr>
          </a:p>
        </p:txBody>
      </p:sp>
      <p:sp>
        <p:nvSpPr>
          <p:cNvPr id="31" name="Slide Number">
            <a:extLst>
              <a:ext uri="{FF2B5EF4-FFF2-40B4-BE49-F238E27FC236}">
                <a16:creationId xmlns:a16="http://schemas.microsoft.com/office/drawing/2014/main" id="{BE2CCBC0-C6F2-40FC-91A9-0C10FE38C173}"/>
              </a:ext>
            </a:extLst>
          </p:cNvPr>
          <p:cNvSpPr>
            <a:spLocks noChangeArrowheads="1"/>
          </p:cNvSpPr>
          <p:nvPr userDrawn="1">
            <p:custDataLst>
              <p:tags r:id="rId4"/>
            </p:custDataLst>
          </p:nvPr>
        </p:nvSpPr>
        <p:spPr bwMode="ltGray">
          <a:xfrm>
            <a:off x="8476488" y="6501669"/>
            <a:ext cx="244126" cy="123111"/>
          </a:xfrm>
          <a:prstGeom prst="rect">
            <a:avLst/>
          </a:prstGeom>
          <a:noFill/>
          <a:ln w="9525" algn="ctr">
            <a:noFill/>
            <a:miter lim="800000"/>
            <a:headEnd/>
            <a:tailEnd/>
          </a:ln>
          <a:effectLst/>
        </p:spPr>
        <p:txBody>
          <a:bodyPr wrap="square" lIns="0" tIns="0" rIns="0" bIns="0" anchor="b">
            <a:spAutoFit/>
          </a:bodyPr>
          <a:lstStyle/>
          <a:p>
            <a:pPr algn="r" defTabSz="458047" fontAlgn="auto">
              <a:spcBef>
                <a:spcPts val="0"/>
              </a:spcBef>
              <a:spcAft>
                <a:spcPts val="0"/>
              </a:spcAft>
              <a:defRPr/>
            </a:pPr>
            <a:fld id="{4ABDCABE-3F10-B64C-92F1-862014417034}" type="slidenum">
              <a:rPr lang="en-US" sz="800" smtClean="0">
                <a:solidFill>
                  <a:schemeClr val="tx1"/>
                </a:solidFill>
                <a:latin typeface="+mn-lt"/>
                <a:ea typeface="+mn-ea"/>
                <a:cs typeface="Arial" panose="020B0604020202020204" pitchFamily="34" charset="0"/>
              </a:rPr>
              <a:pPr algn="r" defTabSz="458047" fontAlgn="auto">
                <a:spcBef>
                  <a:spcPts val="0"/>
                </a:spcBef>
                <a:spcAft>
                  <a:spcPts val="0"/>
                </a:spcAft>
                <a:defRPr/>
              </a:pPr>
              <a:t>‹#›</a:t>
            </a:fld>
            <a:endParaRPr lang="en-US" sz="800" dirty="0">
              <a:solidFill>
                <a:schemeClr val="tx1"/>
              </a:solidFill>
              <a:latin typeface="+mn-lt"/>
              <a:ea typeface="+mn-ea"/>
              <a:cs typeface="Arial" panose="020B0604020202020204" pitchFamily="34" charset="0"/>
            </a:endParaRPr>
          </a:p>
        </p:txBody>
      </p:sp>
      <p:sp>
        <p:nvSpPr>
          <p:cNvPr id="10" name="5. Source" hidden="1">
            <a:extLst>
              <a:ext uri="{FF2B5EF4-FFF2-40B4-BE49-F238E27FC236}">
                <a16:creationId xmlns:a16="http://schemas.microsoft.com/office/drawing/2014/main" id="{71220653-0E59-43CC-9608-6D9E9A9A645B}"/>
              </a:ext>
            </a:extLst>
          </p:cNvPr>
          <p:cNvSpPr txBox="1">
            <a:spLocks/>
          </p:cNvSpPr>
          <p:nvPr userDrawn="1">
            <p:custDataLst>
              <p:tags r:id="rId5"/>
            </p:custDataLst>
          </p:nvPr>
        </p:nvSpPr>
        <p:spPr>
          <a:xfrm>
            <a:off x="416052" y="6501669"/>
            <a:ext cx="1890839" cy="123111"/>
          </a:xfrm>
          <a:prstGeom prst="rect">
            <a:avLst/>
          </a:prstGeom>
        </p:spPr>
        <p:txBody>
          <a:bodyPr vert="horz" wrap="square" lIns="0" tIns="0" rIns="0" bIns="0" rtlCol="0" anchor="b">
            <a:noAutofit/>
          </a:bodyPr>
          <a:lstStyle>
            <a:defPPr>
              <a:defRPr lang="en-US"/>
            </a:defPPr>
            <a:lvl1pPr indent="0">
              <a:lnSpc>
                <a:spcPct val="100000"/>
              </a:lnSpc>
              <a:spcBef>
                <a:spcPts val="300"/>
              </a:spcBef>
              <a:spcAft>
                <a:spcPts val="300"/>
              </a:spcAft>
              <a:buFont typeface="Segoe UI" panose="020B0502040204020203" pitchFamily="34" charset="0"/>
              <a:buChar char="​"/>
              <a:defRPr sz="800">
                <a:cs typeface="Arial" panose="020B0604020202020204" pitchFamily="34" charset="0"/>
              </a:defRPr>
            </a:lvl1pPr>
            <a:lvl2pPr marL="228600"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lvl="0"/>
            <a:r>
              <a:rPr lang="en-US" dirty="0"/>
              <a:t>Source: …</a:t>
            </a:r>
          </a:p>
        </p:txBody>
      </p:sp>
      <p:sp>
        <p:nvSpPr>
          <p:cNvPr id="11" name="1. On-page tracker">
            <a:extLst>
              <a:ext uri="{FF2B5EF4-FFF2-40B4-BE49-F238E27FC236}">
                <a16:creationId xmlns:a16="http://schemas.microsoft.com/office/drawing/2014/main" id="{1C94DE74-BFF3-427D-B1EB-6EC01224A215}"/>
              </a:ext>
            </a:extLst>
          </p:cNvPr>
          <p:cNvSpPr>
            <a:spLocks noGrp="1"/>
          </p:cNvSpPr>
          <p:nvPr>
            <p:ph type="body" sz="quarter" idx="10" hasCustomPrompt="1"/>
            <p:custDataLst>
              <p:tags r:id="rId6"/>
            </p:custDataLst>
          </p:nvPr>
        </p:nvSpPr>
        <p:spPr>
          <a:xfrm>
            <a:off x="416053" y="41597"/>
            <a:ext cx="1890839" cy="123111"/>
          </a:xfrm>
          <a:prstGeom prst="rect">
            <a:avLst/>
          </a:prstGeom>
          <a:ln w="6350">
            <a:noFill/>
            <a:miter lim="800000"/>
          </a:ln>
        </p:spPr>
        <p:txBody>
          <a:bodyPr vert="horz" wrap="square" lIns="0" tIns="0" rIns="0" bIns="0" rtlCol="0">
            <a:noAutofit/>
          </a:bodyPr>
          <a:lstStyle>
            <a:lvl1pPr>
              <a:defRPr lang="en-US" sz="800" b="0" dirty="0">
                <a:cs typeface="+mn-cs"/>
              </a:defRPr>
            </a:lvl1pPr>
          </a:lstStyle>
          <a:p>
            <a:pPr lvl="0"/>
            <a:r>
              <a:rPr lang="en-US" dirty="0"/>
              <a:t>Add tracker</a:t>
            </a:r>
          </a:p>
        </p:txBody>
      </p:sp>
      <p:sp>
        <p:nvSpPr>
          <p:cNvPr id="12" name="3. Subtitle">
            <a:extLst>
              <a:ext uri="{FF2B5EF4-FFF2-40B4-BE49-F238E27FC236}">
                <a16:creationId xmlns:a16="http://schemas.microsoft.com/office/drawing/2014/main" id="{B7EC052A-7EEB-4E98-B92D-8E3E6C89311C}"/>
              </a:ext>
            </a:extLst>
          </p:cNvPr>
          <p:cNvSpPr>
            <a:spLocks noGrp="1"/>
          </p:cNvSpPr>
          <p:nvPr>
            <p:ph type="subTitle" idx="1"/>
            <p:custDataLst>
              <p:tags r:id="rId7"/>
            </p:custDataLst>
          </p:nvPr>
        </p:nvSpPr>
        <p:spPr>
          <a:xfrm>
            <a:off x="411163" y="3636552"/>
            <a:ext cx="1890839" cy="492443"/>
          </a:xfrm>
        </p:spPr>
        <p:txBody>
          <a:bodyPr wrap="square">
            <a:noAutofit/>
          </a:bodyPr>
          <a:lstStyle>
            <a:lvl1pPr marL="0" indent="0" algn="l">
              <a:buNone/>
              <a:defRPr sz="1600" b="0">
                <a:solidFill>
                  <a:schemeClr val="tx1"/>
                </a:solidFill>
              </a:defRPr>
            </a:lvl1pPr>
            <a:lvl2pPr marL="457178" indent="0" algn="ctr">
              <a:buNone/>
              <a:defRPr sz="2000"/>
            </a:lvl2pPr>
            <a:lvl3pPr marL="914354" indent="0" algn="ctr">
              <a:buNone/>
              <a:defRPr sz="1800"/>
            </a:lvl3pPr>
            <a:lvl4pPr marL="1371532" indent="0" algn="ctr">
              <a:buNone/>
              <a:defRPr sz="1600"/>
            </a:lvl4pPr>
            <a:lvl5pPr marL="1828709" indent="0" algn="ctr">
              <a:buNone/>
              <a:defRPr sz="1600"/>
            </a:lvl5pPr>
            <a:lvl6pPr marL="2285886" indent="0" algn="ctr">
              <a:buNone/>
              <a:defRPr sz="1600"/>
            </a:lvl6pPr>
            <a:lvl7pPr marL="2743062" indent="0" algn="ctr">
              <a:buNone/>
              <a:defRPr sz="1600"/>
            </a:lvl7pPr>
            <a:lvl8pPr marL="3200240" indent="0" algn="ctr">
              <a:buNone/>
              <a:defRPr sz="1600"/>
            </a:lvl8pPr>
            <a:lvl9pPr marL="3657418" indent="0" algn="ctr">
              <a:buNone/>
              <a:defRPr sz="1600"/>
            </a:lvl9pPr>
          </a:lstStyle>
          <a:p>
            <a:r>
              <a:rPr lang="en-US"/>
              <a:t>Click to edit Master subtitle style</a:t>
            </a:r>
            <a:endParaRPr lang="en-US" dirty="0"/>
          </a:p>
        </p:txBody>
      </p:sp>
      <p:sp>
        <p:nvSpPr>
          <p:cNvPr id="13" name="2. Slide Title">
            <a:extLst>
              <a:ext uri="{FF2B5EF4-FFF2-40B4-BE49-F238E27FC236}">
                <a16:creationId xmlns:a16="http://schemas.microsoft.com/office/drawing/2014/main" id="{6EDF22DC-CFC6-49A3-985F-D21B951A77A3}"/>
              </a:ext>
            </a:extLst>
          </p:cNvPr>
          <p:cNvSpPr>
            <a:spLocks noGrp="1"/>
          </p:cNvSpPr>
          <p:nvPr>
            <p:ph type="title"/>
            <p:custDataLst>
              <p:tags r:id="rId8"/>
            </p:custDataLst>
          </p:nvPr>
        </p:nvSpPr>
        <p:spPr>
          <a:xfrm>
            <a:off x="411163" y="2502261"/>
            <a:ext cx="1890839" cy="1015663"/>
          </a:xfrm>
        </p:spPr>
        <p:txBody>
          <a:bodyPr anchor="b">
            <a:noAutofit/>
          </a:bodyPr>
          <a:lstStyle>
            <a:lvl1pPr>
              <a:defRPr>
                <a:solidFill>
                  <a:schemeClr val="tx1"/>
                </a:solidFill>
              </a:defRPr>
            </a:lvl1pPr>
          </a:lstStyle>
          <a:p>
            <a:r>
              <a:rPr lang="en-US"/>
              <a:t>Click to edit Master title style</a:t>
            </a:r>
            <a:endParaRPr lang="en-US" dirty="0"/>
          </a:p>
        </p:txBody>
      </p:sp>
      <p:sp>
        <p:nvSpPr>
          <p:cNvPr id="14" name="Documenttype">
            <a:extLst>
              <a:ext uri="{FF2B5EF4-FFF2-40B4-BE49-F238E27FC236}">
                <a16:creationId xmlns:a16="http://schemas.microsoft.com/office/drawing/2014/main" id="{44C1EF3F-8633-48A1-9E13-6964B8387937}"/>
              </a:ext>
            </a:extLst>
          </p:cNvPr>
          <p:cNvSpPr txBox="1">
            <a:spLocks/>
          </p:cNvSpPr>
          <p:nvPr userDrawn="1">
            <p:custDataLst>
              <p:tags r:id="rId9"/>
            </p:custDataLst>
          </p:nvPr>
        </p:nvSpPr>
        <p:spPr>
          <a:xfrm>
            <a:off x="412114" y="6419762"/>
            <a:ext cx="2871621" cy="365213"/>
          </a:xfrm>
          <a:prstGeom prst="rect">
            <a:avLst/>
          </a:prstGeom>
        </p:spPr>
        <p:txBody>
          <a:bodyPr vert="horz" wrap="square" lIns="0" tIns="0" rIns="0" bIns="0" rtlCol="0" anchor="b">
            <a:noAutofit/>
          </a:bodyPr>
          <a:lstStyle>
            <a:lvl1pPr marL="0" indent="0" algn="l" defTabSz="914400" rtl="0" eaLnBrk="1" latinLnBrk="0" hangingPunct="1">
              <a:lnSpc>
                <a:spcPct val="100000"/>
              </a:lnSpc>
              <a:spcBef>
                <a:spcPts val="300"/>
              </a:spcBef>
              <a:spcAft>
                <a:spcPts val="300"/>
              </a:spcAft>
              <a:buFont typeface="Segoe UI" panose="020B0502040204020203" pitchFamily="34" charset="0"/>
              <a:buNone/>
              <a:defRPr sz="1400" kern="1200">
                <a:solidFill>
                  <a:schemeClr val="tx1"/>
                </a:solidFill>
                <a:latin typeface="+mn-lt"/>
                <a:ea typeface="+mn-ea"/>
                <a:cs typeface="Arial" panose="020B0604020202020204" pitchFamily="34" charset="0"/>
              </a:defRPr>
            </a:lvl1pPr>
            <a:lvl2pPr marL="115888" indent="0" algn="l" defTabSz="914400" rtl="0" eaLnBrk="1" latinLnBrk="0" hangingPunct="1">
              <a:lnSpc>
                <a:spcPct val="100000"/>
              </a:lnSpc>
              <a:spcBef>
                <a:spcPts val="0"/>
              </a:spcBef>
              <a:spcAft>
                <a:spcPts val="300"/>
              </a:spcAft>
              <a:buFont typeface="Wingdings" panose="05000000000000000000" pitchFamily="2" charset="2"/>
              <a:buNone/>
              <a:defRPr sz="1600" kern="1200">
                <a:solidFill>
                  <a:schemeClr val="bg1"/>
                </a:solidFill>
                <a:latin typeface="+mn-lt"/>
                <a:ea typeface="+mn-ea"/>
                <a:cs typeface="Arial" panose="020B0604020202020204" pitchFamily="34" charset="0"/>
              </a:defRPr>
            </a:lvl2pPr>
            <a:lvl3pPr marL="466344" indent="0" algn="l" defTabSz="914400" rtl="0" eaLnBrk="1" latinLnBrk="0" hangingPunct="1">
              <a:lnSpc>
                <a:spcPct val="100000"/>
              </a:lnSpc>
              <a:spcBef>
                <a:spcPts val="0"/>
              </a:spcBef>
              <a:spcAft>
                <a:spcPts val="300"/>
              </a:spcAft>
              <a:buFont typeface="Arial" panose="020B0604020202020204" pitchFamily="34" charset="0"/>
              <a:buNone/>
              <a:defRPr sz="1600" kern="1200">
                <a:solidFill>
                  <a:schemeClr val="bg1"/>
                </a:solidFill>
                <a:latin typeface="+mn-lt"/>
                <a:ea typeface="+mn-ea"/>
                <a:cs typeface="Arial" panose="020B0604020202020204" pitchFamily="34" charset="0"/>
              </a:defRPr>
            </a:lvl3pPr>
            <a:lvl4pPr marL="813816" indent="0" algn="l" defTabSz="914400" rtl="0" eaLnBrk="1" latinLnBrk="0" hangingPunct="1">
              <a:lnSpc>
                <a:spcPct val="100000"/>
              </a:lnSpc>
              <a:spcBef>
                <a:spcPts val="0"/>
              </a:spcBef>
              <a:spcAft>
                <a:spcPts val="300"/>
              </a:spcAft>
              <a:buFont typeface="Arial" panose="020B0604020202020204" pitchFamily="34" charset="0"/>
              <a:buNone/>
              <a:defRPr sz="1600" kern="1200">
                <a:solidFill>
                  <a:schemeClr val="bg1"/>
                </a:solidFill>
                <a:latin typeface="+mn-lt"/>
                <a:ea typeface="+mn-ea"/>
                <a:cs typeface="Arial" panose="020B0604020202020204" pitchFamily="34" charset="0"/>
              </a:defRPr>
            </a:lvl4pPr>
            <a:lvl5pPr marL="1161288" indent="0" algn="l" defTabSz="914400" rtl="0" eaLnBrk="1" latinLnBrk="0" hangingPunct="1">
              <a:lnSpc>
                <a:spcPct val="100000"/>
              </a:lnSpc>
              <a:spcBef>
                <a:spcPts val="0"/>
              </a:spcBef>
              <a:spcAft>
                <a:spcPts val="300"/>
              </a:spcAft>
              <a:buSzPct val="100000"/>
              <a:buFont typeface="Arial" panose="020B0604020202020204" pitchFamily="34" charset="0"/>
              <a:buNone/>
              <a:defRPr sz="1600" kern="1200">
                <a:solidFill>
                  <a:schemeClr val="bg1"/>
                </a:solidFill>
                <a:latin typeface="+mn-lt"/>
                <a:ea typeface="+mn-ea"/>
                <a:cs typeface="Arial" panose="020B0604020202020204" pitchFamily="34" charset="0"/>
              </a:defRPr>
            </a:lvl5pPr>
            <a:lvl6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6pPr>
            <a:lvl7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7pPr>
            <a:lvl8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8pPr>
            <a:lvl9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9pPr>
          </a:lstStyle>
          <a:p>
            <a:r>
              <a:rPr lang="en-US" sz="900" i="1" dirty="0"/>
              <a:t>Confidential, Draft and Pre-Decisional</a:t>
            </a:r>
          </a:p>
        </p:txBody>
      </p:sp>
    </p:spTree>
    <p:extLst>
      <p:ext uri="{BB962C8B-B14F-4D97-AF65-F5344CB8AC3E}">
        <p14:creationId xmlns:p14="http://schemas.microsoft.com/office/powerpoint/2010/main" val="1159723092"/>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showMasterSp="0" preserve="1" userDrawn="1">
  <p:cSld name="1/3">
    <p:spTree>
      <p:nvGrpSpPr>
        <p:cNvPr id="1" name=""/>
        <p:cNvGrpSpPr/>
        <p:nvPr/>
      </p:nvGrpSpPr>
      <p:grpSpPr>
        <a:xfrm>
          <a:off x="0" y="0"/>
          <a:ext cx="0" cy="0"/>
          <a:chOff x="0" y="0"/>
          <a:chExt cx="0" cy="0"/>
        </a:xfrm>
      </p:grpSpPr>
      <p:graphicFrame>
        <p:nvGraphicFramePr>
          <p:cNvPr id="4" name="Object 2" hidden="1">
            <a:extLst>
              <a:ext uri="{FF2B5EF4-FFF2-40B4-BE49-F238E27FC236}">
                <a16:creationId xmlns:a16="http://schemas.microsoft.com/office/drawing/2014/main" id="{E317DDE9-4510-4ADA-BC78-E96D24597826}"/>
              </a:ext>
            </a:extLst>
          </p:cNvPr>
          <p:cNvGraphicFramePr>
            <a:graphicFrameLocks noChangeAspect="1"/>
          </p:cNvGraphicFramePr>
          <p:nvPr userDrawn="1">
            <p:custDataLst>
              <p:tags r:id="rId1"/>
            </p:custDataLst>
            <p:extLst>
              <p:ext uri="{D42A27DB-BD31-4B8C-83A1-F6EECF244321}">
                <p14:modId xmlns:p14="http://schemas.microsoft.com/office/powerpoint/2010/main" val="2912251070"/>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11" imgW="413" imgH="416" progId="TCLayout.ActiveDocument.1">
                  <p:embed/>
                </p:oleObj>
              </mc:Choice>
              <mc:Fallback>
                <p:oleObj name="think-cell Slide" r:id="rId11" imgW="413" imgH="416" progId="TCLayout.ActiveDocument.1">
                  <p:embed/>
                  <p:pic>
                    <p:nvPicPr>
                      <p:cNvPr id="4" name="Object 2" hidden="1">
                        <a:extLst>
                          <a:ext uri="{FF2B5EF4-FFF2-40B4-BE49-F238E27FC236}">
                            <a16:creationId xmlns:a16="http://schemas.microsoft.com/office/drawing/2014/main" id="{E317DDE9-4510-4ADA-BC78-E96D24597826}"/>
                          </a:ext>
                        </a:extLst>
                      </p:cNvPr>
                      <p:cNvPicPr/>
                      <p:nvPr/>
                    </p:nvPicPr>
                    <p:blipFill>
                      <a:blip r:embed="rId12"/>
                      <a:stretch>
                        <a:fillRect/>
                      </a:stretch>
                    </p:blipFill>
                    <p:spPr>
                      <a:xfrm>
                        <a:off x="1588" y="1588"/>
                        <a:ext cx="1588" cy="1588"/>
                      </a:xfrm>
                      <a:prstGeom prst="rect">
                        <a:avLst/>
                      </a:prstGeom>
                    </p:spPr>
                  </p:pic>
                </p:oleObj>
              </mc:Fallback>
            </mc:AlternateContent>
          </a:graphicData>
        </a:graphic>
      </p:graphicFrame>
      <p:sp>
        <p:nvSpPr>
          <p:cNvPr id="5" name="Rectangle 3" hidden="1">
            <a:extLst>
              <a:ext uri="{FF2B5EF4-FFF2-40B4-BE49-F238E27FC236}">
                <a16:creationId xmlns:a16="http://schemas.microsoft.com/office/drawing/2014/main" id="{30D7698A-7001-41A3-B997-323E2D93DCCC}"/>
              </a:ext>
            </a:extLst>
          </p:cNvPr>
          <p:cNvSpPr/>
          <p:nvPr userDrawn="1">
            <p:custDataLst>
              <p:tags r:id="rId2"/>
            </p:custDataLst>
          </p:nvPr>
        </p:nvSpPr>
        <p:spPr>
          <a:xfrm>
            <a:off x="0" y="0"/>
            <a:ext cx="158750" cy="158750"/>
          </a:xfrm>
          <a:prstGeom prst="rect">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a:spcBef>
                <a:spcPts val="300"/>
              </a:spcBef>
              <a:spcAft>
                <a:spcPts val="300"/>
              </a:spcAft>
            </a:pPr>
            <a:endParaRPr lang="en-US" sz="2200" b="1" i="0" baseline="0" dirty="0">
              <a:solidFill>
                <a:schemeClr val="bg1"/>
              </a:solidFill>
              <a:latin typeface="Arial" panose="020B0604020202020204" pitchFamily="34" charset="0"/>
              <a:ea typeface="+mj-ea"/>
              <a:cs typeface="+mj-cs"/>
              <a:sym typeface="Arial" panose="020B0604020202020204" pitchFamily="34" charset="0"/>
            </a:endParaRPr>
          </a:p>
        </p:txBody>
      </p:sp>
      <p:sp>
        <p:nvSpPr>
          <p:cNvPr id="6" name="RectangleLight">
            <a:extLst>
              <a:ext uri="{FF2B5EF4-FFF2-40B4-BE49-F238E27FC236}">
                <a16:creationId xmlns:a16="http://schemas.microsoft.com/office/drawing/2014/main" id="{3FA229FA-A3E6-464F-8FAE-54175450EBEB}"/>
              </a:ext>
            </a:extLst>
          </p:cNvPr>
          <p:cNvSpPr/>
          <p:nvPr userDrawn="1">
            <p:custDataLst>
              <p:tags r:id="rId3"/>
            </p:custDataLst>
          </p:nvPr>
        </p:nvSpPr>
        <p:spPr bwMode="blackGray">
          <a:xfrm>
            <a:off x="3273552" y="0"/>
            <a:ext cx="5870448" cy="6858000"/>
          </a:xfrm>
          <a:prstGeom prst="rect">
            <a:avLst/>
          </a:prstGeom>
          <a:solidFill>
            <a:srgbClr val="DBE3F9"/>
          </a:solidFill>
          <a:ln w="63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t" anchorCtr="0" forceAA="0" compatLnSpc="1">
            <a:prstTxWarp prst="textNoShape">
              <a:avLst/>
            </a:prstTxWarp>
            <a:noAutofit/>
          </a:bodyPr>
          <a:lstStyle/>
          <a:p>
            <a:pPr algn="ctr"/>
            <a:endParaRPr lang="en-US" sz="1350" dirty="0">
              <a:solidFill>
                <a:srgbClr val="F0F0F0"/>
              </a:solidFill>
              <a:latin typeface="Arial" panose="020B0604020202020204" pitchFamily="34" charset="0"/>
            </a:endParaRPr>
          </a:p>
        </p:txBody>
      </p:sp>
      <p:sp>
        <p:nvSpPr>
          <p:cNvPr id="24" name="Slide Number">
            <a:extLst>
              <a:ext uri="{FF2B5EF4-FFF2-40B4-BE49-F238E27FC236}">
                <a16:creationId xmlns:a16="http://schemas.microsoft.com/office/drawing/2014/main" id="{FD54F44A-AA88-4B28-88CB-9DD6BDA16D62}"/>
              </a:ext>
            </a:extLst>
          </p:cNvPr>
          <p:cNvSpPr>
            <a:spLocks noChangeArrowheads="1"/>
          </p:cNvSpPr>
          <p:nvPr userDrawn="1">
            <p:custDataLst>
              <p:tags r:id="rId4"/>
            </p:custDataLst>
          </p:nvPr>
        </p:nvSpPr>
        <p:spPr bwMode="ltGray">
          <a:xfrm>
            <a:off x="8476488" y="6501669"/>
            <a:ext cx="244126" cy="123111"/>
          </a:xfrm>
          <a:prstGeom prst="rect">
            <a:avLst/>
          </a:prstGeom>
          <a:noFill/>
          <a:ln w="9525" algn="ctr">
            <a:noFill/>
            <a:miter lim="800000"/>
            <a:headEnd/>
            <a:tailEnd/>
          </a:ln>
          <a:effectLst/>
        </p:spPr>
        <p:txBody>
          <a:bodyPr wrap="square" lIns="0" tIns="0" rIns="0" bIns="0" anchor="b">
            <a:spAutoFit/>
          </a:bodyPr>
          <a:lstStyle/>
          <a:p>
            <a:pPr algn="r" defTabSz="458047" fontAlgn="auto">
              <a:spcBef>
                <a:spcPts val="0"/>
              </a:spcBef>
              <a:spcAft>
                <a:spcPts val="0"/>
              </a:spcAft>
              <a:defRPr/>
            </a:pPr>
            <a:fld id="{4ABDCABE-3F10-B64C-92F1-862014417034}" type="slidenum">
              <a:rPr lang="en-US" sz="800" smtClean="0">
                <a:solidFill>
                  <a:schemeClr val="tx1"/>
                </a:solidFill>
                <a:latin typeface="+mn-lt"/>
                <a:ea typeface="+mn-ea"/>
                <a:cs typeface="Arial" panose="020B0604020202020204" pitchFamily="34" charset="0"/>
              </a:rPr>
              <a:pPr algn="r" defTabSz="458047" fontAlgn="auto">
                <a:spcBef>
                  <a:spcPts val="0"/>
                </a:spcBef>
                <a:spcAft>
                  <a:spcPts val="0"/>
                </a:spcAft>
                <a:defRPr/>
              </a:pPr>
              <a:t>‹#›</a:t>
            </a:fld>
            <a:endParaRPr lang="en-US" sz="800" dirty="0">
              <a:solidFill>
                <a:schemeClr val="tx1"/>
              </a:solidFill>
              <a:latin typeface="+mn-lt"/>
              <a:ea typeface="+mn-ea"/>
              <a:cs typeface="Arial" panose="020B0604020202020204" pitchFamily="34" charset="0"/>
            </a:endParaRPr>
          </a:p>
        </p:txBody>
      </p:sp>
      <p:sp>
        <p:nvSpPr>
          <p:cNvPr id="10" name="5. Source" hidden="1">
            <a:extLst>
              <a:ext uri="{FF2B5EF4-FFF2-40B4-BE49-F238E27FC236}">
                <a16:creationId xmlns:a16="http://schemas.microsoft.com/office/drawing/2014/main" id="{9E8DABE5-6099-4D42-9730-B3FED1A8FD55}"/>
              </a:ext>
            </a:extLst>
          </p:cNvPr>
          <p:cNvSpPr txBox="1">
            <a:spLocks/>
          </p:cNvSpPr>
          <p:nvPr userDrawn="1">
            <p:custDataLst>
              <p:tags r:id="rId5"/>
            </p:custDataLst>
          </p:nvPr>
        </p:nvSpPr>
        <p:spPr>
          <a:xfrm>
            <a:off x="416052" y="6501669"/>
            <a:ext cx="2607005" cy="123111"/>
          </a:xfrm>
          <a:prstGeom prst="rect">
            <a:avLst/>
          </a:prstGeom>
        </p:spPr>
        <p:txBody>
          <a:bodyPr vert="horz" wrap="square" lIns="0" tIns="0" rIns="0" bIns="0" rtlCol="0" anchor="b">
            <a:noAutofit/>
          </a:bodyPr>
          <a:lstStyle>
            <a:defPPr>
              <a:defRPr lang="en-US"/>
            </a:defPPr>
            <a:lvl1pPr indent="0">
              <a:lnSpc>
                <a:spcPct val="100000"/>
              </a:lnSpc>
              <a:spcBef>
                <a:spcPts val="300"/>
              </a:spcBef>
              <a:spcAft>
                <a:spcPts val="300"/>
              </a:spcAft>
              <a:buFont typeface="Segoe UI" panose="020B0502040204020203" pitchFamily="34" charset="0"/>
              <a:buChar char="​"/>
              <a:defRPr sz="800">
                <a:cs typeface="Arial" panose="020B0604020202020204" pitchFamily="34" charset="0"/>
              </a:defRPr>
            </a:lvl1pPr>
            <a:lvl2pPr marL="228600"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lvl="0"/>
            <a:r>
              <a:rPr lang="en-US" dirty="0"/>
              <a:t>Source: …</a:t>
            </a:r>
          </a:p>
        </p:txBody>
      </p:sp>
      <p:sp>
        <p:nvSpPr>
          <p:cNvPr id="11" name="1. On-page tracker">
            <a:extLst>
              <a:ext uri="{FF2B5EF4-FFF2-40B4-BE49-F238E27FC236}">
                <a16:creationId xmlns:a16="http://schemas.microsoft.com/office/drawing/2014/main" id="{F2D8FBFF-13B8-4394-9AF5-D206F6B8DF0D}"/>
              </a:ext>
            </a:extLst>
          </p:cNvPr>
          <p:cNvSpPr>
            <a:spLocks noGrp="1"/>
          </p:cNvSpPr>
          <p:nvPr>
            <p:ph type="body" sz="quarter" idx="10" hasCustomPrompt="1"/>
            <p:custDataLst>
              <p:tags r:id="rId6"/>
            </p:custDataLst>
          </p:nvPr>
        </p:nvSpPr>
        <p:spPr>
          <a:xfrm>
            <a:off x="416052" y="41597"/>
            <a:ext cx="2765298" cy="123111"/>
          </a:xfrm>
          <a:prstGeom prst="rect">
            <a:avLst/>
          </a:prstGeom>
          <a:ln w="6350">
            <a:noFill/>
            <a:miter lim="800000"/>
          </a:ln>
        </p:spPr>
        <p:txBody>
          <a:bodyPr vert="horz" wrap="square" lIns="0" tIns="0" rIns="0" bIns="0" rtlCol="0">
            <a:spAutoFit/>
          </a:bodyPr>
          <a:lstStyle>
            <a:lvl1pPr>
              <a:defRPr lang="en-US" sz="800" b="0" dirty="0">
                <a:cs typeface="+mn-cs"/>
              </a:defRPr>
            </a:lvl1pPr>
          </a:lstStyle>
          <a:p>
            <a:pPr lvl="0"/>
            <a:r>
              <a:rPr lang="en-US" dirty="0"/>
              <a:t>Add tracker</a:t>
            </a:r>
          </a:p>
        </p:txBody>
      </p:sp>
      <p:sp>
        <p:nvSpPr>
          <p:cNvPr id="12" name="2. Slide Title">
            <a:extLst>
              <a:ext uri="{FF2B5EF4-FFF2-40B4-BE49-F238E27FC236}">
                <a16:creationId xmlns:a16="http://schemas.microsoft.com/office/drawing/2014/main" id="{28C5B63D-E9C7-4AF1-8B9D-DBEF74F2CE52}"/>
              </a:ext>
            </a:extLst>
          </p:cNvPr>
          <p:cNvSpPr>
            <a:spLocks noGrp="1"/>
          </p:cNvSpPr>
          <p:nvPr>
            <p:ph type="title"/>
            <p:custDataLst>
              <p:tags r:id="rId7"/>
            </p:custDataLst>
          </p:nvPr>
        </p:nvSpPr>
        <p:spPr>
          <a:xfrm>
            <a:off x="411163" y="2840816"/>
            <a:ext cx="2607005" cy="677108"/>
          </a:xfrm>
        </p:spPr>
        <p:txBody>
          <a:bodyPr anchor="b">
            <a:noAutofit/>
          </a:bodyPr>
          <a:lstStyle>
            <a:lvl1pPr>
              <a:defRPr>
                <a:solidFill>
                  <a:schemeClr val="tx1"/>
                </a:solidFill>
              </a:defRPr>
            </a:lvl1pPr>
          </a:lstStyle>
          <a:p>
            <a:r>
              <a:rPr lang="en-US"/>
              <a:t>Click to edit Master title style</a:t>
            </a:r>
            <a:endParaRPr lang="en-US" dirty="0"/>
          </a:p>
        </p:txBody>
      </p:sp>
      <p:sp>
        <p:nvSpPr>
          <p:cNvPr id="13" name="3. Subtitle">
            <a:extLst>
              <a:ext uri="{FF2B5EF4-FFF2-40B4-BE49-F238E27FC236}">
                <a16:creationId xmlns:a16="http://schemas.microsoft.com/office/drawing/2014/main" id="{C302CFF5-7D13-40E9-B0FB-8BC438F87D7F}"/>
              </a:ext>
            </a:extLst>
          </p:cNvPr>
          <p:cNvSpPr>
            <a:spLocks noGrp="1"/>
          </p:cNvSpPr>
          <p:nvPr>
            <p:ph type="subTitle" idx="1"/>
            <p:custDataLst>
              <p:tags r:id="rId8"/>
            </p:custDataLst>
          </p:nvPr>
        </p:nvSpPr>
        <p:spPr>
          <a:xfrm>
            <a:off x="411163" y="3636552"/>
            <a:ext cx="2596896" cy="492443"/>
          </a:xfrm>
        </p:spPr>
        <p:txBody>
          <a:bodyPr wrap="square">
            <a:noAutofit/>
          </a:bodyPr>
          <a:lstStyle>
            <a:lvl1pPr marL="0" indent="0" algn="l">
              <a:buNone/>
              <a:defRPr sz="1600" b="0">
                <a:solidFill>
                  <a:schemeClr val="tx1"/>
                </a:solidFill>
              </a:defRPr>
            </a:lvl1pPr>
            <a:lvl2pPr marL="457178" indent="0" algn="ctr">
              <a:buNone/>
              <a:defRPr sz="2000"/>
            </a:lvl2pPr>
            <a:lvl3pPr marL="914354" indent="0" algn="ctr">
              <a:buNone/>
              <a:defRPr sz="1800"/>
            </a:lvl3pPr>
            <a:lvl4pPr marL="1371532" indent="0" algn="ctr">
              <a:buNone/>
              <a:defRPr sz="1600"/>
            </a:lvl4pPr>
            <a:lvl5pPr marL="1828709" indent="0" algn="ctr">
              <a:buNone/>
              <a:defRPr sz="1600"/>
            </a:lvl5pPr>
            <a:lvl6pPr marL="2285886" indent="0" algn="ctr">
              <a:buNone/>
              <a:defRPr sz="1600"/>
            </a:lvl6pPr>
            <a:lvl7pPr marL="2743062" indent="0" algn="ctr">
              <a:buNone/>
              <a:defRPr sz="1600"/>
            </a:lvl7pPr>
            <a:lvl8pPr marL="3200240" indent="0" algn="ctr">
              <a:buNone/>
              <a:defRPr sz="1600"/>
            </a:lvl8pPr>
            <a:lvl9pPr marL="3657418" indent="0" algn="ctr">
              <a:buNone/>
              <a:defRPr sz="1600"/>
            </a:lvl9pPr>
          </a:lstStyle>
          <a:p>
            <a:r>
              <a:rPr lang="en-US"/>
              <a:t>Click to edit Master subtitle style</a:t>
            </a:r>
            <a:endParaRPr lang="en-US" dirty="0"/>
          </a:p>
        </p:txBody>
      </p:sp>
      <p:sp>
        <p:nvSpPr>
          <p:cNvPr id="14" name="Documenttype">
            <a:extLst>
              <a:ext uri="{FF2B5EF4-FFF2-40B4-BE49-F238E27FC236}">
                <a16:creationId xmlns:a16="http://schemas.microsoft.com/office/drawing/2014/main" id="{C6F7C55D-688F-462A-99C0-63216457577A}"/>
              </a:ext>
            </a:extLst>
          </p:cNvPr>
          <p:cNvSpPr txBox="1">
            <a:spLocks/>
          </p:cNvSpPr>
          <p:nvPr userDrawn="1">
            <p:custDataLst>
              <p:tags r:id="rId9"/>
            </p:custDataLst>
          </p:nvPr>
        </p:nvSpPr>
        <p:spPr>
          <a:xfrm>
            <a:off x="412114" y="6419762"/>
            <a:ext cx="2871621" cy="365213"/>
          </a:xfrm>
          <a:prstGeom prst="rect">
            <a:avLst/>
          </a:prstGeom>
        </p:spPr>
        <p:txBody>
          <a:bodyPr vert="horz" wrap="square" lIns="0" tIns="0" rIns="0" bIns="0" rtlCol="0" anchor="b">
            <a:noAutofit/>
          </a:bodyPr>
          <a:lstStyle>
            <a:lvl1pPr marL="0" indent="0" algn="l" defTabSz="914400" rtl="0" eaLnBrk="1" latinLnBrk="0" hangingPunct="1">
              <a:lnSpc>
                <a:spcPct val="100000"/>
              </a:lnSpc>
              <a:spcBef>
                <a:spcPts val="300"/>
              </a:spcBef>
              <a:spcAft>
                <a:spcPts val="300"/>
              </a:spcAft>
              <a:buFont typeface="Segoe UI" panose="020B0502040204020203" pitchFamily="34" charset="0"/>
              <a:buNone/>
              <a:defRPr sz="1400" kern="1200">
                <a:solidFill>
                  <a:schemeClr val="tx1"/>
                </a:solidFill>
                <a:latin typeface="+mn-lt"/>
                <a:ea typeface="+mn-ea"/>
                <a:cs typeface="Arial" panose="020B0604020202020204" pitchFamily="34" charset="0"/>
              </a:defRPr>
            </a:lvl1pPr>
            <a:lvl2pPr marL="115888" indent="0" algn="l" defTabSz="914400" rtl="0" eaLnBrk="1" latinLnBrk="0" hangingPunct="1">
              <a:lnSpc>
                <a:spcPct val="100000"/>
              </a:lnSpc>
              <a:spcBef>
                <a:spcPts val="0"/>
              </a:spcBef>
              <a:spcAft>
                <a:spcPts val="300"/>
              </a:spcAft>
              <a:buFont typeface="Wingdings" panose="05000000000000000000" pitchFamily="2" charset="2"/>
              <a:buNone/>
              <a:defRPr sz="1600" kern="1200">
                <a:solidFill>
                  <a:schemeClr val="bg1"/>
                </a:solidFill>
                <a:latin typeface="+mn-lt"/>
                <a:ea typeface="+mn-ea"/>
                <a:cs typeface="Arial" panose="020B0604020202020204" pitchFamily="34" charset="0"/>
              </a:defRPr>
            </a:lvl2pPr>
            <a:lvl3pPr marL="466344" indent="0" algn="l" defTabSz="914400" rtl="0" eaLnBrk="1" latinLnBrk="0" hangingPunct="1">
              <a:lnSpc>
                <a:spcPct val="100000"/>
              </a:lnSpc>
              <a:spcBef>
                <a:spcPts val="0"/>
              </a:spcBef>
              <a:spcAft>
                <a:spcPts val="300"/>
              </a:spcAft>
              <a:buFont typeface="Arial" panose="020B0604020202020204" pitchFamily="34" charset="0"/>
              <a:buNone/>
              <a:defRPr sz="1600" kern="1200">
                <a:solidFill>
                  <a:schemeClr val="bg1"/>
                </a:solidFill>
                <a:latin typeface="+mn-lt"/>
                <a:ea typeface="+mn-ea"/>
                <a:cs typeface="Arial" panose="020B0604020202020204" pitchFamily="34" charset="0"/>
              </a:defRPr>
            </a:lvl3pPr>
            <a:lvl4pPr marL="813816" indent="0" algn="l" defTabSz="914400" rtl="0" eaLnBrk="1" latinLnBrk="0" hangingPunct="1">
              <a:lnSpc>
                <a:spcPct val="100000"/>
              </a:lnSpc>
              <a:spcBef>
                <a:spcPts val="0"/>
              </a:spcBef>
              <a:spcAft>
                <a:spcPts val="300"/>
              </a:spcAft>
              <a:buFont typeface="Arial" panose="020B0604020202020204" pitchFamily="34" charset="0"/>
              <a:buNone/>
              <a:defRPr sz="1600" kern="1200">
                <a:solidFill>
                  <a:schemeClr val="bg1"/>
                </a:solidFill>
                <a:latin typeface="+mn-lt"/>
                <a:ea typeface="+mn-ea"/>
                <a:cs typeface="Arial" panose="020B0604020202020204" pitchFamily="34" charset="0"/>
              </a:defRPr>
            </a:lvl4pPr>
            <a:lvl5pPr marL="1161288" indent="0" algn="l" defTabSz="914400" rtl="0" eaLnBrk="1" latinLnBrk="0" hangingPunct="1">
              <a:lnSpc>
                <a:spcPct val="100000"/>
              </a:lnSpc>
              <a:spcBef>
                <a:spcPts val="0"/>
              </a:spcBef>
              <a:spcAft>
                <a:spcPts val="300"/>
              </a:spcAft>
              <a:buSzPct val="100000"/>
              <a:buFont typeface="Arial" panose="020B0604020202020204" pitchFamily="34" charset="0"/>
              <a:buNone/>
              <a:defRPr sz="1600" kern="1200">
                <a:solidFill>
                  <a:schemeClr val="bg1"/>
                </a:solidFill>
                <a:latin typeface="+mn-lt"/>
                <a:ea typeface="+mn-ea"/>
                <a:cs typeface="Arial" panose="020B0604020202020204" pitchFamily="34" charset="0"/>
              </a:defRPr>
            </a:lvl5pPr>
            <a:lvl6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6pPr>
            <a:lvl7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7pPr>
            <a:lvl8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8pPr>
            <a:lvl9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9pPr>
          </a:lstStyle>
          <a:p>
            <a:r>
              <a:rPr lang="en-US" sz="900" i="1" dirty="0"/>
              <a:t>Confidential, Draft and Pre-Decisional</a:t>
            </a:r>
          </a:p>
        </p:txBody>
      </p:sp>
    </p:spTree>
    <p:extLst>
      <p:ext uri="{BB962C8B-B14F-4D97-AF65-F5344CB8AC3E}">
        <p14:creationId xmlns:p14="http://schemas.microsoft.com/office/powerpoint/2010/main" val="3427593047"/>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showMasterSp="0" preserve="1" userDrawn="1">
  <p:cSld name="1/2">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AE8063F9-BD79-4AC7-AE37-FA41373B03AA}"/>
              </a:ext>
            </a:extLst>
          </p:cNvPr>
          <p:cNvGraphicFramePr>
            <a:graphicFrameLocks noChangeAspect="1"/>
          </p:cNvGraphicFramePr>
          <p:nvPr userDrawn="1">
            <p:custDataLst>
              <p:tags r:id="rId1"/>
            </p:custDataLst>
            <p:extLst>
              <p:ext uri="{D42A27DB-BD31-4B8C-83A1-F6EECF244321}">
                <p14:modId xmlns:p14="http://schemas.microsoft.com/office/powerpoint/2010/main" val="1175293440"/>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11" imgW="592" imgH="591" progId="TCLayout.ActiveDocument.1">
                  <p:embed/>
                </p:oleObj>
              </mc:Choice>
              <mc:Fallback>
                <p:oleObj name="think-cell Slide" r:id="rId11" imgW="592" imgH="591" progId="TCLayout.ActiveDocument.1">
                  <p:embed/>
                  <p:pic>
                    <p:nvPicPr>
                      <p:cNvPr id="3" name="Object 2" hidden="1">
                        <a:extLst>
                          <a:ext uri="{FF2B5EF4-FFF2-40B4-BE49-F238E27FC236}">
                            <a16:creationId xmlns:a16="http://schemas.microsoft.com/office/drawing/2014/main" id="{AE8063F9-BD79-4AC7-AE37-FA41373B03AA}"/>
                          </a:ext>
                        </a:extLst>
                      </p:cNvPr>
                      <p:cNvPicPr/>
                      <p:nvPr/>
                    </p:nvPicPr>
                    <p:blipFill>
                      <a:blip r:embed="rId12"/>
                      <a:stretch>
                        <a:fillRect/>
                      </a:stretch>
                    </p:blipFill>
                    <p:spPr>
                      <a:xfrm>
                        <a:off x="1588" y="1588"/>
                        <a:ext cx="1588" cy="1588"/>
                      </a:xfrm>
                      <a:prstGeom prst="rect">
                        <a:avLst/>
                      </a:prstGeom>
                    </p:spPr>
                  </p:pic>
                </p:oleObj>
              </mc:Fallback>
            </mc:AlternateContent>
          </a:graphicData>
        </a:graphic>
      </p:graphicFrame>
      <p:sp>
        <p:nvSpPr>
          <p:cNvPr id="2" name="Rectangle 3" hidden="1">
            <a:extLst>
              <a:ext uri="{FF2B5EF4-FFF2-40B4-BE49-F238E27FC236}">
                <a16:creationId xmlns:a16="http://schemas.microsoft.com/office/drawing/2014/main" id="{7D5CD0B7-78F0-4D90-8217-39B2ABEF29EA}"/>
              </a:ext>
            </a:extLst>
          </p:cNvPr>
          <p:cNvSpPr/>
          <p:nvPr userDrawn="1">
            <p:custDataLst>
              <p:tags r:id="rId2"/>
            </p:custDataLst>
          </p:nvPr>
        </p:nvSpPr>
        <p:spPr>
          <a:xfrm>
            <a:off x="0" y="0"/>
            <a:ext cx="158750" cy="158750"/>
          </a:xfrm>
          <a:prstGeom prst="rect">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a:spcBef>
                <a:spcPts val="300"/>
              </a:spcBef>
              <a:spcAft>
                <a:spcPts val="300"/>
              </a:spcAft>
            </a:pPr>
            <a:endParaRPr lang="en-US" sz="2200" b="1" i="0" baseline="0" dirty="0">
              <a:solidFill>
                <a:schemeClr val="bg1"/>
              </a:solidFill>
              <a:latin typeface="Arial" panose="020B0604020202020204" pitchFamily="34" charset="0"/>
              <a:ea typeface="+mj-ea"/>
              <a:cs typeface="+mj-cs"/>
              <a:sym typeface="Arial" panose="020B0604020202020204" pitchFamily="34" charset="0"/>
            </a:endParaRPr>
          </a:p>
        </p:txBody>
      </p:sp>
      <p:sp>
        <p:nvSpPr>
          <p:cNvPr id="7" name="RectangleLight">
            <a:extLst>
              <a:ext uri="{FF2B5EF4-FFF2-40B4-BE49-F238E27FC236}">
                <a16:creationId xmlns:a16="http://schemas.microsoft.com/office/drawing/2014/main" id="{2365F90A-9CD8-40EE-93CD-2729135A9569}"/>
              </a:ext>
            </a:extLst>
          </p:cNvPr>
          <p:cNvSpPr/>
          <p:nvPr userDrawn="1">
            <p:custDataLst>
              <p:tags r:id="rId3"/>
            </p:custDataLst>
          </p:nvPr>
        </p:nvSpPr>
        <p:spPr bwMode="ltGray">
          <a:xfrm>
            <a:off x="4569714" y="0"/>
            <a:ext cx="4574286" cy="6858000"/>
          </a:xfrm>
          <a:prstGeom prst="rect">
            <a:avLst/>
          </a:prstGeom>
          <a:solidFill>
            <a:srgbClr val="DBE3F9"/>
          </a:solidFill>
          <a:ln w="63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t" anchorCtr="0" forceAA="0" compatLnSpc="1">
            <a:prstTxWarp prst="textNoShape">
              <a:avLst/>
            </a:prstTxWarp>
            <a:noAutofit/>
          </a:bodyPr>
          <a:lstStyle/>
          <a:p>
            <a:pPr algn="ctr"/>
            <a:endParaRPr lang="en-US" sz="1350" dirty="0">
              <a:solidFill>
                <a:srgbClr val="F0F0F0"/>
              </a:solidFill>
              <a:latin typeface="Arial" panose="020B0604020202020204" pitchFamily="34" charset="0"/>
            </a:endParaRPr>
          </a:p>
        </p:txBody>
      </p:sp>
      <p:sp>
        <p:nvSpPr>
          <p:cNvPr id="28" name="Slide Number">
            <a:extLst>
              <a:ext uri="{FF2B5EF4-FFF2-40B4-BE49-F238E27FC236}">
                <a16:creationId xmlns:a16="http://schemas.microsoft.com/office/drawing/2014/main" id="{189FC83F-F940-442F-8A4B-3FFD875A4CE1}"/>
              </a:ext>
            </a:extLst>
          </p:cNvPr>
          <p:cNvSpPr>
            <a:spLocks noChangeArrowheads="1"/>
          </p:cNvSpPr>
          <p:nvPr userDrawn="1">
            <p:custDataLst>
              <p:tags r:id="rId4"/>
            </p:custDataLst>
          </p:nvPr>
        </p:nvSpPr>
        <p:spPr bwMode="ltGray">
          <a:xfrm>
            <a:off x="8476488" y="6501669"/>
            <a:ext cx="244126" cy="123111"/>
          </a:xfrm>
          <a:prstGeom prst="rect">
            <a:avLst/>
          </a:prstGeom>
          <a:noFill/>
          <a:ln w="9525" algn="ctr">
            <a:noFill/>
            <a:miter lim="800000"/>
            <a:headEnd/>
            <a:tailEnd/>
          </a:ln>
          <a:effectLst/>
        </p:spPr>
        <p:txBody>
          <a:bodyPr wrap="square" lIns="0" tIns="0" rIns="0" bIns="0" anchor="b">
            <a:spAutoFit/>
          </a:bodyPr>
          <a:lstStyle/>
          <a:p>
            <a:pPr algn="r" defTabSz="458047" fontAlgn="auto">
              <a:spcBef>
                <a:spcPts val="0"/>
              </a:spcBef>
              <a:spcAft>
                <a:spcPts val="0"/>
              </a:spcAft>
              <a:defRPr/>
            </a:pPr>
            <a:fld id="{4ABDCABE-3F10-B64C-92F1-862014417034}" type="slidenum">
              <a:rPr lang="en-US" sz="800" smtClean="0">
                <a:solidFill>
                  <a:schemeClr val="tx1"/>
                </a:solidFill>
                <a:latin typeface="+mn-lt"/>
                <a:ea typeface="+mn-ea"/>
                <a:cs typeface="Arial" panose="020B0604020202020204" pitchFamily="34" charset="0"/>
              </a:rPr>
              <a:pPr algn="r" defTabSz="458047" fontAlgn="auto">
                <a:spcBef>
                  <a:spcPts val="0"/>
                </a:spcBef>
                <a:spcAft>
                  <a:spcPts val="0"/>
                </a:spcAft>
                <a:defRPr/>
              </a:pPr>
              <a:t>‹#›</a:t>
            </a:fld>
            <a:endParaRPr lang="en-US" sz="800" dirty="0">
              <a:solidFill>
                <a:schemeClr val="tx1"/>
              </a:solidFill>
              <a:latin typeface="+mn-lt"/>
              <a:ea typeface="+mn-ea"/>
              <a:cs typeface="Arial" panose="020B0604020202020204" pitchFamily="34" charset="0"/>
            </a:endParaRPr>
          </a:p>
        </p:txBody>
      </p:sp>
      <p:sp>
        <p:nvSpPr>
          <p:cNvPr id="10" name="5. Source" hidden="1">
            <a:extLst>
              <a:ext uri="{FF2B5EF4-FFF2-40B4-BE49-F238E27FC236}">
                <a16:creationId xmlns:a16="http://schemas.microsoft.com/office/drawing/2014/main" id="{0AB58A89-F6F4-4862-B0B6-9B56563426ED}"/>
              </a:ext>
            </a:extLst>
          </p:cNvPr>
          <p:cNvSpPr txBox="1">
            <a:spLocks/>
          </p:cNvSpPr>
          <p:nvPr userDrawn="1">
            <p:custDataLst>
              <p:tags r:id="rId5"/>
            </p:custDataLst>
          </p:nvPr>
        </p:nvSpPr>
        <p:spPr>
          <a:xfrm>
            <a:off x="416052" y="6501669"/>
            <a:ext cx="3869385" cy="123111"/>
          </a:xfrm>
          <a:prstGeom prst="rect">
            <a:avLst/>
          </a:prstGeom>
        </p:spPr>
        <p:txBody>
          <a:bodyPr vert="horz" wrap="square" lIns="0" tIns="0" rIns="0" bIns="0" rtlCol="0" anchor="b">
            <a:noAutofit/>
          </a:bodyPr>
          <a:lstStyle>
            <a:defPPr>
              <a:defRPr lang="en-US"/>
            </a:defPPr>
            <a:lvl1pPr indent="0">
              <a:lnSpc>
                <a:spcPct val="100000"/>
              </a:lnSpc>
              <a:spcBef>
                <a:spcPts val="300"/>
              </a:spcBef>
              <a:spcAft>
                <a:spcPts val="300"/>
              </a:spcAft>
              <a:buFont typeface="Segoe UI" panose="020B0502040204020203" pitchFamily="34" charset="0"/>
              <a:buChar char="​"/>
              <a:defRPr sz="800">
                <a:cs typeface="Arial" panose="020B0604020202020204" pitchFamily="34" charset="0"/>
              </a:defRPr>
            </a:lvl1pPr>
            <a:lvl2pPr marL="228600"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lvl="0"/>
            <a:r>
              <a:rPr lang="en-US" dirty="0"/>
              <a:t>Source: …</a:t>
            </a:r>
          </a:p>
        </p:txBody>
      </p:sp>
      <p:sp>
        <p:nvSpPr>
          <p:cNvPr id="11" name="1. On-page tracker">
            <a:extLst>
              <a:ext uri="{FF2B5EF4-FFF2-40B4-BE49-F238E27FC236}">
                <a16:creationId xmlns:a16="http://schemas.microsoft.com/office/drawing/2014/main" id="{80C43D9A-8871-4E21-8014-7D0511A34A5D}"/>
              </a:ext>
            </a:extLst>
          </p:cNvPr>
          <p:cNvSpPr>
            <a:spLocks noGrp="1"/>
          </p:cNvSpPr>
          <p:nvPr>
            <p:ph type="body" sz="quarter" idx="10" hasCustomPrompt="1"/>
            <p:custDataLst>
              <p:tags r:id="rId6"/>
            </p:custDataLst>
          </p:nvPr>
        </p:nvSpPr>
        <p:spPr>
          <a:xfrm>
            <a:off x="416052" y="41597"/>
            <a:ext cx="2765298" cy="123111"/>
          </a:xfrm>
          <a:prstGeom prst="rect">
            <a:avLst/>
          </a:prstGeom>
          <a:ln w="6350">
            <a:noFill/>
            <a:miter lim="800000"/>
          </a:ln>
        </p:spPr>
        <p:txBody>
          <a:bodyPr vert="horz" wrap="square" lIns="0" tIns="0" rIns="0" bIns="0" rtlCol="0">
            <a:spAutoFit/>
          </a:bodyPr>
          <a:lstStyle>
            <a:lvl1pPr>
              <a:defRPr lang="en-US" sz="800" b="0" dirty="0">
                <a:cs typeface="+mn-cs"/>
              </a:defRPr>
            </a:lvl1pPr>
          </a:lstStyle>
          <a:p>
            <a:pPr lvl="0"/>
            <a:r>
              <a:rPr lang="en-US" dirty="0"/>
              <a:t>Add tracker</a:t>
            </a:r>
          </a:p>
        </p:txBody>
      </p:sp>
      <p:sp>
        <p:nvSpPr>
          <p:cNvPr id="12" name="2. Slide Title">
            <a:extLst>
              <a:ext uri="{FF2B5EF4-FFF2-40B4-BE49-F238E27FC236}">
                <a16:creationId xmlns:a16="http://schemas.microsoft.com/office/drawing/2014/main" id="{D0AE5B54-AB0E-4484-9346-E286DDC6EE22}"/>
              </a:ext>
            </a:extLst>
          </p:cNvPr>
          <p:cNvSpPr>
            <a:spLocks noGrp="1"/>
          </p:cNvSpPr>
          <p:nvPr>
            <p:ph type="title"/>
            <p:custDataLst>
              <p:tags r:id="rId7"/>
            </p:custDataLst>
          </p:nvPr>
        </p:nvSpPr>
        <p:spPr>
          <a:xfrm>
            <a:off x="416052" y="173736"/>
            <a:ext cx="3869385" cy="338554"/>
          </a:xfrm>
        </p:spPr>
        <p:txBody>
          <a:bodyPr wrap="square">
            <a:spAutoFit/>
          </a:bodyPr>
          <a:lstStyle/>
          <a:p>
            <a:r>
              <a:rPr lang="en-US"/>
              <a:t>Click to edit Master title style</a:t>
            </a:r>
            <a:endParaRPr lang="en-US" dirty="0"/>
          </a:p>
        </p:txBody>
      </p:sp>
      <p:sp>
        <p:nvSpPr>
          <p:cNvPr id="13" name="3. Subtitle">
            <a:extLst>
              <a:ext uri="{FF2B5EF4-FFF2-40B4-BE49-F238E27FC236}">
                <a16:creationId xmlns:a16="http://schemas.microsoft.com/office/drawing/2014/main" id="{515FD66B-17DF-4FD2-AACA-1776A1723322}"/>
              </a:ext>
            </a:extLst>
          </p:cNvPr>
          <p:cNvSpPr>
            <a:spLocks noGrp="1"/>
          </p:cNvSpPr>
          <p:nvPr>
            <p:ph type="subTitle" idx="1"/>
            <p:custDataLst>
              <p:tags r:id="rId8"/>
            </p:custDataLst>
          </p:nvPr>
        </p:nvSpPr>
        <p:spPr>
          <a:xfrm>
            <a:off x="416052" y="525928"/>
            <a:ext cx="3869385" cy="246221"/>
          </a:xfrm>
          <a:prstGeom prst="rect">
            <a:avLst/>
          </a:prstGeom>
        </p:spPr>
        <p:txBody>
          <a:bodyPr wrap="square">
            <a:noAutofit/>
          </a:bodyPr>
          <a:lstStyle>
            <a:lvl1pPr marL="0" indent="0" algn="l">
              <a:buNone/>
              <a:defRPr sz="1600" b="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14" name="Documenttype">
            <a:extLst>
              <a:ext uri="{FF2B5EF4-FFF2-40B4-BE49-F238E27FC236}">
                <a16:creationId xmlns:a16="http://schemas.microsoft.com/office/drawing/2014/main" id="{F6423CDC-10C6-4893-AAB3-4DC3BAB587DA}"/>
              </a:ext>
            </a:extLst>
          </p:cNvPr>
          <p:cNvSpPr txBox="1">
            <a:spLocks/>
          </p:cNvSpPr>
          <p:nvPr userDrawn="1">
            <p:custDataLst>
              <p:tags r:id="rId9"/>
            </p:custDataLst>
          </p:nvPr>
        </p:nvSpPr>
        <p:spPr>
          <a:xfrm>
            <a:off x="412114" y="6419762"/>
            <a:ext cx="2871621" cy="365213"/>
          </a:xfrm>
          <a:prstGeom prst="rect">
            <a:avLst/>
          </a:prstGeom>
        </p:spPr>
        <p:txBody>
          <a:bodyPr vert="horz" wrap="square" lIns="0" tIns="0" rIns="0" bIns="0" rtlCol="0" anchor="b">
            <a:noAutofit/>
          </a:bodyPr>
          <a:lstStyle>
            <a:lvl1pPr marL="0" indent="0" algn="l" defTabSz="914400" rtl="0" eaLnBrk="1" latinLnBrk="0" hangingPunct="1">
              <a:lnSpc>
                <a:spcPct val="100000"/>
              </a:lnSpc>
              <a:spcBef>
                <a:spcPts val="300"/>
              </a:spcBef>
              <a:spcAft>
                <a:spcPts val="300"/>
              </a:spcAft>
              <a:buFont typeface="Segoe UI" panose="020B0502040204020203" pitchFamily="34" charset="0"/>
              <a:buNone/>
              <a:defRPr sz="1400" kern="1200">
                <a:solidFill>
                  <a:schemeClr val="tx1"/>
                </a:solidFill>
                <a:latin typeface="+mn-lt"/>
                <a:ea typeface="+mn-ea"/>
                <a:cs typeface="Arial" panose="020B0604020202020204" pitchFamily="34" charset="0"/>
              </a:defRPr>
            </a:lvl1pPr>
            <a:lvl2pPr marL="115888" indent="0" algn="l" defTabSz="914400" rtl="0" eaLnBrk="1" latinLnBrk="0" hangingPunct="1">
              <a:lnSpc>
                <a:spcPct val="100000"/>
              </a:lnSpc>
              <a:spcBef>
                <a:spcPts val="0"/>
              </a:spcBef>
              <a:spcAft>
                <a:spcPts val="300"/>
              </a:spcAft>
              <a:buFont typeface="Wingdings" panose="05000000000000000000" pitchFamily="2" charset="2"/>
              <a:buNone/>
              <a:defRPr sz="1600" kern="1200">
                <a:solidFill>
                  <a:schemeClr val="bg1"/>
                </a:solidFill>
                <a:latin typeface="+mn-lt"/>
                <a:ea typeface="+mn-ea"/>
                <a:cs typeface="Arial" panose="020B0604020202020204" pitchFamily="34" charset="0"/>
              </a:defRPr>
            </a:lvl2pPr>
            <a:lvl3pPr marL="466344" indent="0" algn="l" defTabSz="914400" rtl="0" eaLnBrk="1" latinLnBrk="0" hangingPunct="1">
              <a:lnSpc>
                <a:spcPct val="100000"/>
              </a:lnSpc>
              <a:spcBef>
                <a:spcPts val="0"/>
              </a:spcBef>
              <a:spcAft>
                <a:spcPts val="300"/>
              </a:spcAft>
              <a:buFont typeface="Arial" panose="020B0604020202020204" pitchFamily="34" charset="0"/>
              <a:buNone/>
              <a:defRPr sz="1600" kern="1200">
                <a:solidFill>
                  <a:schemeClr val="bg1"/>
                </a:solidFill>
                <a:latin typeface="+mn-lt"/>
                <a:ea typeface="+mn-ea"/>
                <a:cs typeface="Arial" panose="020B0604020202020204" pitchFamily="34" charset="0"/>
              </a:defRPr>
            </a:lvl3pPr>
            <a:lvl4pPr marL="813816" indent="0" algn="l" defTabSz="914400" rtl="0" eaLnBrk="1" latinLnBrk="0" hangingPunct="1">
              <a:lnSpc>
                <a:spcPct val="100000"/>
              </a:lnSpc>
              <a:spcBef>
                <a:spcPts val="0"/>
              </a:spcBef>
              <a:spcAft>
                <a:spcPts val="300"/>
              </a:spcAft>
              <a:buFont typeface="Arial" panose="020B0604020202020204" pitchFamily="34" charset="0"/>
              <a:buNone/>
              <a:defRPr sz="1600" kern="1200">
                <a:solidFill>
                  <a:schemeClr val="bg1"/>
                </a:solidFill>
                <a:latin typeface="+mn-lt"/>
                <a:ea typeface="+mn-ea"/>
                <a:cs typeface="Arial" panose="020B0604020202020204" pitchFamily="34" charset="0"/>
              </a:defRPr>
            </a:lvl4pPr>
            <a:lvl5pPr marL="1161288" indent="0" algn="l" defTabSz="914400" rtl="0" eaLnBrk="1" latinLnBrk="0" hangingPunct="1">
              <a:lnSpc>
                <a:spcPct val="100000"/>
              </a:lnSpc>
              <a:spcBef>
                <a:spcPts val="0"/>
              </a:spcBef>
              <a:spcAft>
                <a:spcPts val="300"/>
              </a:spcAft>
              <a:buSzPct val="100000"/>
              <a:buFont typeface="Arial" panose="020B0604020202020204" pitchFamily="34" charset="0"/>
              <a:buNone/>
              <a:defRPr sz="1600" kern="1200">
                <a:solidFill>
                  <a:schemeClr val="bg1"/>
                </a:solidFill>
                <a:latin typeface="+mn-lt"/>
                <a:ea typeface="+mn-ea"/>
                <a:cs typeface="Arial" panose="020B0604020202020204" pitchFamily="34" charset="0"/>
              </a:defRPr>
            </a:lvl5pPr>
            <a:lvl6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6pPr>
            <a:lvl7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7pPr>
            <a:lvl8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8pPr>
            <a:lvl9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9pPr>
          </a:lstStyle>
          <a:p>
            <a:r>
              <a:rPr lang="en-US" sz="900" i="1" dirty="0"/>
              <a:t>Confidential, Draft and Pre-Decisional</a:t>
            </a:r>
          </a:p>
        </p:txBody>
      </p:sp>
    </p:spTree>
    <p:extLst>
      <p:ext uri="{BB962C8B-B14F-4D97-AF65-F5344CB8AC3E}">
        <p14:creationId xmlns:p14="http://schemas.microsoft.com/office/powerpoint/2010/main" val="1187489430"/>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showMasterSp="0" preserve="1" userDrawn="1">
  <p:cSld name="2/3">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3C874AD5-EF74-4210-B94F-F40285F6D1E0}"/>
              </a:ext>
            </a:extLst>
          </p:cNvPr>
          <p:cNvGraphicFramePr>
            <a:graphicFrameLocks noChangeAspect="1"/>
          </p:cNvGraphicFramePr>
          <p:nvPr userDrawn="1">
            <p:custDataLst>
              <p:tags r:id="rId1"/>
            </p:custDataLst>
            <p:extLst>
              <p:ext uri="{D42A27DB-BD31-4B8C-83A1-F6EECF244321}">
                <p14:modId xmlns:p14="http://schemas.microsoft.com/office/powerpoint/2010/main" val="4255211721"/>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11" imgW="592" imgH="591" progId="TCLayout.ActiveDocument.1">
                  <p:embed/>
                </p:oleObj>
              </mc:Choice>
              <mc:Fallback>
                <p:oleObj name="think-cell Slide" r:id="rId11" imgW="592" imgH="591" progId="TCLayout.ActiveDocument.1">
                  <p:embed/>
                  <p:pic>
                    <p:nvPicPr>
                      <p:cNvPr id="3" name="Object 2" hidden="1">
                        <a:extLst>
                          <a:ext uri="{FF2B5EF4-FFF2-40B4-BE49-F238E27FC236}">
                            <a16:creationId xmlns:a16="http://schemas.microsoft.com/office/drawing/2014/main" id="{3C874AD5-EF74-4210-B94F-F40285F6D1E0}"/>
                          </a:ext>
                        </a:extLst>
                      </p:cNvPr>
                      <p:cNvPicPr/>
                      <p:nvPr/>
                    </p:nvPicPr>
                    <p:blipFill>
                      <a:blip r:embed="rId12"/>
                      <a:stretch>
                        <a:fillRect/>
                      </a:stretch>
                    </p:blipFill>
                    <p:spPr>
                      <a:xfrm>
                        <a:off x="1588" y="1588"/>
                        <a:ext cx="1588" cy="1588"/>
                      </a:xfrm>
                      <a:prstGeom prst="rect">
                        <a:avLst/>
                      </a:prstGeom>
                    </p:spPr>
                  </p:pic>
                </p:oleObj>
              </mc:Fallback>
            </mc:AlternateContent>
          </a:graphicData>
        </a:graphic>
      </p:graphicFrame>
      <p:sp>
        <p:nvSpPr>
          <p:cNvPr id="2" name="Rectangle 3" hidden="1">
            <a:extLst>
              <a:ext uri="{FF2B5EF4-FFF2-40B4-BE49-F238E27FC236}">
                <a16:creationId xmlns:a16="http://schemas.microsoft.com/office/drawing/2014/main" id="{D1DF5CE8-D561-43C7-AB94-A5D89A58CD8A}"/>
              </a:ext>
            </a:extLst>
          </p:cNvPr>
          <p:cNvSpPr/>
          <p:nvPr userDrawn="1">
            <p:custDataLst>
              <p:tags r:id="rId2"/>
            </p:custDataLst>
          </p:nvPr>
        </p:nvSpPr>
        <p:spPr>
          <a:xfrm>
            <a:off x="0" y="0"/>
            <a:ext cx="158750" cy="158750"/>
          </a:xfrm>
          <a:prstGeom prst="rect">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a:spcBef>
                <a:spcPts val="300"/>
              </a:spcBef>
              <a:spcAft>
                <a:spcPts val="300"/>
              </a:spcAft>
            </a:pPr>
            <a:endParaRPr lang="en-US" sz="2200" b="1" i="0" baseline="0" dirty="0">
              <a:solidFill>
                <a:schemeClr val="bg1"/>
              </a:solidFill>
              <a:latin typeface="Arial" panose="020B0604020202020204" pitchFamily="34" charset="0"/>
              <a:ea typeface="+mj-ea"/>
              <a:cs typeface="+mj-cs"/>
              <a:sym typeface="Arial" panose="020B0604020202020204" pitchFamily="34" charset="0"/>
            </a:endParaRPr>
          </a:p>
        </p:txBody>
      </p:sp>
      <p:sp>
        <p:nvSpPr>
          <p:cNvPr id="7" name="RectangleLight">
            <a:extLst>
              <a:ext uri="{FF2B5EF4-FFF2-40B4-BE49-F238E27FC236}">
                <a16:creationId xmlns:a16="http://schemas.microsoft.com/office/drawing/2014/main" id="{2365F90A-9CD8-40EE-93CD-2729135A9569}"/>
              </a:ext>
            </a:extLst>
          </p:cNvPr>
          <p:cNvSpPr/>
          <p:nvPr userDrawn="1">
            <p:custDataLst>
              <p:tags r:id="rId3"/>
            </p:custDataLst>
          </p:nvPr>
        </p:nvSpPr>
        <p:spPr bwMode="ltGray">
          <a:xfrm>
            <a:off x="5872734" y="0"/>
            <a:ext cx="3271266" cy="6858000"/>
          </a:xfrm>
          <a:prstGeom prst="rect">
            <a:avLst/>
          </a:prstGeom>
          <a:solidFill>
            <a:srgbClr val="DBE3F9"/>
          </a:solidFill>
          <a:ln w="63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t" anchorCtr="0" forceAA="0" compatLnSpc="1">
            <a:prstTxWarp prst="textNoShape">
              <a:avLst/>
            </a:prstTxWarp>
            <a:noAutofit/>
          </a:bodyPr>
          <a:lstStyle/>
          <a:p>
            <a:pPr algn="ctr"/>
            <a:endParaRPr lang="en-US" sz="1350" dirty="0">
              <a:solidFill>
                <a:srgbClr val="F0F0F0"/>
              </a:solidFill>
              <a:latin typeface="Arial" panose="020B0604020202020204" pitchFamily="34" charset="0"/>
            </a:endParaRPr>
          </a:p>
        </p:txBody>
      </p:sp>
      <p:sp>
        <p:nvSpPr>
          <p:cNvPr id="28" name="Slide Number">
            <a:extLst>
              <a:ext uri="{FF2B5EF4-FFF2-40B4-BE49-F238E27FC236}">
                <a16:creationId xmlns:a16="http://schemas.microsoft.com/office/drawing/2014/main" id="{0151F0BA-80A8-4F21-BC61-52898A9C097C}"/>
              </a:ext>
            </a:extLst>
          </p:cNvPr>
          <p:cNvSpPr>
            <a:spLocks noChangeArrowheads="1"/>
          </p:cNvSpPr>
          <p:nvPr userDrawn="1">
            <p:custDataLst>
              <p:tags r:id="rId4"/>
            </p:custDataLst>
          </p:nvPr>
        </p:nvSpPr>
        <p:spPr bwMode="ltGray">
          <a:xfrm>
            <a:off x="8476488" y="6501669"/>
            <a:ext cx="244126" cy="123111"/>
          </a:xfrm>
          <a:prstGeom prst="rect">
            <a:avLst/>
          </a:prstGeom>
          <a:noFill/>
          <a:ln w="9525" algn="ctr">
            <a:noFill/>
            <a:miter lim="800000"/>
            <a:headEnd/>
            <a:tailEnd/>
          </a:ln>
          <a:effectLst/>
        </p:spPr>
        <p:txBody>
          <a:bodyPr wrap="square" lIns="0" tIns="0" rIns="0" bIns="0" anchor="b">
            <a:spAutoFit/>
          </a:bodyPr>
          <a:lstStyle/>
          <a:p>
            <a:pPr algn="r" defTabSz="458047" fontAlgn="auto">
              <a:spcBef>
                <a:spcPts val="0"/>
              </a:spcBef>
              <a:spcAft>
                <a:spcPts val="0"/>
              </a:spcAft>
              <a:defRPr/>
            </a:pPr>
            <a:fld id="{4ABDCABE-3F10-B64C-92F1-862014417034}" type="slidenum">
              <a:rPr lang="en-US" sz="800" smtClean="0">
                <a:solidFill>
                  <a:schemeClr val="tx1"/>
                </a:solidFill>
                <a:latin typeface="+mn-lt"/>
                <a:ea typeface="+mn-ea"/>
                <a:cs typeface="Arial" panose="020B0604020202020204" pitchFamily="34" charset="0"/>
              </a:rPr>
              <a:pPr algn="r" defTabSz="458047" fontAlgn="auto">
                <a:spcBef>
                  <a:spcPts val="0"/>
                </a:spcBef>
                <a:spcAft>
                  <a:spcPts val="0"/>
                </a:spcAft>
                <a:defRPr/>
              </a:pPr>
              <a:t>‹#›</a:t>
            </a:fld>
            <a:endParaRPr lang="en-US" sz="800" dirty="0">
              <a:solidFill>
                <a:schemeClr val="tx1"/>
              </a:solidFill>
              <a:latin typeface="+mn-lt"/>
              <a:ea typeface="+mn-ea"/>
              <a:cs typeface="Arial" panose="020B0604020202020204" pitchFamily="34" charset="0"/>
            </a:endParaRPr>
          </a:p>
        </p:txBody>
      </p:sp>
      <p:sp>
        <p:nvSpPr>
          <p:cNvPr id="10" name="5. Source" hidden="1">
            <a:extLst>
              <a:ext uri="{FF2B5EF4-FFF2-40B4-BE49-F238E27FC236}">
                <a16:creationId xmlns:a16="http://schemas.microsoft.com/office/drawing/2014/main" id="{D3CEBF83-E241-4D4D-9783-E5C68CC3AF4E}"/>
              </a:ext>
            </a:extLst>
          </p:cNvPr>
          <p:cNvSpPr txBox="1">
            <a:spLocks/>
          </p:cNvSpPr>
          <p:nvPr userDrawn="1">
            <p:custDataLst>
              <p:tags r:id="rId5"/>
            </p:custDataLst>
          </p:nvPr>
        </p:nvSpPr>
        <p:spPr>
          <a:xfrm>
            <a:off x="416052" y="6501669"/>
            <a:ext cx="5225477" cy="123111"/>
          </a:xfrm>
          <a:prstGeom prst="rect">
            <a:avLst/>
          </a:prstGeom>
        </p:spPr>
        <p:txBody>
          <a:bodyPr vert="horz" wrap="square" lIns="0" tIns="0" rIns="0" bIns="0" rtlCol="0" anchor="b">
            <a:noAutofit/>
          </a:bodyPr>
          <a:lstStyle>
            <a:defPPr>
              <a:defRPr lang="en-US"/>
            </a:defPPr>
            <a:lvl1pPr indent="0">
              <a:lnSpc>
                <a:spcPct val="100000"/>
              </a:lnSpc>
              <a:spcBef>
                <a:spcPts val="300"/>
              </a:spcBef>
              <a:spcAft>
                <a:spcPts val="300"/>
              </a:spcAft>
              <a:buFont typeface="Segoe UI" panose="020B0502040204020203" pitchFamily="34" charset="0"/>
              <a:buChar char="​"/>
              <a:defRPr sz="800">
                <a:cs typeface="Arial" panose="020B0604020202020204" pitchFamily="34" charset="0"/>
              </a:defRPr>
            </a:lvl1pPr>
            <a:lvl2pPr marL="228600"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lvl="0"/>
            <a:r>
              <a:rPr lang="en-US" dirty="0"/>
              <a:t>Source: …</a:t>
            </a:r>
          </a:p>
        </p:txBody>
      </p:sp>
      <p:sp>
        <p:nvSpPr>
          <p:cNvPr id="11" name="1. On-page tracker">
            <a:extLst>
              <a:ext uri="{FF2B5EF4-FFF2-40B4-BE49-F238E27FC236}">
                <a16:creationId xmlns:a16="http://schemas.microsoft.com/office/drawing/2014/main" id="{14B1AC38-9340-4F04-B7F9-727A4C198432}"/>
              </a:ext>
            </a:extLst>
          </p:cNvPr>
          <p:cNvSpPr>
            <a:spLocks noGrp="1"/>
          </p:cNvSpPr>
          <p:nvPr>
            <p:ph type="body" sz="quarter" idx="10" hasCustomPrompt="1"/>
            <p:custDataLst>
              <p:tags r:id="rId6"/>
            </p:custDataLst>
          </p:nvPr>
        </p:nvSpPr>
        <p:spPr>
          <a:xfrm>
            <a:off x="416052" y="41597"/>
            <a:ext cx="2765298" cy="123111"/>
          </a:xfrm>
          <a:prstGeom prst="rect">
            <a:avLst/>
          </a:prstGeom>
          <a:ln w="6350">
            <a:noFill/>
            <a:miter lim="800000"/>
          </a:ln>
        </p:spPr>
        <p:txBody>
          <a:bodyPr vert="horz" wrap="square" lIns="0" tIns="0" rIns="0" bIns="0" rtlCol="0">
            <a:spAutoFit/>
          </a:bodyPr>
          <a:lstStyle>
            <a:lvl1pPr>
              <a:defRPr lang="en-US" sz="800" b="0" dirty="0">
                <a:cs typeface="+mn-cs"/>
              </a:defRPr>
            </a:lvl1pPr>
          </a:lstStyle>
          <a:p>
            <a:pPr lvl="0"/>
            <a:r>
              <a:rPr lang="en-US" dirty="0"/>
              <a:t>Add tracker</a:t>
            </a:r>
          </a:p>
        </p:txBody>
      </p:sp>
      <p:sp>
        <p:nvSpPr>
          <p:cNvPr id="12" name="2. Slide Title">
            <a:extLst>
              <a:ext uri="{FF2B5EF4-FFF2-40B4-BE49-F238E27FC236}">
                <a16:creationId xmlns:a16="http://schemas.microsoft.com/office/drawing/2014/main" id="{E0989CC3-989C-4053-8FFF-166827696BD9}"/>
              </a:ext>
            </a:extLst>
          </p:cNvPr>
          <p:cNvSpPr>
            <a:spLocks noGrp="1"/>
          </p:cNvSpPr>
          <p:nvPr>
            <p:ph type="title"/>
            <p:custDataLst>
              <p:tags r:id="rId7"/>
            </p:custDataLst>
          </p:nvPr>
        </p:nvSpPr>
        <p:spPr>
          <a:xfrm>
            <a:off x="416052" y="173736"/>
            <a:ext cx="5225477" cy="338554"/>
          </a:xfrm>
        </p:spPr>
        <p:txBody>
          <a:bodyPr anchor="t">
            <a:noAutofit/>
          </a:bodyPr>
          <a:lstStyle/>
          <a:p>
            <a:r>
              <a:rPr lang="en-US"/>
              <a:t>Click to edit Master title style</a:t>
            </a:r>
            <a:endParaRPr lang="en-US" dirty="0"/>
          </a:p>
        </p:txBody>
      </p:sp>
      <p:sp>
        <p:nvSpPr>
          <p:cNvPr id="13" name="3. Subtitle">
            <a:extLst>
              <a:ext uri="{FF2B5EF4-FFF2-40B4-BE49-F238E27FC236}">
                <a16:creationId xmlns:a16="http://schemas.microsoft.com/office/drawing/2014/main" id="{74755987-3A66-4AF7-AF0A-FD37AD28002D}"/>
              </a:ext>
            </a:extLst>
          </p:cNvPr>
          <p:cNvSpPr>
            <a:spLocks noGrp="1"/>
          </p:cNvSpPr>
          <p:nvPr>
            <p:ph type="subTitle" idx="1"/>
            <p:custDataLst>
              <p:tags r:id="rId8"/>
            </p:custDataLst>
          </p:nvPr>
        </p:nvSpPr>
        <p:spPr>
          <a:xfrm>
            <a:off x="416052" y="525928"/>
            <a:ext cx="5225477" cy="246221"/>
          </a:xfrm>
          <a:prstGeom prst="rect">
            <a:avLst/>
          </a:prstGeom>
        </p:spPr>
        <p:txBody>
          <a:bodyPr wrap="square">
            <a:noAutofit/>
          </a:bodyPr>
          <a:lstStyle>
            <a:lvl1pPr marL="0" indent="0" algn="l">
              <a:buNone/>
              <a:defRPr sz="1600" b="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14" name="Documenttype">
            <a:extLst>
              <a:ext uri="{FF2B5EF4-FFF2-40B4-BE49-F238E27FC236}">
                <a16:creationId xmlns:a16="http://schemas.microsoft.com/office/drawing/2014/main" id="{C494F823-6042-40C6-94CD-0F980C6F2DFA}"/>
              </a:ext>
            </a:extLst>
          </p:cNvPr>
          <p:cNvSpPr txBox="1">
            <a:spLocks/>
          </p:cNvSpPr>
          <p:nvPr userDrawn="1">
            <p:custDataLst>
              <p:tags r:id="rId9"/>
            </p:custDataLst>
          </p:nvPr>
        </p:nvSpPr>
        <p:spPr>
          <a:xfrm>
            <a:off x="412114" y="6419762"/>
            <a:ext cx="2871621" cy="365213"/>
          </a:xfrm>
          <a:prstGeom prst="rect">
            <a:avLst/>
          </a:prstGeom>
        </p:spPr>
        <p:txBody>
          <a:bodyPr vert="horz" wrap="square" lIns="0" tIns="0" rIns="0" bIns="0" rtlCol="0" anchor="b">
            <a:noAutofit/>
          </a:bodyPr>
          <a:lstStyle>
            <a:lvl1pPr marL="0" indent="0" algn="l" defTabSz="914400" rtl="0" eaLnBrk="1" latinLnBrk="0" hangingPunct="1">
              <a:lnSpc>
                <a:spcPct val="100000"/>
              </a:lnSpc>
              <a:spcBef>
                <a:spcPts val="300"/>
              </a:spcBef>
              <a:spcAft>
                <a:spcPts val="300"/>
              </a:spcAft>
              <a:buFont typeface="Segoe UI" panose="020B0502040204020203" pitchFamily="34" charset="0"/>
              <a:buNone/>
              <a:defRPr sz="1400" kern="1200">
                <a:solidFill>
                  <a:schemeClr val="tx1"/>
                </a:solidFill>
                <a:latin typeface="+mn-lt"/>
                <a:ea typeface="+mn-ea"/>
                <a:cs typeface="Arial" panose="020B0604020202020204" pitchFamily="34" charset="0"/>
              </a:defRPr>
            </a:lvl1pPr>
            <a:lvl2pPr marL="115888" indent="0" algn="l" defTabSz="914400" rtl="0" eaLnBrk="1" latinLnBrk="0" hangingPunct="1">
              <a:lnSpc>
                <a:spcPct val="100000"/>
              </a:lnSpc>
              <a:spcBef>
                <a:spcPts val="0"/>
              </a:spcBef>
              <a:spcAft>
                <a:spcPts val="300"/>
              </a:spcAft>
              <a:buFont typeface="Wingdings" panose="05000000000000000000" pitchFamily="2" charset="2"/>
              <a:buNone/>
              <a:defRPr sz="1600" kern="1200">
                <a:solidFill>
                  <a:schemeClr val="bg1"/>
                </a:solidFill>
                <a:latin typeface="+mn-lt"/>
                <a:ea typeface="+mn-ea"/>
                <a:cs typeface="Arial" panose="020B0604020202020204" pitchFamily="34" charset="0"/>
              </a:defRPr>
            </a:lvl2pPr>
            <a:lvl3pPr marL="466344" indent="0" algn="l" defTabSz="914400" rtl="0" eaLnBrk="1" latinLnBrk="0" hangingPunct="1">
              <a:lnSpc>
                <a:spcPct val="100000"/>
              </a:lnSpc>
              <a:spcBef>
                <a:spcPts val="0"/>
              </a:spcBef>
              <a:spcAft>
                <a:spcPts val="300"/>
              </a:spcAft>
              <a:buFont typeface="Arial" panose="020B0604020202020204" pitchFamily="34" charset="0"/>
              <a:buNone/>
              <a:defRPr sz="1600" kern="1200">
                <a:solidFill>
                  <a:schemeClr val="bg1"/>
                </a:solidFill>
                <a:latin typeface="+mn-lt"/>
                <a:ea typeface="+mn-ea"/>
                <a:cs typeface="Arial" panose="020B0604020202020204" pitchFamily="34" charset="0"/>
              </a:defRPr>
            </a:lvl3pPr>
            <a:lvl4pPr marL="813816" indent="0" algn="l" defTabSz="914400" rtl="0" eaLnBrk="1" latinLnBrk="0" hangingPunct="1">
              <a:lnSpc>
                <a:spcPct val="100000"/>
              </a:lnSpc>
              <a:spcBef>
                <a:spcPts val="0"/>
              </a:spcBef>
              <a:spcAft>
                <a:spcPts val="300"/>
              </a:spcAft>
              <a:buFont typeface="Arial" panose="020B0604020202020204" pitchFamily="34" charset="0"/>
              <a:buNone/>
              <a:defRPr sz="1600" kern="1200">
                <a:solidFill>
                  <a:schemeClr val="bg1"/>
                </a:solidFill>
                <a:latin typeface="+mn-lt"/>
                <a:ea typeface="+mn-ea"/>
                <a:cs typeface="Arial" panose="020B0604020202020204" pitchFamily="34" charset="0"/>
              </a:defRPr>
            </a:lvl4pPr>
            <a:lvl5pPr marL="1161288" indent="0" algn="l" defTabSz="914400" rtl="0" eaLnBrk="1" latinLnBrk="0" hangingPunct="1">
              <a:lnSpc>
                <a:spcPct val="100000"/>
              </a:lnSpc>
              <a:spcBef>
                <a:spcPts val="0"/>
              </a:spcBef>
              <a:spcAft>
                <a:spcPts val="300"/>
              </a:spcAft>
              <a:buSzPct val="100000"/>
              <a:buFont typeface="Arial" panose="020B0604020202020204" pitchFamily="34" charset="0"/>
              <a:buNone/>
              <a:defRPr sz="1600" kern="1200">
                <a:solidFill>
                  <a:schemeClr val="bg1"/>
                </a:solidFill>
                <a:latin typeface="+mn-lt"/>
                <a:ea typeface="+mn-ea"/>
                <a:cs typeface="Arial" panose="020B0604020202020204" pitchFamily="34" charset="0"/>
              </a:defRPr>
            </a:lvl5pPr>
            <a:lvl6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6pPr>
            <a:lvl7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7pPr>
            <a:lvl8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8pPr>
            <a:lvl9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9pPr>
          </a:lstStyle>
          <a:p>
            <a:r>
              <a:rPr lang="en-US" sz="900" i="1" dirty="0"/>
              <a:t>Confidential, Draft and Pre-Decisional</a:t>
            </a:r>
          </a:p>
        </p:txBody>
      </p:sp>
    </p:spTree>
    <p:extLst>
      <p:ext uri="{BB962C8B-B14F-4D97-AF65-F5344CB8AC3E}">
        <p14:creationId xmlns:p14="http://schemas.microsoft.com/office/powerpoint/2010/main" val="3316567629"/>
      </p:ext>
    </p:extLst>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showMasterSp="0" preserve="1" userDrawn="1">
  <p:cSld name="3/4 ">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9F7114D8-6025-4386-BA96-B034FE6B3CDB}"/>
              </a:ext>
            </a:extLst>
          </p:cNvPr>
          <p:cNvGraphicFramePr>
            <a:graphicFrameLocks noChangeAspect="1"/>
          </p:cNvGraphicFramePr>
          <p:nvPr userDrawn="1">
            <p:custDataLst>
              <p:tags r:id="rId1"/>
            </p:custDataLst>
            <p:extLst>
              <p:ext uri="{D42A27DB-BD31-4B8C-83A1-F6EECF244321}">
                <p14:modId xmlns:p14="http://schemas.microsoft.com/office/powerpoint/2010/main" val="615265561"/>
              </p:ext>
            </p:extLst>
          </p:nvPr>
        </p:nvGraphicFramePr>
        <p:xfrm>
          <a:off x="1191" y="1588"/>
          <a:ext cx="1191" cy="1588"/>
        </p:xfrm>
        <a:graphic>
          <a:graphicData uri="http://schemas.openxmlformats.org/presentationml/2006/ole">
            <mc:AlternateContent xmlns:mc="http://schemas.openxmlformats.org/markup-compatibility/2006">
              <mc:Choice xmlns:v="urn:schemas-microsoft-com:vml" Requires="v">
                <p:oleObj name="think-cell Slide" r:id="rId11" imgW="413" imgH="416" progId="TCLayout.ActiveDocument.1">
                  <p:embed/>
                </p:oleObj>
              </mc:Choice>
              <mc:Fallback>
                <p:oleObj name="think-cell Slide" r:id="rId11" imgW="413" imgH="416" progId="TCLayout.ActiveDocument.1">
                  <p:embed/>
                  <p:pic>
                    <p:nvPicPr>
                      <p:cNvPr id="3" name="Object 2" hidden="1">
                        <a:extLst>
                          <a:ext uri="{FF2B5EF4-FFF2-40B4-BE49-F238E27FC236}">
                            <a16:creationId xmlns:a16="http://schemas.microsoft.com/office/drawing/2014/main" id="{9F7114D8-6025-4386-BA96-B034FE6B3CDB}"/>
                          </a:ext>
                        </a:extLst>
                      </p:cNvPr>
                      <p:cNvPicPr/>
                      <p:nvPr/>
                    </p:nvPicPr>
                    <p:blipFill>
                      <a:blip r:embed="rId12"/>
                      <a:stretch>
                        <a:fillRect/>
                      </a:stretch>
                    </p:blipFill>
                    <p:spPr>
                      <a:xfrm>
                        <a:off x="1191" y="1588"/>
                        <a:ext cx="1191" cy="1588"/>
                      </a:xfrm>
                      <a:prstGeom prst="rect">
                        <a:avLst/>
                      </a:prstGeom>
                    </p:spPr>
                  </p:pic>
                </p:oleObj>
              </mc:Fallback>
            </mc:AlternateContent>
          </a:graphicData>
        </a:graphic>
      </p:graphicFrame>
      <p:sp>
        <p:nvSpPr>
          <p:cNvPr id="4" name="Rectangle 3" hidden="1">
            <a:extLst>
              <a:ext uri="{FF2B5EF4-FFF2-40B4-BE49-F238E27FC236}">
                <a16:creationId xmlns:a16="http://schemas.microsoft.com/office/drawing/2014/main" id="{C8CB8AD3-3DED-4C3C-8856-6127F6F35972}"/>
              </a:ext>
            </a:extLst>
          </p:cNvPr>
          <p:cNvSpPr/>
          <p:nvPr userDrawn="1">
            <p:custDataLst>
              <p:tags r:id="rId2"/>
            </p:custDataLst>
          </p:nvPr>
        </p:nvSpPr>
        <p:spPr>
          <a:xfrm>
            <a:off x="0" y="0"/>
            <a:ext cx="158750" cy="158750"/>
          </a:xfrm>
          <a:prstGeom prst="rect">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a:spcBef>
                <a:spcPts val="300"/>
              </a:spcBef>
              <a:spcAft>
                <a:spcPts val="300"/>
              </a:spcAft>
            </a:pPr>
            <a:endParaRPr lang="en-US" sz="2200" b="1" i="0" baseline="0" dirty="0">
              <a:solidFill>
                <a:schemeClr val="bg1"/>
              </a:solidFill>
              <a:latin typeface="Arial" panose="020B0604020202020204" pitchFamily="34" charset="0"/>
              <a:ea typeface="+mj-ea"/>
              <a:cs typeface="+mj-cs"/>
              <a:sym typeface="Arial" panose="020B0604020202020204" pitchFamily="34" charset="0"/>
            </a:endParaRPr>
          </a:p>
        </p:txBody>
      </p:sp>
      <p:sp>
        <p:nvSpPr>
          <p:cNvPr id="23" name="RectangleLight">
            <a:extLst>
              <a:ext uri="{FF2B5EF4-FFF2-40B4-BE49-F238E27FC236}">
                <a16:creationId xmlns:a16="http://schemas.microsoft.com/office/drawing/2014/main" id="{A80E2F68-4ED6-42EF-9858-2FE4B1382825}"/>
              </a:ext>
            </a:extLst>
          </p:cNvPr>
          <p:cNvSpPr/>
          <p:nvPr userDrawn="1">
            <p:custDataLst>
              <p:tags r:id="rId3"/>
            </p:custDataLst>
          </p:nvPr>
        </p:nvSpPr>
        <p:spPr bwMode="ltGray">
          <a:xfrm>
            <a:off x="6586062" y="0"/>
            <a:ext cx="2557938" cy="6858000"/>
          </a:xfrm>
          <a:prstGeom prst="rect">
            <a:avLst/>
          </a:prstGeom>
          <a:solidFill>
            <a:srgbClr val="DBE3F9"/>
          </a:solidFill>
          <a:ln w="63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t" anchorCtr="0" forceAA="0" compatLnSpc="1">
            <a:prstTxWarp prst="textNoShape">
              <a:avLst/>
            </a:prstTxWarp>
            <a:noAutofit/>
          </a:bodyP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dirty="0">
              <a:ln>
                <a:noFill/>
              </a:ln>
              <a:solidFill>
                <a:srgbClr val="F0F0F0"/>
              </a:solidFill>
              <a:effectLst/>
              <a:uLnTx/>
              <a:uFillTx/>
              <a:latin typeface="Arial" panose="020B0604020202020204" pitchFamily="34" charset="0"/>
              <a:ea typeface="+mn-ea"/>
              <a:cs typeface="+mn-cs"/>
            </a:endParaRPr>
          </a:p>
        </p:txBody>
      </p:sp>
      <p:sp>
        <p:nvSpPr>
          <p:cNvPr id="16" name="Slide Number">
            <a:extLst>
              <a:ext uri="{FF2B5EF4-FFF2-40B4-BE49-F238E27FC236}">
                <a16:creationId xmlns:a16="http://schemas.microsoft.com/office/drawing/2014/main" id="{C0F3E7B1-38C8-4558-A8C6-99F73B7D4385}"/>
              </a:ext>
            </a:extLst>
          </p:cNvPr>
          <p:cNvSpPr>
            <a:spLocks noChangeArrowheads="1"/>
          </p:cNvSpPr>
          <p:nvPr userDrawn="1">
            <p:custDataLst>
              <p:tags r:id="rId4"/>
            </p:custDataLst>
          </p:nvPr>
        </p:nvSpPr>
        <p:spPr bwMode="ltGray">
          <a:xfrm>
            <a:off x="8476488" y="6501669"/>
            <a:ext cx="244126" cy="123111"/>
          </a:xfrm>
          <a:prstGeom prst="rect">
            <a:avLst/>
          </a:prstGeom>
          <a:noFill/>
          <a:ln w="9525" algn="ctr">
            <a:noFill/>
            <a:miter lim="800000"/>
            <a:headEnd/>
            <a:tailEnd/>
          </a:ln>
          <a:effectLst/>
        </p:spPr>
        <p:txBody>
          <a:bodyPr wrap="square" lIns="0" tIns="0" rIns="0" bIns="0" anchor="b">
            <a:spAutoFit/>
          </a:bodyPr>
          <a:lstStyle/>
          <a:p>
            <a:pPr algn="r" defTabSz="458047" fontAlgn="auto">
              <a:spcBef>
                <a:spcPts val="0"/>
              </a:spcBef>
              <a:spcAft>
                <a:spcPts val="0"/>
              </a:spcAft>
              <a:defRPr/>
            </a:pPr>
            <a:fld id="{4ABDCABE-3F10-B64C-92F1-862014417034}" type="slidenum">
              <a:rPr lang="en-US" sz="800" smtClean="0">
                <a:solidFill>
                  <a:schemeClr val="tx1"/>
                </a:solidFill>
                <a:latin typeface="+mn-lt"/>
                <a:ea typeface="+mn-ea"/>
                <a:cs typeface="Arial" panose="020B0604020202020204" pitchFamily="34" charset="0"/>
              </a:rPr>
              <a:pPr algn="r" defTabSz="458047" fontAlgn="auto">
                <a:spcBef>
                  <a:spcPts val="0"/>
                </a:spcBef>
                <a:spcAft>
                  <a:spcPts val="0"/>
                </a:spcAft>
                <a:defRPr/>
              </a:pPr>
              <a:t>‹#›</a:t>
            </a:fld>
            <a:endParaRPr lang="en-US" sz="800" dirty="0">
              <a:solidFill>
                <a:schemeClr val="tx1"/>
              </a:solidFill>
              <a:latin typeface="+mn-lt"/>
              <a:ea typeface="+mn-ea"/>
              <a:cs typeface="Arial" panose="020B0604020202020204" pitchFamily="34" charset="0"/>
            </a:endParaRPr>
          </a:p>
        </p:txBody>
      </p:sp>
      <p:sp>
        <p:nvSpPr>
          <p:cNvPr id="10" name="5. Source" hidden="1">
            <a:extLst>
              <a:ext uri="{FF2B5EF4-FFF2-40B4-BE49-F238E27FC236}">
                <a16:creationId xmlns:a16="http://schemas.microsoft.com/office/drawing/2014/main" id="{4E3119B5-3D7F-4B88-8761-E5447BB52B0A}"/>
              </a:ext>
            </a:extLst>
          </p:cNvPr>
          <p:cNvSpPr txBox="1">
            <a:spLocks/>
          </p:cNvSpPr>
          <p:nvPr userDrawn="1">
            <p:custDataLst>
              <p:tags r:id="rId5"/>
            </p:custDataLst>
          </p:nvPr>
        </p:nvSpPr>
        <p:spPr>
          <a:xfrm>
            <a:off x="416051" y="6501669"/>
            <a:ext cx="5943600" cy="123111"/>
          </a:xfrm>
          <a:prstGeom prst="rect">
            <a:avLst/>
          </a:prstGeom>
        </p:spPr>
        <p:txBody>
          <a:bodyPr vert="horz" wrap="square" lIns="0" tIns="0" rIns="0" bIns="0" rtlCol="0" anchor="b">
            <a:noAutofit/>
          </a:bodyPr>
          <a:lstStyle>
            <a:defPPr>
              <a:defRPr lang="en-US"/>
            </a:defPPr>
            <a:lvl1pPr indent="0">
              <a:lnSpc>
                <a:spcPct val="100000"/>
              </a:lnSpc>
              <a:spcBef>
                <a:spcPts val="300"/>
              </a:spcBef>
              <a:spcAft>
                <a:spcPts val="300"/>
              </a:spcAft>
              <a:buFont typeface="Segoe UI" panose="020B0502040204020203" pitchFamily="34" charset="0"/>
              <a:buChar char="​"/>
              <a:defRPr sz="800">
                <a:cs typeface="Arial" panose="020B0604020202020204" pitchFamily="34" charset="0"/>
              </a:defRPr>
            </a:lvl1pPr>
            <a:lvl2pPr marL="228600"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lvl="0"/>
            <a:r>
              <a:rPr lang="en-US" noProof="0" dirty="0"/>
              <a:t>Source: …</a:t>
            </a:r>
          </a:p>
        </p:txBody>
      </p:sp>
      <p:sp>
        <p:nvSpPr>
          <p:cNvPr id="11" name="1. On-page tracker">
            <a:extLst>
              <a:ext uri="{FF2B5EF4-FFF2-40B4-BE49-F238E27FC236}">
                <a16:creationId xmlns:a16="http://schemas.microsoft.com/office/drawing/2014/main" id="{82B2936D-0579-49C0-B9F2-C28424031296}"/>
              </a:ext>
            </a:extLst>
          </p:cNvPr>
          <p:cNvSpPr>
            <a:spLocks noGrp="1"/>
          </p:cNvSpPr>
          <p:nvPr>
            <p:ph type="body" sz="quarter" idx="10" hasCustomPrompt="1"/>
            <p:custDataLst>
              <p:tags r:id="rId6"/>
            </p:custDataLst>
          </p:nvPr>
        </p:nvSpPr>
        <p:spPr>
          <a:xfrm>
            <a:off x="416052" y="41597"/>
            <a:ext cx="2765298" cy="123111"/>
          </a:xfrm>
          <a:prstGeom prst="rect">
            <a:avLst/>
          </a:prstGeom>
          <a:ln w="6350">
            <a:noFill/>
            <a:miter lim="800000"/>
          </a:ln>
        </p:spPr>
        <p:txBody>
          <a:bodyPr vert="horz" wrap="square" lIns="0" tIns="0" rIns="0" bIns="0" rtlCol="0">
            <a:spAutoFit/>
          </a:bodyPr>
          <a:lstStyle>
            <a:lvl1pPr>
              <a:defRPr lang="en-US" sz="800" b="0" dirty="0">
                <a:cs typeface="+mn-cs"/>
              </a:defRPr>
            </a:lvl1pPr>
          </a:lstStyle>
          <a:p>
            <a:pPr lvl="0"/>
            <a:r>
              <a:rPr lang="en-US" dirty="0"/>
              <a:t>Add tracker</a:t>
            </a:r>
          </a:p>
        </p:txBody>
      </p:sp>
      <p:sp>
        <p:nvSpPr>
          <p:cNvPr id="12" name="2. Slide Title">
            <a:extLst>
              <a:ext uri="{FF2B5EF4-FFF2-40B4-BE49-F238E27FC236}">
                <a16:creationId xmlns:a16="http://schemas.microsoft.com/office/drawing/2014/main" id="{126BA874-D683-4AD6-9136-C6CB0A000745}"/>
              </a:ext>
            </a:extLst>
          </p:cNvPr>
          <p:cNvSpPr>
            <a:spLocks noGrp="1"/>
          </p:cNvSpPr>
          <p:nvPr>
            <p:ph type="title"/>
            <p:custDataLst>
              <p:tags r:id="rId7"/>
            </p:custDataLst>
          </p:nvPr>
        </p:nvSpPr>
        <p:spPr>
          <a:xfrm>
            <a:off x="416052" y="173736"/>
            <a:ext cx="5943600" cy="338554"/>
          </a:xfrm>
        </p:spPr>
        <p:txBody>
          <a:bodyPr vert="horz" wrap="square" lIns="0" tIns="0" rIns="0" bIns="0" rtlCol="0" anchor="t" anchorCtr="0">
            <a:noAutofit/>
          </a:bodyPr>
          <a:lstStyle>
            <a:lvl1pPr>
              <a:defRPr lang="en-US" dirty="0"/>
            </a:lvl1pPr>
          </a:lstStyle>
          <a:p>
            <a:pPr lvl="0"/>
            <a:r>
              <a:rPr lang="en-US"/>
              <a:t>Click to edit Master title style</a:t>
            </a:r>
            <a:endParaRPr lang="en-US" dirty="0"/>
          </a:p>
        </p:txBody>
      </p:sp>
      <p:sp>
        <p:nvSpPr>
          <p:cNvPr id="13" name="3. Subtitle">
            <a:extLst>
              <a:ext uri="{FF2B5EF4-FFF2-40B4-BE49-F238E27FC236}">
                <a16:creationId xmlns:a16="http://schemas.microsoft.com/office/drawing/2014/main" id="{014A53DA-65EF-4EBF-B2CC-035C915C32E5}"/>
              </a:ext>
            </a:extLst>
          </p:cNvPr>
          <p:cNvSpPr>
            <a:spLocks noGrp="1"/>
          </p:cNvSpPr>
          <p:nvPr>
            <p:ph type="subTitle" idx="1"/>
            <p:custDataLst>
              <p:tags r:id="rId8"/>
            </p:custDataLst>
          </p:nvPr>
        </p:nvSpPr>
        <p:spPr>
          <a:xfrm>
            <a:off x="416052" y="525928"/>
            <a:ext cx="5943600" cy="246221"/>
          </a:xfrm>
          <a:prstGeom prst="rect">
            <a:avLst/>
          </a:prstGeom>
        </p:spPr>
        <p:txBody>
          <a:bodyPr vert="horz" wrap="square" lIns="0" tIns="0" rIns="0" bIns="0" rtlCol="0">
            <a:noAutofit/>
          </a:bodyPr>
          <a:lstStyle>
            <a:lvl1pPr>
              <a:defRPr lang="en-US" sz="1600" dirty="0"/>
            </a:lvl1pPr>
          </a:lstStyle>
          <a:p>
            <a:pPr lvl="0">
              <a:buNone/>
            </a:pPr>
            <a:r>
              <a:rPr lang="en-US"/>
              <a:t>Click to edit Master subtitle style</a:t>
            </a:r>
            <a:endParaRPr lang="en-US" dirty="0"/>
          </a:p>
        </p:txBody>
      </p:sp>
      <p:sp>
        <p:nvSpPr>
          <p:cNvPr id="14" name="Documenttype">
            <a:extLst>
              <a:ext uri="{FF2B5EF4-FFF2-40B4-BE49-F238E27FC236}">
                <a16:creationId xmlns:a16="http://schemas.microsoft.com/office/drawing/2014/main" id="{4BA71C2D-8769-4A52-BEB4-7C780187BFA1}"/>
              </a:ext>
            </a:extLst>
          </p:cNvPr>
          <p:cNvSpPr txBox="1">
            <a:spLocks/>
          </p:cNvSpPr>
          <p:nvPr userDrawn="1">
            <p:custDataLst>
              <p:tags r:id="rId9"/>
            </p:custDataLst>
          </p:nvPr>
        </p:nvSpPr>
        <p:spPr>
          <a:xfrm>
            <a:off x="412114" y="6419762"/>
            <a:ext cx="2871621" cy="365213"/>
          </a:xfrm>
          <a:prstGeom prst="rect">
            <a:avLst/>
          </a:prstGeom>
        </p:spPr>
        <p:txBody>
          <a:bodyPr vert="horz" wrap="square" lIns="0" tIns="0" rIns="0" bIns="0" rtlCol="0" anchor="b">
            <a:noAutofit/>
          </a:bodyPr>
          <a:lstStyle>
            <a:lvl1pPr marL="0" indent="0" algn="l" defTabSz="914400" rtl="0" eaLnBrk="1" latinLnBrk="0" hangingPunct="1">
              <a:lnSpc>
                <a:spcPct val="100000"/>
              </a:lnSpc>
              <a:spcBef>
                <a:spcPts val="300"/>
              </a:spcBef>
              <a:spcAft>
                <a:spcPts val="300"/>
              </a:spcAft>
              <a:buFont typeface="Segoe UI" panose="020B0502040204020203" pitchFamily="34" charset="0"/>
              <a:buNone/>
              <a:defRPr sz="1400" kern="1200">
                <a:solidFill>
                  <a:schemeClr val="tx1"/>
                </a:solidFill>
                <a:latin typeface="+mn-lt"/>
                <a:ea typeface="+mn-ea"/>
                <a:cs typeface="Arial" panose="020B0604020202020204" pitchFamily="34" charset="0"/>
              </a:defRPr>
            </a:lvl1pPr>
            <a:lvl2pPr marL="115888" indent="0" algn="l" defTabSz="914400" rtl="0" eaLnBrk="1" latinLnBrk="0" hangingPunct="1">
              <a:lnSpc>
                <a:spcPct val="100000"/>
              </a:lnSpc>
              <a:spcBef>
                <a:spcPts val="0"/>
              </a:spcBef>
              <a:spcAft>
                <a:spcPts val="300"/>
              </a:spcAft>
              <a:buFont typeface="Wingdings" panose="05000000000000000000" pitchFamily="2" charset="2"/>
              <a:buNone/>
              <a:defRPr sz="1600" kern="1200">
                <a:solidFill>
                  <a:schemeClr val="bg1"/>
                </a:solidFill>
                <a:latin typeface="+mn-lt"/>
                <a:ea typeface="+mn-ea"/>
                <a:cs typeface="Arial" panose="020B0604020202020204" pitchFamily="34" charset="0"/>
              </a:defRPr>
            </a:lvl2pPr>
            <a:lvl3pPr marL="466344" indent="0" algn="l" defTabSz="914400" rtl="0" eaLnBrk="1" latinLnBrk="0" hangingPunct="1">
              <a:lnSpc>
                <a:spcPct val="100000"/>
              </a:lnSpc>
              <a:spcBef>
                <a:spcPts val="0"/>
              </a:spcBef>
              <a:spcAft>
                <a:spcPts val="300"/>
              </a:spcAft>
              <a:buFont typeface="Arial" panose="020B0604020202020204" pitchFamily="34" charset="0"/>
              <a:buNone/>
              <a:defRPr sz="1600" kern="1200">
                <a:solidFill>
                  <a:schemeClr val="bg1"/>
                </a:solidFill>
                <a:latin typeface="+mn-lt"/>
                <a:ea typeface="+mn-ea"/>
                <a:cs typeface="Arial" panose="020B0604020202020204" pitchFamily="34" charset="0"/>
              </a:defRPr>
            </a:lvl3pPr>
            <a:lvl4pPr marL="813816" indent="0" algn="l" defTabSz="914400" rtl="0" eaLnBrk="1" latinLnBrk="0" hangingPunct="1">
              <a:lnSpc>
                <a:spcPct val="100000"/>
              </a:lnSpc>
              <a:spcBef>
                <a:spcPts val="0"/>
              </a:spcBef>
              <a:spcAft>
                <a:spcPts val="300"/>
              </a:spcAft>
              <a:buFont typeface="Arial" panose="020B0604020202020204" pitchFamily="34" charset="0"/>
              <a:buNone/>
              <a:defRPr sz="1600" kern="1200">
                <a:solidFill>
                  <a:schemeClr val="bg1"/>
                </a:solidFill>
                <a:latin typeface="+mn-lt"/>
                <a:ea typeface="+mn-ea"/>
                <a:cs typeface="Arial" panose="020B0604020202020204" pitchFamily="34" charset="0"/>
              </a:defRPr>
            </a:lvl4pPr>
            <a:lvl5pPr marL="1161288" indent="0" algn="l" defTabSz="914400" rtl="0" eaLnBrk="1" latinLnBrk="0" hangingPunct="1">
              <a:lnSpc>
                <a:spcPct val="100000"/>
              </a:lnSpc>
              <a:spcBef>
                <a:spcPts val="0"/>
              </a:spcBef>
              <a:spcAft>
                <a:spcPts val="300"/>
              </a:spcAft>
              <a:buSzPct val="100000"/>
              <a:buFont typeface="Arial" panose="020B0604020202020204" pitchFamily="34" charset="0"/>
              <a:buNone/>
              <a:defRPr sz="1600" kern="1200">
                <a:solidFill>
                  <a:schemeClr val="bg1"/>
                </a:solidFill>
                <a:latin typeface="+mn-lt"/>
                <a:ea typeface="+mn-ea"/>
                <a:cs typeface="Arial" panose="020B0604020202020204" pitchFamily="34" charset="0"/>
              </a:defRPr>
            </a:lvl5pPr>
            <a:lvl6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6pPr>
            <a:lvl7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7pPr>
            <a:lvl8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8pPr>
            <a:lvl9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9pPr>
          </a:lstStyle>
          <a:p>
            <a:r>
              <a:rPr lang="en-US" sz="900" i="1" dirty="0"/>
              <a:t>Confidential, Draft and Pre-Decisional</a:t>
            </a:r>
          </a:p>
        </p:txBody>
      </p:sp>
    </p:spTree>
    <p:extLst>
      <p:ext uri="{BB962C8B-B14F-4D97-AF65-F5344CB8AC3E}">
        <p14:creationId xmlns:p14="http://schemas.microsoft.com/office/powerpoint/2010/main" val="2543292175"/>
      </p:ext>
    </p:extLst>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showMasterSp="0" preserve="1" userDrawn="1">
  <p:cSld name="3-line">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3AB36C25-3154-4643-A5D1-40C663C7617E}"/>
              </a:ext>
            </a:extLst>
          </p:cNvPr>
          <p:cNvGraphicFramePr>
            <a:graphicFrameLocks noChangeAspect="1"/>
          </p:cNvGraphicFramePr>
          <p:nvPr userDrawn="1">
            <p:custDataLst>
              <p:tags r:id="rId1"/>
            </p:custDataLst>
            <p:extLst>
              <p:ext uri="{D42A27DB-BD31-4B8C-83A1-F6EECF244321}">
                <p14:modId xmlns:p14="http://schemas.microsoft.com/office/powerpoint/2010/main" val="2043053151"/>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9" imgW="572" imgH="588" progId="TCLayout.ActiveDocument.1">
                  <p:embed/>
                </p:oleObj>
              </mc:Choice>
              <mc:Fallback>
                <p:oleObj name="think-cell Slide" r:id="rId9" imgW="572" imgH="588" progId="TCLayout.ActiveDocument.1">
                  <p:embed/>
                  <p:pic>
                    <p:nvPicPr>
                      <p:cNvPr id="3" name="Object 2" hidden="1">
                        <a:extLst>
                          <a:ext uri="{FF2B5EF4-FFF2-40B4-BE49-F238E27FC236}">
                            <a16:creationId xmlns:a16="http://schemas.microsoft.com/office/drawing/2014/main" id="{3AB36C25-3154-4643-A5D1-40C663C7617E}"/>
                          </a:ext>
                        </a:extLst>
                      </p:cNvPr>
                      <p:cNvPicPr/>
                      <p:nvPr/>
                    </p:nvPicPr>
                    <p:blipFill>
                      <a:blip r:embed="rId10"/>
                      <a:stretch>
                        <a:fillRect/>
                      </a:stretch>
                    </p:blipFill>
                    <p:spPr>
                      <a:xfrm>
                        <a:off x="1588" y="1588"/>
                        <a:ext cx="1588" cy="1588"/>
                      </a:xfrm>
                      <a:prstGeom prst="rect">
                        <a:avLst/>
                      </a:prstGeom>
                    </p:spPr>
                  </p:pic>
                </p:oleObj>
              </mc:Fallback>
            </mc:AlternateContent>
          </a:graphicData>
        </a:graphic>
      </p:graphicFrame>
      <p:sp>
        <p:nvSpPr>
          <p:cNvPr id="5" name="Rectangle 4" hidden="1">
            <a:extLst>
              <a:ext uri="{FF2B5EF4-FFF2-40B4-BE49-F238E27FC236}">
                <a16:creationId xmlns:a16="http://schemas.microsoft.com/office/drawing/2014/main" id="{E261CA95-BAC8-4094-B77C-B413C63AA452}"/>
              </a:ext>
            </a:extLst>
          </p:cNvPr>
          <p:cNvSpPr/>
          <p:nvPr userDrawn="1">
            <p:custDataLst>
              <p:tags r:id="rId2"/>
            </p:custDataLst>
          </p:nvPr>
        </p:nvSpPr>
        <p:spPr>
          <a:xfrm>
            <a:off x="0" y="0"/>
            <a:ext cx="158750" cy="158750"/>
          </a:xfrm>
          <a:prstGeom prst="rect">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a:spcBef>
                <a:spcPts val="300"/>
              </a:spcBef>
              <a:spcAft>
                <a:spcPts val="300"/>
              </a:spcAft>
            </a:pPr>
            <a:endParaRPr lang="en-US" sz="2200" b="1" i="0" baseline="0" dirty="0">
              <a:solidFill>
                <a:schemeClr val="bg1"/>
              </a:solidFill>
              <a:latin typeface="Arial" panose="020B0604020202020204" pitchFamily="34" charset="0"/>
              <a:ea typeface="+mj-ea"/>
              <a:cs typeface="+mj-cs"/>
              <a:sym typeface="Arial" panose="020B0604020202020204" pitchFamily="34" charset="0"/>
            </a:endParaRPr>
          </a:p>
        </p:txBody>
      </p:sp>
      <p:sp>
        <p:nvSpPr>
          <p:cNvPr id="4" name="2. Slide Title">
            <a:extLst>
              <a:ext uri="{FF2B5EF4-FFF2-40B4-BE49-F238E27FC236}">
                <a16:creationId xmlns:a16="http://schemas.microsoft.com/office/drawing/2014/main" id="{6C3D89FC-A4B9-4683-B64F-B0644150274F}"/>
              </a:ext>
            </a:extLst>
          </p:cNvPr>
          <p:cNvSpPr>
            <a:spLocks noGrp="1"/>
          </p:cNvSpPr>
          <p:nvPr>
            <p:ph type="title"/>
            <p:custDataLst>
              <p:tags r:id="rId3"/>
            </p:custDataLst>
          </p:nvPr>
        </p:nvSpPr>
        <p:spPr>
          <a:xfrm>
            <a:off x="416052" y="173736"/>
            <a:ext cx="8311896" cy="338554"/>
          </a:xfrm>
        </p:spPr>
        <p:txBody>
          <a:bodyPr vert="horz" wrap="square" lIns="0" tIns="0" rIns="0" bIns="0" rtlCol="0" anchor="t" anchorCtr="0">
            <a:spAutoFit/>
          </a:bodyPr>
          <a:lstStyle>
            <a:lvl1pPr>
              <a:defRPr lang="en-US" dirty="0"/>
            </a:lvl1pPr>
          </a:lstStyle>
          <a:p>
            <a:pPr lvl="0"/>
            <a:r>
              <a:rPr lang="en-US"/>
              <a:t>Click to edit Master title style</a:t>
            </a:r>
            <a:endParaRPr lang="en-US" dirty="0"/>
          </a:p>
        </p:txBody>
      </p:sp>
      <p:sp>
        <p:nvSpPr>
          <p:cNvPr id="20" name="Slide Number">
            <a:extLst>
              <a:ext uri="{FF2B5EF4-FFF2-40B4-BE49-F238E27FC236}">
                <a16:creationId xmlns:a16="http://schemas.microsoft.com/office/drawing/2014/main" id="{F5AB69F0-0252-4F2C-9F5C-D4F8BF35BCBE}"/>
              </a:ext>
            </a:extLst>
          </p:cNvPr>
          <p:cNvSpPr>
            <a:spLocks noChangeArrowheads="1"/>
          </p:cNvSpPr>
          <p:nvPr userDrawn="1">
            <p:custDataLst>
              <p:tags r:id="rId4"/>
            </p:custDataLst>
          </p:nvPr>
        </p:nvSpPr>
        <p:spPr bwMode="black">
          <a:xfrm>
            <a:off x="8476488" y="6501669"/>
            <a:ext cx="244126" cy="123111"/>
          </a:xfrm>
          <a:prstGeom prst="rect">
            <a:avLst/>
          </a:prstGeom>
          <a:noFill/>
          <a:ln w="9525" algn="ctr">
            <a:noFill/>
            <a:miter lim="800000"/>
            <a:headEnd/>
            <a:tailEnd/>
          </a:ln>
          <a:effectLst/>
        </p:spPr>
        <p:txBody>
          <a:bodyPr wrap="square" lIns="0" tIns="0" rIns="0" bIns="0" anchor="b">
            <a:spAutoFit/>
          </a:bodyPr>
          <a:lstStyle/>
          <a:p>
            <a:pPr marL="0" algn="r" defTabSz="458047" rtl="0" eaLnBrk="1" fontAlgn="auto" latinLnBrk="0" hangingPunct="1">
              <a:spcBef>
                <a:spcPts val="0"/>
              </a:spcBef>
              <a:spcAft>
                <a:spcPts val="0"/>
              </a:spcAft>
              <a:defRPr/>
            </a:pPr>
            <a:fld id="{4ABDCABE-3F10-B64C-92F1-862014417034}" type="slidenum">
              <a:rPr lang="en-US" sz="800" kern="1200" smtClean="0">
                <a:solidFill>
                  <a:schemeClr val="tx1"/>
                </a:solidFill>
                <a:latin typeface="+mn-lt"/>
                <a:ea typeface="+mn-ea"/>
                <a:cs typeface="Arial" panose="020B0604020202020204" pitchFamily="34" charset="0"/>
              </a:rPr>
              <a:pPr marL="0" algn="r" defTabSz="458047" rtl="0" eaLnBrk="1" fontAlgn="auto" latinLnBrk="0" hangingPunct="1">
                <a:spcBef>
                  <a:spcPts val="0"/>
                </a:spcBef>
                <a:spcAft>
                  <a:spcPts val="0"/>
                </a:spcAft>
                <a:defRPr/>
              </a:pPr>
              <a:t>‹#›</a:t>
            </a:fld>
            <a:endParaRPr lang="en-US" sz="800" kern="1200" dirty="0">
              <a:solidFill>
                <a:schemeClr val="tx1"/>
              </a:solidFill>
              <a:latin typeface="+mn-lt"/>
              <a:ea typeface="+mn-ea"/>
              <a:cs typeface="Arial" panose="020B0604020202020204" pitchFamily="34" charset="0"/>
            </a:endParaRPr>
          </a:p>
        </p:txBody>
      </p:sp>
      <p:sp>
        <p:nvSpPr>
          <p:cNvPr id="11" name="5. Source" hidden="1">
            <a:extLst>
              <a:ext uri="{FF2B5EF4-FFF2-40B4-BE49-F238E27FC236}">
                <a16:creationId xmlns:a16="http://schemas.microsoft.com/office/drawing/2014/main" id="{E3C08BE2-DFA5-4DF3-81CF-C757EBD94F23}"/>
              </a:ext>
            </a:extLst>
          </p:cNvPr>
          <p:cNvSpPr txBox="1"/>
          <p:nvPr userDrawn="1">
            <p:custDataLst>
              <p:tags r:id="rId5"/>
            </p:custDataLst>
          </p:nvPr>
        </p:nvSpPr>
        <p:spPr>
          <a:xfrm>
            <a:off x="416052" y="6501669"/>
            <a:ext cx="4851907" cy="123111"/>
          </a:xfrm>
          <a:prstGeom prst="rect">
            <a:avLst/>
          </a:prstGeom>
        </p:spPr>
        <p:txBody>
          <a:bodyPr vert="horz" wrap="square" lIns="0" tIns="0" rIns="0" bIns="0" rtlCol="0" anchor="b">
            <a:spAutoFit/>
          </a:bodyPr>
          <a:lstStyle>
            <a:defPPr>
              <a:defRPr lang="en-US"/>
            </a:defPPr>
            <a:lvl1pPr indent="0">
              <a:lnSpc>
                <a:spcPct val="100000"/>
              </a:lnSpc>
              <a:spcBef>
                <a:spcPts val="300"/>
              </a:spcBef>
              <a:spcAft>
                <a:spcPts val="300"/>
              </a:spcAft>
              <a:buFont typeface="Segoe UI" panose="020B0502040204020203" pitchFamily="34" charset="0"/>
              <a:buChar char="​"/>
              <a:defRPr sz="800">
                <a:cs typeface="Arial" panose="020B0604020202020204" pitchFamily="34" charset="0"/>
              </a:defRPr>
            </a:lvl1pPr>
            <a:lvl2pPr marL="228600"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lvl="0"/>
            <a:r>
              <a:rPr lang="en-US" dirty="0"/>
              <a:t>Source: …</a:t>
            </a:r>
          </a:p>
        </p:txBody>
      </p:sp>
      <p:sp>
        <p:nvSpPr>
          <p:cNvPr id="12" name="1. On-page tracker">
            <a:extLst>
              <a:ext uri="{FF2B5EF4-FFF2-40B4-BE49-F238E27FC236}">
                <a16:creationId xmlns:a16="http://schemas.microsoft.com/office/drawing/2014/main" id="{7765112B-94E4-48E7-B473-F1F8C57D1D83}"/>
              </a:ext>
            </a:extLst>
          </p:cNvPr>
          <p:cNvSpPr>
            <a:spLocks noGrp="1"/>
          </p:cNvSpPr>
          <p:nvPr>
            <p:ph type="body" sz="quarter" idx="10" hasCustomPrompt="1"/>
            <p:custDataLst>
              <p:tags r:id="rId6"/>
            </p:custDataLst>
          </p:nvPr>
        </p:nvSpPr>
        <p:spPr>
          <a:xfrm>
            <a:off x="416052" y="41597"/>
            <a:ext cx="2765298" cy="123111"/>
          </a:xfrm>
          <a:prstGeom prst="rect">
            <a:avLst/>
          </a:prstGeom>
          <a:ln w="6350">
            <a:noFill/>
            <a:miter lim="800000"/>
          </a:ln>
        </p:spPr>
        <p:txBody>
          <a:bodyPr vert="horz" wrap="square" lIns="0" tIns="0" rIns="0" bIns="0" rtlCol="0">
            <a:spAutoFit/>
          </a:bodyPr>
          <a:lstStyle>
            <a:lvl1pPr>
              <a:defRPr lang="en-US" sz="800" b="0" dirty="0">
                <a:cs typeface="+mn-cs"/>
              </a:defRPr>
            </a:lvl1pPr>
          </a:lstStyle>
          <a:p>
            <a:pPr lvl="0"/>
            <a:r>
              <a:rPr lang="en-US" dirty="0"/>
              <a:t>Add tracker</a:t>
            </a:r>
          </a:p>
        </p:txBody>
      </p:sp>
      <p:sp>
        <p:nvSpPr>
          <p:cNvPr id="8" name="Documenttype">
            <a:extLst>
              <a:ext uri="{FF2B5EF4-FFF2-40B4-BE49-F238E27FC236}">
                <a16:creationId xmlns:a16="http://schemas.microsoft.com/office/drawing/2014/main" id="{5B035A1A-50B6-45E3-9869-D14473D397AB}"/>
              </a:ext>
            </a:extLst>
          </p:cNvPr>
          <p:cNvSpPr txBox="1">
            <a:spLocks/>
          </p:cNvSpPr>
          <p:nvPr userDrawn="1">
            <p:custDataLst>
              <p:tags r:id="rId7"/>
            </p:custDataLst>
          </p:nvPr>
        </p:nvSpPr>
        <p:spPr>
          <a:xfrm>
            <a:off x="412114" y="6419762"/>
            <a:ext cx="2871621" cy="365213"/>
          </a:xfrm>
          <a:prstGeom prst="rect">
            <a:avLst/>
          </a:prstGeom>
        </p:spPr>
        <p:txBody>
          <a:bodyPr vert="horz" wrap="square" lIns="0" tIns="0" rIns="0" bIns="0" rtlCol="0" anchor="b">
            <a:noAutofit/>
          </a:bodyPr>
          <a:lstStyle>
            <a:lvl1pPr marL="0" indent="0" algn="l" defTabSz="914400" rtl="0" eaLnBrk="1" latinLnBrk="0" hangingPunct="1">
              <a:lnSpc>
                <a:spcPct val="100000"/>
              </a:lnSpc>
              <a:spcBef>
                <a:spcPts val="300"/>
              </a:spcBef>
              <a:spcAft>
                <a:spcPts val="300"/>
              </a:spcAft>
              <a:buFont typeface="Segoe UI" panose="020B0502040204020203" pitchFamily="34" charset="0"/>
              <a:buNone/>
              <a:defRPr sz="1400" kern="1200">
                <a:solidFill>
                  <a:schemeClr val="tx1"/>
                </a:solidFill>
                <a:latin typeface="+mn-lt"/>
                <a:ea typeface="+mn-ea"/>
                <a:cs typeface="Arial" panose="020B0604020202020204" pitchFamily="34" charset="0"/>
              </a:defRPr>
            </a:lvl1pPr>
            <a:lvl2pPr marL="115888" indent="0" algn="l" defTabSz="914400" rtl="0" eaLnBrk="1" latinLnBrk="0" hangingPunct="1">
              <a:lnSpc>
                <a:spcPct val="100000"/>
              </a:lnSpc>
              <a:spcBef>
                <a:spcPts val="0"/>
              </a:spcBef>
              <a:spcAft>
                <a:spcPts val="300"/>
              </a:spcAft>
              <a:buFont typeface="Wingdings" panose="05000000000000000000" pitchFamily="2" charset="2"/>
              <a:buNone/>
              <a:defRPr sz="1600" kern="1200">
                <a:solidFill>
                  <a:schemeClr val="bg1"/>
                </a:solidFill>
                <a:latin typeface="+mn-lt"/>
                <a:ea typeface="+mn-ea"/>
                <a:cs typeface="Arial" panose="020B0604020202020204" pitchFamily="34" charset="0"/>
              </a:defRPr>
            </a:lvl2pPr>
            <a:lvl3pPr marL="466344" indent="0" algn="l" defTabSz="914400" rtl="0" eaLnBrk="1" latinLnBrk="0" hangingPunct="1">
              <a:lnSpc>
                <a:spcPct val="100000"/>
              </a:lnSpc>
              <a:spcBef>
                <a:spcPts val="0"/>
              </a:spcBef>
              <a:spcAft>
                <a:spcPts val="300"/>
              </a:spcAft>
              <a:buFont typeface="Arial" panose="020B0604020202020204" pitchFamily="34" charset="0"/>
              <a:buNone/>
              <a:defRPr sz="1600" kern="1200">
                <a:solidFill>
                  <a:schemeClr val="bg1"/>
                </a:solidFill>
                <a:latin typeface="+mn-lt"/>
                <a:ea typeface="+mn-ea"/>
                <a:cs typeface="Arial" panose="020B0604020202020204" pitchFamily="34" charset="0"/>
              </a:defRPr>
            </a:lvl3pPr>
            <a:lvl4pPr marL="813816" indent="0" algn="l" defTabSz="914400" rtl="0" eaLnBrk="1" latinLnBrk="0" hangingPunct="1">
              <a:lnSpc>
                <a:spcPct val="100000"/>
              </a:lnSpc>
              <a:spcBef>
                <a:spcPts val="0"/>
              </a:spcBef>
              <a:spcAft>
                <a:spcPts val="300"/>
              </a:spcAft>
              <a:buFont typeface="Arial" panose="020B0604020202020204" pitchFamily="34" charset="0"/>
              <a:buNone/>
              <a:defRPr sz="1600" kern="1200">
                <a:solidFill>
                  <a:schemeClr val="bg1"/>
                </a:solidFill>
                <a:latin typeface="+mn-lt"/>
                <a:ea typeface="+mn-ea"/>
                <a:cs typeface="Arial" panose="020B0604020202020204" pitchFamily="34" charset="0"/>
              </a:defRPr>
            </a:lvl4pPr>
            <a:lvl5pPr marL="1161288" indent="0" algn="l" defTabSz="914400" rtl="0" eaLnBrk="1" latinLnBrk="0" hangingPunct="1">
              <a:lnSpc>
                <a:spcPct val="100000"/>
              </a:lnSpc>
              <a:spcBef>
                <a:spcPts val="0"/>
              </a:spcBef>
              <a:spcAft>
                <a:spcPts val="300"/>
              </a:spcAft>
              <a:buSzPct val="100000"/>
              <a:buFont typeface="Arial" panose="020B0604020202020204" pitchFamily="34" charset="0"/>
              <a:buNone/>
              <a:defRPr sz="1600" kern="1200">
                <a:solidFill>
                  <a:schemeClr val="bg1"/>
                </a:solidFill>
                <a:latin typeface="+mn-lt"/>
                <a:ea typeface="+mn-ea"/>
                <a:cs typeface="Arial" panose="020B0604020202020204" pitchFamily="34" charset="0"/>
              </a:defRPr>
            </a:lvl5pPr>
            <a:lvl6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6pPr>
            <a:lvl7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7pPr>
            <a:lvl8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8pPr>
            <a:lvl9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9pPr>
          </a:lstStyle>
          <a:p>
            <a:r>
              <a:rPr lang="en-US" sz="900" i="1" dirty="0"/>
              <a:t>Confidential, Draft and Pre-Decisional</a:t>
            </a:r>
          </a:p>
        </p:txBody>
      </p:sp>
    </p:spTree>
    <p:extLst>
      <p:ext uri="{BB962C8B-B14F-4D97-AF65-F5344CB8AC3E}">
        <p14:creationId xmlns:p14="http://schemas.microsoft.com/office/powerpoint/2010/main" val="281236407"/>
      </p:ext>
    </p:extLst>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showMasterSp="0" preserve="1" userDrawn="1">
  <p:cSld name="Custom">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B45F7C92-D5CD-4EDC-B5FB-B32BFADF4AE5}"/>
              </a:ext>
            </a:extLst>
          </p:cNvPr>
          <p:cNvGraphicFramePr>
            <a:graphicFrameLocks noChangeAspect="1"/>
          </p:cNvGraphicFramePr>
          <p:nvPr userDrawn="1">
            <p:custDataLst>
              <p:tags r:id="rId1"/>
            </p:custDataLst>
            <p:extLst>
              <p:ext uri="{D42A27DB-BD31-4B8C-83A1-F6EECF244321}">
                <p14:modId xmlns:p14="http://schemas.microsoft.com/office/powerpoint/2010/main" val="539123444"/>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7" imgW="592" imgH="591" progId="TCLayout.ActiveDocument.1">
                  <p:embed/>
                </p:oleObj>
              </mc:Choice>
              <mc:Fallback>
                <p:oleObj name="think-cell Slide" r:id="rId7" imgW="592" imgH="591" progId="TCLayout.ActiveDocument.1">
                  <p:embed/>
                  <p:pic>
                    <p:nvPicPr>
                      <p:cNvPr id="2" name="Object 1" hidden="1">
                        <a:extLst>
                          <a:ext uri="{FF2B5EF4-FFF2-40B4-BE49-F238E27FC236}">
                            <a16:creationId xmlns:a16="http://schemas.microsoft.com/office/drawing/2014/main" id="{B45F7C92-D5CD-4EDC-B5FB-B32BFADF4AE5}"/>
                          </a:ext>
                        </a:extLst>
                      </p:cNvPr>
                      <p:cNvPicPr/>
                      <p:nvPr/>
                    </p:nvPicPr>
                    <p:blipFill>
                      <a:blip r:embed="rId8"/>
                      <a:stretch>
                        <a:fillRect/>
                      </a:stretch>
                    </p:blipFill>
                    <p:spPr>
                      <a:xfrm>
                        <a:off x="1588" y="1588"/>
                        <a:ext cx="1588" cy="1588"/>
                      </a:xfrm>
                      <a:prstGeom prst="rect">
                        <a:avLst/>
                      </a:prstGeom>
                    </p:spPr>
                  </p:pic>
                </p:oleObj>
              </mc:Fallback>
            </mc:AlternateContent>
          </a:graphicData>
        </a:graphic>
      </p:graphicFrame>
      <p:sp>
        <p:nvSpPr>
          <p:cNvPr id="13" name="Slide Number">
            <a:extLst>
              <a:ext uri="{FF2B5EF4-FFF2-40B4-BE49-F238E27FC236}">
                <a16:creationId xmlns:a16="http://schemas.microsoft.com/office/drawing/2014/main" id="{E008B892-7EEF-40A7-8714-CA703035E127}"/>
              </a:ext>
            </a:extLst>
          </p:cNvPr>
          <p:cNvSpPr>
            <a:spLocks noChangeArrowheads="1"/>
          </p:cNvSpPr>
          <p:nvPr userDrawn="1">
            <p:custDataLst>
              <p:tags r:id="rId2"/>
            </p:custDataLst>
          </p:nvPr>
        </p:nvSpPr>
        <p:spPr bwMode="ltGray">
          <a:xfrm>
            <a:off x="8476488" y="6501669"/>
            <a:ext cx="244126" cy="123111"/>
          </a:xfrm>
          <a:prstGeom prst="rect">
            <a:avLst/>
          </a:prstGeom>
          <a:noFill/>
          <a:ln w="9525" algn="ctr">
            <a:noFill/>
            <a:miter lim="800000"/>
            <a:headEnd/>
            <a:tailEnd/>
          </a:ln>
          <a:effectLst/>
        </p:spPr>
        <p:txBody>
          <a:bodyPr wrap="square" lIns="0" tIns="0" rIns="0" bIns="0" anchor="b">
            <a:spAutoFit/>
          </a:bodyPr>
          <a:lstStyle/>
          <a:p>
            <a:pPr algn="r" defTabSz="458047" fontAlgn="auto">
              <a:spcBef>
                <a:spcPts val="0"/>
              </a:spcBef>
              <a:spcAft>
                <a:spcPts val="0"/>
              </a:spcAft>
              <a:defRPr/>
            </a:pPr>
            <a:fld id="{4ABDCABE-3F10-B64C-92F1-862014417034}" type="slidenum">
              <a:rPr lang="en-US" sz="800" smtClean="0">
                <a:solidFill>
                  <a:schemeClr val="tx1"/>
                </a:solidFill>
                <a:latin typeface="+mn-lt"/>
                <a:ea typeface="+mn-ea"/>
                <a:cs typeface="Arial" panose="020B0604020202020204" pitchFamily="34" charset="0"/>
              </a:rPr>
              <a:pPr algn="r" defTabSz="458047" fontAlgn="auto">
                <a:spcBef>
                  <a:spcPts val="0"/>
                </a:spcBef>
                <a:spcAft>
                  <a:spcPts val="0"/>
                </a:spcAft>
                <a:defRPr/>
              </a:pPr>
              <a:t>‹#›</a:t>
            </a:fld>
            <a:endParaRPr lang="en-US" sz="800" dirty="0">
              <a:solidFill>
                <a:schemeClr val="tx1"/>
              </a:solidFill>
              <a:latin typeface="+mn-lt"/>
              <a:ea typeface="+mn-ea"/>
              <a:cs typeface="Arial" panose="020B0604020202020204" pitchFamily="34" charset="0"/>
            </a:endParaRPr>
          </a:p>
        </p:txBody>
      </p:sp>
      <p:sp>
        <p:nvSpPr>
          <p:cNvPr id="7" name="5. Source" hidden="1">
            <a:extLst>
              <a:ext uri="{FF2B5EF4-FFF2-40B4-BE49-F238E27FC236}">
                <a16:creationId xmlns:a16="http://schemas.microsoft.com/office/drawing/2014/main" id="{0047C437-9378-4088-A289-F201ABA447D1}"/>
              </a:ext>
            </a:extLst>
          </p:cNvPr>
          <p:cNvSpPr txBox="1"/>
          <p:nvPr userDrawn="1">
            <p:custDataLst>
              <p:tags r:id="rId3"/>
            </p:custDataLst>
          </p:nvPr>
        </p:nvSpPr>
        <p:spPr>
          <a:xfrm>
            <a:off x="416052" y="6501669"/>
            <a:ext cx="4851907" cy="123111"/>
          </a:xfrm>
          <a:prstGeom prst="rect">
            <a:avLst/>
          </a:prstGeom>
        </p:spPr>
        <p:txBody>
          <a:bodyPr vert="horz" wrap="square" lIns="0" tIns="0" rIns="0" bIns="0" rtlCol="0" anchor="b">
            <a:spAutoFit/>
          </a:bodyPr>
          <a:lstStyle>
            <a:defPPr>
              <a:defRPr lang="en-US"/>
            </a:defPPr>
            <a:lvl1pPr indent="0">
              <a:lnSpc>
                <a:spcPct val="100000"/>
              </a:lnSpc>
              <a:spcBef>
                <a:spcPts val="300"/>
              </a:spcBef>
              <a:spcAft>
                <a:spcPts val="300"/>
              </a:spcAft>
              <a:buFont typeface="Segoe UI" panose="020B0502040204020203" pitchFamily="34" charset="0"/>
              <a:buChar char="​"/>
              <a:defRPr sz="800">
                <a:cs typeface="Arial" panose="020B0604020202020204" pitchFamily="34" charset="0"/>
              </a:defRPr>
            </a:lvl1pPr>
            <a:lvl2pPr marL="228600"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lvl="0"/>
            <a:r>
              <a:rPr lang="en-US" dirty="0"/>
              <a:t>Source: …</a:t>
            </a:r>
          </a:p>
        </p:txBody>
      </p:sp>
      <p:sp>
        <p:nvSpPr>
          <p:cNvPr id="8" name="1. On-page tracker">
            <a:extLst>
              <a:ext uri="{FF2B5EF4-FFF2-40B4-BE49-F238E27FC236}">
                <a16:creationId xmlns:a16="http://schemas.microsoft.com/office/drawing/2014/main" id="{33AE1560-579C-459C-A40A-D7865DE59B15}"/>
              </a:ext>
            </a:extLst>
          </p:cNvPr>
          <p:cNvSpPr>
            <a:spLocks noGrp="1"/>
          </p:cNvSpPr>
          <p:nvPr>
            <p:ph type="body" sz="quarter" idx="10" hasCustomPrompt="1"/>
            <p:custDataLst>
              <p:tags r:id="rId4"/>
            </p:custDataLst>
          </p:nvPr>
        </p:nvSpPr>
        <p:spPr>
          <a:xfrm>
            <a:off x="416052" y="41597"/>
            <a:ext cx="2765298" cy="123111"/>
          </a:xfrm>
          <a:prstGeom prst="rect">
            <a:avLst/>
          </a:prstGeom>
          <a:ln w="6350">
            <a:noFill/>
            <a:miter lim="800000"/>
          </a:ln>
        </p:spPr>
        <p:txBody>
          <a:bodyPr vert="horz" wrap="square" lIns="0" tIns="0" rIns="0" bIns="0" rtlCol="0">
            <a:spAutoFit/>
          </a:bodyPr>
          <a:lstStyle>
            <a:lvl1pPr>
              <a:defRPr lang="en-US" sz="800" b="0" dirty="0">
                <a:cs typeface="+mn-cs"/>
              </a:defRPr>
            </a:lvl1pPr>
          </a:lstStyle>
          <a:p>
            <a:pPr lvl="0"/>
            <a:r>
              <a:rPr lang="en-US" dirty="0"/>
              <a:t>Add tracker</a:t>
            </a:r>
          </a:p>
        </p:txBody>
      </p:sp>
      <p:sp>
        <p:nvSpPr>
          <p:cNvPr id="6" name="Documenttype">
            <a:extLst>
              <a:ext uri="{FF2B5EF4-FFF2-40B4-BE49-F238E27FC236}">
                <a16:creationId xmlns:a16="http://schemas.microsoft.com/office/drawing/2014/main" id="{49991C03-7F48-47F1-B3A9-19D7D1A4653F}"/>
              </a:ext>
            </a:extLst>
          </p:cNvPr>
          <p:cNvSpPr txBox="1">
            <a:spLocks/>
          </p:cNvSpPr>
          <p:nvPr userDrawn="1">
            <p:custDataLst>
              <p:tags r:id="rId5"/>
            </p:custDataLst>
          </p:nvPr>
        </p:nvSpPr>
        <p:spPr>
          <a:xfrm>
            <a:off x="412114" y="6419762"/>
            <a:ext cx="2871621" cy="365213"/>
          </a:xfrm>
          <a:prstGeom prst="rect">
            <a:avLst/>
          </a:prstGeom>
        </p:spPr>
        <p:txBody>
          <a:bodyPr vert="horz" wrap="square" lIns="0" tIns="0" rIns="0" bIns="0" rtlCol="0" anchor="b">
            <a:noAutofit/>
          </a:bodyPr>
          <a:lstStyle>
            <a:lvl1pPr marL="0" indent="0" algn="l" defTabSz="914400" rtl="0" eaLnBrk="1" latinLnBrk="0" hangingPunct="1">
              <a:lnSpc>
                <a:spcPct val="100000"/>
              </a:lnSpc>
              <a:spcBef>
                <a:spcPts val="300"/>
              </a:spcBef>
              <a:spcAft>
                <a:spcPts val="300"/>
              </a:spcAft>
              <a:buFont typeface="Segoe UI" panose="020B0502040204020203" pitchFamily="34" charset="0"/>
              <a:buNone/>
              <a:defRPr sz="1400" kern="1200">
                <a:solidFill>
                  <a:schemeClr val="tx1"/>
                </a:solidFill>
                <a:latin typeface="+mn-lt"/>
                <a:ea typeface="+mn-ea"/>
                <a:cs typeface="Arial" panose="020B0604020202020204" pitchFamily="34" charset="0"/>
              </a:defRPr>
            </a:lvl1pPr>
            <a:lvl2pPr marL="115888" indent="0" algn="l" defTabSz="914400" rtl="0" eaLnBrk="1" latinLnBrk="0" hangingPunct="1">
              <a:lnSpc>
                <a:spcPct val="100000"/>
              </a:lnSpc>
              <a:spcBef>
                <a:spcPts val="0"/>
              </a:spcBef>
              <a:spcAft>
                <a:spcPts val="300"/>
              </a:spcAft>
              <a:buFont typeface="Wingdings" panose="05000000000000000000" pitchFamily="2" charset="2"/>
              <a:buNone/>
              <a:defRPr sz="1600" kern="1200">
                <a:solidFill>
                  <a:schemeClr val="bg1"/>
                </a:solidFill>
                <a:latin typeface="+mn-lt"/>
                <a:ea typeface="+mn-ea"/>
                <a:cs typeface="Arial" panose="020B0604020202020204" pitchFamily="34" charset="0"/>
              </a:defRPr>
            </a:lvl2pPr>
            <a:lvl3pPr marL="466344" indent="0" algn="l" defTabSz="914400" rtl="0" eaLnBrk="1" latinLnBrk="0" hangingPunct="1">
              <a:lnSpc>
                <a:spcPct val="100000"/>
              </a:lnSpc>
              <a:spcBef>
                <a:spcPts val="0"/>
              </a:spcBef>
              <a:spcAft>
                <a:spcPts val="300"/>
              </a:spcAft>
              <a:buFont typeface="Arial" panose="020B0604020202020204" pitchFamily="34" charset="0"/>
              <a:buNone/>
              <a:defRPr sz="1600" kern="1200">
                <a:solidFill>
                  <a:schemeClr val="bg1"/>
                </a:solidFill>
                <a:latin typeface="+mn-lt"/>
                <a:ea typeface="+mn-ea"/>
                <a:cs typeface="Arial" panose="020B0604020202020204" pitchFamily="34" charset="0"/>
              </a:defRPr>
            </a:lvl3pPr>
            <a:lvl4pPr marL="813816" indent="0" algn="l" defTabSz="914400" rtl="0" eaLnBrk="1" latinLnBrk="0" hangingPunct="1">
              <a:lnSpc>
                <a:spcPct val="100000"/>
              </a:lnSpc>
              <a:spcBef>
                <a:spcPts val="0"/>
              </a:spcBef>
              <a:spcAft>
                <a:spcPts val="300"/>
              </a:spcAft>
              <a:buFont typeface="Arial" panose="020B0604020202020204" pitchFamily="34" charset="0"/>
              <a:buNone/>
              <a:defRPr sz="1600" kern="1200">
                <a:solidFill>
                  <a:schemeClr val="bg1"/>
                </a:solidFill>
                <a:latin typeface="+mn-lt"/>
                <a:ea typeface="+mn-ea"/>
                <a:cs typeface="Arial" panose="020B0604020202020204" pitchFamily="34" charset="0"/>
              </a:defRPr>
            </a:lvl4pPr>
            <a:lvl5pPr marL="1161288" indent="0" algn="l" defTabSz="914400" rtl="0" eaLnBrk="1" latinLnBrk="0" hangingPunct="1">
              <a:lnSpc>
                <a:spcPct val="100000"/>
              </a:lnSpc>
              <a:spcBef>
                <a:spcPts val="0"/>
              </a:spcBef>
              <a:spcAft>
                <a:spcPts val="300"/>
              </a:spcAft>
              <a:buSzPct val="100000"/>
              <a:buFont typeface="Arial" panose="020B0604020202020204" pitchFamily="34" charset="0"/>
              <a:buNone/>
              <a:defRPr sz="1600" kern="1200">
                <a:solidFill>
                  <a:schemeClr val="bg1"/>
                </a:solidFill>
                <a:latin typeface="+mn-lt"/>
                <a:ea typeface="+mn-ea"/>
                <a:cs typeface="Arial" panose="020B0604020202020204" pitchFamily="34" charset="0"/>
              </a:defRPr>
            </a:lvl5pPr>
            <a:lvl6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6pPr>
            <a:lvl7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7pPr>
            <a:lvl8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8pPr>
            <a:lvl9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9pPr>
          </a:lstStyle>
          <a:p>
            <a:r>
              <a:rPr lang="en-US" sz="900" i="1" dirty="0"/>
              <a:t>Confidential, Draft and Pre-Decisional</a:t>
            </a:r>
          </a:p>
        </p:txBody>
      </p:sp>
    </p:spTree>
    <p:extLst>
      <p:ext uri="{BB962C8B-B14F-4D97-AF65-F5344CB8AC3E}">
        <p14:creationId xmlns:p14="http://schemas.microsoft.com/office/powerpoint/2010/main" val="3931210326"/>
      </p:ext>
    </p:extLst>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showMasterSp="0" preserve="1" userDrawn="1">
  <p:cSld name="End">
    <p:spTree>
      <p:nvGrpSpPr>
        <p:cNvPr id="1" name=""/>
        <p:cNvGrpSpPr/>
        <p:nvPr/>
      </p:nvGrpSpPr>
      <p:grpSpPr>
        <a:xfrm>
          <a:off x="0" y="0"/>
          <a:ext cx="0" cy="0"/>
          <a:chOff x="0" y="0"/>
          <a:chExt cx="0" cy="0"/>
        </a:xfrm>
      </p:grpSpPr>
      <p:graphicFrame>
        <p:nvGraphicFramePr>
          <p:cNvPr id="2" name="Object 2" hidden="1">
            <a:extLst>
              <a:ext uri="{FF2B5EF4-FFF2-40B4-BE49-F238E27FC236}">
                <a16:creationId xmlns:a16="http://schemas.microsoft.com/office/drawing/2014/main" id="{1C6EC4AA-6C84-4EF6-AF4D-BE24FEED672F}"/>
              </a:ext>
            </a:extLst>
          </p:cNvPr>
          <p:cNvGraphicFramePr>
            <a:graphicFrameLocks noChangeAspect="1"/>
          </p:cNvGraphicFramePr>
          <p:nvPr userDrawn="1">
            <p:custDataLst>
              <p:tags r:id="rId1"/>
            </p:custDataLst>
            <p:extLst>
              <p:ext uri="{D42A27DB-BD31-4B8C-83A1-F6EECF244321}">
                <p14:modId xmlns:p14="http://schemas.microsoft.com/office/powerpoint/2010/main" val="1752317568"/>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5" imgW="592" imgH="591" progId="TCLayout.ActiveDocument.1">
                  <p:embed/>
                </p:oleObj>
              </mc:Choice>
              <mc:Fallback>
                <p:oleObj name="think-cell Slide" r:id="rId5" imgW="592" imgH="591" progId="TCLayout.ActiveDocument.1">
                  <p:embed/>
                  <p:pic>
                    <p:nvPicPr>
                      <p:cNvPr id="2" name="Object 2" hidden="1">
                        <a:extLst>
                          <a:ext uri="{FF2B5EF4-FFF2-40B4-BE49-F238E27FC236}">
                            <a16:creationId xmlns:a16="http://schemas.microsoft.com/office/drawing/2014/main" id="{1C6EC4AA-6C84-4EF6-AF4D-BE24FEED672F}"/>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8" name="5. Source" hidden="1">
            <a:extLst>
              <a:ext uri="{FF2B5EF4-FFF2-40B4-BE49-F238E27FC236}">
                <a16:creationId xmlns:a16="http://schemas.microsoft.com/office/drawing/2014/main" id="{E4946286-E3E6-424F-8C6C-3D00E8A0D3D0}"/>
              </a:ext>
            </a:extLst>
          </p:cNvPr>
          <p:cNvSpPr txBox="1"/>
          <p:nvPr userDrawn="1">
            <p:custDataLst>
              <p:tags r:id="rId2"/>
            </p:custDataLst>
          </p:nvPr>
        </p:nvSpPr>
        <p:spPr>
          <a:xfrm>
            <a:off x="416052" y="6501669"/>
            <a:ext cx="4851907" cy="123111"/>
          </a:xfrm>
          <a:prstGeom prst="rect">
            <a:avLst/>
          </a:prstGeom>
        </p:spPr>
        <p:txBody>
          <a:bodyPr vert="horz" wrap="square" lIns="0" tIns="0" rIns="0" bIns="0" rtlCol="0" anchor="b">
            <a:spAutoFit/>
          </a:bodyPr>
          <a:lstStyle>
            <a:defPPr>
              <a:defRPr lang="en-US"/>
            </a:defPPr>
            <a:lvl1pPr indent="0">
              <a:lnSpc>
                <a:spcPct val="100000"/>
              </a:lnSpc>
              <a:spcBef>
                <a:spcPts val="300"/>
              </a:spcBef>
              <a:spcAft>
                <a:spcPts val="300"/>
              </a:spcAft>
              <a:buFont typeface="Segoe UI" panose="020B0502040204020203" pitchFamily="34" charset="0"/>
              <a:buChar char="​"/>
              <a:defRPr sz="800">
                <a:cs typeface="Arial" panose="020B0604020202020204" pitchFamily="34" charset="0"/>
              </a:defRPr>
            </a:lvl1pPr>
            <a:lvl2pPr marL="228600"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lvl="0"/>
            <a:r>
              <a:rPr lang="en-US" dirty="0"/>
              <a:t>Source: …</a:t>
            </a:r>
          </a:p>
        </p:txBody>
      </p:sp>
      <p:sp>
        <p:nvSpPr>
          <p:cNvPr id="4" name="Documenttype">
            <a:extLst>
              <a:ext uri="{FF2B5EF4-FFF2-40B4-BE49-F238E27FC236}">
                <a16:creationId xmlns:a16="http://schemas.microsoft.com/office/drawing/2014/main" id="{3925F7DB-235B-4011-96E3-49D4B5E6FEEF}"/>
              </a:ext>
            </a:extLst>
          </p:cNvPr>
          <p:cNvSpPr txBox="1">
            <a:spLocks/>
          </p:cNvSpPr>
          <p:nvPr userDrawn="1">
            <p:custDataLst>
              <p:tags r:id="rId3"/>
            </p:custDataLst>
          </p:nvPr>
        </p:nvSpPr>
        <p:spPr>
          <a:xfrm>
            <a:off x="412114" y="6419762"/>
            <a:ext cx="2871621" cy="365213"/>
          </a:xfrm>
          <a:prstGeom prst="rect">
            <a:avLst/>
          </a:prstGeom>
        </p:spPr>
        <p:txBody>
          <a:bodyPr vert="horz" wrap="square" lIns="0" tIns="0" rIns="0" bIns="0" rtlCol="0" anchor="b">
            <a:noAutofit/>
          </a:bodyPr>
          <a:lstStyle>
            <a:lvl1pPr marL="0" indent="0" algn="l" defTabSz="914400" rtl="0" eaLnBrk="1" latinLnBrk="0" hangingPunct="1">
              <a:lnSpc>
                <a:spcPct val="100000"/>
              </a:lnSpc>
              <a:spcBef>
                <a:spcPts val="300"/>
              </a:spcBef>
              <a:spcAft>
                <a:spcPts val="300"/>
              </a:spcAft>
              <a:buFont typeface="Segoe UI" panose="020B0502040204020203" pitchFamily="34" charset="0"/>
              <a:buNone/>
              <a:defRPr sz="1400" kern="1200">
                <a:solidFill>
                  <a:schemeClr val="tx1"/>
                </a:solidFill>
                <a:latin typeface="+mn-lt"/>
                <a:ea typeface="+mn-ea"/>
                <a:cs typeface="Arial" panose="020B0604020202020204" pitchFamily="34" charset="0"/>
              </a:defRPr>
            </a:lvl1pPr>
            <a:lvl2pPr marL="115888" indent="0" algn="l" defTabSz="914400" rtl="0" eaLnBrk="1" latinLnBrk="0" hangingPunct="1">
              <a:lnSpc>
                <a:spcPct val="100000"/>
              </a:lnSpc>
              <a:spcBef>
                <a:spcPts val="0"/>
              </a:spcBef>
              <a:spcAft>
                <a:spcPts val="300"/>
              </a:spcAft>
              <a:buFont typeface="Wingdings" panose="05000000000000000000" pitchFamily="2" charset="2"/>
              <a:buNone/>
              <a:defRPr sz="1600" kern="1200">
                <a:solidFill>
                  <a:schemeClr val="bg1"/>
                </a:solidFill>
                <a:latin typeface="+mn-lt"/>
                <a:ea typeface="+mn-ea"/>
                <a:cs typeface="Arial" panose="020B0604020202020204" pitchFamily="34" charset="0"/>
              </a:defRPr>
            </a:lvl2pPr>
            <a:lvl3pPr marL="466344" indent="0" algn="l" defTabSz="914400" rtl="0" eaLnBrk="1" latinLnBrk="0" hangingPunct="1">
              <a:lnSpc>
                <a:spcPct val="100000"/>
              </a:lnSpc>
              <a:spcBef>
                <a:spcPts val="0"/>
              </a:spcBef>
              <a:spcAft>
                <a:spcPts val="300"/>
              </a:spcAft>
              <a:buFont typeface="Arial" panose="020B0604020202020204" pitchFamily="34" charset="0"/>
              <a:buNone/>
              <a:defRPr sz="1600" kern="1200">
                <a:solidFill>
                  <a:schemeClr val="bg1"/>
                </a:solidFill>
                <a:latin typeface="+mn-lt"/>
                <a:ea typeface="+mn-ea"/>
                <a:cs typeface="Arial" panose="020B0604020202020204" pitchFamily="34" charset="0"/>
              </a:defRPr>
            </a:lvl3pPr>
            <a:lvl4pPr marL="813816" indent="0" algn="l" defTabSz="914400" rtl="0" eaLnBrk="1" latinLnBrk="0" hangingPunct="1">
              <a:lnSpc>
                <a:spcPct val="100000"/>
              </a:lnSpc>
              <a:spcBef>
                <a:spcPts val="0"/>
              </a:spcBef>
              <a:spcAft>
                <a:spcPts val="300"/>
              </a:spcAft>
              <a:buFont typeface="Arial" panose="020B0604020202020204" pitchFamily="34" charset="0"/>
              <a:buNone/>
              <a:defRPr sz="1600" kern="1200">
                <a:solidFill>
                  <a:schemeClr val="bg1"/>
                </a:solidFill>
                <a:latin typeface="+mn-lt"/>
                <a:ea typeface="+mn-ea"/>
                <a:cs typeface="Arial" panose="020B0604020202020204" pitchFamily="34" charset="0"/>
              </a:defRPr>
            </a:lvl4pPr>
            <a:lvl5pPr marL="1161288" indent="0" algn="l" defTabSz="914400" rtl="0" eaLnBrk="1" latinLnBrk="0" hangingPunct="1">
              <a:lnSpc>
                <a:spcPct val="100000"/>
              </a:lnSpc>
              <a:spcBef>
                <a:spcPts val="0"/>
              </a:spcBef>
              <a:spcAft>
                <a:spcPts val="300"/>
              </a:spcAft>
              <a:buSzPct val="100000"/>
              <a:buFont typeface="Arial" panose="020B0604020202020204" pitchFamily="34" charset="0"/>
              <a:buNone/>
              <a:defRPr sz="1600" kern="1200">
                <a:solidFill>
                  <a:schemeClr val="bg1"/>
                </a:solidFill>
                <a:latin typeface="+mn-lt"/>
                <a:ea typeface="+mn-ea"/>
                <a:cs typeface="Arial" panose="020B0604020202020204" pitchFamily="34" charset="0"/>
              </a:defRPr>
            </a:lvl5pPr>
            <a:lvl6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6pPr>
            <a:lvl7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7pPr>
            <a:lvl8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8pPr>
            <a:lvl9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9pPr>
          </a:lstStyle>
          <a:p>
            <a:r>
              <a:rPr lang="en-US" sz="900" i="1" dirty="0"/>
              <a:t>Confidential, Draft and Pre-Decisional</a:t>
            </a:r>
          </a:p>
        </p:txBody>
      </p:sp>
      <p:sp>
        <p:nvSpPr>
          <p:cNvPr id="6" name="TextBox 5">
            <a:extLst>
              <a:ext uri="{FF2B5EF4-FFF2-40B4-BE49-F238E27FC236}">
                <a16:creationId xmlns:a16="http://schemas.microsoft.com/office/drawing/2014/main" id="{8753461C-E4EB-442D-A46F-2F705F1BA240}"/>
              </a:ext>
            </a:extLst>
          </p:cNvPr>
          <p:cNvSpPr txBox="1"/>
          <p:nvPr userDrawn="1"/>
        </p:nvSpPr>
        <p:spPr>
          <a:xfrm>
            <a:off x="8545514" y="6435725"/>
            <a:ext cx="208756" cy="152400"/>
          </a:xfrm>
          <a:prstGeom prst="rect">
            <a:avLst/>
          </a:prstGeom>
          <a:ln w="6350">
            <a:noFill/>
            <a:miter lim="800000"/>
          </a:ln>
        </p:spPr>
        <p:txBody>
          <a:bodyPr vert="horz" wrap="none" lIns="0" tIns="0" rIns="0" bIns="0" rtlCol="0">
            <a:noAutofit/>
          </a:bodyPr>
          <a:lstStyle/>
          <a:p>
            <a:pPr algn="l">
              <a:spcBef>
                <a:spcPts val="300"/>
              </a:spcBef>
              <a:spcAft>
                <a:spcPts val="300"/>
              </a:spcAft>
              <a:buNone/>
            </a:pPr>
            <a:fld id="{32AC5E49-6859-42BA-BBE8-CE1F53348EC2}" type="slidenum">
              <a:rPr lang="en-US" sz="1000" b="0" i="0" baseline="0" smtClean="0"/>
              <a:pPr algn="l">
                <a:spcBef>
                  <a:spcPts val="300"/>
                </a:spcBef>
                <a:spcAft>
                  <a:spcPts val="300"/>
                </a:spcAft>
                <a:buNone/>
              </a:pPr>
              <a:t>‹#›</a:t>
            </a:fld>
            <a:endParaRPr lang="en-US" sz="1000" b="0" i="0" baseline="0" dirty="0"/>
          </a:p>
        </p:txBody>
      </p:sp>
    </p:spTree>
    <p:extLst>
      <p:ext uri="{BB962C8B-B14F-4D97-AF65-F5344CB8AC3E}">
        <p14:creationId xmlns:p14="http://schemas.microsoft.com/office/powerpoint/2010/main" val="122960275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userDrawn="1">
  <p:cSld name="2/3">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3C874AD5-EF74-4210-B94F-F40285F6D1E0}"/>
              </a:ext>
            </a:extLst>
          </p:cNvPr>
          <p:cNvGraphicFramePr>
            <a:graphicFrameLocks noChangeAspect="1"/>
          </p:cNvGraphicFramePr>
          <p:nvPr userDrawn="1">
            <p:custDataLst>
              <p:tags r:id="rId1"/>
            </p:custDataLst>
            <p:extLst>
              <p:ext uri="{D42A27DB-BD31-4B8C-83A1-F6EECF244321}">
                <p14:modId xmlns:p14="http://schemas.microsoft.com/office/powerpoint/2010/main" val="2067766782"/>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11" imgW="592" imgH="591" progId="TCLayout.ActiveDocument.1">
                  <p:embed/>
                </p:oleObj>
              </mc:Choice>
              <mc:Fallback>
                <p:oleObj name="think-cell Slide" r:id="rId11" imgW="592" imgH="591" progId="TCLayout.ActiveDocument.1">
                  <p:embed/>
                  <p:pic>
                    <p:nvPicPr>
                      <p:cNvPr id="3" name="Object 2" hidden="1">
                        <a:extLst>
                          <a:ext uri="{FF2B5EF4-FFF2-40B4-BE49-F238E27FC236}">
                            <a16:creationId xmlns:a16="http://schemas.microsoft.com/office/drawing/2014/main" id="{3C874AD5-EF74-4210-B94F-F40285F6D1E0}"/>
                          </a:ext>
                        </a:extLst>
                      </p:cNvPr>
                      <p:cNvPicPr/>
                      <p:nvPr/>
                    </p:nvPicPr>
                    <p:blipFill>
                      <a:blip r:embed="rId12"/>
                      <a:stretch>
                        <a:fillRect/>
                      </a:stretch>
                    </p:blipFill>
                    <p:spPr>
                      <a:xfrm>
                        <a:off x="1588" y="1588"/>
                        <a:ext cx="1588" cy="1588"/>
                      </a:xfrm>
                      <a:prstGeom prst="rect">
                        <a:avLst/>
                      </a:prstGeom>
                    </p:spPr>
                  </p:pic>
                </p:oleObj>
              </mc:Fallback>
            </mc:AlternateContent>
          </a:graphicData>
        </a:graphic>
      </p:graphicFrame>
      <p:sp>
        <p:nvSpPr>
          <p:cNvPr id="2" name="Rectangle 3" hidden="1">
            <a:extLst>
              <a:ext uri="{FF2B5EF4-FFF2-40B4-BE49-F238E27FC236}">
                <a16:creationId xmlns:a16="http://schemas.microsoft.com/office/drawing/2014/main" id="{D1DF5CE8-D561-43C7-AB94-A5D89A58CD8A}"/>
              </a:ext>
            </a:extLst>
          </p:cNvPr>
          <p:cNvSpPr/>
          <p:nvPr userDrawn="1">
            <p:custDataLst>
              <p:tags r:id="rId2"/>
            </p:custDataLst>
          </p:nvPr>
        </p:nvSpPr>
        <p:spPr>
          <a:xfrm>
            <a:off x="0" y="0"/>
            <a:ext cx="158750" cy="158750"/>
          </a:xfrm>
          <a:prstGeom prst="rect">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a:spcBef>
                <a:spcPts val="300"/>
              </a:spcBef>
              <a:spcAft>
                <a:spcPts val="300"/>
              </a:spcAft>
            </a:pPr>
            <a:endParaRPr lang="en-US" sz="2200" b="1" i="0" baseline="0" dirty="0">
              <a:solidFill>
                <a:schemeClr val="bg1"/>
              </a:solidFill>
              <a:latin typeface="Arial" panose="020B0604020202020204" pitchFamily="34" charset="0"/>
              <a:ea typeface="+mj-ea"/>
              <a:cs typeface="+mj-cs"/>
              <a:sym typeface="Arial" panose="020B0604020202020204" pitchFamily="34" charset="0"/>
            </a:endParaRPr>
          </a:p>
        </p:txBody>
      </p:sp>
      <p:sp>
        <p:nvSpPr>
          <p:cNvPr id="7" name="RectangleLight">
            <a:extLst>
              <a:ext uri="{FF2B5EF4-FFF2-40B4-BE49-F238E27FC236}">
                <a16:creationId xmlns:a16="http://schemas.microsoft.com/office/drawing/2014/main" id="{2365F90A-9CD8-40EE-93CD-2729135A9569}"/>
              </a:ext>
            </a:extLst>
          </p:cNvPr>
          <p:cNvSpPr/>
          <p:nvPr userDrawn="1">
            <p:custDataLst>
              <p:tags r:id="rId3"/>
            </p:custDataLst>
          </p:nvPr>
        </p:nvSpPr>
        <p:spPr bwMode="ltGray">
          <a:xfrm>
            <a:off x="5872734" y="0"/>
            <a:ext cx="3271266" cy="6858000"/>
          </a:xfrm>
          <a:prstGeom prst="rect">
            <a:avLst/>
          </a:prstGeom>
          <a:solidFill>
            <a:srgbClr val="DBE3F9"/>
          </a:solidFill>
          <a:ln w="63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t" anchorCtr="0" forceAA="0" compatLnSpc="1">
            <a:prstTxWarp prst="textNoShape">
              <a:avLst/>
            </a:prstTxWarp>
            <a:noAutofit/>
          </a:bodyPr>
          <a:lstStyle/>
          <a:p>
            <a:pPr algn="ctr"/>
            <a:endParaRPr lang="en-US" sz="1350" dirty="0">
              <a:solidFill>
                <a:srgbClr val="F0F0F0"/>
              </a:solidFill>
              <a:latin typeface="Arial" panose="020B0604020202020204" pitchFamily="34" charset="0"/>
            </a:endParaRPr>
          </a:p>
        </p:txBody>
      </p:sp>
      <p:sp>
        <p:nvSpPr>
          <p:cNvPr id="28" name="Slide Number">
            <a:extLst>
              <a:ext uri="{FF2B5EF4-FFF2-40B4-BE49-F238E27FC236}">
                <a16:creationId xmlns:a16="http://schemas.microsoft.com/office/drawing/2014/main" id="{0151F0BA-80A8-4F21-BC61-52898A9C097C}"/>
              </a:ext>
            </a:extLst>
          </p:cNvPr>
          <p:cNvSpPr>
            <a:spLocks noChangeArrowheads="1"/>
          </p:cNvSpPr>
          <p:nvPr userDrawn="1">
            <p:custDataLst>
              <p:tags r:id="rId4"/>
            </p:custDataLst>
          </p:nvPr>
        </p:nvSpPr>
        <p:spPr bwMode="ltGray">
          <a:xfrm>
            <a:off x="8476488" y="6501669"/>
            <a:ext cx="244126" cy="123111"/>
          </a:xfrm>
          <a:prstGeom prst="rect">
            <a:avLst/>
          </a:prstGeom>
          <a:noFill/>
          <a:ln w="9525" algn="ctr">
            <a:noFill/>
            <a:miter lim="800000"/>
            <a:headEnd/>
            <a:tailEnd/>
          </a:ln>
          <a:effectLst/>
        </p:spPr>
        <p:txBody>
          <a:bodyPr wrap="square" lIns="0" tIns="0" rIns="0" bIns="0" anchor="b">
            <a:spAutoFit/>
          </a:bodyPr>
          <a:lstStyle/>
          <a:p>
            <a:pPr algn="r" defTabSz="458047" fontAlgn="auto">
              <a:spcBef>
                <a:spcPts val="0"/>
              </a:spcBef>
              <a:spcAft>
                <a:spcPts val="0"/>
              </a:spcAft>
              <a:defRPr/>
            </a:pPr>
            <a:fld id="{4ABDCABE-3F10-B64C-92F1-862014417034}" type="slidenum">
              <a:rPr lang="en-US" sz="800" smtClean="0">
                <a:solidFill>
                  <a:schemeClr val="tx1"/>
                </a:solidFill>
                <a:latin typeface="+mn-lt"/>
                <a:ea typeface="+mn-ea"/>
                <a:cs typeface="Arial" panose="020B0604020202020204" pitchFamily="34" charset="0"/>
              </a:rPr>
              <a:pPr algn="r" defTabSz="458047" fontAlgn="auto">
                <a:spcBef>
                  <a:spcPts val="0"/>
                </a:spcBef>
                <a:spcAft>
                  <a:spcPts val="0"/>
                </a:spcAft>
                <a:defRPr/>
              </a:pPr>
              <a:t>‹#›</a:t>
            </a:fld>
            <a:endParaRPr lang="en-US" sz="800" dirty="0">
              <a:solidFill>
                <a:schemeClr val="tx1"/>
              </a:solidFill>
              <a:latin typeface="+mn-lt"/>
              <a:ea typeface="+mn-ea"/>
              <a:cs typeface="Arial" panose="020B0604020202020204" pitchFamily="34" charset="0"/>
            </a:endParaRPr>
          </a:p>
        </p:txBody>
      </p:sp>
      <p:sp>
        <p:nvSpPr>
          <p:cNvPr id="10" name="5. Source" hidden="1">
            <a:extLst>
              <a:ext uri="{FF2B5EF4-FFF2-40B4-BE49-F238E27FC236}">
                <a16:creationId xmlns:a16="http://schemas.microsoft.com/office/drawing/2014/main" id="{D3CEBF83-E241-4D4D-9783-E5C68CC3AF4E}"/>
              </a:ext>
            </a:extLst>
          </p:cNvPr>
          <p:cNvSpPr txBox="1">
            <a:spLocks/>
          </p:cNvSpPr>
          <p:nvPr userDrawn="1">
            <p:custDataLst>
              <p:tags r:id="rId5"/>
            </p:custDataLst>
          </p:nvPr>
        </p:nvSpPr>
        <p:spPr>
          <a:xfrm>
            <a:off x="416052" y="6501669"/>
            <a:ext cx="5225477" cy="123111"/>
          </a:xfrm>
          <a:prstGeom prst="rect">
            <a:avLst/>
          </a:prstGeom>
        </p:spPr>
        <p:txBody>
          <a:bodyPr vert="horz" wrap="square" lIns="0" tIns="0" rIns="0" bIns="0" rtlCol="0" anchor="b">
            <a:noAutofit/>
          </a:bodyPr>
          <a:lstStyle>
            <a:defPPr>
              <a:defRPr lang="en-US"/>
            </a:defPPr>
            <a:lvl1pPr indent="0">
              <a:lnSpc>
                <a:spcPct val="100000"/>
              </a:lnSpc>
              <a:spcBef>
                <a:spcPts val="300"/>
              </a:spcBef>
              <a:spcAft>
                <a:spcPts val="300"/>
              </a:spcAft>
              <a:buFont typeface="Segoe UI" panose="020B0502040204020203" pitchFamily="34" charset="0"/>
              <a:buChar char="​"/>
              <a:defRPr sz="800">
                <a:cs typeface="Arial" panose="020B0604020202020204" pitchFamily="34" charset="0"/>
              </a:defRPr>
            </a:lvl1pPr>
            <a:lvl2pPr marL="228600"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lvl="0"/>
            <a:r>
              <a:rPr lang="en-US" dirty="0"/>
              <a:t>Source: …</a:t>
            </a:r>
          </a:p>
        </p:txBody>
      </p:sp>
      <p:sp>
        <p:nvSpPr>
          <p:cNvPr id="11" name="1. On-page tracker">
            <a:extLst>
              <a:ext uri="{FF2B5EF4-FFF2-40B4-BE49-F238E27FC236}">
                <a16:creationId xmlns:a16="http://schemas.microsoft.com/office/drawing/2014/main" id="{14B1AC38-9340-4F04-B7F9-727A4C198432}"/>
              </a:ext>
            </a:extLst>
          </p:cNvPr>
          <p:cNvSpPr>
            <a:spLocks noGrp="1"/>
          </p:cNvSpPr>
          <p:nvPr>
            <p:ph type="body" sz="quarter" idx="10" hasCustomPrompt="1"/>
            <p:custDataLst>
              <p:tags r:id="rId6"/>
            </p:custDataLst>
          </p:nvPr>
        </p:nvSpPr>
        <p:spPr>
          <a:xfrm>
            <a:off x="416052" y="41597"/>
            <a:ext cx="2765298" cy="123111"/>
          </a:xfrm>
          <a:prstGeom prst="rect">
            <a:avLst/>
          </a:prstGeom>
          <a:ln w="6350">
            <a:noFill/>
            <a:miter lim="800000"/>
          </a:ln>
        </p:spPr>
        <p:txBody>
          <a:bodyPr vert="horz" wrap="square" lIns="0" tIns="0" rIns="0" bIns="0" rtlCol="0">
            <a:spAutoFit/>
          </a:bodyPr>
          <a:lstStyle>
            <a:lvl1pPr>
              <a:defRPr lang="en-US" sz="800" b="0" dirty="0">
                <a:cs typeface="+mn-cs"/>
              </a:defRPr>
            </a:lvl1pPr>
          </a:lstStyle>
          <a:p>
            <a:pPr lvl="0"/>
            <a:r>
              <a:rPr lang="en-US" dirty="0"/>
              <a:t>Add tracker</a:t>
            </a:r>
          </a:p>
        </p:txBody>
      </p:sp>
      <p:sp>
        <p:nvSpPr>
          <p:cNvPr id="12" name="2. Slide Title">
            <a:extLst>
              <a:ext uri="{FF2B5EF4-FFF2-40B4-BE49-F238E27FC236}">
                <a16:creationId xmlns:a16="http://schemas.microsoft.com/office/drawing/2014/main" id="{E0989CC3-989C-4053-8FFF-166827696BD9}"/>
              </a:ext>
            </a:extLst>
          </p:cNvPr>
          <p:cNvSpPr>
            <a:spLocks noGrp="1"/>
          </p:cNvSpPr>
          <p:nvPr>
            <p:ph type="title"/>
            <p:custDataLst>
              <p:tags r:id="rId7"/>
            </p:custDataLst>
          </p:nvPr>
        </p:nvSpPr>
        <p:spPr>
          <a:xfrm>
            <a:off x="416052" y="173736"/>
            <a:ext cx="5225477" cy="338554"/>
          </a:xfrm>
        </p:spPr>
        <p:txBody>
          <a:bodyPr anchor="t">
            <a:noAutofit/>
          </a:bodyPr>
          <a:lstStyle/>
          <a:p>
            <a:r>
              <a:rPr lang="en-US"/>
              <a:t>Click to edit Master title style</a:t>
            </a:r>
            <a:endParaRPr lang="en-US" dirty="0"/>
          </a:p>
        </p:txBody>
      </p:sp>
      <p:sp>
        <p:nvSpPr>
          <p:cNvPr id="13" name="3. Subtitle">
            <a:extLst>
              <a:ext uri="{FF2B5EF4-FFF2-40B4-BE49-F238E27FC236}">
                <a16:creationId xmlns:a16="http://schemas.microsoft.com/office/drawing/2014/main" id="{74755987-3A66-4AF7-AF0A-FD37AD28002D}"/>
              </a:ext>
            </a:extLst>
          </p:cNvPr>
          <p:cNvSpPr>
            <a:spLocks noGrp="1"/>
          </p:cNvSpPr>
          <p:nvPr>
            <p:ph type="subTitle" idx="1"/>
            <p:custDataLst>
              <p:tags r:id="rId8"/>
            </p:custDataLst>
          </p:nvPr>
        </p:nvSpPr>
        <p:spPr>
          <a:xfrm>
            <a:off x="416052" y="525928"/>
            <a:ext cx="5225477" cy="246221"/>
          </a:xfrm>
          <a:prstGeom prst="rect">
            <a:avLst/>
          </a:prstGeom>
        </p:spPr>
        <p:txBody>
          <a:bodyPr wrap="square">
            <a:noAutofit/>
          </a:bodyPr>
          <a:lstStyle>
            <a:lvl1pPr marL="0" indent="0" algn="l">
              <a:buNone/>
              <a:defRPr sz="1600" b="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14" name="Documenttype">
            <a:extLst>
              <a:ext uri="{FF2B5EF4-FFF2-40B4-BE49-F238E27FC236}">
                <a16:creationId xmlns:a16="http://schemas.microsoft.com/office/drawing/2014/main" id="{C494F823-6042-40C6-94CD-0F980C6F2DFA}"/>
              </a:ext>
            </a:extLst>
          </p:cNvPr>
          <p:cNvSpPr txBox="1">
            <a:spLocks/>
          </p:cNvSpPr>
          <p:nvPr userDrawn="1">
            <p:custDataLst>
              <p:tags r:id="rId9"/>
            </p:custDataLst>
          </p:nvPr>
        </p:nvSpPr>
        <p:spPr>
          <a:xfrm>
            <a:off x="412114" y="6419762"/>
            <a:ext cx="2871621" cy="365213"/>
          </a:xfrm>
          <a:prstGeom prst="rect">
            <a:avLst/>
          </a:prstGeom>
        </p:spPr>
        <p:txBody>
          <a:bodyPr vert="horz" wrap="square" lIns="0" tIns="0" rIns="0" bIns="0" rtlCol="0" anchor="b">
            <a:noAutofit/>
          </a:bodyPr>
          <a:lstStyle>
            <a:lvl1pPr marL="0" indent="0" algn="l" defTabSz="914400" rtl="0" eaLnBrk="1" latinLnBrk="0" hangingPunct="1">
              <a:lnSpc>
                <a:spcPct val="100000"/>
              </a:lnSpc>
              <a:spcBef>
                <a:spcPts val="300"/>
              </a:spcBef>
              <a:spcAft>
                <a:spcPts val="300"/>
              </a:spcAft>
              <a:buFont typeface="Segoe UI" panose="020B0502040204020203" pitchFamily="34" charset="0"/>
              <a:buNone/>
              <a:defRPr sz="1400" kern="1200">
                <a:solidFill>
                  <a:schemeClr val="tx1"/>
                </a:solidFill>
                <a:latin typeface="+mn-lt"/>
                <a:ea typeface="+mn-ea"/>
                <a:cs typeface="Arial" panose="020B0604020202020204" pitchFamily="34" charset="0"/>
              </a:defRPr>
            </a:lvl1pPr>
            <a:lvl2pPr marL="115888" indent="0" algn="l" defTabSz="914400" rtl="0" eaLnBrk="1" latinLnBrk="0" hangingPunct="1">
              <a:lnSpc>
                <a:spcPct val="100000"/>
              </a:lnSpc>
              <a:spcBef>
                <a:spcPts val="0"/>
              </a:spcBef>
              <a:spcAft>
                <a:spcPts val="300"/>
              </a:spcAft>
              <a:buFont typeface="Wingdings" panose="05000000000000000000" pitchFamily="2" charset="2"/>
              <a:buNone/>
              <a:defRPr sz="1600" kern="1200">
                <a:solidFill>
                  <a:schemeClr val="bg1"/>
                </a:solidFill>
                <a:latin typeface="+mn-lt"/>
                <a:ea typeface="+mn-ea"/>
                <a:cs typeface="Arial" panose="020B0604020202020204" pitchFamily="34" charset="0"/>
              </a:defRPr>
            </a:lvl2pPr>
            <a:lvl3pPr marL="466344" indent="0" algn="l" defTabSz="914400" rtl="0" eaLnBrk="1" latinLnBrk="0" hangingPunct="1">
              <a:lnSpc>
                <a:spcPct val="100000"/>
              </a:lnSpc>
              <a:spcBef>
                <a:spcPts val="0"/>
              </a:spcBef>
              <a:spcAft>
                <a:spcPts val="300"/>
              </a:spcAft>
              <a:buFont typeface="Arial" panose="020B0604020202020204" pitchFamily="34" charset="0"/>
              <a:buNone/>
              <a:defRPr sz="1600" kern="1200">
                <a:solidFill>
                  <a:schemeClr val="bg1"/>
                </a:solidFill>
                <a:latin typeface="+mn-lt"/>
                <a:ea typeface="+mn-ea"/>
                <a:cs typeface="Arial" panose="020B0604020202020204" pitchFamily="34" charset="0"/>
              </a:defRPr>
            </a:lvl3pPr>
            <a:lvl4pPr marL="813816" indent="0" algn="l" defTabSz="914400" rtl="0" eaLnBrk="1" latinLnBrk="0" hangingPunct="1">
              <a:lnSpc>
                <a:spcPct val="100000"/>
              </a:lnSpc>
              <a:spcBef>
                <a:spcPts val="0"/>
              </a:spcBef>
              <a:spcAft>
                <a:spcPts val="300"/>
              </a:spcAft>
              <a:buFont typeface="Arial" panose="020B0604020202020204" pitchFamily="34" charset="0"/>
              <a:buNone/>
              <a:defRPr sz="1600" kern="1200">
                <a:solidFill>
                  <a:schemeClr val="bg1"/>
                </a:solidFill>
                <a:latin typeface="+mn-lt"/>
                <a:ea typeface="+mn-ea"/>
                <a:cs typeface="Arial" panose="020B0604020202020204" pitchFamily="34" charset="0"/>
              </a:defRPr>
            </a:lvl4pPr>
            <a:lvl5pPr marL="1161288" indent="0" algn="l" defTabSz="914400" rtl="0" eaLnBrk="1" latinLnBrk="0" hangingPunct="1">
              <a:lnSpc>
                <a:spcPct val="100000"/>
              </a:lnSpc>
              <a:spcBef>
                <a:spcPts val="0"/>
              </a:spcBef>
              <a:spcAft>
                <a:spcPts val="300"/>
              </a:spcAft>
              <a:buSzPct val="100000"/>
              <a:buFont typeface="Arial" panose="020B0604020202020204" pitchFamily="34" charset="0"/>
              <a:buNone/>
              <a:defRPr sz="1600" kern="1200">
                <a:solidFill>
                  <a:schemeClr val="bg1"/>
                </a:solidFill>
                <a:latin typeface="+mn-lt"/>
                <a:ea typeface="+mn-ea"/>
                <a:cs typeface="Arial" panose="020B0604020202020204" pitchFamily="34" charset="0"/>
              </a:defRPr>
            </a:lvl5pPr>
            <a:lvl6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6pPr>
            <a:lvl7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7pPr>
            <a:lvl8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8pPr>
            <a:lvl9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9pPr>
          </a:lstStyle>
          <a:p>
            <a:r>
              <a:rPr lang="en-US" sz="900" i="1" dirty="0"/>
              <a:t>Confidential, Draft and Pre-Decisional</a:t>
            </a:r>
          </a:p>
        </p:txBody>
      </p:sp>
    </p:spTree>
    <p:extLst>
      <p:ext uri="{BB962C8B-B14F-4D97-AF65-F5344CB8AC3E}">
        <p14:creationId xmlns:p14="http://schemas.microsoft.com/office/powerpoint/2010/main" val="391139095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3/4 ">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9F7114D8-6025-4386-BA96-B034FE6B3CDB}"/>
              </a:ext>
            </a:extLst>
          </p:cNvPr>
          <p:cNvGraphicFramePr>
            <a:graphicFrameLocks noChangeAspect="1"/>
          </p:cNvGraphicFramePr>
          <p:nvPr userDrawn="1">
            <p:custDataLst>
              <p:tags r:id="rId1"/>
            </p:custDataLst>
            <p:extLst>
              <p:ext uri="{D42A27DB-BD31-4B8C-83A1-F6EECF244321}">
                <p14:modId xmlns:p14="http://schemas.microsoft.com/office/powerpoint/2010/main" val="2673846640"/>
              </p:ext>
            </p:extLst>
          </p:nvPr>
        </p:nvGraphicFramePr>
        <p:xfrm>
          <a:off x="1191" y="1588"/>
          <a:ext cx="1191" cy="1588"/>
        </p:xfrm>
        <a:graphic>
          <a:graphicData uri="http://schemas.openxmlformats.org/presentationml/2006/ole">
            <mc:AlternateContent xmlns:mc="http://schemas.openxmlformats.org/markup-compatibility/2006">
              <mc:Choice xmlns:v="urn:schemas-microsoft-com:vml" Requires="v">
                <p:oleObj name="think-cell Slide" r:id="rId11" imgW="413" imgH="416" progId="TCLayout.ActiveDocument.1">
                  <p:embed/>
                </p:oleObj>
              </mc:Choice>
              <mc:Fallback>
                <p:oleObj name="think-cell Slide" r:id="rId11" imgW="413" imgH="416" progId="TCLayout.ActiveDocument.1">
                  <p:embed/>
                  <p:pic>
                    <p:nvPicPr>
                      <p:cNvPr id="3" name="Object 2" hidden="1">
                        <a:extLst>
                          <a:ext uri="{FF2B5EF4-FFF2-40B4-BE49-F238E27FC236}">
                            <a16:creationId xmlns:a16="http://schemas.microsoft.com/office/drawing/2014/main" id="{9F7114D8-6025-4386-BA96-B034FE6B3CDB}"/>
                          </a:ext>
                        </a:extLst>
                      </p:cNvPr>
                      <p:cNvPicPr/>
                      <p:nvPr/>
                    </p:nvPicPr>
                    <p:blipFill>
                      <a:blip r:embed="rId12"/>
                      <a:stretch>
                        <a:fillRect/>
                      </a:stretch>
                    </p:blipFill>
                    <p:spPr>
                      <a:xfrm>
                        <a:off x="1191" y="1588"/>
                        <a:ext cx="1191" cy="1588"/>
                      </a:xfrm>
                      <a:prstGeom prst="rect">
                        <a:avLst/>
                      </a:prstGeom>
                    </p:spPr>
                  </p:pic>
                </p:oleObj>
              </mc:Fallback>
            </mc:AlternateContent>
          </a:graphicData>
        </a:graphic>
      </p:graphicFrame>
      <p:sp>
        <p:nvSpPr>
          <p:cNvPr id="4" name="Rectangle 3" hidden="1">
            <a:extLst>
              <a:ext uri="{FF2B5EF4-FFF2-40B4-BE49-F238E27FC236}">
                <a16:creationId xmlns:a16="http://schemas.microsoft.com/office/drawing/2014/main" id="{C8CB8AD3-3DED-4C3C-8856-6127F6F35972}"/>
              </a:ext>
            </a:extLst>
          </p:cNvPr>
          <p:cNvSpPr/>
          <p:nvPr userDrawn="1">
            <p:custDataLst>
              <p:tags r:id="rId2"/>
            </p:custDataLst>
          </p:nvPr>
        </p:nvSpPr>
        <p:spPr>
          <a:xfrm>
            <a:off x="0" y="0"/>
            <a:ext cx="158750" cy="158750"/>
          </a:xfrm>
          <a:prstGeom prst="rect">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a:spcBef>
                <a:spcPts val="300"/>
              </a:spcBef>
              <a:spcAft>
                <a:spcPts val="300"/>
              </a:spcAft>
            </a:pPr>
            <a:endParaRPr lang="en-US" sz="2200" b="1" i="0" baseline="0" dirty="0">
              <a:solidFill>
                <a:schemeClr val="bg1"/>
              </a:solidFill>
              <a:latin typeface="Arial" panose="020B0604020202020204" pitchFamily="34" charset="0"/>
              <a:ea typeface="+mj-ea"/>
              <a:cs typeface="+mj-cs"/>
              <a:sym typeface="Arial" panose="020B0604020202020204" pitchFamily="34" charset="0"/>
            </a:endParaRPr>
          </a:p>
        </p:txBody>
      </p:sp>
      <p:sp>
        <p:nvSpPr>
          <p:cNvPr id="23" name="RectangleLight">
            <a:extLst>
              <a:ext uri="{FF2B5EF4-FFF2-40B4-BE49-F238E27FC236}">
                <a16:creationId xmlns:a16="http://schemas.microsoft.com/office/drawing/2014/main" id="{A80E2F68-4ED6-42EF-9858-2FE4B1382825}"/>
              </a:ext>
            </a:extLst>
          </p:cNvPr>
          <p:cNvSpPr/>
          <p:nvPr userDrawn="1">
            <p:custDataLst>
              <p:tags r:id="rId3"/>
            </p:custDataLst>
          </p:nvPr>
        </p:nvSpPr>
        <p:spPr bwMode="ltGray">
          <a:xfrm>
            <a:off x="6586062" y="0"/>
            <a:ext cx="2557938" cy="6858000"/>
          </a:xfrm>
          <a:prstGeom prst="rect">
            <a:avLst/>
          </a:prstGeom>
          <a:solidFill>
            <a:srgbClr val="DBE3F9"/>
          </a:solidFill>
          <a:ln w="63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t" anchorCtr="0" forceAA="0" compatLnSpc="1">
            <a:prstTxWarp prst="textNoShape">
              <a:avLst/>
            </a:prstTxWarp>
            <a:noAutofit/>
          </a:bodyP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dirty="0">
              <a:ln>
                <a:noFill/>
              </a:ln>
              <a:solidFill>
                <a:srgbClr val="F0F0F0"/>
              </a:solidFill>
              <a:effectLst/>
              <a:uLnTx/>
              <a:uFillTx/>
              <a:latin typeface="Arial" panose="020B0604020202020204" pitchFamily="34" charset="0"/>
              <a:ea typeface="+mn-ea"/>
              <a:cs typeface="+mn-cs"/>
            </a:endParaRPr>
          </a:p>
        </p:txBody>
      </p:sp>
      <p:sp>
        <p:nvSpPr>
          <p:cNvPr id="16" name="Slide Number">
            <a:extLst>
              <a:ext uri="{FF2B5EF4-FFF2-40B4-BE49-F238E27FC236}">
                <a16:creationId xmlns:a16="http://schemas.microsoft.com/office/drawing/2014/main" id="{C0F3E7B1-38C8-4558-A8C6-99F73B7D4385}"/>
              </a:ext>
            </a:extLst>
          </p:cNvPr>
          <p:cNvSpPr>
            <a:spLocks noChangeArrowheads="1"/>
          </p:cNvSpPr>
          <p:nvPr userDrawn="1">
            <p:custDataLst>
              <p:tags r:id="rId4"/>
            </p:custDataLst>
          </p:nvPr>
        </p:nvSpPr>
        <p:spPr bwMode="ltGray">
          <a:xfrm>
            <a:off x="8476488" y="6501669"/>
            <a:ext cx="244126" cy="123111"/>
          </a:xfrm>
          <a:prstGeom prst="rect">
            <a:avLst/>
          </a:prstGeom>
          <a:noFill/>
          <a:ln w="9525" algn="ctr">
            <a:noFill/>
            <a:miter lim="800000"/>
            <a:headEnd/>
            <a:tailEnd/>
          </a:ln>
          <a:effectLst/>
        </p:spPr>
        <p:txBody>
          <a:bodyPr wrap="square" lIns="0" tIns="0" rIns="0" bIns="0" anchor="b">
            <a:spAutoFit/>
          </a:bodyPr>
          <a:lstStyle/>
          <a:p>
            <a:pPr algn="r" defTabSz="458047" fontAlgn="auto">
              <a:spcBef>
                <a:spcPts val="0"/>
              </a:spcBef>
              <a:spcAft>
                <a:spcPts val="0"/>
              </a:spcAft>
              <a:defRPr/>
            </a:pPr>
            <a:fld id="{4ABDCABE-3F10-B64C-92F1-862014417034}" type="slidenum">
              <a:rPr lang="en-US" sz="800" smtClean="0">
                <a:solidFill>
                  <a:schemeClr val="tx1"/>
                </a:solidFill>
                <a:latin typeface="+mn-lt"/>
                <a:ea typeface="+mn-ea"/>
                <a:cs typeface="Arial" panose="020B0604020202020204" pitchFamily="34" charset="0"/>
              </a:rPr>
              <a:pPr algn="r" defTabSz="458047" fontAlgn="auto">
                <a:spcBef>
                  <a:spcPts val="0"/>
                </a:spcBef>
                <a:spcAft>
                  <a:spcPts val="0"/>
                </a:spcAft>
                <a:defRPr/>
              </a:pPr>
              <a:t>‹#›</a:t>
            </a:fld>
            <a:endParaRPr lang="en-US" sz="800" dirty="0">
              <a:solidFill>
                <a:schemeClr val="tx1"/>
              </a:solidFill>
              <a:latin typeface="+mn-lt"/>
              <a:ea typeface="+mn-ea"/>
              <a:cs typeface="Arial" panose="020B0604020202020204" pitchFamily="34" charset="0"/>
            </a:endParaRPr>
          </a:p>
        </p:txBody>
      </p:sp>
      <p:sp>
        <p:nvSpPr>
          <p:cNvPr id="10" name="5. Source" hidden="1">
            <a:extLst>
              <a:ext uri="{FF2B5EF4-FFF2-40B4-BE49-F238E27FC236}">
                <a16:creationId xmlns:a16="http://schemas.microsoft.com/office/drawing/2014/main" id="{4E3119B5-3D7F-4B88-8761-E5447BB52B0A}"/>
              </a:ext>
            </a:extLst>
          </p:cNvPr>
          <p:cNvSpPr txBox="1">
            <a:spLocks/>
          </p:cNvSpPr>
          <p:nvPr userDrawn="1">
            <p:custDataLst>
              <p:tags r:id="rId5"/>
            </p:custDataLst>
          </p:nvPr>
        </p:nvSpPr>
        <p:spPr>
          <a:xfrm>
            <a:off x="416051" y="6501669"/>
            <a:ext cx="5943600" cy="123111"/>
          </a:xfrm>
          <a:prstGeom prst="rect">
            <a:avLst/>
          </a:prstGeom>
        </p:spPr>
        <p:txBody>
          <a:bodyPr vert="horz" wrap="square" lIns="0" tIns="0" rIns="0" bIns="0" rtlCol="0" anchor="b">
            <a:noAutofit/>
          </a:bodyPr>
          <a:lstStyle>
            <a:defPPr>
              <a:defRPr lang="en-US"/>
            </a:defPPr>
            <a:lvl1pPr indent="0">
              <a:lnSpc>
                <a:spcPct val="100000"/>
              </a:lnSpc>
              <a:spcBef>
                <a:spcPts val="300"/>
              </a:spcBef>
              <a:spcAft>
                <a:spcPts val="300"/>
              </a:spcAft>
              <a:buFont typeface="Segoe UI" panose="020B0502040204020203" pitchFamily="34" charset="0"/>
              <a:buChar char="​"/>
              <a:defRPr sz="800">
                <a:cs typeface="Arial" panose="020B0604020202020204" pitchFamily="34" charset="0"/>
              </a:defRPr>
            </a:lvl1pPr>
            <a:lvl2pPr marL="228600"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lvl="0"/>
            <a:r>
              <a:rPr lang="en-US" noProof="0" dirty="0"/>
              <a:t>Source: …</a:t>
            </a:r>
          </a:p>
        </p:txBody>
      </p:sp>
      <p:sp>
        <p:nvSpPr>
          <p:cNvPr id="11" name="1. On-page tracker">
            <a:extLst>
              <a:ext uri="{FF2B5EF4-FFF2-40B4-BE49-F238E27FC236}">
                <a16:creationId xmlns:a16="http://schemas.microsoft.com/office/drawing/2014/main" id="{82B2936D-0579-49C0-B9F2-C28424031296}"/>
              </a:ext>
            </a:extLst>
          </p:cNvPr>
          <p:cNvSpPr>
            <a:spLocks noGrp="1"/>
          </p:cNvSpPr>
          <p:nvPr>
            <p:ph type="body" sz="quarter" idx="10" hasCustomPrompt="1"/>
            <p:custDataLst>
              <p:tags r:id="rId6"/>
            </p:custDataLst>
          </p:nvPr>
        </p:nvSpPr>
        <p:spPr>
          <a:xfrm>
            <a:off x="416052" y="41597"/>
            <a:ext cx="2765298" cy="123111"/>
          </a:xfrm>
          <a:prstGeom prst="rect">
            <a:avLst/>
          </a:prstGeom>
          <a:ln w="6350">
            <a:noFill/>
            <a:miter lim="800000"/>
          </a:ln>
        </p:spPr>
        <p:txBody>
          <a:bodyPr vert="horz" wrap="square" lIns="0" tIns="0" rIns="0" bIns="0" rtlCol="0">
            <a:spAutoFit/>
          </a:bodyPr>
          <a:lstStyle>
            <a:lvl1pPr>
              <a:defRPr lang="en-US" sz="800" b="0" dirty="0">
                <a:cs typeface="+mn-cs"/>
              </a:defRPr>
            </a:lvl1pPr>
          </a:lstStyle>
          <a:p>
            <a:pPr lvl="0"/>
            <a:r>
              <a:rPr lang="en-US" dirty="0"/>
              <a:t>Add tracker</a:t>
            </a:r>
          </a:p>
        </p:txBody>
      </p:sp>
      <p:sp>
        <p:nvSpPr>
          <p:cNvPr id="12" name="2. Slide Title">
            <a:extLst>
              <a:ext uri="{FF2B5EF4-FFF2-40B4-BE49-F238E27FC236}">
                <a16:creationId xmlns:a16="http://schemas.microsoft.com/office/drawing/2014/main" id="{126BA874-D683-4AD6-9136-C6CB0A000745}"/>
              </a:ext>
            </a:extLst>
          </p:cNvPr>
          <p:cNvSpPr>
            <a:spLocks noGrp="1"/>
          </p:cNvSpPr>
          <p:nvPr>
            <p:ph type="title"/>
            <p:custDataLst>
              <p:tags r:id="rId7"/>
            </p:custDataLst>
          </p:nvPr>
        </p:nvSpPr>
        <p:spPr>
          <a:xfrm>
            <a:off x="416052" y="173736"/>
            <a:ext cx="5943600" cy="338554"/>
          </a:xfrm>
        </p:spPr>
        <p:txBody>
          <a:bodyPr vert="horz" wrap="square" lIns="0" tIns="0" rIns="0" bIns="0" rtlCol="0" anchor="t" anchorCtr="0">
            <a:noAutofit/>
          </a:bodyPr>
          <a:lstStyle>
            <a:lvl1pPr>
              <a:defRPr lang="en-US" dirty="0"/>
            </a:lvl1pPr>
          </a:lstStyle>
          <a:p>
            <a:pPr lvl="0"/>
            <a:r>
              <a:rPr lang="en-US"/>
              <a:t>Click to edit Master title style</a:t>
            </a:r>
            <a:endParaRPr lang="en-US" dirty="0"/>
          </a:p>
        </p:txBody>
      </p:sp>
      <p:sp>
        <p:nvSpPr>
          <p:cNvPr id="13" name="3. Subtitle">
            <a:extLst>
              <a:ext uri="{FF2B5EF4-FFF2-40B4-BE49-F238E27FC236}">
                <a16:creationId xmlns:a16="http://schemas.microsoft.com/office/drawing/2014/main" id="{014A53DA-65EF-4EBF-B2CC-035C915C32E5}"/>
              </a:ext>
            </a:extLst>
          </p:cNvPr>
          <p:cNvSpPr>
            <a:spLocks noGrp="1"/>
          </p:cNvSpPr>
          <p:nvPr>
            <p:ph type="subTitle" idx="1"/>
            <p:custDataLst>
              <p:tags r:id="rId8"/>
            </p:custDataLst>
          </p:nvPr>
        </p:nvSpPr>
        <p:spPr>
          <a:xfrm>
            <a:off x="416052" y="525928"/>
            <a:ext cx="5943600" cy="246221"/>
          </a:xfrm>
          <a:prstGeom prst="rect">
            <a:avLst/>
          </a:prstGeom>
        </p:spPr>
        <p:txBody>
          <a:bodyPr vert="horz" wrap="square" lIns="0" tIns="0" rIns="0" bIns="0" rtlCol="0">
            <a:noAutofit/>
          </a:bodyPr>
          <a:lstStyle>
            <a:lvl1pPr>
              <a:defRPr lang="en-US" sz="1600" dirty="0"/>
            </a:lvl1pPr>
          </a:lstStyle>
          <a:p>
            <a:pPr lvl="0">
              <a:buNone/>
            </a:pPr>
            <a:r>
              <a:rPr lang="en-US"/>
              <a:t>Click to edit Master subtitle style</a:t>
            </a:r>
            <a:endParaRPr lang="en-US" dirty="0"/>
          </a:p>
        </p:txBody>
      </p:sp>
      <p:sp>
        <p:nvSpPr>
          <p:cNvPr id="14" name="Documenttype">
            <a:extLst>
              <a:ext uri="{FF2B5EF4-FFF2-40B4-BE49-F238E27FC236}">
                <a16:creationId xmlns:a16="http://schemas.microsoft.com/office/drawing/2014/main" id="{4BA71C2D-8769-4A52-BEB4-7C780187BFA1}"/>
              </a:ext>
            </a:extLst>
          </p:cNvPr>
          <p:cNvSpPr txBox="1">
            <a:spLocks/>
          </p:cNvSpPr>
          <p:nvPr userDrawn="1">
            <p:custDataLst>
              <p:tags r:id="rId9"/>
            </p:custDataLst>
          </p:nvPr>
        </p:nvSpPr>
        <p:spPr>
          <a:xfrm>
            <a:off x="412114" y="6419762"/>
            <a:ext cx="2871621" cy="365213"/>
          </a:xfrm>
          <a:prstGeom prst="rect">
            <a:avLst/>
          </a:prstGeom>
        </p:spPr>
        <p:txBody>
          <a:bodyPr vert="horz" wrap="square" lIns="0" tIns="0" rIns="0" bIns="0" rtlCol="0" anchor="b">
            <a:noAutofit/>
          </a:bodyPr>
          <a:lstStyle>
            <a:lvl1pPr marL="0" indent="0" algn="l" defTabSz="914400" rtl="0" eaLnBrk="1" latinLnBrk="0" hangingPunct="1">
              <a:lnSpc>
                <a:spcPct val="100000"/>
              </a:lnSpc>
              <a:spcBef>
                <a:spcPts val="300"/>
              </a:spcBef>
              <a:spcAft>
                <a:spcPts val="300"/>
              </a:spcAft>
              <a:buFont typeface="Segoe UI" panose="020B0502040204020203" pitchFamily="34" charset="0"/>
              <a:buNone/>
              <a:defRPr sz="1400" kern="1200">
                <a:solidFill>
                  <a:schemeClr val="tx1"/>
                </a:solidFill>
                <a:latin typeface="+mn-lt"/>
                <a:ea typeface="+mn-ea"/>
                <a:cs typeface="Arial" panose="020B0604020202020204" pitchFamily="34" charset="0"/>
              </a:defRPr>
            </a:lvl1pPr>
            <a:lvl2pPr marL="115888" indent="0" algn="l" defTabSz="914400" rtl="0" eaLnBrk="1" latinLnBrk="0" hangingPunct="1">
              <a:lnSpc>
                <a:spcPct val="100000"/>
              </a:lnSpc>
              <a:spcBef>
                <a:spcPts val="0"/>
              </a:spcBef>
              <a:spcAft>
                <a:spcPts val="300"/>
              </a:spcAft>
              <a:buFont typeface="Wingdings" panose="05000000000000000000" pitchFamily="2" charset="2"/>
              <a:buNone/>
              <a:defRPr sz="1600" kern="1200">
                <a:solidFill>
                  <a:schemeClr val="bg1"/>
                </a:solidFill>
                <a:latin typeface="+mn-lt"/>
                <a:ea typeface="+mn-ea"/>
                <a:cs typeface="Arial" panose="020B0604020202020204" pitchFamily="34" charset="0"/>
              </a:defRPr>
            </a:lvl2pPr>
            <a:lvl3pPr marL="466344" indent="0" algn="l" defTabSz="914400" rtl="0" eaLnBrk="1" latinLnBrk="0" hangingPunct="1">
              <a:lnSpc>
                <a:spcPct val="100000"/>
              </a:lnSpc>
              <a:spcBef>
                <a:spcPts val="0"/>
              </a:spcBef>
              <a:spcAft>
                <a:spcPts val="300"/>
              </a:spcAft>
              <a:buFont typeface="Arial" panose="020B0604020202020204" pitchFamily="34" charset="0"/>
              <a:buNone/>
              <a:defRPr sz="1600" kern="1200">
                <a:solidFill>
                  <a:schemeClr val="bg1"/>
                </a:solidFill>
                <a:latin typeface="+mn-lt"/>
                <a:ea typeface="+mn-ea"/>
                <a:cs typeface="Arial" panose="020B0604020202020204" pitchFamily="34" charset="0"/>
              </a:defRPr>
            </a:lvl3pPr>
            <a:lvl4pPr marL="813816" indent="0" algn="l" defTabSz="914400" rtl="0" eaLnBrk="1" latinLnBrk="0" hangingPunct="1">
              <a:lnSpc>
                <a:spcPct val="100000"/>
              </a:lnSpc>
              <a:spcBef>
                <a:spcPts val="0"/>
              </a:spcBef>
              <a:spcAft>
                <a:spcPts val="300"/>
              </a:spcAft>
              <a:buFont typeface="Arial" panose="020B0604020202020204" pitchFamily="34" charset="0"/>
              <a:buNone/>
              <a:defRPr sz="1600" kern="1200">
                <a:solidFill>
                  <a:schemeClr val="bg1"/>
                </a:solidFill>
                <a:latin typeface="+mn-lt"/>
                <a:ea typeface="+mn-ea"/>
                <a:cs typeface="Arial" panose="020B0604020202020204" pitchFamily="34" charset="0"/>
              </a:defRPr>
            </a:lvl4pPr>
            <a:lvl5pPr marL="1161288" indent="0" algn="l" defTabSz="914400" rtl="0" eaLnBrk="1" latinLnBrk="0" hangingPunct="1">
              <a:lnSpc>
                <a:spcPct val="100000"/>
              </a:lnSpc>
              <a:spcBef>
                <a:spcPts val="0"/>
              </a:spcBef>
              <a:spcAft>
                <a:spcPts val="300"/>
              </a:spcAft>
              <a:buSzPct val="100000"/>
              <a:buFont typeface="Arial" panose="020B0604020202020204" pitchFamily="34" charset="0"/>
              <a:buNone/>
              <a:defRPr sz="1600" kern="1200">
                <a:solidFill>
                  <a:schemeClr val="bg1"/>
                </a:solidFill>
                <a:latin typeface="+mn-lt"/>
                <a:ea typeface="+mn-ea"/>
                <a:cs typeface="Arial" panose="020B0604020202020204" pitchFamily="34" charset="0"/>
              </a:defRPr>
            </a:lvl5pPr>
            <a:lvl6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6pPr>
            <a:lvl7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7pPr>
            <a:lvl8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8pPr>
            <a:lvl9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9pPr>
          </a:lstStyle>
          <a:p>
            <a:r>
              <a:rPr lang="en-US" sz="900" i="1" dirty="0"/>
              <a:t>Confidential, Draft and Pre-Decisional</a:t>
            </a:r>
          </a:p>
        </p:txBody>
      </p:sp>
    </p:spTree>
    <p:extLst>
      <p:ext uri="{BB962C8B-B14F-4D97-AF65-F5344CB8AC3E}">
        <p14:creationId xmlns:p14="http://schemas.microsoft.com/office/powerpoint/2010/main" val="272187952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3-line">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3AB36C25-3154-4643-A5D1-40C663C7617E}"/>
              </a:ext>
            </a:extLst>
          </p:cNvPr>
          <p:cNvGraphicFramePr>
            <a:graphicFrameLocks noChangeAspect="1"/>
          </p:cNvGraphicFramePr>
          <p:nvPr userDrawn="1">
            <p:custDataLst>
              <p:tags r:id="rId1"/>
            </p:custDataLst>
            <p:extLst>
              <p:ext uri="{D42A27DB-BD31-4B8C-83A1-F6EECF244321}">
                <p14:modId xmlns:p14="http://schemas.microsoft.com/office/powerpoint/2010/main" val="3349454278"/>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9" imgW="572" imgH="588" progId="TCLayout.ActiveDocument.1">
                  <p:embed/>
                </p:oleObj>
              </mc:Choice>
              <mc:Fallback>
                <p:oleObj name="think-cell Slide" r:id="rId9" imgW="572" imgH="588" progId="TCLayout.ActiveDocument.1">
                  <p:embed/>
                  <p:pic>
                    <p:nvPicPr>
                      <p:cNvPr id="3" name="Object 2" hidden="1">
                        <a:extLst>
                          <a:ext uri="{FF2B5EF4-FFF2-40B4-BE49-F238E27FC236}">
                            <a16:creationId xmlns:a16="http://schemas.microsoft.com/office/drawing/2014/main" id="{3AB36C25-3154-4643-A5D1-40C663C7617E}"/>
                          </a:ext>
                        </a:extLst>
                      </p:cNvPr>
                      <p:cNvPicPr/>
                      <p:nvPr/>
                    </p:nvPicPr>
                    <p:blipFill>
                      <a:blip r:embed="rId10"/>
                      <a:stretch>
                        <a:fillRect/>
                      </a:stretch>
                    </p:blipFill>
                    <p:spPr>
                      <a:xfrm>
                        <a:off x="1588" y="1588"/>
                        <a:ext cx="1588" cy="1588"/>
                      </a:xfrm>
                      <a:prstGeom prst="rect">
                        <a:avLst/>
                      </a:prstGeom>
                    </p:spPr>
                  </p:pic>
                </p:oleObj>
              </mc:Fallback>
            </mc:AlternateContent>
          </a:graphicData>
        </a:graphic>
      </p:graphicFrame>
      <p:sp>
        <p:nvSpPr>
          <p:cNvPr id="5" name="Rectangle 4" hidden="1">
            <a:extLst>
              <a:ext uri="{FF2B5EF4-FFF2-40B4-BE49-F238E27FC236}">
                <a16:creationId xmlns:a16="http://schemas.microsoft.com/office/drawing/2014/main" id="{E261CA95-BAC8-4094-B77C-B413C63AA452}"/>
              </a:ext>
            </a:extLst>
          </p:cNvPr>
          <p:cNvSpPr/>
          <p:nvPr userDrawn="1">
            <p:custDataLst>
              <p:tags r:id="rId2"/>
            </p:custDataLst>
          </p:nvPr>
        </p:nvSpPr>
        <p:spPr>
          <a:xfrm>
            <a:off x="0" y="0"/>
            <a:ext cx="158750" cy="158750"/>
          </a:xfrm>
          <a:prstGeom prst="rect">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a:spcBef>
                <a:spcPts val="300"/>
              </a:spcBef>
              <a:spcAft>
                <a:spcPts val="300"/>
              </a:spcAft>
            </a:pPr>
            <a:endParaRPr lang="en-US" sz="2200" b="1" i="0" baseline="0" dirty="0">
              <a:solidFill>
                <a:schemeClr val="bg1"/>
              </a:solidFill>
              <a:latin typeface="Arial" panose="020B0604020202020204" pitchFamily="34" charset="0"/>
              <a:ea typeface="+mj-ea"/>
              <a:cs typeface="+mj-cs"/>
              <a:sym typeface="Arial" panose="020B0604020202020204" pitchFamily="34" charset="0"/>
            </a:endParaRPr>
          </a:p>
        </p:txBody>
      </p:sp>
      <p:sp>
        <p:nvSpPr>
          <p:cNvPr id="4" name="2. Slide Title">
            <a:extLst>
              <a:ext uri="{FF2B5EF4-FFF2-40B4-BE49-F238E27FC236}">
                <a16:creationId xmlns:a16="http://schemas.microsoft.com/office/drawing/2014/main" id="{6C3D89FC-A4B9-4683-B64F-B0644150274F}"/>
              </a:ext>
            </a:extLst>
          </p:cNvPr>
          <p:cNvSpPr>
            <a:spLocks noGrp="1"/>
          </p:cNvSpPr>
          <p:nvPr>
            <p:ph type="title"/>
            <p:custDataLst>
              <p:tags r:id="rId3"/>
            </p:custDataLst>
          </p:nvPr>
        </p:nvSpPr>
        <p:spPr>
          <a:xfrm>
            <a:off x="416052" y="173736"/>
            <a:ext cx="8311896" cy="338554"/>
          </a:xfrm>
        </p:spPr>
        <p:txBody>
          <a:bodyPr vert="horz" wrap="square" lIns="0" tIns="0" rIns="0" bIns="0" rtlCol="0" anchor="t" anchorCtr="0">
            <a:spAutoFit/>
          </a:bodyPr>
          <a:lstStyle>
            <a:lvl1pPr>
              <a:defRPr lang="en-US" dirty="0"/>
            </a:lvl1pPr>
          </a:lstStyle>
          <a:p>
            <a:pPr lvl="0"/>
            <a:r>
              <a:rPr lang="en-US"/>
              <a:t>Click to edit Master title style</a:t>
            </a:r>
            <a:endParaRPr lang="en-US" dirty="0"/>
          </a:p>
        </p:txBody>
      </p:sp>
      <p:sp>
        <p:nvSpPr>
          <p:cNvPr id="20" name="Slide Number">
            <a:extLst>
              <a:ext uri="{FF2B5EF4-FFF2-40B4-BE49-F238E27FC236}">
                <a16:creationId xmlns:a16="http://schemas.microsoft.com/office/drawing/2014/main" id="{F5AB69F0-0252-4F2C-9F5C-D4F8BF35BCBE}"/>
              </a:ext>
            </a:extLst>
          </p:cNvPr>
          <p:cNvSpPr>
            <a:spLocks noChangeArrowheads="1"/>
          </p:cNvSpPr>
          <p:nvPr userDrawn="1">
            <p:custDataLst>
              <p:tags r:id="rId4"/>
            </p:custDataLst>
          </p:nvPr>
        </p:nvSpPr>
        <p:spPr bwMode="black">
          <a:xfrm>
            <a:off x="8476488" y="6501669"/>
            <a:ext cx="244126" cy="123111"/>
          </a:xfrm>
          <a:prstGeom prst="rect">
            <a:avLst/>
          </a:prstGeom>
          <a:noFill/>
          <a:ln w="9525" algn="ctr">
            <a:noFill/>
            <a:miter lim="800000"/>
            <a:headEnd/>
            <a:tailEnd/>
          </a:ln>
          <a:effectLst/>
        </p:spPr>
        <p:txBody>
          <a:bodyPr wrap="square" lIns="0" tIns="0" rIns="0" bIns="0" anchor="b">
            <a:spAutoFit/>
          </a:bodyPr>
          <a:lstStyle/>
          <a:p>
            <a:pPr marL="0" algn="r" defTabSz="458047" rtl="0" eaLnBrk="1" fontAlgn="auto" latinLnBrk="0" hangingPunct="1">
              <a:spcBef>
                <a:spcPts val="0"/>
              </a:spcBef>
              <a:spcAft>
                <a:spcPts val="0"/>
              </a:spcAft>
              <a:defRPr/>
            </a:pPr>
            <a:fld id="{4ABDCABE-3F10-B64C-92F1-862014417034}" type="slidenum">
              <a:rPr lang="en-US" sz="800" kern="1200" smtClean="0">
                <a:solidFill>
                  <a:schemeClr val="tx1"/>
                </a:solidFill>
                <a:latin typeface="+mn-lt"/>
                <a:ea typeface="+mn-ea"/>
                <a:cs typeface="Arial" panose="020B0604020202020204" pitchFamily="34" charset="0"/>
              </a:rPr>
              <a:pPr marL="0" algn="r" defTabSz="458047" rtl="0" eaLnBrk="1" fontAlgn="auto" latinLnBrk="0" hangingPunct="1">
                <a:spcBef>
                  <a:spcPts val="0"/>
                </a:spcBef>
                <a:spcAft>
                  <a:spcPts val="0"/>
                </a:spcAft>
                <a:defRPr/>
              </a:pPr>
              <a:t>‹#›</a:t>
            </a:fld>
            <a:endParaRPr lang="en-US" sz="800" kern="1200" dirty="0">
              <a:solidFill>
                <a:schemeClr val="tx1"/>
              </a:solidFill>
              <a:latin typeface="+mn-lt"/>
              <a:ea typeface="+mn-ea"/>
              <a:cs typeface="Arial" panose="020B0604020202020204" pitchFamily="34" charset="0"/>
            </a:endParaRPr>
          </a:p>
        </p:txBody>
      </p:sp>
      <p:sp>
        <p:nvSpPr>
          <p:cNvPr id="11" name="5. Source" hidden="1">
            <a:extLst>
              <a:ext uri="{FF2B5EF4-FFF2-40B4-BE49-F238E27FC236}">
                <a16:creationId xmlns:a16="http://schemas.microsoft.com/office/drawing/2014/main" id="{E3C08BE2-DFA5-4DF3-81CF-C757EBD94F23}"/>
              </a:ext>
            </a:extLst>
          </p:cNvPr>
          <p:cNvSpPr txBox="1"/>
          <p:nvPr userDrawn="1">
            <p:custDataLst>
              <p:tags r:id="rId5"/>
            </p:custDataLst>
          </p:nvPr>
        </p:nvSpPr>
        <p:spPr>
          <a:xfrm>
            <a:off x="416052" y="6501669"/>
            <a:ext cx="4851907" cy="123111"/>
          </a:xfrm>
          <a:prstGeom prst="rect">
            <a:avLst/>
          </a:prstGeom>
        </p:spPr>
        <p:txBody>
          <a:bodyPr vert="horz" wrap="square" lIns="0" tIns="0" rIns="0" bIns="0" rtlCol="0" anchor="b">
            <a:spAutoFit/>
          </a:bodyPr>
          <a:lstStyle>
            <a:defPPr>
              <a:defRPr lang="en-US"/>
            </a:defPPr>
            <a:lvl1pPr indent="0">
              <a:lnSpc>
                <a:spcPct val="100000"/>
              </a:lnSpc>
              <a:spcBef>
                <a:spcPts val="300"/>
              </a:spcBef>
              <a:spcAft>
                <a:spcPts val="300"/>
              </a:spcAft>
              <a:buFont typeface="Segoe UI" panose="020B0502040204020203" pitchFamily="34" charset="0"/>
              <a:buChar char="​"/>
              <a:defRPr sz="800">
                <a:cs typeface="Arial" panose="020B0604020202020204" pitchFamily="34" charset="0"/>
              </a:defRPr>
            </a:lvl1pPr>
            <a:lvl2pPr marL="228600"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lvl="0"/>
            <a:r>
              <a:rPr lang="en-US" dirty="0"/>
              <a:t>Source: …</a:t>
            </a:r>
          </a:p>
        </p:txBody>
      </p:sp>
      <p:sp>
        <p:nvSpPr>
          <p:cNvPr id="12" name="1. On-page tracker">
            <a:extLst>
              <a:ext uri="{FF2B5EF4-FFF2-40B4-BE49-F238E27FC236}">
                <a16:creationId xmlns:a16="http://schemas.microsoft.com/office/drawing/2014/main" id="{7765112B-94E4-48E7-B473-F1F8C57D1D83}"/>
              </a:ext>
            </a:extLst>
          </p:cNvPr>
          <p:cNvSpPr>
            <a:spLocks noGrp="1"/>
          </p:cNvSpPr>
          <p:nvPr>
            <p:ph type="body" sz="quarter" idx="10" hasCustomPrompt="1"/>
            <p:custDataLst>
              <p:tags r:id="rId6"/>
            </p:custDataLst>
          </p:nvPr>
        </p:nvSpPr>
        <p:spPr>
          <a:xfrm>
            <a:off x="416052" y="41597"/>
            <a:ext cx="2765298" cy="123111"/>
          </a:xfrm>
          <a:prstGeom prst="rect">
            <a:avLst/>
          </a:prstGeom>
          <a:ln w="6350">
            <a:noFill/>
            <a:miter lim="800000"/>
          </a:ln>
        </p:spPr>
        <p:txBody>
          <a:bodyPr vert="horz" wrap="square" lIns="0" tIns="0" rIns="0" bIns="0" rtlCol="0">
            <a:spAutoFit/>
          </a:bodyPr>
          <a:lstStyle>
            <a:lvl1pPr>
              <a:defRPr lang="en-US" sz="800" b="0" dirty="0">
                <a:cs typeface="+mn-cs"/>
              </a:defRPr>
            </a:lvl1pPr>
          </a:lstStyle>
          <a:p>
            <a:pPr lvl="0"/>
            <a:r>
              <a:rPr lang="en-US" dirty="0"/>
              <a:t>Add tracker</a:t>
            </a:r>
          </a:p>
        </p:txBody>
      </p:sp>
      <p:sp>
        <p:nvSpPr>
          <p:cNvPr id="8" name="Documenttype">
            <a:extLst>
              <a:ext uri="{FF2B5EF4-FFF2-40B4-BE49-F238E27FC236}">
                <a16:creationId xmlns:a16="http://schemas.microsoft.com/office/drawing/2014/main" id="{5B035A1A-50B6-45E3-9869-D14473D397AB}"/>
              </a:ext>
            </a:extLst>
          </p:cNvPr>
          <p:cNvSpPr txBox="1">
            <a:spLocks/>
          </p:cNvSpPr>
          <p:nvPr userDrawn="1">
            <p:custDataLst>
              <p:tags r:id="rId7"/>
            </p:custDataLst>
          </p:nvPr>
        </p:nvSpPr>
        <p:spPr>
          <a:xfrm>
            <a:off x="412114" y="6419762"/>
            <a:ext cx="2871621" cy="365213"/>
          </a:xfrm>
          <a:prstGeom prst="rect">
            <a:avLst/>
          </a:prstGeom>
        </p:spPr>
        <p:txBody>
          <a:bodyPr vert="horz" wrap="square" lIns="0" tIns="0" rIns="0" bIns="0" rtlCol="0" anchor="b">
            <a:noAutofit/>
          </a:bodyPr>
          <a:lstStyle>
            <a:lvl1pPr marL="0" indent="0" algn="l" defTabSz="914400" rtl="0" eaLnBrk="1" latinLnBrk="0" hangingPunct="1">
              <a:lnSpc>
                <a:spcPct val="100000"/>
              </a:lnSpc>
              <a:spcBef>
                <a:spcPts val="300"/>
              </a:spcBef>
              <a:spcAft>
                <a:spcPts val="300"/>
              </a:spcAft>
              <a:buFont typeface="Segoe UI" panose="020B0502040204020203" pitchFamily="34" charset="0"/>
              <a:buNone/>
              <a:defRPr sz="1400" kern="1200">
                <a:solidFill>
                  <a:schemeClr val="tx1"/>
                </a:solidFill>
                <a:latin typeface="+mn-lt"/>
                <a:ea typeface="+mn-ea"/>
                <a:cs typeface="Arial" panose="020B0604020202020204" pitchFamily="34" charset="0"/>
              </a:defRPr>
            </a:lvl1pPr>
            <a:lvl2pPr marL="115888" indent="0" algn="l" defTabSz="914400" rtl="0" eaLnBrk="1" latinLnBrk="0" hangingPunct="1">
              <a:lnSpc>
                <a:spcPct val="100000"/>
              </a:lnSpc>
              <a:spcBef>
                <a:spcPts val="0"/>
              </a:spcBef>
              <a:spcAft>
                <a:spcPts val="300"/>
              </a:spcAft>
              <a:buFont typeface="Wingdings" panose="05000000000000000000" pitchFamily="2" charset="2"/>
              <a:buNone/>
              <a:defRPr sz="1600" kern="1200">
                <a:solidFill>
                  <a:schemeClr val="bg1"/>
                </a:solidFill>
                <a:latin typeface="+mn-lt"/>
                <a:ea typeface="+mn-ea"/>
                <a:cs typeface="Arial" panose="020B0604020202020204" pitchFamily="34" charset="0"/>
              </a:defRPr>
            </a:lvl2pPr>
            <a:lvl3pPr marL="466344" indent="0" algn="l" defTabSz="914400" rtl="0" eaLnBrk="1" latinLnBrk="0" hangingPunct="1">
              <a:lnSpc>
                <a:spcPct val="100000"/>
              </a:lnSpc>
              <a:spcBef>
                <a:spcPts val="0"/>
              </a:spcBef>
              <a:spcAft>
                <a:spcPts val="300"/>
              </a:spcAft>
              <a:buFont typeface="Arial" panose="020B0604020202020204" pitchFamily="34" charset="0"/>
              <a:buNone/>
              <a:defRPr sz="1600" kern="1200">
                <a:solidFill>
                  <a:schemeClr val="bg1"/>
                </a:solidFill>
                <a:latin typeface="+mn-lt"/>
                <a:ea typeface="+mn-ea"/>
                <a:cs typeface="Arial" panose="020B0604020202020204" pitchFamily="34" charset="0"/>
              </a:defRPr>
            </a:lvl3pPr>
            <a:lvl4pPr marL="813816" indent="0" algn="l" defTabSz="914400" rtl="0" eaLnBrk="1" latinLnBrk="0" hangingPunct="1">
              <a:lnSpc>
                <a:spcPct val="100000"/>
              </a:lnSpc>
              <a:spcBef>
                <a:spcPts val="0"/>
              </a:spcBef>
              <a:spcAft>
                <a:spcPts val="300"/>
              </a:spcAft>
              <a:buFont typeface="Arial" panose="020B0604020202020204" pitchFamily="34" charset="0"/>
              <a:buNone/>
              <a:defRPr sz="1600" kern="1200">
                <a:solidFill>
                  <a:schemeClr val="bg1"/>
                </a:solidFill>
                <a:latin typeface="+mn-lt"/>
                <a:ea typeface="+mn-ea"/>
                <a:cs typeface="Arial" panose="020B0604020202020204" pitchFamily="34" charset="0"/>
              </a:defRPr>
            </a:lvl4pPr>
            <a:lvl5pPr marL="1161288" indent="0" algn="l" defTabSz="914400" rtl="0" eaLnBrk="1" latinLnBrk="0" hangingPunct="1">
              <a:lnSpc>
                <a:spcPct val="100000"/>
              </a:lnSpc>
              <a:spcBef>
                <a:spcPts val="0"/>
              </a:spcBef>
              <a:spcAft>
                <a:spcPts val="300"/>
              </a:spcAft>
              <a:buSzPct val="100000"/>
              <a:buFont typeface="Arial" panose="020B0604020202020204" pitchFamily="34" charset="0"/>
              <a:buNone/>
              <a:defRPr sz="1600" kern="1200">
                <a:solidFill>
                  <a:schemeClr val="bg1"/>
                </a:solidFill>
                <a:latin typeface="+mn-lt"/>
                <a:ea typeface="+mn-ea"/>
                <a:cs typeface="Arial" panose="020B0604020202020204" pitchFamily="34" charset="0"/>
              </a:defRPr>
            </a:lvl5pPr>
            <a:lvl6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6pPr>
            <a:lvl7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7pPr>
            <a:lvl8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8pPr>
            <a:lvl9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9pPr>
          </a:lstStyle>
          <a:p>
            <a:r>
              <a:rPr lang="en-US" sz="900" i="1" dirty="0"/>
              <a:t>Confidential, Draft and Pre-Decisional</a:t>
            </a:r>
          </a:p>
        </p:txBody>
      </p:sp>
    </p:spTree>
    <p:extLst>
      <p:ext uri="{BB962C8B-B14F-4D97-AF65-F5344CB8AC3E}">
        <p14:creationId xmlns:p14="http://schemas.microsoft.com/office/powerpoint/2010/main" val="111604642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Custom">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B45F7C92-D5CD-4EDC-B5FB-B32BFADF4AE5}"/>
              </a:ext>
            </a:extLst>
          </p:cNvPr>
          <p:cNvGraphicFramePr>
            <a:graphicFrameLocks noChangeAspect="1"/>
          </p:cNvGraphicFramePr>
          <p:nvPr userDrawn="1">
            <p:custDataLst>
              <p:tags r:id="rId1"/>
            </p:custDataLst>
            <p:extLst>
              <p:ext uri="{D42A27DB-BD31-4B8C-83A1-F6EECF244321}">
                <p14:modId xmlns:p14="http://schemas.microsoft.com/office/powerpoint/2010/main" val="1528071199"/>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7" imgW="592" imgH="591" progId="TCLayout.ActiveDocument.1">
                  <p:embed/>
                </p:oleObj>
              </mc:Choice>
              <mc:Fallback>
                <p:oleObj name="think-cell Slide" r:id="rId7" imgW="592" imgH="591" progId="TCLayout.ActiveDocument.1">
                  <p:embed/>
                  <p:pic>
                    <p:nvPicPr>
                      <p:cNvPr id="2" name="Object 1" hidden="1">
                        <a:extLst>
                          <a:ext uri="{FF2B5EF4-FFF2-40B4-BE49-F238E27FC236}">
                            <a16:creationId xmlns:a16="http://schemas.microsoft.com/office/drawing/2014/main" id="{B45F7C92-D5CD-4EDC-B5FB-B32BFADF4AE5}"/>
                          </a:ext>
                        </a:extLst>
                      </p:cNvPr>
                      <p:cNvPicPr/>
                      <p:nvPr/>
                    </p:nvPicPr>
                    <p:blipFill>
                      <a:blip r:embed="rId8"/>
                      <a:stretch>
                        <a:fillRect/>
                      </a:stretch>
                    </p:blipFill>
                    <p:spPr>
                      <a:xfrm>
                        <a:off x="1588" y="1588"/>
                        <a:ext cx="1588" cy="1588"/>
                      </a:xfrm>
                      <a:prstGeom prst="rect">
                        <a:avLst/>
                      </a:prstGeom>
                    </p:spPr>
                  </p:pic>
                </p:oleObj>
              </mc:Fallback>
            </mc:AlternateContent>
          </a:graphicData>
        </a:graphic>
      </p:graphicFrame>
      <p:sp>
        <p:nvSpPr>
          <p:cNvPr id="13" name="Slide Number">
            <a:extLst>
              <a:ext uri="{FF2B5EF4-FFF2-40B4-BE49-F238E27FC236}">
                <a16:creationId xmlns:a16="http://schemas.microsoft.com/office/drawing/2014/main" id="{E008B892-7EEF-40A7-8714-CA703035E127}"/>
              </a:ext>
            </a:extLst>
          </p:cNvPr>
          <p:cNvSpPr>
            <a:spLocks noChangeArrowheads="1"/>
          </p:cNvSpPr>
          <p:nvPr userDrawn="1">
            <p:custDataLst>
              <p:tags r:id="rId2"/>
            </p:custDataLst>
          </p:nvPr>
        </p:nvSpPr>
        <p:spPr bwMode="ltGray">
          <a:xfrm>
            <a:off x="8476488" y="6501669"/>
            <a:ext cx="244126" cy="123111"/>
          </a:xfrm>
          <a:prstGeom prst="rect">
            <a:avLst/>
          </a:prstGeom>
          <a:noFill/>
          <a:ln w="9525" algn="ctr">
            <a:noFill/>
            <a:miter lim="800000"/>
            <a:headEnd/>
            <a:tailEnd/>
          </a:ln>
          <a:effectLst/>
        </p:spPr>
        <p:txBody>
          <a:bodyPr wrap="square" lIns="0" tIns="0" rIns="0" bIns="0" anchor="b">
            <a:spAutoFit/>
          </a:bodyPr>
          <a:lstStyle/>
          <a:p>
            <a:pPr algn="r" defTabSz="458047" fontAlgn="auto">
              <a:spcBef>
                <a:spcPts val="0"/>
              </a:spcBef>
              <a:spcAft>
                <a:spcPts val="0"/>
              </a:spcAft>
              <a:defRPr/>
            </a:pPr>
            <a:fld id="{4ABDCABE-3F10-B64C-92F1-862014417034}" type="slidenum">
              <a:rPr lang="en-US" sz="800" smtClean="0">
                <a:solidFill>
                  <a:schemeClr val="tx1"/>
                </a:solidFill>
                <a:latin typeface="+mn-lt"/>
                <a:ea typeface="+mn-ea"/>
                <a:cs typeface="Arial" panose="020B0604020202020204" pitchFamily="34" charset="0"/>
              </a:rPr>
              <a:pPr algn="r" defTabSz="458047" fontAlgn="auto">
                <a:spcBef>
                  <a:spcPts val="0"/>
                </a:spcBef>
                <a:spcAft>
                  <a:spcPts val="0"/>
                </a:spcAft>
                <a:defRPr/>
              </a:pPr>
              <a:t>‹#›</a:t>
            </a:fld>
            <a:endParaRPr lang="en-US" sz="800" dirty="0">
              <a:solidFill>
                <a:schemeClr val="tx1"/>
              </a:solidFill>
              <a:latin typeface="+mn-lt"/>
              <a:ea typeface="+mn-ea"/>
              <a:cs typeface="Arial" panose="020B0604020202020204" pitchFamily="34" charset="0"/>
            </a:endParaRPr>
          </a:p>
        </p:txBody>
      </p:sp>
      <p:sp>
        <p:nvSpPr>
          <p:cNvPr id="7" name="5. Source" hidden="1">
            <a:extLst>
              <a:ext uri="{FF2B5EF4-FFF2-40B4-BE49-F238E27FC236}">
                <a16:creationId xmlns:a16="http://schemas.microsoft.com/office/drawing/2014/main" id="{0047C437-9378-4088-A289-F201ABA447D1}"/>
              </a:ext>
            </a:extLst>
          </p:cNvPr>
          <p:cNvSpPr txBox="1"/>
          <p:nvPr userDrawn="1">
            <p:custDataLst>
              <p:tags r:id="rId3"/>
            </p:custDataLst>
          </p:nvPr>
        </p:nvSpPr>
        <p:spPr>
          <a:xfrm>
            <a:off x="416052" y="6501669"/>
            <a:ext cx="4851907" cy="123111"/>
          </a:xfrm>
          <a:prstGeom prst="rect">
            <a:avLst/>
          </a:prstGeom>
        </p:spPr>
        <p:txBody>
          <a:bodyPr vert="horz" wrap="square" lIns="0" tIns="0" rIns="0" bIns="0" rtlCol="0" anchor="b">
            <a:spAutoFit/>
          </a:bodyPr>
          <a:lstStyle>
            <a:defPPr>
              <a:defRPr lang="en-US"/>
            </a:defPPr>
            <a:lvl1pPr indent="0">
              <a:lnSpc>
                <a:spcPct val="100000"/>
              </a:lnSpc>
              <a:spcBef>
                <a:spcPts val="300"/>
              </a:spcBef>
              <a:spcAft>
                <a:spcPts val="300"/>
              </a:spcAft>
              <a:buFont typeface="Segoe UI" panose="020B0502040204020203" pitchFamily="34" charset="0"/>
              <a:buChar char="​"/>
              <a:defRPr sz="800">
                <a:cs typeface="Arial" panose="020B0604020202020204" pitchFamily="34" charset="0"/>
              </a:defRPr>
            </a:lvl1pPr>
            <a:lvl2pPr marL="228600"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lvl="0"/>
            <a:r>
              <a:rPr lang="en-US" dirty="0"/>
              <a:t>Source: …</a:t>
            </a:r>
          </a:p>
        </p:txBody>
      </p:sp>
      <p:sp>
        <p:nvSpPr>
          <p:cNvPr id="8" name="1. On-page tracker">
            <a:extLst>
              <a:ext uri="{FF2B5EF4-FFF2-40B4-BE49-F238E27FC236}">
                <a16:creationId xmlns:a16="http://schemas.microsoft.com/office/drawing/2014/main" id="{33AE1560-579C-459C-A40A-D7865DE59B15}"/>
              </a:ext>
            </a:extLst>
          </p:cNvPr>
          <p:cNvSpPr>
            <a:spLocks noGrp="1"/>
          </p:cNvSpPr>
          <p:nvPr>
            <p:ph type="body" sz="quarter" idx="10" hasCustomPrompt="1"/>
            <p:custDataLst>
              <p:tags r:id="rId4"/>
            </p:custDataLst>
          </p:nvPr>
        </p:nvSpPr>
        <p:spPr>
          <a:xfrm>
            <a:off x="416052" y="41597"/>
            <a:ext cx="2765298" cy="123111"/>
          </a:xfrm>
          <a:prstGeom prst="rect">
            <a:avLst/>
          </a:prstGeom>
          <a:ln w="6350">
            <a:noFill/>
            <a:miter lim="800000"/>
          </a:ln>
        </p:spPr>
        <p:txBody>
          <a:bodyPr vert="horz" wrap="square" lIns="0" tIns="0" rIns="0" bIns="0" rtlCol="0">
            <a:spAutoFit/>
          </a:bodyPr>
          <a:lstStyle>
            <a:lvl1pPr>
              <a:defRPr lang="en-US" sz="800" b="0" dirty="0">
                <a:cs typeface="+mn-cs"/>
              </a:defRPr>
            </a:lvl1pPr>
          </a:lstStyle>
          <a:p>
            <a:pPr lvl="0"/>
            <a:r>
              <a:rPr lang="en-US" dirty="0"/>
              <a:t>Add tracker</a:t>
            </a:r>
          </a:p>
        </p:txBody>
      </p:sp>
      <p:sp>
        <p:nvSpPr>
          <p:cNvPr id="6" name="Documenttype">
            <a:extLst>
              <a:ext uri="{FF2B5EF4-FFF2-40B4-BE49-F238E27FC236}">
                <a16:creationId xmlns:a16="http://schemas.microsoft.com/office/drawing/2014/main" id="{49991C03-7F48-47F1-B3A9-19D7D1A4653F}"/>
              </a:ext>
            </a:extLst>
          </p:cNvPr>
          <p:cNvSpPr txBox="1">
            <a:spLocks/>
          </p:cNvSpPr>
          <p:nvPr userDrawn="1">
            <p:custDataLst>
              <p:tags r:id="rId5"/>
            </p:custDataLst>
          </p:nvPr>
        </p:nvSpPr>
        <p:spPr>
          <a:xfrm>
            <a:off x="412114" y="6419762"/>
            <a:ext cx="2871621" cy="365213"/>
          </a:xfrm>
          <a:prstGeom prst="rect">
            <a:avLst/>
          </a:prstGeom>
        </p:spPr>
        <p:txBody>
          <a:bodyPr vert="horz" wrap="square" lIns="0" tIns="0" rIns="0" bIns="0" rtlCol="0" anchor="b">
            <a:noAutofit/>
          </a:bodyPr>
          <a:lstStyle>
            <a:lvl1pPr marL="0" indent="0" algn="l" defTabSz="914400" rtl="0" eaLnBrk="1" latinLnBrk="0" hangingPunct="1">
              <a:lnSpc>
                <a:spcPct val="100000"/>
              </a:lnSpc>
              <a:spcBef>
                <a:spcPts val="300"/>
              </a:spcBef>
              <a:spcAft>
                <a:spcPts val="300"/>
              </a:spcAft>
              <a:buFont typeface="Segoe UI" panose="020B0502040204020203" pitchFamily="34" charset="0"/>
              <a:buNone/>
              <a:defRPr sz="1400" kern="1200">
                <a:solidFill>
                  <a:schemeClr val="tx1"/>
                </a:solidFill>
                <a:latin typeface="+mn-lt"/>
                <a:ea typeface="+mn-ea"/>
                <a:cs typeface="Arial" panose="020B0604020202020204" pitchFamily="34" charset="0"/>
              </a:defRPr>
            </a:lvl1pPr>
            <a:lvl2pPr marL="115888" indent="0" algn="l" defTabSz="914400" rtl="0" eaLnBrk="1" latinLnBrk="0" hangingPunct="1">
              <a:lnSpc>
                <a:spcPct val="100000"/>
              </a:lnSpc>
              <a:spcBef>
                <a:spcPts val="0"/>
              </a:spcBef>
              <a:spcAft>
                <a:spcPts val="300"/>
              </a:spcAft>
              <a:buFont typeface="Wingdings" panose="05000000000000000000" pitchFamily="2" charset="2"/>
              <a:buNone/>
              <a:defRPr sz="1600" kern="1200">
                <a:solidFill>
                  <a:schemeClr val="bg1"/>
                </a:solidFill>
                <a:latin typeface="+mn-lt"/>
                <a:ea typeface="+mn-ea"/>
                <a:cs typeface="Arial" panose="020B0604020202020204" pitchFamily="34" charset="0"/>
              </a:defRPr>
            </a:lvl2pPr>
            <a:lvl3pPr marL="466344" indent="0" algn="l" defTabSz="914400" rtl="0" eaLnBrk="1" latinLnBrk="0" hangingPunct="1">
              <a:lnSpc>
                <a:spcPct val="100000"/>
              </a:lnSpc>
              <a:spcBef>
                <a:spcPts val="0"/>
              </a:spcBef>
              <a:spcAft>
                <a:spcPts val="300"/>
              </a:spcAft>
              <a:buFont typeface="Arial" panose="020B0604020202020204" pitchFamily="34" charset="0"/>
              <a:buNone/>
              <a:defRPr sz="1600" kern="1200">
                <a:solidFill>
                  <a:schemeClr val="bg1"/>
                </a:solidFill>
                <a:latin typeface="+mn-lt"/>
                <a:ea typeface="+mn-ea"/>
                <a:cs typeface="Arial" panose="020B0604020202020204" pitchFamily="34" charset="0"/>
              </a:defRPr>
            </a:lvl3pPr>
            <a:lvl4pPr marL="813816" indent="0" algn="l" defTabSz="914400" rtl="0" eaLnBrk="1" latinLnBrk="0" hangingPunct="1">
              <a:lnSpc>
                <a:spcPct val="100000"/>
              </a:lnSpc>
              <a:spcBef>
                <a:spcPts val="0"/>
              </a:spcBef>
              <a:spcAft>
                <a:spcPts val="300"/>
              </a:spcAft>
              <a:buFont typeface="Arial" panose="020B0604020202020204" pitchFamily="34" charset="0"/>
              <a:buNone/>
              <a:defRPr sz="1600" kern="1200">
                <a:solidFill>
                  <a:schemeClr val="bg1"/>
                </a:solidFill>
                <a:latin typeface="+mn-lt"/>
                <a:ea typeface="+mn-ea"/>
                <a:cs typeface="Arial" panose="020B0604020202020204" pitchFamily="34" charset="0"/>
              </a:defRPr>
            </a:lvl4pPr>
            <a:lvl5pPr marL="1161288" indent="0" algn="l" defTabSz="914400" rtl="0" eaLnBrk="1" latinLnBrk="0" hangingPunct="1">
              <a:lnSpc>
                <a:spcPct val="100000"/>
              </a:lnSpc>
              <a:spcBef>
                <a:spcPts val="0"/>
              </a:spcBef>
              <a:spcAft>
                <a:spcPts val="300"/>
              </a:spcAft>
              <a:buSzPct val="100000"/>
              <a:buFont typeface="Arial" panose="020B0604020202020204" pitchFamily="34" charset="0"/>
              <a:buNone/>
              <a:defRPr sz="1600" kern="1200">
                <a:solidFill>
                  <a:schemeClr val="bg1"/>
                </a:solidFill>
                <a:latin typeface="+mn-lt"/>
                <a:ea typeface="+mn-ea"/>
                <a:cs typeface="Arial" panose="020B0604020202020204" pitchFamily="34" charset="0"/>
              </a:defRPr>
            </a:lvl5pPr>
            <a:lvl6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6pPr>
            <a:lvl7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7pPr>
            <a:lvl8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8pPr>
            <a:lvl9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9pPr>
          </a:lstStyle>
          <a:p>
            <a:r>
              <a:rPr lang="en-US" sz="900" i="1" dirty="0"/>
              <a:t>Confidential, Draft and Pre-Decisional</a:t>
            </a:r>
          </a:p>
        </p:txBody>
      </p:sp>
    </p:spTree>
    <p:extLst>
      <p:ext uri="{BB962C8B-B14F-4D97-AF65-F5344CB8AC3E}">
        <p14:creationId xmlns:p14="http://schemas.microsoft.com/office/powerpoint/2010/main" val="261937047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userDrawn="1">
  <p:cSld name="End">
    <p:spTree>
      <p:nvGrpSpPr>
        <p:cNvPr id="1" name=""/>
        <p:cNvGrpSpPr/>
        <p:nvPr/>
      </p:nvGrpSpPr>
      <p:grpSpPr>
        <a:xfrm>
          <a:off x="0" y="0"/>
          <a:ext cx="0" cy="0"/>
          <a:chOff x="0" y="0"/>
          <a:chExt cx="0" cy="0"/>
        </a:xfrm>
      </p:grpSpPr>
      <p:graphicFrame>
        <p:nvGraphicFramePr>
          <p:cNvPr id="2" name="Object 2" hidden="1">
            <a:extLst>
              <a:ext uri="{FF2B5EF4-FFF2-40B4-BE49-F238E27FC236}">
                <a16:creationId xmlns:a16="http://schemas.microsoft.com/office/drawing/2014/main" id="{1C6EC4AA-6C84-4EF6-AF4D-BE24FEED672F}"/>
              </a:ext>
            </a:extLst>
          </p:cNvPr>
          <p:cNvGraphicFramePr>
            <a:graphicFrameLocks noChangeAspect="1"/>
          </p:cNvGraphicFramePr>
          <p:nvPr userDrawn="1">
            <p:custDataLst>
              <p:tags r:id="rId1"/>
            </p:custDataLst>
            <p:extLst>
              <p:ext uri="{D42A27DB-BD31-4B8C-83A1-F6EECF244321}">
                <p14:modId xmlns:p14="http://schemas.microsoft.com/office/powerpoint/2010/main" val="1191417046"/>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5" imgW="592" imgH="591" progId="TCLayout.ActiveDocument.1">
                  <p:embed/>
                </p:oleObj>
              </mc:Choice>
              <mc:Fallback>
                <p:oleObj name="think-cell Slide" r:id="rId5" imgW="592" imgH="591" progId="TCLayout.ActiveDocument.1">
                  <p:embed/>
                  <p:pic>
                    <p:nvPicPr>
                      <p:cNvPr id="2" name="Object 2" hidden="1">
                        <a:extLst>
                          <a:ext uri="{FF2B5EF4-FFF2-40B4-BE49-F238E27FC236}">
                            <a16:creationId xmlns:a16="http://schemas.microsoft.com/office/drawing/2014/main" id="{1C6EC4AA-6C84-4EF6-AF4D-BE24FEED672F}"/>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8" name="5. Source" hidden="1">
            <a:extLst>
              <a:ext uri="{FF2B5EF4-FFF2-40B4-BE49-F238E27FC236}">
                <a16:creationId xmlns:a16="http://schemas.microsoft.com/office/drawing/2014/main" id="{E4946286-E3E6-424F-8C6C-3D00E8A0D3D0}"/>
              </a:ext>
            </a:extLst>
          </p:cNvPr>
          <p:cNvSpPr txBox="1"/>
          <p:nvPr userDrawn="1">
            <p:custDataLst>
              <p:tags r:id="rId2"/>
            </p:custDataLst>
          </p:nvPr>
        </p:nvSpPr>
        <p:spPr>
          <a:xfrm>
            <a:off x="416052" y="6501669"/>
            <a:ext cx="4851907" cy="123111"/>
          </a:xfrm>
          <a:prstGeom prst="rect">
            <a:avLst/>
          </a:prstGeom>
        </p:spPr>
        <p:txBody>
          <a:bodyPr vert="horz" wrap="square" lIns="0" tIns="0" rIns="0" bIns="0" rtlCol="0" anchor="b">
            <a:spAutoFit/>
          </a:bodyPr>
          <a:lstStyle>
            <a:defPPr>
              <a:defRPr lang="en-US"/>
            </a:defPPr>
            <a:lvl1pPr indent="0">
              <a:lnSpc>
                <a:spcPct val="100000"/>
              </a:lnSpc>
              <a:spcBef>
                <a:spcPts val="300"/>
              </a:spcBef>
              <a:spcAft>
                <a:spcPts val="300"/>
              </a:spcAft>
              <a:buFont typeface="Segoe UI" panose="020B0502040204020203" pitchFamily="34" charset="0"/>
              <a:buChar char="​"/>
              <a:defRPr sz="800">
                <a:cs typeface="Arial" panose="020B0604020202020204" pitchFamily="34" charset="0"/>
              </a:defRPr>
            </a:lvl1pPr>
            <a:lvl2pPr marL="228600"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lvl="0"/>
            <a:r>
              <a:rPr lang="en-US" dirty="0"/>
              <a:t>Source: …</a:t>
            </a:r>
          </a:p>
        </p:txBody>
      </p:sp>
      <p:sp>
        <p:nvSpPr>
          <p:cNvPr id="4" name="Documenttype">
            <a:extLst>
              <a:ext uri="{FF2B5EF4-FFF2-40B4-BE49-F238E27FC236}">
                <a16:creationId xmlns:a16="http://schemas.microsoft.com/office/drawing/2014/main" id="{3925F7DB-235B-4011-96E3-49D4B5E6FEEF}"/>
              </a:ext>
            </a:extLst>
          </p:cNvPr>
          <p:cNvSpPr txBox="1">
            <a:spLocks/>
          </p:cNvSpPr>
          <p:nvPr userDrawn="1">
            <p:custDataLst>
              <p:tags r:id="rId3"/>
            </p:custDataLst>
          </p:nvPr>
        </p:nvSpPr>
        <p:spPr>
          <a:xfrm>
            <a:off x="412114" y="6419762"/>
            <a:ext cx="2871621" cy="365213"/>
          </a:xfrm>
          <a:prstGeom prst="rect">
            <a:avLst/>
          </a:prstGeom>
        </p:spPr>
        <p:txBody>
          <a:bodyPr vert="horz" wrap="square" lIns="0" tIns="0" rIns="0" bIns="0" rtlCol="0" anchor="b">
            <a:noAutofit/>
          </a:bodyPr>
          <a:lstStyle>
            <a:lvl1pPr marL="0" indent="0" algn="l" defTabSz="914400" rtl="0" eaLnBrk="1" latinLnBrk="0" hangingPunct="1">
              <a:lnSpc>
                <a:spcPct val="100000"/>
              </a:lnSpc>
              <a:spcBef>
                <a:spcPts val="300"/>
              </a:spcBef>
              <a:spcAft>
                <a:spcPts val="300"/>
              </a:spcAft>
              <a:buFont typeface="Segoe UI" panose="020B0502040204020203" pitchFamily="34" charset="0"/>
              <a:buNone/>
              <a:defRPr sz="1400" kern="1200">
                <a:solidFill>
                  <a:schemeClr val="tx1"/>
                </a:solidFill>
                <a:latin typeface="+mn-lt"/>
                <a:ea typeface="+mn-ea"/>
                <a:cs typeface="Arial" panose="020B0604020202020204" pitchFamily="34" charset="0"/>
              </a:defRPr>
            </a:lvl1pPr>
            <a:lvl2pPr marL="115888" indent="0" algn="l" defTabSz="914400" rtl="0" eaLnBrk="1" latinLnBrk="0" hangingPunct="1">
              <a:lnSpc>
                <a:spcPct val="100000"/>
              </a:lnSpc>
              <a:spcBef>
                <a:spcPts val="0"/>
              </a:spcBef>
              <a:spcAft>
                <a:spcPts val="300"/>
              </a:spcAft>
              <a:buFont typeface="Wingdings" panose="05000000000000000000" pitchFamily="2" charset="2"/>
              <a:buNone/>
              <a:defRPr sz="1600" kern="1200">
                <a:solidFill>
                  <a:schemeClr val="bg1"/>
                </a:solidFill>
                <a:latin typeface="+mn-lt"/>
                <a:ea typeface="+mn-ea"/>
                <a:cs typeface="Arial" panose="020B0604020202020204" pitchFamily="34" charset="0"/>
              </a:defRPr>
            </a:lvl2pPr>
            <a:lvl3pPr marL="466344" indent="0" algn="l" defTabSz="914400" rtl="0" eaLnBrk="1" latinLnBrk="0" hangingPunct="1">
              <a:lnSpc>
                <a:spcPct val="100000"/>
              </a:lnSpc>
              <a:spcBef>
                <a:spcPts val="0"/>
              </a:spcBef>
              <a:spcAft>
                <a:spcPts val="300"/>
              </a:spcAft>
              <a:buFont typeface="Arial" panose="020B0604020202020204" pitchFamily="34" charset="0"/>
              <a:buNone/>
              <a:defRPr sz="1600" kern="1200">
                <a:solidFill>
                  <a:schemeClr val="bg1"/>
                </a:solidFill>
                <a:latin typeface="+mn-lt"/>
                <a:ea typeface="+mn-ea"/>
                <a:cs typeface="Arial" panose="020B0604020202020204" pitchFamily="34" charset="0"/>
              </a:defRPr>
            </a:lvl3pPr>
            <a:lvl4pPr marL="813816" indent="0" algn="l" defTabSz="914400" rtl="0" eaLnBrk="1" latinLnBrk="0" hangingPunct="1">
              <a:lnSpc>
                <a:spcPct val="100000"/>
              </a:lnSpc>
              <a:spcBef>
                <a:spcPts val="0"/>
              </a:spcBef>
              <a:spcAft>
                <a:spcPts val="300"/>
              </a:spcAft>
              <a:buFont typeface="Arial" panose="020B0604020202020204" pitchFamily="34" charset="0"/>
              <a:buNone/>
              <a:defRPr sz="1600" kern="1200">
                <a:solidFill>
                  <a:schemeClr val="bg1"/>
                </a:solidFill>
                <a:latin typeface="+mn-lt"/>
                <a:ea typeface="+mn-ea"/>
                <a:cs typeface="Arial" panose="020B0604020202020204" pitchFamily="34" charset="0"/>
              </a:defRPr>
            </a:lvl4pPr>
            <a:lvl5pPr marL="1161288" indent="0" algn="l" defTabSz="914400" rtl="0" eaLnBrk="1" latinLnBrk="0" hangingPunct="1">
              <a:lnSpc>
                <a:spcPct val="100000"/>
              </a:lnSpc>
              <a:spcBef>
                <a:spcPts val="0"/>
              </a:spcBef>
              <a:spcAft>
                <a:spcPts val="300"/>
              </a:spcAft>
              <a:buSzPct val="100000"/>
              <a:buFont typeface="Arial" panose="020B0604020202020204" pitchFamily="34" charset="0"/>
              <a:buNone/>
              <a:defRPr sz="1600" kern="1200">
                <a:solidFill>
                  <a:schemeClr val="bg1"/>
                </a:solidFill>
                <a:latin typeface="+mn-lt"/>
                <a:ea typeface="+mn-ea"/>
                <a:cs typeface="Arial" panose="020B0604020202020204" pitchFamily="34" charset="0"/>
              </a:defRPr>
            </a:lvl5pPr>
            <a:lvl6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6pPr>
            <a:lvl7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7pPr>
            <a:lvl8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8pPr>
            <a:lvl9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9pPr>
          </a:lstStyle>
          <a:p>
            <a:r>
              <a:rPr lang="en-US" sz="900" i="1" dirty="0"/>
              <a:t>Confidential, Draft and Pre-Decisional</a:t>
            </a:r>
          </a:p>
        </p:txBody>
      </p:sp>
      <p:sp>
        <p:nvSpPr>
          <p:cNvPr id="6" name="TextBox 5">
            <a:extLst>
              <a:ext uri="{FF2B5EF4-FFF2-40B4-BE49-F238E27FC236}">
                <a16:creationId xmlns:a16="http://schemas.microsoft.com/office/drawing/2014/main" id="{8753461C-E4EB-442D-A46F-2F705F1BA240}"/>
              </a:ext>
            </a:extLst>
          </p:cNvPr>
          <p:cNvSpPr txBox="1"/>
          <p:nvPr userDrawn="1"/>
        </p:nvSpPr>
        <p:spPr>
          <a:xfrm>
            <a:off x="8545514" y="6435725"/>
            <a:ext cx="208756" cy="152400"/>
          </a:xfrm>
          <a:prstGeom prst="rect">
            <a:avLst/>
          </a:prstGeom>
          <a:ln w="6350">
            <a:noFill/>
            <a:miter lim="800000"/>
          </a:ln>
        </p:spPr>
        <p:txBody>
          <a:bodyPr vert="horz" wrap="none" lIns="0" tIns="0" rIns="0" bIns="0" rtlCol="0">
            <a:noAutofit/>
          </a:bodyPr>
          <a:lstStyle/>
          <a:p>
            <a:pPr algn="l">
              <a:spcBef>
                <a:spcPts val="300"/>
              </a:spcBef>
              <a:spcAft>
                <a:spcPts val="300"/>
              </a:spcAft>
              <a:buNone/>
            </a:pPr>
            <a:fld id="{32AC5E49-6859-42BA-BBE8-CE1F53348EC2}" type="slidenum">
              <a:rPr lang="en-US" sz="1000" b="0" i="0" baseline="0" smtClean="0"/>
              <a:pPr algn="l">
                <a:spcBef>
                  <a:spcPts val="300"/>
                </a:spcBef>
                <a:spcAft>
                  <a:spcPts val="300"/>
                </a:spcAft>
                <a:buNone/>
              </a:pPr>
              <a:t>‹#›</a:t>
            </a:fld>
            <a:endParaRPr lang="en-US" sz="1000" b="0" i="0" baseline="0" dirty="0"/>
          </a:p>
        </p:txBody>
      </p:sp>
    </p:spTree>
    <p:extLst>
      <p:ext uri="{BB962C8B-B14F-4D97-AF65-F5344CB8AC3E}">
        <p14:creationId xmlns:p14="http://schemas.microsoft.com/office/powerpoint/2010/main" val="46647050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preserve="1" userDrawn="1">
  <p:cSld name="Contrast Title">
    <p:bg>
      <p:bgPr>
        <a:solidFill>
          <a:schemeClr val="bg1"/>
        </a:solidFill>
        <a:effectLst/>
      </p:bgPr>
    </p:bg>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F605CB31-DE56-407A-B80B-C3FB1369F415}"/>
              </a:ext>
            </a:extLst>
          </p:cNvPr>
          <p:cNvGraphicFramePr>
            <a:graphicFrameLocks noChangeAspect="1"/>
          </p:cNvGraphicFramePr>
          <p:nvPr userDrawn="1">
            <p:custDataLst>
              <p:tags r:id="rId1"/>
            </p:custDataLst>
            <p:extLst>
              <p:ext uri="{D42A27DB-BD31-4B8C-83A1-F6EECF244321}">
                <p14:modId xmlns:p14="http://schemas.microsoft.com/office/powerpoint/2010/main" val="171642949"/>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9" imgW="592" imgH="591" progId="TCLayout.ActiveDocument.1">
                  <p:embed/>
                </p:oleObj>
              </mc:Choice>
              <mc:Fallback>
                <p:oleObj name="think-cell Slide" r:id="rId9" imgW="592" imgH="591" progId="TCLayout.ActiveDocument.1">
                  <p:embed/>
                  <p:pic>
                    <p:nvPicPr>
                      <p:cNvPr id="3" name="Object 2" hidden="1">
                        <a:extLst>
                          <a:ext uri="{FF2B5EF4-FFF2-40B4-BE49-F238E27FC236}">
                            <a16:creationId xmlns:a16="http://schemas.microsoft.com/office/drawing/2014/main" id="{F605CB31-DE56-407A-B80B-C3FB1369F415}"/>
                          </a:ext>
                        </a:extLst>
                      </p:cNvPr>
                      <p:cNvPicPr/>
                      <p:nvPr/>
                    </p:nvPicPr>
                    <p:blipFill>
                      <a:blip r:embed="rId10"/>
                      <a:stretch>
                        <a:fillRect/>
                      </a:stretch>
                    </p:blipFill>
                    <p:spPr>
                      <a:xfrm>
                        <a:off x="1588" y="1588"/>
                        <a:ext cx="1588" cy="1588"/>
                      </a:xfrm>
                      <a:prstGeom prst="rect">
                        <a:avLst/>
                      </a:prstGeom>
                    </p:spPr>
                  </p:pic>
                </p:oleObj>
              </mc:Fallback>
            </mc:AlternateContent>
          </a:graphicData>
        </a:graphic>
      </p:graphicFrame>
      <p:sp>
        <p:nvSpPr>
          <p:cNvPr id="4" name="Rectangle 3" hidden="1">
            <a:extLst>
              <a:ext uri="{FF2B5EF4-FFF2-40B4-BE49-F238E27FC236}">
                <a16:creationId xmlns:a16="http://schemas.microsoft.com/office/drawing/2014/main" id="{5CF37B43-A902-4A76-B6A5-B88040B82CBD}"/>
              </a:ext>
            </a:extLst>
          </p:cNvPr>
          <p:cNvSpPr/>
          <p:nvPr userDrawn="1">
            <p:custDataLst>
              <p:tags r:id="rId2"/>
            </p:custDataLst>
          </p:nvPr>
        </p:nvSpPr>
        <p:spPr>
          <a:xfrm>
            <a:off x="0" y="0"/>
            <a:ext cx="158750" cy="158750"/>
          </a:xfrm>
          <a:prstGeom prst="rect">
            <a:avLst/>
          </a:prstGeom>
          <a:solidFill>
            <a:schemeClr val="tx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a:spcBef>
                <a:spcPts val="300"/>
              </a:spcBef>
              <a:spcAft>
                <a:spcPts val="300"/>
              </a:spcAft>
            </a:pPr>
            <a:endParaRPr lang="en-US" sz="3400" b="1" i="0" baseline="0" dirty="0">
              <a:solidFill>
                <a:schemeClr val="bg1"/>
              </a:solidFill>
              <a:latin typeface="Arial" panose="020B0604020202020204" pitchFamily="34" charset="0"/>
              <a:ea typeface="+mj-ea"/>
              <a:cs typeface="+mj-cs"/>
              <a:sym typeface="Arial" panose="020B0604020202020204" pitchFamily="34" charset="0"/>
            </a:endParaRPr>
          </a:p>
        </p:txBody>
      </p:sp>
      <p:sp>
        <p:nvSpPr>
          <p:cNvPr id="13" name="Title">
            <a:extLst>
              <a:ext uri="{FF2B5EF4-FFF2-40B4-BE49-F238E27FC236}">
                <a16:creationId xmlns:a16="http://schemas.microsoft.com/office/drawing/2014/main" id="{CDF07847-4290-4F49-9A71-8F731BFC8606}"/>
              </a:ext>
            </a:extLst>
          </p:cNvPr>
          <p:cNvSpPr>
            <a:spLocks noGrp="1"/>
          </p:cNvSpPr>
          <p:nvPr>
            <p:ph type="title"/>
            <p:custDataLst>
              <p:tags r:id="rId3"/>
            </p:custDataLst>
          </p:nvPr>
        </p:nvSpPr>
        <p:spPr>
          <a:xfrm>
            <a:off x="412114" y="2406303"/>
            <a:ext cx="7487877" cy="523220"/>
          </a:xfrm>
          <a:noFill/>
          <a:ln/>
          <a:extLst>
            <a:ext uri="{909E8E84-426E-40DD-AFC4-6F175D3DCCD1}">
              <a14:hiddenFill xmlns:a14="http://schemas.microsoft.com/office/drawing/2010/main">
                <a:solidFill>
                  <a:srgbClr val="FFFFFF"/>
                </a:solidFill>
              </a14:hiddenFill>
            </a:ext>
          </a:extLst>
        </p:spPr>
        <p:txBody>
          <a:bodyPr vert="horz" wrap="square" lIns="0" tIns="0" rIns="0" bIns="0" rtlCol="0" anchor="b" anchorCtr="0">
            <a:spAutoFit/>
          </a:bodyPr>
          <a:lstStyle>
            <a:lvl1pPr>
              <a:defRPr lang="en-US" sz="3400" dirty="0"/>
            </a:lvl1pPr>
          </a:lstStyle>
          <a:p>
            <a:pPr lvl="0"/>
            <a:r>
              <a:rPr lang="en-US" dirty="0"/>
              <a:t>Click to edit Master title style</a:t>
            </a:r>
          </a:p>
        </p:txBody>
      </p:sp>
      <p:sp>
        <p:nvSpPr>
          <p:cNvPr id="7" name="Documenttype">
            <a:extLst>
              <a:ext uri="{FF2B5EF4-FFF2-40B4-BE49-F238E27FC236}">
                <a16:creationId xmlns:a16="http://schemas.microsoft.com/office/drawing/2014/main" id="{2E4CA36C-69A4-4C19-931C-B703D3A9AA3D}"/>
              </a:ext>
            </a:extLst>
          </p:cNvPr>
          <p:cNvSpPr>
            <a:spLocks noGrp="1"/>
          </p:cNvSpPr>
          <p:nvPr>
            <p:ph type="body" sz="quarter" idx="13" hasCustomPrompt="1"/>
            <p:custDataLst>
              <p:tags r:id="rId4"/>
            </p:custDataLst>
          </p:nvPr>
        </p:nvSpPr>
        <p:spPr>
          <a:xfrm>
            <a:off x="412114" y="4539678"/>
            <a:ext cx="7486100" cy="215444"/>
          </a:xfrm>
          <a:prstGeom prst="rect">
            <a:avLst/>
          </a:prstGeom>
          <a:noFill/>
          <a:ln/>
          <a:extLst>
            <a:ext uri="{909E8E84-426E-40DD-AFC4-6F175D3DCCD1}">
              <a14:hiddenFill xmlns:a14="http://schemas.microsoft.com/office/drawing/2010/main">
                <a:solidFill>
                  <a:srgbClr val="FFFFFF"/>
                </a:solidFill>
              </a14:hiddenFill>
            </a:ext>
          </a:extLst>
        </p:spPr>
        <p:txBody>
          <a:bodyPr vert="horz" wrap="square" lIns="0" tIns="0" rIns="0" bIns="0" rtlCol="0" anchor="t" anchorCtr="0">
            <a:spAutoFit/>
          </a:bodyPr>
          <a:lstStyle>
            <a:lvl1pPr>
              <a:defRPr lang="en-US" dirty="0"/>
            </a:lvl1pPr>
          </a:lstStyle>
          <a:p>
            <a:pPr lvl="0"/>
            <a:r>
              <a:rPr lang="en-US" dirty="0"/>
              <a:t>Edit date or title/role</a:t>
            </a:r>
          </a:p>
        </p:txBody>
      </p:sp>
      <p:sp>
        <p:nvSpPr>
          <p:cNvPr id="8" name="Subtitle">
            <a:extLst>
              <a:ext uri="{FF2B5EF4-FFF2-40B4-BE49-F238E27FC236}">
                <a16:creationId xmlns:a16="http://schemas.microsoft.com/office/drawing/2014/main" id="{B730FB75-D162-44C9-98A9-461AB5E1A164}"/>
              </a:ext>
            </a:extLst>
          </p:cNvPr>
          <p:cNvSpPr>
            <a:spLocks noGrp="1"/>
          </p:cNvSpPr>
          <p:nvPr>
            <p:ph type="subTitle" idx="1"/>
            <p:custDataLst>
              <p:tags r:id="rId5"/>
            </p:custDataLst>
          </p:nvPr>
        </p:nvSpPr>
        <p:spPr>
          <a:xfrm>
            <a:off x="412114" y="3611490"/>
            <a:ext cx="7486100" cy="246221"/>
          </a:xfrm>
          <a:prstGeom prst="rect">
            <a:avLst/>
          </a:prstGeom>
          <a:noFill/>
          <a:ln/>
          <a:extLst>
            <a:ext uri="{909E8E84-426E-40DD-AFC4-6F175D3DCCD1}">
              <a14:hiddenFill xmlns:a14="http://schemas.microsoft.com/office/drawing/2010/main">
                <a:solidFill>
                  <a:srgbClr val="FFFFFF"/>
                </a:solidFill>
              </a14:hiddenFill>
            </a:ext>
          </a:extLst>
        </p:spPr>
        <p:txBody>
          <a:bodyPr vert="horz" wrap="square" lIns="0" tIns="0" rIns="0" bIns="0" rtlCol="0" anchor="t" anchorCtr="0">
            <a:spAutoFit/>
          </a:bodyPr>
          <a:lstStyle>
            <a:lvl1pPr>
              <a:defRPr lang="en-US" sz="1600" dirty="0"/>
            </a:lvl1pPr>
          </a:lstStyle>
          <a:p>
            <a:pPr lvl="0"/>
            <a:r>
              <a:rPr lang="en-US" dirty="0"/>
              <a:t>Click to edit Master subtitle style</a:t>
            </a:r>
          </a:p>
        </p:txBody>
      </p:sp>
      <p:sp>
        <p:nvSpPr>
          <p:cNvPr id="9" name="Documenttype">
            <a:extLst>
              <a:ext uri="{FF2B5EF4-FFF2-40B4-BE49-F238E27FC236}">
                <a16:creationId xmlns:a16="http://schemas.microsoft.com/office/drawing/2014/main" id="{471B611B-1A34-40DA-858C-A17382E7B04E}"/>
              </a:ext>
            </a:extLst>
          </p:cNvPr>
          <p:cNvSpPr txBox="1">
            <a:spLocks/>
          </p:cNvSpPr>
          <p:nvPr userDrawn="1">
            <p:custDataLst>
              <p:tags r:id="rId6"/>
            </p:custDataLst>
          </p:nvPr>
        </p:nvSpPr>
        <p:spPr>
          <a:xfrm>
            <a:off x="5943600" y="5791112"/>
            <a:ext cx="2871621" cy="365213"/>
          </a:xfrm>
          <a:prstGeom prst="rect">
            <a:avLst/>
          </a:prstGeom>
        </p:spPr>
        <p:txBody>
          <a:bodyPr vert="horz" wrap="square" lIns="0" tIns="0" rIns="0" bIns="0" rtlCol="0">
            <a:noAutofit/>
          </a:bodyPr>
          <a:lstStyle>
            <a:lvl1pPr marL="0" indent="0" algn="l" defTabSz="914400" rtl="0" eaLnBrk="1" latinLnBrk="0" hangingPunct="1">
              <a:lnSpc>
                <a:spcPct val="100000"/>
              </a:lnSpc>
              <a:spcBef>
                <a:spcPts val="300"/>
              </a:spcBef>
              <a:spcAft>
                <a:spcPts val="300"/>
              </a:spcAft>
              <a:buFont typeface="Segoe UI" panose="020B0502040204020203" pitchFamily="34" charset="0"/>
              <a:buNone/>
              <a:defRPr sz="1400" kern="1200">
                <a:solidFill>
                  <a:schemeClr val="tx1"/>
                </a:solidFill>
                <a:latin typeface="+mn-lt"/>
                <a:ea typeface="+mn-ea"/>
                <a:cs typeface="Arial" panose="020B0604020202020204" pitchFamily="34" charset="0"/>
              </a:defRPr>
            </a:lvl1pPr>
            <a:lvl2pPr marL="115888" indent="0" algn="l" defTabSz="914400" rtl="0" eaLnBrk="1" latinLnBrk="0" hangingPunct="1">
              <a:lnSpc>
                <a:spcPct val="100000"/>
              </a:lnSpc>
              <a:spcBef>
                <a:spcPts val="0"/>
              </a:spcBef>
              <a:spcAft>
                <a:spcPts val="300"/>
              </a:spcAft>
              <a:buFont typeface="Wingdings" panose="05000000000000000000" pitchFamily="2" charset="2"/>
              <a:buNone/>
              <a:defRPr sz="1600" kern="1200">
                <a:solidFill>
                  <a:schemeClr val="bg1"/>
                </a:solidFill>
                <a:latin typeface="+mn-lt"/>
                <a:ea typeface="+mn-ea"/>
                <a:cs typeface="Arial" panose="020B0604020202020204" pitchFamily="34" charset="0"/>
              </a:defRPr>
            </a:lvl2pPr>
            <a:lvl3pPr marL="466344" indent="0" algn="l" defTabSz="914400" rtl="0" eaLnBrk="1" latinLnBrk="0" hangingPunct="1">
              <a:lnSpc>
                <a:spcPct val="100000"/>
              </a:lnSpc>
              <a:spcBef>
                <a:spcPts val="0"/>
              </a:spcBef>
              <a:spcAft>
                <a:spcPts val="300"/>
              </a:spcAft>
              <a:buFont typeface="Arial" panose="020B0604020202020204" pitchFamily="34" charset="0"/>
              <a:buNone/>
              <a:defRPr sz="1600" kern="1200">
                <a:solidFill>
                  <a:schemeClr val="bg1"/>
                </a:solidFill>
                <a:latin typeface="+mn-lt"/>
                <a:ea typeface="+mn-ea"/>
                <a:cs typeface="Arial" panose="020B0604020202020204" pitchFamily="34" charset="0"/>
              </a:defRPr>
            </a:lvl3pPr>
            <a:lvl4pPr marL="813816" indent="0" algn="l" defTabSz="914400" rtl="0" eaLnBrk="1" latinLnBrk="0" hangingPunct="1">
              <a:lnSpc>
                <a:spcPct val="100000"/>
              </a:lnSpc>
              <a:spcBef>
                <a:spcPts val="0"/>
              </a:spcBef>
              <a:spcAft>
                <a:spcPts val="300"/>
              </a:spcAft>
              <a:buFont typeface="Arial" panose="020B0604020202020204" pitchFamily="34" charset="0"/>
              <a:buNone/>
              <a:defRPr sz="1600" kern="1200">
                <a:solidFill>
                  <a:schemeClr val="bg1"/>
                </a:solidFill>
                <a:latin typeface="+mn-lt"/>
                <a:ea typeface="+mn-ea"/>
                <a:cs typeface="Arial" panose="020B0604020202020204" pitchFamily="34" charset="0"/>
              </a:defRPr>
            </a:lvl4pPr>
            <a:lvl5pPr marL="1161288" indent="0" algn="l" defTabSz="914400" rtl="0" eaLnBrk="1" latinLnBrk="0" hangingPunct="1">
              <a:lnSpc>
                <a:spcPct val="100000"/>
              </a:lnSpc>
              <a:spcBef>
                <a:spcPts val="0"/>
              </a:spcBef>
              <a:spcAft>
                <a:spcPts val="300"/>
              </a:spcAft>
              <a:buSzPct val="100000"/>
              <a:buFont typeface="Arial" panose="020B0604020202020204" pitchFamily="34" charset="0"/>
              <a:buNone/>
              <a:defRPr sz="1600" kern="1200">
                <a:solidFill>
                  <a:schemeClr val="bg1"/>
                </a:solidFill>
                <a:latin typeface="+mn-lt"/>
                <a:ea typeface="+mn-ea"/>
                <a:cs typeface="Arial" panose="020B0604020202020204" pitchFamily="34" charset="0"/>
              </a:defRPr>
            </a:lvl5pPr>
            <a:lvl6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6pPr>
            <a:lvl7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7pPr>
            <a:lvl8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8pPr>
            <a:lvl9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9pPr>
          </a:lstStyle>
          <a:p>
            <a:r>
              <a:rPr lang="en-US" sz="1050" i="1" dirty="0"/>
              <a:t>“This deck does not constitute legal, medical, accounting, tax, or other regulated advice, such as professional advice normally provided by licensed or certified practitioners.”</a:t>
            </a:r>
          </a:p>
        </p:txBody>
      </p:sp>
      <p:sp>
        <p:nvSpPr>
          <p:cNvPr id="10" name="Documenttype">
            <a:extLst>
              <a:ext uri="{FF2B5EF4-FFF2-40B4-BE49-F238E27FC236}">
                <a16:creationId xmlns:a16="http://schemas.microsoft.com/office/drawing/2014/main" id="{049EDC94-1679-445E-8477-33C1D42EA00E}"/>
              </a:ext>
            </a:extLst>
          </p:cNvPr>
          <p:cNvSpPr txBox="1">
            <a:spLocks/>
          </p:cNvSpPr>
          <p:nvPr userDrawn="1">
            <p:custDataLst>
              <p:tags r:id="rId7"/>
            </p:custDataLst>
          </p:nvPr>
        </p:nvSpPr>
        <p:spPr>
          <a:xfrm>
            <a:off x="412114" y="5791112"/>
            <a:ext cx="2871621" cy="365213"/>
          </a:xfrm>
          <a:prstGeom prst="rect">
            <a:avLst/>
          </a:prstGeom>
        </p:spPr>
        <p:txBody>
          <a:bodyPr vert="horz" wrap="square" lIns="0" tIns="0" rIns="0" bIns="0" rtlCol="0" anchor="b">
            <a:noAutofit/>
          </a:bodyPr>
          <a:lstStyle>
            <a:lvl1pPr marL="0" indent="0" algn="l" defTabSz="914400" rtl="0" eaLnBrk="1" latinLnBrk="0" hangingPunct="1">
              <a:lnSpc>
                <a:spcPct val="100000"/>
              </a:lnSpc>
              <a:spcBef>
                <a:spcPts val="300"/>
              </a:spcBef>
              <a:spcAft>
                <a:spcPts val="300"/>
              </a:spcAft>
              <a:buFont typeface="Segoe UI" panose="020B0502040204020203" pitchFamily="34" charset="0"/>
              <a:buNone/>
              <a:defRPr sz="1400" kern="1200">
                <a:solidFill>
                  <a:schemeClr val="tx1"/>
                </a:solidFill>
                <a:latin typeface="+mn-lt"/>
                <a:ea typeface="+mn-ea"/>
                <a:cs typeface="Arial" panose="020B0604020202020204" pitchFamily="34" charset="0"/>
              </a:defRPr>
            </a:lvl1pPr>
            <a:lvl2pPr marL="115888" indent="0" algn="l" defTabSz="914400" rtl="0" eaLnBrk="1" latinLnBrk="0" hangingPunct="1">
              <a:lnSpc>
                <a:spcPct val="100000"/>
              </a:lnSpc>
              <a:spcBef>
                <a:spcPts val="0"/>
              </a:spcBef>
              <a:spcAft>
                <a:spcPts val="300"/>
              </a:spcAft>
              <a:buFont typeface="Wingdings" panose="05000000000000000000" pitchFamily="2" charset="2"/>
              <a:buNone/>
              <a:defRPr sz="1600" kern="1200">
                <a:solidFill>
                  <a:schemeClr val="bg1"/>
                </a:solidFill>
                <a:latin typeface="+mn-lt"/>
                <a:ea typeface="+mn-ea"/>
                <a:cs typeface="Arial" panose="020B0604020202020204" pitchFamily="34" charset="0"/>
              </a:defRPr>
            </a:lvl2pPr>
            <a:lvl3pPr marL="466344" indent="0" algn="l" defTabSz="914400" rtl="0" eaLnBrk="1" latinLnBrk="0" hangingPunct="1">
              <a:lnSpc>
                <a:spcPct val="100000"/>
              </a:lnSpc>
              <a:spcBef>
                <a:spcPts val="0"/>
              </a:spcBef>
              <a:spcAft>
                <a:spcPts val="300"/>
              </a:spcAft>
              <a:buFont typeface="Arial" panose="020B0604020202020204" pitchFamily="34" charset="0"/>
              <a:buNone/>
              <a:defRPr sz="1600" kern="1200">
                <a:solidFill>
                  <a:schemeClr val="bg1"/>
                </a:solidFill>
                <a:latin typeface="+mn-lt"/>
                <a:ea typeface="+mn-ea"/>
                <a:cs typeface="Arial" panose="020B0604020202020204" pitchFamily="34" charset="0"/>
              </a:defRPr>
            </a:lvl3pPr>
            <a:lvl4pPr marL="813816" indent="0" algn="l" defTabSz="914400" rtl="0" eaLnBrk="1" latinLnBrk="0" hangingPunct="1">
              <a:lnSpc>
                <a:spcPct val="100000"/>
              </a:lnSpc>
              <a:spcBef>
                <a:spcPts val="0"/>
              </a:spcBef>
              <a:spcAft>
                <a:spcPts val="300"/>
              </a:spcAft>
              <a:buFont typeface="Arial" panose="020B0604020202020204" pitchFamily="34" charset="0"/>
              <a:buNone/>
              <a:defRPr sz="1600" kern="1200">
                <a:solidFill>
                  <a:schemeClr val="bg1"/>
                </a:solidFill>
                <a:latin typeface="+mn-lt"/>
                <a:ea typeface="+mn-ea"/>
                <a:cs typeface="Arial" panose="020B0604020202020204" pitchFamily="34" charset="0"/>
              </a:defRPr>
            </a:lvl4pPr>
            <a:lvl5pPr marL="1161288" indent="0" algn="l" defTabSz="914400" rtl="0" eaLnBrk="1" latinLnBrk="0" hangingPunct="1">
              <a:lnSpc>
                <a:spcPct val="100000"/>
              </a:lnSpc>
              <a:spcBef>
                <a:spcPts val="0"/>
              </a:spcBef>
              <a:spcAft>
                <a:spcPts val="300"/>
              </a:spcAft>
              <a:buSzPct val="100000"/>
              <a:buFont typeface="Arial" panose="020B0604020202020204" pitchFamily="34" charset="0"/>
              <a:buNone/>
              <a:defRPr sz="1600" kern="1200">
                <a:solidFill>
                  <a:schemeClr val="bg1"/>
                </a:solidFill>
                <a:latin typeface="+mn-lt"/>
                <a:ea typeface="+mn-ea"/>
                <a:cs typeface="Arial" panose="020B0604020202020204" pitchFamily="34" charset="0"/>
              </a:defRPr>
            </a:lvl5pPr>
            <a:lvl6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6pPr>
            <a:lvl7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7pPr>
            <a:lvl8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8pPr>
            <a:lvl9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9pPr>
          </a:lstStyle>
          <a:p>
            <a:r>
              <a:rPr lang="en-US" sz="1050" i="1" dirty="0"/>
              <a:t>CONFIDENTIAL</a:t>
            </a:r>
          </a:p>
        </p:txBody>
      </p:sp>
    </p:spTree>
    <p:extLst>
      <p:ext uri="{BB962C8B-B14F-4D97-AF65-F5344CB8AC3E}">
        <p14:creationId xmlns:p14="http://schemas.microsoft.com/office/powerpoint/2010/main" val="268859331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Contrast Default">
    <p:spTree>
      <p:nvGrpSpPr>
        <p:cNvPr id="1" name=""/>
        <p:cNvGrpSpPr/>
        <p:nvPr/>
      </p:nvGrpSpPr>
      <p:grpSpPr>
        <a:xfrm>
          <a:off x="0" y="0"/>
          <a:ext cx="0" cy="0"/>
          <a:chOff x="0" y="0"/>
          <a:chExt cx="0" cy="0"/>
        </a:xfrm>
      </p:grpSpPr>
      <p:graphicFrame>
        <p:nvGraphicFramePr>
          <p:cNvPr id="2" name="Object 2" hidden="1">
            <a:extLst>
              <a:ext uri="{FF2B5EF4-FFF2-40B4-BE49-F238E27FC236}">
                <a16:creationId xmlns:a16="http://schemas.microsoft.com/office/drawing/2014/main" id="{3FAC02B7-F3A7-43E5-BA0D-B93E4F705BDA}"/>
              </a:ext>
            </a:extLst>
          </p:cNvPr>
          <p:cNvGraphicFramePr>
            <a:graphicFrameLocks noChangeAspect="1"/>
          </p:cNvGraphicFramePr>
          <p:nvPr userDrawn="1">
            <p:custDataLst>
              <p:tags r:id="rId1"/>
            </p:custDataLst>
            <p:extLst>
              <p:ext uri="{D42A27DB-BD31-4B8C-83A1-F6EECF244321}">
                <p14:modId xmlns:p14="http://schemas.microsoft.com/office/powerpoint/2010/main" val="2935360774"/>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8" imgW="413" imgH="416" progId="TCLayout.ActiveDocument.1">
                  <p:embed/>
                </p:oleObj>
              </mc:Choice>
              <mc:Fallback>
                <p:oleObj name="think-cell Slide" r:id="rId8" imgW="413" imgH="416" progId="TCLayout.ActiveDocument.1">
                  <p:embed/>
                  <p:pic>
                    <p:nvPicPr>
                      <p:cNvPr id="2" name="Object 2" hidden="1">
                        <a:extLst>
                          <a:ext uri="{FF2B5EF4-FFF2-40B4-BE49-F238E27FC236}">
                            <a16:creationId xmlns:a16="http://schemas.microsoft.com/office/drawing/2014/main" id="{3FAC02B7-F3A7-43E5-BA0D-B93E4F705BDA}"/>
                          </a:ext>
                        </a:extLst>
                      </p:cNvPr>
                      <p:cNvPicPr/>
                      <p:nvPr/>
                    </p:nvPicPr>
                    <p:blipFill>
                      <a:blip r:embed="rId9"/>
                      <a:stretch>
                        <a:fillRect/>
                      </a:stretch>
                    </p:blipFill>
                    <p:spPr>
                      <a:xfrm>
                        <a:off x="1588" y="1588"/>
                        <a:ext cx="1588" cy="1588"/>
                      </a:xfrm>
                      <a:prstGeom prst="rect">
                        <a:avLst/>
                      </a:prstGeom>
                    </p:spPr>
                  </p:pic>
                </p:oleObj>
              </mc:Fallback>
            </mc:AlternateContent>
          </a:graphicData>
        </a:graphic>
      </p:graphicFrame>
      <p:sp>
        <p:nvSpPr>
          <p:cNvPr id="7" name="2. Slide Title">
            <a:extLst>
              <a:ext uri="{FF2B5EF4-FFF2-40B4-BE49-F238E27FC236}">
                <a16:creationId xmlns:a16="http://schemas.microsoft.com/office/drawing/2014/main" id="{1B68EE87-A0DD-496A-B10C-EF1715597DFA}"/>
              </a:ext>
            </a:extLst>
          </p:cNvPr>
          <p:cNvSpPr>
            <a:spLocks noGrp="1"/>
          </p:cNvSpPr>
          <p:nvPr>
            <p:ph type="title"/>
            <p:custDataLst>
              <p:tags r:id="rId2"/>
            </p:custDataLst>
          </p:nvPr>
        </p:nvSpPr>
        <p:spPr>
          <a:xfrm>
            <a:off x="416052" y="173736"/>
            <a:ext cx="8311896" cy="338554"/>
          </a:xfrm>
        </p:spPr>
        <p:txBody>
          <a:bodyPr vert="horz" wrap="square" lIns="0" tIns="0" rIns="0" bIns="0" rtlCol="0" anchor="t" anchorCtr="0">
            <a:spAutoFit/>
          </a:bodyPr>
          <a:lstStyle>
            <a:lvl1pPr>
              <a:defRPr lang="en-US" dirty="0"/>
            </a:lvl1pPr>
          </a:lstStyle>
          <a:p>
            <a:pPr lvl="0"/>
            <a:endParaRPr lang="en-US" dirty="0"/>
          </a:p>
        </p:txBody>
      </p:sp>
      <p:sp>
        <p:nvSpPr>
          <p:cNvPr id="11" name="3. Subtitle">
            <a:extLst>
              <a:ext uri="{FF2B5EF4-FFF2-40B4-BE49-F238E27FC236}">
                <a16:creationId xmlns:a16="http://schemas.microsoft.com/office/drawing/2014/main" id="{9058D7A1-E2D0-422A-B35F-8D916C606E0F}"/>
              </a:ext>
            </a:extLst>
          </p:cNvPr>
          <p:cNvSpPr>
            <a:spLocks noGrp="1"/>
          </p:cNvSpPr>
          <p:nvPr>
            <p:ph type="subTitle" idx="1"/>
            <p:custDataLst>
              <p:tags r:id="rId3"/>
            </p:custDataLst>
          </p:nvPr>
        </p:nvSpPr>
        <p:spPr>
          <a:xfrm>
            <a:off x="416052" y="525928"/>
            <a:ext cx="8311896" cy="246221"/>
          </a:xfrm>
          <a:prstGeom prst="rect">
            <a:avLst/>
          </a:prstGeom>
        </p:spPr>
        <p:txBody>
          <a:bodyPr vert="horz" wrap="square" lIns="0" tIns="0" rIns="0" bIns="0" rtlCol="0">
            <a:spAutoFit/>
          </a:bodyPr>
          <a:lstStyle>
            <a:lvl1pPr>
              <a:defRPr lang="en-US" sz="1600" dirty="0"/>
            </a:lvl1pPr>
          </a:lstStyle>
          <a:p>
            <a:pPr lvl="0">
              <a:buNone/>
            </a:pPr>
            <a:r>
              <a:rPr lang="en-US" dirty="0"/>
              <a:t>Click to edit Master subtitle style</a:t>
            </a:r>
          </a:p>
        </p:txBody>
      </p:sp>
      <p:sp>
        <p:nvSpPr>
          <p:cNvPr id="9" name="Slide Number">
            <a:extLst>
              <a:ext uri="{FF2B5EF4-FFF2-40B4-BE49-F238E27FC236}">
                <a16:creationId xmlns:a16="http://schemas.microsoft.com/office/drawing/2014/main" id="{74896738-E4EE-4DCC-84BD-BB0E08A2B485}"/>
              </a:ext>
            </a:extLst>
          </p:cNvPr>
          <p:cNvSpPr>
            <a:spLocks noChangeArrowheads="1"/>
          </p:cNvSpPr>
          <p:nvPr userDrawn="1">
            <p:custDataLst>
              <p:tags r:id="rId4"/>
            </p:custDataLst>
          </p:nvPr>
        </p:nvSpPr>
        <p:spPr bwMode="ltGray">
          <a:xfrm>
            <a:off x="8476488" y="6501669"/>
            <a:ext cx="244126" cy="123111"/>
          </a:xfrm>
          <a:prstGeom prst="rect">
            <a:avLst/>
          </a:prstGeom>
          <a:noFill/>
          <a:ln w="9525" algn="ctr">
            <a:noFill/>
            <a:miter lim="800000"/>
            <a:headEnd/>
            <a:tailEnd/>
          </a:ln>
          <a:effectLst/>
        </p:spPr>
        <p:txBody>
          <a:bodyPr wrap="square" lIns="0" tIns="0" rIns="0" bIns="0" anchor="b">
            <a:spAutoFit/>
          </a:bodyPr>
          <a:lstStyle/>
          <a:p>
            <a:pPr algn="r" defTabSz="458047" fontAlgn="auto">
              <a:spcBef>
                <a:spcPts val="0"/>
              </a:spcBef>
              <a:spcAft>
                <a:spcPts val="0"/>
              </a:spcAft>
              <a:defRPr/>
            </a:pPr>
            <a:fld id="{4ABDCABE-3F10-B64C-92F1-862014417034}" type="slidenum">
              <a:rPr lang="en-US" sz="800" smtClean="0">
                <a:solidFill>
                  <a:schemeClr val="tx1"/>
                </a:solidFill>
                <a:latin typeface="+mn-lt"/>
                <a:ea typeface="+mn-ea"/>
                <a:cs typeface="Arial" panose="020B0604020202020204" pitchFamily="34" charset="0"/>
              </a:rPr>
              <a:pPr algn="r" defTabSz="458047" fontAlgn="auto">
                <a:spcBef>
                  <a:spcPts val="0"/>
                </a:spcBef>
                <a:spcAft>
                  <a:spcPts val="0"/>
                </a:spcAft>
                <a:defRPr/>
              </a:pPr>
              <a:t>‹#›</a:t>
            </a:fld>
            <a:endParaRPr lang="en-US" sz="800" dirty="0">
              <a:solidFill>
                <a:schemeClr val="tx1"/>
              </a:solidFill>
              <a:latin typeface="+mn-lt"/>
              <a:ea typeface="+mn-ea"/>
              <a:cs typeface="Arial" panose="020B0604020202020204" pitchFamily="34" charset="0"/>
            </a:endParaRPr>
          </a:p>
        </p:txBody>
      </p:sp>
      <p:sp>
        <p:nvSpPr>
          <p:cNvPr id="8" name="5. Source" hidden="1">
            <a:extLst>
              <a:ext uri="{FF2B5EF4-FFF2-40B4-BE49-F238E27FC236}">
                <a16:creationId xmlns:a16="http://schemas.microsoft.com/office/drawing/2014/main" id="{FB1680F4-369F-4981-8CAE-002836A16EB7}"/>
              </a:ext>
            </a:extLst>
          </p:cNvPr>
          <p:cNvSpPr txBox="1"/>
          <p:nvPr userDrawn="1">
            <p:custDataLst>
              <p:tags r:id="rId5"/>
            </p:custDataLst>
          </p:nvPr>
        </p:nvSpPr>
        <p:spPr>
          <a:xfrm>
            <a:off x="416052" y="6501669"/>
            <a:ext cx="4851907" cy="123111"/>
          </a:xfrm>
          <a:prstGeom prst="rect">
            <a:avLst/>
          </a:prstGeom>
        </p:spPr>
        <p:txBody>
          <a:bodyPr vert="horz" wrap="square" lIns="0" tIns="0" rIns="0" bIns="0" rtlCol="0" anchor="b">
            <a:spAutoFit/>
          </a:bodyPr>
          <a:lstStyle>
            <a:defPPr>
              <a:defRPr lang="en-US"/>
            </a:defPPr>
            <a:lvl1pPr indent="0">
              <a:lnSpc>
                <a:spcPct val="100000"/>
              </a:lnSpc>
              <a:spcBef>
                <a:spcPts val="300"/>
              </a:spcBef>
              <a:spcAft>
                <a:spcPts val="300"/>
              </a:spcAft>
              <a:buFont typeface="Segoe UI" panose="020B0502040204020203" pitchFamily="34" charset="0"/>
              <a:buChar char="​"/>
              <a:defRPr sz="800">
                <a:cs typeface="Arial" panose="020B0604020202020204" pitchFamily="34" charset="0"/>
              </a:defRPr>
            </a:lvl1pPr>
            <a:lvl2pPr marL="228600"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lvl="0"/>
            <a:r>
              <a:rPr lang="en-US" dirty="0"/>
              <a:t>Source: …</a:t>
            </a:r>
          </a:p>
        </p:txBody>
      </p:sp>
      <p:sp>
        <p:nvSpPr>
          <p:cNvPr id="10" name="1. On-page tracker">
            <a:extLst>
              <a:ext uri="{FF2B5EF4-FFF2-40B4-BE49-F238E27FC236}">
                <a16:creationId xmlns:a16="http://schemas.microsoft.com/office/drawing/2014/main" id="{D67FF705-F1CE-4ABC-A914-F9AC412C19E3}"/>
              </a:ext>
            </a:extLst>
          </p:cNvPr>
          <p:cNvSpPr>
            <a:spLocks noGrp="1"/>
          </p:cNvSpPr>
          <p:nvPr>
            <p:ph type="body" sz="quarter" idx="10" hasCustomPrompt="1"/>
            <p:custDataLst>
              <p:tags r:id="rId6"/>
            </p:custDataLst>
          </p:nvPr>
        </p:nvSpPr>
        <p:spPr>
          <a:xfrm>
            <a:off x="416052" y="41597"/>
            <a:ext cx="2765298" cy="123111"/>
          </a:xfrm>
          <a:prstGeom prst="rect">
            <a:avLst/>
          </a:prstGeom>
          <a:ln w="6350">
            <a:noFill/>
            <a:miter lim="800000"/>
          </a:ln>
        </p:spPr>
        <p:txBody>
          <a:bodyPr vert="horz" wrap="square" lIns="0" tIns="0" rIns="0" bIns="0" rtlCol="0">
            <a:spAutoFit/>
          </a:bodyPr>
          <a:lstStyle>
            <a:lvl1pPr>
              <a:defRPr lang="en-US" sz="800" b="0" dirty="0">
                <a:cs typeface="+mn-cs"/>
              </a:defRPr>
            </a:lvl1pPr>
          </a:lstStyle>
          <a:p>
            <a:pPr lvl="0"/>
            <a:r>
              <a:rPr lang="en-US" dirty="0"/>
              <a:t>Add tracker</a:t>
            </a:r>
          </a:p>
        </p:txBody>
      </p:sp>
    </p:spTree>
    <p:extLst>
      <p:ext uri="{BB962C8B-B14F-4D97-AF65-F5344CB8AC3E}">
        <p14:creationId xmlns:p14="http://schemas.microsoft.com/office/powerpoint/2010/main" val="385451508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Contrast Top Left">
    <p:spTree>
      <p:nvGrpSpPr>
        <p:cNvPr id="1" name=""/>
        <p:cNvGrpSpPr/>
        <p:nvPr/>
      </p:nvGrpSpPr>
      <p:grpSpPr>
        <a:xfrm>
          <a:off x="0" y="0"/>
          <a:ext cx="0" cy="0"/>
          <a:chOff x="0" y="0"/>
          <a:chExt cx="0" cy="0"/>
        </a:xfrm>
      </p:grpSpPr>
      <p:graphicFrame>
        <p:nvGraphicFramePr>
          <p:cNvPr id="4" name="Object 2" hidden="1">
            <a:extLst>
              <a:ext uri="{FF2B5EF4-FFF2-40B4-BE49-F238E27FC236}">
                <a16:creationId xmlns:a16="http://schemas.microsoft.com/office/drawing/2014/main" id="{8EFC1666-67C8-4619-A502-4C9EABE7251E}"/>
              </a:ext>
            </a:extLst>
          </p:cNvPr>
          <p:cNvGraphicFramePr>
            <a:graphicFrameLocks noChangeAspect="1"/>
          </p:cNvGraphicFramePr>
          <p:nvPr userDrawn="1">
            <p:custDataLst>
              <p:tags r:id="rId1"/>
            </p:custDataLst>
            <p:extLst>
              <p:ext uri="{D42A27DB-BD31-4B8C-83A1-F6EECF244321}">
                <p14:modId xmlns:p14="http://schemas.microsoft.com/office/powerpoint/2010/main" val="3535191570"/>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8" imgW="592" imgH="591" progId="TCLayout.ActiveDocument.1">
                  <p:embed/>
                </p:oleObj>
              </mc:Choice>
              <mc:Fallback>
                <p:oleObj name="think-cell Slide" r:id="rId8" imgW="592" imgH="591" progId="TCLayout.ActiveDocument.1">
                  <p:embed/>
                  <p:pic>
                    <p:nvPicPr>
                      <p:cNvPr id="4" name="Object 2" hidden="1">
                        <a:extLst>
                          <a:ext uri="{FF2B5EF4-FFF2-40B4-BE49-F238E27FC236}">
                            <a16:creationId xmlns:a16="http://schemas.microsoft.com/office/drawing/2014/main" id="{8EFC1666-67C8-4619-A502-4C9EABE7251E}"/>
                          </a:ext>
                        </a:extLst>
                      </p:cNvPr>
                      <p:cNvPicPr/>
                      <p:nvPr/>
                    </p:nvPicPr>
                    <p:blipFill>
                      <a:blip r:embed="rId9"/>
                      <a:stretch>
                        <a:fillRect/>
                      </a:stretch>
                    </p:blipFill>
                    <p:spPr>
                      <a:xfrm>
                        <a:off x="1588" y="1588"/>
                        <a:ext cx="1588" cy="1588"/>
                      </a:xfrm>
                      <a:prstGeom prst="rect">
                        <a:avLst/>
                      </a:prstGeom>
                    </p:spPr>
                  </p:pic>
                </p:oleObj>
              </mc:Fallback>
            </mc:AlternateContent>
          </a:graphicData>
        </a:graphic>
      </p:graphicFrame>
      <p:sp>
        <p:nvSpPr>
          <p:cNvPr id="2" name="Rectangle 3" hidden="1">
            <a:extLst>
              <a:ext uri="{FF2B5EF4-FFF2-40B4-BE49-F238E27FC236}">
                <a16:creationId xmlns:a16="http://schemas.microsoft.com/office/drawing/2014/main" id="{181D8877-9D16-468C-8A9C-9AF2AF95B7A0}"/>
              </a:ext>
            </a:extLst>
          </p:cNvPr>
          <p:cNvSpPr/>
          <p:nvPr userDrawn="1">
            <p:custDataLst>
              <p:tags r:id="rId2"/>
            </p:custDataLst>
          </p:nvPr>
        </p:nvSpPr>
        <p:spPr>
          <a:xfrm>
            <a:off x="0" y="0"/>
            <a:ext cx="158750" cy="158750"/>
          </a:xfrm>
          <a:prstGeom prst="rect">
            <a:avLst/>
          </a:prstGeom>
          <a:solidFill>
            <a:schemeClr val="tx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a:spcBef>
                <a:spcPts val="300"/>
              </a:spcBef>
              <a:spcAft>
                <a:spcPts val="300"/>
              </a:spcAft>
            </a:pPr>
            <a:endParaRPr lang="en-US" sz="2200" b="1" i="0" baseline="0" dirty="0">
              <a:solidFill>
                <a:schemeClr val="bg1"/>
              </a:solidFill>
              <a:latin typeface="Arial" panose="020B0604020202020204" pitchFamily="34" charset="0"/>
              <a:ea typeface="+mj-ea"/>
              <a:cs typeface="+mj-cs"/>
              <a:sym typeface="Arial" panose="020B0604020202020204" pitchFamily="34" charset="0"/>
            </a:endParaRPr>
          </a:p>
        </p:txBody>
      </p:sp>
      <p:sp>
        <p:nvSpPr>
          <p:cNvPr id="3" name="Slide Number">
            <a:extLst>
              <a:ext uri="{FF2B5EF4-FFF2-40B4-BE49-F238E27FC236}">
                <a16:creationId xmlns:a16="http://schemas.microsoft.com/office/drawing/2014/main" id="{D9158D3F-8458-4670-99AD-89F5B9E6157E}"/>
              </a:ext>
            </a:extLst>
          </p:cNvPr>
          <p:cNvSpPr>
            <a:spLocks noChangeArrowheads="1"/>
          </p:cNvSpPr>
          <p:nvPr userDrawn="1">
            <p:custDataLst>
              <p:tags r:id="rId3"/>
            </p:custDataLst>
          </p:nvPr>
        </p:nvSpPr>
        <p:spPr bwMode="ltGray">
          <a:xfrm>
            <a:off x="8476488" y="6501669"/>
            <a:ext cx="244126" cy="123111"/>
          </a:xfrm>
          <a:prstGeom prst="rect">
            <a:avLst/>
          </a:prstGeom>
          <a:noFill/>
          <a:ln w="9525" algn="ctr">
            <a:noFill/>
            <a:miter lim="800000"/>
            <a:headEnd/>
            <a:tailEnd/>
          </a:ln>
          <a:effectLst/>
        </p:spPr>
        <p:txBody>
          <a:bodyPr wrap="square" lIns="0" tIns="0" rIns="0" bIns="0" anchor="b">
            <a:spAutoFit/>
          </a:bodyPr>
          <a:lstStyle/>
          <a:p>
            <a:pPr algn="r" defTabSz="458047" fontAlgn="auto">
              <a:spcBef>
                <a:spcPts val="0"/>
              </a:spcBef>
              <a:spcAft>
                <a:spcPts val="0"/>
              </a:spcAft>
              <a:defRPr/>
            </a:pPr>
            <a:fld id="{4ABDCABE-3F10-B64C-92F1-862014417034}" type="slidenum">
              <a:rPr lang="en-US" sz="800" smtClean="0">
                <a:solidFill>
                  <a:schemeClr val="tx1"/>
                </a:solidFill>
                <a:latin typeface="+mn-lt"/>
                <a:ea typeface="+mn-ea"/>
                <a:cs typeface="Arial" panose="020B0604020202020204" pitchFamily="34" charset="0"/>
              </a:rPr>
              <a:pPr algn="r" defTabSz="458047" fontAlgn="auto">
                <a:spcBef>
                  <a:spcPts val="0"/>
                </a:spcBef>
                <a:spcAft>
                  <a:spcPts val="0"/>
                </a:spcAft>
                <a:defRPr/>
              </a:pPr>
              <a:t>‹#›</a:t>
            </a:fld>
            <a:endParaRPr lang="en-US" sz="800" dirty="0">
              <a:solidFill>
                <a:schemeClr val="tx1"/>
              </a:solidFill>
              <a:latin typeface="+mn-lt"/>
              <a:ea typeface="+mn-ea"/>
              <a:cs typeface="Arial" panose="020B0604020202020204" pitchFamily="34" charset="0"/>
            </a:endParaRPr>
          </a:p>
        </p:txBody>
      </p:sp>
      <p:sp>
        <p:nvSpPr>
          <p:cNvPr id="5" name="5. Source" hidden="1">
            <a:extLst>
              <a:ext uri="{FF2B5EF4-FFF2-40B4-BE49-F238E27FC236}">
                <a16:creationId xmlns:a16="http://schemas.microsoft.com/office/drawing/2014/main" id="{7E354FC4-29D1-43C5-B30D-212C6D407B32}"/>
              </a:ext>
            </a:extLst>
          </p:cNvPr>
          <p:cNvSpPr txBox="1"/>
          <p:nvPr userDrawn="1">
            <p:custDataLst>
              <p:tags r:id="rId4"/>
            </p:custDataLst>
          </p:nvPr>
        </p:nvSpPr>
        <p:spPr>
          <a:xfrm>
            <a:off x="416052" y="6501669"/>
            <a:ext cx="4851907" cy="123111"/>
          </a:xfrm>
          <a:prstGeom prst="rect">
            <a:avLst/>
          </a:prstGeom>
        </p:spPr>
        <p:txBody>
          <a:bodyPr vert="horz" wrap="square" lIns="0" tIns="0" rIns="0" bIns="0" rtlCol="0" anchor="b">
            <a:spAutoFit/>
          </a:bodyPr>
          <a:lstStyle>
            <a:defPPr>
              <a:defRPr lang="en-US"/>
            </a:defPPr>
            <a:lvl1pPr indent="0">
              <a:lnSpc>
                <a:spcPct val="100000"/>
              </a:lnSpc>
              <a:spcBef>
                <a:spcPts val="300"/>
              </a:spcBef>
              <a:spcAft>
                <a:spcPts val="300"/>
              </a:spcAft>
              <a:buFont typeface="Segoe UI" panose="020B0502040204020203" pitchFamily="34" charset="0"/>
              <a:buChar char="​"/>
              <a:defRPr sz="800">
                <a:cs typeface="Arial" panose="020B0604020202020204" pitchFamily="34" charset="0"/>
              </a:defRPr>
            </a:lvl1pPr>
            <a:lvl2pPr marL="228600"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lvl="0"/>
            <a:r>
              <a:rPr lang="en-US" dirty="0"/>
              <a:t>Source: …</a:t>
            </a:r>
          </a:p>
        </p:txBody>
      </p:sp>
      <p:sp>
        <p:nvSpPr>
          <p:cNvPr id="8" name="1. On-page tracker">
            <a:extLst>
              <a:ext uri="{FF2B5EF4-FFF2-40B4-BE49-F238E27FC236}">
                <a16:creationId xmlns:a16="http://schemas.microsoft.com/office/drawing/2014/main" id="{1472ABA9-73A7-4321-9BA4-B0A05F926A3B}"/>
              </a:ext>
            </a:extLst>
          </p:cNvPr>
          <p:cNvSpPr>
            <a:spLocks noGrp="1"/>
          </p:cNvSpPr>
          <p:nvPr>
            <p:ph type="body" sz="quarter" idx="10" hasCustomPrompt="1"/>
            <p:custDataLst>
              <p:tags r:id="rId5"/>
            </p:custDataLst>
          </p:nvPr>
        </p:nvSpPr>
        <p:spPr>
          <a:xfrm>
            <a:off x="416052" y="41597"/>
            <a:ext cx="2765298" cy="123111"/>
          </a:xfrm>
          <a:prstGeom prst="rect">
            <a:avLst/>
          </a:prstGeom>
          <a:ln w="6350">
            <a:noFill/>
            <a:miter lim="800000"/>
          </a:ln>
        </p:spPr>
        <p:txBody>
          <a:bodyPr vert="horz" wrap="square" lIns="0" tIns="0" rIns="0" bIns="0" rtlCol="0">
            <a:spAutoFit/>
          </a:bodyPr>
          <a:lstStyle>
            <a:lvl1pPr>
              <a:defRPr lang="en-US" sz="800" b="0" dirty="0">
                <a:cs typeface="+mn-cs"/>
              </a:defRPr>
            </a:lvl1pPr>
          </a:lstStyle>
          <a:p>
            <a:pPr lvl="0"/>
            <a:r>
              <a:rPr lang="en-US" dirty="0"/>
              <a:t>Add tracker</a:t>
            </a:r>
          </a:p>
        </p:txBody>
      </p:sp>
      <p:sp>
        <p:nvSpPr>
          <p:cNvPr id="9" name="2. Slide Title">
            <a:extLst>
              <a:ext uri="{FF2B5EF4-FFF2-40B4-BE49-F238E27FC236}">
                <a16:creationId xmlns:a16="http://schemas.microsoft.com/office/drawing/2014/main" id="{4EFC8312-321C-479B-BE15-0CD5212DEAED}"/>
              </a:ext>
            </a:extLst>
          </p:cNvPr>
          <p:cNvSpPr>
            <a:spLocks noGrp="1"/>
          </p:cNvSpPr>
          <p:nvPr>
            <p:ph type="title"/>
            <p:custDataLst>
              <p:tags r:id="rId6"/>
            </p:custDataLst>
          </p:nvPr>
        </p:nvSpPr>
        <p:spPr>
          <a:xfrm>
            <a:off x="416052" y="1706565"/>
            <a:ext cx="2859786" cy="677108"/>
          </a:xfrm>
        </p:spPr>
        <p:txBody>
          <a:bodyPr anchor="t">
            <a:spAutoFit/>
          </a:bodyPr>
          <a:lstStyle>
            <a:lvl1pPr>
              <a:defRPr>
                <a:ln w="6350" cap="flat">
                  <a:noFill/>
                  <a:miter lim="800000"/>
                </a:ln>
              </a:defRPr>
            </a:lvl1pPr>
          </a:lstStyle>
          <a:p>
            <a:r>
              <a:rPr lang="en-US" dirty="0"/>
              <a:t>Click to edit Master title style</a:t>
            </a:r>
          </a:p>
        </p:txBody>
      </p:sp>
    </p:spTree>
    <p:extLst>
      <p:ext uri="{BB962C8B-B14F-4D97-AF65-F5344CB8AC3E}">
        <p14:creationId xmlns:p14="http://schemas.microsoft.com/office/powerpoint/2010/main" val="92196645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Contrast Mid Left">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71BDF039-8FE5-43FC-8CA5-4A0ECC5294D7}"/>
              </a:ext>
            </a:extLst>
          </p:cNvPr>
          <p:cNvGraphicFramePr>
            <a:graphicFrameLocks noChangeAspect="1"/>
          </p:cNvGraphicFramePr>
          <p:nvPr userDrawn="1">
            <p:custDataLst>
              <p:tags r:id="rId1"/>
            </p:custDataLst>
            <p:extLst>
              <p:ext uri="{D42A27DB-BD31-4B8C-83A1-F6EECF244321}">
                <p14:modId xmlns:p14="http://schemas.microsoft.com/office/powerpoint/2010/main" val="2732008943"/>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8" imgW="592" imgH="591" progId="TCLayout.ActiveDocument.1">
                  <p:embed/>
                </p:oleObj>
              </mc:Choice>
              <mc:Fallback>
                <p:oleObj name="think-cell Slide" r:id="rId8" imgW="592" imgH="591" progId="TCLayout.ActiveDocument.1">
                  <p:embed/>
                  <p:pic>
                    <p:nvPicPr>
                      <p:cNvPr id="3" name="Object 2" hidden="1">
                        <a:extLst>
                          <a:ext uri="{FF2B5EF4-FFF2-40B4-BE49-F238E27FC236}">
                            <a16:creationId xmlns:a16="http://schemas.microsoft.com/office/drawing/2014/main" id="{71BDF039-8FE5-43FC-8CA5-4A0ECC5294D7}"/>
                          </a:ext>
                        </a:extLst>
                      </p:cNvPr>
                      <p:cNvPicPr/>
                      <p:nvPr/>
                    </p:nvPicPr>
                    <p:blipFill>
                      <a:blip r:embed="rId9"/>
                      <a:stretch>
                        <a:fillRect/>
                      </a:stretch>
                    </p:blipFill>
                    <p:spPr>
                      <a:xfrm>
                        <a:off x="1588" y="1588"/>
                        <a:ext cx="1588" cy="1588"/>
                      </a:xfrm>
                      <a:prstGeom prst="rect">
                        <a:avLst/>
                      </a:prstGeom>
                    </p:spPr>
                  </p:pic>
                </p:oleObj>
              </mc:Fallback>
            </mc:AlternateContent>
          </a:graphicData>
        </a:graphic>
      </p:graphicFrame>
      <p:sp>
        <p:nvSpPr>
          <p:cNvPr id="2" name="Rectangle 3" hidden="1">
            <a:extLst>
              <a:ext uri="{FF2B5EF4-FFF2-40B4-BE49-F238E27FC236}">
                <a16:creationId xmlns:a16="http://schemas.microsoft.com/office/drawing/2014/main" id="{4BEDAF5B-C388-43C9-8126-AACE1FFD942F}"/>
              </a:ext>
            </a:extLst>
          </p:cNvPr>
          <p:cNvSpPr/>
          <p:nvPr userDrawn="1">
            <p:custDataLst>
              <p:tags r:id="rId2"/>
            </p:custDataLst>
          </p:nvPr>
        </p:nvSpPr>
        <p:spPr>
          <a:xfrm>
            <a:off x="0" y="0"/>
            <a:ext cx="158750" cy="158750"/>
          </a:xfrm>
          <a:prstGeom prst="rect">
            <a:avLst/>
          </a:prstGeom>
          <a:solidFill>
            <a:schemeClr val="tx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a:spcBef>
                <a:spcPts val="300"/>
              </a:spcBef>
              <a:spcAft>
                <a:spcPts val="300"/>
              </a:spcAft>
            </a:pPr>
            <a:endParaRPr lang="en-US" sz="2200" b="1" i="0" baseline="0" dirty="0">
              <a:solidFill>
                <a:schemeClr val="bg1"/>
              </a:solidFill>
              <a:latin typeface="Arial" panose="020B0604020202020204" pitchFamily="34" charset="0"/>
              <a:ea typeface="+mj-ea"/>
              <a:cs typeface="+mj-cs"/>
              <a:sym typeface="Arial" panose="020B0604020202020204" pitchFamily="34" charset="0"/>
            </a:endParaRPr>
          </a:p>
        </p:txBody>
      </p:sp>
      <p:sp>
        <p:nvSpPr>
          <p:cNvPr id="6" name="Slide Number">
            <a:extLst>
              <a:ext uri="{FF2B5EF4-FFF2-40B4-BE49-F238E27FC236}">
                <a16:creationId xmlns:a16="http://schemas.microsoft.com/office/drawing/2014/main" id="{E3FAB087-0C8E-42E4-AAD6-429CA1E2785F}"/>
              </a:ext>
            </a:extLst>
          </p:cNvPr>
          <p:cNvSpPr>
            <a:spLocks noChangeArrowheads="1"/>
          </p:cNvSpPr>
          <p:nvPr userDrawn="1">
            <p:custDataLst>
              <p:tags r:id="rId3"/>
            </p:custDataLst>
          </p:nvPr>
        </p:nvSpPr>
        <p:spPr bwMode="ltGray">
          <a:xfrm>
            <a:off x="8476488" y="6501669"/>
            <a:ext cx="244126" cy="123111"/>
          </a:xfrm>
          <a:prstGeom prst="rect">
            <a:avLst/>
          </a:prstGeom>
          <a:noFill/>
          <a:ln w="9525" algn="ctr">
            <a:noFill/>
            <a:miter lim="800000"/>
            <a:headEnd/>
            <a:tailEnd/>
          </a:ln>
          <a:effectLst/>
        </p:spPr>
        <p:txBody>
          <a:bodyPr wrap="square" lIns="0" tIns="0" rIns="0" bIns="0" anchor="b">
            <a:spAutoFit/>
          </a:bodyPr>
          <a:lstStyle/>
          <a:p>
            <a:pPr algn="r" defTabSz="458047" fontAlgn="auto">
              <a:spcBef>
                <a:spcPts val="0"/>
              </a:spcBef>
              <a:spcAft>
                <a:spcPts val="0"/>
              </a:spcAft>
              <a:defRPr/>
            </a:pPr>
            <a:fld id="{4ABDCABE-3F10-B64C-92F1-862014417034}" type="slidenum">
              <a:rPr lang="en-US" sz="800" smtClean="0">
                <a:solidFill>
                  <a:schemeClr val="tx1"/>
                </a:solidFill>
                <a:latin typeface="+mn-lt"/>
                <a:ea typeface="+mn-ea"/>
                <a:cs typeface="Arial" panose="020B0604020202020204" pitchFamily="34" charset="0"/>
              </a:rPr>
              <a:pPr algn="r" defTabSz="458047" fontAlgn="auto">
                <a:spcBef>
                  <a:spcPts val="0"/>
                </a:spcBef>
                <a:spcAft>
                  <a:spcPts val="0"/>
                </a:spcAft>
                <a:defRPr/>
              </a:pPr>
              <a:t>‹#›</a:t>
            </a:fld>
            <a:endParaRPr lang="en-US" sz="800" dirty="0">
              <a:solidFill>
                <a:schemeClr val="tx1"/>
              </a:solidFill>
              <a:latin typeface="+mn-lt"/>
              <a:ea typeface="+mn-ea"/>
              <a:cs typeface="Arial" panose="020B0604020202020204" pitchFamily="34" charset="0"/>
            </a:endParaRPr>
          </a:p>
        </p:txBody>
      </p:sp>
      <p:sp>
        <p:nvSpPr>
          <p:cNvPr id="7" name="5. Source" hidden="1">
            <a:extLst>
              <a:ext uri="{FF2B5EF4-FFF2-40B4-BE49-F238E27FC236}">
                <a16:creationId xmlns:a16="http://schemas.microsoft.com/office/drawing/2014/main" id="{EF71AA55-AF82-45C2-8B75-DF470F9CFD4B}"/>
              </a:ext>
            </a:extLst>
          </p:cNvPr>
          <p:cNvSpPr txBox="1"/>
          <p:nvPr userDrawn="1">
            <p:custDataLst>
              <p:tags r:id="rId4"/>
            </p:custDataLst>
          </p:nvPr>
        </p:nvSpPr>
        <p:spPr>
          <a:xfrm>
            <a:off x="416052" y="6501669"/>
            <a:ext cx="4851907" cy="123111"/>
          </a:xfrm>
          <a:prstGeom prst="rect">
            <a:avLst/>
          </a:prstGeom>
        </p:spPr>
        <p:txBody>
          <a:bodyPr vert="horz" wrap="square" lIns="0" tIns="0" rIns="0" bIns="0" rtlCol="0" anchor="b">
            <a:spAutoFit/>
          </a:bodyPr>
          <a:lstStyle>
            <a:defPPr>
              <a:defRPr lang="en-US"/>
            </a:defPPr>
            <a:lvl1pPr indent="0">
              <a:lnSpc>
                <a:spcPct val="100000"/>
              </a:lnSpc>
              <a:spcBef>
                <a:spcPts val="300"/>
              </a:spcBef>
              <a:spcAft>
                <a:spcPts val="300"/>
              </a:spcAft>
              <a:buFont typeface="Segoe UI" panose="020B0502040204020203" pitchFamily="34" charset="0"/>
              <a:buChar char="​"/>
              <a:defRPr sz="800">
                <a:cs typeface="Arial" panose="020B0604020202020204" pitchFamily="34" charset="0"/>
              </a:defRPr>
            </a:lvl1pPr>
            <a:lvl2pPr marL="228600"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lvl="0"/>
            <a:r>
              <a:rPr lang="en-US" dirty="0"/>
              <a:t>Source: …</a:t>
            </a:r>
          </a:p>
        </p:txBody>
      </p:sp>
      <p:sp>
        <p:nvSpPr>
          <p:cNvPr id="9" name="1. On-page tracker">
            <a:extLst>
              <a:ext uri="{FF2B5EF4-FFF2-40B4-BE49-F238E27FC236}">
                <a16:creationId xmlns:a16="http://schemas.microsoft.com/office/drawing/2014/main" id="{6066AB4D-AC40-49A2-B3AC-3478F2486DE1}"/>
              </a:ext>
            </a:extLst>
          </p:cNvPr>
          <p:cNvSpPr>
            <a:spLocks noGrp="1"/>
          </p:cNvSpPr>
          <p:nvPr>
            <p:ph type="body" sz="quarter" idx="10" hasCustomPrompt="1"/>
            <p:custDataLst>
              <p:tags r:id="rId5"/>
            </p:custDataLst>
          </p:nvPr>
        </p:nvSpPr>
        <p:spPr>
          <a:xfrm>
            <a:off x="416052" y="41597"/>
            <a:ext cx="2765298" cy="123111"/>
          </a:xfrm>
          <a:prstGeom prst="rect">
            <a:avLst/>
          </a:prstGeom>
          <a:ln w="6350">
            <a:noFill/>
            <a:miter lim="800000"/>
          </a:ln>
        </p:spPr>
        <p:txBody>
          <a:bodyPr vert="horz" wrap="square" lIns="0" tIns="0" rIns="0" bIns="0" rtlCol="0">
            <a:spAutoFit/>
          </a:bodyPr>
          <a:lstStyle>
            <a:lvl1pPr>
              <a:defRPr lang="en-US" sz="800" b="0" dirty="0">
                <a:cs typeface="+mn-cs"/>
              </a:defRPr>
            </a:lvl1pPr>
          </a:lstStyle>
          <a:p>
            <a:pPr lvl="0"/>
            <a:r>
              <a:rPr lang="en-US" dirty="0"/>
              <a:t>Add tracker</a:t>
            </a:r>
          </a:p>
        </p:txBody>
      </p:sp>
      <p:sp>
        <p:nvSpPr>
          <p:cNvPr id="10" name="2. Slide Title">
            <a:extLst>
              <a:ext uri="{FF2B5EF4-FFF2-40B4-BE49-F238E27FC236}">
                <a16:creationId xmlns:a16="http://schemas.microsoft.com/office/drawing/2014/main" id="{8DE9464D-8BC5-4E72-841F-6E4DE75935BC}"/>
              </a:ext>
            </a:extLst>
          </p:cNvPr>
          <p:cNvSpPr>
            <a:spLocks noGrp="1"/>
          </p:cNvSpPr>
          <p:nvPr>
            <p:ph type="title"/>
            <p:custDataLst>
              <p:tags r:id="rId6"/>
            </p:custDataLst>
          </p:nvPr>
        </p:nvSpPr>
        <p:spPr>
          <a:xfrm>
            <a:off x="416052" y="3090450"/>
            <a:ext cx="3799332" cy="677108"/>
          </a:xfrm>
        </p:spPr>
        <p:txBody>
          <a:bodyPr rIns="365760" anchor="ctr">
            <a:noAutofit/>
          </a:bodyPr>
          <a:lstStyle>
            <a:lvl1pPr>
              <a:defRPr>
                <a:ln w="6350" cap="flat">
                  <a:noFill/>
                  <a:miter lim="800000"/>
                </a:ln>
              </a:defRPr>
            </a:lvl1pPr>
          </a:lstStyle>
          <a:p>
            <a:r>
              <a:rPr lang="en-US" dirty="0"/>
              <a:t>Click to edit Master title style</a:t>
            </a:r>
          </a:p>
        </p:txBody>
      </p:sp>
    </p:spTree>
    <p:extLst>
      <p:ext uri="{BB962C8B-B14F-4D97-AF65-F5344CB8AC3E}">
        <p14:creationId xmlns:p14="http://schemas.microsoft.com/office/powerpoint/2010/main" val="352829456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Title">
    <p:bg>
      <p:bgPr>
        <a:solidFill>
          <a:schemeClr val="bg1"/>
        </a:solidFill>
        <a:effectLst/>
      </p:bgPr>
    </p:bg>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1F9F2487-C04B-4E89-A85F-F145412FF7CC}"/>
              </a:ext>
            </a:extLst>
          </p:cNvPr>
          <p:cNvGraphicFramePr>
            <a:graphicFrameLocks noChangeAspect="1"/>
          </p:cNvGraphicFramePr>
          <p:nvPr userDrawn="1">
            <p:custDataLst>
              <p:tags r:id="rId1"/>
            </p:custDataLst>
            <p:extLst>
              <p:ext uri="{D42A27DB-BD31-4B8C-83A1-F6EECF244321}">
                <p14:modId xmlns:p14="http://schemas.microsoft.com/office/powerpoint/2010/main" val="1388242768"/>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9" imgW="592" imgH="591" progId="TCLayout.ActiveDocument.1">
                  <p:embed/>
                </p:oleObj>
              </mc:Choice>
              <mc:Fallback>
                <p:oleObj name="think-cell Slide" r:id="rId9" imgW="592" imgH="591" progId="TCLayout.ActiveDocument.1">
                  <p:embed/>
                  <p:pic>
                    <p:nvPicPr>
                      <p:cNvPr id="3" name="Object 2" hidden="1">
                        <a:extLst>
                          <a:ext uri="{FF2B5EF4-FFF2-40B4-BE49-F238E27FC236}">
                            <a16:creationId xmlns:a16="http://schemas.microsoft.com/office/drawing/2014/main" id="{1F9F2487-C04B-4E89-A85F-F145412FF7CC}"/>
                          </a:ext>
                        </a:extLst>
                      </p:cNvPr>
                      <p:cNvPicPr/>
                      <p:nvPr/>
                    </p:nvPicPr>
                    <p:blipFill>
                      <a:blip r:embed="rId10"/>
                      <a:stretch>
                        <a:fillRect/>
                      </a:stretch>
                    </p:blipFill>
                    <p:spPr>
                      <a:xfrm>
                        <a:off x="1588" y="1588"/>
                        <a:ext cx="1588" cy="1588"/>
                      </a:xfrm>
                      <a:prstGeom prst="rect">
                        <a:avLst/>
                      </a:prstGeom>
                    </p:spPr>
                  </p:pic>
                </p:oleObj>
              </mc:Fallback>
            </mc:AlternateContent>
          </a:graphicData>
        </a:graphic>
      </p:graphicFrame>
      <p:sp>
        <p:nvSpPr>
          <p:cNvPr id="4" name="Rectangle 3" hidden="1">
            <a:extLst>
              <a:ext uri="{FF2B5EF4-FFF2-40B4-BE49-F238E27FC236}">
                <a16:creationId xmlns:a16="http://schemas.microsoft.com/office/drawing/2014/main" id="{65956CE3-D200-4AF9-99E3-3BD7CEED13D2}"/>
              </a:ext>
            </a:extLst>
          </p:cNvPr>
          <p:cNvSpPr/>
          <p:nvPr userDrawn="1">
            <p:custDataLst>
              <p:tags r:id="rId2"/>
            </p:custDataLst>
          </p:nvPr>
        </p:nvSpPr>
        <p:spPr>
          <a:xfrm>
            <a:off x="0" y="0"/>
            <a:ext cx="158750" cy="158750"/>
          </a:xfrm>
          <a:prstGeom prst="rect">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a:spcBef>
                <a:spcPts val="300"/>
              </a:spcBef>
              <a:spcAft>
                <a:spcPts val="300"/>
              </a:spcAft>
            </a:pPr>
            <a:endParaRPr lang="en-US" sz="3400" b="1" i="0" baseline="0" dirty="0">
              <a:solidFill>
                <a:schemeClr val="bg1"/>
              </a:solidFill>
              <a:latin typeface="Arial" panose="020B0604020202020204" pitchFamily="34" charset="0"/>
              <a:ea typeface="+mj-ea"/>
              <a:cs typeface="+mj-cs"/>
              <a:sym typeface="Arial" panose="020B0604020202020204" pitchFamily="34" charset="0"/>
            </a:endParaRPr>
          </a:p>
        </p:txBody>
      </p:sp>
      <p:sp>
        <p:nvSpPr>
          <p:cNvPr id="7" name="Title">
            <a:extLst>
              <a:ext uri="{FF2B5EF4-FFF2-40B4-BE49-F238E27FC236}">
                <a16:creationId xmlns:a16="http://schemas.microsoft.com/office/drawing/2014/main" id="{EC187452-EF26-4A49-8688-4231C110BE03}"/>
              </a:ext>
            </a:extLst>
          </p:cNvPr>
          <p:cNvSpPr>
            <a:spLocks noGrp="1"/>
          </p:cNvSpPr>
          <p:nvPr>
            <p:ph type="title"/>
            <p:custDataLst>
              <p:tags r:id="rId3"/>
            </p:custDataLst>
          </p:nvPr>
        </p:nvSpPr>
        <p:spPr>
          <a:xfrm>
            <a:off x="412114" y="2406303"/>
            <a:ext cx="7487877" cy="523220"/>
          </a:xfrm>
          <a:noFill/>
          <a:ln/>
          <a:extLst>
            <a:ext uri="{909E8E84-426E-40DD-AFC4-6F175D3DCCD1}">
              <a14:hiddenFill xmlns:a14="http://schemas.microsoft.com/office/drawing/2010/main">
                <a:solidFill>
                  <a:srgbClr val="FFFFFF"/>
                </a:solidFill>
              </a14:hiddenFill>
            </a:ext>
          </a:extLst>
        </p:spPr>
        <p:txBody>
          <a:bodyPr vert="horz" wrap="square" lIns="0" tIns="0" rIns="0" bIns="0" rtlCol="0" anchor="b" anchorCtr="0">
            <a:spAutoFit/>
          </a:bodyPr>
          <a:lstStyle>
            <a:lvl1pPr>
              <a:defRPr lang="en-US" sz="3400" dirty="0"/>
            </a:lvl1pPr>
          </a:lstStyle>
          <a:p>
            <a:pPr lvl="0"/>
            <a:r>
              <a:rPr lang="en-US"/>
              <a:t>Click to edit Master title style</a:t>
            </a:r>
            <a:endParaRPr lang="en-US" dirty="0"/>
          </a:p>
        </p:txBody>
      </p:sp>
      <p:sp>
        <p:nvSpPr>
          <p:cNvPr id="8" name="Documenttype">
            <a:extLst>
              <a:ext uri="{FF2B5EF4-FFF2-40B4-BE49-F238E27FC236}">
                <a16:creationId xmlns:a16="http://schemas.microsoft.com/office/drawing/2014/main" id="{352FE74A-18F1-4E97-9130-944A69675F90}"/>
              </a:ext>
            </a:extLst>
          </p:cNvPr>
          <p:cNvSpPr>
            <a:spLocks noGrp="1"/>
          </p:cNvSpPr>
          <p:nvPr>
            <p:ph type="body" sz="quarter" idx="13" hasCustomPrompt="1"/>
            <p:custDataLst>
              <p:tags r:id="rId4"/>
            </p:custDataLst>
          </p:nvPr>
        </p:nvSpPr>
        <p:spPr>
          <a:xfrm>
            <a:off x="412114" y="4539678"/>
            <a:ext cx="7486100" cy="215444"/>
          </a:xfrm>
          <a:prstGeom prst="rect">
            <a:avLst/>
          </a:prstGeom>
          <a:noFill/>
          <a:ln/>
          <a:extLst>
            <a:ext uri="{909E8E84-426E-40DD-AFC4-6F175D3DCCD1}">
              <a14:hiddenFill xmlns:a14="http://schemas.microsoft.com/office/drawing/2010/main">
                <a:solidFill>
                  <a:srgbClr val="FFFFFF"/>
                </a:solidFill>
              </a14:hiddenFill>
            </a:ext>
          </a:extLst>
        </p:spPr>
        <p:txBody>
          <a:bodyPr vert="horz" wrap="square" lIns="0" tIns="0" rIns="0" bIns="0" rtlCol="0" anchor="t" anchorCtr="0">
            <a:spAutoFit/>
          </a:bodyPr>
          <a:lstStyle>
            <a:lvl1pPr>
              <a:defRPr lang="en-US" dirty="0"/>
            </a:lvl1pPr>
          </a:lstStyle>
          <a:p>
            <a:pPr lvl="0"/>
            <a:r>
              <a:rPr lang="en-US" dirty="0"/>
              <a:t>Edit date or title/role</a:t>
            </a:r>
          </a:p>
        </p:txBody>
      </p:sp>
      <p:sp>
        <p:nvSpPr>
          <p:cNvPr id="9" name="Subtitle">
            <a:extLst>
              <a:ext uri="{FF2B5EF4-FFF2-40B4-BE49-F238E27FC236}">
                <a16:creationId xmlns:a16="http://schemas.microsoft.com/office/drawing/2014/main" id="{FD5DF6FA-4E98-4564-8E2E-E3C01BE738EC}"/>
              </a:ext>
            </a:extLst>
          </p:cNvPr>
          <p:cNvSpPr>
            <a:spLocks noGrp="1"/>
          </p:cNvSpPr>
          <p:nvPr>
            <p:ph type="subTitle" idx="1"/>
            <p:custDataLst>
              <p:tags r:id="rId5"/>
            </p:custDataLst>
          </p:nvPr>
        </p:nvSpPr>
        <p:spPr>
          <a:xfrm>
            <a:off x="412114" y="3611490"/>
            <a:ext cx="7486100" cy="246221"/>
          </a:xfrm>
          <a:prstGeom prst="rect">
            <a:avLst/>
          </a:prstGeom>
          <a:noFill/>
          <a:ln/>
          <a:extLst>
            <a:ext uri="{909E8E84-426E-40DD-AFC4-6F175D3DCCD1}">
              <a14:hiddenFill xmlns:a14="http://schemas.microsoft.com/office/drawing/2010/main">
                <a:solidFill>
                  <a:srgbClr val="FFFFFF"/>
                </a:solidFill>
              </a14:hiddenFill>
            </a:ext>
          </a:extLst>
        </p:spPr>
        <p:txBody>
          <a:bodyPr vert="horz" wrap="square" lIns="0" tIns="0" rIns="0" bIns="0" rtlCol="0" anchor="t" anchorCtr="0">
            <a:spAutoFit/>
          </a:bodyPr>
          <a:lstStyle>
            <a:lvl1pPr>
              <a:defRPr lang="en-US" sz="1600" dirty="0"/>
            </a:lvl1pPr>
          </a:lstStyle>
          <a:p>
            <a:pPr lvl="0"/>
            <a:r>
              <a:rPr lang="en-US"/>
              <a:t>Click to edit Master subtitle style</a:t>
            </a:r>
            <a:endParaRPr lang="en-US" dirty="0"/>
          </a:p>
        </p:txBody>
      </p:sp>
      <p:sp>
        <p:nvSpPr>
          <p:cNvPr id="10" name="Documenttype">
            <a:extLst>
              <a:ext uri="{FF2B5EF4-FFF2-40B4-BE49-F238E27FC236}">
                <a16:creationId xmlns:a16="http://schemas.microsoft.com/office/drawing/2014/main" id="{C75C7875-9F5B-4F8C-8843-0F48FA31017B}"/>
              </a:ext>
            </a:extLst>
          </p:cNvPr>
          <p:cNvSpPr txBox="1">
            <a:spLocks/>
          </p:cNvSpPr>
          <p:nvPr userDrawn="1">
            <p:custDataLst>
              <p:tags r:id="rId6"/>
            </p:custDataLst>
          </p:nvPr>
        </p:nvSpPr>
        <p:spPr>
          <a:xfrm>
            <a:off x="5943600" y="5791112"/>
            <a:ext cx="2871621" cy="365213"/>
          </a:xfrm>
          <a:prstGeom prst="rect">
            <a:avLst/>
          </a:prstGeom>
        </p:spPr>
        <p:txBody>
          <a:bodyPr vert="horz" wrap="square" lIns="0" tIns="0" rIns="0" bIns="0" rtlCol="0">
            <a:noAutofit/>
          </a:bodyPr>
          <a:lstStyle>
            <a:lvl1pPr marL="0" indent="0" algn="l" defTabSz="914400" rtl="0" eaLnBrk="1" latinLnBrk="0" hangingPunct="1">
              <a:lnSpc>
                <a:spcPct val="100000"/>
              </a:lnSpc>
              <a:spcBef>
                <a:spcPts val="300"/>
              </a:spcBef>
              <a:spcAft>
                <a:spcPts val="300"/>
              </a:spcAft>
              <a:buFont typeface="Segoe UI" panose="020B0502040204020203" pitchFamily="34" charset="0"/>
              <a:buNone/>
              <a:defRPr sz="1400" kern="1200">
                <a:solidFill>
                  <a:schemeClr val="tx1"/>
                </a:solidFill>
                <a:latin typeface="+mn-lt"/>
                <a:ea typeface="+mn-ea"/>
                <a:cs typeface="Arial" panose="020B0604020202020204" pitchFamily="34" charset="0"/>
              </a:defRPr>
            </a:lvl1pPr>
            <a:lvl2pPr marL="115888" indent="0" algn="l" defTabSz="914400" rtl="0" eaLnBrk="1" latinLnBrk="0" hangingPunct="1">
              <a:lnSpc>
                <a:spcPct val="100000"/>
              </a:lnSpc>
              <a:spcBef>
                <a:spcPts val="0"/>
              </a:spcBef>
              <a:spcAft>
                <a:spcPts val="300"/>
              </a:spcAft>
              <a:buFont typeface="Wingdings" panose="05000000000000000000" pitchFamily="2" charset="2"/>
              <a:buNone/>
              <a:defRPr sz="1600" kern="1200">
                <a:solidFill>
                  <a:schemeClr val="bg1"/>
                </a:solidFill>
                <a:latin typeface="+mn-lt"/>
                <a:ea typeface="+mn-ea"/>
                <a:cs typeface="Arial" panose="020B0604020202020204" pitchFamily="34" charset="0"/>
              </a:defRPr>
            </a:lvl2pPr>
            <a:lvl3pPr marL="466344" indent="0" algn="l" defTabSz="914400" rtl="0" eaLnBrk="1" latinLnBrk="0" hangingPunct="1">
              <a:lnSpc>
                <a:spcPct val="100000"/>
              </a:lnSpc>
              <a:spcBef>
                <a:spcPts val="0"/>
              </a:spcBef>
              <a:spcAft>
                <a:spcPts val="300"/>
              </a:spcAft>
              <a:buFont typeface="Arial" panose="020B0604020202020204" pitchFamily="34" charset="0"/>
              <a:buNone/>
              <a:defRPr sz="1600" kern="1200">
                <a:solidFill>
                  <a:schemeClr val="bg1"/>
                </a:solidFill>
                <a:latin typeface="+mn-lt"/>
                <a:ea typeface="+mn-ea"/>
                <a:cs typeface="Arial" panose="020B0604020202020204" pitchFamily="34" charset="0"/>
              </a:defRPr>
            </a:lvl3pPr>
            <a:lvl4pPr marL="813816" indent="0" algn="l" defTabSz="914400" rtl="0" eaLnBrk="1" latinLnBrk="0" hangingPunct="1">
              <a:lnSpc>
                <a:spcPct val="100000"/>
              </a:lnSpc>
              <a:spcBef>
                <a:spcPts val="0"/>
              </a:spcBef>
              <a:spcAft>
                <a:spcPts val="300"/>
              </a:spcAft>
              <a:buFont typeface="Arial" panose="020B0604020202020204" pitchFamily="34" charset="0"/>
              <a:buNone/>
              <a:defRPr sz="1600" kern="1200">
                <a:solidFill>
                  <a:schemeClr val="bg1"/>
                </a:solidFill>
                <a:latin typeface="+mn-lt"/>
                <a:ea typeface="+mn-ea"/>
                <a:cs typeface="Arial" panose="020B0604020202020204" pitchFamily="34" charset="0"/>
              </a:defRPr>
            </a:lvl4pPr>
            <a:lvl5pPr marL="1161288" indent="0" algn="l" defTabSz="914400" rtl="0" eaLnBrk="1" latinLnBrk="0" hangingPunct="1">
              <a:lnSpc>
                <a:spcPct val="100000"/>
              </a:lnSpc>
              <a:spcBef>
                <a:spcPts val="0"/>
              </a:spcBef>
              <a:spcAft>
                <a:spcPts val="300"/>
              </a:spcAft>
              <a:buSzPct val="100000"/>
              <a:buFont typeface="Arial" panose="020B0604020202020204" pitchFamily="34" charset="0"/>
              <a:buNone/>
              <a:defRPr sz="1600" kern="1200">
                <a:solidFill>
                  <a:schemeClr val="bg1"/>
                </a:solidFill>
                <a:latin typeface="+mn-lt"/>
                <a:ea typeface="+mn-ea"/>
                <a:cs typeface="Arial" panose="020B0604020202020204" pitchFamily="34" charset="0"/>
              </a:defRPr>
            </a:lvl5pPr>
            <a:lvl6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6pPr>
            <a:lvl7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7pPr>
            <a:lvl8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8pPr>
            <a:lvl9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9pPr>
          </a:lstStyle>
          <a:p>
            <a:r>
              <a:rPr lang="en-US" sz="1050" i="1" dirty="0"/>
              <a:t>“This deck does not constitute legal, medical, accounting, tax, or other regulated advice, such as professional advice normally provided by licensed or certified practitioners.”</a:t>
            </a:r>
          </a:p>
        </p:txBody>
      </p:sp>
      <p:sp>
        <p:nvSpPr>
          <p:cNvPr id="11" name="Documenttype">
            <a:extLst>
              <a:ext uri="{FF2B5EF4-FFF2-40B4-BE49-F238E27FC236}">
                <a16:creationId xmlns:a16="http://schemas.microsoft.com/office/drawing/2014/main" id="{0B8B8608-922F-4E1E-AED3-C353CE198888}"/>
              </a:ext>
            </a:extLst>
          </p:cNvPr>
          <p:cNvSpPr txBox="1">
            <a:spLocks/>
          </p:cNvSpPr>
          <p:nvPr userDrawn="1">
            <p:custDataLst>
              <p:tags r:id="rId7"/>
            </p:custDataLst>
          </p:nvPr>
        </p:nvSpPr>
        <p:spPr>
          <a:xfrm>
            <a:off x="412114" y="5791112"/>
            <a:ext cx="2871621" cy="365213"/>
          </a:xfrm>
          <a:prstGeom prst="rect">
            <a:avLst/>
          </a:prstGeom>
        </p:spPr>
        <p:txBody>
          <a:bodyPr vert="horz" wrap="square" lIns="0" tIns="0" rIns="0" bIns="0" rtlCol="0" anchor="b">
            <a:noAutofit/>
          </a:bodyPr>
          <a:lstStyle>
            <a:lvl1pPr marL="0" indent="0" algn="l" defTabSz="914400" rtl="0" eaLnBrk="1" latinLnBrk="0" hangingPunct="1">
              <a:lnSpc>
                <a:spcPct val="100000"/>
              </a:lnSpc>
              <a:spcBef>
                <a:spcPts val="300"/>
              </a:spcBef>
              <a:spcAft>
                <a:spcPts val="300"/>
              </a:spcAft>
              <a:buFont typeface="Segoe UI" panose="020B0502040204020203" pitchFamily="34" charset="0"/>
              <a:buNone/>
              <a:defRPr sz="1400" kern="1200">
                <a:solidFill>
                  <a:schemeClr val="tx1"/>
                </a:solidFill>
                <a:latin typeface="+mn-lt"/>
                <a:ea typeface="+mn-ea"/>
                <a:cs typeface="Arial" panose="020B0604020202020204" pitchFamily="34" charset="0"/>
              </a:defRPr>
            </a:lvl1pPr>
            <a:lvl2pPr marL="115888" indent="0" algn="l" defTabSz="914400" rtl="0" eaLnBrk="1" latinLnBrk="0" hangingPunct="1">
              <a:lnSpc>
                <a:spcPct val="100000"/>
              </a:lnSpc>
              <a:spcBef>
                <a:spcPts val="0"/>
              </a:spcBef>
              <a:spcAft>
                <a:spcPts val="300"/>
              </a:spcAft>
              <a:buFont typeface="Wingdings" panose="05000000000000000000" pitchFamily="2" charset="2"/>
              <a:buNone/>
              <a:defRPr sz="1600" kern="1200">
                <a:solidFill>
                  <a:schemeClr val="bg1"/>
                </a:solidFill>
                <a:latin typeface="+mn-lt"/>
                <a:ea typeface="+mn-ea"/>
                <a:cs typeface="Arial" panose="020B0604020202020204" pitchFamily="34" charset="0"/>
              </a:defRPr>
            </a:lvl2pPr>
            <a:lvl3pPr marL="466344" indent="0" algn="l" defTabSz="914400" rtl="0" eaLnBrk="1" latinLnBrk="0" hangingPunct="1">
              <a:lnSpc>
                <a:spcPct val="100000"/>
              </a:lnSpc>
              <a:spcBef>
                <a:spcPts val="0"/>
              </a:spcBef>
              <a:spcAft>
                <a:spcPts val="300"/>
              </a:spcAft>
              <a:buFont typeface="Arial" panose="020B0604020202020204" pitchFamily="34" charset="0"/>
              <a:buNone/>
              <a:defRPr sz="1600" kern="1200">
                <a:solidFill>
                  <a:schemeClr val="bg1"/>
                </a:solidFill>
                <a:latin typeface="+mn-lt"/>
                <a:ea typeface="+mn-ea"/>
                <a:cs typeface="Arial" panose="020B0604020202020204" pitchFamily="34" charset="0"/>
              </a:defRPr>
            </a:lvl3pPr>
            <a:lvl4pPr marL="813816" indent="0" algn="l" defTabSz="914400" rtl="0" eaLnBrk="1" latinLnBrk="0" hangingPunct="1">
              <a:lnSpc>
                <a:spcPct val="100000"/>
              </a:lnSpc>
              <a:spcBef>
                <a:spcPts val="0"/>
              </a:spcBef>
              <a:spcAft>
                <a:spcPts val="300"/>
              </a:spcAft>
              <a:buFont typeface="Arial" panose="020B0604020202020204" pitchFamily="34" charset="0"/>
              <a:buNone/>
              <a:defRPr sz="1600" kern="1200">
                <a:solidFill>
                  <a:schemeClr val="bg1"/>
                </a:solidFill>
                <a:latin typeface="+mn-lt"/>
                <a:ea typeface="+mn-ea"/>
                <a:cs typeface="Arial" panose="020B0604020202020204" pitchFamily="34" charset="0"/>
              </a:defRPr>
            </a:lvl4pPr>
            <a:lvl5pPr marL="1161288" indent="0" algn="l" defTabSz="914400" rtl="0" eaLnBrk="1" latinLnBrk="0" hangingPunct="1">
              <a:lnSpc>
                <a:spcPct val="100000"/>
              </a:lnSpc>
              <a:spcBef>
                <a:spcPts val="0"/>
              </a:spcBef>
              <a:spcAft>
                <a:spcPts val="300"/>
              </a:spcAft>
              <a:buSzPct val="100000"/>
              <a:buFont typeface="Arial" panose="020B0604020202020204" pitchFamily="34" charset="0"/>
              <a:buNone/>
              <a:defRPr sz="1600" kern="1200">
                <a:solidFill>
                  <a:schemeClr val="bg1"/>
                </a:solidFill>
                <a:latin typeface="+mn-lt"/>
                <a:ea typeface="+mn-ea"/>
                <a:cs typeface="Arial" panose="020B0604020202020204" pitchFamily="34" charset="0"/>
              </a:defRPr>
            </a:lvl5pPr>
            <a:lvl6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6pPr>
            <a:lvl7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7pPr>
            <a:lvl8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8pPr>
            <a:lvl9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9pPr>
          </a:lstStyle>
          <a:p>
            <a:r>
              <a:rPr lang="en-US" sz="1050" i="1" dirty="0"/>
              <a:t>CONFIDENTIAL</a:t>
            </a:r>
          </a:p>
        </p:txBody>
      </p:sp>
      <p:sp>
        <p:nvSpPr>
          <p:cNvPr id="2" name="TextBox 1">
            <a:extLst>
              <a:ext uri="{FF2B5EF4-FFF2-40B4-BE49-F238E27FC236}">
                <a16:creationId xmlns:a16="http://schemas.microsoft.com/office/drawing/2014/main" id="{E3E43528-CD26-468A-9D6D-59D3816B67D2}"/>
              </a:ext>
            </a:extLst>
          </p:cNvPr>
          <p:cNvSpPr txBox="1"/>
          <p:nvPr userDrawn="1"/>
        </p:nvSpPr>
        <p:spPr>
          <a:xfrm>
            <a:off x="8545514" y="6435725"/>
            <a:ext cx="208756" cy="152400"/>
          </a:xfrm>
          <a:prstGeom prst="rect">
            <a:avLst/>
          </a:prstGeom>
          <a:ln w="6350">
            <a:noFill/>
            <a:miter lim="800000"/>
          </a:ln>
        </p:spPr>
        <p:txBody>
          <a:bodyPr vert="horz" wrap="none" lIns="0" tIns="0" rIns="0" bIns="0" rtlCol="0">
            <a:noAutofit/>
          </a:bodyPr>
          <a:lstStyle/>
          <a:p>
            <a:pPr algn="l">
              <a:spcBef>
                <a:spcPts val="300"/>
              </a:spcBef>
              <a:spcAft>
                <a:spcPts val="300"/>
              </a:spcAft>
              <a:buNone/>
            </a:pPr>
            <a:fld id="{32AC5E49-6859-42BA-BBE8-CE1F53348EC2}" type="slidenum">
              <a:rPr lang="en-US" sz="1000" b="0" i="0" baseline="0" smtClean="0"/>
              <a:pPr algn="l">
                <a:spcBef>
                  <a:spcPts val="300"/>
                </a:spcBef>
                <a:spcAft>
                  <a:spcPts val="300"/>
                </a:spcAft>
                <a:buNone/>
              </a:pPr>
              <a:t>‹#›</a:t>
            </a:fld>
            <a:endParaRPr lang="en-US" sz="1000" b="0" i="0" baseline="0" dirty="0"/>
          </a:p>
        </p:txBody>
      </p:sp>
    </p:spTree>
    <p:extLst>
      <p:ext uri="{BB962C8B-B14F-4D97-AF65-F5344CB8AC3E}">
        <p14:creationId xmlns:p14="http://schemas.microsoft.com/office/powerpoint/2010/main" val="199523467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Contrast Section">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6C92AD44-1068-4407-82DC-DD4442ED5355}"/>
              </a:ext>
            </a:extLst>
          </p:cNvPr>
          <p:cNvGraphicFramePr>
            <a:graphicFrameLocks noChangeAspect="1"/>
          </p:cNvGraphicFramePr>
          <p:nvPr userDrawn="1">
            <p:custDataLst>
              <p:tags r:id="rId1"/>
            </p:custDataLst>
            <p:extLst>
              <p:ext uri="{D42A27DB-BD31-4B8C-83A1-F6EECF244321}">
                <p14:modId xmlns:p14="http://schemas.microsoft.com/office/powerpoint/2010/main" val="728741887"/>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8" imgW="592" imgH="591" progId="TCLayout.ActiveDocument.1">
                  <p:embed/>
                </p:oleObj>
              </mc:Choice>
              <mc:Fallback>
                <p:oleObj name="think-cell Slide" r:id="rId8" imgW="592" imgH="591" progId="TCLayout.ActiveDocument.1">
                  <p:embed/>
                  <p:pic>
                    <p:nvPicPr>
                      <p:cNvPr id="3" name="Object 2" hidden="1">
                        <a:extLst>
                          <a:ext uri="{FF2B5EF4-FFF2-40B4-BE49-F238E27FC236}">
                            <a16:creationId xmlns:a16="http://schemas.microsoft.com/office/drawing/2014/main" id="{6C92AD44-1068-4407-82DC-DD4442ED5355}"/>
                          </a:ext>
                        </a:extLst>
                      </p:cNvPr>
                      <p:cNvPicPr/>
                      <p:nvPr/>
                    </p:nvPicPr>
                    <p:blipFill>
                      <a:blip r:embed="rId9"/>
                      <a:stretch>
                        <a:fillRect/>
                      </a:stretch>
                    </p:blipFill>
                    <p:spPr>
                      <a:xfrm>
                        <a:off x="1588" y="1588"/>
                        <a:ext cx="1588" cy="1588"/>
                      </a:xfrm>
                      <a:prstGeom prst="rect">
                        <a:avLst/>
                      </a:prstGeom>
                    </p:spPr>
                  </p:pic>
                </p:oleObj>
              </mc:Fallback>
            </mc:AlternateContent>
          </a:graphicData>
        </a:graphic>
      </p:graphicFrame>
      <p:sp>
        <p:nvSpPr>
          <p:cNvPr id="2" name="Rectangle 3" hidden="1">
            <a:extLst>
              <a:ext uri="{FF2B5EF4-FFF2-40B4-BE49-F238E27FC236}">
                <a16:creationId xmlns:a16="http://schemas.microsoft.com/office/drawing/2014/main" id="{60A37EB2-B222-4484-9B37-B0E9C3B53CBF}"/>
              </a:ext>
            </a:extLst>
          </p:cNvPr>
          <p:cNvSpPr/>
          <p:nvPr userDrawn="1">
            <p:custDataLst>
              <p:tags r:id="rId2"/>
            </p:custDataLst>
          </p:nvPr>
        </p:nvSpPr>
        <p:spPr>
          <a:xfrm>
            <a:off x="0" y="0"/>
            <a:ext cx="158750" cy="158750"/>
          </a:xfrm>
          <a:prstGeom prst="rect">
            <a:avLst/>
          </a:prstGeom>
          <a:solidFill>
            <a:schemeClr val="tx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a:spcBef>
                <a:spcPts val="300"/>
              </a:spcBef>
              <a:spcAft>
                <a:spcPts val="300"/>
              </a:spcAft>
            </a:pPr>
            <a:endParaRPr lang="en-US" sz="3200" b="1" i="0" baseline="0" dirty="0">
              <a:solidFill>
                <a:schemeClr val="bg1"/>
              </a:solidFill>
              <a:latin typeface="Arial" panose="020B0604020202020204" pitchFamily="34" charset="0"/>
              <a:ea typeface="+mj-ea"/>
              <a:cs typeface="+mj-cs"/>
              <a:sym typeface="Arial" panose="020B0604020202020204" pitchFamily="34" charset="0"/>
            </a:endParaRPr>
          </a:p>
        </p:txBody>
      </p:sp>
      <p:sp>
        <p:nvSpPr>
          <p:cNvPr id="5" name="Slide Number">
            <a:extLst>
              <a:ext uri="{FF2B5EF4-FFF2-40B4-BE49-F238E27FC236}">
                <a16:creationId xmlns:a16="http://schemas.microsoft.com/office/drawing/2014/main" id="{44FA9C5C-3D02-4606-ACC6-45B274125E1D}"/>
              </a:ext>
            </a:extLst>
          </p:cNvPr>
          <p:cNvSpPr>
            <a:spLocks noChangeArrowheads="1"/>
          </p:cNvSpPr>
          <p:nvPr userDrawn="1">
            <p:custDataLst>
              <p:tags r:id="rId3"/>
            </p:custDataLst>
          </p:nvPr>
        </p:nvSpPr>
        <p:spPr bwMode="ltGray">
          <a:xfrm>
            <a:off x="8476488" y="6501669"/>
            <a:ext cx="244126" cy="123111"/>
          </a:xfrm>
          <a:prstGeom prst="rect">
            <a:avLst/>
          </a:prstGeom>
          <a:noFill/>
          <a:ln w="9525" algn="ctr">
            <a:noFill/>
            <a:miter lim="800000"/>
            <a:headEnd/>
            <a:tailEnd/>
          </a:ln>
          <a:effectLst/>
        </p:spPr>
        <p:txBody>
          <a:bodyPr wrap="square" lIns="0" tIns="0" rIns="0" bIns="0" anchor="b">
            <a:spAutoFit/>
          </a:bodyPr>
          <a:lstStyle/>
          <a:p>
            <a:pPr algn="r" defTabSz="458047" fontAlgn="auto">
              <a:spcBef>
                <a:spcPts val="0"/>
              </a:spcBef>
              <a:spcAft>
                <a:spcPts val="0"/>
              </a:spcAft>
              <a:defRPr/>
            </a:pPr>
            <a:fld id="{4ABDCABE-3F10-B64C-92F1-862014417034}" type="slidenum">
              <a:rPr lang="en-US" sz="800" smtClean="0">
                <a:solidFill>
                  <a:schemeClr val="tx1"/>
                </a:solidFill>
                <a:latin typeface="+mn-lt"/>
                <a:ea typeface="+mn-ea"/>
                <a:cs typeface="Arial" panose="020B0604020202020204" pitchFamily="34" charset="0"/>
              </a:rPr>
              <a:pPr algn="r" defTabSz="458047" fontAlgn="auto">
                <a:spcBef>
                  <a:spcPts val="0"/>
                </a:spcBef>
                <a:spcAft>
                  <a:spcPts val="0"/>
                </a:spcAft>
                <a:defRPr/>
              </a:pPr>
              <a:t>‹#›</a:t>
            </a:fld>
            <a:endParaRPr lang="en-US" sz="800" dirty="0">
              <a:solidFill>
                <a:schemeClr val="tx1"/>
              </a:solidFill>
              <a:latin typeface="+mn-lt"/>
              <a:ea typeface="+mn-ea"/>
              <a:cs typeface="Arial" panose="020B0604020202020204" pitchFamily="34" charset="0"/>
            </a:endParaRPr>
          </a:p>
        </p:txBody>
      </p:sp>
      <p:sp>
        <p:nvSpPr>
          <p:cNvPr id="7" name="5. Source" hidden="1">
            <a:extLst>
              <a:ext uri="{FF2B5EF4-FFF2-40B4-BE49-F238E27FC236}">
                <a16:creationId xmlns:a16="http://schemas.microsoft.com/office/drawing/2014/main" id="{50A4CE5E-EA69-462D-9378-162A6B314012}"/>
              </a:ext>
            </a:extLst>
          </p:cNvPr>
          <p:cNvSpPr txBox="1"/>
          <p:nvPr userDrawn="1">
            <p:custDataLst>
              <p:tags r:id="rId4"/>
            </p:custDataLst>
          </p:nvPr>
        </p:nvSpPr>
        <p:spPr>
          <a:xfrm>
            <a:off x="416052" y="6501669"/>
            <a:ext cx="4851907" cy="123111"/>
          </a:xfrm>
          <a:prstGeom prst="rect">
            <a:avLst/>
          </a:prstGeom>
        </p:spPr>
        <p:txBody>
          <a:bodyPr vert="horz" wrap="square" lIns="0" tIns="0" rIns="0" bIns="0" rtlCol="0" anchor="b">
            <a:spAutoFit/>
          </a:bodyPr>
          <a:lstStyle>
            <a:defPPr>
              <a:defRPr lang="en-US"/>
            </a:defPPr>
            <a:lvl1pPr indent="0">
              <a:lnSpc>
                <a:spcPct val="100000"/>
              </a:lnSpc>
              <a:spcBef>
                <a:spcPts val="300"/>
              </a:spcBef>
              <a:spcAft>
                <a:spcPts val="300"/>
              </a:spcAft>
              <a:buFont typeface="Segoe UI" panose="020B0502040204020203" pitchFamily="34" charset="0"/>
              <a:buChar char="​"/>
              <a:defRPr sz="800">
                <a:cs typeface="Arial" panose="020B0604020202020204" pitchFamily="34" charset="0"/>
              </a:defRPr>
            </a:lvl1pPr>
            <a:lvl2pPr marL="228600"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lvl="0"/>
            <a:r>
              <a:rPr lang="en-US" dirty="0"/>
              <a:t>Source: …</a:t>
            </a:r>
          </a:p>
        </p:txBody>
      </p:sp>
      <p:sp>
        <p:nvSpPr>
          <p:cNvPr id="9" name="1. On-page tracker">
            <a:extLst>
              <a:ext uri="{FF2B5EF4-FFF2-40B4-BE49-F238E27FC236}">
                <a16:creationId xmlns:a16="http://schemas.microsoft.com/office/drawing/2014/main" id="{58B798B6-D717-47E0-B368-C3CA28559FB0}"/>
              </a:ext>
            </a:extLst>
          </p:cNvPr>
          <p:cNvSpPr>
            <a:spLocks noGrp="1"/>
          </p:cNvSpPr>
          <p:nvPr>
            <p:ph type="body" sz="quarter" idx="10" hasCustomPrompt="1"/>
            <p:custDataLst>
              <p:tags r:id="rId5"/>
            </p:custDataLst>
          </p:nvPr>
        </p:nvSpPr>
        <p:spPr>
          <a:xfrm>
            <a:off x="416052" y="41597"/>
            <a:ext cx="2765298" cy="123111"/>
          </a:xfrm>
          <a:prstGeom prst="rect">
            <a:avLst/>
          </a:prstGeom>
          <a:ln w="6350">
            <a:noFill/>
            <a:miter lim="800000"/>
          </a:ln>
        </p:spPr>
        <p:txBody>
          <a:bodyPr vert="horz" wrap="square" lIns="0" tIns="0" rIns="0" bIns="0" rtlCol="0">
            <a:spAutoFit/>
          </a:bodyPr>
          <a:lstStyle>
            <a:lvl1pPr>
              <a:defRPr lang="en-US" sz="800" b="0" dirty="0">
                <a:cs typeface="+mn-cs"/>
              </a:defRPr>
            </a:lvl1pPr>
          </a:lstStyle>
          <a:p>
            <a:pPr lvl="0"/>
            <a:r>
              <a:rPr lang="en-US" dirty="0"/>
              <a:t>Add tracker</a:t>
            </a:r>
          </a:p>
        </p:txBody>
      </p:sp>
      <p:sp>
        <p:nvSpPr>
          <p:cNvPr id="11" name="2. Slide Title">
            <a:extLst>
              <a:ext uri="{FF2B5EF4-FFF2-40B4-BE49-F238E27FC236}">
                <a16:creationId xmlns:a16="http://schemas.microsoft.com/office/drawing/2014/main" id="{05B2E962-4491-428B-87A4-18F9FA41F83C}"/>
              </a:ext>
            </a:extLst>
          </p:cNvPr>
          <p:cNvSpPr>
            <a:spLocks noGrp="1"/>
          </p:cNvSpPr>
          <p:nvPr>
            <p:ph type="title"/>
            <p:custDataLst>
              <p:tags r:id="rId6"/>
            </p:custDataLst>
          </p:nvPr>
        </p:nvSpPr>
        <p:spPr>
          <a:xfrm>
            <a:off x="416052" y="4919246"/>
            <a:ext cx="8311896" cy="338554"/>
          </a:xfrm>
        </p:spPr>
        <p:txBody>
          <a:bodyPr anchor="b"/>
          <a:lstStyle>
            <a:lvl1pPr>
              <a:defRPr sz="2200"/>
            </a:lvl1pPr>
          </a:lstStyle>
          <a:p>
            <a:r>
              <a:rPr lang="en-US"/>
              <a:t>Click to edit Master title style</a:t>
            </a:r>
            <a:endParaRPr lang="en-US" dirty="0"/>
          </a:p>
        </p:txBody>
      </p:sp>
    </p:spTree>
    <p:extLst>
      <p:ext uri="{BB962C8B-B14F-4D97-AF65-F5344CB8AC3E}">
        <p14:creationId xmlns:p14="http://schemas.microsoft.com/office/powerpoint/2010/main" val="377501537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Contrast Quote">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A73B92AD-52C0-4565-A853-E755058C5D4D}"/>
              </a:ext>
            </a:extLst>
          </p:cNvPr>
          <p:cNvGraphicFramePr>
            <a:graphicFrameLocks noChangeAspect="1"/>
          </p:cNvGraphicFramePr>
          <p:nvPr userDrawn="1">
            <p:custDataLst>
              <p:tags r:id="rId1"/>
            </p:custDataLst>
            <p:extLst>
              <p:ext uri="{D42A27DB-BD31-4B8C-83A1-F6EECF244321}">
                <p14:modId xmlns:p14="http://schemas.microsoft.com/office/powerpoint/2010/main" val="2433790252"/>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9" imgW="592" imgH="591" progId="TCLayout.ActiveDocument.1">
                  <p:embed/>
                </p:oleObj>
              </mc:Choice>
              <mc:Fallback>
                <p:oleObj name="think-cell Slide" r:id="rId9" imgW="592" imgH="591" progId="TCLayout.ActiveDocument.1">
                  <p:embed/>
                  <p:pic>
                    <p:nvPicPr>
                      <p:cNvPr id="3" name="Object 2" hidden="1">
                        <a:extLst>
                          <a:ext uri="{FF2B5EF4-FFF2-40B4-BE49-F238E27FC236}">
                            <a16:creationId xmlns:a16="http://schemas.microsoft.com/office/drawing/2014/main" id="{A73B92AD-52C0-4565-A853-E755058C5D4D}"/>
                          </a:ext>
                        </a:extLst>
                      </p:cNvPr>
                      <p:cNvPicPr/>
                      <p:nvPr/>
                    </p:nvPicPr>
                    <p:blipFill>
                      <a:blip r:embed="rId10"/>
                      <a:stretch>
                        <a:fillRect/>
                      </a:stretch>
                    </p:blipFill>
                    <p:spPr>
                      <a:xfrm>
                        <a:off x="1588" y="1588"/>
                        <a:ext cx="1588" cy="1588"/>
                      </a:xfrm>
                      <a:prstGeom prst="rect">
                        <a:avLst/>
                      </a:prstGeom>
                    </p:spPr>
                  </p:pic>
                </p:oleObj>
              </mc:Fallback>
            </mc:AlternateContent>
          </a:graphicData>
        </a:graphic>
      </p:graphicFrame>
      <p:sp>
        <p:nvSpPr>
          <p:cNvPr id="2" name="Rectangle 3" hidden="1">
            <a:extLst>
              <a:ext uri="{FF2B5EF4-FFF2-40B4-BE49-F238E27FC236}">
                <a16:creationId xmlns:a16="http://schemas.microsoft.com/office/drawing/2014/main" id="{C0DB32B1-6462-418E-A91E-73704A189637}"/>
              </a:ext>
            </a:extLst>
          </p:cNvPr>
          <p:cNvSpPr/>
          <p:nvPr userDrawn="1">
            <p:custDataLst>
              <p:tags r:id="rId2"/>
            </p:custDataLst>
          </p:nvPr>
        </p:nvSpPr>
        <p:spPr>
          <a:xfrm>
            <a:off x="0" y="0"/>
            <a:ext cx="158750" cy="158750"/>
          </a:xfrm>
          <a:prstGeom prst="rect">
            <a:avLst/>
          </a:prstGeom>
          <a:solidFill>
            <a:schemeClr val="tx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a:spcBef>
                <a:spcPts val="300"/>
              </a:spcBef>
              <a:spcAft>
                <a:spcPts val="300"/>
              </a:spcAft>
            </a:pPr>
            <a:endParaRPr lang="en-US" sz="2500" b="1" i="0" baseline="0" dirty="0">
              <a:solidFill>
                <a:schemeClr val="bg1"/>
              </a:solidFill>
              <a:latin typeface="Arial" panose="020B0604020202020204" pitchFamily="34" charset="0"/>
              <a:ea typeface="+mj-ea"/>
              <a:cs typeface="+mj-cs"/>
              <a:sym typeface="Arial" panose="020B0604020202020204" pitchFamily="34" charset="0"/>
            </a:endParaRPr>
          </a:p>
        </p:txBody>
      </p:sp>
      <p:sp>
        <p:nvSpPr>
          <p:cNvPr id="6" name="Slide Number">
            <a:extLst>
              <a:ext uri="{FF2B5EF4-FFF2-40B4-BE49-F238E27FC236}">
                <a16:creationId xmlns:a16="http://schemas.microsoft.com/office/drawing/2014/main" id="{EE1D4303-4599-4610-BC17-19AA3BD4D3B9}"/>
              </a:ext>
            </a:extLst>
          </p:cNvPr>
          <p:cNvSpPr>
            <a:spLocks noChangeArrowheads="1"/>
          </p:cNvSpPr>
          <p:nvPr userDrawn="1">
            <p:custDataLst>
              <p:tags r:id="rId3"/>
            </p:custDataLst>
          </p:nvPr>
        </p:nvSpPr>
        <p:spPr bwMode="ltGray">
          <a:xfrm>
            <a:off x="8476488" y="6501669"/>
            <a:ext cx="244126" cy="123111"/>
          </a:xfrm>
          <a:prstGeom prst="rect">
            <a:avLst/>
          </a:prstGeom>
          <a:noFill/>
          <a:ln w="9525" algn="ctr">
            <a:noFill/>
            <a:miter lim="800000"/>
            <a:headEnd/>
            <a:tailEnd/>
          </a:ln>
          <a:effectLst/>
        </p:spPr>
        <p:txBody>
          <a:bodyPr wrap="square" lIns="0" tIns="0" rIns="0" bIns="0" anchor="b">
            <a:spAutoFit/>
          </a:bodyPr>
          <a:lstStyle/>
          <a:p>
            <a:pPr algn="r" defTabSz="458047" fontAlgn="auto">
              <a:spcBef>
                <a:spcPts val="0"/>
              </a:spcBef>
              <a:spcAft>
                <a:spcPts val="0"/>
              </a:spcAft>
              <a:defRPr/>
            </a:pPr>
            <a:fld id="{4ABDCABE-3F10-B64C-92F1-862014417034}" type="slidenum">
              <a:rPr lang="en-US" sz="800" smtClean="0">
                <a:solidFill>
                  <a:schemeClr val="tx1"/>
                </a:solidFill>
                <a:latin typeface="+mn-lt"/>
                <a:ea typeface="+mn-ea"/>
                <a:cs typeface="Arial" panose="020B0604020202020204" pitchFamily="34" charset="0"/>
              </a:rPr>
              <a:pPr algn="r" defTabSz="458047" fontAlgn="auto">
                <a:spcBef>
                  <a:spcPts val="0"/>
                </a:spcBef>
                <a:spcAft>
                  <a:spcPts val="0"/>
                </a:spcAft>
                <a:defRPr/>
              </a:pPr>
              <a:t>‹#›</a:t>
            </a:fld>
            <a:endParaRPr lang="en-US" sz="800" dirty="0">
              <a:solidFill>
                <a:schemeClr val="tx1"/>
              </a:solidFill>
              <a:latin typeface="+mn-lt"/>
              <a:ea typeface="+mn-ea"/>
              <a:cs typeface="Arial" panose="020B0604020202020204" pitchFamily="34" charset="0"/>
            </a:endParaRPr>
          </a:p>
        </p:txBody>
      </p:sp>
      <p:sp>
        <p:nvSpPr>
          <p:cNvPr id="7" name="5. Source" hidden="1">
            <a:extLst>
              <a:ext uri="{FF2B5EF4-FFF2-40B4-BE49-F238E27FC236}">
                <a16:creationId xmlns:a16="http://schemas.microsoft.com/office/drawing/2014/main" id="{CD0FB57B-4505-4ECE-8CC1-292C1CC5262A}"/>
              </a:ext>
            </a:extLst>
          </p:cNvPr>
          <p:cNvSpPr txBox="1"/>
          <p:nvPr userDrawn="1">
            <p:custDataLst>
              <p:tags r:id="rId4"/>
            </p:custDataLst>
          </p:nvPr>
        </p:nvSpPr>
        <p:spPr>
          <a:xfrm>
            <a:off x="416052" y="6501669"/>
            <a:ext cx="4851907" cy="123111"/>
          </a:xfrm>
          <a:prstGeom prst="rect">
            <a:avLst/>
          </a:prstGeom>
        </p:spPr>
        <p:txBody>
          <a:bodyPr vert="horz" wrap="square" lIns="0" tIns="0" rIns="0" bIns="0" rtlCol="0" anchor="b">
            <a:spAutoFit/>
          </a:bodyPr>
          <a:lstStyle>
            <a:defPPr>
              <a:defRPr lang="en-US"/>
            </a:defPPr>
            <a:lvl1pPr indent="0">
              <a:lnSpc>
                <a:spcPct val="100000"/>
              </a:lnSpc>
              <a:spcBef>
                <a:spcPts val="300"/>
              </a:spcBef>
              <a:spcAft>
                <a:spcPts val="300"/>
              </a:spcAft>
              <a:buFont typeface="Segoe UI" panose="020B0502040204020203" pitchFamily="34" charset="0"/>
              <a:buChar char="​"/>
              <a:defRPr sz="800">
                <a:cs typeface="Arial" panose="020B0604020202020204" pitchFamily="34" charset="0"/>
              </a:defRPr>
            </a:lvl1pPr>
            <a:lvl2pPr marL="228600"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lvl="0"/>
            <a:r>
              <a:rPr lang="en-US" dirty="0"/>
              <a:t>Source: …</a:t>
            </a:r>
          </a:p>
        </p:txBody>
      </p:sp>
      <p:sp>
        <p:nvSpPr>
          <p:cNvPr id="12" name="1. On-page tracker">
            <a:extLst>
              <a:ext uri="{FF2B5EF4-FFF2-40B4-BE49-F238E27FC236}">
                <a16:creationId xmlns:a16="http://schemas.microsoft.com/office/drawing/2014/main" id="{B17DDF26-3EA4-4096-ABDB-61F6A722737D}"/>
              </a:ext>
            </a:extLst>
          </p:cNvPr>
          <p:cNvSpPr>
            <a:spLocks noGrp="1"/>
          </p:cNvSpPr>
          <p:nvPr>
            <p:ph type="body" sz="quarter" idx="10" hasCustomPrompt="1"/>
            <p:custDataLst>
              <p:tags r:id="rId5"/>
            </p:custDataLst>
          </p:nvPr>
        </p:nvSpPr>
        <p:spPr>
          <a:xfrm>
            <a:off x="416052" y="41597"/>
            <a:ext cx="2765298" cy="123111"/>
          </a:xfrm>
          <a:prstGeom prst="rect">
            <a:avLst/>
          </a:prstGeom>
          <a:ln w="6350">
            <a:noFill/>
            <a:miter lim="800000"/>
          </a:ln>
        </p:spPr>
        <p:txBody>
          <a:bodyPr vert="horz" wrap="square" lIns="0" tIns="0" rIns="0" bIns="0" rtlCol="0">
            <a:spAutoFit/>
          </a:bodyPr>
          <a:lstStyle>
            <a:lvl1pPr>
              <a:defRPr lang="en-US" sz="800" b="0" dirty="0">
                <a:cs typeface="+mn-cs"/>
              </a:defRPr>
            </a:lvl1pPr>
          </a:lstStyle>
          <a:p>
            <a:pPr lvl="0"/>
            <a:r>
              <a:rPr lang="en-US" dirty="0"/>
              <a:t>Add tracker</a:t>
            </a:r>
          </a:p>
        </p:txBody>
      </p:sp>
      <p:sp>
        <p:nvSpPr>
          <p:cNvPr id="13" name="2. Slide Title">
            <a:extLst>
              <a:ext uri="{FF2B5EF4-FFF2-40B4-BE49-F238E27FC236}">
                <a16:creationId xmlns:a16="http://schemas.microsoft.com/office/drawing/2014/main" id="{380D58AB-4F08-4944-8771-719D0FE78FD8}"/>
              </a:ext>
            </a:extLst>
          </p:cNvPr>
          <p:cNvSpPr>
            <a:spLocks noGrp="1"/>
          </p:cNvSpPr>
          <p:nvPr>
            <p:ph type="title"/>
            <p:custDataLst>
              <p:tags r:id="rId6"/>
            </p:custDataLst>
          </p:nvPr>
        </p:nvSpPr>
        <p:spPr>
          <a:xfrm>
            <a:off x="1129284" y="3841050"/>
            <a:ext cx="6885432" cy="330796"/>
          </a:xfrm>
        </p:spPr>
        <p:txBody>
          <a:bodyPr anchor="b" anchorCtr="0">
            <a:spAutoFit/>
          </a:bodyPr>
          <a:lstStyle>
            <a:lvl1pPr>
              <a:lnSpc>
                <a:spcPct val="105000"/>
              </a:lnSpc>
              <a:defRPr sz="2200"/>
            </a:lvl1pPr>
          </a:lstStyle>
          <a:p>
            <a:r>
              <a:rPr lang="en-US" dirty="0"/>
              <a:t>Click to edit Master title style</a:t>
            </a:r>
          </a:p>
        </p:txBody>
      </p:sp>
      <p:sp>
        <p:nvSpPr>
          <p:cNvPr id="14" name="3. Subtitle">
            <a:extLst>
              <a:ext uri="{FF2B5EF4-FFF2-40B4-BE49-F238E27FC236}">
                <a16:creationId xmlns:a16="http://schemas.microsoft.com/office/drawing/2014/main" id="{46190879-86E2-45D0-A286-E851B958D8F9}"/>
              </a:ext>
            </a:extLst>
          </p:cNvPr>
          <p:cNvSpPr>
            <a:spLocks noGrp="1"/>
          </p:cNvSpPr>
          <p:nvPr>
            <p:ph type="subTitle" idx="1" hasCustomPrompt="1"/>
            <p:custDataLst>
              <p:tags r:id="rId7"/>
            </p:custDataLst>
          </p:nvPr>
        </p:nvSpPr>
        <p:spPr>
          <a:xfrm>
            <a:off x="1129284" y="4284630"/>
            <a:ext cx="6885432" cy="246221"/>
          </a:xfrm>
          <a:prstGeom prst="rect">
            <a:avLst/>
          </a:prstGeom>
        </p:spPr>
        <p:txBody>
          <a:bodyPr wrap="square">
            <a:spAutoFit/>
          </a:bodyPr>
          <a:lstStyle>
            <a:lvl1pPr marL="0" indent="0" algn="l">
              <a:buNone/>
              <a:defRPr sz="1600" b="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add quote source</a:t>
            </a:r>
          </a:p>
        </p:txBody>
      </p:sp>
    </p:spTree>
    <p:extLst>
      <p:ext uri="{BB962C8B-B14F-4D97-AF65-F5344CB8AC3E}">
        <p14:creationId xmlns:p14="http://schemas.microsoft.com/office/powerpoint/2010/main" val="231267882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preserve="1" userDrawn="1">
  <p:cSld name="Contrast 1/4">
    <p:bg>
      <p:bgPr>
        <a:solidFill>
          <a:schemeClr val="tx1"/>
        </a:solidFill>
        <a:effectLst/>
      </p:bgPr>
    </p:bg>
    <p:spTree>
      <p:nvGrpSpPr>
        <p:cNvPr id="1" name=""/>
        <p:cNvGrpSpPr/>
        <p:nvPr/>
      </p:nvGrpSpPr>
      <p:grpSpPr>
        <a:xfrm>
          <a:off x="0" y="0"/>
          <a:ext cx="0" cy="0"/>
          <a:chOff x="0" y="0"/>
          <a:chExt cx="0" cy="0"/>
        </a:xfrm>
      </p:grpSpPr>
      <p:graphicFrame>
        <p:nvGraphicFramePr>
          <p:cNvPr id="2" name="Object 2" hidden="1">
            <a:extLst>
              <a:ext uri="{FF2B5EF4-FFF2-40B4-BE49-F238E27FC236}">
                <a16:creationId xmlns:a16="http://schemas.microsoft.com/office/drawing/2014/main" id="{5BA7DA3C-445E-4932-9B65-4D6A0D20A4C2}"/>
              </a:ext>
            </a:extLst>
          </p:cNvPr>
          <p:cNvGraphicFramePr>
            <a:graphicFrameLocks noChangeAspect="1"/>
          </p:cNvGraphicFramePr>
          <p:nvPr userDrawn="1">
            <p:custDataLst>
              <p:tags r:id="rId1"/>
            </p:custDataLst>
            <p:extLst>
              <p:ext uri="{D42A27DB-BD31-4B8C-83A1-F6EECF244321}">
                <p14:modId xmlns:p14="http://schemas.microsoft.com/office/powerpoint/2010/main" val="1196282765"/>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10" imgW="413" imgH="416" progId="TCLayout.ActiveDocument.1">
                  <p:embed/>
                </p:oleObj>
              </mc:Choice>
              <mc:Fallback>
                <p:oleObj name="think-cell Slide" r:id="rId10" imgW="413" imgH="416" progId="TCLayout.ActiveDocument.1">
                  <p:embed/>
                  <p:pic>
                    <p:nvPicPr>
                      <p:cNvPr id="2" name="Object 2" hidden="1">
                        <a:extLst>
                          <a:ext uri="{FF2B5EF4-FFF2-40B4-BE49-F238E27FC236}">
                            <a16:creationId xmlns:a16="http://schemas.microsoft.com/office/drawing/2014/main" id="{5BA7DA3C-445E-4932-9B65-4D6A0D20A4C2}"/>
                          </a:ext>
                        </a:extLst>
                      </p:cNvPr>
                      <p:cNvPicPr/>
                      <p:nvPr/>
                    </p:nvPicPr>
                    <p:blipFill>
                      <a:blip r:embed="rId11"/>
                      <a:stretch>
                        <a:fillRect/>
                      </a:stretch>
                    </p:blipFill>
                    <p:spPr>
                      <a:xfrm>
                        <a:off x="1588" y="1588"/>
                        <a:ext cx="1588" cy="1588"/>
                      </a:xfrm>
                      <a:prstGeom prst="rect">
                        <a:avLst/>
                      </a:prstGeom>
                    </p:spPr>
                  </p:pic>
                </p:oleObj>
              </mc:Fallback>
            </mc:AlternateContent>
          </a:graphicData>
        </a:graphic>
      </p:graphicFrame>
      <p:sp>
        <p:nvSpPr>
          <p:cNvPr id="4" name="Rectangle 3" hidden="1">
            <a:extLst>
              <a:ext uri="{FF2B5EF4-FFF2-40B4-BE49-F238E27FC236}">
                <a16:creationId xmlns:a16="http://schemas.microsoft.com/office/drawing/2014/main" id="{1BCA400D-E795-4965-B6FF-7E4C76276D0E}"/>
              </a:ext>
            </a:extLst>
          </p:cNvPr>
          <p:cNvSpPr/>
          <p:nvPr userDrawn="1">
            <p:custDataLst>
              <p:tags r:id="rId2"/>
            </p:custDataLst>
          </p:nvPr>
        </p:nvSpPr>
        <p:spPr>
          <a:xfrm>
            <a:off x="0" y="0"/>
            <a:ext cx="158750" cy="158750"/>
          </a:xfrm>
          <a:prstGeom prst="rect">
            <a:avLst/>
          </a:prstGeom>
          <a:solidFill>
            <a:schemeClr val="tx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a:spcBef>
                <a:spcPts val="300"/>
              </a:spcBef>
              <a:spcAft>
                <a:spcPts val="300"/>
              </a:spcAft>
            </a:pPr>
            <a:endParaRPr lang="en-US" sz="2200" b="1" i="0" baseline="0" dirty="0">
              <a:solidFill>
                <a:schemeClr val="bg1"/>
              </a:solidFill>
              <a:latin typeface="Arial" panose="020B0604020202020204" pitchFamily="34" charset="0"/>
              <a:ea typeface="+mj-ea"/>
              <a:cs typeface="+mj-cs"/>
              <a:sym typeface="Arial" panose="020B0604020202020204" pitchFamily="34" charset="0"/>
            </a:endParaRPr>
          </a:p>
        </p:txBody>
      </p:sp>
      <p:sp>
        <p:nvSpPr>
          <p:cNvPr id="6" name="RectangleDark">
            <a:extLst>
              <a:ext uri="{FF2B5EF4-FFF2-40B4-BE49-F238E27FC236}">
                <a16:creationId xmlns:a16="http://schemas.microsoft.com/office/drawing/2014/main" id="{3FA229FA-A3E6-464F-8FAE-54175450EBEB}"/>
              </a:ext>
            </a:extLst>
          </p:cNvPr>
          <p:cNvSpPr/>
          <p:nvPr userDrawn="1">
            <p:custDataLst>
              <p:tags r:id="rId3"/>
            </p:custDataLst>
          </p:nvPr>
        </p:nvSpPr>
        <p:spPr bwMode="ltGray">
          <a:xfrm>
            <a:off x="2560320" y="0"/>
            <a:ext cx="6583680" cy="6858000"/>
          </a:xfrm>
          <a:prstGeom prst="rect">
            <a:avLst/>
          </a:prstGeom>
          <a:solidFill>
            <a:schemeClr val="bg1"/>
          </a:solidFill>
          <a:ln w="63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t" anchorCtr="0" forceAA="0" compatLnSpc="1">
            <a:prstTxWarp prst="textNoShape">
              <a:avLst/>
            </a:prstTxWarp>
            <a:noAutofit/>
          </a:bodyPr>
          <a:lstStyle/>
          <a:p>
            <a:pPr algn="ctr"/>
            <a:endParaRPr lang="en-US" sz="1350" dirty="0">
              <a:solidFill>
                <a:schemeClr val="bg2"/>
              </a:solidFill>
              <a:latin typeface="Arial" panose="020B0604020202020204" pitchFamily="34" charset="0"/>
            </a:endParaRPr>
          </a:p>
        </p:txBody>
      </p:sp>
      <p:sp>
        <p:nvSpPr>
          <p:cNvPr id="21" name="Slide Number">
            <a:extLst>
              <a:ext uri="{FF2B5EF4-FFF2-40B4-BE49-F238E27FC236}">
                <a16:creationId xmlns:a16="http://schemas.microsoft.com/office/drawing/2014/main" id="{B6F6B5A9-EC5A-427A-B722-8D754533C6CA}"/>
              </a:ext>
            </a:extLst>
          </p:cNvPr>
          <p:cNvSpPr>
            <a:spLocks noChangeArrowheads="1"/>
          </p:cNvSpPr>
          <p:nvPr userDrawn="1">
            <p:custDataLst>
              <p:tags r:id="rId4"/>
            </p:custDataLst>
          </p:nvPr>
        </p:nvSpPr>
        <p:spPr bwMode="ltGray">
          <a:xfrm>
            <a:off x="8476488" y="6501669"/>
            <a:ext cx="244126" cy="123111"/>
          </a:xfrm>
          <a:prstGeom prst="rect">
            <a:avLst/>
          </a:prstGeom>
          <a:noFill/>
          <a:ln w="9525" algn="ctr">
            <a:noFill/>
            <a:miter lim="800000"/>
            <a:headEnd/>
            <a:tailEnd/>
          </a:ln>
          <a:effectLst/>
        </p:spPr>
        <p:txBody>
          <a:bodyPr wrap="square" lIns="0" tIns="0" rIns="0" bIns="0" anchor="b">
            <a:spAutoFit/>
          </a:bodyPr>
          <a:lstStyle/>
          <a:p>
            <a:pPr algn="r" defTabSz="458047" fontAlgn="auto">
              <a:spcBef>
                <a:spcPts val="0"/>
              </a:spcBef>
              <a:spcAft>
                <a:spcPts val="0"/>
              </a:spcAft>
              <a:defRPr/>
            </a:pPr>
            <a:fld id="{4ABDCABE-3F10-B64C-92F1-862014417034}" type="slidenum">
              <a:rPr lang="en-US" sz="800" smtClean="0">
                <a:solidFill>
                  <a:schemeClr val="tx1"/>
                </a:solidFill>
                <a:latin typeface="+mn-lt"/>
                <a:ea typeface="+mn-ea"/>
                <a:cs typeface="Arial" panose="020B0604020202020204" pitchFamily="34" charset="0"/>
              </a:rPr>
              <a:pPr algn="r" defTabSz="458047" fontAlgn="auto">
                <a:spcBef>
                  <a:spcPts val="0"/>
                </a:spcBef>
                <a:spcAft>
                  <a:spcPts val="0"/>
                </a:spcAft>
                <a:defRPr/>
              </a:pPr>
              <a:t>‹#›</a:t>
            </a:fld>
            <a:endParaRPr lang="en-US" sz="800" dirty="0">
              <a:solidFill>
                <a:schemeClr val="tx1"/>
              </a:solidFill>
              <a:latin typeface="+mn-lt"/>
              <a:ea typeface="+mn-ea"/>
              <a:cs typeface="Arial" panose="020B0604020202020204" pitchFamily="34" charset="0"/>
            </a:endParaRPr>
          </a:p>
        </p:txBody>
      </p:sp>
      <p:sp>
        <p:nvSpPr>
          <p:cNvPr id="10" name="5. Source" hidden="1">
            <a:extLst>
              <a:ext uri="{FF2B5EF4-FFF2-40B4-BE49-F238E27FC236}">
                <a16:creationId xmlns:a16="http://schemas.microsoft.com/office/drawing/2014/main" id="{A81F4F49-6397-4B3D-8469-48AF4D7694B7}"/>
              </a:ext>
            </a:extLst>
          </p:cNvPr>
          <p:cNvSpPr txBox="1">
            <a:spLocks/>
          </p:cNvSpPr>
          <p:nvPr userDrawn="1">
            <p:custDataLst>
              <p:tags r:id="rId5"/>
            </p:custDataLst>
          </p:nvPr>
        </p:nvSpPr>
        <p:spPr>
          <a:xfrm>
            <a:off x="416052" y="6501669"/>
            <a:ext cx="1890839" cy="123111"/>
          </a:xfrm>
          <a:prstGeom prst="rect">
            <a:avLst/>
          </a:prstGeom>
        </p:spPr>
        <p:txBody>
          <a:bodyPr vert="horz" wrap="square" lIns="0" tIns="0" rIns="0" bIns="0" rtlCol="0" anchor="b">
            <a:noAutofit/>
          </a:bodyPr>
          <a:lstStyle>
            <a:defPPr>
              <a:defRPr lang="en-US"/>
            </a:defPPr>
            <a:lvl1pPr indent="0">
              <a:lnSpc>
                <a:spcPct val="100000"/>
              </a:lnSpc>
              <a:spcBef>
                <a:spcPts val="300"/>
              </a:spcBef>
              <a:spcAft>
                <a:spcPts val="300"/>
              </a:spcAft>
              <a:buFont typeface="Segoe UI" panose="020B0502040204020203" pitchFamily="34" charset="0"/>
              <a:buChar char="​"/>
              <a:defRPr sz="800">
                <a:cs typeface="Arial" panose="020B0604020202020204" pitchFamily="34" charset="0"/>
              </a:defRPr>
            </a:lvl1pPr>
            <a:lvl2pPr marL="228600"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lvl="0"/>
            <a:r>
              <a:rPr lang="en-US" dirty="0">
                <a:solidFill>
                  <a:schemeClr val="bg2"/>
                </a:solidFill>
              </a:rPr>
              <a:t>Source: …</a:t>
            </a:r>
          </a:p>
        </p:txBody>
      </p:sp>
      <p:sp>
        <p:nvSpPr>
          <p:cNvPr id="11" name="1. On-page tracker">
            <a:extLst>
              <a:ext uri="{FF2B5EF4-FFF2-40B4-BE49-F238E27FC236}">
                <a16:creationId xmlns:a16="http://schemas.microsoft.com/office/drawing/2014/main" id="{40380317-DD9B-4DD3-9D54-4A3DD7595D08}"/>
              </a:ext>
            </a:extLst>
          </p:cNvPr>
          <p:cNvSpPr>
            <a:spLocks noGrp="1"/>
          </p:cNvSpPr>
          <p:nvPr>
            <p:ph type="body" sz="quarter" idx="10" hasCustomPrompt="1"/>
            <p:custDataLst>
              <p:tags r:id="rId6"/>
            </p:custDataLst>
          </p:nvPr>
        </p:nvSpPr>
        <p:spPr>
          <a:xfrm>
            <a:off x="416053" y="41597"/>
            <a:ext cx="1890839" cy="123111"/>
          </a:xfrm>
          <a:prstGeom prst="rect">
            <a:avLst/>
          </a:prstGeom>
          <a:ln w="6350">
            <a:noFill/>
            <a:miter lim="800000"/>
          </a:ln>
        </p:spPr>
        <p:txBody>
          <a:bodyPr vert="horz" wrap="square" lIns="0" tIns="0" rIns="0" bIns="0" rtlCol="0">
            <a:noAutofit/>
          </a:bodyPr>
          <a:lstStyle>
            <a:lvl1pPr>
              <a:defRPr lang="en-US" sz="800" b="0" dirty="0">
                <a:solidFill>
                  <a:schemeClr val="bg2"/>
                </a:solidFill>
                <a:cs typeface="+mn-cs"/>
              </a:defRPr>
            </a:lvl1pPr>
          </a:lstStyle>
          <a:p>
            <a:pPr lvl="0"/>
            <a:r>
              <a:rPr lang="en-US" dirty="0"/>
              <a:t>Add tracker</a:t>
            </a:r>
          </a:p>
        </p:txBody>
      </p:sp>
      <p:sp>
        <p:nvSpPr>
          <p:cNvPr id="12" name="3. Subtitle">
            <a:extLst>
              <a:ext uri="{FF2B5EF4-FFF2-40B4-BE49-F238E27FC236}">
                <a16:creationId xmlns:a16="http://schemas.microsoft.com/office/drawing/2014/main" id="{1FD3FB1A-C225-4F53-BD89-A89916FB5971}"/>
              </a:ext>
            </a:extLst>
          </p:cNvPr>
          <p:cNvSpPr>
            <a:spLocks noGrp="1"/>
          </p:cNvSpPr>
          <p:nvPr>
            <p:ph type="subTitle" idx="1"/>
            <p:custDataLst>
              <p:tags r:id="rId7"/>
            </p:custDataLst>
          </p:nvPr>
        </p:nvSpPr>
        <p:spPr>
          <a:xfrm>
            <a:off x="411163" y="3636552"/>
            <a:ext cx="1890839" cy="492443"/>
          </a:xfrm>
        </p:spPr>
        <p:txBody>
          <a:bodyPr wrap="square">
            <a:noAutofit/>
          </a:bodyPr>
          <a:lstStyle>
            <a:lvl1pPr marL="0" indent="0" algn="l">
              <a:buNone/>
              <a:defRPr sz="1600" b="0">
                <a:solidFill>
                  <a:schemeClr val="bg2"/>
                </a:solidFill>
              </a:defRPr>
            </a:lvl1pPr>
            <a:lvl2pPr marL="457178" indent="0" algn="ctr">
              <a:buNone/>
              <a:defRPr sz="2000"/>
            </a:lvl2pPr>
            <a:lvl3pPr marL="914354" indent="0" algn="ctr">
              <a:buNone/>
              <a:defRPr sz="1800"/>
            </a:lvl3pPr>
            <a:lvl4pPr marL="1371532" indent="0" algn="ctr">
              <a:buNone/>
              <a:defRPr sz="1600"/>
            </a:lvl4pPr>
            <a:lvl5pPr marL="1828709" indent="0" algn="ctr">
              <a:buNone/>
              <a:defRPr sz="1600"/>
            </a:lvl5pPr>
            <a:lvl6pPr marL="2285886" indent="0" algn="ctr">
              <a:buNone/>
              <a:defRPr sz="1600"/>
            </a:lvl6pPr>
            <a:lvl7pPr marL="2743062" indent="0" algn="ctr">
              <a:buNone/>
              <a:defRPr sz="1600"/>
            </a:lvl7pPr>
            <a:lvl8pPr marL="3200240" indent="0" algn="ctr">
              <a:buNone/>
              <a:defRPr sz="1600"/>
            </a:lvl8pPr>
            <a:lvl9pPr marL="3657418" indent="0" algn="ctr">
              <a:buNone/>
              <a:defRPr sz="1600"/>
            </a:lvl9pPr>
          </a:lstStyle>
          <a:p>
            <a:r>
              <a:rPr lang="en-US" dirty="0"/>
              <a:t>Click to edit Master subtitle style</a:t>
            </a:r>
          </a:p>
        </p:txBody>
      </p:sp>
      <p:sp>
        <p:nvSpPr>
          <p:cNvPr id="13" name="2. Slide Title">
            <a:extLst>
              <a:ext uri="{FF2B5EF4-FFF2-40B4-BE49-F238E27FC236}">
                <a16:creationId xmlns:a16="http://schemas.microsoft.com/office/drawing/2014/main" id="{0FAAF3CD-7EDD-4C58-BA1E-ECC94B13C412}"/>
              </a:ext>
            </a:extLst>
          </p:cNvPr>
          <p:cNvSpPr>
            <a:spLocks noGrp="1"/>
          </p:cNvSpPr>
          <p:nvPr>
            <p:ph type="title"/>
            <p:custDataLst>
              <p:tags r:id="rId8"/>
            </p:custDataLst>
          </p:nvPr>
        </p:nvSpPr>
        <p:spPr>
          <a:xfrm>
            <a:off x="411163" y="2502261"/>
            <a:ext cx="1890839" cy="1015663"/>
          </a:xfrm>
        </p:spPr>
        <p:txBody>
          <a:bodyPr anchor="b">
            <a:noAutofit/>
          </a:bodyPr>
          <a:lstStyle>
            <a:lvl1pPr>
              <a:defRPr>
                <a:solidFill>
                  <a:schemeClr val="bg2"/>
                </a:solidFill>
              </a:defRPr>
            </a:lvl1pPr>
          </a:lstStyle>
          <a:p>
            <a:r>
              <a:rPr lang="en-US" dirty="0"/>
              <a:t>Click to edit Master title style</a:t>
            </a:r>
          </a:p>
        </p:txBody>
      </p:sp>
    </p:spTree>
    <p:extLst>
      <p:ext uri="{BB962C8B-B14F-4D97-AF65-F5344CB8AC3E}">
        <p14:creationId xmlns:p14="http://schemas.microsoft.com/office/powerpoint/2010/main" val="194380772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preserve="1" userDrawn="1">
  <p:cSld name="Contrast 1/3">
    <p:bg>
      <p:bgPr>
        <a:solidFill>
          <a:schemeClr val="tx1"/>
        </a:solidFill>
        <a:effectLst/>
      </p:bgPr>
    </p:bg>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63EE7D76-85C8-41A6-9EB9-D68C83480BB5}"/>
              </a:ext>
            </a:extLst>
          </p:cNvPr>
          <p:cNvGraphicFramePr>
            <a:graphicFrameLocks noChangeAspect="1"/>
          </p:cNvGraphicFramePr>
          <p:nvPr userDrawn="1">
            <p:custDataLst>
              <p:tags r:id="rId1"/>
            </p:custDataLst>
            <p:extLst>
              <p:ext uri="{D42A27DB-BD31-4B8C-83A1-F6EECF244321}">
                <p14:modId xmlns:p14="http://schemas.microsoft.com/office/powerpoint/2010/main" val="994129485"/>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10" imgW="413" imgH="416" progId="TCLayout.ActiveDocument.1">
                  <p:embed/>
                </p:oleObj>
              </mc:Choice>
              <mc:Fallback>
                <p:oleObj name="think-cell Slide" r:id="rId10" imgW="413" imgH="416" progId="TCLayout.ActiveDocument.1">
                  <p:embed/>
                  <p:pic>
                    <p:nvPicPr>
                      <p:cNvPr id="3" name="Object 2" hidden="1">
                        <a:extLst>
                          <a:ext uri="{FF2B5EF4-FFF2-40B4-BE49-F238E27FC236}">
                            <a16:creationId xmlns:a16="http://schemas.microsoft.com/office/drawing/2014/main" id="{63EE7D76-85C8-41A6-9EB9-D68C83480BB5}"/>
                          </a:ext>
                        </a:extLst>
                      </p:cNvPr>
                      <p:cNvPicPr/>
                      <p:nvPr/>
                    </p:nvPicPr>
                    <p:blipFill>
                      <a:blip r:embed="rId11"/>
                      <a:stretch>
                        <a:fillRect/>
                      </a:stretch>
                    </p:blipFill>
                    <p:spPr>
                      <a:xfrm>
                        <a:off x="1588" y="1588"/>
                        <a:ext cx="1588" cy="1588"/>
                      </a:xfrm>
                      <a:prstGeom prst="rect">
                        <a:avLst/>
                      </a:prstGeom>
                    </p:spPr>
                  </p:pic>
                </p:oleObj>
              </mc:Fallback>
            </mc:AlternateContent>
          </a:graphicData>
        </a:graphic>
      </p:graphicFrame>
      <p:sp>
        <p:nvSpPr>
          <p:cNvPr id="4" name="Rectangle 3" hidden="1">
            <a:extLst>
              <a:ext uri="{FF2B5EF4-FFF2-40B4-BE49-F238E27FC236}">
                <a16:creationId xmlns:a16="http://schemas.microsoft.com/office/drawing/2014/main" id="{FE9A7D48-0E65-43DC-8D8A-493429E6AE78}"/>
              </a:ext>
            </a:extLst>
          </p:cNvPr>
          <p:cNvSpPr/>
          <p:nvPr userDrawn="1">
            <p:custDataLst>
              <p:tags r:id="rId2"/>
            </p:custDataLst>
          </p:nvPr>
        </p:nvSpPr>
        <p:spPr>
          <a:xfrm>
            <a:off x="0" y="0"/>
            <a:ext cx="158750" cy="158750"/>
          </a:xfrm>
          <a:prstGeom prst="rect">
            <a:avLst/>
          </a:prstGeom>
          <a:solidFill>
            <a:schemeClr val="tx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a:spcBef>
                <a:spcPts val="300"/>
              </a:spcBef>
              <a:spcAft>
                <a:spcPts val="300"/>
              </a:spcAft>
            </a:pPr>
            <a:endParaRPr lang="en-US" sz="2200" b="1" i="0" baseline="0" dirty="0">
              <a:solidFill>
                <a:schemeClr val="bg1"/>
              </a:solidFill>
              <a:latin typeface="Arial" panose="020B0604020202020204" pitchFamily="34" charset="0"/>
              <a:ea typeface="+mj-ea"/>
              <a:cs typeface="+mj-cs"/>
              <a:sym typeface="Arial" panose="020B0604020202020204" pitchFamily="34" charset="0"/>
            </a:endParaRPr>
          </a:p>
        </p:txBody>
      </p:sp>
      <p:sp>
        <p:nvSpPr>
          <p:cNvPr id="6" name="RectangleDark">
            <a:extLst>
              <a:ext uri="{FF2B5EF4-FFF2-40B4-BE49-F238E27FC236}">
                <a16:creationId xmlns:a16="http://schemas.microsoft.com/office/drawing/2014/main" id="{3FA229FA-A3E6-464F-8FAE-54175450EBEB}"/>
              </a:ext>
            </a:extLst>
          </p:cNvPr>
          <p:cNvSpPr/>
          <p:nvPr userDrawn="1">
            <p:custDataLst>
              <p:tags r:id="rId3"/>
            </p:custDataLst>
          </p:nvPr>
        </p:nvSpPr>
        <p:spPr bwMode="ltGray">
          <a:xfrm>
            <a:off x="3273552" y="0"/>
            <a:ext cx="5870448" cy="6858000"/>
          </a:xfrm>
          <a:prstGeom prst="rect">
            <a:avLst/>
          </a:prstGeom>
          <a:solidFill>
            <a:schemeClr val="bg1"/>
          </a:solidFill>
          <a:ln w="63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t" anchorCtr="0" forceAA="0" compatLnSpc="1">
            <a:prstTxWarp prst="textNoShape">
              <a:avLst/>
            </a:prstTxWarp>
            <a:noAutofit/>
          </a:bodyPr>
          <a:lstStyle/>
          <a:p>
            <a:pPr algn="ctr"/>
            <a:endParaRPr lang="en-US" sz="1350" dirty="0">
              <a:solidFill>
                <a:schemeClr val="bg2"/>
              </a:solidFill>
              <a:latin typeface="Arial" panose="020B0604020202020204" pitchFamily="34" charset="0"/>
            </a:endParaRPr>
          </a:p>
        </p:txBody>
      </p:sp>
      <p:sp>
        <p:nvSpPr>
          <p:cNvPr id="24" name="Slide Number">
            <a:extLst>
              <a:ext uri="{FF2B5EF4-FFF2-40B4-BE49-F238E27FC236}">
                <a16:creationId xmlns:a16="http://schemas.microsoft.com/office/drawing/2014/main" id="{C4E25F3C-FC12-4C7B-8690-F099943594C0}"/>
              </a:ext>
            </a:extLst>
          </p:cNvPr>
          <p:cNvSpPr>
            <a:spLocks noChangeArrowheads="1"/>
          </p:cNvSpPr>
          <p:nvPr userDrawn="1">
            <p:custDataLst>
              <p:tags r:id="rId4"/>
            </p:custDataLst>
          </p:nvPr>
        </p:nvSpPr>
        <p:spPr bwMode="ltGray">
          <a:xfrm>
            <a:off x="8476488" y="6501669"/>
            <a:ext cx="244126" cy="123111"/>
          </a:xfrm>
          <a:prstGeom prst="rect">
            <a:avLst/>
          </a:prstGeom>
          <a:noFill/>
          <a:ln w="9525" algn="ctr">
            <a:noFill/>
            <a:miter lim="800000"/>
            <a:headEnd/>
            <a:tailEnd/>
          </a:ln>
          <a:effectLst/>
        </p:spPr>
        <p:txBody>
          <a:bodyPr wrap="square" lIns="0" tIns="0" rIns="0" bIns="0" anchor="b">
            <a:spAutoFit/>
          </a:bodyPr>
          <a:lstStyle/>
          <a:p>
            <a:pPr algn="r" defTabSz="458047" fontAlgn="auto">
              <a:spcBef>
                <a:spcPts val="0"/>
              </a:spcBef>
              <a:spcAft>
                <a:spcPts val="0"/>
              </a:spcAft>
              <a:defRPr/>
            </a:pPr>
            <a:fld id="{4ABDCABE-3F10-B64C-92F1-862014417034}" type="slidenum">
              <a:rPr lang="en-US" sz="800" smtClean="0">
                <a:solidFill>
                  <a:schemeClr val="tx1"/>
                </a:solidFill>
                <a:latin typeface="+mn-lt"/>
                <a:ea typeface="+mn-ea"/>
                <a:cs typeface="Arial" panose="020B0604020202020204" pitchFamily="34" charset="0"/>
              </a:rPr>
              <a:pPr algn="r" defTabSz="458047" fontAlgn="auto">
                <a:spcBef>
                  <a:spcPts val="0"/>
                </a:spcBef>
                <a:spcAft>
                  <a:spcPts val="0"/>
                </a:spcAft>
                <a:defRPr/>
              </a:pPr>
              <a:t>‹#›</a:t>
            </a:fld>
            <a:endParaRPr lang="en-US" sz="800" dirty="0">
              <a:solidFill>
                <a:schemeClr val="tx1"/>
              </a:solidFill>
              <a:latin typeface="+mn-lt"/>
              <a:ea typeface="+mn-ea"/>
              <a:cs typeface="Arial" panose="020B0604020202020204" pitchFamily="34" charset="0"/>
            </a:endParaRPr>
          </a:p>
        </p:txBody>
      </p:sp>
      <p:sp>
        <p:nvSpPr>
          <p:cNvPr id="10" name="5. Source" hidden="1">
            <a:extLst>
              <a:ext uri="{FF2B5EF4-FFF2-40B4-BE49-F238E27FC236}">
                <a16:creationId xmlns:a16="http://schemas.microsoft.com/office/drawing/2014/main" id="{03E55EE9-E402-4188-A74D-AB30DFB160AA}"/>
              </a:ext>
            </a:extLst>
          </p:cNvPr>
          <p:cNvSpPr txBox="1">
            <a:spLocks/>
          </p:cNvSpPr>
          <p:nvPr userDrawn="1">
            <p:custDataLst>
              <p:tags r:id="rId5"/>
            </p:custDataLst>
          </p:nvPr>
        </p:nvSpPr>
        <p:spPr>
          <a:xfrm>
            <a:off x="416052" y="6501669"/>
            <a:ext cx="2596896" cy="123111"/>
          </a:xfrm>
          <a:prstGeom prst="rect">
            <a:avLst/>
          </a:prstGeom>
        </p:spPr>
        <p:txBody>
          <a:bodyPr vert="horz" wrap="square" lIns="0" tIns="0" rIns="0" bIns="0" rtlCol="0" anchor="b">
            <a:noAutofit/>
          </a:bodyPr>
          <a:lstStyle>
            <a:defPPr>
              <a:defRPr lang="en-US"/>
            </a:defPPr>
            <a:lvl1pPr indent="0">
              <a:lnSpc>
                <a:spcPct val="100000"/>
              </a:lnSpc>
              <a:spcBef>
                <a:spcPts val="300"/>
              </a:spcBef>
              <a:spcAft>
                <a:spcPts val="300"/>
              </a:spcAft>
              <a:buFont typeface="Segoe UI" panose="020B0502040204020203" pitchFamily="34" charset="0"/>
              <a:buChar char="​"/>
              <a:defRPr sz="800">
                <a:cs typeface="Arial" panose="020B0604020202020204" pitchFamily="34" charset="0"/>
              </a:defRPr>
            </a:lvl1pPr>
            <a:lvl2pPr marL="228600"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lvl="0"/>
            <a:r>
              <a:rPr lang="en-US" dirty="0">
                <a:solidFill>
                  <a:schemeClr val="bg2"/>
                </a:solidFill>
              </a:rPr>
              <a:t>Source: …</a:t>
            </a:r>
          </a:p>
        </p:txBody>
      </p:sp>
      <p:sp>
        <p:nvSpPr>
          <p:cNvPr id="11" name="1. On-page tracker">
            <a:extLst>
              <a:ext uri="{FF2B5EF4-FFF2-40B4-BE49-F238E27FC236}">
                <a16:creationId xmlns:a16="http://schemas.microsoft.com/office/drawing/2014/main" id="{5E637D0B-19D9-4D07-8530-7E6D4C652B0E}"/>
              </a:ext>
            </a:extLst>
          </p:cNvPr>
          <p:cNvSpPr>
            <a:spLocks noGrp="1"/>
          </p:cNvSpPr>
          <p:nvPr>
            <p:ph type="body" sz="quarter" idx="10" hasCustomPrompt="1"/>
            <p:custDataLst>
              <p:tags r:id="rId6"/>
            </p:custDataLst>
          </p:nvPr>
        </p:nvSpPr>
        <p:spPr>
          <a:xfrm>
            <a:off x="416052" y="41597"/>
            <a:ext cx="2765298" cy="123111"/>
          </a:xfrm>
          <a:prstGeom prst="rect">
            <a:avLst/>
          </a:prstGeom>
          <a:ln w="6350">
            <a:noFill/>
            <a:miter lim="800000"/>
          </a:ln>
        </p:spPr>
        <p:txBody>
          <a:bodyPr vert="horz" wrap="square" lIns="0" tIns="0" rIns="0" bIns="0" rtlCol="0">
            <a:spAutoFit/>
          </a:bodyPr>
          <a:lstStyle>
            <a:lvl1pPr>
              <a:defRPr lang="en-US" sz="800" b="0" dirty="0">
                <a:solidFill>
                  <a:schemeClr val="bg2"/>
                </a:solidFill>
                <a:cs typeface="+mn-cs"/>
              </a:defRPr>
            </a:lvl1pPr>
          </a:lstStyle>
          <a:p>
            <a:pPr lvl="0"/>
            <a:r>
              <a:rPr lang="en-US" dirty="0"/>
              <a:t>Add tracker</a:t>
            </a:r>
          </a:p>
        </p:txBody>
      </p:sp>
      <p:sp>
        <p:nvSpPr>
          <p:cNvPr id="12" name="2. Slide Title">
            <a:extLst>
              <a:ext uri="{FF2B5EF4-FFF2-40B4-BE49-F238E27FC236}">
                <a16:creationId xmlns:a16="http://schemas.microsoft.com/office/drawing/2014/main" id="{A51FD86C-D251-419F-9775-53D68C43FDCE}"/>
              </a:ext>
            </a:extLst>
          </p:cNvPr>
          <p:cNvSpPr>
            <a:spLocks noGrp="1"/>
          </p:cNvSpPr>
          <p:nvPr>
            <p:ph type="title"/>
            <p:custDataLst>
              <p:tags r:id="rId7"/>
            </p:custDataLst>
          </p:nvPr>
        </p:nvSpPr>
        <p:spPr>
          <a:xfrm>
            <a:off x="411163" y="2840816"/>
            <a:ext cx="2607005" cy="677108"/>
          </a:xfrm>
        </p:spPr>
        <p:txBody>
          <a:bodyPr anchor="b">
            <a:spAutoFit/>
          </a:bodyPr>
          <a:lstStyle>
            <a:lvl1pPr>
              <a:defRPr>
                <a:solidFill>
                  <a:schemeClr val="bg2"/>
                </a:solidFill>
              </a:defRPr>
            </a:lvl1pPr>
          </a:lstStyle>
          <a:p>
            <a:r>
              <a:rPr lang="en-US" dirty="0"/>
              <a:t>Click to edit Master title style</a:t>
            </a:r>
          </a:p>
        </p:txBody>
      </p:sp>
      <p:sp>
        <p:nvSpPr>
          <p:cNvPr id="13" name="3. Subtitle">
            <a:extLst>
              <a:ext uri="{FF2B5EF4-FFF2-40B4-BE49-F238E27FC236}">
                <a16:creationId xmlns:a16="http://schemas.microsoft.com/office/drawing/2014/main" id="{DF57960B-4081-42D3-9593-9DF9A01A8DB8}"/>
              </a:ext>
            </a:extLst>
          </p:cNvPr>
          <p:cNvSpPr>
            <a:spLocks noGrp="1"/>
          </p:cNvSpPr>
          <p:nvPr>
            <p:ph type="subTitle" idx="1"/>
            <p:custDataLst>
              <p:tags r:id="rId8"/>
            </p:custDataLst>
          </p:nvPr>
        </p:nvSpPr>
        <p:spPr>
          <a:xfrm>
            <a:off x="411163" y="3636552"/>
            <a:ext cx="2596896" cy="492443"/>
          </a:xfrm>
        </p:spPr>
        <p:txBody>
          <a:bodyPr wrap="square">
            <a:noAutofit/>
          </a:bodyPr>
          <a:lstStyle>
            <a:lvl1pPr marL="0" indent="0" algn="l">
              <a:buNone/>
              <a:defRPr sz="1600" b="0">
                <a:solidFill>
                  <a:schemeClr val="bg2"/>
                </a:solidFill>
              </a:defRPr>
            </a:lvl1pPr>
            <a:lvl2pPr marL="457178" indent="0" algn="ctr">
              <a:buNone/>
              <a:defRPr sz="2000"/>
            </a:lvl2pPr>
            <a:lvl3pPr marL="914354" indent="0" algn="ctr">
              <a:buNone/>
              <a:defRPr sz="1800"/>
            </a:lvl3pPr>
            <a:lvl4pPr marL="1371532" indent="0" algn="ctr">
              <a:buNone/>
              <a:defRPr sz="1600"/>
            </a:lvl4pPr>
            <a:lvl5pPr marL="1828709" indent="0" algn="ctr">
              <a:buNone/>
              <a:defRPr sz="1600"/>
            </a:lvl5pPr>
            <a:lvl6pPr marL="2285886" indent="0" algn="ctr">
              <a:buNone/>
              <a:defRPr sz="1600"/>
            </a:lvl6pPr>
            <a:lvl7pPr marL="2743062" indent="0" algn="ctr">
              <a:buNone/>
              <a:defRPr sz="1600"/>
            </a:lvl7pPr>
            <a:lvl8pPr marL="3200240" indent="0" algn="ctr">
              <a:buNone/>
              <a:defRPr sz="1600"/>
            </a:lvl8pPr>
            <a:lvl9pPr marL="3657418" indent="0" algn="ctr">
              <a:buNone/>
              <a:defRPr sz="1600"/>
            </a:lvl9pPr>
          </a:lstStyle>
          <a:p>
            <a:r>
              <a:rPr lang="en-US" dirty="0"/>
              <a:t>Click to edit Master subtitle style</a:t>
            </a:r>
          </a:p>
        </p:txBody>
      </p:sp>
    </p:spTree>
    <p:extLst>
      <p:ext uri="{BB962C8B-B14F-4D97-AF65-F5344CB8AC3E}">
        <p14:creationId xmlns:p14="http://schemas.microsoft.com/office/powerpoint/2010/main" val="3128788021"/>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preserve="1" userDrawn="1">
  <p:cSld name="Contrast 1/2">
    <p:bg>
      <p:bgPr>
        <a:solidFill>
          <a:schemeClr val="tx1"/>
        </a:solidFill>
        <a:effectLst/>
      </p:bgPr>
    </p:bg>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5817137B-26E9-42DA-94F7-D7AF0F52C4B6}"/>
              </a:ext>
            </a:extLst>
          </p:cNvPr>
          <p:cNvGraphicFramePr>
            <a:graphicFrameLocks noChangeAspect="1"/>
          </p:cNvGraphicFramePr>
          <p:nvPr userDrawn="1">
            <p:custDataLst>
              <p:tags r:id="rId1"/>
            </p:custDataLst>
            <p:extLst>
              <p:ext uri="{D42A27DB-BD31-4B8C-83A1-F6EECF244321}">
                <p14:modId xmlns:p14="http://schemas.microsoft.com/office/powerpoint/2010/main" val="1628287945"/>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10" imgW="592" imgH="591" progId="TCLayout.ActiveDocument.1">
                  <p:embed/>
                </p:oleObj>
              </mc:Choice>
              <mc:Fallback>
                <p:oleObj name="think-cell Slide" r:id="rId10" imgW="592" imgH="591" progId="TCLayout.ActiveDocument.1">
                  <p:embed/>
                  <p:pic>
                    <p:nvPicPr>
                      <p:cNvPr id="3" name="Object 2" hidden="1">
                        <a:extLst>
                          <a:ext uri="{FF2B5EF4-FFF2-40B4-BE49-F238E27FC236}">
                            <a16:creationId xmlns:a16="http://schemas.microsoft.com/office/drawing/2014/main" id="{5817137B-26E9-42DA-94F7-D7AF0F52C4B6}"/>
                          </a:ext>
                        </a:extLst>
                      </p:cNvPr>
                      <p:cNvPicPr/>
                      <p:nvPr/>
                    </p:nvPicPr>
                    <p:blipFill>
                      <a:blip r:embed="rId11"/>
                      <a:stretch>
                        <a:fillRect/>
                      </a:stretch>
                    </p:blipFill>
                    <p:spPr>
                      <a:xfrm>
                        <a:off x="1588" y="1588"/>
                        <a:ext cx="1588" cy="1588"/>
                      </a:xfrm>
                      <a:prstGeom prst="rect">
                        <a:avLst/>
                      </a:prstGeom>
                    </p:spPr>
                  </p:pic>
                </p:oleObj>
              </mc:Fallback>
            </mc:AlternateContent>
          </a:graphicData>
        </a:graphic>
      </p:graphicFrame>
      <p:sp>
        <p:nvSpPr>
          <p:cNvPr id="2" name="Rectangle 3" hidden="1">
            <a:extLst>
              <a:ext uri="{FF2B5EF4-FFF2-40B4-BE49-F238E27FC236}">
                <a16:creationId xmlns:a16="http://schemas.microsoft.com/office/drawing/2014/main" id="{2165A603-C9EA-4311-A3EC-F68767B7C5C1}"/>
              </a:ext>
            </a:extLst>
          </p:cNvPr>
          <p:cNvSpPr/>
          <p:nvPr userDrawn="1">
            <p:custDataLst>
              <p:tags r:id="rId2"/>
            </p:custDataLst>
          </p:nvPr>
        </p:nvSpPr>
        <p:spPr>
          <a:xfrm>
            <a:off x="0" y="0"/>
            <a:ext cx="158750" cy="158750"/>
          </a:xfrm>
          <a:prstGeom prst="rect">
            <a:avLst/>
          </a:prstGeom>
          <a:solidFill>
            <a:schemeClr val="tx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a:spcBef>
                <a:spcPts val="300"/>
              </a:spcBef>
              <a:spcAft>
                <a:spcPts val="300"/>
              </a:spcAft>
            </a:pPr>
            <a:endParaRPr lang="en-US" sz="2200" b="1" i="0" baseline="0" dirty="0">
              <a:solidFill>
                <a:schemeClr val="bg1"/>
              </a:solidFill>
              <a:latin typeface="Arial" panose="020B0604020202020204" pitchFamily="34" charset="0"/>
              <a:ea typeface="+mj-ea"/>
              <a:cs typeface="+mj-cs"/>
              <a:sym typeface="Arial" panose="020B0604020202020204" pitchFamily="34" charset="0"/>
            </a:endParaRPr>
          </a:p>
        </p:txBody>
      </p:sp>
      <p:sp>
        <p:nvSpPr>
          <p:cNvPr id="7" name="RectangleDark">
            <a:extLst>
              <a:ext uri="{FF2B5EF4-FFF2-40B4-BE49-F238E27FC236}">
                <a16:creationId xmlns:a16="http://schemas.microsoft.com/office/drawing/2014/main" id="{2365F90A-9CD8-40EE-93CD-2729135A9569}"/>
              </a:ext>
            </a:extLst>
          </p:cNvPr>
          <p:cNvSpPr/>
          <p:nvPr userDrawn="1">
            <p:custDataLst>
              <p:tags r:id="rId3"/>
            </p:custDataLst>
          </p:nvPr>
        </p:nvSpPr>
        <p:spPr bwMode="ltGray">
          <a:xfrm>
            <a:off x="4569714" y="0"/>
            <a:ext cx="4574286" cy="6858000"/>
          </a:xfrm>
          <a:prstGeom prst="rect">
            <a:avLst/>
          </a:prstGeom>
          <a:solidFill>
            <a:schemeClr val="bg1"/>
          </a:solidFill>
          <a:ln w="63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t" anchorCtr="0" forceAA="0" compatLnSpc="1">
            <a:prstTxWarp prst="textNoShape">
              <a:avLst/>
            </a:prstTxWarp>
            <a:noAutofit/>
          </a:bodyPr>
          <a:lstStyle/>
          <a:p>
            <a:pPr algn="ctr"/>
            <a:endParaRPr lang="en-US" sz="1350" dirty="0">
              <a:solidFill>
                <a:srgbClr val="F0F0F0"/>
              </a:solidFill>
              <a:latin typeface="Arial" panose="020B0604020202020204" pitchFamily="34" charset="0"/>
            </a:endParaRPr>
          </a:p>
        </p:txBody>
      </p:sp>
      <p:sp>
        <p:nvSpPr>
          <p:cNvPr id="24" name="Slide Number">
            <a:extLst>
              <a:ext uri="{FF2B5EF4-FFF2-40B4-BE49-F238E27FC236}">
                <a16:creationId xmlns:a16="http://schemas.microsoft.com/office/drawing/2014/main" id="{BB1212C4-056D-4A20-884D-EF89127DE9F8}"/>
              </a:ext>
            </a:extLst>
          </p:cNvPr>
          <p:cNvSpPr>
            <a:spLocks noChangeArrowheads="1"/>
          </p:cNvSpPr>
          <p:nvPr userDrawn="1">
            <p:custDataLst>
              <p:tags r:id="rId4"/>
            </p:custDataLst>
          </p:nvPr>
        </p:nvSpPr>
        <p:spPr bwMode="ltGray">
          <a:xfrm>
            <a:off x="8476488" y="6501669"/>
            <a:ext cx="244126" cy="123111"/>
          </a:xfrm>
          <a:prstGeom prst="rect">
            <a:avLst/>
          </a:prstGeom>
          <a:noFill/>
          <a:ln w="9525" algn="ctr">
            <a:noFill/>
            <a:miter lim="800000"/>
            <a:headEnd/>
            <a:tailEnd/>
          </a:ln>
          <a:effectLst/>
        </p:spPr>
        <p:txBody>
          <a:bodyPr wrap="square" lIns="0" tIns="0" rIns="0" bIns="0" anchor="b">
            <a:spAutoFit/>
          </a:bodyPr>
          <a:lstStyle/>
          <a:p>
            <a:pPr algn="r" defTabSz="458047" fontAlgn="auto">
              <a:spcBef>
                <a:spcPts val="0"/>
              </a:spcBef>
              <a:spcAft>
                <a:spcPts val="0"/>
              </a:spcAft>
              <a:defRPr/>
            </a:pPr>
            <a:fld id="{4ABDCABE-3F10-B64C-92F1-862014417034}" type="slidenum">
              <a:rPr lang="en-US" sz="800" smtClean="0">
                <a:solidFill>
                  <a:schemeClr val="tx1"/>
                </a:solidFill>
                <a:latin typeface="+mn-lt"/>
                <a:ea typeface="+mn-ea"/>
                <a:cs typeface="Arial" panose="020B0604020202020204" pitchFamily="34" charset="0"/>
              </a:rPr>
              <a:pPr algn="r" defTabSz="458047" fontAlgn="auto">
                <a:spcBef>
                  <a:spcPts val="0"/>
                </a:spcBef>
                <a:spcAft>
                  <a:spcPts val="0"/>
                </a:spcAft>
                <a:defRPr/>
              </a:pPr>
              <a:t>‹#›</a:t>
            </a:fld>
            <a:endParaRPr lang="en-US" sz="800" dirty="0">
              <a:solidFill>
                <a:schemeClr val="tx1"/>
              </a:solidFill>
              <a:latin typeface="+mn-lt"/>
              <a:ea typeface="+mn-ea"/>
              <a:cs typeface="Arial" panose="020B0604020202020204" pitchFamily="34" charset="0"/>
            </a:endParaRPr>
          </a:p>
        </p:txBody>
      </p:sp>
      <p:sp>
        <p:nvSpPr>
          <p:cNvPr id="10" name="5. Source" hidden="1">
            <a:extLst>
              <a:ext uri="{FF2B5EF4-FFF2-40B4-BE49-F238E27FC236}">
                <a16:creationId xmlns:a16="http://schemas.microsoft.com/office/drawing/2014/main" id="{D6C7A622-8483-4B87-87E0-9F2667994F19}"/>
              </a:ext>
            </a:extLst>
          </p:cNvPr>
          <p:cNvSpPr txBox="1">
            <a:spLocks/>
          </p:cNvSpPr>
          <p:nvPr userDrawn="1">
            <p:custDataLst>
              <p:tags r:id="rId5"/>
            </p:custDataLst>
          </p:nvPr>
        </p:nvSpPr>
        <p:spPr>
          <a:xfrm>
            <a:off x="416052" y="6501669"/>
            <a:ext cx="3869385" cy="123111"/>
          </a:xfrm>
          <a:prstGeom prst="rect">
            <a:avLst/>
          </a:prstGeom>
        </p:spPr>
        <p:txBody>
          <a:bodyPr vert="horz" wrap="square" lIns="0" tIns="0" rIns="0" bIns="0" rtlCol="0" anchor="b">
            <a:noAutofit/>
          </a:bodyPr>
          <a:lstStyle>
            <a:defPPr>
              <a:defRPr lang="en-US"/>
            </a:defPPr>
            <a:lvl1pPr indent="0">
              <a:lnSpc>
                <a:spcPct val="100000"/>
              </a:lnSpc>
              <a:spcBef>
                <a:spcPts val="300"/>
              </a:spcBef>
              <a:spcAft>
                <a:spcPts val="300"/>
              </a:spcAft>
              <a:buFont typeface="Segoe UI" panose="020B0502040204020203" pitchFamily="34" charset="0"/>
              <a:buChar char="​"/>
              <a:defRPr sz="800">
                <a:cs typeface="Arial" panose="020B0604020202020204" pitchFamily="34" charset="0"/>
              </a:defRPr>
            </a:lvl1pPr>
            <a:lvl2pPr marL="228600"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lvl="0"/>
            <a:r>
              <a:rPr lang="en-US" dirty="0">
                <a:solidFill>
                  <a:schemeClr val="bg2"/>
                </a:solidFill>
              </a:rPr>
              <a:t>Source: …</a:t>
            </a:r>
          </a:p>
        </p:txBody>
      </p:sp>
      <p:sp>
        <p:nvSpPr>
          <p:cNvPr id="11" name="1. On-page tracker">
            <a:extLst>
              <a:ext uri="{FF2B5EF4-FFF2-40B4-BE49-F238E27FC236}">
                <a16:creationId xmlns:a16="http://schemas.microsoft.com/office/drawing/2014/main" id="{F41D59B4-4CC5-465C-B42F-EE64766CDDE8}"/>
              </a:ext>
            </a:extLst>
          </p:cNvPr>
          <p:cNvSpPr>
            <a:spLocks noGrp="1"/>
          </p:cNvSpPr>
          <p:nvPr>
            <p:ph type="body" sz="quarter" idx="10" hasCustomPrompt="1"/>
            <p:custDataLst>
              <p:tags r:id="rId6"/>
            </p:custDataLst>
          </p:nvPr>
        </p:nvSpPr>
        <p:spPr>
          <a:xfrm>
            <a:off x="416052" y="41597"/>
            <a:ext cx="2765298" cy="123111"/>
          </a:xfrm>
          <a:prstGeom prst="rect">
            <a:avLst/>
          </a:prstGeom>
          <a:ln w="6350">
            <a:noFill/>
            <a:miter lim="800000"/>
          </a:ln>
        </p:spPr>
        <p:txBody>
          <a:bodyPr vert="horz" wrap="square" lIns="0" tIns="0" rIns="0" bIns="0" rtlCol="0">
            <a:spAutoFit/>
          </a:bodyPr>
          <a:lstStyle>
            <a:lvl1pPr>
              <a:defRPr lang="en-US" sz="800" b="0" dirty="0">
                <a:solidFill>
                  <a:schemeClr val="bg2"/>
                </a:solidFill>
                <a:cs typeface="+mn-cs"/>
              </a:defRPr>
            </a:lvl1pPr>
          </a:lstStyle>
          <a:p>
            <a:pPr lvl="0"/>
            <a:r>
              <a:rPr lang="en-US" dirty="0"/>
              <a:t>Add tracker</a:t>
            </a:r>
          </a:p>
        </p:txBody>
      </p:sp>
      <p:sp>
        <p:nvSpPr>
          <p:cNvPr id="12" name="2. Slide Title">
            <a:extLst>
              <a:ext uri="{FF2B5EF4-FFF2-40B4-BE49-F238E27FC236}">
                <a16:creationId xmlns:a16="http://schemas.microsoft.com/office/drawing/2014/main" id="{122519FC-9CF0-4086-A9C4-A8B994B41403}"/>
              </a:ext>
            </a:extLst>
          </p:cNvPr>
          <p:cNvSpPr>
            <a:spLocks noGrp="1"/>
          </p:cNvSpPr>
          <p:nvPr>
            <p:ph type="title"/>
            <p:custDataLst>
              <p:tags r:id="rId7"/>
            </p:custDataLst>
          </p:nvPr>
        </p:nvSpPr>
        <p:spPr>
          <a:xfrm>
            <a:off x="416052" y="173736"/>
            <a:ext cx="3869385" cy="338554"/>
          </a:xfrm>
        </p:spPr>
        <p:txBody>
          <a:bodyPr wrap="square">
            <a:spAutoFit/>
          </a:bodyPr>
          <a:lstStyle>
            <a:lvl1pPr>
              <a:defRPr>
                <a:solidFill>
                  <a:schemeClr val="bg2"/>
                </a:solidFill>
              </a:defRPr>
            </a:lvl1pPr>
          </a:lstStyle>
          <a:p>
            <a:r>
              <a:rPr lang="en-US" dirty="0"/>
              <a:t>Click to edit Master title style</a:t>
            </a:r>
          </a:p>
        </p:txBody>
      </p:sp>
      <p:sp>
        <p:nvSpPr>
          <p:cNvPr id="13" name="3. Subtitle">
            <a:extLst>
              <a:ext uri="{FF2B5EF4-FFF2-40B4-BE49-F238E27FC236}">
                <a16:creationId xmlns:a16="http://schemas.microsoft.com/office/drawing/2014/main" id="{ECB780D1-3E2B-4565-A6F9-A030B7CCCCE8}"/>
              </a:ext>
            </a:extLst>
          </p:cNvPr>
          <p:cNvSpPr>
            <a:spLocks noGrp="1"/>
          </p:cNvSpPr>
          <p:nvPr>
            <p:ph type="subTitle" idx="1"/>
            <p:custDataLst>
              <p:tags r:id="rId8"/>
            </p:custDataLst>
          </p:nvPr>
        </p:nvSpPr>
        <p:spPr>
          <a:xfrm>
            <a:off x="416052" y="525928"/>
            <a:ext cx="3869385" cy="246221"/>
          </a:xfrm>
          <a:prstGeom prst="rect">
            <a:avLst/>
          </a:prstGeom>
        </p:spPr>
        <p:txBody>
          <a:bodyPr wrap="square">
            <a:noAutofit/>
          </a:bodyPr>
          <a:lstStyle>
            <a:lvl1pPr marL="0" indent="0" algn="l">
              <a:buNone/>
              <a:defRPr sz="1600" b="0">
                <a:solidFill>
                  <a:schemeClr val="bg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Tree>
    <p:extLst>
      <p:ext uri="{BB962C8B-B14F-4D97-AF65-F5344CB8AC3E}">
        <p14:creationId xmlns:p14="http://schemas.microsoft.com/office/powerpoint/2010/main" val="1224719349"/>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preserve="1" userDrawn="1">
  <p:cSld name="Contrast 2/3">
    <p:bg>
      <p:bgPr>
        <a:solidFill>
          <a:schemeClr val="tx1"/>
        </a:solidFill>
        <a:effectLst/>
      </p:bgPr>
    </p:bg>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A07FA6AD-EDA1-41F4-A94A-AFE1CDAACEAF}"/>
              </a:ext>
            </a:extLst>
          </p:cNvPr>
          <p:cNvGraphicFramePr>
            <a:graphicFrameLocks noChangeAspect="1"/>
          </p:cNvGraphicFramePr>
          <p:nvPr userDrawn="1">
            <p:custDataLst>
              <p:tags r:id="rId1"/>
            </p:custDataLst>
            <p:extLst>
              <p:ext uri="{D42A27DB-BD31-4B8C-83A1-F6EECF244321}">
                <p14:modId xmlns:p14="http://schemas.microsoft.com/office/powerpoint/2010/main" val="1377291049"/>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10" imgW="592" imgH="591" progId="TCLayout.ActiveDocument.1">
                  <p:embed/>
                </p:oleObj>
              </mc:Choice>
              <mc:Fallback>
                <p:oleObj name="think-cell Slide" r:id="rId10" imgW="592" imgH="591" progId="TCLayout.ActiveDocument.1">
                  <p:embed/>
                  <p:pic>
                    <p:nvPicPr>
                      <p:cNvPr id="3" name="Object 2" hidden="1">
                        <a:extLst>
                          <a:ext uri="{FF2B5EF4-FFF2-40B4-BE49-F238E27FC236}">
                            <a16:creationId xmlns:a16="http://schemas.microsoft.com/office/drawing/2014/main" id="{A07FA6AD-EDA1-41F4-A94A-AFE1CDAACEAF}"/>
                          </a:ext>
                        </a:extLst>
                      </p:cNvPr>
                      <p:cNvPicPr/>
                      <p:nvPr/>
                    </p:nvPicPr>
                    <p:blipFill>
                      <a:blip r:embed="rId11"/>
                      <a:stretch>
                        <a:fillRect/>
                      </a:stretch>
                    </p:blipFill>
                    <p:spPr>
                      <a:xfrm>
                        <a:off x="1588" y="1588"/>
                        <a:ext cx="1588" cy="1588"/>
                      </a:xfrm>
                      <a:prstGeom prst="rect">
                        <a:avLst/>
                      </a:prstGeom>
                    </p:spPr>
                  </p:pic>
                </p:oleObj>
              </mc:Fallback>
            </mc:AlternateContent>
          </a:graphicData>
        </a:graphic>
      </p:graphicFrame>
      <p:sp>
        <p:nvSpPr>
          <p:cNvPr id="2" name="Rectangle 3" hidden="1">
            <a:extLst>
              <a:ext uri="{FF2B5EF4-FFF2-40B4-BE49-F238E27FC236}">
                <a16:creationId xmlns:a16="http://schemas.microsoft.com/office/drawing/2014/main" id="{0F0071F0-53F4-436B-8550-E862D0B41360}"/>
              </a:ext>
            </a:extLst>
          </p:cNvPr>
          <p:cNvSpPr/>
          <p:nvPr userDrawn="1">
            <p:custDataLst>
              <p:tags r:id="rId2"/>
            </p:custDataLst>
          </p:nvPr>
        </p:nvSpPr>
        <p:spPr>
          <a:xfrm>
            <a:off x="0" y="0"/>
            <a:ext cx="158750" cy="158750"/>
          </a:xfrm>
          <a:prstGeom prst="rect">
            <a:avLst/>
          </a:prstGeom>
          <a:solidFill>
            <a:schemeClr val="tx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a:spcBef>
                <a:spcPts val="300"/>
              </a:spcBef>
              <a:spcAft>
                <a:spcPts val="300"/>
              </a:spcAft>
            </a:pPr>
            <a:endParaRPr lang="en-US" sz="2200" b="1" i="0" baseline="0" dirty="0">
              <a:solidFill>
                <a:schemeClr val="bg1"/>
              </a:solidFill>
              <a:latin typeface="Arial" panose="020B0604020202020204" pitchFamily="34" charset="0"/>
              <a:ea typeface="+mj-ea"/>
              <a:cs typeface="+mj-cs"/>
              <a:sym typeface="Arial" panose="020B0604020202020204" pitchFamily="34" charset="0"/>
            </a:endParaRPr>
          </a:p>
        </p:txBody>
      </p:sp>
      <p:sp>
        <p:nvSpPr>
          <p:cNvPr id="7" name="RectangleDark">
            <a:extLst>
              <a:ext uri="{FF2B5EF4-FFF2-40B4-BE49-F238E27FC236}">
                <a16:creationId xmlns:a16="http://schemas.microsoft.com/office/drawing/2014/main" id="{2365F90A-9CD8-40EE-93CD-2729135A9569}"/>
              </a:ext>
            </a:extLst>
          </p:cNvPr>
          <p:cNvSpPr/>
          <p:nvPr userDrawn="1">
            <p:custDataLst>
              <p:tags r:id="rId3"/>
            </p:custDataLst>
          </p:nvPr>
        </p:nvSpPr>
        <p:spPr bwMode="ltGray">
          <a:xfrm>
            <a:off x="5872734" y="0"/>
            <a:ext cx="3271266" cy="6858000"/>
          </a:xfrm>
          <a:prstGeom prst="rect">
            <a:avLst/>
          </a:prstGeom>
          <a:solidFill>
            <a:schemeClr val="bg1"/>
          </a:solidFill>
          <a:ln w="63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t" anchorCtr="0" forceAA="0" compatLnSpc="1">
            <a:prstTxWarp prst="textNoShape">
              <a:avLst/>
            </a:prstTxWarp>
            <a:noAutofit/>
          </a:bodyPr>
          <a:lstStyle/>
          <a:p>
            <a:pPr algn="ctr"/>
            <a:endParaRPr lang="en-US" sz="1350" dirty="0">
              <a:solidFill>
                <a:srgbClr val="F0F0F0"/>
              </a:solidFill>
              <a:latin typeface="Arial" panose="020B0604020202020204" pitchFamily="34" charset="0"/>
            </a:endParaRPr>
          </a:p>
        </p:txBody>
      </p:sp>
      <p:sp>
        <p:nvSpPr>
          <p:cNvPr id="25" name="Slide Number">
            <a:extLst>
              <a:ext uri="{FF2B5EF4-FFF2-40B4-BE49-F238E27FC236}">
                <a16:creationId xmlns:a16="http://schemas.microsoft.com/office/drawing/2014/main" id="{B3820AF2-F01B-4516-A988-BDB56C82C06B}"/>
              </a:ext>
            </a:extLst>
          </p:cNvPr>
          <p:cNvSpPr>
            <a:spLocks noChangeArrowheads="1"/>
          </p:cNvSpPr>
          <p:nvPr userDrawn="1">
            <p:custDataLst>
              <p:tags r:id="rId4"/>
            </p:custDataLst>
          </p:nvPr>
        </p:nvSpPr>
        <p:spPr bwMode="ltGray">
          <a:xfrm>
            <a:off x="8476488" y="6501669"/>
            <a:ext cx="244126" cy="123111"/>
          </a:xfrm>
          <a:prstGeom prst="rect">
            <a:avLst/>
          </a:prstGeom>
          <a:noFill/>
          <a:ln w="9525" algn="ctr">
            <a:noFill/>
            <a:miter lim="800000"/>
            <a:headEnd/>
            <a:tailEnd/>
          </a:ln>
          <a:effectLst/>
        </p:spPr>
        <p:txBody>
          <a:bodyPr wrap="square" lIns="0" tIns="0" rIns="0" bIns="0" anchor="b">
            <a:spAutoFit/>
          </a:bodyPr>
          <a:lstStyle/>
          <a:p>
            <a:pPr algn="r" defTabSz="458047" fontAlgn="auto">
              <a:spcBef>
                <a:spcPts val="0"/>
              </a:spcBef>
              <a:spcAft>
                <a:spcPts val="0"/>
              </a:spcAft>
              <a:defRPr/>
            </a:pPr>
            <a:fld id="{4ABDCABE-3F10-B64C-92F1-862014417034}" type="slidenum">
              <a:rPr lang="en-US" sz="800" smtClean="0">
                <a:solidFill>
                  <a:schemeClr val="tx1"/>
                </a:solidFill>
                <a:latin typeface="+mn-lt"/>
                <a:ea typeface="+mn-ea"/>
                <a:cs typeface="Arial" panose="020B0604020202020204" pitchFamily="34" charset="0"/>
              </a:rPr>
              <a:pPr algn="r" defTabSz="458047" fontAlgn="auto">
                <a:spcBef>
                  <a:spcPts val="0"/>
                </a:spcBef>
                <a:spcAft>
                  <a:spcPts val="0"/>
                </a:spcAft>
                <a:defRPr/>
              </a:pPr>
              <a:t>‹#›</a:t>
            </a:fld>
            <a:endParaRPr lang="en-US" sz="800" dirty="0">
              <a:solidFill>
                <a:schemeClr val="tx1"/>
              </a:solidFill>
              <a:latin typeface="+mn-lt"/>
              <a:ea typeface="+mn-ea"/>
              <a:cs typeface="Arial" panose="020B0604020202020204" pitchFamily="34" charset="0"/>
            </a:endParaRPr>
          </a:p>
        </p:txBody>
      </p:sp>
      <p:sp>
        <p:nvSpPr>
          <p:cNvPr id="10" name="5. Source" hidden="1">
            <a:extLst>
              <a:ext uri="{FF2B5EF4-FFF2-40B4-BE49-F238E27FC236}">
                <a16:creationId xmlns:a16="http://schemas.microsoft.com/office/drawing/2014/main" id="{3C1B7EA2-0CD8-4209-B849-B1928AC0D528}"/>
              </a:ext>
            </a:extLst>
          </p:cNvPr>
          <p:cNvSpPr txBox="1">
            <a:spLocks/>
          </p:cNvSpPr>
          <p:nvPr userDrawn="1">
            <p:custDataLst>
              <p:tags r:id="rId5"/>
            </p:custDataLst>
          </p:nvPr>
        </p:nvSpPr>
        <p:spPr>
          <a:xfrm>
            <a:off x="416052" y="6501669"/>
            <a:ext cx="5225477" cy="123111"/>
          </a:xfrm>
          <a:prstGeom prst="rect">
            <a:avLst/>
          </a:prstGeom>
        </p:spPr>
        <p:txBody>
          <a:bodyPr vert="horz" wrap="square" lIns="0" tIns="0" rIns="0" bIns="0" rtlCol="0" anchor="b">
            <a:noAutofit/>
          </a:bodyPr>
          <a:lstStyle>
            <a:defPPr>
              <a:defRPr lang="en-US"/>
            </a:defPPr>
            <a:lvl1pPr indent="0">
              <a:lnSpc>
                <a:spcPct val="100000"/>
              </a:lnSpc>
              <a:spcBef>
                <a:spcPts val="300"/>
              </a:spcBef>
              <a:spcAft>
                <a:spcPts val="300"/>
              </a:spcAft>
              <a:buFont typeface="Segoe UI" panose="020B0502040204020203" pitchFamily="34" charset="0"/>
              <a:buChar char="​"/>
              <a:defRPr sz="800">
                <a:cs typeface="Arial" panose="020B0604020202020204" pitchFamily="34" charset="0"/>
              </a:defRPr>
            </a:lvl1pPr>
            <a:lvl2pPr marL="228600"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lvl="0"/>
            <a:r>
              <a:rPr lang="en-US" dirty="0">
                <a:solidFill>
                  <a:schemeClr val="bg2"/>
                </a:solidFill>
              </a:rPr>
              <a:t>Source: …</a:t>
            </a:r>
          </a:p>
        </p:txBody>
      </p:sp>
      <p:sp>
        <p:nvSpPr>
          <p:cNvPr id="11" name="1. On-page tracker">
            <a:extLst>
              <a:ext uri="{FF2B5EF4-FFF2-40B4-BE49-F238E27FC236}">
                <a16:creationId xmlns:a16="http://schemas.microsoft.com/office/drawing/2014/main" id="{D034326F-B789-4AA1-A5B0-6F18B0280498}"/>
              </a:ext>
            </a:extLst>
          </p:cNvPr>
          <p:cNvSpPr>
            <a:spLocks noGrp="1"/>
          </p:cNvSpPr>
          <p:nvPr>
            <p:ph type="body" sz="quarter" idx="10" hasCustomPrompt="1"/>
            <p:custDataLst>
              <p:tags r:id="rId6"/>
            </p:custDataLst>
          </p:nvPr>
        </p:nvSpPr>
        <p:spPr>
          <a:xfrm>
            <a:off x="416052" y="41597"/>
            <a:ext cx="2765298" cy="123111"/>
          </a:xfrm>
          <a:prstGeom prst="rect">
            <a:avLst/>
          </a:prstGeom>
          <a:ln w="6350">
            <a:noFill/>
            <a:miter lim="800000"/>
          </a:ln>
        </p:spPr>
        <p:txBody>
          <a:bodyPr vert="horz" wrap="square" lIns="0" tIns="0" rIns="0" bIns="0" rtlCol="0">
            <a:spAutoFit/>
          </a:bodyPr>
          <a:lstStyle>
            <a:lvl1pPr>
              <a:defRPr lang="en-US" sz="800" b="0" dirty="0">
                <a:solidFill>
                  <a:schemeClr val="bg2"/>
                </a:solidFill>
                <a:cs typeface="+mn-cs"/>
              </a:defRPr>
            </a:lvl1pPr>
          </a:lstStyle>
          <a:p>
            <a:pPr lvl="0"/>
            <a:r>
              <a:rPr lang="en-US" dirty="0"/>
              <a:t>Add tracker</a:t>
            </a:r>
          </a:p>
        </p:txBody>
      </p:sp>
      <p:sp>
        <p:nvSpPr>
          <p:cNvPr id="12" name="2. Slide Title">
            <a:extLst>
              <a:ext uri="{FF2B5EF4-FFF2-40B4-BE49-F238E27FC236}">
                <a16:creationId xmlns:a16="http://schemas.microsoft.com/office/drawing/2014/main" id="{D944E0A9-A3EA-46D9-ADD9-4EB81E273B21}"/>
              </a:ext>
            </a:extLst>
          </p:cNvPr>
          <p:cNvSpPr>
            <a:spLocks noGrp="1"/>
          </p:cNvSpPr>
          <p:nvPr>
            <p:ph type="title"/>
            <p:custDataLst>
              <p:tags r:id="rId7"/>
            </p:custDataLst>
          </p:nvPr>
        </p:nvSpPr>
        <p:spPr>
          <a:xfrm>
            <a:off x="416052" y="173736"/>
            <a:ext cx="5225477" cy="338554"/>
          </a:xfrm>
        </p:spPr>
        <p:txBody>
          <a:bodyPr>
            <a:noAutofit/>
          </a:bodyPr>
          <a:lstStyle>
            <a:lvl1pPr>
              <a:defRPr>
                <a:solidFill>
                  <a:schemeClr val="bg2"/>
                </a:solidFill>
              </a:defRPr>
            </a:lvl1pPr>
          </a:lstStyle>
          <a:p>
            <a:r>
              <a:rPr lang="en-US" dirty="0"/>
              <a:t>Click to edit Master title style</a:t>
            </a:r>
          </a:p>
        </p:txBody>
      </p:sp>
      <p:sp>
        <p:nvSpPr>
          <p:cNvPr id="13" name="3. Subtitle">
            <a:extLst>
              <a:ext uri="{FF2B5EF4-FFF2-40B4-BE49-F238E27FC236}">
                <a16:creationId xmlns:a16="http://schemas.microsoft.com/office/drawing/2014/main" id="{6E669794-8AC7-453E-A1CC-88738056B9EB}"/>
              </a:ext>
            </a:extLst>
          </p:cNvPr>
          <p:cNvSpPr>
            <a:spLocks noGrp="1"/>
          </p:cNvSpPr>
          <p:nvPr>
            <p:ph type="subTitle" idx="1"/>
            <p:custDataLst>
              <p:tags r:id="rId8"/>
            </p:custDataLst>
          </p:nvPr>
        </p:nvSpPr>
        <p:spPr>
          <a:xfrm>
            <a:off x="416052" y="525928"/>
            <a:ext cx="5225477" cy="246221"/>
          </a:xfrm>
          <a:prstGeom prst="rect">
            <a:avLst/>
          </a:prstGeom>
        </p:spPr>
        <p:txBody>
          <a:bodyPr wrap="square">
            <a:noAutofit/>
          </a:bodyPr>
          <a:lstStyle>
            <a:lvl1pPr marL="0" indent="0" algn="l">
              <a:buNone/>
              <a:defRPr sz="1600" b="0">
                <a:solidFill>
                  <a:schemeClr val="bg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Tree>
    <p:extLst>
      <p:ext uri="{BB962C8B-B14F-4D97-AF65-F5344CB8AC3E}">
        <p14:creationId xmlns:p14="http://schemas.microsoft.com/office/powerpoint/2010/main" val="2169503006"/>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preserve="1" userDrawn="1">
  <p:cSld name="Contrast 3/4">
    <p:bg>
      <p:bgPr>
        <a:solidFill>
          <a:schemeClr val="tx1"/>
        </a:solidFill>
        <a:effectLst/>
      </p:bgPr>
    </p:bg>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3B19533A-7C36-4239-BCB1-336E4EF4EA93}"/>
              </a:ext>
            </a:extLst>
          </p:cNvPr>
          <p:cNvGraphicFramePr>
            <a:graphicFrameLocks noChangeAspect="1"/>
          </p:cNvGraphicFramePr>
          <p:nvPr userDrawn="1">
            <p:custDataLst>
              <p:tags r:id="rId1"/>
            </p:custDataLst>
            <p:extLst>
              <p:ext uri="{D42A27DB-BD31-4B8C-83A1-F6EECF244321}">
                <p14:modId xmlns:p14="http://schemas.microsoft.com/office/powerpoint/2010/main" val="2992571074"/>
              </p:ext>
            </p:extLst>
          </p:nvPr>
        </p:nvGraphicFramePr>
        <p:xfrm>
          <a:off x="1191" y="1588"/>
          <a:ext cx="1191" cy="1588"/>
        </p:xfrm>
        <a:graphic>
          <a:graphicData uri="http://schemas.openxmlformats.org/presentationml/2006/ole">
            <mc:AlternateContent xmlns:mc="http://schemas.openxmlformats.org/markup-compatibility/2006">
              <mc:Choice xmlns:v="urn:schemas-microsoft-com:vml" Requires="v">
                <p:oleObj name="think-cell Slide" r:id="rId10" imgW="473" imgH="473" progId="TCLayout.ActiveDocument.1">
                  <p:embed/>
                </p:oleObj>
              </mc:Choice>
              <mc:Fallback>
                <p:oleObj name="think-cell Slide" r:id="rId10" imgW="473" imgH="473" progId="TCLayout.ActiveDocument.1">
                  <p:embed/>
                  <p:pic>
                    <p:nvPicPr>
                      <p:cNvPr id="3" name="Object 2" hidden="1">
                        <a:extLst>
                          <a:ext uri="{FF2B5EF4-FFF2-40B4-BE49-F238E27FC236}">
                            <a16:creationId xmlns:a16="http://schemas.microsoft.com/office/drawing/2014/main" id="{3B19533A-7C36-4239-BCB1-336E4EF4EA93}"/>
                          </a:ext>
                        </a:extLst>
                      </p:cNvPr>
                      <p:cNvPicPr/>
                      <p:nvPr/>
                    </p:nvPicPr>
                    <p:blipFill>
                      <a:blip r:embed="rId11"/>
                      <a:stretch>
                        <a:fillRect/>
                      </a:stretch>
                    </p:blipFill>
                    <p:spPr>
                      <a:xfrm>
                        <a:off x="1191" y="1588"/>
                        <a:ext cx="1191" cy="1588"/>
                      </a:xfrm>
                      <a:prstGeom prst="rect">
                        <a:avLst/>
                      </a:prstGeom>
                    </p:spPr>
                  </p:pic>
                </p:oleObj>
              </mc:Fallback>
            </mc:AlternateContent>
          </a:graphicData>
        </a:graphic>
      </p:graphicFrame>
      <p:sp>
        <p:nvSpPr>
          <p:cNvPr id="4" name="Rectangle 3" hidden="1">
            <a:extLst>
              <a:ext uri="{FF2B5EF4-FFF2-40B4-BE49-F238E27FC236}">
                <a16:creationId xmlns:a16="http://schemas.microsoft.com/office/drawing/2014/main" id="{483534B5-88C0-4A63-97A0-468E34B707BD}"/>
              </a:ext>
            </a:extLst>
          </p:cNvPr>
          <p:cNvSpPr/>
          <p:nvPr userDrawn="1">
            <p:custDataLst>
              <p:tags r:id="rId2"/>
            </p:custDataLst>
          </p:nvPr>
        </p:nvSpPr>
        <p:spPr>
          <a:xfrm>
            <a:off x="0" y="0"/>
            <a:ext cx="158750" cy="158750"/>
          </a:xfrm>
          <a:prstGeom prst="rect">
            <a:avLst/>
          </a:prstGeom>
          <a:solidFill>
            <a:schemeClr val="tx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a:spcBef>
                <a:spcPts val="300"/>
              </a:spcBef>
              <a:spcAft>
                <a:spcPts val="300"/>
              </a:spcAft>
            </a:pPr>
            <a:endParaRPr lang="en-US" sz="2200" b="1" i="0" baseline="0" dirty="0">
              <a:solidFill>
                <a:schemeClr val="bg1"/>
              </a:solidFill>
              <a:latin typeface="Arial" panose="020B0604020202020204" pitchFamily="34" charset="0"/>
              <a:ea typeface="+mj-ea"/>
              <a:cs typeface="+mj-cs"/>
              <a:sym typeface="Arial" panose="020B0604020202020204" pitchFamily="34" charset="0"/>
            </a:endParaRPr>
          </a:p>
        </p:txBody>
      </p:sp>
      <p:sp>
        <p:nvSpPr>
          <p:cNvPr id="22" name="RectangleLight">
            <a:extLst>
              <a:ext uri="{FF2B5EF4-FFF2-40B4-BE49-F238E27FC236}">
                <a16:creationId xmlns:a16="http://schemas.microsoft.com/office/drawing/2014/main" id="{65BA59B8-E166-40EF-A08B-73C27149A153}"/>
              </a:ext>
            </a:extLst>
          </p:cNvPr>
          <p:cNvSpPr/>
          <p:nvPr userDrawn="1">
            <p:custDataLst>
              <p:tags r:id="rId3"/>
            </p:custDataLst>
          </p:nvPr>
        </p:nvSpPr>
        <p:spPr bwMode="ltGray">
          <a:xfrm>
            <a:off x="6586062" y="0"/>
            <a:ext cx="2557938" cy="6858000"/>
          </a:xfrm>
          <a:prstGeom prst="rect">
            <a:avLst/>
          </a:prstGeom>
          <a:solidFill>
            <a:schemeClr val="bg1"/>
          </a:solidFill>
          <a:ln w="63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t" anchorCtr="0" forceAA="0" compatLnSpc="1">
            <a:prstTxWarp prst="textNoShape">
              <a:avLst/>
            </a:prstTxWarp>
            <a:noAutofit/>
          </a:bodyP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dirty="0">
              <a:ln>
                <a:noFill/>
              </a:ln>
              <a:solidFill>
                <a:srgbClr val="F0F0F0"/>
              </a:solidFill>
              <a:effectLst/>
              <a:uLnTx/>
              <a:uFillTx/>
              <a:latin typeface="Arial" panose="020B0604020202020204" pitchFamily="34" charset="0"/>
              <a:ea typeface="+mn-ea"/>
              <a:cs typeface="+mn-cs"/>
            </a:endParaRPr>
          </a:p>
        </p:txBody>
      </p:sp>
      <p:sp>
        <p:nvSpPr>
          <p:cNvPr id="31" name="Slide Number">
            <a:extLst>
              <a:ext uri="{FF2B5EF4-FFF2-40B4-BE49-F238E27FC236}">
                <a16:creationId xmlns:a16="http://schemas.microsoft.com/office/drawing/2014/main" id="{379D2FC5-7414-4BC9-B4BF-9AF5FD6513F6}"/>
              </a:ext>
            </a:extLst>
          </p:cNvPr>
          <p:cNvSpPr>
            <a:spLocks noChangeArrowheads="1"/>
          </p:cNvSpPr>
          <p:nvPr userDrawn="1">
            <p:custDataLst>
              <p:tags r:id="rId4"/>
            </p:custDataLst>
          </p:nvPr>
        </p:nvSpPr>
        <p:spPr bwMode="ltGray">
          <a:xfrm>
            <a:off x="8476488" y="6501669"/>
            <a:ext cx="244126" cy="123111"/>
          </a:xfrm>
          <a:prstGeom prst="rect">
            <a:avLst/>
          </a:prstGeom>
          <a:noFill/>
          <a:ln w="9525" algn="ctr">
            <a:noFill/>
            <a:miter lim="800000"/>
            <a:headEnd/>
            <a:tailEnd/>
          </a:ln>
          <a:effectLst/>
        </p:spPr>
        <p:txBody>
          <a:bodyPr wrap="square" lIns="0" tIns="0" rIns="0" bIns="0" anchor="b">
            <a:spAutoFit/>
          </a:bodyPr>
          <a:lstStyle/>
          <a:p>
            <a:pPr algn="r" defTabSz="458047" fontAlgn="auto">
              <a:spcBef>
                <a:spcPts val="0"/>
              </a:spcBef>
              <a:spcAft>
                <a:spcPts val="0"/>
              </a:spcAft>
              <a:defRPr/>
            </a:pPr>
            <a:fld id="{4ABDCABE-3F10-B64C-92F1-862014417034}" type="slidenum">
              <a:rPr lang="en-US" sz="800" smtClean="0">
                <a:solidFill>
                  <a:schemeClr val="tx1"/>
                </a:solidFill>
                <a:latin typeface="+mn-lt"/>
                <a:ea typeface="+mn-ea"/>
                <a:cs typeface="Arial" panose="020B0604020202020204" pitchFamily="34" charset="0"/>
              </a:rPr>
              <a:pPr algn="r" defTabSz="458047" fontAlgn="auto">
                <a:spcBef>
                  <a:spcPts val="0"/>
                </a:spcBef>
                <a:spcAft>
                  <a:spcPts val="0"/>
                </a:spcAft>
                <a:defRPr/>
              </a:pPr>
              <a:t>‹#›</a:t>
            </a:fld>
            <a:endParaRPr lang="en-US" sz="800" dirty="0">
              <a:solidFill>
                <a:schemeClr val="tx1"/>
              </a:solidFill>
              <a:latin typeface="+mn-lt"/>
              <a:ea typeface="+mn-ea"/>
              <a:cs typeface="Arial" panose="020B0604020202020204" pitchFamily="34" charset="0"/>
            </a:endParaRPr>
          </a:p>
        </p:txBody>
      </p:sp>
      <p:sp>
        <p:nvSpPr>
          <p:cNvPr id="10" name="5. Source" hidden="1">
            <a:extLst>
              <a:ext uri="{FF2B5EF4-FFF2-40B4-BE49-F238E27FC236}">
                <a16:creationId xmlns:a16="http://schemas.microsoft.com/office/drawing/2014/main" id="{1C8D134F-A731-4739-8143-D2686DEB74D2}"/>
              </a:ext>
            </a:extLst>
          </p:cNvPr>
          <p:cNvSpPr txBox="1">
            <a:spLocks/>
          </p:cNvSpPr>
          <p:nvPr userDrawn="1">
            <p:custDataLst>
              <p:tags r:id="rId5"/>
            </p:custDataLst>
          </p:nvPr>
        </p:nvSpPr>
        <p:spPr>
          <a:xfrm>
            <a:off x="416051" y="6501669"/>
            <a:ext cx="5943600" cy="123111"/>
          </a:xfrm>
          <a:prstGeom prst="rect">
            <a:avLst/>
          </a:prstGeom>
        </p:spPr>
        <p:txBody>
          <a:bodyPr vert="horz" wrap="square" lIns="0" tIns="0" rIns="0" bIns="0" rtlCol="0" anchor="b">
            <a:noAutofit/>
          </a:bodyPr>
          <a:lstStyle>
            <a:defPPr>
              <a:defRPr lang="en-US"/>
            </a:defPPr>
            <a:lvl1pPr indent="0">
              <a:lnSpc>
                <a:spcPct val="100000"/>
              </a:lnSpc>
              <a:spcBef>
                <a:spcPts val="300"/>
              </a:spcBef>
              <a:spcAft>
                <a:spcPts val="300"/>
              </a:spcAft>
              <a:buFont typeface="Segoe UI" panose="020B0502040204020203" pitchFamily="34" charset="0"/>
              <a:buChar char="​"/>
              <a:defRPr sz="800">
                <a:cs typeface="Arial" panose="020B0604020202020204" pitchFamily="34" charset="0"/>
              </a:defRPr>
            </a:lvl1pPr>
            <a:lvl2pPr marL="228600"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lvl="0"/>
            <a:r>
              <a:rPr lang="en-US" noProof="0" dirty="0">
                <a:solidFill>
                  <a:schemeClr val="bg2"/>
                </a:solidFill>
              </a:rPr>
              <a:t>Source: …</a:t>
            </a:r>
          </a:p>
        </p:txBody>
      </p:sp>
      <p:sp>
        <p:nvSpPr>
          <p:cNvPr id="11" name="1. On-page tracker">
            <a:extLst>
              <a:ext uri="{FF2B5EF4-FFF2-40B4-BE49-F238E27FC236}">
                <a16:creationId xmlns:a16="http://schemas.microsoft.com/office/drawing/2014/main" id="{55319B61-A433-4501-B07D-11941ABA824E}"/>
              </a:ext>
            </a:extLst>
          </p:cNvPr>
          <p:cNvSpPr>
            <a:spLocks noGrp="1"/>
          </p:cNvSpPr>
          <p:nvPr>
            <p:ph type="body" sz="quarter" idx="10" hasCustomPrompt="1"/>
            <p:custDataLst>
              <p:tags r:id="rId6"/>
            </p:custDataLst>
          </p:nvPr>
        </p:nvSpPr>
        <p:spPr>
          <a:xfrm>
            <a:off x="416052" y="41597"/>
            <a:ext cx="2765298" cy="123111"/>
          </a:xfrm>
          <a:prstGeom prst="rect">
            <a:avLst/>
          </a:prstGeom>
          <a:ln w="6350">
            <a:noFill/>
            <a:miter lim="800000"/>
          </a:ln>
        </p:spPr>
        <p:txBody>
          <a:bodyPr vert="horz" wrap="square" lIns="0" tIns="0" rIns="0" bIns="0" rtlCol="0">
            <a:spAutoFit/>
          </a:bodyPr>
          <a:lstStyle>
            <a:lvl1pPr>
              <a:defRPr lang="en-US" sz="800" b="0" dirty="0">
                <a:solidFill>
                  <a:schemeClr val="bg2"/>
                </a:solidFill>
                <a:cs typeface="+mn-cs"/>
              </a:defRPr>
            </a:lvl1pPr>
          </a:lstStyle>
          <a:p>
            <a:pPr lvl="0"/>
            <a:r>
              <a:rPr lang="en-US" dirty="0"/>
              <a:t>Add tracker</a:t>
            </a:r>
          </a:p>
        </p:txBody>
      </p:sp>
      <p:sp>
        <p:nvSpPr>
          <p:cNvPr id="12" name="2. Slide Title">
            <a:extLst>
              <a:ext uri="{FF2B5EF4-FFF2-40B4-BE49-F238E27FC236}">
                <a16:creationId xmlns:a16="http://schemas.microsoft.com/office/drawing/2014/main" id="{FEADE91D-2ED8-4100-AE37-092B06AD3725}"/>
              </a:ext>
            </a:extLst>
          </p:cNvPr>
          <p:cNvSpPr>
            <a:spLocks noGrp="1"/>
          </p:cNvSpPr>
          <p:nvPr>
            <p:ph type="title"/>
            <p:custDataLst>
              <p:tags r:id="rId7"/>
            </p:custDataLst>
          </p:nvPr>
        </p:nvSpPr>
        <p:spPr>
          <a:xfrm>
            <a:off x="416052" y="173736"/>
            <a:ext cx="5943600" cy="338554"/>
          </a:xfrm>
        </p:spPr>
        <p:txBody>
          <a:bodyPr vert="horz" wrap="square" lIns="0" tIns="0" rIns="0" bIns="0" rtlCol="0" anchor="t" anchorCtr="0">
            <a:noAutofit/>
          </a:bodyPr>
          <a:lstStyle>
            <a:lvl1pPr>
              <a:defRPr lang="en-US" dirty="0">
                <a:solidFill>
                  <a:schemeClr val="bg2"/>
                </a:solidFill>
              </a:defRPr>
            </a:lvl1pPr>
          </a:lstStyle>
          <a:p>
            <a:pPr lvl="0"/>
            <a:r>
              <a:rPr lang="en-US" dirty="0"/>
              <a:t>Click to edit Master title style</a:t>
            </a:r>
          </a:p>
        </p:txBody>
      </p:sp>
      <p:sp>
        <p:nvSpPr>
          <p:cNvPr id="13" name="3. Subtitle">
            <a:extLst>
              <a:ext uri="{FF2B5EF4-FFF2-40B4-BE49-F238E27FC236}">
                <a16:creationId xmlns:a16="http://schemas.microsoft.com/office/drawing/2014/main" id="{8CA86431-7EC3-42D3-AB7D-A694A41C6C9C}"/>
              </a:ext>
            </a:extLst>
          </p:cNvPr>
          <p:cNvSpPr>
            <a:spLocks noGrp="1"/>
          </p:cNvSpPr>
          <p:nvPr>
            <p:ph type="subTitle" idx="1"/>
            <p:custDataLst>
              <p:tags r:id="rId8"/>
            </p:custDataLst>
          </p:nvPr>
        </p:nvSpPr>
        <p:spPr>
          <a:xfrm>
            <a:off x="416052" y="525928"/>
            <a:ext cx="5943600" cy="246221"/>
          </a:xfrm>
          <a:prstGeom prst="rect">
            <a:avLst/>
          </a:prstGeom>
        </p:spPr>
        <p:txBody>
          <a:bodyPr vert="horz" wrap="square" lIns="0" tIns="0" rIns="0" bIns="0" rtlCol="0">
            <a:noAutofit/>
          </a:bodyPr>
          <a:lstStyle>
            <a:lvl1pPr>
              <a:defRPr lang="en-US" sz="1600" dirty="0">
                <a:solidFill>
                  <a:schemeClr val="bg2"/>
                </a:solidFill>
              </a:defRPr>
            </a:lvl1pPr>
          </a:lstStyle>
          <a:p>
            <a:pPr lvl="0">
              <a:buNone/>
            </a:pPr>
            <a:r>
              <a:rPr lang="en-US" dirty="0"/>
              <a:t>Click to edit Master subtitle style</a:t>
            </a:r>
          </a:p>
        </p:txBody>
      </p:sp>
    </p:spTree>
    <p:extLst>
      <p:ext uri="{BB962C8B-B14F-4D97-AF65-F5344CB8AC3E}">
        <p14:creationId xmlns:p14="http://schemas.microsoft.com/office/powerpoint/2010/main" val="2090856484"/>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preserve="1" userDrawn="1">
  <p:cSld name="Contrast 3-line">
    <p:spTree>
      <p:nvGrpSpPr>
        <p:cNvPr id="1" name=""/>
        <p:cNvGrpSpPr/>
        <p:nvPr/>
      </p:nvGrpSpPr>
      <p:grpSpPr>
        <a:xfrm>
          <a:off x="0" y="0"/>
          <a:ext cx="0" cy="0"/>
          <a:chOff x="0" y="0"/>
          <a:chExt cx="0" cy="0"/>
        </a:xfrm>
      </p:grpSpPr>
      <p:graphicFrame>
        <p:nvGraphicFramePr>
          <p:cNvPr id="3" name="Object 1" hidden="1">
            <a:extLst>
              <a:ext uri="{FF2B5EF4-FFF2-40B4-BE49-F238E27FC236}">
                <a16:creationId xmlns:a16="http://schemas.microsoft.com/office/drawing/2014/main" id="{FC76F2A2-1ABA-4A04-9B09-0337ED58F43E}"/>
              </a:ext>
            </a:extLst>
          </p:cNvPr>
          <p:cNvGraphicFramePr>
            <a:graphicFrameLocks noChangeAspect="1"/>
          </p:cNvGraphicFramePr>
          <p:nvPr userDrawn="1">
            <p:custDataLst>
              <p:tags r:id="rId1"/>
            </p:custDataLst>
            <p:extLst>
              <p:ext uri="{D42A27DB-BD31-4B8C-83A1-F6EECF244321}">
                <p14:modId xmlns:p14="http://schemas.microsoft.com/office/powerpoint/2010/main" val="940393132"/>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8" imgW="572" imgH="588" progId="TCLayout.ActiveDocument.1">
                  <p:embed/>
                </p:oleObj>
              </mc:Choice>
              <mc:Fallback>
                <p:oleObj name="think-cell Slide" r:id="rId8" imgW="572" imgH="588" progId="TCLayout.ActiveDocument.1">
                  <p:embed/>
                  <p:pic>
                    <p:nvPicPr>
                      <p:cNvPr id="3" name="Object 1" hidden="1">
                        <a:extLst>
                          <a:ext uri="{FF2B5EF4-FFF2-40B4-BE49-F238E27FC236}">
                            <a16:creationId xmlns:a16="http://schemas.microsoft.com/office/drawing/2014/main" id="{FC76F2A2-1ABA-4A04-9B09-0337ED58F43E}"/>
                          </a:ext>
                        </a:extLst>
                      </p:cNvPr>
                      <p:cNvPicPr/>
                      <p:nvPr/>
                    </p:nvPicPr>
                    <p:blipFill>
                      <a:blip r:embed="rId9"/>
                      <a:stretch>
                        <a:fillRect/>
                      </a:stretch>
                    </p:blipFill>
                    <p:spPr>
                      <a:xfrm>
                        <a:off x="1588" y="1588"/>
                        <a:ext cx="1588" cy="1588"/>
                      </a:xfrm>
                      <a:prstGeom prst="rect">
                        <a:avLst/>
                      </a:prstGeom>
                    </p:spPr>
                  </p:pic>
                </p:oleObj>
              </mc:Fallback>
            </mc:AlternateContent>
          </a:graphicData>
        </a:graphic>
      </p:graphicFrame>
      <p:sp>
        <p:nvSpPr>
          <p:cNvPr id="5" name="Rectangle 4" hidden="1">
            <a:extLst>
              <a:ext uri="{FF2B5EF4-FFF2-40B4-BE49-F238E27FC236}">
                <a16:creationId xmlns:a16="http://schemas.microsoft.com/office/drawing/2014/main" id="{0BF2AB45-B29F-4A30-8BFF-9AB641C7A5CF}"/>
              </a:ext>
            </a:extLst>
          </p:cNvPr>
          <p:cNvSpPr/>
          <p:nvPr userDrawn="1">
            <p:custDataLst>
              <p:tags r:id="rId2"/>
            </p:custDataLst>
          </p:nvPr>
        </p:nvSpPr>
        <p:spPr>
          <a:xfrm>
            <a:off x="0" y="0"/>
            <a:ext cx="158750" cy="158750"/>
          </a:xfrm>
          <a:prstGeom prst="rect">
            <a:avLst/>
          </a:prstGeom>
          <a:solidFill>
            <a:schemeClr val="tx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a:spcBef>
                <a:spcPts val="300"/>
              </a:spcBef>
              <a:spcAft>
                <a:spcPts val="300"/>
              </a:spcAft>
            </a:pPr>
            <a:endParaRPr lang="en-US" sz="2200" b="1" i="0" baseline="0" dirty="0">
              <a:solidFill>
                <a:schemeClr val="bg1"/>
              </a:solidFill>
              <a:latin typeface="Arial" panose="020B0604020202020204" pitchFamily="34" charset="0"/>
              <a:ea typeface="+mj-ea"/>
              <a:cs typeface="+mj-cs"/>
              <a:sym typeface="Arial" panose="020B0604020202020204" pitchFamily="34" charset="0"/>
            </a:endParaRPr>
          </a:p>
        </p:txBody>
      </p:sp>
      <p:sp>
        <p:nvSpPr>
          <p:cNvPr id="4" name="2. Slide Title">
            <a:extLst>
              <a:ext uri="{FF2B5EF4-FFF2-40B4-BE49-F238E27FC236}">
                <a16:creationId xmlns:a16="http://schemas.microsoft.com/office/drawing/2014/main" id="{6C3D89FC-A4B9-4683-B64F-B0644150274F}"/>
              </a:ext>
            </a:extLst>
          </p:cNvPr>
          <p:cNvSpPr>
            <a:spLocks noGrp="1"/>
          </p:cNvSpPr>
          <p:nvPr>
            <p:ph type="title"/>
            <p:custDataLst>
              <p:tags r:id="rId3"/>
            </p:custDataLst>
          </p:nvPr>
        </p:nvSpPr>
        <p:spPr>
          <a:xfrm>
            <a:off x="416052" y="173736"/>
            <a:ext cx="8311896" cy="338554"/>
          </a:xfrm>
        </p:spPr>
        <p:txBody>
          <a:bodyPr vert="horz" wrap="square" lIns="0" tIns="0" rIns="0" bIns="0" rtlCol="0" anchor="t" anchorCtr="0">
            <a:spAutoFit/>
          </a:bodyPr>
          <a:lstStyle>
            <a:lvl1pPr>
              <a:defRPr lang="en-US" dirty="0"/>
            </a:lvl1pPr>
          </a:lstStyle>
          <a:p>
            <a:pPr lvl="0"/>
            <a:r>
              <a:rPr lang="en-US" dirty="0"/>
              <a:t>Click to edit Master title style</a:t>
            </a:r>
          </a:p>
        </p:txBody>
      </p:sp>
      <p:sp>
        <p:nvSpPr>
          <p:cNvPr id="20" name="Slide Number">
            <a:extLst>
              <a:ext uri="{FF2B5EF4-FFF2-40B4-BE49-F238E27FC236}">
                <a16:creationId xmlns:a16="http://schemas.microsoft.com/office/drawing/2014/main" id="{F5AB69F0-0252-4F2C-9F5C-D4F8BF35BCBE}"/>
              </a:ext>
            </a:extLst>
          </p:cNvPr>
          <p:cNvSpPr>
            <a:spLocks noChangeArrowheads="1"/>
          </p:cNvSpPr>
          <p:nvPr userDrawn="1">
            <p:custDataLst>
              <p:tags r:id="rId4"/>
            </p:custDataLst>
          </p:nvPr>
        </p:nvSpPr>
        <p:spPr bwMode="black">
          <a:xfrm>
            <a:off x="8476488" y="6501669"/>
            <a:ext cx="244126" cy="123111"/>
          </a:xfrm>
          <a:prstGeom prst="rect">
            <a:avLst/>
          </a:prstGeom>
          <a:noFill/>
          <a:ln w="9525" algn="ctr">
            <a:noFill/>
            <a:miter lim="800000"/>
            <a:headEnd/>
            <a:tailEnd/>
          </a:ln>
          <a:effectLst/>
        </p:spPr>
        <p:txBody>
          <a:bodyPr wrap="square" lIns="0" tIns="0" rIns="0" bIns="0" anchor="b">
            <a:spAutoFit/>
          </a:bodyPr>
          <a:lstStyle/>
          <a:p>
            <a:pPr marL="0" algn="r" defTabSz="458047" rtl="0" eaLnBrk="1" fontAlgn="auto" latinLnBrk="0" hangingPunct="1">
              <a:spcBef>
                <a:spcPts val="0"/>
              </a:spcBef>
              <a:spcAft>
                <a:spcPts val="0"/>
              </a:spcAft>
              <a:defRPr/>
            </a:pPr>
            <a:fld id="{4ABDCABE-3F10-B64C-92F1-862014417034}" type="slidenum">
              <a:rPr lang="en-US" sz="800" kern="1200" smtClean="0">
                <a:solidFill>
                  <a:schemeClr val="tx1"/>
                </a:solidFill>
                <a:latin typeface="+mn-lt"/>
                <a:ea typeface="+mn-ea"/>
                <a:cs typeface="Arial" panose="020B0604020202020204" pitchFamily="34" charset="0"/>
              </a:rPr>
              <a:pPr marL="0" algn="r" defTabSz="458047" rtl="0" eaLnBrk="1" fontAlgn="auto" latinLnBrk="0" hangingPunct="1">
                <a:spcBef>
                  <a:spcPts val="0"/>
                </a:spcBef>
                <a:spcAft>
                  <a:spcPts val="0"/>
                </a:spcAft>
                <a:defRPr/>
              </a:pPr>
              <a:t>‹#›</a:t>
            </a:fld>
            <a:endParaRPr lang="en-US" sz="800" kern="1200" dirty="0">
              <a:solidFill>
                <a:schemeClr val="tx1"/>
              </a:solidFill>
              <a:latin typeface="+mn-lt"/>
              <a:ea typeface="+mn-ea"/>
              <a:cs typeface="Arial" panose="020B0604020202020204" pitchFamily="34" charset="0"/>
            </a:endParaRPr>
          </a:p>
        </p:txBody>
      </p:sp>
      <p:sp>
        <p:nvSpPr>
          <p:cNvPr id="11" name="5. Source" hidden="1">
            <a:extLst>
              <a:ext uri="{FF2B5EF4-FFF2-40B4-BE49-F238E27FC236}">
                <a16:creationId xmlns:a16="http://schemas.microsoft.com/office/drawing/2014/main" id="{47E4E1B2-7BEE-4850-9B22-8E9756066563}"/>
              </a:ext>
            </a:extLst>
          </p:cNvPr>
          <p:cNvSpPr txBox="1"/>
          <p:nvPr userDrawn="1">
            <p:custDataLst>
              <p:tags r:id="rId5"/>
            </p:custDataLst>
          </p:nvPr>
        </p:nvSpPr>
        <p:spPr>
          <a:xfrm>
            <a:off x="416052" y="6501669"/>
            <a:ext cx="4851907" cy="123111"/>
          </a:xfrm>
          <a:prstGeom prst="rect">
            <a:avLst/>
          </a:prstGeom>
        </p:spPr>
        <p:txBody>
          <a:bodyPr vert="horz" wrap="square" lIns="0" tIns="0" rIns="0" bIns="0" rtlCol="0" anchor="b">
            <a:spAutoFit/>
          </a:bodyPr>
          <a:lstStyle>
            <a:defPPr>
              <a:defRPr lang="en-US"/>
            </a:defPPr>
            <a:lvl1pPr indent="0">
              <a:lnSpc>
                <a:spcPct val="100000"/>
              </a:lnSpc>
              <a:spcBef>
                <a:spcPts val="300"/>
              </a:spcBef>
              <a:spcAft>
                <a:spcPts val="300"/>
              </a:spcAft>
              <a:buFont typeface="Segoe UI" panose="020B0502040204020203" pitchFamily="34" charset="0"/>
              <a:buChar char="​"/>
              <a:defRPr sz="800">
                <a:cs typeface="Arial" panose="020B0604020202020204" pitchFamily="34" charset="0"/>
              </a:defRPr>
            </a:lvl1pPr>
            <a:lvl2pPr marL="228600"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lvl="0"/>
            <a:r>
              <a:rPr lang="en-US" dirty="0"/>
              <a:t>Source: …</a:t>
            </a:r>
          </a:p>
        </p:txBody>
      </p:sp>
      <p:sp>
        <p:nvSpPr>
          <p:cNvPr id="12" name="1. On-page tracker">
            <a:extLst>
              <a:ext uri="{FF2B5EF4-FFF2-40B4-BE49-F238E27FC236}">
                <a16:creationId xmlns:a16="http://schemas.microsoft.com/office/drawing/2014/main" id="{DD8848D6-BF42-4D5E-B951-2BE62FA6F588}"/>
              </a:ext>
            </a:extLst>
          </p:cNvPr>
          <p:cNvSpPr>
            <a:spLocks noGrp="1"/>
          </p:cNvSpPr>
          <p:nvPr>
            <p:ph type="body" sz="quarter" idx="10" hasCustomPrompt="1"/>
            <p:custDataLst>
              <p:tags r:id="rId6"/>
            </p:custDataLst>
          </p:nvPr>
        </p:nvSpPr>
        <p:spPr>
          <a:xfrm>
            <a:off x="416052" y="41597"/>
            <a:ext cx="2765298" cy="123111"/>
          </a:xfrm>
          <a:prstGeom prst="rect">
            <a:avLst/>
          </a:prstGeom>
          <a:ln w="6350">
            <a:noFill/>
            <a:miter lim="800000"/>
          </a:ln>
        </p:spPr>
        <p:txBody>
          <a:bodyPr vert="horz" wrap="square" lIns="0" tIns="0" rIns="0" bIns="0" rtlCol="0">
            <a:spAutoFit/>
          </a:bodyPr>
          <a:lstStyle>
            <a:lvl1pPr>
              <a:defRPr lang="en-US" sz="800" b="0" dirty="0">
                <a:cs typeface="+mn-cs"/>
              </a:defRPr>
            </a:lvl1pPr>
          </a:lstStyle>
          <a:p>
            <a:pPr lvl="0"/>
            <a:r>
              <a:rPr lang="en-US" dirty="0"/>
              <a:t>Add tracker</a:t>
            </a:r>
          </a:p>
        </p:txBody>
      </p:sp>
    </p:spTree>
    <p:extLst>
      <p:ext uri="{BB962C8B-B14F-4D97-AF65-F5344CB8AC3E}">
        <p14:creationId xmlns:p14="http://schemas.microsoft.com/office/powerpoint/2010/main" val="1006483469"/>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preserve="1" userDrawn="1">
  <p:cSld name="Contrast Custom">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79F4DBA6-D3B0-48EF-A7F6-B91F9D471962}"/>
              </a:ext>
            </a:extLst>
          </p:cNvPr>
          <p:cNvGraphicFramePr>
            <a:graphicFrameLocks noChangeAspect="1"/>
          </p:cNvGraphicFramePr>
          <p:nvPr userDrawn="1">
            <p:custDataLst>
              <p:tags r:id="rId1"/>
            </p:custDataLst>
            <p:extLst>
              <p:ext uri="{D42A27DB-BD31-4B8C-83A1-F6EECF244321}">
                <p14:modId xmlns:p14="http://schemas.microsoft.com/office/powerpoint/2010/main" val="1599892878"/>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6" imgW="592" imgH="591" progId="TCLayout.ActiveDocument.1">
                  <p:embed/>
                </p:oleObj>
              </mc:Choice>
              <mc:Fallback>
                <p:oleObj name="think-cell Slide" r:id="rId6" imgW="592" imgH="591" progId="TCLayout.ActiveDocument.1">
                  <p:embed/>
                  <p:pic>
                    <p:nvPicPr>
                      <p:cNvPr id="2" name="Object 1" hidden="1">
                        <a:extLst>
                          <a:ext uri="{FF2B5EF4-FFF2-40B4-BE49-F238E27FC236}">
                            <a16:creationId xmlns:a16="http://schemas.microsoft.com/office/drawing/2014/main" id="{79F4DBA6-D3B0-48EF-A7F6-B91F9D471962}"/>
                          </a:ext>
                        </a:extLst>
                      </p:cNvPr>
                      <p:cNvPicPr/>
                      <p:nvPr/>
                    </p:nvPicPr>
                    <p:blipFill>
                      <a:blip r:embed="rId7"/>
                      <a:stretch>
                        <a:fillRect/>
                      </a:stretch>
                    </p:blipFill>
                    <p:spPr>
                      <a:xfrm>
                        <a:off x="1588" y="1588"/>
                        <a:ext cx="1588" cy="1588"/>
                      </a:xfrm>
                      <a:prstGeom prst="rect">
                        <a:avLst/>
                      </a:prstGeom>
                    </p:spPr>
                  </p:pic>
                </p:oleObj>
              </mc:Fallback>
            </mc:AlternateContent>
          </a:graphicData>
        </a:graphic>
      </p:graphicFrame>
      <p:sp>
        <p:nvSpPr>
          <p:cNvPr id="13" name="Slide Number">
            <a:extLst>
              <a:ext uri="{FF2B5EF4-FFF2-40B4-BE49-F238E27FC236}">
                <a16:creationId xmlns:a16="http://schemas.microsoft.com/office/drawing/2014/main" id="{4314F30F-D12A-4F12-9A27-219736E74FDA}"/>
              </a:ext>
            </a:extLst>
          </p:cNvPr>
          <p:cNvSpPr>
            <a:spLocks noChangeArrowheads="1"/>
          </p:cNvSpPr>
          <p:nvPr userDrawn="1">
            <p:custDataLst>
              <p:tags r:id="rId2"/>
            </p:custDataLst>
          </p:nvPr>
        </p:nvSpPr>
        <p:spPr bwMode="ltGray">
          <a:xfrm>
            <a:off x="8476488" y="6501669"/>
            <a:ext cx="244126" cy="123111"/>
          </a:xfrm>
          <a:prstGeom prst="rect">
            <a:avLst/>
          </a:prstGeom>
          <a:noFill/>
          <a:ln w="9525" algn="ctr">
            <a:noFill/>
            <a:miter lim="800000"/>
            <a:headEnd/>
            <a:tailEnd/>
          </a:ln>
          <a:effectLst/>
        </p:spPr>
        <p:txBody>
          <a:bodyPr wrap="square" lIns="0" tIns="0" rIns="0" bIns="0" anchor="b">
            <a:spAutoFit/>
          </a:bodyPr>
          <a:lstStyle/>
          <a:p>
            <a:pPr algn="r" defTabSz="458047" fontAlgn="auto">
              <a:spcBef>
                <a:spcPts val="0"/>
              </a:spcBef>
              <a:spcAft>
                <a:spcPts val="0"/>
              </a:spcAft>
              <a:defRPr/>
            </a:pPr>
            <a:fld id="{4ABDCABE-3F10-B64C-92F1-862014417034}" type="slidenum">
              <a:rPr lang="en-US" sz="800" smtClean="0">
                <a:solidFill>
                  <a:schemeClr val="tx1"/>
                </a:solidFill>
                <a:latin typeface="+mn-lt"/>
                <a:ea typeface="+mn-ea"/>
                <a:cs typeface="Arial" panose="020B0604020202020204" pitchFamily="34" charset="0"/>
              </a:rPr>
              <a:pPr algn="r" defTabSz="458047" fontAlgn="auto">
                <a:spcBef>
                  <a:spcPts val="0"/>
                </a:spcBef>
                <a:spcAft>
                  <a:spcPts val="0"/>
                </a:spcAft>
                <a:defRPr/>
              </a:pPr>
              <a:t>‹#›</a:t>
            </a:fld>
            <a:endParaRPr lang="en-US" sz="800" dirty="0">
              <a:solidFill>
                <a:schemeClr val="tx1"/>
              </a:solidFill>
              <a:latin typeface="+mn-lt"/>
              <a:ea typeface="+mn-ea"/>
              <a:cs typeface="Arial" panose="020B0604020202020204" pitchFamily="34" charset="0"/>
            </a:endParaRPr>
          </a:p>
        </p:txBody>
      </p:sp>
      <p:sp>
        <p:nvSpPr>
          <p:cNvPr id="7" name="5. Source" hidden="1">
            <a:extLst>
              <a:ext uri="{FF2B5EF4-FFF2-40B4-BE49-F238E27FC236}">
                <a16:creationId xmlns:a16="http://schemas.microsoft.com/office/drawing/2014/main" id="{DD4E823E-DF1B-436E-BC30-2B44F8356ACA}"/>
              </a:ext>
            </a:extLst>
          </p:cNvPr>
          <p:cNvSpPr txBox="1"/>
          <p:nvPr userDrawn="1">
            <p:custDataLst>
              <p:tags r:id="rId3"/>
            </p:custDataLst>
          </p:nvPr>
        </p:nvSpPr>
        <p:spPr>
          <a:xfrm>
            <a:off x="416052" y="6501669"/>
            <a:ext cx="4851907" cy="123111"/>
          </a:xfrm>
          <a:prstGeom prst="rect">
            <a:avLst/>
          </a:prstGeom>
        </p:spPr>
        <p:txBody>
          <a:bodyPr vert="horz" wrap="square" lIns="0" tIns="0" rIns="0" bIns="0" rtlCol="0" anchor="b">
            <a:spAutoFit/>
          </a:bodyPr>
          <a:lstStyle>
            <a:defPPr>
              <a:defRPr lang="en-US"/>
            </a:defPPr>
            <a:lvl1pPr indent="0">
              <a:lnSpc>
                <a:spcPct val="100000"/>
              </a:lnSpc>
              <a:spcBef>
                <a:spcPts val="300"/>
              </a:spcBef>
              <a:spcAft>
                <a:spcPts val="300"/>
              </a:spcAft>
              <a:buFont typeface="Segoe UI" panose="020B0502040204020203" pitchFamily="34" charset="0"/>
              <a:buChar char="​"/>
              <a:defRPr sz="800">
                <a:cs typeface="Arial" panose="020B0604020202020204" pitchFamily="34" charset="0"/>
              </a:defRPr>
            </a:lvl1pPr>
            <a:lvl2pPr marL="228600"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lvl="0"/>
            <a:r>
              <a:rPr lang="en-US" dirty="0"/>
              <a:t>Source: …</a:t>
            </a:r>
          </a:p>
        </p:txBody>
      </p:sp>
      <p:sp>
        <p:nvSpPr>
          <p:cNvPr id="8" name="1. On-page tracker">
            <a:extLst>
              <a:ext uri="{FF2B5EF4-FFF2-40B4-BE49-F238E27FC236}">
                <a16:creationId xmlns:a16="http://schemas.microsoft.com/office/drawing/2014/main" id="{0CC233E2-5317-4D52-9C0D-8DB3AC55BB47}"/>
              </a:ext>
            </a:extLst>
          </p:cNvPr>
          <p:cNvSpPr>
            <a:spLocks noGrp="1"/>
          </p:cNvSpPr>
          <p:nvPr>
            <p:ph type="body" sz="quarter" idx="10" hasCustomPrompt="1"/>
            <p:custDataLst>
              <p:tags r:id="rId4"/>
            </p:custDataLst>
          </p:nvPr>
        </p:nvSpPr>
        <p:spPr>
          <a:xfrm>
            <a:off x="416052" y="41597"/>
            <a:ext cx="2765298" cy="123111"/>
          </a:xfrm>
          <a:prstGeom prst="rect">
            <a:avLst/>
          </a:prstGeom>
          <a:ln w="6350">
            <a:noFill/>
            <a:miter lim="800000"/>
          </a:ln>
        </p:spPr>
        <p:txBody>
          <a:bodyPr vert="horz" wrap="square" lIns="0" tIns="0" rIns="0" bIns="0" rtlCol="0">
            <a:spAutoFit/>
          </a:bodyPr>
          <a:lstStyle>
            <a:lvl1pPr>
              <a:defRPr lang="en-US" sz="800" b="0" dirty="0">
                <a:cs typeface="+mn-cs"/>
              </a:defRPr>
            </a:lvl1pPr>
          </a:lstStyle>
          <a:p>
            <a:pPr lvl="0"/>
            <a:r>
              <a:rPr lang="en-US" dirty="0"/>
              <a:t>Add tracker</a:t>
            </a:r>
          </a:p>
        </p:txBody>
      </p:sp>
    </p:spTree>
    <p:extLst>
      <p:ext uri="{BB962C8B-B14F-4D97-AF65-F5344CB8AC3E}">
        <p14:creationId xmlns:p14="http://schemas.microsoft.com/office/powerpoint/2010/main" val="1679850017"/>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preserve="1" userDrawn="1">
  <p:cSld name="Contrast End">
    <p:bg>
      <p:bgPr>
        <a:solidFill>
          <a:schemeClr val="bg1"/>
        </a:solidFill>
        <a:effectLst/>
      </p:bgPr>
    </p:bg>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312D60A9-87F7-4095-BE4F-D6501EB81440}"/>
              </a:ext>
            </a:extLst>
          </p:cNvPr>
          <p:cNvGraphicFramePr>
            <a:graphicFrameLocks noChangeAspect="1"/>
          </p:cNvGraphicFramePr>
          <p:nvPr userDrawn="1">
            <p:custDataLst>
              <p:tags r:id="rId1"/>
            </p:custDataLst>
            <p:extLst>
              <p:ext uri="{D42A27DB-BD31-4B8C-83A1-F6EECF244321}">
                <p14:modId xmlns:p14="http://schemas.microsoft.com/office/powerpoint/2010/main" val="510198005"/>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592" imgH="591" progId="TCLayout.ActiveDocument.1">
                  <p:embed/>
                </p:oleObj>
              </mc:Choice>
              <mc:Fallback>
                <p:oleObj name="think-cell Slide" r:id="rId4" imgW="592" imgH="591" progId="TCLayout.ActiveDocument.1">
                  <p:embed/>
                  <p:pic>
                    <p:nvPicPr>
                      <p:cNvPr id="2" name="Object 1" hidden="1">
                        <a:extLst>
                          <a:ext uri="{FF2B5EF4-FFF2-40B4-BE49-F238E27FC236}">
                            <a16:creationId xmlns:a16="http://schemas.microsoft.com/office/drawing/2014/main" id="{312D60A9-87F7-4095-BE4F-D6501EB81440}"/>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8" name="5. Source" hidden="1">
            <a:extLst>
              <a:ext uri="{FF2B5EF4-FFF2-40B4-BE49-F238E27FC236}">
                <a16:creationId xmlns:a16="http://schemas.microsoft.com/office/drawing/2014/main" id="{280A55D4-B754-41C0-9254-74244C7FC0FB}"/>
              </a:ext>
            </a:extLst>
          </p:cNvPr>
          <p:cNvSpPr txBox="1"/>
          <p:nvPr userDrawn="1">
            <p:custDataLst>
              <p:tags r:id="rId2"/>
            </p:custDataLst>
          </p:nvPr>
        </p:nvSpPr>
        <p:spPr>
          <a:xfrm>
            <a:off x="416052" y="6501669"/>
            <a:ext cx="4851907" cy="123111"/>
          </a:xfrm>
          <a:prstGeom prst="rect">
            <a:avLst/>
          </a:prstGeom>
        </p:spPr>
        <p:txBody>
          <a:bodyPr vert="horz" wrap="square" lIns="0" tIns="0" rIns="0" bIns="0" rtlCol="0" anchor="b">
            <a:spAutoFit/>
          </a:bodyPr>
          <a:lstStyle>
            <a:defPPr>
              <a:defRPr lang="en-US"/>
            </a:defPPr>
            <a:lvl1pPr indent="0">
              <a:lnSpc>
                <a:spcPct val="100000"/>
              </a:lnSpc>
              <a:spcBef>
                <a:spcPts val="300"/>
              </a:spcBef>
              <a:spcAft>
                <a:spcPts val="300"/>
              </a:spcAft>
              <a:buFont typeface="Segoe UI" panose="020B0502040204020203" pitchFamily="34" charset="0"/>
              <a:buChar char="​"/>
              <a:defRPr sz="800">
                <a:cs typeface="Arial" panose="020B0604020202020204" pitchFamily="34" charset="0"/>
              </a:defRPr>
            </a:lvl1pPr>
            <a:lvl2pPr marL="228600"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lvl="0"/>
            <a:r>
              <a:rPr lang="en-US" dirty="0"/>
              <a:t>Source: …</a:t>
            </a:r>
          </a:p>
        </p:txBody>
      </p:sp>
    </p:spTree>
    <p:extLst>
      <p:ext uri="{BB962C8B-B14F-4D97-AF65-F5344CB8AC3E}">
        <p14:creationId xmlns:p14="http://schemas.microsoft.com/office/powerpoint/2010/main" val="367790021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Default">
    <p:spTree>
      <p:nvGrpSpPr>
        <p:cNvPr id="1" name=""/>
        <p:cNvGrpSpPr/>
        <p:nvPr/>
      </p:nvGrpSpPr>
      <p:grpSpPr>
        <a:xfrm>
          <a:off x="0" y="0"/>
          <a:ext cx="0" cy="0"/>
          <a:chOff x="0" y="0"/>
          <a:chExt cx="0" cy="0"/>
        </a:xfrm>
      </p:grpSpPr>
      <p:sp>
        <p:nvSpPr>
          <p:cNvPr id="5" name="Do not remove" hidden="1">
            <a:extLst>
              <a:ext uri="{FF2B5EF4-FFF2-40B4-BE49-F238E27FC236}">
                <a16:creationId xmlns:a16="http://schemas.microsoft.com/office/drawing/2014/main" id="{975D1B44-661B-4F7B-B8A0-9C458417D607}"/>
              </a:ext>
            </a:extLst>
          </p:cNvPr>
          <p:cNvSpPr/>
          <p:nvPr userDrawn="1">
            <p:custDataLst>
              <p:tags r:id="rId1"/>
            </p:custDataLst>
          </p:nvPr>
        </p:nvSpPr>
        <p:spPr>
          <a:xfrm>
            <a:off x="0" y="0"/>
            <a:ext cx="12700" cy="12700"/>
          </a:xfrm>
          <a:prstGeom prst="octagon">
            <a:avLst/>
          </a:prstGeom>
          <a:noFill/>
          <a:ln w="6350" cap="sq">
            <a:noFill/>
            <a:miter lim="800000"/>
          </a:ln>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ts val="300"/>
              </a:spcBef>
              <a:spcAft>
                <a:spcPts val="300"/>
              </a:spcAft>
            </a:pPr>
            <a:endParaRPr lang="en-US" sz="1600" dirty="0">
              <a:solidFill>
                <a:schemeClr val="tx1"/>
              </a:solidFill>
            </a:endParaRPr>
          </a:p>
        </p:txBody>
      </p:sp>
      <p:graphicFrame>
        <p:nvGraphicFramePr>
          <p:cNvPr id="3" name="Object 2" hidden="1">
            <a:extLst>
              <a:ext uri="{FF2B5EF4-FFF2-40B4-BE49-F238E27FC236}">
                <a16:creationId xmlns:a16="http://schemas.microsoft.com/office/drawing/2014/main" id="{5306E269-83F5-4510-A180-109E926BB41B}"/>
              </a:ext>
            </a:extLst>
          </p:cNvPr>
          <p:cNvGraphicFramePr>
            <a:graphicFrameLocks noChangeAspect="1"/>
          </p:cNvGraphicFramePr>
          <p:nvPr userDrawn="1">
            <p:custDataLst>
              <p:tags r:id="rId2"/>
            </p:custDataLst>
            <p:extLst>
              <p:ext uri="{D42A27DB-BD31-4B8C-83A1-F6EECF244321}">
                <p14:modId xmlns:p14="http://schemas.microsoft.com/office/powerpoint/2010/main" val="3574117327"/>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10" imgW="572" imgH="588" progId="TCLayout.ActiveDocument.1">
                  <p:embed/>
                </p:oleObj>
              </mc:Choice>
              <mc:Fallback>
                <p:oleObj name="think-cell Slide" r:id="rId10" imgW="572" imgH="588" progId="TCLayout.ActiveDocument.1">
                  <p:embed/>
                  <p:pic>
                    <p:nvPicPr>
                      <p:cNvPr id="3" name="Object 2" hidden="1">
                        <a:extLst>
                          <a:ext uri="{FF2B5EF4-FFF2-40B4-BE49-F238E27FC236}">
                            <a16:creationId xmlns:a16="http://schemas.microsoft.com/office/drawing/2014/main" id="{5306E269-83F5-4510-A180-109E926BB41B}"/>
                          </a:ext>
                        </a:extLst>
                      </p:cNvPr>
                      <p:cNvPicPr/>
                      <p:nvPr/>
                    </p:nvPicPr>
                    <p:blipFill>
                      <a:blip r:embed="rId11"/>
                      <a:stretch>
                        <a:fillRect/>
                      </a:stretch>
                    </p:blipFill>
                    <p:spPr>
                      <a:xfrm>
                        <a:off x="1588" y="1588"/>
                        <a:ext cx="1588" cy="1588"/>
                      </a:xfrm>
                      <a:prstGeom prst="rect">
                        <a:avLst/>
                      </a:prstGeom>
                    </p:spPr>
                  </p:pic>
                </p:oleObj>
              </mc:Fallback>
            </mc:AlternateContent>
          </a:graphicData>
        </a:graphic>
      </p:graphicFrame>
      <p:sp>
        <p:nvSpPr>
          <p:cNvPr id="4" name="Rectangle 3" hidden="1">
            <a:extLst>
              <a:ext uri="{FF2B5EF4-FFF2-40B4-BE49-F238E27FC236}">
                <a16:creationId xmlns:a16="http://schemas.microsoft.com/office/drawing/2014/main" id="{E6743208-2407-42A5-AA96-0B30899A9CB9}"/>
              </a:ext>
            </a:extLst>
          </p:cNvPr>
          <p:cNvSpPr/>
          <p:nvPr userDrawn="1">
            <p:custDataLst>
              <p:tags r:id="rId3"/>
            </p:custDataLst>
          </p:nvPr>
        </p:nvSpPr>
        <p:spPr>
          <a:xfrm>
            <a:off x="0" y="0"/>
            <a:ext cx="158750" cy="158750"/>
          </a:xfrm>
          <a:prstGeom prst="rect">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a:spcBef>
                <a:spcPts val="300"/>
              </a:spcBef>
              <a:spcAft>
                <a:spcPts val="300"/>
              </a:spcAft>
            </a:pPr>
            <a:endParaRPr lang="en-US" sz="2200" b="1" i="0" baseline="0" dirty="0">
              <a:solidFill>
                <a:schemeClr val="bg1"/>
              </a:solidFill>
              <a:latin typeface="Arial" panose="020B0604020202020204" pitchFamily="34" charset="0"/>
              <a:ea typeface="+mj-ea"/>
              <a:cs typeface="+mj-cs"/>
              <a:sym typeface="Arial" panose="020B0604020202020204" pitchFamily="34" charset="0"/>
            </a:endParaRPr>
          </a:p>
        </p:txBody>
      </p:sp>
      <p:sp>
        <p:nvSpPr>
          <p:cNvPr id="8" name="3. Subtitle">
            <a:extLst>
              <a:ext uri="{FF2B5EF4-FFF2-40B4-BE49-F238E27FC236}">
                <a16:creationId xmlns:a16="http://schemas.microsoft.com/office/drawing/2014/main" id="{EE021D34-D41C-4EE9-A72D-F8D1E4D69428}"/>
              </a:ext>
            </a:extLst>
          </p:cNvPr>
          <p:cNvSpPr>
            <a:spLocks noGrp="1"/>
          </p:cNvSpPr>
          <p:nvPr>
            <p:ph type="subTitle" idx="1"/>
            <p:custDataLst>
              <p:tags r:id="rId4"/>
            </p:custDataLst>
          </p:nvPr>
        </p:nvSpPr>
        <p:spPr>
          <a:xfrm>
            <a:off x="416052" y="525928"/>
            <a:ext cx="8311896" cy="246221"/>
          </a:xfrm>
          <a:prstGeom prst="rect">
            <a:avLst/>
          </a:prstGeom>
        </p:spPr>
        <p:txBody>
          <a:bodyPr vert="horz" wrap="square" lIns="0" tIns="0" rIns="0" bIns="0" rtlCol="0">
            <a:spAutoFit/>
          </a:bodyPr>
          <a:lstStyle>
            <a:lvl1pPr>
              <a:defRPr lang="en-US" sz="1600" dirty="0"/>
            </a:lvl1pPr>
          </a:lstStyle>
          <a:p>
            <a:pPr lvl="0">
              <a:buNone/>
            </a:pPr>
            <a:r>
              <a:rPr lang="en-US"/>
              <a:t>Click to edit Master subtitle style</a:t>
            </a:r>
            <a:endParaRPr lang="en-US" dirty="0"/>
          </a:p>
        </p:txBody>
      </p:sp>
      <p:sp>
        <p:nvSpPr>
          <p:cNvPr id="17" name="2. Slide Title">
            <a:extLst>
              <a:ext uri="{FF2B5EF4-FFF2-40B4-BE49-F238E27FC236}">
                <a16:creationId xmlns:a16="http://schemas.microsoft.com/office/drawing/2014/main" id="{2A02F3DA-248E-4A50-B54D-BAD18BAB3254}"/>
              </a:ext>
            </a:extLst>
          </p:cNvPr>
          <p:cNvSpPr>
            <a:spLocks noGrp="1"/>
          </p:cNvSpPr>
          <p:nvPr>
            <p:ph type="title"/>
            <p:custDataLst>
              <p:tags r:id="rId5"/>
            </p:custDataLst>
          </p:nvPr>
        </p:nvSpPr>
        <p:spPr>
          <a:xfrm>
            <a:off x="416052" y="173736"/>
            <a:ext cx="8311896" cy="338554"/>
          </a:xfrm>
        </p:spPr>
        <p:txBody>
          <a:bodyPr vert="horz" wrap="square" lIns="0" tIns="0" rIns="0" bIns="0" rtlCol="0" anchor="t" anchorCtr="0">
            <a:spAutoFit/>
          </a:bodyPr>
          <a:lstStyle>
            <a:lvl1pPr>
              <a:defRPr lang="en-US" dirty="0"/>
            </a:lvl1pPr>
          </a:lstStyle>
          <a:p>
            <a:pPr lvl="0"/>
            <a:r>
              <a:rPr lang="en-US"/>
              <a:t>Click to edit Master title style</a:t>
            </a:r>
            <a:endParaRPr lang="en-US" dirty="0"/>
          </a:p>
        </p:txBody>
      </p:sp>
      <p:sp>
        <p:nvSpPr>
          <p:cNvPr id="9" name="Slide Number">
            <a:extLst>
              <a:ext uri="{FF2B5EF4-FFF2-40B4-BE49-F238E27FC236}">
                <a16:creationId xmlns:a16="http://schemas.microsoft.com/office/drawing/2014/main" id="{3D1A1691-03F4-4B0C-8CAB-F8163BA54877}"/>
              </a:ext>
            </a:extLst>
          </p:cNvPr>
          <p:cNvSpPr>
            <a:spLocks noChangeArrowheads="1"/>
          </p:cNvSpPr>
          <p:nvPr userDrawn="1">
            <p:custDataLst>
              <p:tags r:id="rId6"/>
            </p:custDataLst>
          </p:nvPr>
        </p:nvSpPr>
        <p:spPr bwMode="ltGray">
          <a:xfrm>
            <a:off x="8476488" y="6501669"/>
            <a:ext cx="244126" cy="123111"/>
          </a:xfrm>
          <a:prstGeom prst="rect">
            <a:avLst/>
          </a:prstGeom>
          <a:noFill/>
          <a:ln w="9525" algn="ctr">
            <a:noFill/>
            <a:miter lim="800000"/>
            <a:headEnd/>
            <a:tailEnd/>
          </a:ln>
          <a:effectLst/>
        </p:spPr>
        <p:txBody>
          <a:bodyPr wrap="square" lIns="0" tIns="0" rIns="0" bIns="0" anchor="b">
            <a:spAutoFit/>
          </a:bodyPr>
          <a:lstStyle/>
          <a:p>
            <a:pPr algn="r" defTabSz="458047" fontAlgn="auto">
              <a:spcBef>
                <a:spcPts val="0"/>
              </a:spcBef>
              <a:spcAft>
                <a:spcPts val="0"/>
              </a:spcAft>
              <a:defRPr/>
            </a:pPr>
            <a:fld id="{4ABDCABE-3F10-B64C-92F1-862014417034}" type="slidenum">
              <a:rPr lang="en-US" sz="800" b="0" smtClean="0">
                <a:solidFill>
                  <a:schemeClr val="tx1"/>
                </a:solidFill>
                <a:latin typeface="+mn-lt"/>
                <a:ea typeface="+mn-ea"/>
                <a:cs typeface="Arial" panose="020B0604020202020204" pitchFamily="34" charset="0"/>
              </a:rPr>
              <a:pPr algn="r" defTabSz="458047" fontAlgn="auto">
                <a:spcBef>
                  <a:spcPts val="0"/>
                </a:spcBef>
                <a:spcAft>
                  <a:spcPts val="0"/>
                </a:spcAft>
                <a:defRPr/>
              </a:pPr>
              <a:t>‹#›</a:t>
            </a:fld>
            <a:endParaRPr lang="en-US" sz="800" b="0" dirty="0">
              <a:solidFill>
                <a:schemeClr val="tx1"/>
              </a:solidFill>
              <a:latin typeface="+mn-lt"/>
              <a:ea typeface="+mn-ea"/>
              <a:cs typeface="Arial" panose="020B0604020202020204" pitchFamily="34" charset="0"/>
            </a:endParaRPr>
          </a:p>
        </p:txBody>
      </p:sp>
      <p:sp>
        <p:nvSpPr>
          <p:cNvPr id="10" name="5. Source" hidden="1">
            <a:extLst>
              <a:ext uri="{FF2B5EF4-FFF2-40B4-BE49-F238E27FC236}">
                <a16:creationId xmlns:a16="http://schemas.microsoft.com/office/drawing/2014/main" id="{2D9802C1-17F2-4D5F-804F-01991074A31F}"/>
              </a:ext>
            </a:extLst>
          </p:cNvPr>
          <p:cNvSpPr txBox="1"/>
          <p:nvPr userDrawn="1">
            <p:custDataLst>
              <p:tags r:id="rId7"/>
            </p:custDataLst>
          </p:nvPr>
        </p:nvSpPr>
        <p:spPr>
          <a:xfrm>
            <a:off x="416052" y="6501669"/>
            <a:ext cx="4851907" cy="123111"/>
          </a:xfrm>
          <a:prstGeom prst="rect">
            <a:avLst/>
          </a:prstGeom>
        </p:spPr>
        <p:txBody>
          <a:bodyPr vert="horz" wrap="square" lIns="0" tIns="0" rIns="0" bIns="0" rtlCol="0" anchor="b">
            <a:spAutoFit/>
          </a:bodyPr>
          <a:lstStyle>
            <a:defPPr>
              <a:defRPr lang="en-US"/>
            </a:defPPr>
            <a:lvl1pPr indent="0">
              <a:lnSpc>
                <a:spcPct val="100000"/>
              </a:lnSpc>
              <a:spcBef>
                <a:spcPts val="300"/>
              </a:spcBef>
              <a:spcAft>
                <a:spcPts val="300"/>
              </a:spcAft>
              <a:buFont typeface="Segoe UI" panose="020B0502040204020203" pitchFamily="34" charset="0"/>
              <a:buChar char="​"/>
              <a:defRPr sz="800">
                <a:cs typeface="Arial" panose="020B0604020202020204" pitchFamily="34" charset="0"/>
              </a:defRPr>
            </a:lvl1pPr>
            <a:lvl2pPr marL="228600"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lvl="0"/>
            <a:r>
              <a:rPr lang="en-US" dirty="0"/>
              <a:t>Source: …</a:t>
            </a:r>
          </a:p>
        </p:txBody>
      </p:sp>
      <p:sp>
        <p:nvSpPr>
          <p:cNvPr id="11" name="1. On-page tracker">
            <a:extLst>
              <a:ext uri="{FF2B5EF4-FFF2-40B4-BE49-F238E27FC236}">
                <a16:creationId xmlns:a16="http://schemas.microsoft.com/office/drawing/2014/main" id="{DDE7FD00-47B4-4101-9C87-415DAC08A938}"/>
              </a:ext>
            </a:extLst>
          </p:cNvPr>
          <p:cNvSpPr>
            <a:spLocks noGrp="1"/>
          </p:cNvSpPr>
          <p:nvPr>
            <p:ph type="body" sz="quarter" idx="10" hasCustomPrompt="1"/>
            <p:custDataLst>
              <p:tags r:id="rId8"/>
            </p:custDataLst>
          </p:nvPr>
        </p:nvSpPr>
        <p:spPr>
          <a:xfrm>
            <a:off x="416052" y="41597"/>
            <a:ext cx="2765298" cy="123111"/>
          </a:xfrm>
          <a:prstGeom prst="rect">
            <a:avLst/>
          </a:prstGeom>
          <a:ln w="6350">
            <a:noFill/>
            <a:miter lim="800000"/>
          </a:ln>
        </p:spPr>
        <p:txBody>
          <a:bodyPr vert="horz" wrap="square" lIns="0" tIns="0" rIns="0" bIns="0" rtlCol="0">
            <a:spAutoFit/>
          </a:bodyPr>
          <a:lstStyle>
            <a:lvl1pPr>
              <a:defRPr lang="en-US" sz="800" b="0" dirty="0">
                <a:cs typeface="+mn-cs"/>
              </a:defRPr>
            </a:lvl1pPr>
          </a:lstStyle>
          <a:p>
            <a:pPr lvl="0"/>
            <a:r>
              <a:rPr lang="en-US" dirty="0"/>
              <a:t>Add tracker</a:t>
            </a:r>
          </a:p>
        </p:txBody>
      </p:sp>
    </p:spTree>
    <p:extLst>
      <p:ext uri="{BB962C8B-B14F-4D97-AF65-F5344CB8AC3E}">
        <p14:creationId xmlns:p14="http://schemas.microsoft.com/office/powerpoint/2010/main" val="1608224328"/>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preserve="1" userDrawn="1">
  <p:cSld name="Title">
    <p:bg>
      <p:bgPr>
        <a:solidFill>
          <a:schemeClr val="bg1"/>
        </a:solidFill>
        <a:effectLst/>
      </p:bgPr>
    </p:bg>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1F9F2487-C04B-4E89-A85F-F145412FF7CC}"/>
              </a:ext>
            </a:extLst>
          </p:cNvPr>
          <p:cNvGraphicFramePr>
            <a:graphicFrameLocks noChangeAspect="1"/>
          </p:cNvGraphicFramePr>
          <p:nvPr userDrawn="1">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9" imgW="592" imgH="591" progId="TCLayout.ActiveDocument.1">
                  <p:embed/>
                </p:oleObj>
              </mc:Choice>
              <mc:Fallback>
                <p:oleObj name="think-cell Slide" r:id="rId9" imgW="592" imgH="591" progId="TCLayout.ActiveDocument.1">
                  <p:embed/>
                  <p:pic>
                    <p:nvPicPr>
                      <p:cNvPr id="3" name="Object 2" hidden="1">
                        <a:extLst>
                          <a:ext uri="{FF2B5EF4-FFF2-40B4-BE49-F238E27FC236}">
                            <a16:creationId xmlns:a16="http://schemas.microsoft.com/office/drawing/2014/main" id="{1F9F2487-C04B-4E89-A85F-F145412FF7CC}"/>
                          </a:ext>
                        </a:extLst>
                      </p:cNvPr>
                      <p:cNvPicPr/>
                      <p:nvPr/>
                    </p:nvPicPr>
                    <p:blipFill>
                      <a:blip r:embed="rId10"/>
                      <a:stretch>
                        <a:fillRect/>
                      </a:stretch>
                    </p:blipFill>
                    <p:spPr>
                      <a:xfrm>
                        <a:off x="1588" y="1588"/>
                        <a:ext cx="1588" cy="1588"/>
                      </a:xfrm>
                      <a:prstGeom prst="rect">
                        <a:avLst/>
                      </a:prstGeom>
                    </p:spPr>
                  </p:pic>
                </p:oleObj>
              </mc:Fallback>
            </mc:AlternateContent>
          </a:graphicData>
        </a:graphic>
      </p:graphicFrame>
      <p:sp>
        <p:nvSpPr>
          <p:cNvPr id="4" name="Rectangle 3" hidden="1">
            <a:extLst>
              <a:ext uri="{FF2B5EF4-FFF2-40B4-BE49-F238E27FC236}">
                <a16:creationId xmlns:a16="http://schemas.microsoft.com/office/drawing/2014/main" id="{65956CE3-D200-4AF9-99E3-3BD7CEED13D2}"/>
              </a:ext>
            </a:extLst>
          </p:cNvPr>
          <p:cNvSpPr/>
          <p:nvPr userDrawn="1">
            <p:custDataLst>
              <p:tags r:id="rId2"/>
            </p:custDataLst>
          </p:nvPr>
        </p:nvSpPr>
        <p:spPr>
          <a:xfrm>
            <a:off x="0" y="0"/>
            <a:ext cx="158750" cy="158750"/>
          </a:xfrm>
          <a:prstGeom prst="rect">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a:spcBef>
                <a:spcPts val="300"/>
              </a:spcBef>
              <a:spcAft>
                <a:spcPts val="300"/>
              </a:spcAft>
            </a:pPr>
            <a:endParaRPr lang="en-US" sz="3400" b="1" i="0" baseline="0" dirty="0">
              <a:solidFill>
                <a:schemeClr val="bg1"/>
              </a:solidFill>
              <a:latin typeface="Arial" panose="020B0604020202020204" pitchFamily="34" charset="0"/>
              <a:ea typeface="+mj-ea"/>
              <a:cs typeface="+mj-cs"/>
              <a:sym typeface="Arial" panose="020B0604020202020204" pitchFamily="34" charset="0"/>
            </a:endParaRPr>
          </a:p>
        </p:txBody>
      </p:sp>
      <p:sp>
        <p:nvSpPr>
          <p:cNvPr id="7" name="Title">
            <a:extLst>
              <a:ext uri="{FF2B5EF4-FFF2-40B4-BE49-F238E27FC236}">
                <a16:creationId xmlns:a16="http://schemas.microsoft.com/office/drawing/2014/main" id="{EC187452-EF26-4A49-8688-4231C110BE03}"/>
              </a:ext>
            </a:extLst>
          </p:cNvPr>
          <p:cNvSpPr>
            <a:spLocks noGrp="1"/>
          </p:cNvSpPr>
          <p:nvPr>
            <p:ph type="title"/>
            <p:custDataLst>
              <p:tags r:id="rId3"/>
            </p:custDataLst>
          </p:nvPr>
        </p:nvSpPr>
        <p:spPr>
          <a:xfrm>
            <a:off x="412114" y="2406303"/>
            <a:ext cx="7487877" cy="523220"/>
          </a:xfrm>
          <a:noFill/>
          <a:ln/>
          <a:extLst>
            <a:ext uri="{909E8E84-426E-40DD-AFC4-6F175D3DCCD1}">
              <a14:hiddenFill xmlns:a14="http://schemas.microsoft.com/office/drawing/2010/main">
                <a:solidFill>
                  <a:srgbClr val="FFFFFF"/>
                </a:solidFill>
              </a14:hiddenFill>
            </a:ext>
          </a:extLst>
        </p:spPr>
        <p:txBody>
          <a:bodyPr vert="horz" wrap="square" lIns="0" tIns="0" rIns="0" bIns="0" rtlCol="0" anchor="b" anchorCtr="0">
            <a:spAutoFit/>
          </a:bodyPr>
          <a:lstStyle>
            <a:lvl1pPr>
              <a:defRPr lang="en-US" sz="3400" dirty="0"/>
            </a:lvl1pPr>
          </a:lstStyle>
          <a:p>
            <a:pPr lvl="0"/>
            <a:r>
              <a:rPr lang="en-US"/>
              <a:t>Click to edit Master title style</a:t>
            </a:r>
            <a:endParaRPr lang="en-US" dirty="0"/>
          </a:p>
        </p:txBody>
      </p:sp>
      <p:sp>
        <p:nvSpPr>
          <p:cNvPr id="8" name="Documenttype">
            <a:extLst>
              <a:ext uri="{FF2B5EF4-FFF2-40B4-BE49-F238E27FC236}">
                <a16:creationId xmlns:a16="http://schemas.microsoft.com/office/drawing/2014/main" id="{352FE74A-18F1-4E97-9130-944A69675F90}"/>
              </a:ext>
            </a:extLst>
          </p:cNvPr>
          <p:cNvSpPr>
            <a:spLocks noGrp="1"/>
          </p:cNvSpPr>
          <p:nvPr>
            <p:ph type="body" sz="quarter" idx="13" hasCustomPrompt="1"/>
            <p:custDataLst>
              <p:tags r:id="rId4"/>
            </p:custDataLst>
          </p:nvPr>
        </p:nvSpPr>
        <p:spPr>
          <a:xfrm>
            <a:off x="412114" y="4539678"/>
            <a:ext cx="7486100" cy="215444"/>
          </a:xfrm>
          <a:prstGeom prst="rect">
            <a:avLst/>
          </a:prstGeom>
          <a:noFill/>
          <a:ln/>
          <a:extLst>
            <a:ext uri="{909E8E84-426E-40DD-AFC4-6F175D3DCCD1}">
              <a14:hiddenFill xmlns:a14="http://schemas.microsoft.com/office/drawing/2010/main">
                <a:solidFill>
                  <a:srgbClr val="FFFFFF"/>
                </a:solidFill>
              </a14:hiddenFill>
            </a:ext>
          </a:extLst>
        </p:spPr>
        <p:txBody>
          <a:bodyPr vert="horz" wrap="square" lIns="0" tIns="0" rIns="0" bIns="0" rtlCol="0" anchor="t" anchorCtr="0">
            <a:spAutoFit/>
          </a:bodyPr>
          <a:lstStyle>
            <a:lvl1pPr>
              <a:defRPr lang="en-US" dirty="0"/>
            </a:lvl1pPr>
          </a:lstStyle>
          <a:p>
            <a:pPr lvl="0"/>
            <a:r>
              <a:rPr lang="en-US" dirty="0"/>
              <a:t>Edit date or title/role</a:t>
            </a:r>
          </a:p>
        </p:txBody>
      </p:sp>
      <p:sp>
        <p:nvSpPr>
          <p:cNvPr id="9" name="Subtitle">
            <a:extLst>
              <a:ext uri="{FF2B5EF4-FFF2-40B4-BE49-F238E27FC236}">
                <a16:creationId xmlns:a16="http://schemas.microsoft.com/office/drawing/2014/main" id="{FD5DF6FA-4E98-4564-8E2E-E3C01BE738EC}"/>
              </a:ext>
            </a:extLst>
          </p:cNvPr>
          <p:cNvSpPr>
            <a:spLocks noGrp="1"/>
          </p:cNvSpPr>
          <p:nvPr>
            <p:ph type="subTitle" idx="1"/>
            <p:custDataLst>
              <p:tags r:id="rId5"/>
            </p:custDataLst>
          </p:nvPr>
        </p:nvSpPr>
        <p:spPr>
          <a:xfrm>
            <a:off x="412114" y="3611490"/>
            <a:ext cx="7486100" cy="246221"/>
          </a:xfrm>
          <a:prstGeom prst="rect">
            <a:avLst/>
          </a:prstGeom>
          <a:noFill/>
          <a:ln/>
          <a:extLst>
            <a:ext uri="{909E8E84-426E-40DD-AFC4-6F175D3DCCD1}">
              <a14:hiddenFill xmlns:a14="http://schemas.microsoft.com/office/drawing/2010/main">
                <a:solidFill>
                  <a:srgbClr val="FFFFFF"/>
                </a:solidFill>
              </a14:hiddenFill>
            </a:ext>
          </a:extLst>
        </p:spPr>
        <p:txBody>
          <a:bodyPr vert="horz" wrap="square" lIns="0" tIns="0" rIns="0" bIns="0" rtlCol="0" anchor="t" anchorCtr="0">
            <a:spAutoFit/>
          </a:bodyPr>
          <a:lstStyle>
            <a:lvl1pPr>
              <a:defRPr lang="en-US" sz="1600" dirty="0"/>
            </a:lvl1pPr>
          </a:lstStyle>
          <a:p>
            <a:pPr lvl="0"/>
            <a:r>
              <a:rPr lang="en-US"/>
              <a:t>Click to edit Master subtitle style</a:t>
            </a:r>
            <a:endParaRPr lang="en-US" dirty="0"/>
          </a:p>
        </p:txBody>
      </p:sp>
      <p:sp>
        <p:nvSpPr>
          <p:cNvPr id="10" name="Documenttype">
            <a:extLst>
              <a:ext uri="{FF2B5EF4-FFF2-40B4-BE49-F238E27FC236}">
                <a16:creationId xmlns:a16="http://schemas.microsoft.com/office/drawing/2014/main" id="{C75C7875-9F5B-4F8C-8843-0F48FA31017B}"/>
              </a:ext>
            </a:extLst>
          </p:cNvPr>
          <p:cNvSpPr txBox="1">
            <a:spLocks/>
          </p:cNvSpPr>
          <p:nvPr userDrawn="1">
            <p:custDataLst>
              <p:tags r:id="rId6"/>
            </p:custDataLst>
          </p:nvPr>
        </p:nvSpPr>
        <p:spPr>
          <a:xfrm>
            <a:off x="5943600" y="5791112"/>
            <a:ext cx="2871621" cy="365213"/>
          </a:xfrm>
          <a:prstGeom prst="rect">
            <a:avLst/>
          </a:prstGeom>
        </p:spPr>
        <p:txBody>
          <a:bodyPr vert="horz" wrap="square" lIns="0" tIns="0" rIns="0" bIns="0" rtlCol="0">
            <a:noAutofit/>
          </a:bodyPr>
          <a:lstStyle>
            <a:lvl1pPr marL="0" indent="0" algn="l" defTabSz="914400" rtl="0" eaLnBrk="1" latinLnBrk="0" hangingPunct="1">
              <a:lnSpc>
                <a:spcPct val="100000"/>
              </a:lnSpc>
              <a:spcBef>
                <a:spcPts val="300"/>
              </a:spcBef>
              <a:spcAft>
                <a:spcPts val="300"/>
              </a:spcAft>
              <a:buFont typeface="Segoe UI" panose="020B0502040204020203" pitchFamily="34" charset="0"/>
              <a:buNone/>
              <a:defRPr sz="1400" kern="1200">
                <a:solidFill>
                  <a:schemeClr val="tx1"/>
                </a:solidFill>
                <a:latin typeface="+mn-lt"/>
                <a:ea typeface="+mn-ea"/>
                <a:cs typeface="Arial" panose="020B0604020202020204" pitchFamily="34" charset="0"/>
              </a:defRPr>
            </a:lvl1pPr>
            <a:lvl2pPr marL="115888" indent="0" algn="l" defTabSz="914400" rtl="0" eaLnBrk="1" latinLnBrk="0" hangingPunct="1">
              <a:lnSpc>
                <a:spcPct val="100000"/>
              </a:lnSpc>
              <a:spcBef>
                <a:spcPts val="0"/>
              </a:spcBef>
              <a:spcAft>
                <a:spcPts val="300"/>
              </a:spcAft>
              <a:buFont typeface="Wingdings" panose="05000000000000000000" pitchFamily="2" charset="2"/>
              <a:buNone/>
              <a:defRPr sz="1600" kern="1200">
                <a:solidFill>
                  <a:schemeClr val="bg1"/>
                </a:solidFill>
                <a:latin typeface="+mn-lt"/>
                <a:ea typeface="+mn-ea"/>
                <a:cs typeface="Arial" panose="020B0604020202020204" pitchFamily="34" charset="0"/>
              </a:defRPr>
            </a:lvl2pPr>
            <a:lvl3pPr marL="466344" indent="0" algn="l" defTabSz="914400" rtl="0" eaLnBrk="1" latinLnBrk="0" hangingPunct="1">
              <a:lnSpc>
                <a:spcPct val="100000"/>
              </a:lnSpc>
              <a:spcBef>
                <a:spcPts val="0"/>
              </a:spcBef>
              <a:spcAft>
                <a:spcPts val="300"/>
              </a:spcAft>
              <a:buFont typeface="Arial" panose="020B0604020202020204" pitchFamily="34" charset="0"/>
              <a:buNone/>
              <a:defRPr sz="1600" kern="1200">
                <a:solidFill>
                  <a:schemeClr val="bg1"/>
                </a:solidFill>
                <a:latin typeface="+mn-lt"/>
                <a:ea typeface="+mn-ea"/>
                <a:cs typeface="Arial" panose="020B0604020202020204" pitchFamily="34" charset="0"/>
              </a:defRPr>
            </a:lvl3pPr>
            <a:lvl4pPr marL="813816" indent="0" algn="l" defTabSz="914400" rtl="0" eaLnBrk="1" latinLnBrk="0" hangingPunct="1">
              <a:lnSpc>
                <a:spcPct val="100000"/>
              </a:lnSpc>
              <a:spcBef>
                <a:spcPts val="0"/>
              </a:spcBef>
              <a:spcAft>
                <a:spcPts val="300"/>
              </a:spcAft>
              <a:buFont typeface="Arial" panose="020B0604020202020204" pitchFamily="34" charset="0"/>
              <a:buNone/>
              <a:defRPr sz="1600" kern="1200">
                <a:solidFill>
                  <a:schemeClr val="bg1"/>
                </a:solidFill>
                <a:latin typeface="+mn-lt"/>
                <a:ea typeface="+mn-ea"/>
                <a:cs typeface="Arial" panose="020B0604020202020204" pitchFamily="34" charset="0"/>
              </a:defRPr>
            </a:lvl4pPr>
            <a:lvl5pPr marL="1161288" indent="0" algn="l" defTabSz="914400" rtl="0" eaLnBrk="1" latinLnBrk="0" hangingPunct="1">
              <a:lnSpc>
                <a:spcPct val="100000"/>
              </a:lnSpc>
              <a:spcBef>
                <a:spcPts val="0"/>
              </a:spcBef>
              <a:spcAft>
                <a:spcPts val="300"/>
              </a:spcAft>
              <a:buSzPct val="100000"/>
              <a:buFont typeface="Arial" panose="020B0604020202020204" pitchFamily="34" charset="0"/>
              <a:buNone/>
              <a:defRPr sz="1600" kern="1200">
                <a:solidFill>
                  <a:schemeClr val="bg1"/>
                </a:solidFill>
                <a:latin typeface="+mn-lt"/>
                <a:ea typeface="+mn-ea"/>
                <a:cs typeface="Arial" panose="020B0604020202020204" pitchFamily="34" charset="0"/>
              </a:defRPr>
            </a:lvl5pPr>
            <a:lvl6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6pPr>
            <a:lvl7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7pPr>
            <a:lvl8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8pPr>
            <a:lvl9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9pPr>
          </a:lstStyle>
          <a:p>
            <a:r>
              <a:rPr lang="en-US" sz="1050" i="1" dirty="0"/>
              <a:t>“This deck does not constitute legal, medical, accounting, tax, or other regulated advice, such as professional advice normally provided by licensed or certified practitioners.”</a:t>
            </a:r>
          </a:p>
        </p:txBody>
      </p:sp>
      <p:sp>
        <p:nvSpPr>
          <p:cNvPr id="11" name="Documenttype">
            <a:extLst>
              <a:ext uri="{FF2B5EF4-FFF2-40B4-BE49-F238E27FC236}">
                <a16:creationId xmlns:a16="http://schemas.microsoft.com/office/drawing/2014/main" id="{0B8B8608-922F-4E1E-AED3-C353CE198888}"/>
              </a:ext>
            </a:extLst>
          </p:cNvPr>
          <p:cNvSpPr txBox="1">
            <a:spLocks/>
          </p:cNvSpPr>
          <p:nvPr userDrawn="1">
            <p:custDataLst>
              <p:tags r:id="rId7"/>
            </p:custDataLst>
          </p:nvPr>
        </p:nvSpPr>
        <p:spPr>
          <a:xfrm>
            <a:off x="412114" y="5791112"/>
            <a:ext cx="2871621" cy="365213"/>
          </a:xfrm>
          <a:prstGeom prst="rect">
            <a:avLst/>
          </a:prstGeom>
        </p:spPr>
        <p:txBody>
          <a:bodyPr vert="horz" wrap="square" lIns="0" tIns="0" rIns="0" bIns="0" rtlCol="0" anchor="b">
            <a:noAutofit/>
          </a:bodyPr>
          <a:lstStyle>
            <a:lvl1pPr marL="0" indent="0" algn="l" defTabSz="914400" rtl="0" eaLnBrk="1" latinLnBrk="0" hangingPunct="1">
              <a:lnSpc>
                <a:spcPct val="100000"/>
              </a:lnSpc>
              <a:spcBef>
                <a:spcPts val="300"/>
              </a:spcBef>
              <a:spcAft>
                <a:spcPts val="300"/>
              </a:spcAft>
              <a:buFont typeface="Segoe UI" panose="020B0502040204020203" pitchFamily="34" charset="0"/>
              <a:buNone/>
              <a:defRPr sz="1400" kern="1200">
                <a:solidFill>
                  <a:schemeClr val="tx1"/>
                </a:solidFill>
                <a:latin typeface="+mn-lt"/>
                <a:ea typeface="+mn-ea"/>
                <a:cs typeface="Arial" panose="020B0604020202020204" pitchFamily="34" charset="0"/>
              </a:defRPr>
            </a:lvl1pPr>
            <a:lvl2pPr marL="115888" indent="0" algn="l" defTabSz="914400" rtl="0" eaLnBrk="1" latinLnBrk="0" hangingPunct="1">
              <a:lnSpc>
                <a:spcPct val="100000"/>
              </a:lnSpc>
              <a:spcBef>
                <a:spcPts val="0"/>
              </a:spcBef>
              <a:spcAft>
                <a:spcPts val="300"/>
              </a:spcAft>
              <a:buFont typeface="Wingdings" panose="05000000000000000000" pitchFamily="2" charset="2"/>
              <a:buNone/>
              <a:defRPr sz="1600" kern="1200">
                <a:solidFill>
                  <a:schemeClr val="bg1"/>
                </a:solidFill>
                <a:latin typeface="+mn-lt"/>
                <a:ea typeface="+mn-ea"/>
                <a:cs typeface="Arial" panose="020B0604020202020204" pitchFamily="34" charset="0"/>
              </a:defRPr>
            </a:lvl2pPr>
            <a:lvl3pPr marL="466344" indent="0" algn="l" defTabSz="914400" rtl="0" eaLnBrk="1" latinLnBrk="0" hangingPunct="1">
              <a:lnSpc>
                <a:spcPct val="100000"/>
              </a:lnSpc>
              <a:spcBef>
                <a:spcPts val="0"/>
              </a:spcBef>
              <a:spcAft>
                <a:spcPts val="300"/>
              </a:spcAft>
              <a:buFont typeface="Arial" panose="020B0604020202020204" pitchFamily="34" charset="0"/>
              <a:buNone/>
              <a:defRPr sz="1600" kern="1200">
                <a:solidFill>
                  <a:schemeClr val="bg1"/>
                </a:solidFill>
                <a:latin typeface="+mn-lt"/>
                <a:ea typeface="+mn-ea"/>
                <a:cs typeface="Arial" panose="020B0604020202020204" pitchFamily="34" charset="0"/>
              </a:defRPr>
            </a:lvl3pPr>
            <a:lvl4pPr marL="813816" indent="0" algn="l" defTabSz="914400" rtl="0" eaLnBrk="1" latinLnBrk="0" hangingPunct="1">
              <a:lnSpc>
                <a:spcPct val="100000"/>
              </a:lnSpc>
              <a:spcBef>
                <a:spcPts val="0"/>
              </a:spcBef>
              <a:spcAft>
                <a:spcPts val="300"/>
              </a:spcAft>
              <a:buFont typeface="Arial" panose="020B0604020202020204" pitchFamily="34" charset="0"/>
              <a:buNone/>
              <a:defRPr sz="1600" kern="1200">
                <a:solidFill>
                  <a:schemeClr val="bg1"/>
                </a:solidFill>
                <a:latin typeface="+mn-lt"/>
                <a:ea typeface="+mn-ea"/>
                <a:cs typeface="Arial" panose="020B0604020202020204" pitchFamily="34" charset="0"/>
              </a:defRPr>
            </a:lvl4pPr>
            <a:lvl5pPr marL="1161288" indent="0" algn="l" defTabSz="914400" rtl="0" eaLnBrk="1" latinLnBrk="0" hangingPunct="1">
              <a:lnSpc>
                <a:spcPct val="100000"/>
              </a:lnSpc>
              <a:spcBef>
                <a:spcPts val="0"/>
              </a:spcBef>
              <a:spcAft>
                <a:spcPts val="300"/>
              </a:spcAft>
              <a:buSzPct val="100000"/>
              <a:buFont typeface="Arial" panose="020B0604020202020204" pitchFamily="34" charset="0"/>
              <a:buNone/>
              <a:defRPr sz="1600" kern="1200">
                <a:solidFill>
                  <a:schemeClr val="bg1"/>
                </a:solidFill>
                <a:latin typeface="+mn-lt"/>
                <a:ea typeface="+mn-ea"/>
                <a:cs typeface="Arial" panose="020B0604020202020204" pitchFamily="34" charset="0"/>
              </a:defRPr>
            </a:lvl5pPr>
            <a:lvl6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6pPr>
            <a:lvl7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7pPr>
            <a:lvl8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8pPr>
            <a:lvl9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9pPr>
          </a:lstStyle>
          <a:p>
            <a:r>
              <a:rPr lang="en-US" sz="1050" i="1" dirty="0"/>
              <a:t>CONFIDENTIAL</a:t>
            </a:r>
          </a:p>
        </p:txBody>
      </p:sp>
    </p:spTree>
    <p:extLst>
      <p:ext uri="{BB962C8B-B14F-4D97-AF65-F5344CB8AC3E}">
        <p14:creationId xmlns:p14="http://schemas.microsoft.com/office/powerpoint/2010/main" val="1720045687"/>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preserve="1" userDrawn="1">
  <p:cSld name="1_Title">
    <p:bg>
      <p:bgPr>
        <a:solidFill>
          <a:schemeClr val="bg1"/>
        </a:solidFill>
        <a:effectLst/>
      </p:bgPr>
    </p:bg>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1F9F2487-C04B-4E89-A85F-F145412FF7CC}"/>
              </a:ext>
            </a:extLst>
          </p:cNvPr>
          <p:cNvGraphicFramePr>
            <a:graphicFrameLocks noChangeAspect="1"/>
          </p:cNvGraphicFramePr>
          <p:nvPr userDrawn="1">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9" imgW="592" imgH="591" progId="TCLayout.ActiveDocument.1">
                  <p:embed/>
                </p:oleObj>
              </mc:Choice>
              <mc:Fallback>
                <p:oleObj name="think-cell Slide" r:id="rId9" imgW="592" imgH="591" progId="TCLayout.ActiveDocument.1">
                  <p:embed/>
                  <p:pic>
                    <p:nvPicPr>
                      <p:cNvPr id="3" name="Object 2" hidden="1">
                        <a:extLst>
                          <a:ext uri="{FF2B5EF4-FFF2-40B4-BE49-F238E27FC236}">
                            <a16:creationId xmlns:a16="http://schemas.microsoft.com/office/drawing/2014/main" id="{1F9F2487-C04B-4E89-A85F-F145412FF7CC}"/>
                          </a:ext>
                        </a:extLst>
                      </p:cNvPr>
                      <p:cNvPicPr/>
                      <p:nvPr/>
                    </p:nvPicPr>
                    <p:blipFill>
                      <a:blip r:embed="rId10"/>
                      <a:stretch>
                        <a:fillRect/>
                      </a:stretch>
                    </p:blipFill>
                    <p:spPr>
                      <a:xfrm>
                        <a:off x="1588" y="1588"/>
                        <a:ext cx="1588" cy="1588"/>
                      </a:xfrm>
                      <a:prstGeom prst="rect">
                        <a:avLst/>
                      </a:prstGeom>
                    </p:spPr>
                  </p:pic>
                </p:oleObj>
              </mc:Fallback>
            </mc:AlternateContent>
          </a:graphicData>
        </a:graphic>
      </p:graphicFrame>
      <p:sp>
        <p:nvSpPr>
          <p:cNvPr id="4" name="Rectangle 3" hidden="1">
            <a:extLst>
              <a:ext uri="{FF2B5EF4-FFF2-40B4-BE49-F238E27FC236}">
                <a16:creationId xmlns:a16="http://schemas.microsoft.com/office/drawing/2014/main" id="{65956CE3-D200-4AF9-99E3-3BD7CEED13D2}"/>
              </a:ext>
            </a:extLst>
          </p:cNvPr>
          <p:cNvSpPr/>
          <p:nvPr userDrawn="1">
            <p:custDataLst>
              <p:tags r:id="rId2"/>
            </p:custDataLst>
          </p:nvPr>
        </p:nvSpPr>
        <p:spPr>
          <a:xfrm>
            <a:off x="0" y="0"/>
            <a:ext cx="158750" cy="158750"/>
          </a:xfrm>
          <a:prstGeom prst="rect">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a:spcBef>
                <a:spcPts val="300"/>
              </a:spcBef>
              <a:spcAft>
                <a:spcPts val="300"/>
              </a:spcAft>
            </a:pPr>
            <a:endParaRPr lang="en-US" sz="3400" b="1" i="0" baseline="0" dirty="0">
              <a:solidFill>
                <a:schemeClr val="bg1"/>
              </a:solidFill>
              <a:latin typeface="Arial" panose="020B0604020202020204" pitchFamily="34" charset="0"/>
              <a:ea typeface="+mj-ea"/>
              <a:cs typeface="+mj-cs"/>
              <a:sym typeface="Arial" panose="020B0604020202020204" pitchFamily="34" charset="0"/>
            </a:endParaRPr>
          </a:p>
        </p:txBody>
      </p:sp>
      <p:sp>
        <p:nvSpPr>
          <p:cNvPr id="7" name="Title">
            <a:extLst>
              <a:ext uri="{FF2B5EF4-FFF2-40B4-BE49-F238E27FC236}">
                <a16:creationId xmlns:a16="http://schemas.microsoft.com/office/drawing/2014/main" id="{EC187452-EF26-4A49-8688-4231C110BE03}"/>
              </a:ext>
            </a:extLst>
          </p:cNvPr>
          <p:cNvSpPr>
            <a:spLocks noGrp="1"/>
          </p:cNvSpPr>
          <p:nvPr>
            <p:ph type="title"/>
            <p:custDataLst>
              <p:tags r:id="rId3"/>
            </p:custDataLst>
          </p:nvPr>
        </p:nvSpPr>
        <p:spPr>
          <a:xfrm>
            <a:off x="412114" y="2406303"/>
            <a:ext cx="7487877" cy="523220"/>
          </a:xfrm>
          <a:noFill/>
          <a:ln/>
          <a:extLst>
            <a:ext uri="{909E8E84-426E-40DD-AFC4-6F175D3DCCD1}">
              <a14:hiddenFill xmlns:a14="http://schemas.microsoft.com/office/drawing/2010/main">
                <a:solidFill>
                  <a:srgbClr val="FFFFFF"/>
                </a:solidFill>
              </a14:hiddenFill>
            </a:ext>
          </a:extLst>
        </p:spPr>
        <p:txBody>
          <a:bodyPr vert="horz" wrap="square" lIns="0" tIns="0" rIns="0" bIns="0" rtlCol="0" anchor="b" anchorCtr="0">
            <a:spAutoFit/>
          </a:bodyPr>
          <a:lstStyle>
            <a:lvl1pPr>
              <a:defRPr lang="en-US" sz="3400" dirty="0"/>
            </a:lvl1pPr>
          </a:lstStyle>
          <a:p>
            <a:pPr lvl="0"/>
            <a:r>
              <a:rPr lang="en-US"/>
              <a:t>Click to edit Master title style</a:t>
            </a:r>
            <a:endParaRPr lang="en-US" dirty="0"/>
          </a:p>
        </p:txBody>
      </p:sp>
      <p:sp>
        <p:nvSpPr>
          <p:cNvPr id="8" name="Documenttype">
            <a:extLst>
              <a:ext uri="{FF2B5EF4-FFF2-40B4-BE49-F238E27FC236}">
                <a16:creationId xmlns:a16="http://schemas.microsoft.com/office/drawing/2014/main" id="{352FE74A-18F1-4E97-9130-944A69675F90}"/>
              </a:ext>
            </a:extLst>
          </p:cNvPr>
          <p:cNvSpPr>
            <a:spLocks noGrp="1"/>
          </p:cNvSpPr>
          <p:nvPr>
            <p:ph type="body" sz="quarter" idx="13" hasCustomPrompt="1"/>
            <p:custDataLst>
              <p:tags r:id="rId4"/>
            </p:custDataLst>
          </p:nvPr>
        </p:nvSpPr>
        <p:spPr>
          <a:xfrm>
            <a:off x="412114" y="4539678"/>
            <a:ext cx="7486100" cy="215444"/>
          </a:xfrm>
          <a:prstGeom prst="rect">
            <a:avLst/>
          </a:prstGeom>
          <a:noFill/>
          <a:ln/>
          <a:extLst>
            <a:ext uri="{909E8E84-426E-40DD-AFC4-6F175D3DCCD1}">
              <a14:hiddenFill xmlns:a14="http://schemas.microsoft.com/office/drawing/2010/main">
                <a:solidFill>
                  <a:srgbClr val="FFFFFF"/>
                </a:solidFill>
              </a14:hiddenFill>
            </a:ext>
          </a:extLst>
        </p:spPr>
        <p:txBody>
          <a:bodyPr vert="horz" wrap="square" lIns="0" tIns="0" rIns="0" bIns="0" rtlCol="0" anchor="t" anchorCtr="0">
            <a:spAutoFit/>
          </a:bodyPr>
          <a:lstStyle>
            <a:lvl1pPr>
              <a:defRPr lang="en-US" dirty="0"/>
            </a:lvl1pPr>
          </a:lstStyle>
          <a:p>
            <a:pPr lvl="0"/>
            <a:r>
              <a:rPr lang="en-US" dirty="0"/>
              <a:t>Edit date or title/role</a:t>
            </a:r>
          </a:p>
        </p:txBody>
      </p:sp>
      <p:sp>
        <p:nvSpPr>
          <p:cNvPr id="9" name="Subtitle">
            <a:extLst>
              <a:ext uri="{FF2B5EF4-FFF2-40B4-BE49-F238E27FC236}">
                <a16:creationId xmlns:a16="http://schemas.microsoft.com/office/drawing/2014/main" id="{FD5DF6FA-4E98-4564-8E2E-E3C01BE738EC}"/>
              </a:ext>
            </a:extLst>
          </p:cNvPr>
          <p:cNvSpPr>
            <a:spLocks noGrp="1"/>
          </p:cNvSpPr>
          <p:nvPr>
            <p:ph type="subTitle" idx="1"/>
            <p:custDataLst>
              <p:tags r:id="rId5"/>
            </p:custDataLst>
          </p:nvPr>
        </p:nvSpPr>
        <p:spPr>
          <a:xfrm>
            <a:off x="412114" y="3611490"/>
            <a:ext cx="7486100" cy="246221"/>
          </a:xfrm>
          <a:prstGeom prst="rect">
            <a:avLst/>
          </a:prstGeom>
          <a:noFill/>
          <a:ln/>
          <a:extLst>
            <a:ext uri="{909E8E84-426E-40DD-AFC4-6F175D3DCCD1}">
              <a14:hiddenFill xmlns:a14="http://schemas.microsoft.com/office/drawing/2010/main">
                <a:solidFill>
                  <a:srgbClr val="FFFFFF"/>
                </a:solidFill>
              </a14:hiddenFill>
            </a:ext>
          </a:extLst>
        </p:spPr>
        <p:txBody>
          <a:bodyPr vert="horz" wrap="square" lIns="0" tIns="0" rIns="0" bIns="0" rtlCol="0" anchor="t" anchorCtr="0">
            <a:spAutoFit/>
          </a:bodyPr>
          <a:lstStyle>
            <a:lvl1pPr>
              <a:defRPr lang="en-US" sz="1600" dirty="0"/>
            </a:lvl1pPr>
          </a:lstStyle>
          <a:p>
            <a:pPr lvl="0"/>
            <a:r>
              <a:rPr lang="en-US"/>
              <a:t>Click to edit Master subtitle style</a:t>
            </a:r>
            <a:endParaRPr lang="en-US" dirty="0"/>
          </a:p>
        </p:txBody>
      </p:sp>
      <p:sp>
        <p:nvSpPr>
          <p:cNvPr id="10" name="Documenttype">
            <a:extLst>
              <a:ext uri="{FF2B5EF4-FFF2-40B4-BE49-F238E27FC236}">
                <a16:creationId xmlns:a16="http://schemas.microsoft.com/office/drawing/2014/main" id="{C75C7875-9F5B-4F8C-8843-0F48FA31017B}"/>
              </a:ext>
            </a:extLst>
          </p:cNvPr>
          <p:cNvSpPr txBox="1">
            <a:spLocks/>
          </p:cNvSpPr>
          <p:nvPr userDrawn="1">
            <p:custDataLst>
              <p:tags r:id="rId6"/>
            </p:custDataLst>
          </p:nvPr>
        </p:nvSpPr>
        <p:spPr>
          <a:xfrm>
            <a:off x="5943600" y="5791112"/>
            <a:ext cx="2871621" cy="365213"/>
          </a:xfrm>
          <a:prstGeom prst="rect">
            <a:avLst/>
          </a:prstGeom>
        </p:spPr>
        <p:txBody>
          <a:bodyPr vert="horz" wrap="square" lIns="0" tIns="0" rIns="0" bIns="0" rtlCol="0">
            <a:noAutofit/>
          </a:bodyPr>
          <a:lstStyle>
            <a:lvl1pPr marL="0" indent="0" algn="l" defTabSz="914400" rtl="0" eaLnBrk="1" latinLnBrk="0" hangingPunct="1">
              <a:lnSpc>
                <a:spcPct val="100000"/>
              </a:lnSpc>
              <a:spcBef>
                <a:spcPts val="300"/>
              </a:spcBef>
              <a:spcAft>
                <a:spcPts val="300"/>
              </a:spcAft>
              <a:buFont typeface="Segoe UI" panose="020B0502040204020203" pitchFamily="34" charset="0"/>
              <a:buNone/>
              <a:defRPr sz="1400" kern="1200">
                <a:solidFill>
                  <a:schemeClr val="tx1"/>
                </a:solidFill>
                <a:latin typeface="+mn-lt"/>
                <a:ea typeface="+mn-ea"/>
                <a:cs typeface="Arial" panose="020B0604020202020204" pitchFamily="34" charset="0"/>
              </a:defRPr>
            </a:lvl1pPr>
            <a:lvl2pPr marL="115888" indent="0" algn="l" defTabSz="914400" rtl="0" eaLnBrk="1" latinLnBrk="0" hangingPunct="1">
              <a:lnSpc>
                <a:spcPct val="100000"/>
              </a:lnSpc>
              <a:spcBef>
                <a:spcPts val="0"/>
              </a:spcBef>
              <a:spcAft>
                <a:spcPts val="300"/>
              </a:spcAft>
              <a:buFont typeface="Wingdings" panose="05000000000000000000" pitchFamily="2" charset="2"/>
              <a:buNone/>
              <a:defRPr sz="1600" kern="1200">
                <a:solidFill>
                  <a:schemeClr val="bg1"/>
                </a:solidFill>
                <a:latin typeface="+mn-lt"/>
                <a:ea typeface="+mn-ea"/>
                <a:cs typeface="Arial" panose="020B0604020202020204" pitchFamily="34" charset="0"/>
              </a:defRPr>
            </a:lvl2pPr>
            <a:lvl3pPr marL="466344" indent="0" algn="l" defTabSz="914400" rtl="0" eaLnBrk="1" latinLnBrk="0" hangingPunct="1">
              <a:lnSpc>
                <a:spcPct val="100000"/>
              </a:lnSpc>
              <a:spcBef>
                <a:spcPts val="0"/>
              </a:spcBef>
              <a:spcAft>
                <a:spcPts val="300"/>
              </a:spcAft>
              <a:buFont typeface="Arial" panose="020B0604020202020204" pitchFamily="34" charset="0"/>
              <a:buNone/>
              <a:defRPr sz="1600" kern="1200">
                <a:solidFill>
                  <a:schemeClr val="bg1"/>
                </a:solidFill>
                <a:latin typeface="+mn-lt"/>
                <a:ea typeface="+mn-ea"/>
                <a:cs typeface="Arial" panose="020B0604020202020204" pitchFamily="34" charset="0"/>
              </a:defRPr>
            </a:lvl3pPr>
            <a:lvl4pPr marL="813816" indent="0" algn="l" defTabSz="914400" rtl="0" eaLnBrk="1" latinLnBrk="0" hangingPunct="1">
              <a:lnSpc>
                <a:spcPct val="100000"/>
              </a:lnSpc>
              <a:spcBef>
                <a:spcPts val="0"/>
              </a:spcBef>
              <a:spcAft>
                <a:spcPts val="300"/>
              </a:spcAft>
              <a:buFont typeface="Arial" panose="020B0604020202020204" pitchFamily="34" charset="0"/>
              <a:buNone/>
              <a:defRPr sz="1600" kern="1200">
                <a:solidFill>
                  <a:schemeClr val="bg1"/>
                </a:solidFill>
                <a:latin typeface="+mn-lt"/>
                <a:ea typeface="+mn-ea"/>
                <a:cs typeface="Arial" panose="020B0604020202020204" pitchFamily="34" charset="0"/>
              </a:defRPr>
            </a:lvl4pPr>
            <a:lvl5pPr marL="1161288" indent="0" algn="l" defTabSz="914400" rtl="0" eaLnBrk="1" latinLnBrk="0" hangingPunct="1">
              <a:lnSpc>
                <a:spcPct val="100000"/>
              </a:lnSpc>
              <a:spcBef>
                <a:spcPts val="0"/>
              </a:spcBef>
              <a:spcAft>
                <a:spcPts val="300"/>
              </a:spcAft>
              <a:buSzPct val="100000"/>
              <a:buFont typeface="Arial" panose="020B0604020202020204" pitchFamily="34" charset="0"/>
              <a:buNone/>
              <a:defRPr sz="1600" kern="1200">
                <a:solidFill>
                  <a:schemeClr val="bg1"/>
                </a:solidFill>
                <a:latin typeface="+mn-lt"/>
                <a:ea typeface="+mn-ea"/>
                <a:cs typeface="Arial" panose="020B0604020202020204" pitchFamily="34" charset="0"/>
              </a:defRPr>
            </a:lvl5pPr>
            <a:lvl6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6pPr>
            <a:lvl7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7pPr>
            <a:lvl8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8pPr>
            <a:lvl9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9pPr>
          </a:lstStyle>
          <a:p>
            <a:r>
              <a:rPr lang="en-US" sz="1050" i="1" dirty="0"/>
              <a:t>“This deck does not constitute legal, medical, accounting, tax, or other regulated advice, such as professional advice normally provided by licensed or certified practitioners.”</a:t>
            </a:r>
          </a:p>
        </p:txBody>
      </p:sp>
      <p:sp>
        <p:nvSpPr>
          <p:cNvPr id="11" name="Documenttype">
            <a:extLst>
              <a:ext uri="{FF2B5EF4-FFF2-40B4-BE49-F238E27FC236}">
                <a16:creationId xmlns:a16="http://schemas.microsoft.com/office/drawing/2014/main" id="{0B8B8608-922F-4E1E-AED3-C353CE198888}"/>
              </a:ext>
            </a:extLst>
          </p:cNvPr>
          <p:cNvSpPr txBox="1">
            <a:spLocks/>
          </p:cNvSpPr>
          <p:nvPr userDrawn="1">
            <p:custDataLst>
              <p:tags r:id="rId7"/>
            </p:custDataLst>
          </p:nvPr>
        </p:nvSpPr>
        <p:spPr>
          <a:xfrm>
            <a:off x="412114" y="5791112"/>
            <a:ext cx="2871621" cy="365213"/>
          </a:xfrm>
          <a:prstGeom prst="rect">
            <a:avLst/>
          </a:prstGeom>
        </p:spPr>
        <p:txBody>
          <a:bodyPr vert="horz" wrap="square" lIns="0" tIns="0" rIns="0" bIns="0" rtlCol="0" anchor="b">
            <a:noAutofit/>
          </a:bodyPr>
          <a:lstStyle>
            <a:lvl1pPr marL="0" indent="0" algn="l" defTabSz="914400" rtl="0" eaLnBrk="1" latinLnBrk="0" hangingPunct="1">
              <a:lnSpc>
                <a:spcPct val="100000"/>
              </a:lnSpc>
              <a:spcBef>
                <a:spcPts val="300"/>
              </a:spcBef>
              <a:spcAft>
                <a:spcPts val="300"/>
              </a:spcAft>
              <a:buFont typeface="Segoe UI" panose="020B0502040204020203" pitchFamily="34" charset="0"/>
              <a:buNone/>
              <a:defRPr sz="1400" kern="1200">
                <a:solidFill>
                  <a:schemeClr val="tx1"/>
                </a:solidFill>
                <a:latin typeface="+mn-lt"/>
                <a:ea typeface="+mn-ea"/>
                <a:cs typeface="Arial" panose="020B0604020202020204" pitchFamily="34" charset="0"/>
              </a:defRPr>
            </a:lvl1pPr>
            <a:lvl2pPr marL="115888" indent="0" algn="l" defTabSz="914400" rtl="0" eaLnBrk="1" latinLnBrk="0" hangingPunct="1">
              <a:lnSpc>
                <a:spcPct val="100000"/>
              </a:lnSpc>
              <a:spcBef>
                <a:spcPts val="0"/>
              </a:spcBef>
              <a:spcAft>
                <a:spcPts val="300"/>
              </a:spcAft>
              <a:buFont typeface="Wingdings" panose="05000000000000000000" pitchFamily="2" charset="2"/>
              <a:buNone/>
              <a:defRPr sz="1600" kern="1200">
                <a:solidFill>
                  <a:schemeClr val="bg1"/>
                </a:solidFill>
                <a:latin typeface="+mn-lt"/>
                <a:ea typeface="+mn-ea"/>
                <a:cs typeface="Arial" panose="020B0604020202020204" pitchFamily="34" charset="0"/>
              </a:defRPr>
            </a:lvl2pPr>
            <a:lvl3pPr marL="466344" indent="0" algn="l" defTabSz="914400" rtl="0" eaLnBrk="1" latinLnBrk="0" hangingPunct="1">
              <a:lnSpc>
                <a:spcPct val="100000"/>
              </a:lnSpc>
              <a:spcBef>
                <a:spcPts val="0"/>
              </a:spcBef>
              <a:spcAft>
                <a:spcPts val="300"/>
              </a:spcAft>
              <a:buFont typeface="Arial" panose="020B0604020202020204" pitchFamily="34" charset="0"/>
              <a:buNone/>
              <a:defRPr sz="1600" kern="1200">
                <a:solidFill>
                  <a:schemeClr val="bg1"/>
                </a:solidFill>
                <a:latin typeface="+mn-lt"/>
                <a:ea typeface="+mn-ea"/>
                <a:cs typeface="Arial" panose="020B0604020202020204" pitchFamily="34" charset="0"/>
              </a:defRPr>
            </a:lvl3pPr>
            <a:lvl4pPr marL="813816" indent="0" algn="l" defTabSz="914400" rtl="0" eaLnBrk="1" latinLnBrk="0" hangingPunct="1">
              <a:lnSpc>
                <a:spcPct val="100000"/>
              </a:lnSpc>
              <a:spcBef>
                <a:spcPts val="0"/>
              </a:spcBef>
              <a:spcAft>
                <a:spcPts val="300"/>
              </a:spcAft>
              <a:buFont typeface="Arial" panose="020B0604020202020204" pitchFamily="34" charset="0"/>
              <a:buNone/>
              <a:defRPr sz="1600" kern="1200">
                <a:solidFill>
                  <a:schemeClr val="bg1"/>
                </a:solidFill>
                <a:latin typeface="+mn-lt"/>
                <a:ea typeface="+mn-ea"/>
                <a:cs typeface="Arial" panose="020B0604020202020204" pitchFamily="34" charset="0"/>
              </a:defRPr>
            </a:lvl4pPr>
            <a:lvl5pPr marL="1161288" indent="0" algn="l" defTabSz="914400" rtl="0" eaLnBrk="1" latinLnBrk="0" hangingPunct="1">
              <a:lnSpc>
                <a:spcPct val="100000"/>
              </a:lnSpc>
              <a:spcBef>
                <a:spcPts val="0"/>
              </a:spcBef>
              <a:spcAft>
                <a:spcPts val="300"/>
              </a:spcAft>
              <a:buSzPct val="100000"/>
              <a:buFont typeface="Arial" panose="020B0604020202020204" pitchFamily="34" charset="0"/>
              <a:buNone/>
              <a:defRPr sz="1600" kern="1200">
                <a:solidFill>
                  <a:schemeClr val="bg1"/>
                </a:solidFill>
                <a:latin typeface="+mn-lt"/>
                <a:ea typeface="+mn-ea"/>
                <a:cs typeface="Arial" panose="020B0604020202020204" pitchFamily="34" charset="0"/>
              </a:defRPr>
            </a:lvl5pPr>
            <a:lvl6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6pPr>
            <a:lvl7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7pPr>
            <a:lvl8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8pPr>
            <a:lvl9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9pPr>
          </a:lstStyle>
          <a:p>
            <a:r>
              <a:rPr lang="en-US" sz="1050" i="1" dirty="0"/>
              <a:t>CONFIDENTIAL</a:t>
            </a:r>
          </a:p>
        </p:txBody>
      </p:sp>
      <p:sp>
        <p:nvSpPr>
          <p:cNvPr id="2" name="TextBox 1">
            <a:extLst>
              <a:ext uri="{FF2B5EF4-FFF2-40B4-BE49-F238E27FC236}">
                <a16:creationId xmlns:a16="http://schemas.microsoft.com/office/drawing/2014/main" id="{E3E43528-CD26-468A-9D6D-59D3816B67D2}"/>
              </a:ext>
            </a:extLst>
          </p:cNvPr>
          <p:cNvSpPr txBox="1"/>
          <p:nvPr userDrawn="1"/>
        </p:nvSpPr>
        <p:spPr>
          <a:xfrm>
            <a:off x="8545514" y="6435725"/>
            <a:ext cx="208756" cy="152400"/>
          </a:xfrm>
          <a:prstGeom prst="rect">
            <a:avLst/>
          </a:prstGeom>
          <a:ln w="6350">
            <a:noFill/>
            <a:miter lim="800000"/>
          </a:ln>
        </p:spPr>
        <p:txBody>
          <a:bodyPr vert="horz" wrap="none" lIns="0" tIns="0" rIns="0" bIns="0" rtlCol="0">
            <a:noAutofit/>
          </a:bodyPr>
          <a:lstStyle/>
          <a:p>
            <a:pPr algn="l">
              <a:spcBef>
                <a:spcPts val="300"/>
              </a:spcBef>
              <a:spcAft>
                <a:spcPts val="300"/>
              </a:spcAft>
              <a:buNone/>
            </a:pPr>
            <a:fld id="{32AC5E49-6859-42BA-BBE8-CE1F53348EC2}" type="slidenum">
              <a:rPr lang="en-US" sz="1000" b="0" i="0" baseline="0" smtClean="0"/>
              <a:pPr algn="l">
                <a:spcBef>
                  <a:spcPts val="300"/>
                </a:spcBef>
                <a:spcAft>
                  <a:spcPts val="300"/>
                </a:spcAft>
                <a:buNone/>
              </a:pPr>
              <a:t>‹#›</a:t>
            </a:fld>
            <a:endParaRPr lang="en-US" sz="1000" b="0" i="0" baseline="0" dirty="0"/>
          </a:p>
        </p:txBody>
      </p:sp>
    </p:spTree>
    <p:extLst>
      <p:ext uri="{BB962C8B-B14F-4D97-AF65-F5344CB8AC3E}">
        <p14:creationId xmlns:p14="http://schemas.microsoft.com/office/powerpoint/2010/main" val="2284630041"/>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Default">
    <p:spTree>
      <p:nvGrpSpPr>
        <p:cNvPr id="1" name=""/>
        <p:cNvGrpSpPr/>
        <p:nvPr/>
      </p:nvGrpSpPr>
      <p:grpSpPr>
        <a:xfrm>
          <a:off x="0" y="0"/>
          <a:ext cx="0" cy="0"/>
          <a:chOff x="0" y="0"/>
          <a:chExt cx="0" cy="0"/>
        </a:xfrm>
      </p:grpSpPr>
      <p:sp>
        <p:nvSpPr>
          <p:cNvPr id="5" name="Do not remove" hidden="1">
            <a:extLst>
              <a:ext uri="{FF2B5EF4-FFF2-40B4-BE49-F238E27FC236}">
                <a16:creationId xmlns:a16="http://schemas.microsoft.com/office/drawing/2014/main" id="{975D1B44-661B-4F7B-B8A0-9C458417D607}"/>
              </a:ext>
            </a:extLst>
          </p:cNvPr>
          <p:cNvSpPr/>
          <p:nvPr userDrawn="1">
            <p:custDataLst>
              <p:tags r:id="rId1"/>
            </p:custDataLst>
          </p:nvPr>
        </p:nvSpPr>
        <p:spPr>
          <a:xfrm>
            <a:off x="0" y="0"/>
            <a:ext cx="12700" cy="12700"/>
          </a:xfrm>
          <a:prstGeom prst="octagon">
            <a:avLst/>
          </a:prstGeom>
          <a:noFill/>
          <a:ln w="6350" cap="sq">
            <a:noFill/>
            <a:miter lim="800000"/>
          </a:ln>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ts val="300"/>
              </a:spcBef>
              <a:spcAft>
                <a:spcPts val="300"/>
              </a:spcAft>
            </a:pPr>
            <a:endParaRPr lang="en-US" sz="1600" dirty="0">
              <a:solidFill>
                <a:schemeClr val="tx1"/>
              </a:solidFill>
            </a:endParaRPr>
          </a:p>
        </p:txBody>
      </p:sp>
      <p:graphicFrame>
        <p:nvGraphicFramePr>
          <p:cNvPr id="3" name="Object 2" hidden="1">
            <a:extLst>
              <a:ext uri="{FF2B5EF4-FFF2-40B4-BE49-F238E27FC236}">
                <a16:creationId xmlns:a16="http://schemas.microsoft.com/office/drawing/2014/main" id="{5306E269-83F5-4510-A180-109E926BB41B}"/>
              </a:ext>
            </a:extLst>
          </p:cNvPr>
          <p:cNvGraphicFramePr>
            <a:graphicFrameLocks noChangeAspect="1"/>
          </p:cNvGraphicFramePr>
          <p:nvPr userDrawn="1">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10" imgW="572" imgH="588" progId="TCLayout.ActiveDocument.1">
                  <p:embed/>
                </p:oleObj>
              </mc:Choice>
              <mc:Fallback>
                <p:oleObj name="think-cell Slide" r:id="rId10" imgW="572" imgH="588" progId="TCLayout.ActiveDocument.1">
                  <p:embed/>
                  <p:pic>
                    <p:nvPicPr>
                      <p:cNvPr id="3" name="Object 2" hidden="1">
                        <a:extLst>
                          <a:ext uri="{FF2B5EF4-FFF2-40B4-BE49-F238E27FC236}">
                            <a16:creationId xmlns:a16="http://schemas.microsoft.com/office/drawing/2014/main" id="{5306E269-83F5-4510-A180-109E926BB41B}"/>
                          </a:ext>
                        </a:extLst>
                      </p:cNvPr>
                      <p:cNvPicPr/>
                      <p:nvPr/>
                    </p:nvPicPr>
                    <p:blipFill>
                      <a:blip r:embed="rId11"/>
                      <a:stretch>
                        <a:fillRect/>
                      </a:stretch>
                    </p:blipFill>
                    <p:spPr>
                      <a:xfrm>
                        <a:off x="1588" y="1588"/>
                        <a:ext cx="1588" cy="1588"/>
                      </a:xfrm>
                      <a:prstGeom prst="rect">
                        <a:avLst/>
                      </a:prstGeom>
                    </p:spPr>
                  </p:pic>
                </p:oleObj>
              </mc:Fallback>
            </mc:AlternateContent>
          </a:graphicData>
        </a:graphic>
      </p:graphicFrame>
      <p:sp>
        <p:nvSpPr>
          <p:cNvPr id="4" name="Rectangle 3" hidden="1">
            <a:extLst>
              <a:ext uri="{FF2B5EF4-FFF2-40B4-BE49-F238E27FC236}">
                <a16:creationId xmlns:a16="http://schemas.microsoft.com/office/drawing/2014/main" id="{E6743208-2407-42A5-AA96-0B30899A9CB9}"/>
              </a:ext>
            </a:extLst>
          </p:cNvPr>
          <p:cNvSpPr/>
          <p:nvPr userDrawn="1">
            <p:custDataLst>
              <p:tags r:id="rId3"/>
            </p:custDataLst>
          </p:nvPr>
        </p:nvSpPr>
        <p:spPr>
          <a:xfrm>
            <a:off x="0" y="0"/>
            <a:ext cx="158750" cy="158750"/>
          </a:xfrm>
          <a:prstGeom prst="rect">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a:spcBef>
                <a:spcPts val="300"/>
              </a:spcBef>
              <a:spcAft>
                <a:spcPts val="300"/>
              </a:spcAft>
            </a:pPr>
            <a:endParaRPr lang="en-US" sz="2200" b="1" i="0" baseline="0" dirty="0">
              <a:solidFill>
                <a:schemeClr val="bg1"/>
              </a:solidFill>
              <a:latin typeface="Arial" panose="020B0604020202020204" pitchFamily="34" charset="0"/>
              <a:ea typeface="+mj-ea"/>
              <a:cs typeface="+mj-cs"/>
              <a:sym typeface="Arial" panose="020B0604020202020204" pitchFamily="34" charset="0"/>
            </a:endParaRPr>
          </a:p>
        </p:txBody>
      </p:sp>
      <p:sp>
        <p:nvSpPr>
          <p:cNvPr id="8" name="3. Subtitle">
            <a:extLst>
              <a:ext uri="{FF2B5EF4-FFF2-40B4-BE49-F238E27FC236}">
                <a16:creationId xmlns:a16="http://schemas.microsoft.com/office/drawing/2014/main" id="{EE021D34-D41C-4EE9-A72D-F8D1E4D69428}"/>
              </a:ext>
            </a:extLst>
          </p:cNvPr>
          <p:cNvSpPr>
            <a:spLocks noGrp="1"/>
          </p:cNvSpPr>
          <p:nvPr>
            <p:ph type="subTitle" idx="1"/>
            <p:custDataLst>
              <p:tags r:id="rId4"/>
            </p:custDataLst>
          </p:nvPr>
        </p:nvSpPr>
        <p:spPr>
          <a:xfrm>
            <a:off x="416052" y="525928"/>
            <a:ext cx="8311896" cy="246221"/>
          </a:xfrm>
          <a:prstGeom prst="rect">
            <a:avLst/>
          </a:prstGeom>
        </p:spPr>
        <p:txBody>
          <a:bodyPr vert="horz" wrap="square" lIns="0" tIns="0" rIns="0" bIns="0" rtlCol="0">
            <a:spAutoFit/>
          </a:bodyPr>
          <a:lstStyle>
            <a:lvl1pPr>
              <a:defRPr lang="en-US" sz="1600" dirty="0"/>
            </a:lvl1pPr>
          </a:lstStyle>
          <a:p>
            <a:pPr lvl="0">
              <a:buNone/>
            </a:pPr>
            <a:r>
              <a:rPr lang="en-US"/>
              <a:t>Click to edit Master subtitle style</a:t>
            </a:r>
            <a:endParaRPr lang="en-US" dirty="0"/>
          </a:p>
        </p:txBody>
      </p:sp>
      <p:sp>
        <p:nvSpPr>
          <p:cNvPr id="17" name="2. Slide Title">
            <a:extLst>
              <a:ext uri="{FF2B5EF4-FFF2-40B4-BE49-F238E27FC236}">
                <a16:creationId xmlns:a16="http://schemas.microsoft.com/office/drawing/2014/main" id="{2A02F3DA-248E-4A50-B54D-BAD18BAB3254}"/>
              </a:ext>
            </a:extLst>
          </p:cNvPr>
          <p:cNvSpPr>
            <a:spLocks noGrp="1"/>
          </p:cNvSpPr>
          <p:nvPr>
            <p:ph type="title"/>
            <p:custDataLst>
              <p:tags r:id="rId5"/>
            </p:custDataLst>
          </p:nvPr>
        </p:nvSpPr>
        <p:spPr>
          <a:xfrm>
            <a:off x="416052" y="173736"/>
            <a:ext cx="8311896" cy="338554"/>
          </a:xfrm>
        </p:spPr>
        <p:txBody>
          <a:bodyPr vert="horz" wrap="square" lIns="0" tIns="0" rIns="0" bIns="0" rtlCol="0" anchor="t" anchorCtr="0">
            <a:spAutoFit/>
          </a:bodyPr>
          <a:lstStyle>
            <a:lvl1pPr>
              <a:defRPr lang="en-US" dirty="0"/>
            </a:lvl1pPr>
          </a:lstStyle>
          <a:p>
            <a:pPr lvl="0"/>
            <a:r>
              <a:rPr lang="en-US"/>
              <a:t>Click to edit Master title style</a:t>
            </a:r>
            <a:endParaRPr lang="en-US" dirty="0"/>
          </a:p>
        </p:txBody>
      </p:sp>
      <p:sp>
        <p:nvSpPr>
          <p:cNvPr id="9" name="Slide Number">
            <a:extLst>
              <a:ext uri="{FF2B5EF4-FFF2-40B4-BE49-F238E27FC236}">
                <a16:creationId xmlns:a16="http://schemas.microsoft.com/office/drawing/2014/main" id="{3D1A1691-03F4-4B0C-8CAB-F8163BA54877}"/>
              </a:ext>
            </a:extLst>
          </p:cNvPr>
          <p:cNvSpPr>
            <a:spLocks noChangeArrowheads="1"/>
          </p:cNvSpPr>
          <p:nvPr userDrawn="1">
            <p:custDataLst>
              <p:tags r:id="rId6"/>
            </p:custDataLst>
          </p:nvPr>
        </p:nvSpPr>
        <p:spPr bwMode="ltGray">
          <a:xfrm>
            <a:off x="8476488" y="6501669"/>
            <a:ext cx="244126" cy="123111"/>
          </a:xfrm>
          <a:prstGeom prst="rect">
            <a:avLst/>
          </a:prstGeom>
          <a:noFill/>
          <a:ln w="9525" algn="ctr">
            <a:noFill/>
            <a:miter lim="800000"/>
            <a:headEnd/>
            <a:tailEnd/>
          </a:ln>
          <a:effectLst/>
        </p:spPr>
        <p:txBody>
          <a:bodyPr wrap="square" lIns="0" tIns="0" rIns="0" bIns="0" anchor="b">
            <a:spAutoFit/>
          </a:bodyPr>
          <a:lstStyle/>
          <a:p>
            <a:pPr algn="r" defTabSz="458047" fontAlgn="auto">
              <a:spcBef>
                <a:spcPts val="0"/>
              </a:spcBef>
              <a:spcAft>
                <a:spcPts val="0"/>
              </a:spcAft>
              <a:defRPr/>
            </a:pPr>
            <a:fld id="{4ABDCABE-3F10-B64C-92F1-862014417034}" type="slidenum">
              <a:rPr lang="en-US" sz="800" b="0" smtClean="0">
                <a:solidFill>
                  <a:schemeClr val="tx1"/>
                </a:solidFill>
                <a:latin typeface="+mn-lt"/>
                <a:ea typeface="+mn-ea"/>
                <a:cs typeface="Arial" panose="020B0604020202020204" pitchFamily="34" charset="0"/>
              </a:rPr>
              <a:pPr algn="r" defTabSz="458047" fontAlgn="auto">
                <a:spcBef>
                  <a:spcPts val="0"/>
                </a:spcBef>
                <a:spcAft>
                  <a:spcPts val="0"/>
                </a:spcAft>
                <a:defRPr/>
              </a:pPr>
              <a:t>‹#›</a:t>
            </a:fld>
            <a:endParaRPr lang="en-US" sz="800" b="0" dirty="0">
              <a:solidFill>
                <a:schemeClr val="tx1"/>
              </a:solidFill>
              <a:latin typeface="+mn-lt"/>
              <a:ea typeface="+mn-ea"/>
              <a:cs typeface="Arial" panose="020B0604020202020204" pitchFamily="34" charset="0"/>
            </a:endParaRPr>
          </a:p>
        </p:txBody>
      </p:sp>
      <p:sp>
        <p:nvSpPr>
          <p:cNvPr id="10" name="5. Source" hidden="1">
            <a:extLst>
              <a:ext uri="{FF2B5EF4-FFF2-40B4-BE49-F238E27FC236}">
                <a16:creationId xmlns:a16="http://schemas.microsoft.com/office/drawing/2014/main" id="{2D9802C1-17F2-4D5F-804F-01991074A31F}"/>
              </a:ext>
            </a:extLst>
          </p:cNvPr>
          <p:cNvSpPr txBox="1"/>
          <p:nvPr userDrawn="1">
            <p:custDataLst>
              <p:tags r:id="rId7"/>
            </p:custDataLst>
          </p:nvPr>
        </p:nvSpPr>
        <p:spPr>
          <a:xfrm>
            <a:off x="416052" y="6501669"/>
            <a:ext cx="4851907" cy="123111"/>
          </a:xfrm>
          <a:prstGeom prst="rect">
            <a:avLst/>
          </a:prstGeom>
        </p:spPr>
        <p:txBody>
          <a:bodyPr vert="horz" wrap="square" lIns="0" tIns="0" rIns="0" bIns="0" rtlCol="0" anchor="b">
            <a:spAutoFit/>
          </a:bodyPr>
          <a:lstStyle>
            <a:defPPr>
              <a:defRPr lang="en-US"/>
            </a:defPPr>
            <a:lvl1pPr indent="0">
              <a:lnSpc>
                <a:spcPct val="100000"/>
              </a:lnSpc>
              <a:spcBef>
                <a:spcPts val="300"/>
              </a:spcBef>
              <a:spcAft>
                <a:spcPts val="300"/>
              </a:spcAft>
              <a:buFont typeface="Segoe UI" panose="020B0502040204020203" pitchFamily="34" charset="0"/>
              <a:buChar char="​"/>
              <a:defRPr sz="800">
                <a:cs typeface="Arial" panose="020B0604020202020204" pitchFamily="34" charset="0"/>
              </a:defRPr>
            </a:lvl1pPr>
            <a:lvl2pPr marL="228600"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lvl="0"/>
            <a:r>
              <a:rPr lang="en-US" dirty="0"/>
              <a:t>Source: …</a:t>
            </a:r>
          </a:p>
        </p:txBody>
      </p:sp>
      <p:sp>
        <p:nvSpPr>
          <p:cNvPr id="11" name="1. On-page tracker">
            <a:extLst>
              <a:ext uri="{FF2B5EF4-FFF2-40B4-BE49-F238E27FC236}">
                <a16:creationId xmlns:a16="http://schemas.microsoft.com/office/drawing/2014/main" id="{DDE7FD00-47B4-4101-9C87-415DAC08A938}"/>
              </a:ext>
            </a:extLst>
          </p:cNvPr>
          <p:cNvSpPr>
            <a:spLocks noGrp="1"/>
          </p:cNvSpPr>
          <p:nvPr>
            <p:ph type="body" sz="quarter" idx="10" hasCustomPrompt="1"/>
            <p:custDataLst>
              <p:tags r:id="rId8"/>
            </p:custDataLst>
          </p:nvPr>
        </p:nvSpPr>
        <p:spPr>
          <a:xfrm>
            <a:off x="416052" y="41597"/>
            <a:ext cx="2765298" cy="123111"/>
          </a:xfrm>
          <a:prstGeom prst="rect">
            <a:avLst/>
          </a:prstGeom>
          <a:ln w="6350">
            <a:noFill/>
            <a:miter lim="800000"/>
          </a:ln>
        </p:spPr>
        <p:txBody>
          <a:bodyPr vert="horz" wrap="square" lIns="0" tIns="0" rIns="0" bIns="0" rtlCol="0">
            <a:spAutoFit/>
          </a:bodyPr>
          <a:lstStyle>
            <a:lvl1pPr>
              <a:defRPr lang="en-US" sz="800" b="0" dirty="0">
                <a:cs typeface="+mn-cs"/>
              </a:defRPr>
            </a:lvl1pPr>
          </a:lstStyle>
          <a:p>
            <a:pPr lvl="0"/>
            <a:r>
              <a:rPr lang="en-US" dirty="0"/>
              <a:t>Add tracker</a:t>
            </a:r>
          </a:p>
        </p:txBody>
      </p:sp>
    </p:spTree>
    <p:extLst>
      <p:ext uri="{BB962C8B-B14F-4D97-AF65-F5344CB8AC3E}">
        <p14:creationId xmlns:p14="http://schemas.microsoft.com/office/powerpoint/2010/main" val="1225733927"/>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Top Left">
    <p:spTree>
      <p:nvGrpSpPr>
        <p:cNvPr id="1" name=""/>
        <p:cNvGrpSpPr/>
        <p:nvPr/>
      </p:nvGrpSpPr>
      <p:grpSpPr>
        <a:xfrm>
          <a:off x="0" y="0"/>
          <a:ext cx="0" cy="0"/>
          <a:chOff x="0" y="0"/>
          <a:chExt cx="0" cy="0"/>
        </a:xfrm>
      </p:grpSpPr>
      <p:graphicFrame>
        <p:nvGraphicFramePr>
          <p:cNvPr id="5" name="Object 2" hidden="1">
            <a:extLst>
              <a:ext uri="{FF2B5EF4-FFF2-40B4-BE49-F238E27FC236}">
                <a16:creationId xmlns:a16="http://schemas.microsoft.com/office/drawing/2014/main" id="{B2D7514F-25FA-4E78-87EA-9310B631553C}"/>
              </a:ext>
            </a:extLst>
          </p:cNvPr>
          <p:cNvGraphicFramePr>
            <a:graphicFrameLocks noChangeAspect="1"/>
          </p:cNvGraphicFramePr>
          <p:nvPr userDrawn="1">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9" imgW="592" imgH="591" progId="TCLayout.ActiveDocument.1">
                  <p:embed/>
                </p:oleObj>
              </mc:Choice>
              <mc:Fallback>
                <p:oleObj name="think-cell Slide" r:id="rId9" imgW="592" imgH="591" progId="TCLayout.ActiveDocument.1">
                  <p:embed/>
                  <p:pic>
                    <p:nvPicPr>
                      <p:cNvPr id="5" name="Object 2" hidden="1">
                        <a:extLst>
                          <a:ext uri="{FF2B5EF4-FFF2-40B4-BE49-F238E27FC236}">
                            <a16:creationId xmlns:a16="http://schemas.microsoft.com/office/drawing/2014/main" id="{B2D7514F-25FA-4E78-87EA-9310B631553C}"/>
                          </a:ext>
                        </a:extLst>
                      </p:cNvPr>
                      <p:cNvPicPr/>
                      <p:nvPr/>
                    </p:nvPicPr>
                    <p:blipFill>
                      <a:blip r:embed="rId10"/>
                      <a:stretch>
                        <a:fillRect/>
                      </a:stretch>
                    </p:blipFill>
                    <p:spPr>
                      <a:xfrm>
                        <a:off x="1588" y="1588"/>
                        <a:ext cx="1588" cy="1588"/>
                      </a:xfrm>
                      <a:prstGeom prst="rect">
                        <a:avLst/>
                      </a:prstGeom>
                    </p:spPr>
                  </p:pic>
                </p:oleObj>
              </mc:Fallback>
            </mc:AlternateContent>
          </a:graphicData>
        </a:graphic>
      </p:graphicFrame>
      <p:sp>
        <p:nvSpPr>
          <p:cNvPr id="2" name="Rectangle 3" hidden="1">
            <a:extLst>
              <a:ext uri="{FF2B5EF4-FFF2-40B4-BE49-F238E27FC236}">
                <a16:creationId xmlns:a16="http://schemas.microsoft.com/office/drawing/2014/main" id="{A22841F1-1D64-4B85-BE8E-90E9A69032D7}"/>
              </a:ext>
            </a:extLst>
          </p:cNvPr>
          <p:cNvSpPr/>
          <p:nvPr userDrawn="1">
            <p:custDataLst>
              <p:tags r:id="rId2"/>
            </p:custDataLst>
          </p:nvPr>
        </p:nvSpPr>
        <p:spPr>
          <a:xfrm>
            <a:off x="0" y="0"/>
            <a:ext cx="158750" cy="158750"/>
          </a:xfrm>
          <a:prstGeom prst="rect">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a:spcBef>
                <a:spcPts val="300"/>
              </a:spcBef>
              <a:spcAft>
                <a:spcPts val="300"/>
              </a:spcAft>
            </a:pPr>
            <a:endParaRPr lang="en-US" sz="2200" b="1" i="0" baseline="0" dirty="0">
              <a:solidFill>
                <a:schemeClr val="bg1"/>
              </a:solidFill>
              <a:latin typeface="Arial" panose="020B0604020202020204" pitchFamily="34" charset="0"/>
              <a:ea typeface="+mj-ea"/>
              <a:cs typeface="+mj-cs"/>
              <a:sym typeface="Arial" panose="020B0604020202020204" pitchFamily="34" charset="0"/>
            </a:endParaRPr>
          </a:p>
        </p:txBody>
      </p:sp>
      <p:sp>
        <p:nvSpPr>
          <p:cNvPr id="4" name="Slide Number">
            <a:extLst>
              <a:ext uri="{FF2B5EF4-FFF2-40B4-BE49-F238E27FC236}">
                <a16:creationId xmlns:a16="http://schemas.microsoft.com/office/drawing/2014/main" id="{734B9D0F-511D-4CA0-B397-BC4944905EF5}"/>
              </a:ext>
            </a:extLst>
          </p:cNvPr>
          <p:cNvSpPr>
            <a:spLocks noChangeArrowheads="1"/>
          </p:cNvSpPr>
          <p:nvPr userDrawn="1">
            <p:custDataLst>
              <p:tags r:id="rId3"/>
            </p:custDataLst>
          </p:nvPr>
        </p:nvSpPr>
        <p:spPr bwMode="ltGray">
          <a:xfrm>
            <a:off x="8476488" y="6501669"/>
            <a:ext cx="244126" cy="123111"/>
          </a:xfrm>
          <a:prstGeom prst="rect">
            <a:avLst/>
          </a:prstGeom>
          <a:noFill/>
          <a:ln w="9525" algn="ctr">
            <a:noFill/>
            <a:miter lim="800000"/>
            <a:headEnd/>
            <a:tailEnd/>
          </a:ln>
          <a:effectLst/>
        </p:spPr>
        <p:txBody>
          <a:bodyPr wrap="square" lIns="0" tIns="0" rIns="0" bIns="0" anchor="b">
            <a:spAutoFit/>
          </a:bodyPr>
          <a:lstStyle/>
          <a:p>
            <a:pPr algn="r" defTabSz="458047" fontAlgn="auto">
              <a:spcBef>
                <a:spcPts val="0"/>
              </a:spcBef>
              <a:spcAft>
                <a:spcPts val="0"/>
              </a:spcAft>
              <a:defRPr/>
            </a:pPr>
            <a:fld id="{4ABDCABE-3F10-B64C-92F1-862014417034}" type="slidenum">
              <a:rPr lang="en-US" sz="800" smtClean="0">
                <a:solidFill>
                  <a:schemeClr val="tx1"/>
                </a:solidFill>
                <a:latin typeface="+mn-lt"/>
                <a:ea typeface="+mn-ea"/>
                <a:cs typeface="Arial" panose="020B0604020202020204" pitchFamily="34" charset="0"/>
              </a:rPr>
              <a:pPr algn="r" defTabSz="458047" fontAlgn="auto">
                <a:spcBef>
                  <a:spcPts val="0"/>
                </a:spcBef>
                <a:spcAft>
                  <a:spcPts val="0"/>
                </a:spcAft>
                <a:defRPr/>
              </a:pPr>
              <a:t>‹#›</a:t>
            </a:fld>
            <a:endParaRPr lang="en-US" sz="800" dirty="0">
              <a:solidFill>
                <a:schemeClr val="tx1"/>
              </a:solidFill>
              <a:latin typeface="+mn-lt"/>
              <a:ea typeface="+mn-ea"/>
              <a:cs typeface="Arial" panose="020B0604020202020204" pitchFamily="34" charset="0"/>
            </a:endParaRPr>
          </a:p>
        </p:txBody>
      </p:sp>
      <p:sp>
        <p:nvSpPr>
          <p:cNvPr id="6" name="5. Source" hidden="1">
            <a:extLst>
              <a:ext uri="{FF2B5EF4-FFF2-40B4-BE49-F238E27FC236}">
                <a16:creationId xmlns:a16="http://schemas.microsoft.com/office/drawing/2014/main" id="{A8B4F948-0FE2-4D04-9E39-993C069D1792}"/>
              </a:ext>
            </a:extLst>
          </p:cNvPr>
          <p:cNvSpPr txBox="1"/>
          <p:nvPr userDrawn="1">
            <p:custDataLst>
              <p:tags r:id="rId4"/>
            </p:custDataLst>
          </p:nvPr>
        </p:nvSpPr>
        <p:spPr>
          <a:xfrm>
            <a:off x="416052" y="6501669"/>
            <a:ext cx="4851907" cy="123111"/>
          </a:xfrm>
          <a:prstGeom prst="rect">
            <a:avLst/>
          </a:prstGeom>
        </p:spPr>
        <p:txBody>
          <a:bodyPr vert="horz" wrap="square" lIns="0" tIns="0" rIns="0" bIns="0" rtlCol="0" anchor="b">
            <a:spAutoFit/>
          </a:bodyPr>
          <a:lstStyle>
            <a:defPPr>
              <a:defRPr lang="en-US"/>
            </a:defPPr>
            <a:lvl1pPr indent="0">
              <a:lnSpc>
                <a:spcPct val="100000"/>
              </a:lnSpc>
              <a:spcBef>
                <a:spcPts val="300"/>
              </a:spcBef>
              <a:spcAft>
                <a:spcPts val="300"/>
              </a:spcAft>
              <a:buFont typeface="Segoe UI" panose="020B0502040204020203" pitchFamily="34" charset="0"/>
              <a:buChar char="​"/>
              <a:defRPr sz="800">
                <a:cs typeface="Arial" panose="020B0604020202020204" pitchFamily="34" charset="0"/>
              </a:defRPr>
            </a:lvl1pPr>
            <a:lvl2pPr marL="228600"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lvl="0"/>
            <a:r>
              <a:rPr lang="en-US" dirty="0"/>
              <a:t>Source: …</a:t>
            </a:r>
          </a:p>
        </p:txBody>
      </p:sp>
      <p:sp>
        <p:nvSpPr>
          <p:cNvPr id="8" name="1. On-page tracker">
            <a:extLst>
              <a:ext uri="{FF2B5EF4-FFF2-40B4-BE49-F238E27FC236}">
                <a16:creationId xmlns:a16="http://schemas.microsoft.com/office/drawing/2014/main" id="{9CB91F29-3E8E-4E50-9B98-43F571F5A08E}"/>
              </a:ext>
            </a:extLst>
          </p:cNvPr>
          <p:cNvSpPr>
            <a:spLocks noGrp="1"/>
          </p:cNvSpPr>
          <p:nvPr>
            <p:ph type="body" sz="quarter" idx="10" hasCustomPrompt="1"/>
            <p:custDataLst>
              <p:tags r:id="rId5"/>
            </p:custDataLst>
          </p:nvPr>
        </p:nvSpPr>
        <p:spPr>
          <a:xfrm>
            <a:off x="416052" y="41597"/>
            <a:ext cx="2765298" cy="123111"/>
          </a:xfrm>
          <a:prstGeom prst="rect">
            <a:avLst/>
          </a:prstGeom>
          <a:ln w="6350">
            <a:noFill/>
            <a:miter lim="800000"/>
          </a:ln>
        </p:spPr>
        <p:txBody>
          <a:bodyPr vert="horz" wrap="square" lIns="0" tIns="0" rIns="0" bIns="0" rtlCol="0">
            <a:spAutoFit/>
          </a:bodyPr>
          <a:lstStyle>
            <a:lvl1pPr>
              <a:defRPr lang="en-US" sz="800" b="0" dirty="0">
                <a:cs typeface="+mn-cs"/>
              </a:defRPr>
            </a:lvl1pPr>
          </a:lstStyle>
          <a:p>
            <a:pPr lvl="0"/>
            <a:r>
              <a:rPr lang="en-US" dirty="0"/>
              <a:t>Add tracker</a:t>
            </a:r>
          </a:p>
        </p:txBody>
      </p:sp>
      <p:sp>
        <p:nvSpPr>
          <p:cNvPr id="9" name="2. Slide Title">
            <a:extLst>
              <a:ext uri="{FF2B5EF4-FFF2-40B4-BE49-F238E27FC236}">
                <a16:creationId xmlns:a16="http://schemas.microsoft.com/office/drawing/2014/main" id="{EEB17CCB-26D9-483F-95BA-B527BFDD8A81}"/>
              </a:ext>
            </a:extLst>
          </p:cNvPr>
          <p:cNvSpPr>
            <a:spLocks noGrp="1"/>
          </p:cNvSpPr>
          <p:nvPr>
            <p:ph type="title"/>
            <p:custDataLst>
              <p:tags r:id="rId6"/>
            </p:custDataLst>
          </p:nvPr>
        </p:nvSpPr>
        <p:spPr>
          <a:xfrm>
            <a:off x="416052" y="1706565"/>
            <a:ext cx="2859786" cy="677108"/>
          </a:xfrm>
        </p:spPr>
        <p:txBody>
          <a:bodyPr anchor="t">
            <a:spAutoFit/>
          </a:bodyPr>
          <a:lstStyle>
            <a:lvl1pPr>
              <a:defRPr>
                <a:ln w="6350" cap="flat">
                  <a:noFill/>
                  <a:miter lim="800000"/>
                </a:ln>
              </a:defRPr>
            </a:lvl1pPr>
          </a:lstStyle>
          <a:p>
            <a:r>
              <a:rPr lang="en-US"/>
              <a:t>Click to edit Master title style</a:t>
            </a:r>
            <a:endParaRPr lang="en-US" dirty="0"/>
          </a:p>
        </p:txBody>
      </p:sp>
      <p:sp>
        <p:nvSpPr>
          <p:cNvPr id="10" name="Documenttype">
            <a:extLst>
              <a:ext uri="{FF2B5EF4-FFF2-40B4-BE49-F238E27FC236}">
                <a16:creationId xmlns:a16="http://schemas.microsoft.com/office/drawing/2014/main" id="{0ABC9AF6-5160-4451-8ECE-0567926D2BD3}"/>
              </a:ext>
            </a:extLst>
          </p:cNvPr>
          <p:cNvSpPr txBox="1">
            <a:spLocks/>
          </p:cNvSpPr>
          <p:nvPr userDrawn="1">
            <p:custDataLst>
              <p:tags r:id="rId7"/>
            </p:custDataLst>
          </p:nvPr>
        </p:nvSpPr>
        <p:spPr>
          <a:xfrm>
            <a:off x="412114" y="6419762"/>
            <a:ext cx="2871621" cy="365213"/>
          </a:xfrm>
          <a:prstGeom prst="rect">
            <a:avLst/>
          </a:prstGeom>
        </p:spPr>
        <p:txBody>
          <a:bodyPr vert="horz" wrap="square" lIns="0" tIns="0" rIns="0" bIns="0" rtlCol="0" anchor="b">
            <a:noAutofit/>
          </a:bodyPr>
          <a:lstStyle>
            <a:lvl1pPr marL="0" indent="0" algn="l" defTabSz="914400" rtl="0" eaLnBrk="1" latinLnBrk="0" hangingPunct="1">
              <a:lnSpc>
                <a:spcPct val="100000"/>
              </a:lnSpc>
              <a:spcBef>
                <a:spcPts val="300"/>
              </a:spcBef>
              <a:spcAft>
                <a:spcPts val="300"/>
              </a:spcAft>
              <a:buFont typeface="Segoe UI" panose="020B0502040204020203" pitchFamily="34" charset="0"/>
              <a:buNone/>
              <a:defRPr sz="1400" kern="1200">
                <a:solidFill>
                  <a:schemeClr val="tx1"/>
                </a:solidFill>
                <a:latin typeface="+mn-lt"/>
                <a:ea typeface="+mn-ea"/>
                <a:cs typeface="Arial" panose="020B0604020202020204" pitchFamily="34" charset="0"/>
              </a:defRPr>
            </a:lvl1pPr>
            <a:lvl2pPr marL="115888" indent="0" algn="l" defTabSz="914400" rtl="0" eaLnBrk="1" latinLnBrk="0" hangingPunct="1">
              <a:lnSpc>
                <a:spcPct val="100000"/>
              </a:lnSpc>
              <a:spcBef>
                <a:spcPts val="0"/>
              </a:spcBef>
              <a:spcAft>
                <a:spcPts val="300"/>
              </a:spcAft>
              <a:buFont typeface="Wingdings" panose="05000000000000000000" pitchFamily="2" charset="2"/>
              <a:buNone/>
              <a:defRPr sz="1600" kern="1200">
                <a:solidFill>
                  <a:schemeClr val="bg1"/>
                </a:solidFill>
                <a:latin typeface="+mn-lt"/>
                <a:ea typeface="+mn-ea"/>
                <a:cs typeface="Arial" panose="020B0604020202020204" pitchFamily="34" charset="0"/>
              </a:defRPr>
            </a:lvl2pPr>
            <a:lvl3pPr marL="466344" indent="0" algn="l" defTabSz="914400" rtl="0" eaLnBrk="1" latinLnBrk="0" hangingPunct="1">
              <a:lnSpc>
                <a:spcPct val="100000"/>
              </a:lnSpc>
              <a:spcBef>
                <a:spcPts val="0"/>
              </a:spcBef>
              <a:spcAft>
                <a:spcPts val="300"/>
              </a:spcAft>
              <a:buFont typeface="Arial" panose="020B0604020202020204" pitchFamily="34" charset="0"/>
              <a:buNone/>
              <a:defRPr sz="1600" kern="1200">
                <a:solidFill>
                  <a:schemeClr val="bg1"/>
                </a:solidFill>
                <a:latin typeface="+mn-lt"/>
                <a:ea typeface="+mn-ea"/>
                <a:cs typeface="Arial" panose="020B0604020202020204" pitchFamily="34" charset="0"/>
              </a:defRPr>
            </a:lvl3pPr>
            <a:lvl4pPr marL="813816" indent="0" algn="l" defTabSz="914400" rtl="0" eaLnBrk="1" latinLnBrk="0" hangingPunct="1">
              <a:lnSpc>
                <a:spcPct val="100000"/>
              </a:lnSpc>
              <a:spcBef>
                <a:spcPts val="0"/>
              </a:spcBef>
              <a:spcAft>
                <a:spcPts val="300"/>
              </a:spcAft>
              <a:buFont typeface="Arial" panose="020B0604020202020204" pitchFamily="34" charset="0"/>
              <a:buNone/>
              <a:defRPr sz="1600" kern="1200">
                <a:solidFill>
                  <a:schemeClr val="bg1"/>
                </a:solidFill>
                <a:latin typeface="+mn-lt"/>
                <a:ea typeface="+mn-ea"/>
                <a:cs typeface="Arial" panose="020B0604020202020204" pitchFamily="34" charset="0"/>
              </a:defRPr>
            </a:lvl4pPr>
            <a:lvl5pPr marL="1161288" indent="0" algn="l" defTabSz="914400" rtl="0" eaLnBrk="1" latinLnBrk="0" hangingPunct="1">
              <a:lnSpc>
                <a:spcPct val="100000"/>
              </a:lnSpc>
              <a:spcBef>
                <a:spcPts val="0"/>
              </a:spcBef>
              <a:spcAft>
                <a:spcPts val="300"/>
              </a:spcAft>
              <a:buSzPct val="100000"/>
              <a:buFont typeface="Arial" panose="020B0604020202020204" pitchFamily="34" charset="0"/>
              <a:buNone/>
              <a:defRPr sz="1600" kern="1200">
                <a:solidFill>
                  <a:schemeClr val="bg1"/>
                </a:solidFill>
                <a:latin typeface="+mn-lt"/>
                <a:ea typeface="+mn-ea"/>
                <a:cs typeface="Arial" panose="020B0604020202020204" pitchFamily="34" charset="0"/>
              </a:defRPr>
            </a:lvl5pPr>
            <a:lvl6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6pPr>
            <a:lvl7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7pPr>
            <a:lvl8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8pPr>
            <a:lvl9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9pPr>
          </a:lstStyle>
          <a:p>
            <a:r>
              <a:rPr lang="en-US" sz="900" i="1" dirty="0"/>
              <a:t>Confidential, Draft and Pre-Decisional</a:t>
            </a:r>
          </a:p>
        </p:txBody>
      </p:sp>
    </p:spTree>
    <p:extLst>
      <p:ext uri="{BB962C8B-B14F-4D97-AF65-F5344CB8AC3E}">
        <p14:creationId xmlns:p14="http://schemas.microsoft.com/office/powerpoint/2010/main" val="1126451278"/>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Mid Left">
    <p:spTree>
      <p:nvGrpSpPr>
        <p:cNvPr id="1" name=""/>
        <p:cNvGrpSpPr/>
        <p:nvPr/>
      </p:nvGrpSpPr>
      <p:grpSpPr>
        <a:xfrm>
          <a:off x="0" y="0"/>
          <a:ext cx="0" cy="0"/>
          <a:chOff x="0" y="0"/>
          <a:chExt cx="0" cy="0"/>
        </a:xfrm>
      </p:grpSpPr>
      <p:graphicFrame>
        <p:nvGraphicFramePr>
          <p:cNvPr id="4" name="Object 2" hidden="1">
            <a:extLst>
              <a:ext uri="{FF2B5EF4-FFF2-40B4-BE49-F238E27FC236}">
                <a16:creationId xmlns:a16="http://schemas.microsoft.com/office/drawing/2014/main" id="{F2127110-9E20-4E63-ACC1-B73E30E4EFC4}"/>
              </a:ext>
            </a:extLst>
          </p:cNvPr>
          <p:cNvGraphicFramePr>
            <a:graphicFrameLocks noChangeAspect="1"/>
          </p:cNvGraphicFramePr>
          <p:nvPr userDrawn="1">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9" imgW="592" imgH="591" progId="TCLayout.ActiveDocument.1">
                  <p:embed/>
                </p:oleObj>
              </mc:Choice>
              <mc:Fallback>
                <p:oleObj name="think-cell Slide" r:id="rId9" imgW="592" imgH="591" progId="TCLayout.ActiveDocument.1">
                  <p:embed/>
                  <p:pic>
                    <p:nvPicPr>
                      <p:cNvPr id="4" name="Object 2" hidden="1">
                        <a:extLst>
                          <a:ext uri="{FF2B5EF4-FFF2-40B4-BE49-F238E27FC236}">
                            <a16:creationId xmlns:a16="http://schemas.microsoft.com/office/drawing/2014/main" id="{F2127110-9E20-4E63-ACC1-B73E30E4EFC4}"/>
                          </a:ext>
                        </a:extLst>
                      </p:cNvPr>
                      <p:cNvPicPr/>
                      <p:nvPr/>
                    </p:nvPicPr>
                    <p:blipFill>
                      <a:blip r:embed="rId10"/>
                      <a:stretch>
                        <a:fillRect/>
                      </a:stretch>
                    </p:blipFill>
                    <p:spPr>
                      <a:xfrm>
                        <a:off x="1588" y="1588"/>
                        <a:ext cx="1588" cy="1588"/>
                      </a:xfrm>
                      <a:prstGeom prst="rect">
                        <a:avLst/>
                      </a:prstGeom>
                    </p:spPr>
                  </p:pic>
                </p:oleObj>
              </mc:Fallback>
            </mc:AlternateContent>
          </a:graphicData>
        </a:graphic>
      </p:graphicFrame>
      <p:sp>
        <p:nvSpPr>
          <p:cNvPr id="2" name="Rectangle 3" hidden="1">
            <a:extLst>
              <a:ext uri="{FF2B5EF4-FFF2-40B4-BE49-F238E27FC236}">
                <a16:creationId xmlns:a16="http://schemas.microsoft.com/office/drawing/2014/main" id="{EFDF5F6E-91B7-43FD-B50F-BF43CDA9D087}"/>
              </a:ext>
            </a:extLst>
          </p:cNvPr>
          <p:cNvSpPr/>
          <p:nvPr userDrawn="1">
            <p:custDataLst>
              <p:tags r:id="rId2"/>
            </p:custDataLst>
          </p:nvPr>
        </p:nvSpPr>
        <p:spPr>
          <a:xfrm>
            <a:off x="0" y="0"/>
            <a:ext cx="158750" cy="158750"/>
          </a:xfrm>
          <a:prstGeom prst="rect">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a:spcBef>
                <a:spcPts val="300"/>
              </a:spcBef>
              <a:spcAft>
                <a:spcPts val="300"/>
              </a:spcAft>
            </a:pPr>
            <a:endParaRPr lang="en-US" sz="2200" b="1" i="0" baseline="0" dirty="0">
              <a:solidFill>
                <a:schemeClr val="bg1"/>
              </a:solidFill>
              <a:latin typeface="Arial" panose="020B0604020202020204" pitchFamily="34" charset="0"/>
              <a:ea typeface="+mj-ea"/>
              <a:cs typeface="+mj-cs"/>
              <a:sym typeface="Arial" panose="020B0604020202020204" pitchFamily="34" charset="0"/>
            </a:endParaRPr>
          </a:p>
        </p:txBody>
      </p:sp>
      <p:sp>
        <p:nvSpPr>
          <p:cNvPr id="6" name="Slide Number">
            <a:extLst>
              <a:ext uri="{FF2B5EF4-FFF2-40B4-BE49-F238E27FC236}">
                <a16:creationId xmlns:a16="http://schemas.microsoft.com/office/drawing/2014/main" id="{C372AF80-95E2-4967-843F-6B78079F3DAC}"/>
              </a:ext>
            </a:extLst>
          </p:cNvPr>
          <p:cNvSpPr>
            <a:spLocks noChangeArrowheads="1"/>
          </p:cNvSpPr>
          <p:nvPr userDrawn="1">
            <p:custDataLst>
              <p:tags r:id="rId3"/>
            </p:custDataLst>
          </p:nvPr>
        </p:nvSpPr>
        <p:spPr bwMode="ltGray">
          <a:xfrm>
            <a:off x="8476488" y="6501669"/>
            <a:ext cx="244126" cy="123111"/>
          </a:xfrm>
          <a:prstGeom prst="rect">
            <a:avLst/>
          </a:prstGeom>
          <a:noFill/>
          <a:ln w="9525" algn="ctr">
            <a:noFill/>
            <a:miter lim="800000"/>
            <a:headEnd/>
            <a:tailEnd/>
          </a:ln>
          <a:effectLst/>
        </p:spPr>
        <p:txBody>
          <a:bodyPr wrap="square" lIns="0" tIns="0" rIns="0" bIns="0" anchor="b">
            <a:spAutoFit/>
          </a:bodyPr>
          <a:lstStyle/>
          <a:p>
            <a:pPr algn="r" defTabSz="458047" fontAlgn="auto">
              <a:spcBef>
                <a:spcPts val="0"/>
              </a:spcBef>
              <a:spcAft>
                <a:spcPts val="0"/>
              </a:spcAft>
              <a:defRPr/>
            </a:pPr>
            <a:fld id="{4ABDCABE-3F10-B64C-92F1-862014417034}" type="slidenum">
              <a:rPr lang="en-US" sz="800" smtClean="0">
                <a:solidFill>
                  <a:schemeClr val="tx1"/>
                </a:solidFill>
                <a:latin typeface="+mn-lt"/>
                <a:ea typeface="+mn-ea"/>
                <a:cs typeface="Arial" panose="020B0604020202020204" pitchFamily="34" charset="0"/>
              </a:rPr>
              <a:pPr algn="r" defTabSz="458047" fontAlgn="auto">
                <a:spcBef>
                  <a:spcPts val="0"/>
                </a:spcBef>
                <a:spcAft>
                  <a:spcPts val="0"/>
                </a:spcAft>
                <a:defRPr/>
              </a:pPr>
              <a:t>‹#›</a:t>
            </a:fld>
            <a:endParaRPr lang="en-US" sz="800" dirty="0">
              <a:solidFill>
                <a:schemeClr val="tx1"/>
              </a:solidFill>
              <a:latin typeface="+mn-lt"/>
              <a:ea typeface="+mn-ea"/>
              <a:cs typeface="Arial" panose="020B0604020202020204" pitchFamily="34" charset="0"/>
            </a:endParaRPr>
          </a:p>
        </p:txBody>
      </p:sp>
      <p:sp>
        <p:nvSpPr>
          <p:cNvPr id="7" name="5. Source" hidden="1">
            <a:extLst>
              <a:ext uri="{FF2B5EF4-FFF2-40B4-BE49-F238E27FC236}">
                <a16:creationId xmlns:a16="http://schemas.microsoft.com/office/drawing/2014/main" id="{B107E86E-11CB-41EA-8315-43579BB9C69D}"/>
              </a:ext>
            </a:extLst>
          </p:cNvPr>
          <p:cNvSpPr txBox="1"/>
          <p:nvPr userDrawn="1">
            <p:custDataLst>
              <p:tags r:id="rId4"/>
            </p:custDataLst>
          </p:nvPr>
        </p:nvSpPr>
        <p:spPr>
          <a:xfrm>
            <a:off x="416052" y="6501669"/>
            <a:ext cx="4851907" cy="123111"/>
          </a:xfrm>
          <a:prstGeom prst="rect">
            <a:avLst/>
          </a:prstGeom>
        </p:spPr>
        <p:txBody>
          <a:bodyPr vert="horz" wrap="square" lIns="0" tIns="0" rIns="0" bIns="0" rtlCol="0" anchor="b">
            <a:spAutoFit/>
          </a:bodyPr>
          <a:lstStyle>
            <a:defPPr>
              <a:defRPr lang="en-US"/>
            </a:defPPr>
            <a:lvl1pPr indent="0">
              <a:lnSpc>
                <a:spcPct val="100000"/>
              </a:lnSpc>
              <a:spcBef>
                <a:spcPts val="300"/>
              </a:spcBef>
              <a:spcAft>
                <a:spcPts val="300"/>
              </a:spcAft>
              <a:buFont typeface="Segoe UI" panose="020B0502040204020203" pitchFamily="34" charset="0"/>
              <a:buChar char="​"/>
              <a:defRPr sz="800">
                <a:cs typeface="Arial" panose="020B0604020202020204" pitchFamily="34" charset="0"/>
              </a:defRPr>
            </a:lvl1pPr>
            <a:lvl2pPr marL="228600"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lvl="0"/>
            <a:r>
              <a:rPr lang="en-US" dirty="0"/>
              <a:t>Source: …</a:t>
            </a:r>
          </a:p>
        </p:txBody>
      </p:sp>
      <p:sp>
        <p:nvSpPr>
          <p:cNvPr id="8" name="1. On-page tracker">
            <a:extLst>
              <a:ext uri="{FF2B5EF4-FFF2-40B4-BE49-F238E27FC236}">
                <a16:creationId xmlns:a16="http://schemas.microsoft.com/office/drawing/2014/main" id="{6C43D9FF-C745-43A0-B707-D5AB591FB4EC}"/>
              </a:ext>
            </a:extLst>
          </p:cNvPr>
          <p:cNvSpPr>
            <a:spLocks noGrp="1"/>
          </p:cNvSpPr>
          <p:nvPr>
            <p:ph type="body" sz="quarter" idx="10" hasCustomPrompt="1"/>
            <p:custDataLst>
              <p:tags r:id="rId5"/>
            </p:custDataLst>
          </p:nvPr>
        </p:nvSpPr>
        <p:spPr>
          <a:xfrm>
            <a:off x="416052" y="41597"/>
            <a:ext cx="2765298" cy="123111"/>
          </a:xfrm>
          <a:prstGeom prst="rect">
            <a:avLst/>
          </a:prstGeom>
          <a:ln w="6350">
            <a:noFill/>
            <a:miter lim="800000"/>
          </a:ln>
        </p:spPr>
        <p:txBody>
          <a:bodyPr vert="horz" wrap="square" lIns="0" tIns="0" rIns="0" bIns="0" rtlCol="0">
            <a:spAutoFit/>
          </a:bodyPr>
          <a:lstStyle>
            <a:lvl1pPr>
              <a:defRPr lang="en-US" sz="800" b="0" dirty="0">
                <a:cs typeface="+mn-cs"/>
              </a:defRPr>
            </a:lvl1pPr>
          </a:lstStyle>
          <a:p>
            <a:pPr lvl="0"/>
            <a:r>
              <a:rPr lang="en-US" dirty="0"/>
              <a:t>Add tracker</a:t>
            </a:r>
          </a:p>
        </p:txBody>
      </p:sp>
      <p:sp>
        <p:nvSpPr>
          <p:cNvPr id="10" name="2. Slide Title">
            <a:extLst>
              <a:ext uri="{FF2B5EF4-FFF2-40B4-BE49-F238E27FC236}">
                <a16:creationId xmlns:a16="http://schemas.microsoft.com/office/drawing/2014/main" id="{544AA57B-050A-470F-B9D0-A7EB19B84B12}"/>
              </a:ext>
            </a:extLst>
          </p:cNvPr>
          <p:cNvSpPr>
            <a:spLocks noGrp="1"/>
          </p:cNvSpPr>
          <p:nvPr>
            <p:ph type="title"/>
            <p:custDataLst>
              <p:tags r:id="rId6"/>
            </p:custDataLst>
          </p:nvPr>
        </p:nvSpPr>
        <p:spPr>
          <a:xfrm>
            <a:off x="416052" y="3090450"/>
            <a:ext cx="3799332" cy="677108"/>
          </a:xfrm>
        </p:spPr>
        <p:txBody>
          <a:bodyPr rIns="365760" anchor="ctr">
            <a:noAutofit/>
          </a:bodyPr>
          <a:lstStyle>
            <a:lvl1pPr>
              <a:defRPr>
                <a:ln w="6350" cap="flat">
                  <a:noFill/>
                  <a:miter lim="800000"/>
                </a:ln>
              </a:defRPr>
            </a:lvl1pPr>
          </a:lstStyle>
          <a:p>
            <a:r>
              <a:rPr lang="en-US"/>
              <a:t>Click to edit Master title style</a:t>
            </a:r>
            <a:endParaRPr lang="en-US" dirty="0"/>
          </a:p>
        </p:txBody>
      </p:sp>
      <p:sp>
        <p:nvSpPr>
          <p:cNvPr id="9" name="Documenttype">
            <a:extLst>
              <a:ext uri="{FF2B5EF4-FFF2-40B4-BE49-F238E27FC236}">
                <a16:creationId xmlns:a16="http://schemas.microsoft.com/office/drawing/2014/main" id="{D5D9F919-7521-44EA-9A91-4EC8F5D22109}"/>
              </a:ext>
            </a:extLst>
          </p:cNvPr>
          <p:cNvSpPr txBox="1">
            <a:spLocks/>
          </p:cNvSpPr>
          <p:nvPr userDrawn="1">
            <p:custDataLst>
              <p:tags r:id="rId7"/>
            </p:custDataLst>
          </p:nvPr>
        </p:nvSpPr>
        <p:spPr>
          <a:xfrm>
            <a:off x="412114" y="6419762"/>
            <a:ext cx="2871621" cy="365213"/>
          </a:xfrm>
          <a:prstGeom prst="rect">
            <a:avLst/>
          </a:prstGeom>
        </p:spPr>
        <p:txBody>
          <a:bodyPr vert="horz" wrap="square" lIns="0" tIns="0" rIns="0" bIns="0" rtlCol="0" anchor="b">
            <a:noAutofit/>
          </a:bodyPr>
          <a:lstStyle>
            <a:lvl1pPr marL="0" indent="0" algn="l" defTabSz="914400" rtl="0" eaLnBrk="1" latinLnBrk="0" hangingPunct="1">
              <a:lnSpc>
                <a:spcPct val="100000"/>
              </a:lnSpc>
              <a:spcBef>
                <a:spcPts val="300"/>
              </a:spcBef>
              <a:spcAft>
                <a:spcPts val="300"/>
              </a:spcAft>
              <a:buFont typeface="Segoe UI" panose="020B0502040204020203" pitchFamily="34" charset="0"/>
              <a:buNone/>
              <a:defRPr sz="1400" kern="1200">
                <a:solidFill>
                  <a:schemeClr val="tx1"/>
                </a:solidFill>
                <a:latin typeface="+mn-lt"/>
                <a:ea typeface="+mn-ea"/>
                <a:cs typeface="Arial" panose="020B0604020202020204" pitchFamily="34" charset="0"/>
              </a:defRPr>
            </a:lvl1pPr>
            <a:lvl2pPr marL="115888" indent="0" algn="l" defTabSz="914400" rtl="0" eaLnBrk="1" latinLnBrk="0" hangingPunct="1">
              <a:lnSpc>
                <a:spcPct val="100000"/>
              </a:lnSpc>
              <a:spcBef>
                <a:spcPts val="0"/>
              </a:spcBef>
              <a:spcAft>
                <a:spcPts val="300"/>
              </a:spcAft>
              <a:buFont typeface="Wingdings" panose="05000000000000000000" pitchFamily="2" charset="2"/>
              <a:buNone/>
              <a:defRPr sz="1600" kern="1200">
                <a:solidFill>
                  <a:schemeClr val="bg1"/>
                </a:solidFill>
                <a:latin typeface="+mn-lt"/>
                <a:ea typeface="+mn-ea"/>
                <a:cs typeface="Arial" panose="020B0604020202020204" pitchFamily="34" charset="0"/>
              </a:defRPr>
            </a:lvl2pPr>
            <a:lvl3pPr marL="466344" indent="0" algn="l" defTabSz="914400" rtl="0" eaLnBrk="1" latinLnBrk="0" hangingPunct="1">
              <a:lnSpc>
                <a:spcPct val="100000"/>
              </a:lnSpc>
              <a:spcBef>
                <a:spcPts val="0"/>
              </a:spcBef>
              <a:spcAft>
                <a:spcPts val="300"/>
              </a:spcAft>
              <a:buFont typeface="Arial" panose="020B0604020202020204" pitchFamily="34" charset="0"/>
              <a:buNone/>
              <a:defRPr sz="1600" kern="1200">
                <a:solidFill>
                  <a:schemeClr val="bg1"/>
                </a:solidFill>
                <a:latin typeface="+mn-lt"/>
                <a:ea typeface="+mn-ea"/>
                <a:cs typeface="Arial" panose="020B0604020202020204" pitchFamily="34" charset="0"/>
              </a:defRPr>
            </a:lvl3pPr>
            <a:lvl4pPr marL="813816" indent="0" algn="l" defTabSz="914400" rtl="0" eaLnBrk="1" latinLnBrk="0" hangingPunct="1">
              <a:lnSpc>
                <a:spcPct val="100000"/>
              </a:lnSpc>
              <a:spcBef>
                <a:spcPts val="0"/>
              </a:spcBef>
              <a:spcAft>
                <a:spcPts val="300"/>
              </a:spcAft>
              <a:buFont typeface="Arial" panose="020B0604020202020204" pitchFamily="34" charset="0"/>
              <a:buNone/>
              <a:defRPr sz="1600" kern="1200">
                <a:solidFill>
                  <a:schemeClr val="bg1"/>
                </a:solidFill>
                <a:latin typeface="+mn-lt"/>
                <a:ea typeface="+mn-ea"/>
                <a:cs typeface="Arial" panose="020B0604020202020204" pitchFamily="34" charset="0"/>
              </a:defRPr>
            </a:lvl4pPr>
            <a:lvl5pPr marL="1161288" indent="0" algn="l" defTabSz="914400" rtl="0" eaLnBrk="1" latinLnBrk="0" hangingPunct="1">
              <a:lnSpc>
                <a:spcPct val="100000"/>
              </a:lnSpc>
              <a:spcBef>
                <a:spcPts val="0"/>
              </a:spcBef>
              <a:spcAft>
                <a:spcPts val="300"/>
              </a:spcAft>
              <a:buSzPct val="100000"/>
              <a:buFont typeface="Arial" panose="020B0604020202020204" pitchFamily="34" charset="0"/>
              <a:buNone/>
              <a:defRPr sz="1600" kern="1200">
                <a:solidFill>
                  <a:schemeClr val="bg1"/>
                </a:solidFill>
                <a:latin typeface="+mn-lt"/>
                <a:ea typeface="+mn-ea"/>
                <a:cs typeface="Arial" panose="020B0604020202020204" pitchFamily="34" charset="0"/>
              </a:defRPr>
            </a:lvl5pPr>
            <a:lvl6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6pPr>
            <a:lvl7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7pPr>
            <a:lvl8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8pPr>
            <a:lvl9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9pPr>
          </a:lstStyle>
          <a:p>
            <a:r>
              <a:rPr lang="en-US" sz="900" i="1" dirty="0"/>
              <a:t>Confidential, Draft and Pre-Decisional</a:t>
            </a:r>
          </a:p>
        </p:txBody>
      </p:sp>
    </p:spTree>
    <p:extLst>
      <p:ext uri="{BB962C8B-B14F-4D97-AF65-F5344CB8AC3E}">
        <p14:creationId xmlns:p14="http://schemas.microsoft.com/office/powerpoint/2010/main" val="307872468"/>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Section">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F6E78EB6-BD2E-4D6E-862A-ED6E403B39AB}"/>
              </a:ext>
            </a:extLst>
          </p:cNvPr>
          <p:cNvGraphicFramePr>
            <a:graphicFrameLocks noChangeAspect="1"/>
          </p:cNvGraphicFramePr>
          <p:nvPr userDrawn="1">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9" imgW="592" imgH="591" progId="TCLayout.ActiveDocument.1">
                  <p:embed/>
                </p:oleObj>
              </mc:Choice>
              <mc:Fallback>
                <p:oleObj name="think-cell Slide" r:id="rId9" imgW="592" imgH="591" progId="TCLayout.ActiveDocument.1">
                  <p:embed/>
                  <p:pic>
                    <p:nvPicPr>
                      <p:cNvPr id="3" name="Object 2" hidden="1">
                        <a:extLst>
                          <a:ext uri="{FF2B5EF4-FFF2-40B4-BE49-F238E27FC236}">
                            <a16:creationId xmlns:a16="http://schemas.microsoft.com/office/drawing/2014/main" id="{F6E78EB6-BD2E-4D6E-862A-ED6E403B39AB}"/>
                          </a:ext>
                        </a:extLst>
                      </p:cNvPr>
                      <p:cNvPicPr/>
                      <p:nvPr/>
                    </p:nvPicPr>
                    <p:blipFill>
                      <a:blip r:embed="rId10"/>
                      <a:stretch>
                        <a:fillRect/>
                      </a:stretch>
                    </p:blipFill>
                    <p:spPr>
                      <a:xfrm>
                        <a:off x="1588" y="1588"/>
                        <a:ext cx="1588" cy="1588"/>
                      </a:xfrm>
                      <a:prstGeom prst="rect">
                        <a:avLst/>
                      </a:prstGeom>
                    </p:spPr>
                  </p:pic>
                </p:oleObj>
              </mc:Fallback>
            </mc:AlternateContent>
          </a:graphicData>
        </a:graphic>
      </p:graphicFrame>
      <p:sp>
        <p:nvSpPr>
          <p:cNvPr id="4" name="Rectangle 3" hidden="1">
            <a:extLst>
              <a:ext uri="{FF2B5EF4-FFF2-40B4-BE49-F238E27FC236}">
                <a16:creationId xmlns:a16="http://schemas.microsoft.com/office/drawing/2014/main" id="{3BAE6BAF-DF7E-4BB6-8200-BAE77C25D76A}"/>
              </a:ext>
            </a:extLst>
          </p:cNvPr>
          <p:cNvSpPr/>
          <p:nvPr userDrawn="1">
            <p:custDataLst>
              <p:tags r:id="rId2"/>
            </p:custDataLst>
          </p:nvPr>
        </p:nvSpPr>
        <p:spPr>
          <a:xfrm>
            <a:off x="0" y="0"/>
            <a:ext cx="158750" cy="158750"/>
          </a:xfrm>
          <a:prstGeom prst="rect">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a:spcBef>
                <a:spcPts val="300"/>
              </a:spcBef>
              <a:spcAft>
                <a:spcPts val="300"/>
              </a:spcAft>
            </a:pPr>
            <a:endParaRPr lang="en-US" sz="3200" b="1" i="0" baseline="0" dirty="0">
              <a:solidFill>
                <a:schemeClr val="bg1"/>
              </a:solidFill>
              <a:latin typeface="Arial" panose="020B0604020202020204" pitchFamily="34" charset="0"/>
              <a:ea typeface="+mj-ea"/>
              <a:cs typeface="+mj-cs"/>
              <a:sym typeface="Arial" panose="020B0604020202020204" pitchFamily="34" charset="0"/>
            </a:endParaRPr>
          </a:p>
        </p:txBody>
      </p:sp>
      <p:sp>
        <p:nvSpPr>
          <p:cNvPr id="5" name="Slide Number">
            <a:extLst>
              <a:ext uri="{FF2B5EF4-FFF2-40B4-BE49-F238E27FC236}">
                <a16:creationId xmlns:a16="http://schemas.microsoft.com/office/drawing/2014/main" id="{6FE1FF87-A5BB-4972-8F6E-73AA93FD3E6D}"/>
              </a:ext>
            </a:extLst>
          </p:cNvPr>
          <p:cNvSpPr>
            <a:spLocks noChangeArrowheads="1"/>
          </p:cNvSpPr>
          <p:nvPr userDrawn="1">
            <p:custDataLst>
              <p:tags r:id="rId3"/>
            </p:custDataLst>
          </p:nvPr>
        </p:nvSpPr>
        <p:spPr bwMode="ltGray">
          <a:xfrm>
            <a:off x="8476488" y="6501669"/>
            <a:ext cx="244126" cy="123111"/>
          </a:xfrm>
          <a:prstGeom prst="rect">
            <a:avLst/>
          </a:prstGeom>
          <a:noFill/>
          <a:ln w="9525" algn="ctr">
            <a:noFill/>
            <a:miter lim="800000"/>
            <a:headEnd/>
            <a:tailEnd/>
          </a:ln>
          <a:effectLst/>
        </p:spPr>
        <p:txBody>
          <a:bodyPr wrap="square" lIns="0" tIns="0" rIns="0" bIns="0" anchor="b">
            <a:spAutoFit/>
          </a:bodyPr>
          <a:lstStyle/>
          <a:p>
            <a:pPr algn="r" defTabSz="458047" fontAlgn="auto">
              <a:spcBef>
                <a:spcPts val="0"/>
              </a:spcBef>
              <a:spcAft>
                <a:spcPts val="0"/>
              </a:spcAft>
              <a:defRPr/>
            </a:pPr>
            <a:fld id="{4ABDCABE-3F10-B64C-92F1-862014417034}" type="slidenum">
              <a:rPr lang="en-US" sz="800" smtClean="0">
                <a:solidFill>
                  <a:schemeClr val="tx1"/>
                </a:solidFill>
                <a:latin typeface="+mn-lt"/>
                <a:ea typeface="+mn-ea"/>
                <a:cs typeface="Arial" panose="020B0604020202020204" pitchFamily="34" charset="0"/>
              </a:rPr>
              <a:pPr algn="r" defTabSz="458047" fontAlgn="auto">
                <a:spcBef>
                  <a:spcPts val="0"/>
                </a:spcBef>
                <a:spcAft>
                  <a:spcPts val="0"/>
                </a:spcAft>
                <a:defRPr/>
              </a:pPr>
              <a:t>‹#›</a:t>
            </a:fld>
            <a:endParaRPr lang="en-US" sz="800" dirty="0">
              <a:solidFill>
                <a:schemeClr val="tx1"/>
              </a:solidFill>
              <a:latin typeface="+mn-lt"/>
              <a:ea typeface="+mn-ea"/>
              <a:cs typeface="Arial" panose="020B0604020202020204" pitchFamily="34" charset="0"/>
            </a:endParaRPr>
          </a:p>
        </p:txBody>
      </p:sp>
      <p:sp>
        <p:nvSpPr>
          <p:cNvPr id="9" name="5. Source" hidden="1">
            <a:extLst>
              <a:ext uri="{FF2B5EF4-FFF2-40B4-BE49-F238E27FC236}">
                <a16:creationId xmlns:a16="http://schemas.microsoft.com/office/drawing/2014/main" id="{27C40733-AAB6-4B1C-9ABF-846569264BB2}"/>
              </a:ext>
            </a:extLst>
          </p:cNvPr>
          <p:cNvSpPr txBox="1"/>
          <p:nvPr userDrawn="1">
            <p:custDataLst>
              <p:tags r:id="rId4"/>
            </p:custDataLst>
          </p:nvPr>
        </p:nvSpPr>
        <p:spPr>
          <a:xfrm>
            <a:off x="416052" y="6501669"/>
            <a:ext cx="4851907" cy="123111"/>
          </a:xfrm>
          <a:prstGeom prst="rect">
            <a:avLst/>
          </a:prstGeom>
        </p:spPr>
        <p:txBody>
          <a:bodyPr vert="horz" wrap="square" lIns="0" tIns="0" rIns="0" bIns="0" rtlCol="0" anchor="b">
            <a:spAutoFit/>
          </a:bodyPr>
          <a:lstStyle>
            <a:defPPr>
              <a:defRPr lang="en-US"/>
            </a:defPPr>
            <a:lvl1pPr indent="0">
              <a:lnSpc>
                <a:spcPct val="100000"/>
              </a:lnSpc>
              <a:spcBef>
                <a:spcPts val="300"/>
              </a:spcBef>
              <a:spcAft>
                <a:spcPts val="300"/>
              </a:spcAft>
              <a:buFont typeface="Segoe UI" panose="020B0502040204020203" pitchFamily="34" charset="0"/>
              <a:buChar char="​"/>
              <a:defRPr sz="800">
                <a:cs typeface="Arial" panose="020B0604020202020204" pitchFamily="34" charset="0"/>
              </a:defRPr>
            </a:lvl1pPr>
            <a:lvl2pPr marL="228600"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lvl="0"/>
            <a:r>
              <a:rPr lang="en-US" dirty="0"/>
              <a:t>Source: …</a:t>
            </a:r>
          </a:p>
        </p:txBody>
      </p:sp>
      <p:sp>
        <p:nvSpPr>
          <p:cNvPr id="10" name="1. On-page tracker">
            <a:extLst>
              <a:ext uri="{FF2B5EF4-FFF2-40B4-BE49-F238E27FC236}">
                <a16:creationId xmlns:a16="http://schemas.microsoft.com/office/drawing/2014/main" id="{438FBD4B-CFE7-4BEF-A65B-0A0DFEA034F9}"/>
              </a:ext>
            </a:extLst>
          </p:cNvPr>
          <p:cNvSpPr>
            <a:spLocks noGrp="1"/>
          </p:cNvSpPr>
          <p:nvPr>
            <p:ph type="body" sz="quarter" idx="10" hasCustomPrompt="1"/>
            <p:custDataLst>
              <p:tags r:id="rId5"/>
            </p:custDataLst>
          </p:nvPr>
        </p:nvSpPr>
        <p:spPr>
          <a:xfrm>
            <a:off x="416052" y="41597"/>
            <a:ext cx="2765298" cy="123111"/>
          </a:xfrm>
          <a:prstGeom prst="rect">
            <a:avLst/>
          </a:prstGeom>
          <a:ln w="6350">
            <a:noFill/>
            <a:miter lim="800000"/>
          </a:ln>
        </p:spPr>
        <p:txBody>
          <a:bodyPr vert="horz" wrap="square" lIns="0" tIns="0" rIns="0" bIns="0" rtlCol="0">
            <a:spAutoFit/>
          </a:bodyPr>
          <a:lstStyle>
            <a:lvl1pPr>
              <a:defRPr lang="en-US" sz="800" b="0" dirty="0">
                <a:cs typeface="+mn-cs"/>
              </a:defRPr>
            </a:lvl1pPr>
          </a:lstStyle>
          <a:p>
            <a:pPr lvl="0"/>
            <a:r>
              <a:rPr lang="en-US" dirty="0"/>
              <a:t>Add tracker</a:t>
            </a:r>
          </a:p>
        </p:txBody>
      </p:sp>
      <p:sp>
        <p:nvSpPr>
          <p:cNvPr id="11" name="2. Slide Title">
            <a:extLst>
              <a:ext uri="{FF2B5EF4-FFF2-40B4-BE49-F238E27FC236}">
                <a16:creationId xmlns:a16="http://schemas.microsoft.com/office/drawing/2014/main" id="{984AEBFE-694A-4920-8CC4-377AC0DC09A3}"/>
              </a:ext>
            </a:extLst>
          </p:cNvPr>
          <p:cNvSpPr>
            <a:spLocks noGrp="1"/>
          </p:cNvSpPr>
          <p:nvPr>
            <p:ph type="title"/>
            <p:custDataLst>
              <p:tags r:id="rId6"/>
            </p:custDataLst>
          </p:nvPr>
        </p:nvSpPr>
        <p:spPr>
          <a:xfrm>
            <a:off x="416052" y="4919246"/>
            <a:ext cx="8311896" cy="338554"/>
          </a:xfrm>
        </p:spPr>
        <p:txBody>
          <a:bodyPr anchor="b"/>
          <a:lstStyle>
            <a:lvl1pPr>
              <a:defRPr sz="2200"/>
            </a:lvl1pPr>
          </a:lstStyle>
          <a:p>
            <a:r>
              <a:rPr lang="en-US"/>
              <a:t>Click to edit Master title style</a:t>
            </a:r>
            <a:endParaRPr lang="en-US" dirty="0"/>
          </a:p>
        </p:txBody>
      </p:sp>
      <p:sp>
        <p:nvSpPr>
          <p:cNvPr id="8" name="Documenttype">
            <a:extLst>
              <a:ext uri="{FF2B5EF4-FFF2-40B4-BE49-F238E27FC236}">
                <a16:creationId xmlns:a16="http://schemas.microsoft.com/office/drawing/2014/main" id="{4F0D16F9-FC38-440D-888F-B825EE88DEBB}"/>
              </a:ext>
            </a:extLst>
          </p:cNvPr>
          <p:cNvSpPr txBox="1">
            <a:spLocks/>
          </p:cNvSpPr>
          <p:nvPr userDrawn="1">
            <p:custDataLst>
              <p:tags r:id="rId7"/>
            </p:custDataLst>
          </p:nvPr>
        </p:nvSpPr>
        <p:spPr>
          <a:xfrm>
            <a:off x="412114" y="6419762"/>
            <a:ext cx="2871621" cy="365213"/>
          </a:xfrm>
          <a:prstGeom prst="rect">
            <a:avLst/>
          </a:prstGeom>
        </p:spPr>
        <p:txBody>
          <a:bodyPr vert="horz" wrap="square" lIns="0" tIns="0" rIns="0" bIns="0" rtlCol="0" anchor="b">
            <a:noAutofit/>
          </a:bodyPr>
          <a:lstStyle>
            <a:lvl1pPr marL="0" indent="0" algn="l" defTabSz="914400" rtl="0" eaLnBrk="1" latinLnBrk="0" hangingPunct="1">
              <a:lnSpc>
                <a:spcPct val="100000"/>
              </a:lnSpc>
              <a:spcBef>
                <a:spcPts val="300"/>
              </a:spcBef>
              <a:spcAft>
                <a:spcPts val="300"/>
              </a:spcAft>
              <a:buFont typeface="Segoe UI" panose="020B0502040204020203" pitchFamily="34" charset="0"/>
              <a:buNone/>
              <a:defRPr sz="1400" kern="1200">
                <a:solidFill>
                  <a:schemeClr val="tx1"/>
                </a:solidFill>
                <a:latin typeface="+mn-lt"/>
                <a:ea typeface="+mn-ea"/>
                <a:cs typeface="Arial" panose="020B0604020202020204" pitchFamily="34" charset="0"/>
              </a:defRPr>
            </a:lvl1pPr>
            <a:lvl2pPr marL="115888" indent="0" algn="l" defTabSz="914400" rtl="0" eaLnBrk="1" latinLnBrk="0" hangingPunct="1">
              <a:lnSpc>
                <a:spcPct val="100000"/>
              </a:lnSpc>
              <a:spcBef>
                <a:spcPts val="0"/>
              </a:spcBef>
              <a:spcAft>
                <a:spcPts val="300"/>
              </a:spcAft>
              <a:buFont typeface="Wingdings" panose="05000000000000000000" pitchFamily="2" charset="2"/>
              <a:buNone/>
              <a:defRPr sz="1600" kern="1200">
                <a:solidFill>
                  <a:schemeClr val="bg1"/>
                </a:solidFill>
                <a:latin typeface="+mn-lt"/>
                <a:ea typeface="+mn-ea"/>
                <a:cs typeface="Arial" panose="020B0604020202020204" pitchFamily="34" charset="0"/>
              </a:defRPr>
            </a:lvl2pPr>
            <a:lvl3pPr marL="466344" indent="0" algn="l" defTabSz="914400" rtl="0" eaLnBrk="1" latinLnBrk="0" hangingPunct="1">
              <a:lnSpc>
                <a:spcPct val="100000"/>
              </a:lnSpc>
              <a:spcBef>
                <a:spcPts val="0"/>
              </a:spcBef>
              <a:spcAft>
                <a:spcPts val="300"/>
              </a:spcAft>
              <a:buFont typeface="Arial" panose="020B0604020202020204" pitchFamily="34" charset="0"/>
              <a:buNone/>
              <a:defRPr sz="1600" kern="1200">
                <a:solidFill>
                  <a:schemeClr val="bg1"/>
                </a:solidFill>
                <a:latin typeface="+mn-lt"/>
                <a:ea typeface="+mn-ea"/>
                <a:cs typeface="Arial" panose="020B0604020202020204" pitchFamily="34" charset="0"/>
              </a:defRPr>
            </a:lvl3pPr>
            <a:lvl4pPr marL="813816" indent="0" algn="l" defTabSz="914400" rtl="0" eaLnBrk="1" latinLnBrk="0" hangingPunct="1">
              <a:lnSpc>
                <a:spcPct val="100000"/>
              </a:lnSpc>
              <a:spcBef>
                <a:spcPts val="0"/>
              </a:spcBef>
              <a:spcAft>
                <a:spcPts val="300"/>
              </a:spcAft>
              <a:buFont typeface="Arial" panose="020B0604020202020204" pitchFamily="34" charset="0"/>
              <a:buNone/>
              <a:defRPr sz="1600" kern="1200">
                <a:solidFill>
                  <a:schemeClr val="bg1"/>
                </a:solidFill>
                <a:latin typeface="+mn-lt"/>
                <a:ea typeface="+mn-ea"/>
                <a:cs typeface="Arial" panose="020B0604020202020204" pitchFamily="34" charset="0"/>
              </a:defRPr>
            </a:lvl4pPr>
            <a:lvl5pPr marL="1161288" indent="0" algn="l" defTabSz="914400" rtl="0" eaLnBrk="1" latinLnBrk="0" hangingPunct="1">
              <a:lnSpc>
                <a:spcPct val="100000"/>
              </a:lnSpc>
              <a:spcBef>
                <a:spcPts val="0"/>
              </a:spcBef>
              <a:spcAft>
                <a:spcPts val="300"/>
              </a:spcAft>
              <a:buSzPct val="100000"/>
              <a:buFont typeface="Arial" panose="020B0604020202020204" pitchFamily="34" charset="0"/>
              <a:buNone/>
              <a:defRPr sz="1600" kern="1200">
                <a:solidFill>
                  <a:schemeClr val="bg1"/>
                </a:solidFill>
                <a:latin typeface="+mn-lt"/>
                <a:ea typeface="+mn-ea"/>
                <a:cs typeface="Arial" panose="020B0604020202020204" pitchFamily="34" charset="0"/>
              </a:defRPr>
            </a:lvl5pPr>
            <a:lvl6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6pPr>
            <a:lvl7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7pPr>
            <a:lvl8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8pPr>
            <a:lvl9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9pPr>
          </a:lstStyle>
          <a:p>
            <a:r>
              <a:rPr lang="en-US" sz="900" i="1" dirty="0"/>
              <a:t>Confidential, Draft and Pre-Decisional</a:t>
            </a:r>
          </a:p>
        </p:txBody>
      </p:sp>
    </p:spTree>
    <p:extLst>
      <p:ext uri="{BB962C8B-B14F-4D97-AF65-F5344CB8AC3E}">
        <p14:creationId xmlns:p14="http://schemas.microsoft.com/office/powerpoint/2010/main" val="4004434710"/>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Quote">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522EA9AE-E627-47C3-91DC-8CA9CDA2B2CB}"/>
              </a:ext>
            </a:extLst>
          </p:cNvPr>
          <p:cNvGraphicFramePr>
            <a:graphicFrameLocks noChangeAspect="1"/>
          </p:cNvGraphicFramePr>
          <p:nvPr userDrawn="1">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10" imgW="592" imgH="591" progId="TCLayout.ActiveDocument.1">
                  <p:embed/>
                </p:oleObj>
              </mc:Choice>
              <mc:Fallback>
                <p:oleObj name="think-cell Slide" r:id="rId10" imgW="592" imgH="591" progId="TCLayout.ActiveDocument.1">
                  <p:embed/>
                  <p:pic>
                    <p:nvPicPr>
                      <p:cNvPr id="3" name="Object 2" hidden="1">
                        <a:extLst>
                          <a:ext uri="{FF2B5EF4-FFF2-40B4-BE49-F238E27FC236}">
                            <a16:creationId xmlns:a16="http://schemas.microsoft.com/office/drawing/2014/main" id="{522EA9AE-E627-47C3-91DC-8CA9CDA2B2CB}"/>
                          </a:ext>
                        </a:extLst>
                      </p:cNvPr>
                      <p:cNvPicPr/>
                      <p:nvPr/>
                    </p:nvPicPr>
                    <p:blipFill>
                      <a:blip r:embed="rId11"/>
                      <a:stretch>
                        <a:fillRect/>
                      </a:stretch>
                    </p:blipFill>
                    <p:spPr>
                      <a:xfrm>
                        <a:off x="1588" y="1588"/>
                        <a:ext cx="1588" cy="1588"/>
                      </a:xfrm>
                      <a:prstGeom prst="rect">
                        <a:avLst/>
                      </a:prstGeom>
                    </p:spPr>
                  </p:pic>
                </p:oleObj>
              </mc:Fallback>
            </mc:AlternateContent>
          </a:graphicData>
        </a:graphic>
      </p:graphicFrame>
      <p:sp>
        <p:nvSpPr>
          <p:cNvPr id="2" name="Rectangle 3" hidden="1">
            <a:extLst>
              <a:ext uri="{FF2B5EF4-FFF2-40B4-BE49-F238E27FC236}">
                <a16:creationId xmlns:a16="http://schemas.microsoft.com/office/drawing/2014/main" id="{A21939BA-D839-448F-8D61-AD5761E2CB65}"/>
              </a:ext>
            </a:extLst>
          </p:cNvPr>
          <p:cNvSpPr/>
          <p:nvPr userDrawn="1">
            <p:custDataLst>
              <p:tags r:id="rId2"/>
            </p:custDataLst>
          </p:nvPr>
        </p:nvSpPr>
        <p:spPr>
          <a:xfrm>
            <a:off x="0" y="0"/>
            <a:ext cx="158750" cy="158750"/>
          </a:xfrm>
          <a:prstGeom prst="rect">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a:spcBef>
                <a:spcPts val="300"/>
              </a:spcBef>
              <a:spcAft>
                <a:spcPts val="300"/>
              </a:spcAft>
            </a:pPr>
            <a:endParaRPr lang="en-US" sz="2500" b="1" i="0" baseline="0" dirty="0">
              <a:solidFill>
                <a:schemeClr val="bg1"/>
              </a:solidFill>
              <a:latin typeface="Arial" panose="020B0604020202020204" pitchFamily="34" charset="0"/>
              <a:ea typeface="+mj-ea"/>
              <a:cs typeface="+mj-cs"/>
              <a:sym typeface="Arial" panose="020B0604020202020204" pitchFamily="34" charset="0"/>
            </a:endParaRPr>
          </a:p>
        </p:txBody>
      </p:sp>
      <p:sp>
        <p:nvSpPr>
          <p:cNvPr id="10" name="Slide Number">
            <a:extLst>
              <a:ext uri="{FF2B5EF4-FFF2-40B4-BE49-F238E27FC236}">
                <a16:creationId xmlns:a16="http://schemas.microsoft.com/office/drawing/2014/main" id="{66AA477A-2870-4EE9-86E9-448D3B9BAF8A}"/>
              </a:ext>
            </a:extLst>
          </p:cNvPr>
          <p:cNvSpPr>
            <a:spLocks noChangeArrowheads="1"/>
          </p:cNvSpPr>
          <p:nvPr userDrawn="1">
            <p:custDataLst>
              <p:tags r:id="rId3"/>
            </p:custDataLst>
          </p:nvPr>
        </p:nvSpPr>
        <p:spPr bwMode="ltGray">
          <a:xfrm>
            <a:off x="8476488" y="6501669"/>
            <a:ext cx="244126" cy="123111"/>
          </a:xfrm>
          <a:prstGeom prst="rect">
            <a:avLst/>
          </a:prstGeom>
          <a:noFill/>
          <a:ln w="9525" algn="ctr">
            <a:noFill/>
            <a:miter lim="800000"/>
            <a:headEnd/>
            <a:tailEnd/>
          </a:ln>
          <a:effectLst/>
        </p:spPr>
        <p:txBody>
          <a:bodyPr wrap="square" lIns="0" tIns="0" rIns="0" bIns="0" anchor="b">
            <a:spAutoFit/>
          </a:bodyPr>
          <a:lstStyle/>
          <a:p>
            <a:pPr algn="r" defTabSz="458047" fontAlgn="auto">
              <a:spcBef>
                <a:spcPts val="0"/>
              </a:spcBef>
              <a:spcAft>
                <a:spcPts val="0"/>
              </a:spcAft>
              <a:defRPr/>
            </a:pPr>
            <a:fld id="{4ABDCABE-3F10-B64C-92F1-862014417034}" type="slidenum">
              <a:rPr lang="en-US" sz="800" smtClean="0">
                <a:solidFill>
                  <a:schemeClr val="tx1"/>
                </a:solidFill>
                <a:latin typeface="+mn-lt"/>
                <a:ea typeface="+mn-ea"/>
                <a:cs typeface="Arial" panose="020B0604020202020204" pitchFamily="34" charset="0"/>
              </a:rPr>
              <a:pPr algn="r" defTabSz="458047" fontAlgn="auto">
                <a:spcBef>
                  <a:spcPts val="0"/>
                </a:spcBef>
                <a:spcAft>
                  <a:spcPts val="0"/>
                </a:spcAft>
                <a:defRPr/>
              </a:pPr>
              <a:t>‹#›</a:t>
            </a:fld>
            <a:endParaRPr lang="en-US" sz="800" dirty="0">
              <a:solidFill>
                <a:schemeClr val="tx1"/>
              </a:solidFill>
              <a:latin typeface="+mn-lt"/>
              <a:ea typeface="+mn-ea"/>
              <a:cs typeface="Arial" panose="020B0604020202020204" pitchFamily="34" charset="0"/>
            </a:endParaRPr>
          </a:p>
        </p:txBody>
      </p:sp>
      <p:sp>
        <p:nvSpPr>
          <p:cNvPr id="11" name="5. Source" hidden="1">
            <a:extLst>
              <a:ext uri="{FF2B5EF4-FFF2-40B4-BE49-F238E27FC236}">
                <a16:creationId xmlns:a16="http://schemas.microsoft.com/office/drawing/2014/main" id="{6C9713CF-4FEA-4739-B0A0-6B196442AEE6}"/>
              </a:ext>
            </a:extLst>
          </p:cNvPr>
          <p:cNvSpPr txBox="1"/>
          <p:nvPr userDrawn="1">
            <p:custDataLst>
              <p:tags r:id="rId4"/>
            </p:custDataLst>
          </p:nvPr>
        </p:nvSpPr>
        <p:spPr>
          <a:xfrm>
            <a:off x="416052" y="6501669"/>
            <a:ext cx="4851907" cy="123111"/>
          </a:xfrm>
          <a:prstGeom prst="rect">
            <a:avLst/>
          </a:prstGeom>
        </p:spPr>
        <p:txBody>
          <a:bodyPr vert="horz" wrap="square" lIns="0" tIns="0" rIns="0" bIns="0" rtlCol="0" anchor="b">
            <a:spAutoFit/>
          </a:bodyPr>
          <a:lstStyle>
            <a:defPPr>
              <a:defRPr lang="en-US"/>
            </a:defPPr>
            <a:lvl1pPr indent="0">
              <a:lnSpc>
                <a:spcPct val="100000"/>
              </a:lnSpc>
              <a:spcBef>
                <a:spcPts val="300"/>
              </a:spcBef>
              <a:spcAft>
                <a:spcPts val="300"/>
              </a:spcAft>
              <a:buFont typeface="Segoe UI" panose="020B0502040204020203" pitchFamily="34" charset="0"/>
              <a:buChar char="​"/>
              <a:defRPr sz="800">
                <a:cs typeface="Arial" panose="020B0604020202020204" pitchFamily="34" charset="0"/>
              </a:defRPr>
            </a:lvl1pPr>
            <a:lvl2pPr marL="228600"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lvl="0"/>
            <a:r>
              <a:rPr lang="en-US" dirty="0"/>
              <a:t>Source: …</a:t>
            </a:r>
          </a:p>
        </p:txBody>
      </p:sp>
      <p:sp>
        <p:nvSpPr>
          <p:cNvPr id="12" name="1. On-page tracker">
            <a:extLst>
              <a:ext uri="{FF2B5EF4-FFF2-40B4-BE49-F238E27FC236}">
                <a16:creationId xmlns:a16="http://schemas.microsoft.com/office/drawing/2014/main" id="{128368CE-BC61-4E6B-9355-7EB40FD80480}"/>
              </a:ext>
            </a:extLst>
          </p:cNvPr>
          <p:cNvSpPr>
            <a:spLocks noGrp="1"/>
          </p:cNvSpPr>
          <p:nvPr>
            <p:ph type="body" sz="quarter" idx="10" hasCustomPrompt="1"/>
            <p:custDataLst>
              <p:tags r:id="rId5"/>
            </p:custDataLst>
          </p:nvPr>
        </p:nvSpPr>
        <p:spPr>
          <a:xfrm>
            <a:off x="416052" y="41597"/>
            <a:ext cx="2765298" cy="123111"/>
          </a:xfrm>
          <a:prstGeom prst="rect">
            <a:avLst/>
          </a:prstGeom>
          <a:ln w="6350">
            <a:noFill/>
            <a:miter lim="800000"/>
          </a:ln>
        </p:spPr>
        <p:txBody>
          <a:bodyPr vert="horz" wrap="square" lIns="0" tIns="0" rIns="0" bIns="0" rtlCol="0">
            <a:spAutoFit/>
          </a:bodyPr>
          <a:lstStyle>
            <a:lvl1pPr>
              <a:defRPr lang="en-US" sz="800" b="0" dirty="0">
                <a:cs typeface="+mn-cs"/>
              </a:defRPr>
            </a:lvl1pPr>
          </a:lstStyle>
          <a:p>
            <a:pPr lvl="0"/>
            <a:r>
              <a:rPr lang="en-US" dirty="0"/>
              <a:t>Add tracker</a:t>
            </a:r>
          </a:p>
        </p:txBody>
      </p:sp>
      <p:sp>
        <p:nvSpPr>
          <p:cNvPr id="13" name="2. Slide Title">
            <a:extLst>
              <a:ext uri="{FF2B5EF4-FFF2-40B4-BE49-F238E27FC236}">
                <a16:creationId xmlns:a16="http://schemas.microsoft.com/office/drawing/2014/main" id="{DDFB2F31-2EDC-46B3-BDCC-C30160A548A0}"/>
              </a:ext>
            </a:extLst>
          </p:cNvPr>
          <p:cNvSpPr>
            <a:spLocks noGrp="1"/>
          </p:cNvSpPr>
          <p:nvPr>
            <p:ph type="title"/>
            <p:custDataLst>
              <p:tags r:id="rId6"/>
            </p:custDataLst>
          </p:nvPr>
        </p:nvSpPr>
        <p:spPr>
          <a:xfrm>
            <a:off x="1129284" y="3841050"/>
            <a:ext cx="6885432" cy="330796"/>
          </a:xfrm>
        </p:spPr>
        <p:txBody>
          <a:bodyPr anchor="b" anchorCtr="0">
            <a:spAutoFit/>
          </a:bodyPr>
          <a:lstStyle>
            <a:lvl1pPr>
              <a:lnSpc>
                <a:spcPct val="105000"/>
              </a:lnSpc>
              <a:defRPr sz="2200"/>
            </a:lvl1pPr>
          </a:lstStyle>
          <a:p>
            <a:r>
              <a:rPr lang="en-US"/>
              <a:t>Click to edit Master title style</a:t>
            </a:r>
            <a:endParaRPr lang="en-US" dirty="0"/>
          </a:p>
        </p:txBody>
      </p:sp>
      <p:sp>
        <p:nvSpPr>
          <p:cNvPr id="14" name="3. Subtitle">
            <a:extLst>
              <a:ext uri="{FF2B5EF4-FFF2-40B4-BE49-F238E27FC236}">
                <a16:creationId xmlns:a16="http://schemas.microsoft.com/office/drawing/2014/main" id="{09099F88-5FFB-4FF9-8B62-5EF51181A824}"/>
              </a:ext>
            </a:extLst>
          </p:cNvPr>
          <p:cNvSpPr>
            <a:spLocks noGrp="1"/>
          </p:cNvSpPr>
          <p:nvPr>
            <p:ph type="subTitle" idx="1" hasCustomPrompt="1"/>
            <p:custDataLst>
              <p:tags r:id="rId7"/>
            </p:custDataLst>
          </p:nvPr>
        </p:nvSpPr>
        <p:spPr>
          <a:xfrm>
            <a:off x="1129284" y="4284630"/>
            <a:ext cx="6885432" cy="246221"/>
          </a:xfrm>
          <a:prstGeom prst="rect">
            <a:avLst/>
          </a:prstGeom>
        </p:spPr>
        <p:txBody>
          <a:bodyPr wrap="square">
            <a:spAutoFit/>
          </a:bodyPr>
          <a:lstStyle>
            <a:lvl1pPr marL="0" indent="0" algn="l">
              <a:buNone/>
              <a:defRPr sz="1600" b="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add quote source</a:t>
            </a:r>
          </a:p>
        </p:txBody>
      </p:sp>
      <p:sp>
        <p:nvSpPr>
          <p:cNvPr id="9" name="Documenttype">
            <a:extLst>
              <a:ext uri="{FF2B5EF4-FFF2-40B4-BE49-F238E27FC236}">
                <a16:creationId xmlns:a16="http://schemas.microsoft.com/office/drawing/2014/main" id="{5D34B3BD-8BCA-4033-B144-D029D5A61619}"/>
              </a:ext>
            </a:extLst>
          </p:cNvPr>
          <p:cNvSpPr txBox="1">
            <a:spLocks/>
          </p:cNvSpPr>
          <p:nvPr userDrawn="1">
            <p:custDataLst>
              <p:tags r:id="rId8"/>
            </p:custDataLst>
          </p:nvPr>
        </p:nvSpPr>
        <p:spPr>
          <a:xfrm>
            <a:off x="412114" y="6419762"/>
            <a:ext cx="2871621" cy="365213"/>
          </a:xfrm>
          <a:prstGeom prst="rect">
            <a:avLst/>
          </a:prstGeom>
        </p:spPr>
        <p:txBody>
          <a:bodyPr vert="horz" wrap="square" lIns="0" tIns="0" rIns="0" bIns="0" rtlCol="0" anchor="b">
            <a:noAutofit/>
          </a:bodyPr>
          <a:lstStyle>
            <a:lvl1pPr marL="0" indent="0" algn="l" defTabSz="914400" rtl="0" eaLnBrk="1" latinLnBrk="0" hangingPunct="1">
              <a:lnSpc>
                <a:spcPct val="100000"/>
              </a:lnSpc>
              <a:spcBef>
                <a:spcPts val="300"/>
              </a:spcBef>
              <a:spcAft>
                <a:spcPts val="300"/>
              </a:spcAft>
              <a:buFont typeface="Segoe UI" panose="020B0502040204020203" pitchFamily="34" charset="0"/>
              <a:buNone/>
              <a:defRPr sz="1400" kern="1200">
                <a:solidFill>
                  <a:schemeClr val="tx1"/>
                </a:solidFill>
                <a:latin typeface="+mn-lt"/>
                <a:ea typeface="+mn-ea"/>
                <a:cs typeface="Arial" panose="020B0604020202020204" pitchFamily="34" charset="0"/>
              </a:defRPr>
            </a:lvl1pPr>
            <a:lvl2pPr marL="115888" indent="0" algn="l" defTabSz="914400" rtl="0" eaLnBrk="1" latinLnBrk="0" hangingPunct="1">
              <a:lnSpc>
                <a:spcPct val="100000"/>
              </a:lnSpc>
              <a:spcBef>
                <a:spcPts val="0"/>
              </a:spcBef>
              <a:spcAft>
                <a:spcPts val="300"/>
              </a:spcAft>
              <a:buFont typeface="Wingdings" panose="05000000000000000000" pitchFamily="2" charset="2"/>
              <a:buNone/>
              <a:defRPr sz="1600" kern="1200">
                <a:solidFill>
                  <a:schemeClr val="bg1"/>
                </a:solidFill>
                <a:latin typeface="+mn-lt"/>
                <a:ea typeface="+mn-ea"/>
                <a:cs typeface="Arial" panose="020B0604020202020204" pitchFamily="34" charset="0"/>
              </a:defRPr>
            </a:lvl2pPr>
            <a:lvl3pPr marL="466344" indent="0" algn="l" defTabSz="914400" rtl="0" eaLnBrk="1" latinLnBrk="0" hangingPunct="1">
              <a:lnSpc>
                <a:spcPct val="100000"/>
              </a:lnSpc>
              <a:spcBef>
                <a:spcPts val="0"/>
              </a:spcBef>
              <a:spcAft>
                <a:spcPts val="300"/>
              </a:spcAft>
              <a:buFont typeface="Arial" panose="020B0604020202020204" pitchFamily="34" charset="0"/>
              <a:buNone/>
              <a:defRPr sz="1600" kern="1200">
                <a:solidFill>
                  <a:schemeClr val="bg1"/>
                </a:solidFill>
                <a:latin typeface="+mn-lt"/>
                <a:ea typeface="+mn-ea"/>
                <a:cs typeface="Arial" panose="020B0604020202020204" pitchFamily="34" charset="0"/>
              </a:defRPr>
            </a:lvl3pPr>
            <a:lvl4pPr marL="813816" indent="0" algn="l" defTabSz="914400" rtl="0" eaLnBrk="1" latinLnBrk="0" hangingPunct="1">
              <a:lnSpc>
                <a:spcPct val="100000"/>
              </a:lnSpc>
              <a:spcBef>
                <a:spcPts val="0"/>
              </a:spcBef>
              <a:spcAft>
                <a:spcPts val="300"/>
              </a:spcAft>
              <a:buFont typeface="Arial" panose="020B0604020202020204" pitchFamily="34" charset="0"/>
              <a:buNone/>
              <a:defRPr sz="1600" kern="1200">
                <a:solidFill>
                  <a:schemeClr val="bg1"/>
                </a:solidFill>
                <a:latin typeface="+mn-lt"/>
                <a:ea typeface="+mn-ea"/>
                <a:cs typeface="Arial" panose="020B0604020202020204" pitchFamily="34" charset="0"/>
              </a:defRPr>
            </a:lvl4pPr>
            <a:lvl5pPr marL="1161288" indent="0" algn="l" defTabSz="914400" rtl="0" eaLnBrk="1" latinLnBrk="0" hangingPunct="1">
              <a:lnSpc>
                <a:spcPct val="100000"/>
              </a:lnSpc>
              <a:spcBef>
                <a:spcPts val="0"/>
              </a:spcBef>
              <a:spcAft>
                <a:spcPts val="300"/>
              </a:spcAft>
              <a:buSzPct val="100000"/>
              <a:buFont typeface="Arial" panose="020B0604020202020204" pitchFamily="34" charset="0"/>
              <a:buNone/>
              <a:defRPr sz="1600" kern="1200">
                <a:solidFill>
                  <a:schemeClr val="bg1"/>
                </a:solidFill>
                <a:latin typeface="+mn-lt"/>
                <a:ea typeface="+mn-ea"/>
                <a:cs typeface="Arial" panose="020B0604020202020204" pitchFamily="34" charset="0"/>
              </a:defRPr>
            </a:lvl5pPr>
            <a:lvl6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6pPr>
            <a:lvl7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7pPr>
            <a:lvl8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8pPr>
            <a:lvl9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9pPr>
          </a:lstStyle>
          <a:p>
            <a:r>
              <a:rPr lang="en-US" sz="900" i="1" dirty="0"/>
              <a:t>Confidential, Draft and Pre-Decisional</a:t>
            </a:r>
          </a:p>
        </p:txBody>
      </p:sp>
    </p:spTree>
    <p:extLst>
      <p:ext uri="{BB962C8B-B14F-4D97-AF65-F5344CB8AC3E}">
        <p14:creationId xmlns:p14="http://schemas.microsoft.com/office/powerpoint/2010/main" val="2319353017"/>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showMasterSp="0" preserve="1" userDrawn="1">
  <p:cSld name="1/4">
    <p:spTree>
      <p:nvGrpSpPr>
        <p:cNvPr id="1" name=""/>
        <p:cNvGrpSpPr/>
        <p:nvPr/>
      </p:nvGrpSpPr>
      <p:grpSpPr>
        <a:xfrm>
          <a:off x="0" y="0"/>
          <a:ext cx="0" cy="0"/>
          <a:chOff x="0" y="0"/>
          <a:chExt cx="0" cy="0"/>
        </a:xfrm>
      </p:grpSpPr>
      <p:graphicFrame>
        <p:nvGraphicFramePr>
          <p:cNvPr id="5" name="Object 2" hidden="1">
            <a:extLst>
              <a:ext uri="{FF2B5EF4-FFF2-40B4-BE49-F238E27FC236}">
                <a16:creationId xmlns:a16="http://schemas.microsoft.com/office/drawing/2014/main" id="{F17934EB-F2F5-451C-8BFA-F1B57B7FE8F2}"/>
              </a:ext>
            </a:extLst>
          </p:cNvPr>
          <p:cNvGraphicFramePr>
            <a:graphicFrameLocks noChangeAspect="1"/>
          </p:cNvGraphicFramePr>
          <p:nvPr userDrawn="1">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11" imgW="413" imgH="416" progId="TCLayout.ActiveDocument.1">
                  <p:embed/>
                </p:oleObj>
              </mc:Choice>
              <mc:Fallback>
                <p:oleObj name="think-cell Slide" r:id="rId11" imgW="413" imgH="416" progId="TCLayout.ActiveDocument.1">
                  <p:embed/>
                  <p:pic>
                    <p:nvPicPr>
                      <p:cNvPr id="5" name="Object 2" hidden="1">
                        <a:extLst>
                          <a:ext uri="{FF2B5EF4-FFF2-40B4-BE49-F238E27FC236}">
                            <a16:creationId xmlns:a16="http://schemas.microsoft.com/office/drawing/2014/main" id="{F17934EB-F2F5-451C-8BFA-F1B57B7FE8F2}"/>
                          </a:ext>
                        </a:extLst>
                      </p:cNvPr>
                      <p:cNvPicPr/>
                      <p:nvPr/>
                    </p:nvPicPr>
                    <p:blipFill>
                      <a:blip r:embed="rId12"/>
                      <a:stretch>
                        <a:fillRect/>
                      </a:stretch>
                    </p:blipFill>
                    <p:spPr>
                      <a:xfrm>
                        <a:off x="1588" y="1588"/>
                        <a:ext cx="1588" cy="1588"/>
                      </a:xfrm>
                      <a:prstGeom prst="rect">
                        <a:avLst/>
                      </a:prstGeom>
                    </p:spPr>
                  </p:pic>
                </p:oleObj>
              </mc:Fallback>
            </mc:AlternateContent>
          </a:graphicData>
        </a:graphic>
      </p:graphicFrame>
      <p:sp>
        <p:nvSpPr>
          <p:cNvPr id="2" name="Rectangle 3" hidden="1">
            <a:extLst>
              <a:ext uri="{FF2B5EF4-FFF2-40B4-BE49-F238E27FC236}">
                <a16:creationId xmlns:a16="http://schemas.microsoft.com/office/drawing/2014/main" id="{A2994B40-DF0F-4EE0-8098-73DBD5C3F7E7}"/>
              </a:ext>
            </a:extLst>
          </p:cNvPr>
          <p:cNvSpPr/>
          <p:nvPr userDrawn="1">
            <p:custDataLst>
              <p:tags r:id="rId2"/>
            </p:custDataLst>
          </p:nvPr>
        </p:nvSpPr>
        <p:spPr>
          <a:xfrm>
            <a:off x="0" y="0"/>
            <a:ext cx="158750" cy="158750"/>
          </a:xfrm>
          <a:prstGeom prst="rect">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a:spcBef>
                <a:spcPts val="300"/>
              </a:spcBef>
              <a:spcAft>
                <a:spcPts val="300"/>
              </a:spcAft>
            </a:pPr>
            <a:endParaRPr lang="en-US" sz="2200" b="1" i="0" baseline="0" dirty="0">
              <a:solidFill>
                <a:schemeClr val="bg1"/>
              </a:solidFill>
              <a:latin typeface="Arial" panose="020B0604020202020204" pitchFamily="34" charset="0"/>
              <a:ea typeface="+mj-ea"/>
              <a:cs typeface="+mj-cs"/>
              <a:sym typeface="Arial" panose="020B0604020202020204" pitchFamily="34" charset="0"/>
            </a:endParaRPr>
          </a:p>
        </p:txBody>
      </p:sp>
      <p:sp>
        <p:nvSpPr>
          <p:cNvPr id="6" name="RectangleLight">
            <a:extLst>
              <a:ext uri="{FF2B5EF4-FFF2-40B4-BE49-F238E27FC236}">
                <a16:creationId xmlns:a16="http://schemas.microsoft.com/office/drawing/2014/main" id="{3FA229FA-A3E6-464F-8FAE-54175450EBEB}"/>
              </a:ext>
            </a:extLst>
          </p:cNvPr>
          <p:cNvSpPr/>
          <p:nvPr userDrawn="1">
            <p:custDataLst>
              <p:tags r:id="rId3"/>
            </p:custDataLst>
          </p:nvPr>
        </p:nvSpPr>
        <p:spPr bwMode="blackGray">
          <a:xfrm>
            <a:off x="2560320" y="0"/>
            <a:ext cx="6583680" cy="6858000"/>
          </a:xfrm>
          <a:prstGeom prst="rect">
            <a:avLst/>
          </a:prstGeom>
          <a:solidFill>
            <a:srgbClr val="DBE3F9"/>
          </a:solidFill>
          <a:ln w="63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t" anchorCtr="0" forceAA="0" compatLnSpc="1">
            <a:prstTxWarp prst="textNoShape">
              <a:avLst/>
            </a:prstTxWarp>
            <a:noAutofit/>
          </a:bodyPr>
          <a:lstStyle/>
          <a:p>
            <a:pPr algn="ctr"/>
            <a:endParaRPr lang="en-US" sz="1350" dirty="0">
              <a:solidFill>
                <a:srgbClr val="F0F0F0"/>
              </a:solidFill>
              <a:latin typeface="Arial" panose="020B0604020202020204" pitchFamily="34" charset="0"/>
            </a:endParaRPr>
          </a:p>
        </p:txBody>
      </p:sp>
      <p:sp>
        <p:nvSpPr>
          <p:cNvPr id="31" name="Slide Number">
            <a:extLst>
              <a:ext uri="{FF2B5EF4-FFF2-40B4-BE49-F238E27FC236}">
                <a16:creationId xmlns:a16="http://schemas.microsoft.com/office/drawing/2014/main" id="{BE2CCBC0-C6F2-40FC-91A9-0C10FE38C173}"/>
              </a:ext>
            </a:extLst>
          </p:cNvPr>
          <p:cNvSpPr>
            <a:spLocks noChangeArrowheads="1"/>
          </p:cNvSpPr>
          <p:nvPr userDrawn="1">
            <p:custDataLst>
              <p:tags r:id="rId4"/>
            </p:custDataLst>
          </p:nvPr>
        </p:nvSpPr>
        <p:spPr bwMode="ltGray">
          <a:xfrm>
            <a:off x="8476488" y="6501669"/>
            <a:ext cx="244126" cy="123111"/>
          </a:xfrm>
          <a:prstGeom prst="rect">
            <a:avLst/>
          </a:prstGeom>
          <a:noFill/>
          <a:ln w="9525" algn="ctr">
            <a:noFill/>
            <a:miter lim="800000"/>
            <a:headEnd/>
            <a:tailEnd/>
          </a:ln>
          <a:effectLst/>
        </p:spPr>
        <p:txBody>
          <a:bodyPr wrap="square" lIns="0" tIns="0" rIns="0" bIns="0" anchor="b">
            <a:spAutoFit/>
          </a:bodyPr>
          <a:lstStyle/>
          <a:p>
            <a:pPr algn="r" defTabSz="458047" fontAlgn="auto">
              <a:spcBef>
                <a:spcPts val="0"/>
              </a:spcBef>
              <a:spcAft>
                <a:spcPts val="0"/>
              </a:spcAft>
              <a:defRPr/>
            </a:pPr>
            <a:fld id="{4ABDCABE-3F10-B64C-92F1-862014417034}" type="slidenum">
              <a:rPr lang="en-US" sz="800" smtClean="0">
                <a:solidFill>
                  <a:schemeClr val="tx1"/>
                </a:solidFill>
                <a:latin typeface="+mn-lt"/>
                <a:ea typeface="+mn-ea"/>
                <a:cs typeface="Arial" panose="020B0604020202020204" pitchFamily="34" charset="0"/>
              </a:rPr>
              <a:pPr algn="r" defTabSz="458047" fontAlgn="auto">
                <a:spcBef>
                  <a:spcPts val="0"/>
                </a:spcBef>
                <a:spcAft>
                  <a:spcPts val="0"/>
                </a:spcAft>
                <a:defRPr/>
              </a:pPr>
              <a:t>‹#›</a:t>
            </a:fld>
            <a:endParaRPr lang="en-US" sz="800" dirty="0">
              <a:solidFill>
                <a:schemeClr val="tx1"/>
              </a:solidFill>
              <a:latin typeface="+mn-lt"/>
              <a:ea typeface="+mn-ea"/>
              <a:cs typeface="Arial" panose="020B0604020202020204" pitchFamily="34" charset="0"/>
            </a:endParaRPr>
          </a:p>
        </p:txBody>
      </p:sp>
      <p:sp>
        <p:nvSpPr>
          <p:cNvPr id="10" name="5. Source" hidden="1">
            <a:extLst>
              <a:ext uri="{FF2B5EF4-FFF2-40B4-BE49-F238E27FC236}">
                <a16:creationId xmlns:a16="http://schemas.microsoft.com/office/drawing/2014/main" id="{71220653-0E59-43CC-9608-6D9E9A9A645B}"/>
              </a:ext>
            </a:extLst>
          </p:cNvPr>
          <p:cNvSpPr txBox="1">
            <a:spLocks/>
          </p:cNvSpPr>
          <p:nvPr userDrawn="1">
            <p:custDataLst>
              <p:tags r:id="rId5"/>
            </p:custDataLst>
          </p:nvPr>
        </p:nvSpPr>
        <p:spPr>
          <a:xfrm>
            <a:off x="416052" y="6501669"/>
            <a:ext cx="1890839" cy="123111"/>
          </a:xfrm>
          <a:prstGeom prst="rect">
            <a:avLst/>
          </a:prstGeom>
        </p:spPr>
        <p:txBody>
          <a:bodyPr vert="horz" wrap="square" lIns="0" tIns="0" rIns="0" bIns="0" rtlCol="0" anchor="b">
            <a:noAutofit/>
          </a:bodyPr>
          <a:lstStyle>
            <a:defPPr>
              <a:defRPr lang="en-US"/>
            </a:defPPr>
            <a:lvl1pPr indent="0">
              <a:lnSpc>
                <a:spcPct val="100000"/>
              </a:lnSpc>
              <a:spcBef>
                <a:spcPts val="300"/>
              </a:spcBef>
              <a:spcAft>
                <a:spcPts val="300"/>
              </a:spcAft>
              <a:buFont typeface="Segoe UI" panose="020B0502040204020203" pitchFamily="34" charset="0"/>
              <a:buChar char="​"/>
              <a:defRPr sz="800">
                <a:cs typeface="Arial" panose="020B0604020202020204" pitchFamily="34" charset="0"/>
              </a:defRPr>
            </a:lvl1pPr>
            <a:lvl2pPr marL="228600"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lvl="0"/>
            <a:r>
              <a:rPr lang="en-US" dirty="0"/>
              <a:t>Source: …</a:t>
            </a:r>
          </a:p>
        </p:txBody>
      </p:sp>
      <p:sp>
        <p:nvSpPr>
          <p:cNvPr id="11" name="1. On-page tracker">
            <a:extLst>
              <a:ext uri="{FF2B5EF4-FFF2-40B4-BE49-F238E27FC236}">
                <a16:creationId xmlns:a16="http://schemas.microsoft.com/office/drawing/2014/main" id="{1C94DE74-BFF3-427D-B1EB-6EC01224A215}"/>
              </a:ext>
            </a:extLst>
          </p:cNvPr>
          <p:cNvSpPr>
            <a:spLocks noGrp="1"/>
          </p:cNvSpPr>
          <p:nvPr>
            <p:ph type="body" sz="quarter" idx="10" hasCustomPrompt="1"/>
            <p:custDataLst>
              <p:tags r:id="rId6"/>
            </p:custDataLst>
          </p:nvPr>
        </p:nvSpPr>
        <p:spPr>
          <a:xfrm>
            <a:off x="416053" y="41597"/>
            <a:ext cx="1890839" cy="123111"/>
          </a:xfrm>
          <a:prstGeom prst="rect">
            <a:avLst/>
          </a:prstGeom>
          <a:ln w="6350">
            <a:noFill/>
            <a:miter lim="800000"/>
          </a:ln>
        </p:spPr>
        <p:txBody>
          <a:bodyPr vert="horz" wrap="square" lIns="0" tIns="0" rIns="0" bIns="0" rtlCol="0">
            <a:noAutofit/>
          </a:bodyPr>
          <a:lstStyle>
            <a:lvl1pPr>
              <a:defRPr lang="en-US" sz="800" b="0" dirty="0">
                <a:cs typeface="+mn-cs"/>
              </a:defRPr>
            </a:lvl1pPr>
          </a:lstStyle>
          <a:p>
            <a:pPr lvl="0"/>
            <a:r>
              <a:rPr lang="en-US" dirty="0"/>
              <a:t>Add tracker</a:t>
            </a:r>
          </a:p>
        </p:txBody>
      </p:sp>
      <p:sp>
        <p:nvSpPr>
          <p:cNvPr id="12" name="3. Subtitle">
            <a:extLst>
              <a:ext uri="{FF2B5EF4-FFF2-40B4-BE49-F238E27FC236}">
                <a16:creationId xmlns:a16="http://schemas.microsoft.com/office/drawing/2014/main" id="{B7EC052A-7EEB-4E98-B92D-8E3E6C89311C}"/>
              </a:ext>
            </a:extLst>
          </p:cNvPr>
          <p:cNvSpPr>
            <a:spLocks noGrp="1"/>
          </p:cNvSpPr>
          <p:nvPr>
            <p:ph type="subTitle" idx="1"/>
            <p:custDataLst>
              <p:tags r:id="rId7"/>
            </p:custDataLst>
          </p:nvPr>
        </p:nvSpPr>
        <p:spPr>
          <a:xfrm>
            <a:off x="411163" y="3636552"/>
            <a:ext cx="1890839" cy="492443"/>
          </a:xfrm>
        </p:spPr>
        <p:txBody>
          <a:bodyPr wrap="square">
            <a:noAutofit/>
          </a:bodyPr>
          <a:lstStyle>
            <a:lvl1pPr marL="0" indent="0" algn="l">
              <a:buNone/>
              <a:defRPr sz="1600" b="0">
                <a:solidFill>
                  <a:schemeClr val="tx1"/>
                </a:solidFill>
              </a:defRPr>
            </a:lvl1pPr>
            <a:lvl2pPr marL="457178" indent="0" algn="ctr">
              <a:buNone/>
              <a:defRPr sz="2000"/>
            </a:lvl2pPr>
            <a:lvl3pPr marL="914354" indent="0" algn="ctr">
              <a:buNone/>
              <a:defRPr sz="1800"/>
            </a:lvl3pPr>
            <a:lvl4pPr marL="1371532" indent="0" algn="ctr">
              <a:buNone/>
              <a:defRPr sz="1600"/>
            </a:lvl4pPr>
            <a:lvl5pPr marL="1828709" indent="0" algn="ctr">
              <a:buNone/>
              <a:defRPr sz="1600"/>
            </a:lvl5pPr>
            <a:lvl6pPr marL="2285886" indent="0" algn="ctr">
              <a:buNone/>
              <a:defRPr sz="1600"/>
            </a:lvl6pPr>
            <a:lvl7pPr marL="2743062" indent="0" algn="ctr">
              <a:buNone/>
              <a:defRPr sz="1600"/>
            </a:lvl7pPr>
            <a:lvl8pPr marL="3200240" indent="0" algn="ctr">
              <a:buNone/>
              <a:defRPr sz="1600"/>
            </a:lvl8pPr>
            <a:lvl9pPr marL="3657418" indent="0" algn="ctr">
              <a:buNone/>
              <a:defRPr sz="1600"/>
            </a:lvl9pPr>
          </a:lstStyle>
          <a:p>
            <a:r>
              <a:rPr lang="en-US"/>
              <a:t>Click to edit Master subtitle style</a:t>
            </a:r>
            <a:endParaRPr lang="en-US" dirty="0"/>
          </a:p>
        </p:txBody>
      </p:sp>
      <p:sp>
        <p:nvSpPr>
          <p:cNvPr id="13" name="2. Slide Title">
            <a:extLst>
              <a:ext uri="{FF2B5EF4-FFF2-40B4-BE49-F238E27FC236}">
                <a16:creationId xmlns:a16="http://schemas.microsoft.com/office/drawing/2014/main" id="{6EDF22DC-CFC6-49A3-985F-D21B951A77A3}"/>
              </a:ext>
            </a:extLst>
          </p:cNvPr>
          <p:cNvSpPr>
            <a:spLocks noGrp="1"/>
          </p:cNvSpPr>
          <p:nvPr>
            <p:ph type="title"/>
            <p:custDataLst>
              <p:tags r:id="rId8"/>
            </p:custDataLst>
          </p:nvPr>
        </p:nvSpPr>
        <p:spPr>
          <a:xfrm>
            <a:off x="411163" y="2502261"/>
            <a:ext cx="1890839" cy="1015663"/>
          </a:xfrm>
        </p:spPr>
        <p:txBody>
          <a:bodyPr anchor="b">
            <a:noAutofit/>
          </a:bodyPr>
          <a:lstStyle>
            <a:lvl1pPr>
              <a:defRPr>
                <a:solidFill>
                  <a:schemeClr val="tx1"/>
                </a:solidFill>
              </a:defRPr>
            </a:lvl1pPr>
          </a:lstStyle>
          <a:p>
            <a:r>
              <a:rPr lang="en-US"/>
              <a:t>Click to edit Master title style</a:t>
            </a:r>
            <a:endParaRPr lang="en-US" dirty="0"/>
          </a:p>
        </p:txBody>
      </p:sp>
      <p:sp>
        <p:nvSpPr>
          <p:cNvPr id="14" name="Documenttype">
            <a:extLst>
              <a:ext uri="{FF2B5EF4-FFF2-40B4-BE49-F238E27FC236}">
                <a16:creationId xmlns:a16="http://schemas.microsoft.com/office/drawing/2014/main" id="{44C1EF3F-8633-48A1-9E13-6964B8387937}"/>
              </a:ext>
            </a:extLst>
          </p:cNvPr>
          <p:cNvSpPr txBox="1">
            <a:spLocks/>
          </p:cNvSpPr>
          <p:nvPr userDrawn="1">
            <p:custDataLst>
              <p:tags r:id="rId9"/>
            </p:custDataLst>
          </p:nvPr>
        </p:nvSpPr>
        <p:spPr>
          <a:xfrm>
            <a:off x="412114" y="6419762"/>
            <a:ext cx="2871621" cy="365213"/>
          </a:xfrm>
          <a:prstGeom prst="rect">
            <a:avLst/>
          </a:prstGeom>
        </p:spPr>
        <p:txBody>
          <a:bodyPr vert="horz" wrap="square" lIns="0" tIns="0" rIns="0" bIns="0" rtlCol="0" anchor="b">
            <a:noAutofit/>
          </a:bodyPr>
          <a:lstStyle>
            <a:lvl1pPr marL="0" indent="0" algn="l" defTabSz="914400" rtl="0" eaLnBrk="1" latinLnBrk="0" hangingPunct="1">
              <a:lnSpc>
                <a:spcPct val="100000"/>
              </a:lnSpc>
              <a:spcBef>
                <a:spcPts val="300"/>
              </a:spcBef>
              <a:spcAft>
                <a:spcPts val="300"/>
              </a:spcAft>
              <a:buFont typeface="Segoe UI" panose="020B0502040204020203" pitchFamily="34" charset="0"/>
              <a:buNone/>
              <a:defRPr sz="1400" kern="1200">
                <a:solidFill>
                  <a:schemeClr val="tx1"/>
                </a:solidFill>
                <a:latin typeface="+mn-lt"/>
                <a:ea typeface="+mn-ea"/>
                <a:cs typeface="Arial" panose="020B0604020202020204" pitchFamily="34" charset="0"/>
              </a:defRPr>
            </a:lvl1pPr>
            <a:lvl2pPr marL="115888" indent="0" algn="l" defTabSz="914400" rtl="0" eaLnBrk="1" latinLnBrk="0" hangingPunct="1">
              <a:lnSpc>
                <a:spcPct val="100000"/>
              </a:lnSpc>
              <a:spcBef>
                <a:spcPts val="0"/>
              </a:spcBef>
              <a:spcAft>
                <a:spcPts val="300"/>
              </a:spcAft>
              <a:buFont typeface="Wingdings" panose="05000000000000000000" pitchFamily="2" charset="2"/>
              <a:buNone/>
              <a:defRPr sz="1600" kern="1200">
                <a:solidFill>
                  <a:schemeClr val="bg1"/>
                </a:solidFill>
                <a:latin typeface="+mn-lt"/>
                <a:ea typeface="+mn-ea"/>
                <a:cs typeface="Arial" panose="020B0604020202020204" pitchFamily="34" charset="0"/>
              </a:defRPr>
            </a:lvl2pPr>
            <a:lvl3pPr marL="466344" indent="0" algn="l" defTabSz="914400" rtl="0" eaLnBrk="1" latinLnBrk="0" hangingPunct="1">
              <a:lnSpc>
                <a:spcPct val="100000"/>
              </a:lnSpc>
              <a:spcBef>
                <a:spcPts val="0"/>
              </a:spcBef>
              <a:spcAft>
                <a:spcPts val="300"/>
              </a:spcAft>
              <a:buFont typeface="Arial" panose="020B0604020202020204" pitchFamily="34" charset="0"/>
              <a:buNone/>
              <a:defRPr sz="1600" kern="1200">
                <a:solidFill>
                  <a:schemeClr val="bg1"/>
                </a:solidFill>
                <a:latin typeface="+mn-lt"/>
                <a:ea typeface="+mn-ea"/>
                <a:cs typeface="Arial" panose="020B0604020202020204" pitchFamily="34" charset="0"/>
              </a:defRPr>
            </a:lvl3pPr>
            <a:lvl4pPr marL="813816" indent="0" algn="l" defTabSz="914400" rtl="0" eaLnBrk="1" latinLnBrk="0" hangingPunct="1">
              <a:lnSpc>
                <a:spcPct val="100000"/>
              </a:lnSpc>
              <a:spcBef>
                <a:spcPts val="0"/>
              </a:spcBef>
              <a:spcAft>
                <a:spcPts val="300"/>
              </a:spcAft>
              <a:buFont typeface="Arial" panose="020B0604020202020204" pitchFamily="34" charset="0"/>
              <a:buNone/>
              <a:defRPr sz="1600" kern="1200">
                <a:solidFill>
                  <a:schemeClr val="bg1"/>
                </a:solidFill>
                <a:latin typeface="+mn-lt"/>
                <a:ea typeface="+mn-ea"/>
                <a:cs typeface="Arial" panose="020B0604020202020204" pitchFamily="34" charset="0"/>
              </a:defRPr>
            </a:lvl4pPr>
            <a:lvl5pPr marL="1161288" indent="0" algn="l" defTabSz="914400" rtl="0" eaLnBrk="1" latinLnBrk="0" hangingPunct="1">
              <a:lnSpc>
                <a:spcPct val="100000"/>
              </a:lnSpc>
              <a:spcBef>
                <a:spcPts val="0"/>
              </a:spcBef>
              <a:spcAft>
                <a:spcPts val="300"/>
              </a:spcAft>
              <a:buSzPct val="100000"/>
              <a:buFont typeface="Arial" panose="020B0604020202020204" pitchFamily="34" charset="0"/>
              <a:buNone/>
              <a:defRPr sz="1600" kern="1200">
                <a:solidFill>
                  <a:schemeClr val="bg1"/>
                </a:solidFill>
                <a:latin typeface="+mn-lt"/>
                <a:ea typeface="+mn-ea"/>
                <a:cs typeface="Arial" panose="020B0604020202020204" pitchFamily="34" charset="0"/>
              </a:defRPr>
            </a:lvl5pPr>
            <a:lvl6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6pPr>
            <a:lvl7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7pPr>
            <a:lvl8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8pPr>
            <a:lvl9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9pPr>
          </a:lstStyle>
          <a:p>
            <a:r>
              <a:rPr lang="en-US" sz="900" i="1" dirty="0"/>
              <a:t>Confidential, Draft and Pre-Decisional</a:t>
            </a:r>
          </a:p>
        </p:txBody>
      </p:sp>
    </p:spTree>
    <p:extLst>
      <p:ext uri="{BB962C8B-B14F-4D97-AF65-F5344CB8AC3E}">
        <p14:creationId xmlns:p14="http://schemas.microsoft.com/office/powerpoint/2010/main" val="230789006"/>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showMasterSp="0" preserve="1" userDrawn="1">
  <p:cSld name="1/3">
    <p:spTree>
      <p:nvGrpSpPr>
        <p:cNvPr id="1" name=""/>
        <p:cNvGrpSpPr/>
        <p:nvPr/>
      </p:nvGrpSpPr>
      <p:grpSpPr>
        <a:xfrm>
          <a:off x="0" y="0"/>
          <a:ext cx="0" cy="0"/>
          <a:chOff x="0" y="0"/>
          <a:chExt cx="0" cy="0"/>
        </a:xfrm>
      </p:grpSpPr>
      <p:graphicFrame>
        <p:nvGraphicFramePr>
          <p:cNvPr id="4" name="Object 2" hidden="1">
            <a:extLst>
              <a:ext uri="{FF2B5EF4-FFF2-40B4-BE49-F238E27FC236}">
                <a16:creationId xmlns:a16="http://schemas.microsoft.com/office/drawing/2014/main" id="{E317DDE9-4510-4ADA-BC78-E96D24597826}"/>
              </a:ext>
            </a:extLst>
          </p:cNvPr>
          <p:cNvGraphicFramePr>
            <a:graphicFrameLocks noChangeAspect="1"/>
          </p:cNvGraphicFramePr>
          <p:nvPr userDrawn="1">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11" imgW="413" imgH="416" progId="TCLayout.ActiveDocument.1">
                  <p:embed/>
                </p:oleObj>
              </mc:Choice>
              <mc:Fallback>
                <p:oleObj name="think-cell Slide" r:id="rId11" imgW="413" imgH="416" progId="TCLayout.ActiveDocument.1">
                  <p:embed/>
                  <p:pic>
                    <p:nvPicPr>
                      <p:cNvPr id="4" name="Object 2" hidden="1">
                        <a:extLst>
                          <a:ext uri="{FF2B5EF4-FFF2-40B4-BE49-F238E27FC236}">
                            <a16:creationId xmlns:a16="http://schemas.microsoft.com/office/drawing/2014/main" id="{E317DDE9-4510-4ADA-BC78-E96D24597826}"/>
                          </a:ext>
                        </a:extLst>
                      </p:cNvPr>
                      <p:cNvPicPr/>
                      <p:nvPr/>
                    </p:nvPicPr>
                    <p:blipFill>
                      <a:blip r:embed="rId12"/>
                      <a:stretch>
                        <a:fillRect/>
                      </a:stretch>
                    </p:blipFill>
                    <p:spPr>
                      <a:xfrm>
                        <a:off x="1588" y="1588"/>
                        <a:ext cx="1588" cy="1588"/>
                      </a:xfrm>
                      <a:prstGeom prst="rect">
                        <a:avLst/>
                      </a:prstGeom>
                    </p:spPr>
                  </p:pic>
                </p:oleObj>
              </mc:Fallback>
            </mc:AlternateContent>
          </a:graphicData>
        </a:graphic>
      </p:graphicFrame>
      <p:sp>
        <p:nvSpPr>
          <p:cNvPr id="5" name="Rectangle 3" hidden="1">
            <a:extLst>
              <a:ext uri="{FF2B5EF4-FFF2-40B4-BE49-F238E27FC236}">
                <a16:creationId xmlns:a16="http://schemas.microsoft.com/office/drawing/2014/main" id="{30D7698A-7001-41A3-B997-323E2D93DCCC}"/>
              </a:ext>
            </a:extLst>
          </p:cNvPr>
          <p:cNvSpPr/>
          <p:nvPr userDrawn="1">
            <p:custDataLst>
              <p:tags r:id="rId2"/>
            </p:custDataLst>
          </p:nvPr>
        </p:nvSpPr>
        <p:spPr>
          <a:xfrm>
            <a:off x="0" y="0"/>
            <a:ext cx="158750" cy="158750"/>
          </a:xfrm>
          <a:prstGeom prst="rect">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a:spcBef>
                <a:spcPts val="300"/>
              </a:spcBef>
              <a:spcAft>
                <a:spcPts val="300"/>
              </a:spcAft>
            </a:pPr>
            <a:endParaRPr lang="en-US" sz="2200" b="1" i="0" baseline="0" dirty="0">
              <a:solidFill>
                <a:schemeClr val="bg1"/>
              </a:solidFill>
              <a:latin typeface="Arial" panose="020B0604020202020204" pitchFamily="34" charset="0"/>
              <a:ea typeface="+mj-ea"/>
              <a:cs typeface="+mj-cs"/>
              <a:sym typeface="Arial" panose="020B0604020202020204" pitchFamily="34" charset="0"/>
            </a:endParaRPr>
          </a:p>
        </p:txBody>
      </p:sp>
      <p:sp>
        <p:nvSpPr>
          <p:cNvPr id="6" name="RectangleLight">
            <a:extLst>
              <a:ext uri="{FF2B5EF4-FFF2-40B4-BE49-F238E27FC236}">
                <a16:creationId xmlns:a16="http://schemas.microsoft.com/office/drawing/2014/main" id="{3FA229FA-A3E6-464F-8FAE-54175450EBEB}"/>
              </a:ext>
            </a:extLst>
          </p:cNvPr>
          <p:cNvSpPr/>
          <p:nvPr userDrawn="1">
            <p:custDataLst>
              <p:tags r:id="rId3"/>
            </p:custDataLst>
          </p:nvPr>
        </p:nvSpPr>
        <p:spPr bwMode="blackGray">
          <a:xfrm>
            <a:off x="3273552" y="0"/>
            <a:ext cx="5870448" cy="6858000"/>
          </a:xfrm>
          <a:prstGeom prst="rect">
            <a:avLst/>
          </a:prstGeom>
          <a:solidFill>
            <a:srgbClr val="DBE3F9"/>
          </a:solidFill>
          <a:ln w="63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t" anchorCtr="0" forceAA="0" compatLnSpc="1">
            <a:prstTxWarp prst="textNoShape">
              <a:avLst/>
            </a:prstTxWarp>
            <a:noAutofit/>
          </a:bodyPr>
          <a:lstStyle/>
          <a:p>
            <a:pPr algn="ctr"/>
            <a:endParaRPr lang="en-US" sz="1350" dirty="0">
              <a:solidFill>
                <a:srgbClr val="F0F0F0"/>
              </a:solidFill>
              <a:latin typeface="Arial" panose="020B0604020202020204" pitchFamily="34" charset="0"/>
            </a:endParaRPr>
          </a:p>
        </p:txBody>
      </p:sp>
      <p:sp>
        <p:nvSpPr>
          <p:cNvPr id="24" name="Slide Number">
            <a:extLst>
              <a:ext uri="{FF2B5EF4-FFF2-40B4-BE49-F238E27FC236}">
                <a16:creationId xmlns:a16="http://schemas.microsoft.com/office/drawing/2014/main" id="{FD54F44A-AA88-4B28-88CB-9DD6BDA16D62}"/>
              </a:ext>
            </a:extLst>
          </p:cNvPr>
          <p:cNvSpPr>
            <a:spLocks noChangeArrowheads="1"/>
          </p:cNvSpPr>
          <p:nvPr userDrawn="1">
            <p:custDataLst>
              <p:tags r:id="rId4"/>
            </p:custDataLst>
          </p:nvPr>
        </p:nvSpPr>
        <p:spPr bwMode="ltGray">
          <a:xfrm>
            <a:off x="8476488" y="6501669"/>
            <a:ext cx="244126" cy="123111"/>
          </a:xfrm>
          <a:prstGeom prst="rect">
            <a:avLst/>
          </a:prstGeom>
          <a:noFill/>
          <a:ln w="9525" algn="ctr">
            <a:noFill/>
            <a:miter lim="800000"/>
            <a:headEnd/>
            <a:tailEnd/>
          </a:ln>
          <a:effectLst/>
        </p:spPr>
        <p:txBody>
          <a:bodyPr wrap="square" lIns="0" tIns="0" rIns="0" bIns="0" anchor="b">
            <a:spAutoFit/>
          </a:bodyPr>
          <a:lstStyle/>
          <a:p>
            <a:pPr algn="r" defTabSz="458047" fontAlgn="auto">
              <a:spcBef>
                <a:spcPts val="0"/>
              </a:spcBef>
              <a:spcAft>
                <a:spcPts val="0"/>
              </a:spcAft>
              <a:defRPr/>
            </a:pPr>
            <a:fld id="{4ABDCABE-3F10-B64C-92F1-862014417034}" type="slidenum">
              <a:rPr lang="en-US" sz="800" smtClean="0">
                <a:solidFill>
                  <a:schemeClr val="tx1"/>
                </a:solidFill>
                <a:latin typeface="+mn-lt"/>
                <a:ea typeface="+mn-ea"/>
                <a:cs typeface="Arial" panose="020B0604020202020204" pitchFamily="34" charset="0"/>
              </a:rPr>
              <a:pPr algn="r" defTabSz="458047" fontAlgn="auto">
                <a:spcBef>
                  <a:spcPts val="0"/>
                </a:spcBef>
                <a:spcAft>
                  <a:spcPts val="0"/>
                </a:spcAft>
                <a:defRPr/>
              </a:pPr>
              <a:t>‹#›</a:t>
            </a:fld>
            <a:endParaRPr lang="en-US" sz="800" dirty="0">
              <a:solidFill>
                <a:schemeClr val="tx1"/>
              </a:solidFill>
              <a:latin typeface="+mn-lt"/>
              <a:ea typeface="+mn-ea"/>
              <a:cs typeface="Arial" panose="020B0604020202020204" pitchFamily="34" charset="0"/>
            </a:endParaRPr>
          </a:p>
        </p:txBody>
      </p:sp>
      <p:sp>
        <p:nvSpPr>
          <p:cNvPr id="10" name="5. Source" hidden="1">
            <a:extLst>
              <a:ext uri="{FF2B5EF4-FFF2-40B4-BE49-F238E27FC236}">
                <a16:creationId xmlns:a16="http://schemas.microsoft.com/office/drawing/2014/main" id="{9E8DABE5-6099-4D42-9730-B3FED1A8FD55}"/>
              </a:ext>
            </a:extLst>
          </p:cNvPr>
          <p:cNvSpPr txBox="1">
            <a:spLocks/>
          </p:cNvSpPr>
          <p:nvPr userDrawn="1">
            <p:custDataLst>
              <p:tags r:id="rId5"/>
            </p:custDataLst>
          </p:nvPr>
        </p:nvSpPr>
        <p:spPr>
          <a:xfrm>
            <a:off x="416052" y="6501669"/>
            <a:ext cx="2607005" cy="123111"/>
          </a:xfrm>
          <a:prstGeom prst="rect">
            <a:avLst/>
          </a:prstGeom>
        </p:spPr>
        <p:txBody>
          <a:bodyPr vert="horz" wrap="square" lIns="0" tIns="0" rIns="0" bIns="0" rtlCol="0" anchor="b">
            <a:noAutofit/>
          </a:bodyPr>
          <a:lstStyle>
            <a:defPPr>
              <a:defRPr lang="en-US"/>
            </a:defPPr>
            <a:lvl1pPr indent="0">
              <a:lnSpc>
                <a:spcPct val="100000"/>
              </a:lnSpc>
              <a:spcBef>
                <a:spcPts val="300"/>
              </a:spcBef>
              <a:spcAft>
                <a:spcPts val="300"/>
              </a:spcAft>
              <a:buFont typeface="Segoe UI" panose="020B0502040204020203" pitchFamily="34" charset="0"/>
              <a:buChar char="​"/>
              <a:defRPr sz="800">
                <a:cs typeface="Arial" panose="020B0604020202020204" pitchFamily="34" charset="0"/>
              </a:defRPr>
            </a:lvl1pPr>
            <a:lvl2pPr marL="228600"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lvl="0"/>
            <a:r>
              <a:rPr lang="en-US" dirty="0"/>
              <a:t>Source: …</a:t>
            </a:r>
          </a:p>
        </p:txBody>
      </p:sp>
      <p:sp>
        <p:nvSpPr>
          <p:cNvPr id="11" name="1. On-page tracker">
            <a:extLst>
              <a:ext uri="{FF2B5EF4-FFF2-40B4-BE49-F238E27FC236}">
                <a16:creationId xmlns:a16="http://schemas.microsoft.com/office/drawing/2014/main" id="{F2D8FBFF-13B8-4394-9AF5-D206F6B8DF0D}"/>
              </a:ext>
            </a:extLst>
          </p:cNvPr>
          <p:cNvSpPr>
            <a:spLocks noGrp="1"/>
          </p:cNvSpPr>
          <p:nvPr>
            <p:ph type="body" sz="quarter" idx="10" hasCustomPrompt="1"/>
            <p:custDataLst>
              <p:tags r:id="rId6"/>
            </p:custDataLst>
          </p:nvPr>
        </p:nvSpPr>
        <p:spPr>
          <a:xfrm>
            <a:off x="416052" y="41597"/>
            <a:ext cx="2765298" cy="123111"/>
          </a:xfrm>
          <a:prstGeom prst="rect">
            <a:avLst/>
          </a:prstGeom>
          <a:ln w="6350">
            <a:noFill/>
            <a:miter lim="800000"/>
          </a:ln>
        </p:spPr>
        <p:txBody>
          <a:bodyPr vert="horz" wrap="square" lIns="0" tIns="0" rIns="0" bIns="0" rtlCol="0">
            <a:spAutoFit/>
          </a:bodyPr>
          <a:lstStyle>
            <a:lvl1pPr>
              <a:defRPr lang="en-US" sz="800" b="0" dirty="0">
                <a:cs typeface="+mn-cs"/>
              </a:defRPr>
            </a:lvl1pPr>
          </a:lstStyle>
          <a:p>
            <a:pPr lvl="0"/>
            <a:r>
              <a:rPr lang="en-US" dirty="0"/>
              <a:t>Add tracker</a:t>
            </a:r>
          </a:p>
        </p:txBody>
      </p:sp>
      <p:sp>
        <p:nvSpPr>
          <p:cNvPr id="12" name="2. Slide Title">
            <a:extLst>
              <a:ext uri="{FF2B5EF4-FFF2-40B4-BE49-F238E27FC236}">
                <a16:creationId xmlns:a16="http://schemas.microsoft.com/office/drawing/2014/main" id="{28C5B63D-E9C7-4AF1-8B9D-DBEF74F2CE52}"/>
              </a:ext>
            </a:extLst>
          </p:cNvPr>
          <p:cNvSpPr>
            <a:spLocks noGrp="1"/>
          </p:cNvSpPr>
          <p:nvPr>
            <p:ph type="title"/>
            <p:custDataLst>
              <p:tags r:id="rId7"/>
            </p:custDataLst>
          </p:nvPr>
        </p:nvSpPr>
        <p:spPr>
          <a:xfrm>
            <a:off x="411163" y="2840816"/>
            <a:ext cx="2607005" cy="677108"/>
          </a:xfrm>
        </p:spPr>
        <p:txBody>
          <a:bodyPr anchor="b">
            <a:noAutofit/>
          </a:bodyPr>
          <a:lstStyle>
            <a:lvl1pPr>
              <a:defRPr>
                <a:solidFill>
                  <a:schemeClr val="tx1"/>
                </a:solidFill>
              </a:defRPr>
            </a:lvl1pPr>
          </a:lstStyle>
          <a:p>
            <a:r>
              <a:rPr lang="en-US"/>
              <a:t>Click to edit Master title style</a:t>
            </a:r>
            <a:endParaRPr lang="en-US" dirty="0"/>
          </a:p>
        </p:txBody>
      </p:sp>
      <p:sp>
        <p:nvSpPr>
          <p:cNvPr id="13" name="3. Subtitle">
            <a:extLst>
              <a:ext uri="{FF2B5EF4-FFF2-40B4-BE49-F238E27FC236}">
                <a16:creationId xmlns:a16="http://schemas.microsoft.com/office/drawing/2014/main" id="{C302CFF5-7D13-40E9-B0FB-8BC438F87D7F}"/>
              </a:ext>
            </a:extLst>
          </p:cNvPr>
          <p:cNvSpPr>
            <a:spLocks noGrp="1"/>
          </p:cNvSpPr>
          <p:nvPr>
            <p:ph type="subTitle" idx="1"/>
            <p:custDataLst>
              <p:tags r:id="rId8"/>
            </p:custDataLst>
          </p:nvPr>
        </p:nvSpPr>
        <p:spPr>
          <a:xfrm>
            <a:off x="411163" y="3636552"/>
            <a:ext cx="2596896" cy="492443"/>
          </a:xfrm>
        </p:spPr>
        <p:txBody>
          <a:bodyPr wrap="square">
            <a:noAutofit/>
          </a:bodyPr>
          <a:lstStyle>
            <a:lvl1pPr marL="0" indent="0" algn="l">
              <a:buNone/>
              <a:defRPr sz="1600" b="0">
                <a:solidFill>
                  <a:schemeClr val="tx1"/>
                </a:solidFill>
              </a:defRPr>
            </a:lvl1pPr>
            <a:lvl2pPr marL="457178" indent="0" algn="ctr">
              <a:buNone/>
              <a:defRPr sz="2000"/>
            </a:lvl2pPr>
            <a:lvl3pPr marL="914354" indent="0" algn="ctr">
              <a:buNone/>
              <a:defRPr sz="1800"/>
            </a:lvl3pPr>
            <a:lvl4pPr marL="1371532" indent="0" algn="ctr">
              <a:buNone/>
              <a:defRPr sz="1600"/>
            </a:lvl4pPr>
            <a:lvl5pPr marL="1828709" indent="0" algn="ctr">
              <a:buNone/>
              <a:defRPr sz="1600"/>
            </a:lvl5pPr>
            <a:lvl6pPr marL="2285886" indent="0" algn="ctr">
              <a:buNone/>
              <a:defRPr sz="1600"/>
            </a:lvl6pPr>
            <a:lvl7pPr marL="2743062" indent="0" algn="ctr">
              <a:buNone/>
              <a:defRPr sz="1600"/>
            </a:lvl7pPr>
            <a:lvl8pPr marL="3200240" indent="0" algn="ctr">
              <a:buNone/>
              <a:defRPr sz="1600"/>
            </a:lvl8pPr>
            <a:lvl9pPr marL="3657418" indent="0" algn="ctr">
              <a:buNone/>
              <a:defRPr sz="1600"/>
            </a:lvl9pPr>
          </a:lstStyle>
          <a:p>
            <a:r>
              <a:rPr lang="en-US"/>
              <a:t>Click to edit Master subtitle style</a:t>
            </a:r>
            <a:endParaRPr lang="en-US" dirty="0"/>
          </a:p>
        </p:txBody>
      </p:sp>
      <p:sp>
        <p:nvSpPr>
          <p:cNvPr id="14" name="Documenttype">
            <a:extLst>
              <a:ext uri="{FF2B5EF4-FFF2-40B4-BE49-F238E27FC236}">
                <a16:creationId xmlns:a16="http://schemas.microsoft.com/office/drawing/2014/main" id="{C6F7C55D-688F-462A-99C0-63216457577A}"/>
              </a:ext>
            </a:extLst>
          </p:cNvPr>
          <p:cNvSpPr txBox="1">
            <a:spLocks/>
          </p:cNvSpPr>
          <p:nvPr userDrawn="1">
            <p:custDataLst>
              <p:tags r:id="rId9"/>
            </p:custDataLst>
          </p:nvPr>
        </p:nvSpPr>
        <p:spPr>
          <a:xfrm>
            <a:off x="412114" y="6419762"/>
            <a:ext cx="2871621" cy="365213"/>
          </a:xfrm>
          <a:prstGeom prst="rect">
            <a:avLst/>
          </a:prstGeom>
        </p:spPr>
        <p:txBody>
          <a:bodyPr vert="horz" wrap="square" lIns="0" tIns="0" rIns="0" bIns="0" rtlCol="0" anchor="b">
            <a:noAutofit/>
          </a:bodyPr>
          <a:lstStyle>
            <a:lvl1pPr marL="0" indent="0" algn="l" defTabSz="914400" rtl="0" eaLnBrk="1" latinLnBrk="0" hangingPunct="1">
              <a:lnSpc>
                <a:spcPct val="100000"/>
              </a:lnSpc>
              <a:spcBef>
                <a:spcPts val="300"/>
              </a:spcBef>
              <a:spcAft>
                <a:spcPts val="300"/>
              </a:spcAft>
              <a:buFont typeface="Segoe UI" panose="020B0502040204020203" pitchFamily="34" charset="0"/>
              <a:buNone/>
              <a:defRPr sz="1400" kern="1200">
                <a:solidFill>
                  <a:schemeClr val="tx1"/>
                </a:solidFill>
                <a:latin typeface="+mn-lt"/>
                <a:ea typeface="+mn-ea"/>
                <a:cs typeface="Arial" panose="020B0604020202020204" pitchFamily="34" charset="0"/>
              </a:defRPr>
            </a:lvl1pPr>
            <a:lvl2pPr marL="115888" indent="0" algn="l" defTabSz="914400" rtl="0" eaLnBrk="1" latinLnBrk="0" hangingPunct="1">
              <a:lnSpc>
                <a:spcPct val="100000"/>
              </a:lnSpc>
              <a:spcBef>
                <a:spcPts val="0"/>
              </a:spcBef>
              <a:spcAft>
                <a:spcPts val="300"/>
              </a:spcAft>
              <a:buFont typeface="Wingdings" panose="05000000000000000000" pitchFamily="2" charset="2"/>
              <a:buNone/>
              <a:defRPr sz="1600" kern="1200">
                <a:solidFill>
                  <a:schemeClr val="bg1"/>
                </a:solidFill>
                <a:latin typeface="+mn-lt"/>
                <a:ea typeface="+mn-ea"/>
                <a:cs typeface="Arial" panose="020B0604020202020204" pitchFamily="34" charset="0"/>
              </a:defRPr>
            </a:lvl2pPr>
            <a:lvl3pPr marL="466344" indent="0" algn="l" defTabSz="914400" rtl="0" eaLnBrk="1" latinLnBrk="0" hangingPunct="1">
              <a:lnSpc>
                <a:spcPct val="100000"/>
              </a:lnSpc>
              <a:spcBef>
                <a:spcPts val="0"/>
              </a:spcBef>
              <a:spcAft>
                <a:spcPts val="300"/>
              </a:spcAft>
              <a:buFont typeface="Arial" panose="020B0604020202020204" pitchFamily="34" charset="0"/>
              <a:buNone/>
              <a:defRPr sz="1600" kern="1200">
                <a:solidFill>
                  <a:schemeClr val="bg1"/>
                </a:solidFill>
                <a:latin typeface="+mn-lt"/>
                <a:ea typeface="+mn-ea"/>
                <a:cs typeface="Arial" panose="020B0604020202020204" pitchFamily="34" charset="0"/>
              </a:defRPr>
            </a:lvl3pPr>
            <a:lvl4pPr marL="813816" indent="0" algn="l" defTabSz="914400" rtl="0" eaLnBrk="1" latinLnBrk="0" hangingPunct="1">
              <a:lnSpc>
                <a:spcPct val="100000"/>
              </a:lnSpc>
              <a:spcBef>
                <a:spcPts val="0"/>
              </a:spcBef>
              <a:spcAft>
                <a:spcPts val="300"/>
              </a:spcAft>
              <a:buFont typeface="Arial" panose="020B0604020202020204" pitchFamily="34" charset="0"/>
              <a:buNone/>
              <a:defRPr sz="1600" kern="1200">
                <a:solidFill>
                  <a:schemeClr val="bg1"/>
                </a:solidFill>
                <a:latin typeface="+mn-lt"/>
                <a:ea typeface="+mn-ea"/>
                <a:cs typeface="Arial" panose="020B0604020202020204" pitchFamily="34" charset="0"/>
              </a:defRPr>
            </a:lvl4pPr>
            <a:lvl5pPr marL="1161288" indent="0" algn="l" defTabSz="914400" rtl="0" eaLnBrk="1" latinLnBrk="0" hangingPunct="1">
              <a:lnSpc>
                <a:spcPct val="100000"/>
              </a:lnSpc>
              <a:spcBef>
                <a:spcPts val="0"/>
              </a:spcBef>
              <a:spcAft>
                <a:spcPts val="300"/>
              </a:spcAft>
              <a:buSzPct val="100000"/>
              <a:buFont typeface="Arial" panose="020B0604020202020204" pitchFamily="34" charset="0"/>
              <a:buNone/>
              <a:defRPr sz="1600" kern="1200">
                <a:solidFill>
                  <a:schemeClr val="bg1"/>
                </a:solidFill>
                <a:latin typeface="+mn-lt"/>
                <a:ea typeface="+mn-ea"/>
                <a:cs typeface="Arial" panose="020B0604020202020204" pitchFamily="34" charset="0"/>
              </a:defRPr>
            </a:lvl5pPr>
            <a:lvl6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6pPr>
            <a:lvl7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7pPr>
            <a:lvl8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8pPr>
            <a:lvl9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9pPr>
          </a:lstStyle>
          <a:p>
            <a:r>
              <a:rPr lang="en-US" sz="900" i="1" dirty="0"/>
              <a:t>Confidential, Draft and Pre-Decisional</a:t>
            </a:r>
          </a:p>
        </p:txBody>
      </p:sp>
    </p:spTree>
    <p:extLst>
      <p:ext uri="{BB962C8B-B14F-4D97-AF65-F5344CB8AC3E}">
        <p14:creationId xmlns:p14="http://schemas.microsoft.com/office/powerpoint/2010/main" val="4229818230"/>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showMasterSp="0" preserve="1" userDrawn="1">
  <p:cSld name="1/2">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AE8063F9-BD79-4AC7-AE37-FA41373B03AA}"/>
              </a:ext>
            </a:extLst>
          </p:cNvPr>
          <p:cNvGraphicFramePr>
            <a:graphicFrameLocks noChangeAspect="1"/>
          </p:cNvGraphicFramePr>
          <p:nvPr userDrawn="1">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11" imgW="592" imgH="591" progId="TCLayout.ActiveDocument.1">
                  <p:embed/>
                </p:oleObj>
              </mc:Choice>
              <mc:Fallback>
                <p:oleObj name="think-cell Slide" r:id="rId11" imgW="592" imgH="591" progId="TCLayout.ActiveDocument.1">
                  <p:embed/>
                  <p:pic>
                    <p:nvPicPr>
                      <p:cNvPr id="3" name="Object 2" hidden="1">
                        <a:extLst>
                          <a:ext uri="{FF2B5EF4-FFF2-40B4-BE49-F238E27FC236}">
                            <a16:creationId xmlns:a16="http://schemas.microsoft.com/office/drawing/2014/main" id="{AE8063F9-BD79-4AC7-AE37-FA41373B03AA}"/>
                          </a:ext>
                        </a:extLst>
                      </p:cNvPr>
                      <p:cNvPicPr/>
                      <p:nvPr/>
                    </p:nvPicPr>
                    <p:blipFill>
                      <a:blip r:embed="rId12"/>
                      <a:stretch>
                        <a:fillRect/>
                      </a:stretch>
                    </p:blipFill>
                    <p:spPr>
                      <a:xfrm>
                        <a:off x="1588" y="1588"/>
                        <a:ext cx="1588" cy="1588"/>
                      </a:xfrm>
                      <a:prstGeom prst="rect">
                        <a:avLst/>
                      </a:prstGeom>
                    </p:spPr>
                  </p:pic>
                </p:oleObj>
              </mc:Fallback>
            </mc:AlternateContent>
          </a:graphicData>
        </a:graphic>
      </p:graphicFrame>
      <p:sp>
        <p:nvSpPr>
          <p:cNvPr id="2" name="Rectangle 3" hidden="1">
            <a:extLst>
              <a:ext uri="{FF2B5EF4-FFF2-40B4-BE49-F238E27FC236}">
                <a16:creationId xmlns:a16="http://schemas.microsoft.com/office/drawing/2014/main" id="{7D5CD0B7-78F0-4D90-8217-39B2ABEF29EA}"/>
              </a:ext>
            </a:extLst>
          </p:cNvPr>
          <p:cNvSpPr/>
          <p:nvPr userDrawn="1">
            <p:custDataLst>
              <p:tags r:id="rId2"/>
            </p:custDataLst>
          </p:nvPr>
        </p:nvSpPr>
        <p:spPr>
          <a:xfrm>
            <a:off x="0" y="0"/>
            <a:ext cx="158750" cy="158750"/>
          </a:xfrm>
          <a:prstGeom prst="rect">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a:spcBef>
                <a:spcPts val="300"/>
              </a:spcBef>
              <a:spcAft>
                <a:spcPts val="300"/>
              </a:spcAft>
            </a:pPr>
            <a:endParaRPr lang="en-US" sz="2200" b="1" i="0" baseline="0" dirty="0">
              <a:solidFill>
                <a:schemeClr val="bg1"/>
              </a:solidFill>
              <a:latin typeface="Arial" panose="020B0604020202020204" pitchFamily="34" charset="0"/>
              <a:ea typeface="+mj-ea"/>
              <a:cs typeface="+mj-cs"/>
              <a:sym typeface="Arial" panose="020B0604020202020204" pitchFamily="34" charset="0"/>
            </a:endParaRPr>
          </a:p>
        </p:txBody>
      </p:sp>
      <p:sp>
        <p:nvSpPr>
          <p:cNvPr id="7" name="RectangleLight">
            <a:extLst>
              <a:ext uri="{FF2B5EF4-FFF2-40B4-BE49-F238E27FC236}">
                <a16:creationId xmlns:a16="http://schemas.microsoft.com/office/drawing/2014/main" id="{2365F90A-9CD8-40EE-93CD-2729135A9569}"/>
              </a:ext>
            </a:extLst>
          </p:cNvPr>
          <p:cNvSpPr/>
          <p:nvPr userDrawn="1">
            <p:custDataLst>
              <p:tags r:id="rId3"/>
            </p:custDataLst>
          </p:nvPr>
        </p:nvSpPr>
        <p:spPr bwMode="ltGray">
          <a:xfrm>
            <a:off x="4569714" y="0"/>
            <a:ext cx="4574286" cy="6858000"/>
          </a:xfrm>
          <a:prstGeom prst="rect">
            <a:avLst/>
          </a:prstGeom>
          <a:solidFill>
            <a:srgbClr val="DBE3F9"/>
          </a:solidFill>
          <a:ln w="63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t" anchorCtr="0" forceAA="0" compatLnSpc="1">
            <a:prstTxWarp prst="textNoShape">
              <a:avLst/>
            </a:prstTxWarp>
            <a:noAutofit/>
          </a:bodyPr>
          <a:lstStyle/>
          <a:p>
            <a:pPr algn="ctr"/>
            <a:endParaRPr lang="en-US" sz="1350" dirty="0">
              <a:solidFill>
                <a:srgbClr val="F0F0F0"/>
              </a:solidFill>
              <a:latin typeface="Arial" panose="020B0604020202020204" pitchFamily="34" charset="0"/>
            </a:endParaRPr>
          </a:p>
        </p:txBody>
      </p:sp>
      <p:sp>
        <p:nvSpPr>
          <p:cNvPr id="28" name="Slide Number">
            <a:extLst>
              <a:ext uri="{FF2B5EF4-FFF2-40B4-BE49-F238E27FC236}">
                <a16:creationId xmlns:a16="http://schemas.microsoft.com/office/drawing/2014/main" id="{189FC83F-F940-442F-8A4B-3FFD875A4CE1}"/>
              </a:ext>
            </a:extLst>
          </p:cNvPr>
          <p:cNvSpPr>
            <a:spLocks noChangeArrowheads="1"/>
          </p:cNvSpPr>
          <p:nvPr userDrawn="1">
            <p:custDataLst>
              <p:tags r:id="rId4"/>
            </p:custDataLst>
          </p:nvPr>
        </p:nvSpPr>
        <p:spPr bwMode="ltGray">
          <a:xfrm>
            <a:off x="8476488" y="6501669"/>
            <a:ext cx="244126" cy="123111"/>
          </a:xfrm>
          <a:prstGeom prst="rect">
            <a:avLst/>
          </a:prstGeom>
          <a:noFill/>
          <a:ln w="9525" algn="ctr">
            <a:noFill/>
            <a:miter lim="800000"/>
            <a:headEnd/>
            <a:tailEnd/>
          </a:ln>
          <a:effectLst/>
        </p:spPr>
        <p:txBody>
          <a:bodyPr wrap="square" lIns="0" tIns="0" rIns="0" bIns="0" anchor="b">
            <a:spAutoFit/>
          </a:bodyPr>
          <a:lstStyle/>
          <a:p>
            <a:pPr algn="r" defTabSz="458047" fontAlgn="auto">
              <a:spcBef>
                <a:spcPts val="0"/>
              </a:spcBef>
              <a:spcAft>
                <a:spcPts val="0"/>
              </a:spcAft>
              <a:defRPr/>
            </a:pPr>
            <a:fld id="{4ABDCABE-3F10-B64C-92F1-862014417034}" type="slidenum">
              <a:rPr lang="en-US" sz="800" smtClean="0">
                <a:solidFill>
                  <a:schemeClr val="tx1"/>
                </a:solidFill>
                <a:latin typeface="+mn-lt"/>
                <a:ea typeface="+mn-ea"/>
                <a:cs typeface="Arial" panose="020B0604020202020204" pitchFamily="34" charset="0"/>
              </a:rPr>
              <a:pPr algn="r" defTabSz="458047" fontAlgn="auto">
                <a:spcBef>
                  <a:spcPts val="0"/>
                </a:spcBef>
                <a:spcAft>
                  <a:spcPts val="0"/>
                </a:spcAft>
                <a:defRPr/>
              </a:pPr>
              <a:t>‹#›</a:t>
            </a:fld>
            <a:endParaRPr lang="en-US" sz="800" dirty="0">
              <a:solidFill>
                <a:schemeClr val="tx1"/>
              </a:solidFill>
              <a:latin typeface="+mn-lt"/>
              <a:ea typeface="+mn-ea"/>
              <a:cs typeface="Arial" panose="020B0604020202020204" pitchFamily="34" charset="0"/>
            </a:endParaRPr>
          </a:p>
        </p:txBody>
      </p:sp>
      <p:sp>
        <p:nvSpPr>
          <p:cNvPr id="10" name="5. Source" hidden="1">
            <a:extLst>
              <a:ext uri="{FF2B5EF4-FFF2-40B4-BE49-F238E27FC236}">
                <a16:creationId xmlns:a16="http://schemas.microsoft.com/office/drawing/2014/main" id="{0AB58A89-F6F4-4862-B0B6-9B56563426ED}"/>
              </a:ext>
            </a:extLst>
          </p:cNvPr>
          <p:cNvSpPr txBox="1">
            <a:spLocks/>
          </p:cNvSpPr>
          <p:nvPr userDrawn="1">
            <p:custDataLst>
              <p:tags r:id="rId5"/>
            </p:custDataLst>
          </p:nvPr>
        </p:nvSpPr>
        <p:spPr>
          <a:xfrm>
            <a:off x="416052" y="6501669"/>
            <a:ext cx="3869385" cy="123111"/>
          </a:xfrm>
          <a:prstGeom prst="rect">
            <a:avLst/>
          </a:prstGeom>
        </p:spPr>
        <p:txBody>
          <a:bodyPr vert="horz" wrap="square" lIns="0" tIns="0" rIns="0" bIns="0" rtlCol="0" anchor="b">
            <a:noAutofit/>
          </a:bodyPr>
          <a:lstStyle>
            <a:defPPr>
              <a:defRPr lang="en-US"/>
            </a:defPPr>
            <a:lvl1pPr indent="0">
              <a:lnSpc>
                <a:spcPct val="100000"/>
              </a:lnSpc>
              <a:spcBef>
                <a:spcPts val="300"/>
              </a:spcBef>
              <a:spcAft>
                <a:spcPts val="300"/>
              </a:spcAft>
              <a:buFont typeface="Segoe UI" panose="020B0502040204020203" pitchFamily="34" charset="0"/>
              <a:buChar char="​"/>
              <a:defRPr sz="800">
                <a:cs typeface="Arial" panose="020B0604020202020204" pitchFamily="34" charset="0"/>
              </a:defRPr>
            </a:lvl1pPr>
            <a:lvl2pPr marL="228600"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lvl="0"/>
            <a:r>
              <a:rPr lang="en-US" dirty="0"/>
              <a:t>Source: …</a:t>
            </a:r>
          </a:p>
        </p:txBody>
      </p:sp>
      <p:sp>
        <p:nvSpPr>
          <p:cNvPr id="11" name="1. On-page tracker">
            <a:extLst>
              <a:ext uri="{FF2B5EF4-FFF2-40B4-BE49-F238E27FC236}">
                <a16:creationId xmlns:a16="http://schemas.microsoft.com/office/drawing/2014/main" id="{80C43D9A-8871-4E21-8014-7D0511A34A5D}"/>
              </a:ext>
            </a:extLst>
          </p:cNvPr>
          <p:cNvSpPr>
            <a:spLocks noGrp="1"/>
          </p:cNvSpPr>
          <p:nvPr>
            <p:ph type="body" sz="quarter" idx="10" hasCustomPrompt="1"/>
            <p:custDataLst>
              <p:tags r:id="rId6"/>
            </p:custDataLst>
          </p:nvPr>
        </p:nvSpPr>
        <p:spPr>
          <a:xfrm>
            <a:off x="416052" y="41597"/>
            <a:ext cx="2765298" cy="123111"/>
          </a:xfrm>
          <a:prstGeom prst="rect">
            <a:avLst/>
          </a:prstGeom>
          <a:ln w="6350">
            <a:noFill/>
            <a:miter lim="800000"/>
          </a:ln>
        </p:spPr>
        <p:txBody>
          <a:bodyPr vert="horz" wrap="square" lIns="0" tIns="0" rIns="0" bIns="0" rtlCol="0">
            <a:spAutoFit/>
          </a:bodyPr>
          <a:lstStyle>
            <a:lvl1pPr>
              <a:defRPr lang="en-US" sz="800" b="0" dirty="0">
                <a:cs typeface="+mn-cs"/>
              </a:defRPr>
            </a:lvl1pPr>
          </a:lstStyle>
          <a:p>
            <a:pPr lvl="0"/>
            <a:r>
              <a:rPr lang="en-US" dirty="0"/>
              <a:t>Add tracker</a:t>
            </a:r>
          </a:p>
        </p:txBody>
      </p:sp>
      <p:sp>
        <p:nvSpPr>
          <p:cNvPr id="12" name="2. Slide Title">
            <a:extLst>
              <a:ext uri="{FF2B5EF4-FFF2-40B4-BE49-F238E27FC236}">
                <a16:creationId xmlns:a16="http://schemas.microsoft.com/office/drawing/2014/main" id="{D0AE5B54-AB0E-4484-9346-E286DDC6EE22}"/>
              </a:ext>
            </a:extLst>
          </p:cNvPr>
          <p:cNvSpPr>
            <a:spLocks noGrp="1"/>
          </p:cNvSpPr>
          <p:nvPr>
            <p:ph type="title"/>
            <p:custDataLst>
              <p:tags r:id="rId7"/>
            </p:custDataLst>
          </p:nvPr>
        </p:nvSpPr>
        <p:spPr>
          <a:xfrm>
            <a:off x="416052" y="173736"/>
            <a:ext cx="3869385" cy="338554"/>
          </a:xfrm>
        </p:spPr>
        <p:txBody>
          <a:bodyPr wrap="square">
            <a:spAutoFit/>
          </a:bodyPr>
          <a:lstStyle/>
          <a:p>
            <a:r>
              <a:rPr lang="en-US"/>
              <a:t>Click to edit Master title style</a:t>
            </a:r>
            <a:endParaRPr lang="en-US" dirty="0"/>
          </a:p>
        </p:txBody>
      </p:sp>
      <p:sp>
        <p:nvSpPr>
          <p:cNvPr id="13" name="3. Subtitle">
            <a:extLst>
              <a:ext uri="{FF2B5EF4-FFF2-40B4-BE49-F238E27FC236}">
                <a16:creationId xmlns:a16="http://schemas.microsoft.com/office/drawing/2014/main" id="{515FD66B-17DF-4FD2-AACA-1776A1723322}"/>
              </a:ext>
            </a:extLst>
          </p:cNvPr>
          <p:cNvSpPr>
            <a:spLocks noGrp="1"/>
          </p:cNvSpPr>
          <p:nvPr>
            <p:ph type="subTitle" idx="1"/>
            <p:custDataLst>
              <p:tags r:id="rId8"/>
            </p:custDataLst>
          </p:nvPr>
        </p:nvSpPr>
        <p:spPr>
          <a:xfrm>
            <a:off x="416052" y="525928"/>
            <a:ext cx="3869385" cy="246221"/>
          </a:xfrm>
          <a:prstGeom prst="rect">
            <a:avLst/>
          </a:prstGeom>
        </p:spPr>
        <p:txBody>
          <a:bodyPr wrap="square">
            <a:noAutofit/>
          </a:bodyPr>
          <a:lstStyle>
            <a:lvl1pPr marL="0" indent="0" algn="l">
              <a:buNone/>
              <a:defRPr sz="1600" b="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14" name="Documenttype">
            <a:extLst>
              <a:ext uri="{FF2B5EF4-FFF2-40B4-BE49-F238E27FC236}">
                <a16:creationId xmlns:a16="http://schemas.microsoft.com/office/drawing/2014/main" id="{F6423CDC-10C6-4893-AAB3-4DC3BAB587DA}"/>
              </a:ext>
            </a:extLst>
          </p:cNvPr>
          <p:cNvSpPr txBox="1">
            <a:spLocks/>
          </p:cNvSpPr>
          <p:nvPr userDrawn="1">
            <p:custDataLst>
              <p:tags r:id="rId9"/>
            </p:custDataLst>
          </p:nvPr>
        </p:nvSpPr>
        <p:spPr>
          <a:xfrm>
            <a:off x="412114" y="6419762"/>
            <a:ext cx="2871621" cy="365213"/>
          </a:xfrm>
          <a:prstGeom prst="rect">
            <a:avLst/>
          </a:prstGeom>
        </p:spPr>
        <p:txBody>
          <a:bodyPr vert="horz" wrap="square" lIns="0" tIns="0" rIns="0" bIns="0" rtlCol="0" anchor="b">
            <a:noAutofit/>
          </a:bodyPr>
          <a:lstStyle>
            <a:lvl1pPr marL="0" indent="0" algn="l" defTabSz="914400" rtl="0" eaLnBrk="1" latinLnBrk="0" hangingPunct="1">
              <a:lnSpc>
                <a:spcPct val="100000"/>
              </a:lnSpc>
              <a:spcBef>
                <a:spcPts val="300"/>
              </a:spcBef>
              <a:spcAft>
                <a:spcPts val="300"/>
              </a:spcAft>
              <a:buFont typeface="Segoe UI" panose="020B0502040204020203" pitchFamily="34" charset="0"/>
              <a:buNone/>
              <a:defRPr sz="1400" kern="1200">
                <a:solidFill>
                  <a:schemeClr val="tx1"/>
                </a:solidFill>
                <a:latin typeface="+mn-lt"/>
                <a:ea typeface="+mn-ea"/>
                <a:cs typeface="Arial" panose="020B0604020202020204" pitchFamily="34" charset="0"/>
              </a:defRPr>
            </a:lvl1pPr>
            <a:lvl2pPr marL="115888" indent="0" algn="l" defTabSz="914400" rtl="0" eaLnBrk="1" latinLnBrk="0" hangingPunct="1">
              <a:lnSpc>
                <a:spcPct val="100000"/>
              </a:lnSpc>
              <a:spcBef>
                <a:spcPts val="0"/>
              </a:spcBef>
              <a:spcAft>
                <a:spcPts val="300"/>
              </a:spcAft>
              <a:buFont typeface="Wingdings" panose="05000000000000000000" pitchFamily="2" charset="2"/>
              <a:buNone/>
              <a:defRPr sz="1600" kern="1200">
                <a:solidFill>
                  <a:schemeClr val="bg1"/>
                </a:solidFill>
                <a:latin typeface="+mn-lt"/>
                <a:ea typeface="+mn-ea"/>
                <a:cs typeface="Arial" panose="020B0604020202020204" pitchFamily="34" charset="0"/>
              </a:defRPr>
            </a:lvl2pPr>
            <a:lvl3pPr marL="466344" indent="0" algn="l" defTabSz="914400" rtl="0" eaLnBrk="1" latinLnBrk="0" hangingPunct="1">
              <a:lnSpc>
                <a:spcPct val="100000"/>
              </a:lnSpc>
              <a:spcBef>
                <a:spcPts val="0"/>
              </a:spcBef>
              <a:spcAft>
                <a:spcPts val="300"/>
              </a:spcAft>
              <a:buFont typeface="Arial" panose="020B0604020202020204" pitchFamily="34" charset="0"/>
              <a:buNone/>
              <a:defRPr sz="1600" kern="1200">
                <a:solidFill>
                  <a:schemeClr val="bg1"/>
                </a:solidFill>
                <a:latin typeface="+mn-lt"/>
                <a:ea typeface="+mn-ea"/>
                <a:cs typeface="Arial" panose="020B0604020202020204" pitchFamily="34" charset="0"/>
              </a:defRPr>
            </a:lvl3pPr>
            <a:lvl4pPr marL="813816" indent="0" algn="l" defTabSz="914400" rtl="0" eaLnBrk="1" latinLnBrk="0" hangingPunct="1">
              <a:lnSpc>
                <a:spcPct val="100000"/>
              </a:lnSpc>
              <a:spcBef>
                <a:spcPts val="0"/>
              </a:spcBef>
              <a:spcAft>
                <a:spcPts val="300"/>
              </a:spcAft>
              <a:buFont typeface="Arial" panose="020B0604020202020204" pitchFamily="34" charset="0"/>
              <a:buNone/>
              <a:defRPr sz="1600" kern="1200">
                <a:solidFill>
                  <a:schemeClr val="bg1"/>
                </a:solidFill>
                <a:latin typeface="+mn-lt"/>
                <a:ea typeface="+mn-ea"/>
                <a:cs typeface="Arial" panose="020B0604020202020204" pitchFamily="34" charset="0"/>
              </a:defRPr>
            </a:lvl4pPr>
            <a:lvl5pPr marL="1161288" indent="0" algn="l" defTabSz="914400" rtl="0" eaLnBrk="1" latinLnBrk="0" hangingPunct="1">
              <a:lnSpc>
                <a:spcPct val="100000"/>
              </a:lnSpc>
              <a:spcBef>
                <a:spcPts val="0"/>
              </a:spcBef>
              <a:spcAft>
                <a:spcPts val="300"/>
              </a:spcAft>
              <a:buSzPct val="100000"/>
              <a:buFont typeface="Arial" panose="020B0604020202020204" pitchFamily="34" charset="0"/>
              <a:buNone/>
              <a:defRPr sz="1600" kern="1200">
                <a:solidFill>
                  <a:schemeClr val="bg1"/>
                </a:solidFill>
                <a:latin typeface="+mn-lt"/>
                <a:ea typeface="+mn-ea"/>
                <a:cs typeface="Arial" panose="020B0604020202020204" pitchFamily="34" charset="0"/>
              </a:defRPr>
            </a:lvl5pPr>
            <a:lvl6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6pPr>
            <a:lvl7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7pPr>
            <a:lvl8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8pPr>
            <a:lvl9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9pPr>
          </a:lstStyle>
          <a:p>
            <a:r>
              <a:rPr lang="en-US" sz="900" i="1" dirty="0"/>
              <a:t>Confidential, Draft and Pre-Decisional</a:t>
            </a:r>
          </a:p>
        </p:txBody>
      </p:sp>
    </p:spTree>
    <p:extLst>
      <p:ext uri="{BB962C8B-B14F-4D97-AF65-F5344CB8AC3E}">
        <p14:creationId xmlns:p14="http://schemas.microsoft.com/office/powerpoint/2010/main" val="350173050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op Left">
    <p:spTree>
      <p:nvGrpSpPr>
        <p:cNvPr id="1" name=""/>
        <p:cNvGrpSpPr/>
        <p:nvPr/>
      </p:nvGrpSpPr>
      <p:grpSpPr>
        <a:xfrm>
          <a:off x="0" y="0"/>
          <a:ext cx="0" cy="0"/>
          <a:chOff x="0" y="0"/>
          <a:chExt cx="0" cy="0"/>
        </a:xfrm>
      </p:grpSpPr>
      <p:graphicFrame>
        <p:nvGraphicFramePr>
          <p:cNvPr id="5" name="Object 2" hidden="1">
            <a:extLst>
              <a:ext uri="{FF2B5EF4-FFF2-40B4-BE49-F238E27FC236}">
                <a16:creationId xmlns:a16="http://schemas.microsoft.com/office/drawing/2014/main" id="{B2D7514F-25FA-4E78-87EA-9310B631553C}"/>
              </a:ext>
            </a:extLst>
          </p:cNvPr>
          <p:cNvGraphicFramePr>
            <a:graphicFrameLocks noChangeAspect="1"/>
          </p:cNvGraphicFramePr>
          <p:nvPr userDrawn="1">
            <p:custDataLst>
              <p:tags r:id="rId1"/>
            </p:custDataLst>
            <p:extLst>
              <p:ext uri="{D42A27DB-BD31-4B8C-83A1-F6EECF244321}">
                <p14:modId xmlns:p14="http://schemas.microsoft.com/office/powerpoint/2010/main" val="1945369697"/>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9" imgW="592" imgH="591" progId="TCLayout.ActiveDocument.1">
                  <p:embed/>
                </p:oleObj>
              </mc:Choice>
              <mc:Fallback>
                <p:oleObj name="think-cell Slide" r:id="rId9" imgW="592" imgH="591" progId="TCLayout.ActiveDocument.1">
                  <p:embed/>
                  <p:pic>
                    <p:nvPicPr>
                      <p:cNvPr id="5" name="Object 2" hidden="1">
                        <a:extLst>
                          <a:ext uri="{FF2B5EF4-FFF2-40B4-BE49-F238E27FC236}">
                            <a16:creationId xmlns:a16="http://schemas.microsoft.com/office/drawing/2014/main" id="{B2D7514F-25FA-4E78-87EA-9310B631553C}"/>
                          </a:ext>
                        </a:extLst>
                      </p:cNvPr>
                      <p:cNvPicPr/>
                      <p:nvPr/>
                    </p:nvPicPr>
                    <p:blipFill>
                      <a:blip r:embed="rId10"/>
                      <a:stretch>
                        <a:fillRect/>
                      </a:stretch>
                    </p:blipFill>
                    <p:spPr>
                      <a:xfrm>
                        <a:off x="1588" y="1588"/>
                        <a:ext cx="1588" cy="1588"/>
                      </a:xfrm>
                      <a:prstGeom prst="rect">
                        <a:avLst/>
                      </a:prstGeom>
                    </p:spPr>
                  </p:pic>
                </p:oleObj>
              </mc:Fallback>
            </mc:AlternateContent>
          </a:graphicData>
        </a:graphic>
      </p:graphicFrame>
      <p:sp>
        <p:nvSpPr>
          <p:cNvPr id="2" name="Rectangle 3" hidden="1">
            <a:extLst>
              <a:ext uri="{FF2B5EF4-FFF2-40B4-BE49-F238E27FC236}">
                <a16:creationId xmlns:a16="http://schemas.microsoft.com/office/drawing/2014/main" id="{A22841F1-1D64-4B85-BE8E-90E9A69032D7}"/>
              </a:ext>
            </a:extLst>
          </p:cNvPr>
          <p:cNvSpPr/>
          <p:nvPr userDrawn="1">
            <p:custDataLst>
              <p:tags r:id="rId2"/>
            </p:custDataLst>
          </p:nvPr>
        </p:nvSpPr>
        <p:spPr>
          <a:xfrm>
            <a:off x="0" y="0"/>
            <a:ext cx="158750" cy="158750"/>
          </a:xfrm>
          <a:prstGeom prst="rect">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a:spcBef>
                <a:spcPts val="300"/>
              </a:spcBef>
              <a:spcAft>
                <a:spcPts val="300"/>
              </a:spcAft>
            </a:pPr>
            <a:endParaRPr lang="en-US" sz="2200" b="1" i="0" baseline="0" dirty="0">
              <a:solidFill>
                <a:schemeClr val="bg1"/>
              </a:solidFill>
              <a:latin typeface="Arial" panose="020B0604020202020204" pitchFamily="34" charset="0"/>
              <a:ea typeface="+mj-ea"/>
              <a:cs typeface="+mj-cs"/>
              <a:sym typeface="Arial" panose="020B0604020202020204" pitchFamily="34" charset="0"/>
            </a:endParaRPr>
          </a:p>
        </p:txBody>
      </p:sp>
      <p:sp>
        <p:nvSpPr>
          <p:cNvPr id="4" name="Slide Number">
            <a:extLst>
              <a:ext uri="{FF2B5EF4-FFF2-40B4-BE49-F238E27FC236}">
                <a16:creationId xmlns:a16="http://schemas.microsoft.com/office/drawing/2014/main" id="{734B9D0F-511D-4CA0-B397-BC4944905EF5}"/>
              </a:ext>
            </a:extLst>
          </p:cNvPr>
          <p:cNvSpPr>
            <a:spLocks noChangeArrowheads="1"/>
          </p:cNvSpPr>
          <p:nvPr userDrawn="1">
            <p:custDataLst>
              <p:tags r:id="rId3"/>
            </p:custDataLst>
          </p:nvPr>
        </p:nvSpPr>
        <p:spPr bwMode="ltGray">
          <a:xfrm>
            <a:off x="8476488" y="6501669"/>
            <a:ext cx="244126" cy="123111"/>
          </a:xfrm>
          <a:prstGeom prst="rect">
            <a:avLst/>
          </a:prstGeom>
          <a:noFill/>
          <a:ln w="9525" algn="ctr">
            <a:noFill/>
            <a:miter lim="800000"/>
            <a:headEnd/>
            <a:tailEnd/>
          </a:ln>
          <a:effectLst/>
        </p:spPr>
        <p:txBody>
          <a:bodyPr wrap="square" lIns="0" tIns="0" rIns="0" bIns="0" anchor="b">
            <a:spAutoFit/>
          </a:bodyPr>
          <a:lstStyle/>
          <a:p>
            <a:pPr algn="r" defTabSz="458047" fontAlgn="auto">
              <a:spcBef>
                <a:spcPts val="0"/>
              </a:spcBef>
              <a:spcAft>
                <a:spcPts val="0"/>
              </a:spcAft>
              <a:defRPr/>
            </a:pPr>
            <a:fld id="{4ABDCABE-3F10-B64C-92F1-862014417034}" type="slidenum">
              <a:rPr lang="en-US" sz="800" smtClean="0">
                <a:solidFill>
                  <a:schemeClr val="tx1"/>
                </a:solidFill>
                <a:latin typeface="+mn-lt"/>
                <a:ea typeface="+mn-ea"/>
                <a:cs typeface="Arial" panose="020B0604020202020204" pitchFamily="34" charset="0"/>
              </a:rPr>
              <a:pPr algn="r" defTabSz="458047" fontAlgn="auto">
                <a:spcBef>
                  <a:spcPts val="0"/>
                </a:spcBef>
                <a:spcAft>
                  <a:spcPts val="0"/>
                </a:spcAft>
                <a:defRPr/>
              </a:pPr>
              <a:t>‹#›</a:t>
            </a:fld>
            <a:endParaRPr lang="en-US" sz="800" dirty="0">
              <a:solidFill>
                <a:schemeClr val="tx1"/>
              </a:solidFill>
              <a:latin typeface="+mn-lt"/>
              <a:ea typeface="+mn-ea"/>
              <a:cs typeface="Arial" panose="020B0604020202020204" pitchFamily="34" charset="0"/>
            </a:endParaRPr>
          </a:p>
        </p:txBody>
      </p:sp>
      <p:sp>
        <p:nvSpPr>
          <p:cNvPr id="6" name="5. Source" hidden="1">
            <a:extLst>
              <a:ext uri="{FF2B5EF4-FFF2-40B4-BE49-F238E27FC236}">
                <a16:creationId xmlns:a16="http://schemas.microsoft.com/office/drawing/2014/main" id="{A8B4F948-0FE2-4D04-9E39-993C069D1792}"/>
              </a:ext>
            </a:extLst>
          </p:cNvPr>
          <p:cNvSpPr txBox="1"/>
          <p:nvPr userDrawn="1">
            <p:custDataLst>
              <p:tags r:id="rId4"/>
            </p:custDataLst>
          </p:nvPr>
        </p:nvSpPr>
        <p:spPr>
          <a:xfrm>
            <a:off x="416052" y="6501669"/>
            <a:ext cx="4851907" cy="123111"/>
          </a:xfrm>
          <a:prstGeom prst="rect">
            <a:avLst/>
          </a:prstGeom>
        </p:spPr>
        <p:txBody>
          <a:bodyPr vert="horz" wrap="square" lIns="0" tIns="0" rIns="0" bIns="0" rtlCol="0" anchor="b">
            <a:spAutoFit/>
          </a:bodyPr>
          <a:lstStyle>
            <a:defPPr>
              <a:defRPr lang="en-US"/>
            </a:defPPr>
            <a:lvl1pPr indent="0">
              <a:lnSpc>
                <a:spcPct val="100000"/>
              </a:lnSpc>
              <a:spcBef>
                <a:spcPts val="300"/>
              </a:spcBef>
              <a:spcAft>
                <a:spcPts val="300"/>
              </a:spcAft>
              <a:buFont typeface="Segoe UI" panose="020B0502040204020203" pitchFamily="34" charset="0"/>
              <a:buChar char="​"/>
              <a:defRPr sz="800">
                <a:cs typeface="Arial" panose="020B0604020202020204" pitchFamily="34" charset="0"/>
              </a:defRPr>
            </a:lvl1pPr>
            <a:lvl2pPr marL="228600"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lvl="0"/>
            <a:r>
              <a:rPr lang="en-US" dirty="0"/>
              <a:t>Source: …</a:t>
            </a:r>
          </a:p>
        </p:txBody>
      </p:sp>
      <p:sp>
        <p:nvSpPr>
          <p:cNvPr id="8" name="1. On-page tracker">
            <a:extLst>
              <a:ext uri="{FF2B5EF4-FFF2-40B4-BE49-F238E27FC236}">
                <a16:creationId xmlns:a16="http://schemas.microsoft.com/office/drawing/2014/main" id="{9CB91F29-3E8E-4E50-9B98-43F571F5A08E}"/>
              </a:ext>
            </a:extLst>
          </p:cNvPr>
          <p:cNvSpPr>
            <a:spLocks noGrp="1"/>
          </p:cNvSpPr>
          <p:nvPr>
            <p:ph type="body" sz="quarter" idx="10" hasCustomPrompt="1"/>
            <p:custDataLst>
              <p:tags r:id="rId5"/>
            </p:custDataLst>
          </p:nvPr>
        </p:nvSpPr>
        <p:spPr>
          <a:xfrm>
            <a:off x="416052" y="41597"/>
            <a:ext cx="2765298" cy="123111"/>
          </a:xfrm>
          <a:prstGeom prst="rect">
            <a:avLst/>
          </a:prstGeom>
          <a:ln w="6350">
            <a:noFill/>
            <a:miter lim="800000"/>
          </a:ln>
        </p:spPr>
        <p:txBody>
          <a:bodyPr vert="horz" wrap="square" lIns="0" tIns="0" rIns="0" bIns="0" rtlCol="0">
            <a:spAutoFit/>
          </a:bodyPr>
          <a:lstStyle>
            <a:lvl1pPr>
              <a:defRPr lang="en-US" sz="800" b="0" dirty="0">
                <a:cs typeface="+mn-cs"/>
              </a:defRPr>
            </a:lvl1pPr>
          </a:lstStyle>
          <a:p>
            <a:pPr lvl="0"/>
            <a:r>
              <a:rPr lang="en-US" dirty="0"/>
              <a:t>Add tracker</a:t>
            </a:r>
          </a:p>
        </p:txBody>
      </p:sp>
      <p:sp>
        <p:nvSpPr>
          <p:cNvPr id="9" name="2. Slide Title">
            <a:extLst>
              <a:ext uri="{FF2B5EF4-FFF2-40B4-BE49-F238E27FC236}">
                <a16:creationId xmlns:a16="http://schemas.microsoft.com/office/drawing/2014/main" id="{EEB17CCB-26D9-483F-95BA-B527BFDD8A81}"/>
              </a:ext>
            </a:extLst>
          </p:cNvPr>
          <p:cNvSpPr>
            <a:spLocks noGrp="1"/>
          </p:cNvSpPr>
          <p:nvPr>
            <p:ph type="title"/>
            <p:custDataLst>
              <p:tags r:id="rId6"/>
            </p:custDataLst>
          </p:nvPr>
        </p:nvSpPr>
        <p:spPr>
          <a:xfrm>
            <a:off x="416052" y="1706565"/>
            <a:ext cx="2859786" cy="677108"/>
          </a:xfrm>
        </p:spPr>
        <p:txBody>
          <a:bodyPr anchor="t">
            <a:spAutoFit/>
          </a:bodyPr>
          <a:lstStyle>
            <a:lvl1pPr>
              <a:defRPr>
                <a:ln w="6350" cap="flat">
                  <a:noFill/>
                  <a:miter lim="800000"/>
                </a:ln>
              </a:defRPr>
            </a:lvl1pPr>
          </a:lstStyle>
          <a:p>
            <a:r>
              <a:rPr lang="en-US"/>
              <a:t>Click to edit Master title style</a:t>
            </a:r>
            <a:endParaRPr lang="en-US" dirty="0"/>
          </a:p>
        </p:txBody>
      </p:sp>
      <p:sp>
        <p:nvSpPr>
          <p:cNvPr id="10" name="Documenttype">
            <a:extLst>
              <a:ext uri="{FF2B5EF4-FFF2-40B4-BE49-F238E27FC236}">
                <a16:creationId xmlns:a16="http://schemas.microsoft.com/office/drawing/2014/main" id="{0ABC9AF6-5160-4451-8ECE-0567926D2BD3}"/>
              </a:ext>
            </a:extLst>
          </p:cNvPr>
          <p:cNvSpPr txBox="1">
            <a:spLocks/>
          </p:cNvSpPr>
          <p:nvPr userDrawn="1">
            <p:custDataLst>
              <p:tags r:id="rId7"/>
            </p:custDataLst>
          </p:nvPr>
        </p:nvSpPr>
        <p:spPr>
          <a:xfrm>
            <a:off x="412114" y="6419762"/>
            <a:ext cx="2871621" cy="365213"/>
          </a:xfrm>
          <a:prstGeom prst="rect">
            <a:avLst/>
          </a:prstGeom>
        </p:spPr>
        <p:txBody>
          <a:bodyPr vert="horz" wrap="square" lIns="0" tIns="0" rIns="0" bIns="0" rtlCol="0" anchor="b">
            <a:noAutofit/>
          </a:bodyPr>
          <a:lstStyle>
            <a:lvl1pPr marL="0" indent="0" algn="l" defTabSz="914400" rtl="0" eaLnBrk="1" latinLnBrk="0" hangingPunct="1">
              <a:lnSpc>
                <a:spcPct val="100000"/>
              </a:lnSpc>
              <a:spcBef>
                <a:spcPts val="300"/>
              </a:spcBef>
              <a:spcAft>
                <a:spcPts val="300"/>
              </a:spcAft>
              <a:buFont typeface="Segoe UI" panose="020B0502040204020203" pitchFamily="34" charset="0"/>
              <a:buNone/>
              <a:defRPr sz="1400" kern="1200">
                <a:solidFill>
                  <a:schemeClr val="tx1"/>
                </a:solidFill>
                <a:latin typeface="+mn-lt"/>
                <a:ea typeface="+mn-ea"/>
                <a:cs typeface="Arial" panose="020B0604020202020204" pitchFamily="34" charset="0"/>
              </a:defRPr>
            </a:lvl1pPr>
            <a:lvl2pPr marL="115888" indent="0" algn="l" defTabSz="914400" rtl="0" eaLnBrk="1" latinLnBrk="0" hangingPunct="1">
              <a:lnSpc>
                <a:spcPct val="100000"/>
              </a:lnSpc>
              <a:spcBef>
                <a:spcPts val="0"/>
              </a:spcBef>
              <a:spcAft>
                <a:spcPts val="300"/>
              </a:spcAft>
              <a:buFont typeface="Wingdings" panose="05000000000000000000" pitchFamily="2" charset="2"/>
              <a:buNone/>
              <a:defRPr sz="1600" kern="1200">
                <a:solidFill>
                  <a:schemeClr val="bg1"/>
                </a:solidFill>
                <a:latin typeface="+mn-lt"/>
                <a:ea typeface="+mn-ea"/>
                <a:cs typeface="Arial" panose="020B0604020202020204" pitchFamily="34" charset="0"/>
              </a:defRPr>
            </a:lvl2pPr>
            <a:lvl3pPr marL="466344" indent="0" algn="l" defTabSz="914400" rtl="0" eaLnBrk="1" latinLnBrk="0" hangingPunct="1">
              <a:lnSpc>
                <a:spcPct val="100000"/>
              </a:lnSpc>
              <a:spcBef>
                <a:spcPts val="0"/>
              </a:spcBef>
              <a:spcAft>
                <a:spcPts val="300"/>
              </a:spcAft>
              <a:buFont typeface="Arial" panose="020B0604020202020204" pitchFamily="34" charset="0"/>
              <a:buNone/>
              <a:defRPr sz="1600" kern="1200">
                <a:solidFill>
                  <a:schemeClr val="bg1"/>
                </a:solidFill>
                <a:latin typeface="+mn-lt"/>
                <a:ea typeface="+mn-ea"/>
                <a:cs typeface="Arial" panose="020B0604020202020204" pitchFamily="34" charset="0"/>
              </a:defRPr>
            </a:lvl3pPr>
            <a:lvl4pPr marL="813816" indent="0" algn="l" defTabSz="914400" rtl="0" eaLnBrk="1" latinLnBrk="0" hangingPunct="1">
              <a:lnSpc>
                <a:spcPct val="100000"/>
              </a:lnSpc>
              <a:spcBef>
                <a:spcPts val="0"/>
              </a:spcBef>
              <a:spcAft>
                <a:spcPts val="300"/>
              </a:spcAft>
              <a:buFont typeface="Arial" panose="020B0604020202020204" pitchFamily="34" charset="0"/>
              <a:buNone/>
              <a:defRPr sz="1600" kern="1200">
                <a:solidFill>
                  <a:schemeClr val="bg1"/>
                </a:solidFill>
                <a:latin typeface="+mn-lt"/>
                <a:ea typeface="+mn-ea"/>
                <a:cs typeface="Arial" panose="020B0604020202020204" pitchFamily="34" charset="0"/>
              </a:defRPr>
            </a:lvl4pPr>
            <a:lvl5pPr marL="1161288" indent="0" algn="l" defTabSz="914400" rtl="0" eaLnBrk="1" latinLnBrk="0" hangingPunct="1">
              <a:lnSpc>
                <a:spcPct val="100000"/>
              </a:lnSpc>
              <a:spcBef>
                <a:spcPts val="0"/>
              </a:spcBef>
              <a:spcAft>
                <a:spcPts val="300"/>
              </a:spcAft>
              <a:buSzPct val="100000"/>
              <a:buFont typeface="Arial" panose="020B0604020202020204" pitchFamily="34" charset="0"/>
              <a:buNone/>
              <a:defRPr sz="1600" kern="1200">
                <a:solidFill>
                  <a:schemeClr val="bg1"/>
                </a:solidFill>
                <a:latin typeface="+mn-lt"/>
                <a:ea typeface="+mn-ea"/>
                <a:cs typeface="Arial" panose="020B0604020202020204" pitchFamily="34" charset="0"/>
              </a:defRPr>
            </a:lvl5pPr>
            <a:lvl6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6pPr>
            <a:lvl7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7pPr>
            <a:lvl8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8pPr>
            <a:lvl9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9pPr>
          </a:lstStyle>
          <a:p>
            <a:r>
              <a:rPr lang="en-US" sz="900" i="1" dirty="0"/>
              <a:t>Confidential, Draft and Pre-Decisional</a:t>
            </a:r>
          </a:p>
        </p:txBody>
      </p:sp>
    </p:spTree>
    <p:extLst>
      <p:ext uri="{BB962C8B-B14F-4D97-AF65-F5344CB8AC3E}">
        <p14:creationId xmlns:p14="http://schemas.microsoft.com/office/powerpoint/2010/main" val="3852498680"/>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showMasterSp="0" preserve="1" userDrawn="1">
  <p:cSld name="2/3">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3C874AD5-EF74-4210-B94F-F40285F6D1E0}"/>
              </a:ext>
            </a:extLst>
          </p:cNvPr>
          <p:cNvGraphicFramePr>
            <a:graphicFrameLocks noChangeAspect="1"/>
          </p:cNvGraphicFramePr>
          <p:nvPr userDrawn="1">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11" imgW="592" imgH="591" progId="TCLayout.ActiveDocument.1">
                  <p:embed/>
                </p:oleObj>
              </mc:Choice>
              <mc:Fallback>
                <p:oleObj name="think-cell Slide" r:id="rId11" imgW="592" imgH="591" progId="TCLayout.ActiveDocument.1">
                  <p:embed/>
                  <p:pic>
                    <p:nvPicPr>
                      <p:cNvPr id="3" name="Object 2" hidden="1">
                        <a:extLst>
                          <a:ext uri="{FF2B5EF4-FFF2-40B4-BE49-F238E27FC236}">
                            <a16:creationId xmlns:a16="http://schemas.microsoft.com/office/drawing/2014/main" id="{3C874AD5-EF74-4210-B94F-F40285F6D1E0}"/>
                          </a:ext>
                        </a:extLst>
                      </p:cNvPr>
                      <p:cNvPicPr/>
                      <p:nvPr/>
                    </p:nvPicPr>
                    <p:blipFill>
                      <a:blip r:embed="rId12"/>
                      <a:stretch>
                        <a:fillRect/>
                      </a:stretch>
                    </p:blipFill>
                    <p:spPr>
                      <a:xfrm>
                        <a:off x="1588" y="1588"/>
                        <a:ext cx="1588" cy="1588"/>
                      </a:xfrm>
                      <a:prstGeom prst="rect">
                        <a:avLst/>
                      </a:prstGeom>
                    </p:spPr>
                  </p:pic>
                </p:oleObj>
              </mc:Fallback>
            </mc:AlternateContent>
          </a:graphicData>
        </a:graphic>
      </p:graphicFrame>
      <p:sp>
        <p:nvSpPr>
          <p:cNvPr id="2" name="Rectangle 3" hidden="1">
            <a:extLst>
              <a:ext uri="{FF2B5EF4-FFF2-40B4-BE49-F238E27FC236}">
                <a16:creationId xmlns:a16="http://schemas.microsoft.com/office/drawing/2014/main" id="{D1DF5CE8-D561-43C7-AB94-A5D89A58CD8A}"/>
              </a:ext>
            </a:extLst>
          </p:cNvPr>
          <p:cNvSpPr/>
          <p:nvPr userDrawn="1">
            <p:custDataLst>
              <p:tags r:id="rId2"/>
            </p:custDataLst>
          </p:nvPr>
        </p:nvSpPr>
        <p:spPr>
          <a:xfrm>
            <a:off x="0" y="0"/>
            <a:ext cx="158750" cy="158750"/>
          </a:xfrm>
          <a:prstGeom prst="rect">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a:spcBef>
                <a:spcPts val="300"/>
              </a:spcBef>
              <a:spcAft>
                <a:spcPts val="300"/>
              </a:spcAft>
            </a:pPr>
            <a:endParaRPr lang="en-US" sz="2200" b="1" i="0" baseline="0" dirty="0">
              <a:solidFill>
                <a:schemeClr val="bg1"/>
              </a:solidFill>
              <a:latin typeface="Arial" panose="020B0604020202020204" pitchFamily="34" charset="0"/>
              <a:ea typeface="+mj-ea"/>
              <a:cs typeface="+mj-cs"/>
              <a:sym typeface="Arial" panose="020B0604020202020204" pitchFamily="34" charset="0"/>
            </a:endParaRPr>
          </a:p>
        </p:txBody>
      </p:sp>
      <p:sp>
        <p:nvSpPr>
          <p:cNvPr id="7" name="RectangleLight">
            <a:extLst>
              <a:ext uri="{FF2B5EF4-FFF2-40B4-BE49-F238E27FC236}">
                <a16:creationId xmlns:a16="http://schemas.microsoft.com/office/drawing/2014/main" id="{2365F90A-9CD8-40EE-93CD-2729135A9569}"/>
              </a:ext>
            </a:extLst>
          </p:cNvPr>
          <p:cNvSpPr/>
          <p:nvPr userDrawn="1">
            <p:custDataLst>
              <p:tags r:id="rId3"/>
            </p:custDataLst>
          </p:nvPr>
        </p:nvSpPr>
        <p:spPr bwMode="ltGray">
          <a:xfrm>
            <a:off x="5872734" y="0"/>
            <a:ext cx="3271266" cy="6858000"/>
          </a:xfrm>
          <a:prstGeom prst="rect">
            <a:avLst/>
          </a:prstGeom>
          <a:solidFill>
            <a:srgbClr val="DBE3F9"/>
          </a:solidFill>
          <a:ln w="63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t" anchorCtr="0" forceAA="0" compatLnSpc="1">
            <a:prstTxWarp prst="textNoShape">
              <a:avLst/>
            </a:prstTxWarp>
            <a:noAutofit/>
          </a:bodyPr>
          <a:lstStyle/>
          <a:p>
            <a:pPr algn="ctr"/>
            <a:endParaRPr lang="en-US" sz="1350" dirty="0">
              <a:solidFill>
                <a:srgbClr val="F0F0F0"/>
              </a:solidFill>
              <a:latin typeface="Arial" panose="020B0604020202020204" pitchFamily="34" charset="0"/>
            </a:endParaRPr>
          </a:p>
        </p:txBody>
      </p:sp>
      <p:sp>
        <p:nvSpPr>
          <p:cNvPr id="28" name="Slide Number">
            <a:extLst>
              <a:ext uri="{FF2B5EF4-FFF2-40B4-BE49-F238E27FC236}">
                <a16:creationId xmlns:a16="http://schemas.microsoft.com/office/drawing/2014/main" id="{0151F0BA-80A8-4F21-BC61-52898A9C097C}"/>
              </a:ext>
            </a:extLst>
          </p:cNvPr>
          <p:cNvSpPr>
            <a:spLocks noChangeArrowheads="1"/>
          </p:cNvSpPr>
          <p:nvPr userDrawn="1">
            <p:custDataLst>
              <p:tags r:id="rId4"/>
            </p:custDataLst>
          </p:nvPr>
        </p:nvSpPr>
        <p:spPr bwMode="ltGray">
          <a:xfrm>
            <a:off x="8476488" y="6501669"/>
            <a:ext cx="244126" cy="123111"/>
          </a:xfrm>
          <a:prstGeom prst="rect">
            <a:avLst/>
          </a:prstGeom>
          <a:noFill/>
          <a:ln w="9525" algn="ctr">
            <a:noFill/>
            <a:miter lim="800000"/>
            <a:headEnd/>
            <a:tailEnd/>
          </a:ln>
          <a:effectLst/>
        </p:spPr>
        <p:txBody>
          <a:bodyPr wrap="square" lIns="0" tIns="0" rIns="0" bIns="0" anchor="b">
            <a:spAutoFit/>
          </a:bodyPr>
          <a:lstStyle/>
          <a:p>
            <a:pPr algn="r" defTabSz="458047" fontAlgn="auto">
              <a:spcBef>
                <a:spcPts val="0"/>
              </a:spcBef>
              <a:spcAft>
                <a:spcPts val="0"/>
              </a:spcAft>
              <a:defRPr/>
            </a:pPr>
            <a:fld id="{4ABDCABE-3F10-B64C-92F1-862014417034}" type="slidenum">
              <a:rPr lang="en-US" sz="800" smtClean="0">
                <a:solidFill>
                  <a:schemeClr val="tx1"/>
                </a:solidFill>
                <a:latin typeface="+mn-lt"/>
                <a:ea typeface="+mn-ea"/>
                <a:cs typeface="Arial" panose="020B0604020202020204" pitchFamily="34" charset="0"/>
              </a:rPr>
              <a:pPr algn="r" defTabSz="458047" fontAlgn="auto">
                <a:spcBef>
                  <a:spcPts val="0"/>
                </a:spcBef>
                <a:spcAft>
                  <a:spcPts val="0"/>
                </a:spcAft>
                <a:defRPr/>
              </a:pPr>
              <a:t>‹#›</a:t>
            </a:fld>
            <a:endParaRPr lang="en-US" sz="800" dirty="0">
              <a:solidFill>
                <a:schemeClr val="tx1"/>
              </a:solidFill>
              <a:latin typeface="+mn-lt"/>
              <a:ea typeface="+mn-ea"/>
              <a:cs typeface="Arial" panose="020B0604020202020204" pitchFamily="34" charset="0"/>
            </a:endParaRPr>
          </a:p>
        </p:txBody>
      </p:sp>
      <p:sp>
        <p:nvSpPr>
          <p:cNvPr id="10" name="5. Source" hidden="1">
            <a:extLst>
              <a:ext uri="{FF2B5EF4-FFF2-40B4-BE49-F238E27FC236}">
                <a16:creationId xmlns:a16="http://schemas.microsoft.com/office/drawing/2014/main" id="{D3CEBF83-E241-4D4D-9783-E5C68CC3AF4E}"/>
              </a:ext>
            </a:extLst>
          </p:cNvPr>
          <p:cNvSpPr txBox="1">
            <a:spLocks/>
          </p:cNvSpPr>
          <p:nvPr userDrawn="1">
            <p:custDataLst>
              <p:tags r:id="rId5"/>
            </p:custDataLst>
          </p:nvPr>
        </p:nvSpPr>
        <p:spPr>
          <a:xfrm>
            <a:off x="416052" y="6501669"/>
            <a:ext cx="5225477" cy="123111"/>
          </a:xfrm>
          <a:prstGeom prst="rect">
            <a:avLst/>
          </a:prstGeom>
        </p:spPr>
        <p:txBody>
          <a:bodyPr vert="horz" wrap="square" lIns="0" tIns="0" rIns="0" bIns="0" rtlCol="0" anchor="b">
            <a:noAutofit/>
          </a:bodyPr>
          <a:lstStyle>
            <a:defPPr>
              <a:defRPr lang="en-US"/>
            </a:defPPr>
            <a:lvl1pPr indent="0">
              <a:lnSpc>
                <a:spcPct val="100000"/>
              </a:lnSpc>
              <a:spcBef>
                <a:spcPts val="300"/>
              </a:spcBef>
              <a:spcAft>
                <a:spcPts val="300"/>
              </a:spcAft>
              <a:buFont typeface="Segoe UI" panose="020B0502040204020203" pitchFamily="34" charset="0"/>
              <a:buChar char="​"/>
              <a:defRPr sz="800">
                <a:cs typeface="Arial" panose="020B0604020202020204" pitchFamily="34" charset="0"/>
              </a:defRPr>
            </a:lvl1pPr>
            <a:lvl2pPr marL="228600"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lvl="0"/>
            <a:r>
              <a:rPr lang="en-US" dirty="0"/>
              <a:t>Source: …</a:t>
            </a:r>
          </a:p>
        </p:txBody>
      </p:sp>
      <p:sp>
        <p:nvSpPr>
          <p:cNvPr id="11" name="1. On-page tracker">
            <a:extLst>
              <a:ext uri="{FF2B5EF4-FFF2-40B4-BE49-F238E27FC236}">
                <a16:creationId xmlns:a16="http://schemas.microsoft.com/office/drawing/2014/main" id="{14B1AC38-9340-4F04-B7F9-727A4C198432}"/>
              </a:ext>
            </a:extLst>
          </p:cNvPr>
          <p:cNvSpPr>
            <a:spLocks noGrp="1"/>
          </p:cNvSpPr>
          <p:nvPr>
            <p:ph type="body" sz="quarter" idx="10" hasCustomPrompt="1"/>
            <p:custDataLst>
              <p:tags r:id="rId6"/>
            </p:custDataLst>
          </p:nvPr>
        </p:nvSpPr>
        <p:spPr>
          <a:xfrm>
            <a:off x="416052" y="41597"/>
            <a:ext cx="2765298" cy="123111"/>
          </a:xfrm>
          <a:prstGeom prst="rect">
            <a:avLst/>
          </a:prstGeom>
          <a:ln w="6350">
            <a:noFill/>
            <a:miter lim="800000"/>
          </a:ln>
        </p:spPr>
        <p:txBody>
          <a:bodyPr vert="horz" wrap="square" lIns="0" tIns="0" rIns="0" bIns="0" rtlCol="0">
            <a:spAutoFit/>
          </a:bodyPr>
          <a:lstStyle>
            <a:lvl1pPr>
              <a:defRPr lang="en-US" sz="800" b="0" dirty="0">
                <a:cs typeface="+mn-cs"/>
              </a:defRPr>
            </a:lvl1pPr>
          </a:lstStyle>
          <a:p>
            <a:pPr lvl="0"/>
            <a:r>
              <a:rPr lang="en-US" dirty="0"/>
              <a:t>Add tracker</a:t>
            </a:r>
          </a:p>
        </p:txBody>
      </p:sp>
      <p:sp>
        <p:nvSpPr>
          <p:cNvPr id="12" name="2. Slide Title">
            <a:extLst>
              <a:ext uri="{FF2B5EF4-FFF2-40B4-BE49-F238E27FC236}">
                <a16:creationId xmlns:a16="http://schemas.microsoft.com/office/drawing/2014/main" id="{E0989CC3-989C-4053-8FFF-166827696BD9}"/>
              </a:ext>
            </a:extLst>
          </p:cNvPr>
          <p:cNvSpPr>
            <a:spLocks noGrp="1"/>
          </p:cNvSpPr>
          <p:nvPr>
            <p:ph type="title"/>
            <p:custDataLst>
              <p:tags r:id="rId7"/>
            </p:custDataLst>
          </p:nvPr>
        </p:nvSpPr>
        <p:spPr>
          <a:xfrm>
            <a:off x="416052" y="173736"/>
            <a:ext cx="5225477" cy="338554"/>
          </a:xfrm>
        </p:spPr>
        <p:txBody>
          <a:bodyPr anchor="t">
            <a:noAutofit/>
          </a:bodyPr>
          <a:lstStyle/>
          <a:p>
            <a:r>
              <a:rPr lang="en-US"/>
              <a:t>Click to edit Master title style</a:t>
            </a:r>
            <a:endParaRPr lang="en-US" dirty="0"/>
          </a:p>
        </p:txBody>
      </p:sp>
      <p:sp>
        <p:nvSpPr>
          <p:cNvPr id="13" name="3. Subtitle">
            <a:extLst>
              <a:ext uri="{FF2B5EF4-FFF2-40B4-BE49-F238E27FC236}">
                <a16:creationId xmlns:a16="http://schemas.microsoft.com/office/drawing/2014/main" id="{74755987-3A66-4AF7-AF0A-FD37AD28002D}"/>
              </a:ext>
            </a:extLst>
          </p:cNvPr>
          <p:cNvSpPr>
            <a:spLocks noGrp="1"/>
          </p:cNvSpPr>
          <p:nvPr>
            <p:ph type="subTitle" idx="1"/>
            <p:custDataLst>
              <p:tags r:id="rId8"/>
            </p:custDataLst>
          </p:nvPr>
        </p:nvSpPr>
        <p:spPr>
          <a:xfrm>
            <a:off x="416052" y="525928"/>
            <a:ext cx="5225477" cy="246221"/>
          </a:xfrm>
          <a:prstGeom prst="rect">
            <a:avLst/>
          </a:prstGeom>
        </p:spPr>
        <p:txBody>
          <a:bodyPr wrap="square">
            <a:noAutofit/>
          </a:bodyPr>
          <a:lstStyle>
            <a:lvl1pPr marL="0" indent="0" algn="l">
              <a:buNone/>
              <a:defRPr sz="1600" b="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14" name="Documenttype">
            <a:extLst>
              <a:ext uri="{FF2B5EF4-FFF2-40B4-BE49-F238E27FC236}">
                <a16:creationId xmlns:a16="http://schemas.microsoft.com/office/drawing/2014/main" id="{C494F823-6042-40C6-94CD-0F980C6F2DFA}"/>
              </a:ext>
            </a:extLst>
          </p:cNvPr>
          <p:cNvSpPr txBox="1">
            <a:spLocks/>
          </p:cNvSpPr>
          <p:nvPr userDrawn="1">
            <p:custDataLst>
              <p:tags r:id="rId9"/>
            </p:custDataLst>
          </p:nvPr>
        </p:nvSpPr>
        <p:spPr>
          <a:xfrm>
            <a:off x="412114" y="6419762"/>
            <a:ext cx="2871621" cy="365213"/>
          </a:xfrm>
          <a:prstGeom prst="rect">
            <a:avLst/>
          </a:prstGeom>
        </p:spPr>
        <p:txBody>
          <a:bodyPr vert="horz" wrap="square" lIns="0" tIns="0" rIns="0" bIns="0" rtlCol="0" anchor="b">
            <a:noAutofit/>
          </a:bodyPr>
          <a:lstStyle>
            <a:lvl1pPr marL="0" indent="0" algn="l" defTabSz="914400" rtl="0" eaLnBrk="1" latinLnBrk="0" hangingPunct="1">
              <a:lnSpc>
                <a:spcPct val="100000"/>
              </a:lnSpc>
              <a:spcBef>
                <a:spcPts val="300"/>
              </a:spcBef>
              <a:spcAft>
                <a:spcPts val="300"/>
              </a:spcAft>
              <a:buFont typeface="Segoe UI" panose="020B0502040204020203" pitchFamily="34" charset="0"/>
              <a:buNone/>
              <a:defRPr sz="1400" kern="1200">
                <a:solidFill>
                  <a:schemeClr val="tx1"/>
                </a:solidFill>
                <a:latin typeface="+mn-lt"/>
                <a:ea typeface="+mn-ea"/>
                <a:cs typeface="Arial" panose="020B0604020202020204" pitchFamily="34" charset="0"/>
              </a:defRPr>
            </a:lvl1pPr>
            <a:lvl2pPr marL="115888" indent="0" algn="l" defTabSz="914400" rtl="0" eaLnBrk="1" latinLnBrk="0" hangingPunct="1">
              <a:lnSpc>
                <a:spcPct val="100000"/>
              </a:lnSpc>
              <a:spcBef>
                <a:spcPts val="0"/>
              </a:spcBef>
              <a:spcAft>
                <a:spcPts val="300"/>
              </a:spcAft>
              <a:buFont typeface="Wingdings" panose="05000000000000000000" pitchFamily="2" charset="2"/>
              <a:buNone/>
              <a:defRPr sz="1600" kern="1200">
                <a:solidFill>
                  <a:schemeClr val="bg1"/>
                </a:solidFill>
                <a:latin typeface="+mn-lt"/>
                <a:ea typeface="+mn-ea"/>
                <a:cs typeface="Arial" panose="020B0604020202020204" pitchFamily="34" charset="0"/>
              </a:defRPr>
            </a:lvl2pPr>
            <a:lvl3pPr marL="466344" indent="0" algn="l" defTabSz="914400" rtl="0" eaLnBrk="1" latinLnBrk="0" hangingPunct="1">
              <a:lnSpc>
                <a:spcPct val="100000"/>
              </a:lnSpc>
              <a:spcBef>
                <a:spcPts val="0"/>
              </a:spcBef>
              <a:spcAft>
                <a:spcPts val="300"/>
              </a:spcAft>
              <a:buFont typeface="Arial" panose="020B0604020202020204" pitchFamily="34" charset="0"/>
              <a:buNone/>
              <a:defRPr sz="1600" kern="1200">
                <a:solidFill>
                  <a:schemeClr val="bg1"/>
                </a:solidFill>
                <a:latin typeface="+mn-lt"/>
                <a:ea typeface="+mn-ea"/>
                <a:cs typeface="Arial" panose="020B0604020202020204" pitchFamily="34" charset="0"/>
              </a:defRPr>
            </a:lvl3pPr>
            <a:lvl4pPr marL="813816" indent="0" algn="l" defTabSz="914400" rtl="0" eaLnBrk="1" latinLnBrk="0" hangingPunct="1">
              <a:lnSpc>
                <a:spcPct val="100000"/>
              </a:lnSpc>
              <a:spcBef>
                <a:spcPts val="0"/>
              </a:spcBef>
              <a:spcAft>
                <a:spcPts val="300"/>
              </a:spcAft>
              <a:buFont typeface="Arial" panose="020B0604020202020204" pitchFamily="34" charset="0"/>
              <a:buNone/>
              <a:defRPr sz="1600" kern="1200">
                <a:solidFill>
                  <a:schemeClr val="bg1"/>
                </a:solidFill>
                <a:latin typeface="+mn-lt"/>
                <a:ea typeface="+mn-ea"/>
                <a:cs typeface="Arial" panose="020B0604020202020204" pitchFamily="34" charset="0"/>
              </a:defRPr>
            </a:lvl4pPr>
            <a:lvl5pPr marL="1161288" indent="0" algn="l" defTabSz="914400" rtl="0" eaLnBrk="1" latinLnBrk="0" hangingPunct="1">
              <a:lnSpc>
                <a:spcPct val="100000"/>
              </a:lnSpc>
              <a:spcBef>
                <a:spcPts val="0"/>
              </a:spcBef>
              <a:spcAft>
                <a:spcPts val="300"/>
              </a:spcAft>
              <a:buSzPct val="100000"/>
              <a:buFont typeface="Arial" panose="020B0604020202020204" pitchFamily="34" charset="0"/>
              <a:buNone/>
              <a:defRPr sz="1600" kern="1200">
                <a:solidFill>
                  <a:schemeClr val="bg1"/>
                </a:solidFill>
                <a:latin typeface="+mn-lt"/>
                <a:ea typeface="+mn-ea"/>
                <a:cs typeface="Arial" panose="020B0604020202020204" pitchFamily="34" charset="0"/>
              </a:defRPr>
            </a:lvl5pPr>
            <a:lvl6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6pPr>
            <a:lvl7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7pPr>
            <a:lvl8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8pPr>
            <a:lvl9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9pPr>
          </a:lstStyle>
          <a:p>
            <a:r>
              <a:rPr lang="en-US" sz="900" i="1" dirty="0"/>
              <a:t>Confidential, Draft and Pre-Decisional</a:t>
            </a:r>
          </a:p>
        </p:txBody>
      </p:sp>
    </p:spTree>
    <p:extLst>
      <p:ext uri="{BB962C8B-B14F-4D97-AF65-F5344CB8AC3E}">
        <p14:creationId xmlns:p14="http://schemas.microsoft.com/office/powerpoint/2010/main" val="3871937617"/>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showMasterSp="0" preserve="1" userDrawn="1">
  <p:cSld name="3/4 ">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9F7114D8-6025-4386-BA96-B034FE6B3CDB}"/>
              </a:ext>
            </a:extLst>
          </p:cNvPr>
          <p:cNvGraphicFramePr>
            <a:graphicFrameLocks noChangeAspect="1"/>
          </p:cNvGraphicFramePr>
          <p:nvPr userDrawn="1">
            <p:custDataLst>
              <p:tags r:id="rId1"/>
            </p:custDataLst>
          </p:nvPr>
        </p:nvGraphicFramePr>
        <p:xfrm>
          <a:off x="1191" y="1588"/>
          <a:ext cx="1191" cy="1588"/>
        </p:xfrm>
        <a:graphic>
          <a:graphicData uri="http://schemas.openxmlformats.org/presentationml/2006/ole">
            <mc:AlternateContent xmlns:mc="http://schemas.openxmlformats.org/markup-compatibility/2006">
              <mc:Choice xmlns:v="urn:schemas-microsoft-com:vml" Requires="v">
                <p:oleObj name="think-cell Slide" r:id="rId11" imgW="413" imgH="416" progId="TCLayout.ActiveDocument.1">
                  <p:embed/>
                </p:oleObj>
              </mc:Choice>
              <mc:Fallback>
                <p:oleObj name="think-cell Slide" r:id="rId11" imgW="413" imgH="416" progId="TCLayout.ActiveDocument.1">
                  <p:embed/>
                  <p:pic>
                    <p:nvPicPr>
                      <p:cNvPr id="3" name="Object 2" hidden="1">
                        <a:extLst>
                          <a:ext uri="{FF2B5EF4-FFF2-40B4-BE49-F238E27FC236}">
                            <a16:creationId xmlns:a16="http://schemas.microsoft.com/office/drawing/2014/main" id="{9F7114D8-6025-4386-BA96-B034FE6B3CDB}"/>
                          </a:ext>
                        </a:extLst>
                      </p:cNvPr>
                      <p:cNvPicPr/>
                      <p:nvPr/>
                    </p:nvPicPr>
                    <p:blipFill>
                      <a:blip r:embed="rId12"/>
                      <a:stretch>
                        <a:fillRect/>
                      </a:stretch>
                    </p:blipFill>
                    <p:spPr>
                      <a:xfrm>
                        <a:off x="1191" y="1588"/>
                        <a:ext cx="1191" cy="1588"/>
                      </a:xfrm>
                      <a:prstGeom prst="rect">
                        <a:avLst/>
                      </a:prstGeom>
                    </p:spPr>
                  </p:pic>
                </p:oleObj>
              </mc:Fallback>
            </mc:AlternateContent>
          </a:graphicData>
        </a:graphic>
      </p:graphicFrame>
      <p:sp>
        <p:nvSpPr>
          <p:cNvPr id="4" name="Rectangle 3" hidden="1">
            <a:extLst>
              <a:ext uri="{FF2B5EF4-FFF2-40B4-BE49-F238E27FC236}">
                <a16:creationId xmlns:a16="http://schemas.microsoft.com/office/drawing/2014/main" id="{C8CB8AD3-3DED-4C3C-8856-6127F6F35972}"/>
              </a:ext>
            </a:extLst>
          </p:cNvPr>
          <p:cNvSpPr/>
          <p:nvPr userDrawn="1">
            <p:custDataLst>
              <p:tags r:id="rId2"/>
            </p:custDataLst>
          </p:nvPr>
        </p:nvSpPr>
        <p:spPr>
          <a:xfrm>
            <a:off x="0" y="0"/>
            <a:ext cx="158750" cy="158750"/>
          </a:xfrm>
          <a:prstGeom prst="rect">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a:spcBef>
                <a:spcPts val="300"/>
              </a:spcBef>
              <a:spcAft>
                <a:spcPts val="300"/>
              </a:spcAft>
            </a:pPr>
            <a:endParaRPr lang="en-US" sz="2200" b="1" i="0" baseline="0" dirty="0">
              <a:solidFill>
                <a:schemeClr val="bg1"/>
              </a:solidFill>
              <a:latin typeface="Arial" panose="020B0604020202020204" pitchFamily="34" charset="0"/>
              <a:ea typeface="+mj-ea"/>
              <a:cs typeface="+mj-cs"/>
              <a:sym typeface="Arial" panose="020B0604020202020204" pitchFamily="34" charset="0"/>
            </a:endParaRPr>
          </a:p>
        </p:txBody>
      </p:sp>
      <p:sp>
        <p:nvSpPr>
          <p:cNvPr id="23" name="RectangleLight">
            <a:extLst>
              <a:ext uri="{FF2B5EF4-FFF2-40B4-BE49-F238E27FC236}">
                <a16:creationId xmlns:a16="http://schemas.microsoft.com/office/drawing/2014/main" id="{A80E2F68-4ED6-42EF-9858-2FE4B1382825}"/>
              </a:ext>
            </a:extLst>
          </p:cNvPr>
          <p:cNvSpPr/>
          <p:nvPr userDrawn="1">
            <p:custDataLst>
              <p:tags r:id="rId3"/>
            </p:custDataLst>
          </p:nvPr>
        </p:nvSpPr>
        <p:spPr bwMode="ltGray">
          <a:xfrm>
            <a:off x="6586062" y="0"/>
            <a:ext cx="2557938" cy="6858000"/>
          </a:xfrm>
          <a:prstGeom prst="rect">
            <a:avLst/>
          </a:prstGeom>
          <a:solidFill>
            <a:srgbClr val="DBE3F9"/>
          </a:solidFill>
          <a:ln w="63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t" anchorCtr="0" forceAA="0" compatLnSpc="1">
            <a:prstTxWarp prst="textNoShape">
              <a:avLst/>
            </a:prstTxWarp>
            <a:noAutofit/>
          </a:bodyP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dirty="0">
              <a:ln>
                <a:noFill/>
              </a:ln>
              <a:solidFill>
                <a:srgbClr val="F0F0F0"/>
              </a:solidFill>
              <a:effectLst/>
              <a:uLnTx/>
              <a:uFillTx/>
              <a:latin typeface="Arial" panose="020B0604020202020204" pitchFamily="34" charset="0"/>
              <a:ea typeface="+mn-ea"/>
              <a:cs typeface="+mn-cs"/>
            </a:endParaRPr>
          </a:p>
        </p:txBody>
      </p:sp>
      <p:sp>
        <p:nvSpPr>
          <p:cNvPr id="16" name="Slide Number">
            <a:extLst>
              <a:ext uri="{FF2B5EF4-FFF2-40B4-BE49-F238E27FC236}">
                <a16:creationId xmlns:a16="http://schemas.microsoft.com/office/drawing/2014/main" id="{C0F3E7B1-38C8-4558-A8C6-99F73B7D4385}"/>
              </a:ext>
            </a:extLst>
          </p:cNvPr>
          <p:cNvSpPr>
            <a:spLocks noChangeArrowheads="1"/>
          </p:cNvSpPr>
          <p:nvPr userDrawn="1">
            <p:custDataLst>
              <p:tags r:id="rId4"/>
            </p:custDataLst>
          </p:nvPr>
        </p:nvSpPr>
        <p:spPr bwMode="ltGray">
          <a:xfrm>
            <a:off x="8476488" y="6501669"/>
            <a:ext cx="244126" cy="123111"/>
          </a:xfrm>
          <a:prstGeom prst="rect">
            <a:avLst/>
          </a:prstGeom>
          <a:noFill/>
          <a:ln w="9525" algn="ctr">
            <a:noFill/>
            <a:miter lim="800000"/>
            <a:headEnd/>
            <a:tailEnd/>
          </a:ln>
          <a:effectLst/>
        </p:spPr>
        <p:txBody>
          <a:bodyPr wrap="square" lIns="0" tIns="0" rIns="0" bIns="0" anchor="b">
            <a:spAutoFit/>
          </a:bodyPr>
          <a:lstStyle/>
          <a:p>
            <a:pPr algn="r" defTabSz="458047" fontAlgn="auto">
              <a:spcBef>
                <a:spcPts val="0"/>
              </a:spcBef>
              <a:spcAft>
                <a:spcPts val="0"/>
              </a:spcAft>
              <a:defRPr/>
            </a:pPr>
            <a:fld id="{4ABDCABE-3F10-B64C-92F1-862014417034}" type="slidenum">
              <a:rPr lang="en-US" sz="800" smtClean="0">
                <a:solidFill>
                  <a:schemeClr val="tx1"/>
                </a:solidFill>
                <a:latin typeface="+mn-lt"/>
                <a:ea typeface="+mn-ea"/>
                <a:cs typeface="Arial" panose="020B0604020202020204" pitchFamily="34" charset="0"/>
              </a:rPr>
              <a:pPr algn="r" defTabSz="458047" fontAlgn="auto">
                <a:spcBef>
                  <a:spcPts val="0"/>
                </a:spcBef>
                <a:spcAft>
                  <a:spcPts val="0"/>
                </a:spcAft>
                <a:defRPr/>
              </a:pPr>
              <a:t>‹#›</a:t>
            </a:fld>
            <a:endParaRPr lang="en-US" sz="800" dirty="0">
              <a:solidFill>
                <a:schemeClr val="tx1"/>
              </a:solidFill>
              <a:latin typeface="+mn-lt"/>
              <a:ea typeface="+mn-ea"/>
              <a:cs typeface="Arial" panose="020B0604020202020204" pitchFamily="34" charset="0"/>
            </a:endParaRPr>
          </a:p>
        </p:txBody>
      </p:sp>
      <p:sp>
        <p:nvSpPr>
          <p:cNvPr id="10" name="5. Source" hidden="1">
            <a:extLst>
              <a:ext uri="{FF2B5EF4-FFF2-40B4-BE49-F238E27FC236}">
                <a16:creationId xmlns:a16="http://schemas.microsoft.com/office/drawing/2014/main" id="{4E3119B5-3D7F-4B88-8761-E5447BB52B0A}"/>
              </a:ext>
            </a:extLst>
          </p:cNvPr>
          <p:cNvSpPr txBox="1">
            <a:spLocks/>
          </p:cNvSpPr>
          <p:nvPr userDrawn="1">
            <p:custDataLst>
              <p:tags r:id="rId5"/>
            </p:custDataLst>
          </p:nvPr>
        </p:nvSpPr>
        <p:spPr>
          <a:xfrm>
            <a:off x="416051" y="6501669"/>
            <a:ext cx="5943600" cy="123111"/>
          </a:xfrm>
          <a:prstGeom prst="rect">
            <a:avLst/>
          </a:prstGeom>
        </p:spPr>
        <p:txBody>
          <a:bodyPr vert="horz" wrap="square" lIns="0" tIns="0" rIns="0" bIns="0" rtlCol="0" anchor="b">
            <a:noAutofit/>
          </a:bodyPr>
          <a:lstStyle>
            <a:defPPr>
              <a:defRPr lang="en-US"/>
            </a:defPPr>
            <a:lvl1pPr indent="0">
              <a:lnSpc>
                <a:spcPct val="100000"/>
              </a:lnSpc>
              <a:spcBef>
                <a:spcPts val="300"/>
              </a:spcBef>
              <a:spcAft>
                <a:spcPts val="300"/>
              </a:spcAft>
              <a:buFont typeface="Segoe UI" panose="020B0502040204020203" pitchFamily="34" charset="0"/>
              <a:buChar char="​"/>
              <a:defRPr sz="800">
                <a:cs typeface="Arial" panose="020B0604020202020204" pitchFamily="34" charset="0"/>
              </a:defRPr>
            </a:lvl1pPr>
            <a:lvl2pPr marL="228600"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lvl="0"/>
            <a:r>
              <a:rPr lang="en-US" noProof="0" dirty="0"/>
              <a:t>Source: …</a:t>
            </a:r>
          </a:p>
        </p:txBody>
      </p:sp>
      <p:sp>
        <p:nvSpPr>
          <p:cNvPr id="11" name="1. On-page tracker">
            <a:extLst>
              <a:ext uri="{FF2B5EF4-FFF2-40B4-BE49-F238E27FC236}">
                <a16:creationId xmlns:a16="http://schemas.microsoft.com/office/drawing/2014/main" id="{82B2936D-0579-49C0-B9F2-C28424031296}"/>
              </a:ext>
            </a:extLst>
          </p:cNvPr>
          <p:cNvSpPr>
            <a:spLocks noGrp="1"/>
          </p:cNvSpPr>
          <p:nvPr>
            <p:ph type="body" sz="quarter" idx="10" hasCustomPrompt="1"/>
            <p:custDataLst>
              <p:tags r:id="rId6"/>
            </p:custDataLst>
          </p:nvPr>
        </p:nvSpPr>
        <p:spPr>
          <a:xfrm>
            <a:off x="416052" y="41597"/>
            <a:ext cx="2765298" cy="123111"/>
          </a:xfrm>
          <a:prstGeom prst="rect">
            <a:avLst/>
          </a:prstGeom>
          <a:ln w="6350">
            <a:noFill/>
            <a:miter lim="800000"/>
          </a:ln>
        </p:spPr>
        <p:txBody>
          <a:bodyPr vert="horz" wrap="square" lIns="0" tIns="0" rIns="0" bIns="0" rtlCol="0">
            <a:spAutoFit/>
          </a:bodyPr>
          <a:lstStyle>
            <a:lvl1pPr>
              <a:defRPr lang="en-US" sz="800" b="0" dirty="0">
                <a:cs typeface="+mn-cs"/>
              </a:defRPr>
            </a:lvl1pPr>
          </a:lstStyle>
          <a:p>
            <a:pPr lvl="0"/>
            <a:r>
              <a:rPr lang="en-US" dirty="0"/>
              <a:t>Add tracker</a:t>
            </a:r>
          </a:p>
        </p:txBody>
      </p:sp>
      <p:sp>
        <p:nvSpPr>
          <p:cNvPr id="12" name="2. Slide Title">
            <a:extLst>
              <a:ext uri="{FF2B5EF4-FFF2-40B4-BE49-F238E27FC236}">
                <a16:creationId xmlns:a16="http://schemas.microsoft.com/office/drawing/2014/main" id="{126BA874-D683-4AD6-9136-C6CB0A000745}"/>
              </a:ext>
            </a:extLst>
          </p:cNvPr>
          <p:cNvSpPr>
            <a:spLocks noGrp="1"/>
          </p:cNvSpPr>
          <p:nvPr>
            <p:ph type="title"/>
            <p:custDataLst>
              <p:tags r:id="rId7"/>
            </p:custDataLst>
          </p:nvPr>
        </p:nvSpPr>
        <p:spPr>
          <a:xfrm>
            <a:off x="416052" y="173736"/>
            <a:ext cx="5943600" cy="338554"/>
          </a:xfrm>
        </p:spPr>
        <p:txBody>
          <a:bodyPr vert="horz" wrap="square" lIns="0" tIns="0" rIns="0" bIns="0" rtlCol="0" anchor="t" anchorCtr="0">
            <a:noAutofit/>
          </a:bodyPr>
          <a:lstStyle>
            <a:lvl1pPr>
              <a:defRPr lang="en-US" dirty="0"/>
            </a:lvl1pPr>
          </a:lstStyle>
          <a:p>
            <a:pPr lvl="0"/>
            <a:r>
              <a:rPr lang="en-US"/>
              <a:t>Click to edit Master title style</a:t>
            </a:r>
            <a:endParaRPr lang="en-US" dirty="0"/>
          </a:p>
        </p:txBody>
      </p:sp>
      <p:sp>
        <p:nvSpPr>
          <p:cNvPr id="13" name="3. Subtitle">
            <a:extLst>
              <a:ext uri="{FF2B5EF4-FFF2-40B4-BE49-F238E27FC236}">
                <a16:creationId xmlns:a16="http://schemas.microsoft.com/office/drawing/2014/main" id="{014A53DA-65EF-4EBF-B2CC-035C915C32E5}"/>
              </a:ext>
            </a:extLst>
          </p:cNvPr>
          <p:cNvSpPr>
            <a:spLocks noGrp="1"/>
          </p:cNvSpPr>
          <p:nvPr>
            <p:ph type="subTitle" idx="1"/>
            <p:custDataLst>
              <p:tags r:id="rId8"/>
            </p:custDataLst>
          </p:nvPr>
        </p:nvSpPr>
        <p:spPr>
          <a:xfrm>
            <a:off x="416052" y="525928"/>
            <a:ext cx="5943600" cy="246221"/>
          </a:xfrm>
          <a:prstGeom prst="rect">
            <a:avLst/>
          </a:prstGeom>
        </p:spPr>
        <p:txBody>
          <a:bodyPr vert="horz" wrap="square" lIns="0" tIns="0" rIns="0" bIns="0" rtlCol="0">
            <a:noAutofit/>
          </a:bodyPr>
          <a:lstStyle>
            <a:lvl1pPr>
              <a:defRPr lang="en-US" sz="1600" dirty="0"/>
            </a:lvl1pPr>
          </a:lstStyle>
          <a:p>
            <a:pPr lvl="0">
              <a:buNone/>
            </a:pPr>
            <a:r>
              <a:rPr lang="en-US"/>
              <a:t>Click to edit Master subtitle style</a:t>
            </a:r>
            <a:endParaRPr lang="en-US" dirty="0"/>
          </a:p>
        </p:txBody>
      </p:sp>
      <p:sp>
        <p:nvSpPr>
          <p:cNvPr id="14" name="Documenttype">
            <a:extLst>
              <a:ext uri="{FF2B5EF4-FFF2-40B4-BE49-F238E27FC236}">
                <a16:creationId xmlns:a16="http://schemas.microsoft.com/office/drawing/2014/main" id="{4BA71C2D-8769-4A52-BEB4-7C780187BFA1}"/>
              </a:ext>
            </a:extLst>
          </p:cNvPr>
          <p:cNvSpPr txBox="1">
            <a:spLocks/>
          </p:cNvSpPr>
          <p:nvPr userDrawn="1">
            <p:custDataLst>
              <p:tags r:id="rId9"/>
            </p:custDataLst>
          </p:nvPr>
        </p:nvSpPr>
        <p:spPr>
          <a:xfrm>
            <a:off x="412114" y="6419762"/>
            <a:ext cx="2871621" cy="365213"/>
          </a:xfrm>
          <a:prstGeom prst="rect">
            <a:avLst/>
          </a:prstGeom>
        </p:spPr>
        <p:txBody>
          <a:bodyPr vert="horz" wrap="square" lIns="0" tIns="0" rIns="0" bIns="0" rtlCol="0" anchor="b">
            <a:noAutofit/>
          </a:bodyPr>
          <a:lstStyle>
            <a:lvl1pPr marL="0" indent="0" algn="l" defTabSz="914400" rtl="0" eaLnBrk="1" latinLnBrk="0" hangingPunct="1">
              <a:lnSpc>
                <a:spcPct val="100000"/>
              </a:lnSpc>
              <a:spcBef>
                <a:spcPts val="300"/>
              </a:spcBef>
              <a:spcAft>
                <a:spcPts val="300"/>
              </a:spcAft>
              <a:buFont typeface="Segoe UI" panose="020B0502040204020203" pitchFamily="34" charset="0"/>
              <a:buNone/>
              <a:defRPr sz="1400" kern="1200">
                <a:solidFill>
                  <a:schemeClr val="tx1"/>
                </a:solidFill>
                <a:latin typeface="+mn-lt"/>
                <a:ea typeface="+mn-ea"/>
                <a:cs typeface="Arial" panose="020B0604020202020204" pitchFamily="34" charset="0"/>
              </a:defRPr>
            </a:lvl1pPr>
            <a:lvl2pPr marL="115888" indent="0" algn="l" defTabSz="914400" rtl="0" eaLnBrk="1" latinLnBrk="0" hangingPunct="1">
              <a:lnSpc>
                <a:spcPct val="100000"/>
              </a:lnSpc>
              <a:spcBef>
                <a:spcPts val="0"/>
              </a:spcBef>
              <a:spcAft>
                <a:spcPts val="300"/>
              </a:spcAft>
              <a:buFont typeface="Wingdings" panose="05000000000000000000" pitchFamily="2" charset="2"/>
              <a:buNone/>
              <a:defRPr sz="1600" kern="1200">
                <a:solidFill>
                  <a:schemeClr val="bg1"/>
                </a:solidFill>
                <a:latin typeface="+mn-lt"/>
                <a:ea typeface="+mn-ea"/>
                <a:cs typeface="Arial" panose="020B0604020202020204" pitchFamily="34" charset="0"/>
              </a:defRPr>
            </a:lvl2pPr>
            <a:lvl3pPr marL="466344" indent="0" algn="l" defTabSz="914400" rtl="0" eaLnBrk="1" latinLnBrk="0" hangingPunct="1">
              <a:lnSpc>
                <a:spcPct val="100000"/>
              </a:lnSpc>
              <a:spcBef>
                <a:spcPts val="0"/>
              </a:spcBef>
              <a:spcAft>
                <a:spcPts val="300"/>
              </a:spcAft>
              <a:buFont typeface="Arial" panose="020B0604020202020204" pitchFamily="34" charset="0"/>
              <a:buNone/>
              <a:defRPr sz="1600" kern="1200">
                <a:solidFill>
                  <a:schemeClr val="bg1"/>
                </a:solidFill>
                <a:latin typeface="+mn-lt"/>
                <a:ea typeface="+mn-ea"/>
                <a:cs typeface="Arial" panose="020B0604020202020204" pitchFamily="34" charset="0"/>
              </a:defRPr>
            </a:lvl3pPr>
            <a:lvl4pPr marL="813816" indent="0" algn="l" defTabSz="914400" rtl="0" eaLnBrk="1" latinLnBrk="0" hangingPunct="1">
              <a:lnSpc>
                <a:spcPct val="100000"/>
              </a:lnSpc>
              <a:spcBef>
                <a:spcPts val="0"/>
              </a:spcBef>
              <a:spcAft>
                <a:spcPts val="300"/>
              </a:spcAft>
              <a:buFont typeface="Arial" panose="020B0604020202020204" pitchFamily="34" charset="0"/>
              <a:buNone/>
              <a:defRPr sz="1600" kern="1200">
                <a:solidFill>
                  <a:schemeClr val="bg1"/>
                </a:solidFill>
                <a:latin typeface="+mn-lt"/>
                <a:ea typeface="+mn-ea"/>
                <a:cs typeface="Arial" panose="020B0604020202020204" pitchFamily="34" charset="0"/>
              </a:defRPr>
            </a:lvl4pPr>
            <a:lvl5pPr marL="1161288" indent="0" algn="l" defTabSz="914400" rtl="0" eaLnBrk="1" latinLnBrk="0" hangingPunct="1">
              <a:lnSpc>
                <a:spcPct val="100000"/>
              </a:lnSpc>
              <a:spcBef>
                <a:spcPts val="0"/>
              </a:spcBef>
              <a:spcAft>
                <a:spcPts val="300"/>
              </a:spcAft>
              <a:buSzPct val="100000"/>
              <a:buFont typeface="Arial" panose="020B0604020202020204" pitchFamily="34" charset="0"/>
              <a:buNone/>
              <a:defRPr sz="1600" kern="1200">
                <a:solidFill>
                  <a:schemeClr val="bg1"/>
                </a:solidFill>
                <a:latin typeface="+mn-lt"/>
                <a:ea typeface="+mn-ea"/>
                <a:cs typeface="Arial" panose="020B0604020202020204" pitchFamily="34" charset="0"/>
              </a:defRPr>
            </a:lvl5pPr>
            <a:lvl6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6pPr>
            <a:lvl7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7pPr>
            <a:lvl8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8pPr>
            <a:lvl9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9pPr>
          </a:lstStyle>
          <a:p>
            <a:r>
              <a:rPr lang="en-US" sz="900" i="1" dirty="0"/>
              <a:t>Confidential, Draft and Pre-Decisional</a:t>
            </a:r>
          </a:p>
        </p:txBody>
      </p:sp>
    </p:spTree>
    <p:extLst>
      <p:ext uri="{BB962C8B-B14F-4D97-AF65-F5344CB8AC3E}">
        <p14:creationId xmlns:p14="http://schemas.microsoft.com/office/powerpoint/2010/main" val="271479251"/>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showMasterSp="0" preserve="1" userDrawn="1">
  <p:cSld name="3-line">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3AB36C25-3154-4643-A5D1-40C663C7617E}"/>
              </a:ext>
            </a:extLst>
          </p:cNvPr>
          <p:cNvGraphicFramePr>
            <a:graphicFrameLocks noChangeAspect="1"/>
          </p:cNvGraphicFramePr>
          <p:nvPr userDrawn="1">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9" imgW="572" imgH="588" progId="TCLayout.ActiveDocument.1">
                  <p:embed/>
                </p:oleObj>
              </mc:Choice>
              <mc:Fallback>
                <p:oleObj name="think-cell Slide" r:id="rId9" imgW="572" imgH="588" progId="TCLayout.ActiveDocument.1">
                  <p:embed/>
                  <p:pic>
                    <p:nvPicPr>
                      <p:cNvPr id="3" name="Object 2" hidden="1">
                        <a:extLst>
                          <a:ext uri="{FF2B5EF4-FFF2-40B4-BE49-F238E27FC236}">
                            <a16:creationId xmlns:a16="http://schemas.microsoft.com/office/drawing/2014/main" id="{3AB36C25-3154-4643-A5D1-40C663C7617E}"/>
                          </a:ext>
                        </a:extLst>
                      </p:cNvPr>
                      <p:cNvPicPr/>
                      <p:nvPr/>
                    </p:nvPicPr>
                    <p:blipFill>
                      <a:blip r:embed="rId10"/>
                      <a:stretch>
                        <a:fillRect/>
                      </a:stretch>
                    </p:blipFill>
                    <p:spPr>
                      <a:xfrm>
                        <a:off x="1588" y="1588"/>
                        <a:ext cx="1588" cy="1588"/>
                      </a:xfrm>
                      <a:prstGeom prst="rect">
                        <a:avLst/>
                      </a:prstGeom>
                    </p:spPr>
                  </p:pic>
                </p:oleObj>
              </mc:Fallback>
            </mc:AlternateContent>
          </a:graphicData>
        </a:graphic>
      </p:graphicFrame>
      <p:sp>
        <p:nvSpPr>
          <p:cNvPr id="5" name="Rectangle 4" hidden="1">
            <a:extLst>
              <a:ext uri="{FF2B5EF4-FFF2-40B4-BE49-F238E27FC236}">
                <a16:creationId xmlns:a16="http://schemas.microsoft.com/office/drawing/2014/main" id="{E261CA95-BAC8-4094-B77C-B413C63AA452}"/>
              </a:ext>
            </a:extLst>
          </p:cNvPr>
          <p:cNvSpPr/>
          <p:nvPr userDrawn="1">
            <p:custDataLst>
              <p:tags r:id="rId2"/>
            </p:custDataLst>
          </p:nvPr>
        </p:nvSpPr>
        <p:spPr>
          <a:xfrm>
            <a:off x="0" y="0"/>
            <a:ext cx="158750" cy="158750"/>
          </a:xfrm>
          <a:prstGeom prst="rect">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a:spcBef>
                <a:spcPts val="300"/>
              </a:spcBef>
              <a:spcAft>
                <a:spcPts val="300"/>
              </a:spcAft>
            </a:pPr>
            <a:endParaRPr lang="en-US" sz="2200" b="1" i="0" baseline="0" dirty="0">
              <a:solidFill>
                <a:schemeClr val="bg1"/>
              </a:solidFill>
              <a:latin typeface="Arial" panose="020B0604020202020204" pitchFamily="34" charset="0"/>
              <a:ea typeface="+mj-ea"/>
              <a:cs typeface="+mj-cs"/>
              <a:sym typeface="Arial" panose="020B0604020202020204" pitchFamily="34" charset="0"/>
            </a:endParaRPr>
          </a:p>
        </p:txBody>
      </p:sp>
      <p:sp>
        <p:nvSpPr>
          <p:cNvPr id="4" name="2. Slide Title">
            <a:extLst>
              <a:ext uri="{FF2B5EF4-FFF2-40B4-BE49-F238E27FC236}">
                <a16:creationId xmlns:a16="http://schemas.microsoft.com/office/drawing/2014/main" id="{6C3D89FC-A4B9-4683-B64F-B0644150274F}"/>
              </a:ext>
            </a:extLst>
          </p:cNvPr>
          <p:cNvSpPr>
            <a:spLocks noGrp="1"/>
          </p:cNvSpPr>
          <p:nvPr>
            <p:ph type="title"/>
            <p:custDataLst>
              <p:tags r:id="rId3"/>
            </p:custDataLst>
          </p:nvPr>
        </p:nvSpPr>
        <p:spPr>
          <a:xfrm>
            <a:off x="416052" y="173736"/>
            <a:ext cx="8311896" cy="338554"/>
          </a:xfrm>
        </p:spPr>
        <p:txBody>
          <a:bodyPr vert="horz" wrap="square" lIns="0" tIns="0" rIns="0" bIns="0" rtlCol="0" anchor="t" anchorCtr="0">
            <a:spAutoFit/>
          </a:bodyPr>
          <a:lstStyle>
            <a:lvl1pPr>
              <a:defRPr lang="en-US" dirty="0"/>
            </a:lvl1pPr>
          </a:lstStyle>
          <a:p>
            <a:pPr lvl="0"/>
            <a:r>
              <a:rPr lang="en-US"/>
              <a:t>Click to edit Master title style</a:t>
            </a:r>
            <a:endParaRPr lang="en-US" dirty="0"/>
          </a:p>
        </p:txBody>
      </p:sp>
      <p:sp>
        <p:nvSpPr>
          <p:cNvPr id="20" name="Slide Number">
            <a:extLst>
              <a:ext uri="{FF2B5EF4-FFF2-40B4-BE49-F238E27FC236}">
                <a16:creationId xmlns:a16="http://schemas.microsoft.com/office/drawing/2014/main" id="{F5AB69F0-0252-4F2C-9F5C-D4F8BF35BCBE}"/>
              </a:ext>
            </a:extLst>
          </p:cNvPr>
          <p:cNvSpPr>
            <a:spLocks noChangeArrowheads="1"/>
          </p:cNvSpPr>
          <p:nvPr userDrawn="1">
            <p:custDataLst>
              <p:tags r:id="rId4"/>
            </p:custDataLst>
          </p:nvPr>
        </p:nvSpPr>
        <p:spPr bwMode="black">
          <a:xfrm>
            <a:off x="8476488" y="6501669"/>
            <a:ext cx="244126" cy="123111"/>
          </a:xfrm>
          <a:prstGeom prst="rect">
            <a:avLst/>
          </a:prstGeom>
          <a:noFill/>
          <a:ln w="9525" algn="ctr">
            <a:noFill/>
            <a:miter lim="800000"/>
            <a:headEnd/>
            <a:tailEnd/>
          </a:ln>
          <a:effectLst/>
        </p:spPr>
        <p:txBody>
          <a:bodyPr wrap="square" lIns="0" tIns="0" rIns="0" bIns="0" anchor="b">
            <a:spAutoFit/>
          </a:bodyPr>
          <a:lstStyle/>
          <a:p>
            <a:pPr marL="0" algn="r" defTabSz="458047" rtl="0" eaLnBrk="1" fontAlgn="auto" latinLnBrk="0" hangingPunct="1">
              <a:spcBef>
                <a:spcPts val="0"/>
              </a:spcBef>
              <a:spcAft>
                <a:spcPts val="0"/>
              </a:spcAft>
              <a:defRPr/>
            </a:pPr>
            <a:fld id="{4ABDCABE-3F10-B64C-92F1-862014417034}" type="slidenum">
              <a:rPr lang="en-US" sz="800" kern="1200" smtClean="0">
                <a:solidFill>
                  <a:schemeClr val="tx1"/>
                </a:solidFill>
                <a:latin typeface="+mn-lt"/>
                <a:ea typeface="+mn-ea"/>
                <a:cs typeface="Arial" panose="020B0604020202020204" pitchFamily="34" charset="0"/>
              </a:rPr>
              <a:pPr marL="0" algn="r" defTabSz="458047" rtl="0" eaLnBrk="1" fontAlgn="auto" latinLnBrk="0" hangingPunct="1">
                <a:spcBef>
                  <a:spcPts val="0"/>
                </a:spcBef>
                <a:spcAft>
                  <a:spcPts val="0"/>
                </a:spcAft>
                <a:defRPr/>
              </a:pPr>
              <a:t>‹#›</a:t>
            </a:fld>
            <a:endParaRPr lang="en-US" sz="800" kern="1200" dirty="0">
              <a:solidFill>
                <a:schemeClr val="tx1"/>
              </a:solidFill>
              <a:latin typeface="+mn-lt"/>
              <a:ea typeface="+mn-ea"/>
              <a:cs typeface="Arial" panose="020B0604020202020204" pitchFamily="34" charset="0"/>
            </a:endParaRPr>
          </a:p>
        </p:txBody>
      </p:sp>
      <p:sp>
        <p:nvSpPr>
          <p:cNvPr id="11" name="5. Source" hidden="1">
            <a:extLst>
              <a:ext uri="{FF2B5EF4-FFF2-40B4-BE49-F238E27FC236}">
                <a16:creationId xmlns:a16="http://schemas.microsoft.com/office/drawing/2014/main" id="{E3C08BE2-DFA5-4DF3-81CF-C757EBD94F23}"/>
              </a:ext>
            </a:extLst>
          </p:cNvPr>
          <p:cNvSpPr txBox="1"/>
          <p:nvPr userDrawn="1">
            <p:custDataLst>
              <p:tags r:id="rId5"/>
            </p:custDataLst>
          </p:nvPr>
        </p:nvSpPr>
        <p:spPr>
          <a:xfrm>
            <a:off x="416052" y="6501669"/>
            <a:ext cx="4851907" cy="123111"/>
          </a:xfrm>
          <a:prstGeom prst="rect">
            <a:avLst/>
          </a:prstGeom>
        </p:spPr>
        <p:txBody>
          <a:bodyPr vert="horz" wrap="square" lIns="0" tIns="0" rIns="0" bIns="0" rtlCol="0" anchor="b">
            <a:spAutoFit/>
          </a:bodyPr>
          <a:lstStyle>
            <a:defPPr>
              <a:defRPr lang="en-US"/>
            </a:defPPr>
            <a:lvl1pPr indent="0">
              <a:lnSpc>
                <a:spcPct val="100000"/>
              </a:lnSpc>
              <a:spcBef>
                <a:spcPts val="300"/>
              </a:spcBef>
              <a:spcAft>
                <a:spcPts val="300"/>
              </a:spcAft>
              <a:buFont typeface="Segoe UI" panose="020B0502040204020203" pitchFamily="34" charset="0"/>
              <a:buChar char="​"/>
              <a:defRPr sz="800">
                <a:cs typeface="Arial" panose="020B0604020202020204" pitchFamily="34" charset="0"/>
              </a:defRPr>
            </a:lvl1pPr>
            <a:lvl2pPr marL="228600"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lvl="0"/>
            <a:r>
              <a:rPr lang="en-US" dirty="0"/>
              <a:t>Source: …</a:t>
            </a:r>
          </a:p>
        </p:txBody>
      </p:sp>
      <p:sp>
        <p:nvSpPr>
          <p:cNvPr id="12" name="1. On-page tracker">
            <a:extLst>
              <a:ext uri="{FF2B5EF4-FFF2-40B4-BE49-F238E27FC236}">
                <a16:creationId xmlns:a16="http://schemas.microsoft.com/office/drawing/2014/main" id="{7765112B-94E4-48E7-B473-F1F8C57D1D83}"/>
              </a:ext>
            </a:extLst>
          </p:cNvPr>
          <p:cNvSpPr>
            <a:spLocks noGrp="1"/>
          </p:cNvSpPr>
          <p:nvPr>
            <p:ph type="body" sz="quarter" idx="10" hasCustomPrompt="1"/>
            <p:custDataLst>
              <p:tags r:id="rId6"/>
            </p:custDataLst>
          </p:nvPr>
        </p:nvSpPr>
        <p:spPr>
          <a:xfrm>
            <a:off x="416052" y="41597"/>
            <a:ext cx="2765298" cy="123111"/>
          </a:xfrm>
          <a:prstGeom prst="rect">
            <a:avLst/>
          </a:prstGeom>
          <a:ln w="6350">
            <a:noFill/>
            <a:miter lim="800000"/>
          </a:ln>
        </p:spPr>
        <p:txBody>
          <a:bodyPr vert="horz" wrap="square" lIns="0" tIns="0" rIns="0" bIns="0" rtlCol="0">
            <a:spAutoFit/>
          </a:bodyPr>
          <a:lstStyle>
            <a:lvl1pPr>
              <a:defRPr lang="en-US" sz="800" b="0" dirty="0">
                <a:cs typeface="+mn-cs"/>
              </a:defRPr>
            </a:lvl1pPr>
          </a:lstStyle>
          <a:p>
            <a:pPr lvl="0"/>
            <a:r>
              <a:rPr lang="en-US" dirty="0"/>
              <a:t>Add tracker</a:t>
            </a:r>
          </a:p>
        </p:txBody>
      </p:sp>
      <p:sp>
        <p:nvSpPr>
          <p:cNvPr id="8" name="Documenttype">
            <a:extLst>
              <a:ext uri="{FF2B5EF4-FFF2-40B4-BE49-F238E27FC236}">
                <a16:creationId xmlns:a16="http://schemas.microsoft.com/office/drawing/2014/main" id="{5B035A1A-50B6-45E3-9869-D14473D397AB}"/>
              </a:ext>
            </a:extLst>
          </p:cNvPr>
          <p:cNvSpPr txBox="1">
            <a:spLocks/>
          </p:cNvSpPr>
          <p:nvPr userDrawn="1">
            <p:custDataLst>
              <p:tags r:id="rId7"/>
            </p:custDataLst>
          </p:nvPr>
        </p:nvSpPr>
        <p:spPr>
          <a:xfrm>
            <a:off x="412114" y="6419762"/>
            <a:ext cx="2871621" cy="365213"/>
          </a:xfrm>
          <a:prstGeom prst="rect">
            <a:avLst/>
          </a:prstGeom>
        </p:spPr>
        <p:txBody>
          <a:bodyPr vert="horz" wrap="square" lIns="0" tIns="0" rIns="0" bIns="0" rtlCol="0" anchor="b">
            <a:noAutofit/>
          </a:bodyPr>
          <a:lstStyle>
            <a:lvl1pPr marL="0" indent="0" algn="l" defTabSz="914400" rtl="0" eaLnBrk="1" latinLnBrk="0" hangingPunct="1">
              <a:lnSpc>
                <a:spcPct val="100000"/>
              </a:lnSpc>
              <a:spcBef>
                <a:spcPts val="300"/>
              </a:spcBef>
              <a:spcAft>
                <a:spcPts val="300"/>
              </a:spcAft>
              <a:buFont typeface="Segoe UI" panose="020B0502040204020203" pitchFamily="34" charset="0"/>
              <a:buNone/>
              <a:defRPr sz="1400" kern="1200">
                <a:solidFill>
                  <a:schemeClr val="tx1"/>
                </a:solidFill>
                <a:latin typeface="+mn-lt"/>
                <a:ea typeface="+mn-ea"/>
                <a:cs typeface="Arial" panose="020B0604020202020204" pitchFamily="34" charset="0"/>
              </a:defRPr>
            </a:lvl1pPr>
            <a:lvl2pPr marL="115888" indent="0" algn="l" defTabSz="914400" rtl="0" eaLnBrk="1" latinLnBrk="0" hangingPunct="1">
              <a:lnSpc>
                <a:spcPct val="100000"/>
              </a:lnSpc>
              <a:spcBef>
                <a:spcPts val="0"/>
              </a:spcBef>
              <a:spcAft>
                <a:spcPts val="300"/>
              </a:spcAft>
              <a:buFont typeface="Wingdings" panose="05000000000000000000" pitchFamily="2" charset="2"/>
              <a:buNone/>
              <a:defRPr sz="1600" kern="1200">
                <a:solidFill>
                  <a:schemeClr val="bg1"/>
                </a:solidFill>
                <a:latin typeface="+mn-lt"/>
                <a:ea typeface="+mn-ea"/>
                <a:cs typeface="Arial" panose="020B0604020202020204" pitchFamily="34" charset="0"/>
              </a:defRPr>
            </a:lvl2pPr>
            <a:lvl3pPr marL="466344" indent="0" algn="l" defTabSz="914400" rtl="0" eaLnBrk="1" latinLnBrk="0" hangingPunct="1">
              <a:lnSpc>
                <a:spcPct val="100000"/>
              </a:lnSpc>
              <a:spcBef>
                <a:spcPts val="0"/>
              </a:spcBef>
              <a:spcAft>
                <a:spcPts val="300"/>
              </a:spcAft>
              <a:buFont typeface="Arial" panose="020B0604020202020204" pitchFamily="34" charset="0"/>
              <a:buNone/>
              <a:defRPr sz="1600" kern="1200">
                <a:solidFill>
                  <a:schemeClr val="bg1"/>
                </a:solidFill>
                <a:latin typeface="+mn-lt"/>
                <a:ea typeface="+mn-ea"/>
                <a:cs typeface="Arial" panose="020B0604020202020204" pitchFamily="34" charset="0"/>
              </a:defRPr>
            </a:lvl3pPr>
            <a:lvl4pPr marL="813816" indent="0" algn="l" defTabSz="914400" rtl="0" eaLnBrk="1" latinLnBrk="0" hangingPunct="1">
              <a:lnSpc>
                <a:spcPct val="100000"/>
              </a:lnSpc>
              <a:spcBef>
                <a:spcPts val="0"/>
              </a:spcBef>
              <a:spcAft>
                <a:spcPts val="300"/>
              </a:spcAft>
              <a:buFont typeface="Arial" panose="020B0604020202020204" pitchFamily="34" charset="0"/>
              <a:buNone/>
              <a:defRPr sz="1600" kern="1200">
                <a:solidFill>
                  <a:schemeClr val="bg1"/>
                </a:solidFill>
                <a:latin typeface="+mn-lt"/>
                <a:ea typeface="+mn-ea"/>
                <a:cs typeface="Arial" panose="020B0604020202020204" pitchFamily="34" charset="0"/>
              </a:defRPr>
            </a:lvl4pPr>
            <a:lvl5pPr marL="1161288" indent="0" algn="l" defTabSz="914400" rtl="0" eaLnBrk="1" latinLnBrk="0" hangingPunct="1">
              <a:lnSpc>
                <a:spcPct val="100000"/>
              </a:lnSpc>
              <a:spcBef>
                <a:spcPts val="0"/>
              </a:spcBef>
              <a:spcAft>
                <a:spcPts val="300"/>
              </a:spcAft>
              <a:buSzPct val="100000"/>
              <a:buFont typeface="Arial" panose="020B0604020202020204" pitchFamily="34" charset="0"/>
              <a:buNone/>
              <a:defRPr sz="1600" kern="1200">
                <a:solidFill>
                  <a:schemeClr val="bg1"/>
                </a:solidFill>
                <a:latin typeface="+mn-lt"/>
                <a:ea typeface="+mn-ea"/>
                <a:cs typeface="Arial" panose="020B0604020202020204" pitchFamily="34" charset="0"/>
              </a:defRPr>
            </a:lvl5pPr>
            <a:lvl6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6pPr>
            <a:lvl7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7pPr>
            <a:lvl8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8pPr>
            <a:lvl9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9pPr>
          </a:lstStyle>
          <a:p>
            <a:r>
              <a:rPr lang="en-US" sz="900" i="1" dirty="0"/>
              <a:t>Confidential, Draft and Pre-Decisional</a:t>
            </a:r>
          </a:p>
        </p:txBody>
      </p:sp>
    </p:spTree>
    <p:extLst>
      <p:ext uri="{BB962C8B-B14F-4D97-AF65-F5344CB8AC3E}">
        <p14:creationId xmlns:p14="http://schemas.microsoft.com/office/powerpoint/2010/main" val="3563176693"/>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showMasterSp="0" preserve="1" userDrawn="1">
  <p:cSld name="Custom">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B45F7C92-D5CD-4EDC-B5FB-B32BFADF4AE5}"/>
              </a:ext>
            </a:extLst>
          </p:cNvPr>
          <p:cNvGraphicFramePr>
            <a:graphicFrameLocks noChangeAspect="1"/>
          </p:cNvGraphicFramePr>
          <p:nvPr userDrawn="1">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7" imgW="592" imgH="591" progId="TCLayout.ActiveDocument.1">
                  <p:embed/>
                </p:oleObj>
              </mc:Choice>
              <mc:Fallback>
                <p:oleObj name="think-cell Slide" r:id="rId7" imgW="592" imgH="591" progId="TCLayout.ActiveDocument.1">
                  <p:embed/>
                  <p:pic>
                    <p:nvPicPr>
                      <p:cNvPr id="2" name="Object 1" hidden="1">
                        <a:extLst>
                          <a:ext uri="{FF2B5EF4-FFF2-40B4-BE49-F238E27FC236}">
                            <a16:creationId xmlns:a16="http://schemas.microsoft.com/office/drawing/2014/main" id="{B45F7C92-D5CD-4EDC-B5FB-B32BFADF4AE5}"/>
                          </a:ext>
                        </a:extLst>
                      </p:cNvPr>
                      <p:cNvPicPr/>
                      <p:nvPr/>
                    </p:nvPicPr>
                    <p:blipFill>
                      <a:blip r:embed="rId8"/>
                      <a:stretch>
                        <a:fillRect/>
                      </a:stretch>
                    </p:blipFill>
                    <p:spPr>
                      <a:xfrm>
                        <a:off x="1588" y="1588"/>
                        <a:ext cx="1588" cy="1588"/>
                      </a:xfrm>
                      <a:prstGeom prst="rect">
                        <a:avLst/>
                      </a:prstGeom>
                    </p:spPr>
                  </p:pic>
                </p:oleObj>
              </mc:Fallback>
            </mc:AlternateContent>
          </a:graphicData>
        </a:graphic>
      </p:graphicFrame>
      <p:sp>
        <p:nvSpPr>
          <p:cNvPr id="13" name="Slide Number">
            <a:extLst>
              <a:ext uri="{FF2B5EF4-FFF2-40B4-BE49-F238E27FC236}">
                <a16:creationId xmlns:a16="http://schemas.microsoft.com/office/drawing/2014/main" id="{E008B892-7EEF-40A7-8714-CA703035E127}"/>
              </a:ext>
            </a:extLst>
          </p:cNvPr>
          <p:cNvSpPr>
            <a:spLocks noChangeArrowheads="1"/>
          </p:cNvSpPr>
          <p:nvPr userDrawn="1">
            <p:custDataLst>
              <p:tags r:id="rId2"/>
            </p:custDataLst>
          </p:nvPr>
        </p:nvSpPr>
        <p:spPr bwMode="ltGray">
          <a:xfrm>
            <a:off x="8476488" y="6501669"/>
            <a:ext cx="244126" cy="123111"/>
          </a:xfrm>
          <a:prstGeom prst="rect">
            <a:avLst/>
          </a:prstGeom>
          <a:noFill/>
          <a:ln w="9525" algn="ctr">
            <a:noFill/>
            <a:miter lim="800000"/>
            <a:headEnd/>
            <a:tailEnd/>
          </a:ln>
          <a:effectLst/>
        </p:spPr>
        <p:txBody>
          <a:bodyPr wrap="square" lIns="0" tIns="0" rIns="0" bIns="0" anchor="b">
            <a:spAutoFit/>
          </a:bodyPr>
          <a:lstStyle/>
          <a:p>
            <a:pPr algn="r" defTabSz="458047" fontAlgn="auto">
              <a:spcBef>
                <a:spcPts val="0"/>
              </a:spcBef>
              <a:spcAft>
                <a:spcPts val="0"/>
              </a:spcAft>
              <a:defRPr/>
            </a:pPr>
            <a:fld id="{4ABDCABE-3F10-B64C-92F1-862014417034}" type="slidenum">
              <a:rPr lang="en-US" sz="800" smtClean="0">
                <a:solidFill>
                  <a:schemeClr val="tx1"/>
                </a:solidFill>
                <a:latin typeface="+mn-lt"/>
                <a:ea typeface="+mn-ea"/>
                <a:cs typeface="Arial" panose="020B0604020202020204" pitchFamily="34" charset="0"/>
              </a:rPr>
              <a:pPr algn="r" defTabSz="458047" fontAlgn="auto">
                <a:spcBef>
                  <a:spcPts val="0"/>
                </a:spcBef>
                <a:spcAft>
                  <a:spcPts val="0"/>
                </a:spcAft>
                <a:defRPr/>
              </a:pPr>
              <a:t>‹#›</a:t>
            </a:fld>
            <a:endParaRPr lang="en-US" sz="800" dirty="0">
              <a:solidFill>
                <a:schemeClr val="tx1"/>
              </a:solidFill>
              <a:latin typeface="+mn-lt"/>
              <a:ea typeface="+mn-ea"/>
              <a:cs typeface="Arial" panose="020B0604020202020204" pitchFamily="34" charset="0"/>
            </a:endParaRPr>
          </a:p>
        </p:txBody>
      </p:sp>
      <p:sp>
        <p:nvSpPr>
          <p:cNvPr id="7" name="5. Source" hidden="1">
            <a:extLst>
              <a:ext uri="{FF2B5EF4-FFF2-40B4-BE49-F238E27FC236}">
                <a16:creationId xmlns:a16="http://schemas.microsoft.com/office/drawing/2014/main" id="{0047C437-9378-4088-A289-F201ABA447D1}"/>
              </a:ext>
            </a:extLst>
          </p:cNvPr>
          <p:cNvSpPr txBox="1"/>
          <p:nvPr userDrawn="1">
            <p:custDataLst>
              <p:tags r:id="rId3"/>
            </p:custDataLst>
          </p:nvPr>
        </p:nvSpPr>
        <p:spPr>
          <a:xfrm>
            <a:off x="416052" y="6501669"/>
            <a:ext cx="4851907" cy="123111"/>
          </a:xfrm>
          <a:prstGeom prst="rect">
            <a:avLst/>
          </a:prstGeom>
        </p:spPr>
        <p:txBody>
          <a:bodyPr vert="horz" wrap="square" lIns="0" tIns="0" rIns="0" bIns="0" rtlCol="0" anchor="b">
            <a:spAutoFit/>
          </a:bodyPr>
          <a:lstStyle>
            <a:defPPr>
              <a:defRPr lang="en-US"/>
            </a:defPPr>
            <a:lvl1pPr indent="0">
              <a:lnSpc>
                <a:spcPct val="100000"/>
              </a:lnSpc>
              <a:spcBef>
                <a:spcPts val="300"/>
              </a:spcBef>
              <a:spcAft>
                <a:spcPts val="300"/>
              </a:spcAft>
              <a:buFont typeface="Segoe UI" panose="020B0502040204020203" pitchFamily="34" charset="0"/>
              <a:buChar char="​"/>
              <a:defRPr sz="800">
                <a:cs typeface="Arial" panose="020B0604020202020204" pitchFamily="34" charset="0"/>
              </a:defRPr>
            </a:lvl1pPr>
            <a:lvl2pPr marL="228600"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lvl="0"/>
            <a:r>
              <a:rPr lang="en-US" dirty="0"/>
              <a:t>Source: …</a:t>
            </a:r>
          </a:p>
        </p:txBody>
      </p:sp>
      <p:sp>
        <p:nvSpPr>
          <p:cNvPr id="8" name="1. On-page tracker">
            <a:extLst>
              <a:ext uri="{FF2B5EF4-FFF2-40B4-BE49-F238E27FC236}">
                <a16:creationId xmlns:a16="http://schemas.microsoft.com/office/drawing/2014/main" id="{33AE1560-579C-459C-A40A-D7865DE59B15}"/>
              </a:ext>
            </a:extLst>
          </p:cNvPr>
          <p:cNvSpPr>
            <a:spLocks noGrp="1"/>
          </p:cNvSpPr>
          <p:nvPr>
            <p:ph type="body" sz="quarter" idx="10" hasCustomPrompt="1"/>
            <p:custDataLst>
              <p:tags r:id="rId4"/>
            </p:custDataLst>
          </p:nvPr>
        </p:nvSpPr>
        <p:spPr>
          <a:xfrm>
            <a:off x="416052" y="41597"/>
            <a:ext cx="2765298" cy="123111"/>
          </a:xfrm>
          <a:prstGeom prst="rect">
            <a:avLst/>
          </a:prstGeom>
          <a:ln w="6350">
            <a:noFill/>
            <a:miter lim="800000"/>
          </a:ln>
        </p:spPr>
        <p:txBody>
          <a:bodyPr vert="horz" wrap="square" lIns="0" tIns="0" rIns="0" bIns="0" rtlCol="0">
            <a:spAutoFit/>
          </a:bodyPr>
          <a:lstStyle>
            <a:lvl1pPr>
              <a:defRPr lang="en-US" sz="800" b="0" dirty="0">
                <a:cs typeface="+mn-cs"/>
              </a:defRPr>
            </a:lvl1pPr>
          </a:lstStyle>
          <a:p>
            <a:pPr lvl="0"/>
            <a:r>
              <a:rPr lang="en-US" dirty="0"/>
              <a:t>Add tracker</a:t>
            </a:r>
          </a:p>
        </p:txBody>
      </p:sp>
      <p:sp>
        <p:nvSpPr>
          <p:cNvPr id="6" name="Documenttype">
            <a:extLst>
              <a:ext uri="{FF2B5EF4-FFF2-40B4-BE49-F238E27FC236}">
                <a16:creationId xmlns:a16="http://schemas.microsoft.com/office/drawing/2014/main" id="{49991C03-7F48-47F1-B3A9-19D7D1A4653F}"/>
              </a:ext>
            </a:extLst>
          </p:cNvPr>
          <p:cNvSpPr txBox="1">
            <a:spLocks/>
          </p:cNvSpPr>
          <p:nvPr userDrawn="1">
            <p:custDataLst>
              <p:tags r:id="rId5"/>
            </p:custDataLst>
          </p:nvPr>
        </p:nvSpPr>
        <p:spPr>
          <a:xfrm>
            <a:off x="412114" y="6419762"/>
            <a:ext cx="2871621" cy="365213"/>
          </a:xfrm>
          <a:prstGeom prst="rect">
            <a:avLst/>
          </a:prstGeom>
        </p:spPr>
        <p:txBody>
          <a:bodyPr vert="horz" wrap="square" lIns="0" tIns="0" rIns="0" bIns="0" rtlCol="0" anchor="b">
            <a:noAutofit/>
          </a:bodyPr>
          <a:lstStyle>
            <a:lvl1pPr marL="0" indent="0" algn="l" defTabSz="914400" rtl="0" eaLnBrk="1" latinLnBrk="0" hangingPunct="1">
              <a:lnSpc>
                <a:spcPct val="100000"/>
              </a:lnSpc>
              <a:spcBef>
                <a:spcPts val="300"/>
              </a:spcBef>
              <a:spcAft>
                <a:spcPts val="300"/>
              </a:spcAft>
              <a:buFont typeface="Segoe UI" panose="020B0502040204020203" pitchFamily="34" charset="0"/>
              <a:buNone/>
              <a:defRPr sz="1400" kern="1200">
                <a:solidFill>
                  <a:schemeClr val="tx1"/>
                </a:solidFill>
                <a:latin typeface="+mn-lt"/>
                <a:ea typeface="+mn-ea"/>
                <a:cs typeface="Arial" panose="020B0604020202020204" pitchFamily="34" charset="0"/>
              </a:defRPr>
            </a:lvl1pPr>
            <a:lvl2pPr marL="115888" indent="0" algn="l" defTabSz="914400" rtl="0" eaLnBrk="1" latinLnBrk="0" hangingPunct="1">
              <a:lnSpc>
                <a:spcPct val="100000"/>
              </a:lnSpc>
              <a:spcBef>
                <a:spcPts val="0"/>
              </a:spcBef>
              <a:spcAft>
                <a:spcPts val="300"/>
              </a:spcAft>
              <a:buFont typeface="Wingdings" panose="05000000000000000000" pitchFamily="2" charset="2"/>
              <a:buNone/>
              <a:defRPr sz="1600" kern="1200">
                <a:solidFill>
                  <a:schemeClr val="bg1"/>
                </a:solidFill>
                <a:latin typeface="+mn-lt"/>
                <a:ea typeface="+mn-ea"/>
                <a:cs typeface="Arial" panose="020B0604020202020204" pitchFamily="34" charset="0"/>
              </a:defRPr>
            </a:lvl2pPr>
            <a:lvl3pPr marL="466344" indent="0" algn="l" defTabSz="914400" rtl="0" eaLnBrk="1" latinLnBrk="0" hangingPunct="1">
              <a:lnSpc>
                <a:spcPct val="100000"/>
              </a:lnSpc>
              <a:spcBef>
                <a:spcPts val="0"/>
              </a:spcBef>
              <a:spcAft>
                <a:spcPts val="300"/>
              </a:spcAft>
              <a:buFont typeface="Arial" panose="020B0604020202020204" pitchFamily="34" charset="0"/>
              <a:buNone/>
              <a:defRPr sz="1600" kern="1200">
                <a:solidFill>
                  <a:schemeClr val="bg1"/>
                </a:solidFill>
                <a:latin typeface="+mn-lt"/>
                <a:ea typeface="+mn-ea"/>
                <a:cs typeface="Arial" panose="020B0604020202020204" pitchFamily="34" charset="0"/>
              </a:defRPr>
            </a:lvl3pPr>
            <a:lvl4pPr marL="813816" indent="0" algn="l" defTabSz="914400" rtl="0" eaLnBrk="1" latinLnBrk="0" hangingPunct="1">
              <a:lnSpc>
                <a:spcPct val="100000"/>
              </a:lnSpc>
              <a:spcBef>
                <a:spcPts val="0"/>
              </a:spcBef>
              <a:spcAft>
                <a:spcPts val="300"/>
              </a:spcAft>
              <a:buFont typeface="Arial" panose="020B0604020202020204" pitchFamily="34" charset="0"/>
              <a:buNone/>
              <a:defRPr sz="1600" kern="1200">
                <a:solidFill>
                  <a:schemeClr val="bg1"/>
                </a:solidFill>
                <a:latin typeface="+mn-lt"/>
                <a:ea typeface="+mn-ea"/>
                <a:cs typeface="Arial" panose="020B0604020202020204" pitchFamily="34" charset="0"/>
              </a:defRPr>
            </a:lvl4pPr>
            <a:lvl5pPr marL="1161288" indent="0" algn="l" defTabSz="914400" rtl="0" eaLnBrk="1" latinLnBrk="0" hangingPunct="1">
              <a:lnSpc>
                <a:spcPct val="100000"/>
              </a:lnSpc>
              <a:spcBef>
                <a:spcPts val="0"/>
              </a:spcBef>
              <a:spcAft>
                <a:spcPts val="300"/>
              </a:spcAft>
              <a:buSzPct val="100000"/>
              <a:buFont typeface="Arial" panose="020B0604020202020204" pitchFamily="34" charset="0"/>
              <a:buNone/>
              <a:defRPr sz="1600" kern="1200">
                <a:solidFill>
                  <a:schemeClr val="bg1"/>
                </a:solidFill>
                <a:latin typeface="+mn-lt"/>
                <a:ea typeface="+mn-ea"/>
                <a:cs typeface="Arial" panose="020B0604020202020204" pitchFamily="34" charset="0"/>
              </a:defRPr>
            </a:lvl5pPr>
            <a:lvl6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6pPr>
            <a:lvl7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7pPr>
            <a:lvl8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8pPr>
            <a:lvl9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9pPr>
          </a:lstStyle>
          <a:p>
            <a:r>
              <a:rPr lang="en-US" sz="900" i="1" dirty="0"/>
              <a:t>Confidential, Draft and Pre-Decisional</a:t>
            </a:r>
          </a:p>
        </p:txBody>
      </p:sp>
    </p:spTree>
    <p:extLst>
      <p:ext uri="{BB962C8B-B14F-4D97-AF65-F5344CB8AC3E}">
        <p14:creationId xmlns:p14="http://schemas.microsoft.com/office/powerpoint/2010/main" val="2354582791"/>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showMasterSp="0" preserve="1" userDrawn="1">
  <p:cSld name="End">
    <p:spTree>
      <p:nvGrpSpPr>
        <p:cNvPr id="1" name=""/>
        <p:cNvGrpSpPr/>
        <p:nvPr/>
      </p:nvGrpSpPr>
      <p:grpSpPr>
        <a:xfrm>
          <a:off x="0" y="0"/>
          <a:ext cx="0" cy="0"/>
          <a:chOff x="0" y="0"/>
          <a:chExt cx="0" cy="0"/>
        </a:xfrm>
      </p:grpSpPr>
      <p:graphicFrame>
        <p:nvGraphicFramePr>
          <p:cNvPr id="2" name="Object 2" hidden="1">
            <a:extLst>
              <a:ext uri="{FF2B5EF4-FFF2-40B4-BE49-F238E27FC236}">
                <a16:creationId xmlns:a16="http://schemas.microsoft.com/office/drawing/2014/main" id="{1C6EC4AA-6C84-4EF6-AF4D-BE24FEED672F}"/>
              </a:ext>
            </a:extLst>
          </p:cNvPr>
          <p:cNvGraphicFramePr>
            <a:graphicFrameLocks noChangeAspect="1"/>
          </p:cNvGraphicFramePr>
          <p:nvPr userDrawn="1">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5" imgW="592" imgH="591" progId="TCLayout.ActiveDocument.1">
                  <p:embed/>
                </p:oleObj>
              </mc:Choice>
              <mc:Fallback>
                <p:oleObj name="think-cell Slide" r:id="rId5" imgW="592" imgH="591" progId="TCLayout.ActiveDocument.1">
                  <p:embed/>
                  <p:pic>
                    <p:nvPicPr>
                      <p:cNvPr id="2" name="Object 2" hidden="1">
                        <a:extLst>
                          <a:ext uri="{FF2B5EF4-FFF2-40B4-BE49-F238E27FC236}">
                            <a16:creationId xmlns:a16="http://schemas.microsoft.com/office/drawing/2014/main" id="{1C6EC4AA-6C84-4EF6-AF4D-BE24FEED672F}"/>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8" name="5. Source" hidden="1">
            <a:extLst>
              <a:ext uri="{FF2B5EF4-FFF2-40B4-BE49-F238E27FC236}">
                <a16:creationId xmlns:a16="http://schemas.microsoft.com/office/drawing/2014/main" id="{E4946286-E3E6-424F-8C6C-3D00E8A0D3D0}"/>
              </a:ext>
            </a:extLst>
          </p:cNvPr>
          <p:cNvSpPr txBox="1"/>
          <p:nvPr userDrawn="1">
            <p:custDataLst>
              <p:tags r:id="rId2"/>
            </p:custDataLst>
          </p:nvPr>
        </p:nvSpPr>
        <p:spPr>
          <a:xfrm>
            <a:off x="416052" y="6501669"/>
            <a:ext cx="4851907" cy="123111"/>
          </a:xfrm>
          <a:prstGeom prst="rect">
            <a:avLst/>
          </a:prstGeom>
        </p:spPr>
        <p:txBody>
          <a:bodyPr vert="horz" wrap="square" lIns="0" tIns="0" rIns="0" bIns="0" rtlCol="0" anchor="b">
            <a:spAutoFit/>
          </a:bodyPr>
          <a:lstStyle>
            <a:defPPr>
              <a:defRPr lang="en-US"/>
            </a:defPPr>
            <a:lvl1pPr indent="0">
              <a:lnSpc>
                <a:spcPct val="100000"/>
              </a:lnSpc>
              <a:spcBef>
                <a:spcPts val="300"/>
              </a:spcBef>
              <a:spcAft>
                <a:spcPts val="300"/>
              </a:spcAft>
              <a:buFont typeface="Segoe UI" panose="020B0502040204020203" pitchFamily="34" charset="0"/>
              <a:buChar char="​"/>
              <a:defRPr sz="800">
                <a:cs typeface="Arial" panose="020B0604020202020204" pitchFamily="34" charset="0"/>
              </a:defRPr>
            </a:lvl1pPr>
            <a:lvl2pPr marL="228600"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lvl="0"/>
            <a:r>
              <a:rPr lang="en-US" dirty="0"/>
              <a:t>Source: …</a:t>
            </a:r>
          </a:p>
        </p:txBody>
      </p:sp>
      <p:sp>
        <p:nvSpPr>
          <p:cNvPr id="4" name="Documenttype">
            <a:extLst>
              <a:ext uri="{FF2B5EF4-FFF2-40B4-BE49-F238E27FC236}">
                <a16:creationId xmlns:a16="http://schemas.microsoft.com/office/drawing/2014/main" id="{3925F7DB-235B-4011-96E3-49D4B5E6FEEF}"/>
              </a:ext>
            </a:extLst>
          </p:cNvPr>
          <p:cNvSpPr txBox="1">
            <a:spLocks/>
          </p:cNvSpPr>
          <p:nvPr userDrawn="1">
            <p:custDataLst>
              <p:tags r:id="rId3"/>
            </p:custDataLst>
          </p:nvPr>
        </p:nvSpPr>
        <p:spPr>
          <a:xfrm>
            <a:off x="412114" y="6419762"/>
            <a:ext cx="2871621" cy="365213"/>
          </a:xfrm>
          <a:prstGeom prst="rect">
            <a:avLst/>
          </a:prstGeom>
        </p:spPr>
        <p:txBody>
          <a:bodyPr vert="horz" wrap="square" lIns="0" tIns="0" rIns="0" bIns="0" rtlCol="0" anchor="b">
            <a:noAutofit/>
          </a:bodyPr>
          <a:lstStyle>
            <a:lvl1pPr marL="0" indent="0" algn="l" defTabSz="914400" rtl="0" eaLnBrk="1" latinLnBrk="0" hangingPunct="1">
              <a:lnSpc>
                <a:spcPct val="100000"/>
              </a:lnSpc>
              <a:spcBef>
                <a:spcPts val="300"/>
              </a:spcBef>
              <a:spcAft>
                <a:spcPts val="300"/>
              </a:spcAft>
              <a:buFont typeface="Segoe UI" panose="020B0502040204020203" pitchFamily="34" charset="0"/>
              <a:buNone/>
              <a:defRPr sz="1400" kern="1200">
                <a:solidFill>
                  <a:schemeClr val="tx1"/>
                </a:solidFill>
                <a:latin typeface="+mn-lt"/>
                <a:ea typeface="+mn-ea"/>
                <a:cs typeface="Arial" panose="020B0604020202020204" pitchFamily="34" charset="0"/>
              </a:defRPr>
            </a:lvl1pPr>
            <a:lvl2pPr marL="115888" indent="0" algn="l" defTabSz="914400" rtl="0" eaLnBrk="1" latinLnBrk="0" hangingPunct="1">
              <a:lnSpc>
                <a:spcPct val="100000"/>
              </a:lnSpc>
              <a:spcBef>
                <a:spcPts val="0"/>
              </a:spcBef>
              <a:spcAft>
                <a:spcPts val="300"/>
              </a:spcAft>
              <a:buFont typeface="Wingdings" panose="05000000000000000000" pitchFamily="2" charset="2"/>
              <a:buNone/>
              <a:defRPr sz="1600" kern="1200">
                <a:solidFill>
                  <a:schemeClr val="bg1"/>
                </a:solidFill>
                <a:latin typeface="+mn-lt"/>
                <a:ea typeface="+mn-ea"/>
                <a:cs typeface="Arial" panose="020B0604020202020204" pitchFamily="34" charset="0"/>
              </a:defRPr>
            </a:lvl2pPr>
            <a:lvl3pPr marL="466344" indent="0" algn="l" defTabSz="914400" rtl="0" eaLnBrk="1" latinLnBrk="0" hangingPunct="1">
              <a:lnSpc>
                <a:spcPct val="100000"/>
              </a:lnSpc>
              <a:spcBef>
                <a:spcPts val="0"/>
              </a:spcBef>
              <a:spcAft>
                <a:spcPts val="300"/>
              </a:spcAft>
              <a:buFont typeface="Arial" panose="020B0604020202020204" pitchFamily="34" charset="0"/>
              <a:buNone/>
              <a:defRPr sz="1600" kern="1200">
                <a:solidFill>
                  <a:schemeClr val="bg1"/>
                </a:solidFill>
                <a:latin typeface="+mn-lt"/>
                <a:ea typeface="+mn-ea"/>
                <a:cs typeface="Arial" panose="020B0604020202020204" pitchFamily="34" charset="0"/>
              </a:defRPr>
            </a:lvl3pPr>
            <a:lvl4pPr marL="813816" indent="0" algn="l" defTabSz="914400" rtl="0" eaLnBrk="1" latinLnBrk="0" hangingPunct="1">
              <a:lnSpc>
                <a:spcPct val="100000"/>
              </a:lnSpc>
              <a:spcBef>
                <a:spcPts val="0"/>
              </a:spcBef>
              <a:spcAft>
                <a:spcPts val="300"/>
              </a:spcAft>
              <a:buFont typeface="Arial" panose="020B0604020202020204" pitchFamily="34" charset="0"/>
              <a:buNone/>
              <a:defRPr sz="1600" kern="1200">
                <a:solidFill>
                  <a:schemeClr val="bg1"/>
                </a:solidFill>
                <a:latin typeface="+mn-lt"/>
                <a:ea typeface="+mn-ea"/>
                <a:cs typeface="Arial" panose="020B0604020202020204" pitchFamily="34" charset="0"/>
              </a:defRPr>
            </a:lvl4pPr>
            <a:lvl5pPr marL="1161288" indent="0" algn="l" defTabSz="914400" rtl="0" eaLnBrk="1" latinLnBrk="0" hangingPunct="1">
              <a:lnSpc>
                <a:spcPct val="100000"/>
              </a:lnSpc>
              <a:spcBef>
                <a:spcPts val="0"/>
              </a:spcBef>
              <a:spcAft>
                <a:spcPts val="300"/>
              </a:spcAft>
              <a:buSzPct val="100000"/>
              <a:buFont typeface="Arial" panose="020B0604020202020204" pitchFamily="34" charset="0"/>
              <a:buNone/>
              <a:defRPr sz="1600" kern="1200">
                <a:solidFill>
                  <a:schemeClr val="bg1"/>
                </a:solidFill>
                <a:latin typeface="+mn-lt"/>
                <a:ea typeface="+mn-ea"/>
                <a:cs typeface="Arial" panose="020B0604020202020204" pitchFamily="34" charset="0"/>
              </a:defRPr>
            </a:lvl5pPr>
            <a:lvl6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6pPr>
            <a:lvl7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7pPr>
            <a:lvl8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8pPr>
            <a:lvl9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9pPr>
          </a:lstStyle>
          <a:p>
            <a:r>
              <a:rPr lang="en-US" sz="900" i="1" dirty="0"/>
              <a:t>Confidential, Draft and Pre-Decisional</a:t>
            </a:r>
          </a:p>
        </p:txBody>
      </p:sp>
      <p:sp>
        <p:nvSpPr>
          <p:cNvPr id="5" name="TextBox 4">
            <a:extLst>
              <a:ext uri="{FF2B5EF4-FFF2-40B4-BE49-F238E27FC236}">
                <a16:creationId xmlns:a16="http://schemas.microsoft.com/office/drawing/2014/main" id="{1B57B1F2-0D07-4497-BA4B-6E4153EF2D2A}"/>
              </a:ext>
            </a:extLst>
          </p:cNvPr>
          <p:cNvSpPr txBox="1"/>
          <p:nvPr userDrawn="1"/>
        </p:nvSpPr>
        <p:spPr>
          <a:xfrm>
            <a:off x="8545514" y="6435725"/>
            <a:ext cx="208756" cy="152400"/>
          </a:xfrm>
          <a:prstGeom prst="rect">
            <a:avLst/>
          </a:prstGeom>
          <a:ln w="6350">
            <a:noFill/>
            <a:miter lim="800000"/>
          </a:ln>
        </p:spPr>
        <p:txBody>
          <a:bodyPr vert="horz" wrap="none" lIns="0" tIns="0" rIns="0" bIns="0" rtlCol="0">
            <a:noAutofit/>
          </a:bodyPr>
          <a:lstStyle/>
          <a:p>
            <a:pPr algn="l">
              <a:spcBef>
                <a:spcPts val="300"/>
              </a:spcBef>
              <a:spcAft>
                <a:spcPts val="300"/>
              </a:spcAft>
              <a:buNone/>
            </a:pPr>
            <a:fld id="{32AC5E49-6859-42BA-BBE8-CE1F53348EC2}" type="slidenum">
              <a:rPr lang="en-US" sz="1000" b="0" i="0" baseline="0" smtClean="0"/>
              <a:pPr algn="l">
                <a:spcBef>
                  <a:spcPts val="300"/>
                </a:spcBef>
                <a:spcAft>
                  <a:spcPts val="300"/>
                </a:spcAft>
                <a:buNone/>
              </a:pPr>
              <a:t>‹#›</a:t>
            </a:fld>
            <a:endParaRPr lang="en-US" sz="1000" b="0" i="0" baseline="0" dirty="0"/>
          </a:p>
        </p:txBody>
      </p:sp>
    </p:spTree>
    <p:extLst>
      <p:ext uri="{BB962C8B-B14F-4D97-AF65-F5344CB8AC3E}">
        <p14:creationId xmlns:p14="http://schemas.microsoft.com/office/powerpoint/2010/main" val="3095839900"/>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userDrawn="1">
  <p:cSld name="Title Only">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1"/>
            </p:custDataLst>
          </p:nvPr>
        </p:nvGraphicFramePr>
        <p:xfrm>
          <a:off x="1622" y="1623"/>
          <a:ext cx="1619" cy="1619"/>
        </p:xfrm>
        <a:graphic>
          <a:graphicData uri="http://schemas.openxmlformats.org/presentationml/2006/ole">
            <mc:AlternateContent xmlns:mc="http://schemas.openxmlformats.org/markup-compatibility/2006">
              <mc:Choice xmlns:v="urn:schemas-microsoft-com:vml" Requires="v">
                <p:oleObj name="think-cell Slide" r:id="rId5" imgW="393" imgH="394" progId="TCLayout.ActiveDocument.1">
                  <p:embed/>
                </p:oleObj>
              </mc:Choice>
              <mc:Fallback>
                <p:oleObj name="think-cell Slide" r:id="rId5" imgW="393" imgH="394" progId="TCLayout.ActiveDocument.1">
                  <p:embed/>
                  <p:pic>
                    <p:nvPicPr>
                      <p:cNvPr id="3" name="Object 2" hidden="1"/>
                      <p:cNvPicPr/>
                      <p:nvPr/>
                    </p:nvPicPr>
                    <p:blipFill>
                      <a:blip r:embed="rId6"/>
                      <a:stretch>
                        <a:fillRect/>
                      </a:stretch>
                    </p:blipFill>
                    <p:spPr>
                      <a:xfrm>
                        <a:off x="1622" y="1623"/>
                        <a:ext cx="1619" cy="1619"/>
                      </a:xfrm>
                      <a:prstGeom prst="rect">
                        <a:avLst/>
                      </a:prstGeom>
                    </p:spPr>
                  </p:pic>
                </p:oleObj>
              </mc:Fallback>
            </mc:AlternateContent>
          </a:graphicData>
        </a:graphic>
      </p:graphicFrame>
      <p:sp>
        <p:nvSpPr>
          <p:cNvPr id="4" name="Rectangle 7" hidden="1">
            <a:extLst>
              <a:ext uri="{FF2B5EF4-FFF2-40B4-BE49-F238E27FC236}">
                <a16:creationId xmlns:a16="http://schemas.microsoft.com/office/drawing/2014/main" id="{C393A5F2-8637-4A82-8120-E9907FF92816}"/>
              </a:ext>
            </a:extLst>
          </p:cNvPr>
          <p:cNvSpPr/>
          <p:nvPr userDrawn="1">
            <p:custDataLst>
              <p:tags r:id="rId2"/>
            </p:custDataLst>
          </p:nvPr>
        </p:nvSpPr>
        <p:spPr>
          <a:xfrm>
            <a:off x="1" y="0"/>
            <a:ext cx="158750" cy="158750"/>
          </a:xfrm>
          <a:prstGeom prst="rect">
            <a:avLst/>
          </a:prstGeom>
          <a:solidFill>
            <a:schemeClr val="accent1"/>
          </a:solidFill>
          <a:ln w="9525">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numCol="1" spcCol="0" rtlCol="0" anchor="ctr" anchorCtr="0">
            <a:noAutofit/>
          </a:bodyPr>
          <a:lstStyle/>
          <a:p>
            <a:pPr marL="0" lvl="0" indent="0" algn="ctr"/>
            <a:endParaRPr lang="en-US" sz="2200" b="1" i="0" baseline="0" dirty="0">
              <a:solidFill>
                <a:schemeClr val="tx1"/>
              </a:solidFill>
              <a:latin typeface="Arial" panose="020B0604020202020204" pitchFamily="34" charset="0"/>
              <a:ea typeface="+mj-ea"/>
              <a:cs typeface="+mj-cs"/>
              <a:sym typeface="Arial" panose="020B0604020202020204" pitchFamily="34" charset="0"/>
            </a:endParaRPr>
          </a:p>
        </p:txBody>
      </p:sp>
      <p:sp>
        <p:nvSpPr>
          <p:cNvPr id="2" name="2. Slide Title"/>
          <p:cNvSpPr>
            <a:spLocks noGrp="1"/>
          </p:cNvSpPr>
          <p:nvPr>
            <p:ph type="title"/>
          </p:nvPr>
        </p:nvSpPr>
        <p:spPr bwMode="auto"/>
        <p:txBody>
          <a:bodyPr/>
          <a:lstStyle/>
          <a:p>
            <a:r>
              <a:rPr lang="en-US"/>
              <a:t>Click to edit Master title style</a:t>
            </a:r>
            <a:endParaRPr lang="en-US" dirty="0"/>
          </a:p>
        </p:txBody>
      </p:sp>
      <p:sp>
        <p:nvSpPr>
          <p:cNvPr id="5" name="doc id" hidden="1"/>
          <p:cNvSpPr>
            <a:spLocks noChangeArrowheads="1"/>
          </p:cNvSpPr>
          <p:nvPr userDrawn="1"/>
        </p:nvSpPr>
        <p:spPr bwMode="auto">
          <a:xfrm>
            <a:off x="8246609" y="51833"/>
            <a:ext cx="670614" cy="1247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lstStyle/>
          <a:p>
            <a:pPr algn="r" defTabSz="685145"/>
            <a:endParaRPr lang="en-US" sz="612" baseline="0" dirty="0">
              <a:solidFill>
                <a:srgbClr val="808080"/>
              </a:solidFill>
              <a:latin typeface="+mn-lt"/>
              <a:ea typeface="+mn-ea"/>
            </a:endParaRPr>
          </a:p>
        </p:txBody>
      </p:sp>
      <p:sp>
        <p:nvSpPr>
          <p:cNvPr id="9" name="Slide Number">
            <a:extLst>
              <a:ext uri="{FF2B5EF4-FFF2-40B4-BE49-F238E27FC236}">
                <a16:creationId xmlns:a16="http://schemas.microsoft.com/office/drawing/2014/main" id="{4DA54418-B561-473B-B322-DBAE0888AC3E}"/>
              </a:ext>
            </a:extLst>
          </p:cNvPr>
          <p:cNvSpPr>
            <a:spLocks noChangeArrowheads="1"/>
          </p:cNvSpPr>
          <p:nvPr userDrawn="1">
            <p:custDataLst>
              <p:tags r:id="rId3"/>
            </p:custDataLst>
          </p:nvPr>
        </p:nvSpPr>
        <p:spPr bwMode="ltGray">
          <a:xfrm>
            <a:off x="8476488" y="6637674"/>
            <a:ext cx="244126" cy="123111"/>
          </a:xfrm>
          <a:prstGeom prst="rect">
            <a:avLst/>
          </a:prstGeom>
          <a:noFill/>
          <a:ln w="9525" algn="ctr">
            <a:noFill/>
            <a:miter lim="800000"/>
            <a:headEnd/>
            <a:tailEnd/>
          </a:ln>
          <a:effectLst/>
        </p:spPr>
        <p:txBody>
          <a:bodyPr wrap="square" lIns="0" tIns="0" rIns="0" bIns="0" anchor="b">
            <a:spAutoFit/>
          </a:bodyPr>
          <a:lstStyle/>
          <a:p>
            <a:pPr algn="r" defTabSz="458047" fontAlgn="auto">
              <a:spcBef>
                <a:spcPts val="0"/>
              </a:spcBef>
              <a:spcAft>
                <a:spcPts val="0"/>
              </a:spcAft>
              <a:defRPr/>
            </a:pPr>
            <a:fld id="{4ABDCABE-3F10-B64C-92F1-862014417034}" type="slidenum">
              <a:rPr lang="en-US" sz="800" smtClean="0">
                <a:solidFill>
                  <a:schemeClr val="tx1"/>
                </a:solidFill>
                <a:latin typeface="+mn-lt"/>
                <a:ea typeface="+mn-ea"/>
                <a:cs typeface="Arial" panose="020B0604020202020204" pitchFamily="34" charset="0"/>
              </a:rPr>
              <a:pPr algn="r" defTabSz="458047" fontAlgn="auto">
                <a:spcBef>
                  <a:spcPts val="0"/>
                </a:spcBef>
                <a:spcAft>
                  <a:spcPts val="0"/>
                </a:spcAft>
                <a:defRPr/>
              </a:pPr>
              <a:t>‹#›</a:t>
            </a:fld>
            <a:endParaRPr lang="en-US" sz="800" dirty="0">
              <a:solidFill>
                <a:schemeClr val="tx1"/>
              </a:solidFill>
              <a:latin typeface="+mn-lt"/>
              <a:ea typeface="+mn-ea"/>
              <a:cs typeface="Arial" panose="020B0604020202020204" pitchFamily="34" charset="0"/>
            </a:endParaRPr>
          </a:p>
        </p:txBody>
      </p:sp>
    </p:spTree>
    <p:extLst>
      <p:ext uri="{BB962C8B-B14F-4D97-AF65-F5344CB8AC3E}">
        <p14:creationId xmlns:p14="http://schemas.microsoft.com/office/powerpoint/2010/main" val="1138922973"/>
      </p:ext>
    </p:extLst>
  </p:cSld>
  <p:clrMapOvr>
    <a:masterClrMapping/>
  </p:clrMapOvr>
  <p:extLst>
    <p:ext uri="{DCECCB84-F9BA-43D5-87BE-67443E8EF086}">
      <p15:sldGuideLst xmlns:p15="http://schemas.microsoft.com/office/powerpoint/2012/main">
        <p15:guide id="1" pos="4129">
          <p15:clr>
            <a:srgbClr val="F26B43"/>
          </p15:clr>
        </p15:guide>
        <p15:guide id="2" pos="56">
          <p15:clr>
            <a:srgbClr val="F26B43"/>
          </p15:clr>
        </p15:guide>
        <p15:guide id="3" orient="horz" pos="571">
          <p15:clr>
            <a:srgbClr val="F26B43"/>
          </p15:clr>
        </p15:guide>
        <p15:guide id="4" orient="horz" pos="3911">
          <p15:clr>
            <a:srgbClr val="F26B43"/>
          </p15:clr>
        </p15:guide>
      </p15:sldGuideLst>
    </p:ext>
  </p:extLst>
</p:sldLayout>
</file>

<file path=ppt/slideLayouts/slideLayout46.xml><?xml version="1.0" encoding="utf-8"?>
<p:sldLayout xmlns:a="http://schemas.openxmlformats.org/drawingml/2006/main" xmlns:r="http://schemas.openxmlformats.org/officeDocument/2006/relationships" xmlns:p="http://schemas.openxmlformats.org/presentationml/2006/main" userDrawn="1">
  <p:cSld name="2_Title only">
    <p:spTree>
      <p:nvGrpSpPr>
        <p:cNvPr id="1" name=""/>
        <p:cNvGrpSpPr/>
        <p:nvPr/>
      </p:nvGrpSpPr>
      <p:grpSpPr>
        <a:xfrm>
          <a:off x="0" y="0"/>
          <a:ext cx="0" cy="0"/>
          <a:chOff x="0" y="0"/>
          <a:chExt cx="0" cy="0"/>
        </a:xfrm>
      </p:grpSpPr>
      <p:graphicFrame>
        <p:nvGraphicFramePr>
          <p:cNvPr id="7" name="Object 6" hidden="1"/>
          <p:cNvGraphicFramePr>
            <a:graphicFrameLocks noChangeAspect="1"/>
          </p:cNvGraphicFramePr>
          <p:nvPr userDrawn="1">
            <p:custDataLst>
              <p:tags r:id="rId1"/>
            </p:custDataLst>
          </p:nvPr>
        </p:nvGraphicFramePr>
        <p:xfrm>
          <a:off x="1589" y="1588"/>
          <a:ext cx="1588" cy="1588"/>
        </p:xfrm>
        <a:graphic>
          <a:graphicData uri="http://schemas.openxmlformats.org/presentationml/2006/ole">
            <mc:AlternateContent xmlns:mc="http://schemas.openxmlformats.org/markup-compatibility/2006">
              <mc:Choice xmlns:v="urn:schemas-microsoft-com:vml" Requires="v">
                <p:oleObj name="think-cell Slide" r:id="rId4" imgW="270" imgH="270" progId="TCLayout.ActiveDocument.1">
                  <p:embed/>
                </p:oleObj>
              </mc:Choice>
              <mc:Fallback>
                <p:oleObj name="think-cell Slide" r:id="rId4" imgW="270" imgH="270" progId="TCLayout.ActiveDocument.1">
                  <p:embed/>
                  <p:pic>
                    <p:nvPicPr>
                      <p:cNvPr id="7" name="Object 6" hidden="1"/>
                      <p:cNvPicPr/>
                      <p:nvPr/>
                    </p:nvPicPr>
                    <p:blipFill>
                      <a:blip r:embed="rId5"/>
                      <a:stretch>
                        <a:fillRect/>
                      </a:stretch>
                    </p:blipFill>
                    <p:spPr>
                      <a:xfrm>
                        <a:off x="1589" y="1588"/>
                        <a:ext cx="1588" cy="1588"/>
                      </a:xfrm>
                      <a:prstGeom prst="rect">
                        <a:avLst/>
                      </a:prstGeom>
                    </p:spPr>
                  </p:pic>
                </p:oleObj>
              </mc:Fallback>
            </mc:AlternateContent>
          </a:graphicData>
        </a:graphic>
      </p:graphicFrame>
      <p:sp>
        <p:nvSpPr>
          <p:cNvPr id="5" name="Rectangle 4" hidden="1"/>
          <p:cNvSpPr/>
          <p:nvPr userDrawn="1">
            <p:custDataLst>
              <p:tags r:id="rId2"/>
            </p:custDataLst>
          </p:nvPr>
        </p:nvSpPr>
        <p:spPr>
          <a:xfrm>
            <a:off x="1"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endParaRPr lang="en-US" sz="1900" b="1" dirty="0">
              <a:solidFill>
                <a:srgbClr val="FFFFFF"/>
              </a:solidFill>
              <a:latin typeface="Arial"/>
              <a:cs typeface="Arial"/>
              <a:sym typeface="Arial"/>
            </a:endParaRPr>
          </a:p>
        </p:txBody>
      </p:sp>
      <p:sp>
        <p:nvSpPr>
          <p:cNvPr id="2" name="Title 1"/>
          <p:cNvSpPr>
            <a:spLocks noGrp="1"/>
          </p:cNvSpPr>
          <p:nvPr>
            <p:ph type="title"/>
          </p:nvPr>
        </p:nvSpPr>
        <p:spPr/>
        <p:txBody>
          <a:bodyPr/>
          <a:lstStyle/>
          <a:p>
            <a:r>
              <a:rPr lang="en-US"/>
              <a:t>Click to edit Master title style</a:t>
            </a:r>
          </a:p>
        </p:txBody>
      </p:sp>
      <p:sp>
        <p:nvSpPr>
          <p:cNvPr id="4" name="Text Placeholder 3"/>
          <p:cNvSpPr>
            <a:spLocks noGrp="1"/>
          </p:cNvSpPr>
          <p:nvPr>
            <p:ph type="body" sz="quarter" idx="10"/>
          </p:nvPr>
        </p:nvSpPr>
        <p:spPr>
          <a:xfrm>
            <a:off x="609600" y="1143002"/>
            <a:ext cx="7924800" cy="1200329"/>
          </a:xfrm>
        </p:spPr>
        <p:txBody>
          <a:bodyPr wrap="square"/>
          <a:lstStyle>
            <a:lvl1pPr>
              <a:defRPr sz="1400"/>
            </a:lvl1pPr>
            <a:lvl2pPr>
              <a:defRPr sz="1400"/>
            </a:lvl2pPr>
            <a:lvl3pPr>
              <a:defRPr sz="14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TextBox 5">
            <a:extLst>
              <a:ext uri="{FF2B5EF4-FFF2-40B4-BE49-F238E27FC236}">
                <a16:creationId xmlns:a16="http://schemas.microsoft.com/office/drawing/2014/main" id="{16A877DD-D20E-44D1-9DCC-7B13DFBEDBDD}"/>
              </a:ext>
            </a:extLst>
          </p:cNvPr>
          <p:cNvSpPr txBox="1"/>
          <p:nvPr userDrawn="1"/>
        </p:nvSpPr>
        <p:spPr>
          <a:xfrm>
            <a:off x="8545514" y="6445664"/>
            <a:ext cx="208756" cy="152400"/>
          </a:xfrm>
          <a:prstGeom prst="rect">
            <a:avLst/>
          </a:prstGeom>
          <a:ln w="6350">
            <a:noFill/>
            <a:miter lim="800000"/>
          </a:ln>
        </p:spPr>
        <p:txBody>
          <a:bodyPr vert="horz" wrap="none" lIns="0" tIns="0" rIns="0" bIns="0" rtlCol="0">
            <a:noAutofit/>
          </a:bodyPr>
          <a:lstStyle/>
          <a:p>
            <a:pPr algn="l">
              <a:spcBef>
                <a:spcPts val="300"/>
              </a:spcBef>
              <a:spcAft>
                <a:spcPts val="300"/>
              </a:spcAft>
              <a:buNone/>
            </a:pPr>
            <a:fld id="{32AC5E49-6859-42BA-BBE8-CE1F53348EC2}" type="slidenum">
              <a:rPr lang="en-US" sz="1000" b="0" i="0" baseline="0" smtClean="0"/>
              <a:pPr algn="l">
                <a:spcBef>
                  <a:spcPts val="300"/>
                </a:spcBef>
                <a:spcAft>
                  <a:spcPts val="300"/>
                </a:spcAft>
                <a:buNone/>
              </a:pPr>
              <a:t>‹#›</a:t>
            </a:fld>
            <a:endParaRPr lang="en-US" sz="1000" b="0" i="0" baseline="0" dirty="0"/>
          </a:p>
        </p:txBody>
      </p:sp>
    </p:spTree>
    <p:extLst>
      <p:ext uri="{BB962C8B-B14F-4D97-AF65-F5344CB8AC3E}">
        <p14:creationId xmlns:p14="http://schemas.microsoft.com/office/powerpoint/2010/main" val="1774594671"/>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9623D28-6A1E-4FD6-BF76-460C8E767576}" type="datetimeFigureOut">
              <a:rPr lang="en-US" smtClean="0"/>
              <a:t>8/11/2022</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5D564EF2-3EFA-4B06-B5BC-1855B6598F39}" type="slidenum">
              <a:rPr lang="en-US" smtClean="0"/>
              <a:t>‹#›</a:t>
            </a:fld>
            <a:endParaRPr lang="en-US" dirty="0"/>
          </a:p>
        </p:txBody>
      </p:sp>
      <p:sp>
        <p:nvSpPr>
          <p:cNvPr id="5" name="TextBox 4">
            <a:extLst>
              <a:ext uri="{FF2B5EF4-FFF2-40B4-BE49-F238E27FC236}">
                <a16:creationId xmlns:a16="http://schemas.microsoft.com/office/drawing/2014/main" id="{965D2465-7C12-4675-A7FA-38B1EC34C279}"/>
              </a:ext>
            </a:extLst>
          </p:cNvPr>
          <p:cNvSpPr txBox="1"/>
          <p:nvPr userDrawn="1"/>
        </p:nvSpPr>
        <p:spPr>
          <a:xfrm>
            <a:off x="8545514" y="6435725"/>
            <a:ext cx="208756" cy="152400"/>
          </a:xfrm>
          <a:prstGeom prst="rect">
            <a:avLst/>
          </a:prstGeom>
          <a:ln w="6350">
            <a:noFill/>
            <a:miter lim="800000"/>
          </a:ln>
        </p:spPr>
        <p:txBody>
          <a:bodyPr vert="horz" wrap="none" lIns="0" tIns="0" rIns="0" bIns="0" rtlCol="0">
            <a:noAutofit/>
          </a:bodyPr>
          <a:lstStyle/>
          <a:p>
            <a:pPr algn="l">
              <a:spcBef>
                <a:spcPts val="300"/>
              </a:spcBef>
              <a:spcAft>
                <a:spcPts val="300"/>
              </a:spcAft>
              <a:buNone/>
            </a:pPr>
            <a:fld id="{32AC5E49-6859-42BA-BBE8-CE1F53348EC2}" type="slidenum">
              <a:rPr lang="en-US" sz="1000" b="0" i="0" baseline="0" smtClean="0"/>
              <a:pPr algn="l">
                <a:spcBef>
                  <a:spcPts val="300"/>
                </a:spcBef>
                <a:spcAft>
                  <a:spcPts val="300"/>
                </a:spcAft>
                <a:buNone/>
              </a:pPr>
              <a:t>‹#›</a:t>
            </a:fld>
            <a:endParaRPr lang="en-US" sz="1000" b="0" i="0" baseline="0" dirty="0"/>
          </a:p>
        </p:txBody>
      </p:sp>
    </p:spTree>
    <p:extLst>
      <p:ext uri="{BB962C8B-B14F-4D97-AF65-F5344CB8AC3E}">
        <p14:creationId xmlns:p14="http://schemas.microsoft.com/office/powerpoint/2010/main" val="333013039"/>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showMasterSp="0" preserve="1" userDrawn="1">
  <p:cSld name="Title">
    <p:bg>
      <p:bgPr>
        <a:solidFill>
          <a:schemeClr val="bg1"/>
        </a:solidFill>
        <a:effectLst/>
      </p:bgPr>
    </p:bg>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1F9F2487-C04B-4E89-A85F-F145412FF7CC}"/>
              </a:ext>
            </a:extLst>
          </p:cNvPr>
          <p:cNvGraphicFramePr>
            <a:graphicFrameLocks noChangeAspect="1"/>
          </p:cNvGraphicFramePr>
          <p:nvPr userDrawn="1">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9" imgW="592" imgH="591" progId="TCLayout.ActiveDocument.1">
                  <p:embed/>
                </p:oleObj>
              </mc:Choice>
              <mc:Fallback>
                <p:oleObj name="think-cell Slide" r:id="rId9" imgW="592" imgH="591" progId="TCLayout.ActiveDocument.1">
                  <p:embed/>
                  <p:pic>
                    <p:nvPicPr>
                      <p:cNvPr id="3" name="Object 2" hidden="1">
                        <a:extLst>
                          <a:ext uri="{FF2B5EF4-FFF2-40B4-BE49-F238E27FC236}">
                            <a16:creationId xmlns:a16="http://schemas.microsoft.com/office/drawing/2014/main" id="{1F9F2487-C04B-4E89-A85F-F145412FF7CC}"/>
                          </a:ext>
                        </a:extLst>
                      </p:cNvPr>
                      <p:cNvPicPr/>
                      <p:nvPr/>
                    </p:nvPicPr>
                    <p:blipFill>
                      <a:blip r:embed="rId10"/>
                      <a:stretch>
                        <a:fillRect/>
                      </a:stretch>
                    </p:blipFill>
                    <p:spPr>
                      <a:xfrm>
                        <a:off x="1588" y="1588"/>
                        <a:ext cx="1588" cy="1588"/>
                      </a:xfrm>
                      <a:prstGeom prst="rect">
                        <a:avLst/>
                      </a:prstGeom>
                    </p:spPr>
                  </p:pic>
                </p:oleObj>
              </mc:Fallback>
            </mc:AlternateContent>
          </a:graphicData>
        </a:graphic>
      </p:graphicFrame>
      <p:sp>
        <p:nvSpPr>
          <p:cNvPr id="4" name="Rectangle 3" hidden="1">
            <a:extLst>
              <a:ext uri="{FF2B5EF4-FFF2-40B4-BE49-F238E27FC236}">
                <a16:creationId xmlns:a16="http://schemas.microsoft.com/office/drawing/2014/main" id="{65956CE3-D200-4AF9-99E3-3BD7CEED13D2}"/>
              </a:ext>
            </a:extLst>
          </p:cNvPr>
          <p:cNvSpPr/>
          <p:nvPr userDrawn="1">
            <p:custDataLst>
              <p:tags r:id="rId2"/>
            </p:custDataLst>
          </p:nvPr>
        </p:nvSpPr>
        <p:spPr>
          <a:xfrm>
            <a:off x="0" y="0"/>
            <a:ext cx="158750" cy="158750"/>
          </a:xfrm>
          <a:prstGeom prst="rect">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a:spcBef>
                <a:spcPts val="300"/>
              </a:spcBef>
              <a:spcAft>
                <a:spcPts val="300"/>
              </a:spcAft>
            </a:pPr>
            <a:endParaRPr lang="en-US" sz="3400" b="1" i="0" baseline="0" dirty="0">
              <a:solidFill>
                <a:schemeClr val="bg1"/>
              </a:solidFill>
              <a:latin typeface="Arial" panose="020B0604020202020204" pitchFamily="34" charset="0"/>
              <a:ea typeface="+mj-ea"/>
              <a:cs typeface="+mj-cs"/>
              <a:sym typeface="Arial" panose="020B0604020202020204" pitchFamily="34" charset="0"/>
            </a:endParaRPr>
          </a:p>
        </p:txBody>
      </p:sp>
      <p:sp>
        <p:nvSpPr>
          <p:cNvPr id="7" name="Title">
            <a:extLst>
              <a:ext uri="{FF2B5EF4-FFF2-40B4-BE49-F238E27FC236}">
                <a16:creationId xmlns:a16="http://schemas.microsoft.com/office/drawing/2014/main" id="{EC187452-EF26-4A49-8688-4231C110BE03}"/>
              </a:ext>
            </a:extLst>
          </p:cNvPr>
          <p:cNvSpPr>
            <a:spLocks noGrp="1"/>
          </p:cNvSpPr>
          <p:nvPr>
            <p:ph type="title"/>
            <p:custDataLst>
              <p:tags r:id="rId3"/>
            </p:custDataLst>
          </p:nvPr>
        </p:nvSpPr>
        <p:spPr>
          <a:xfrm>
            <a:off x="412114" y="2406303"/>
            <a:ext cx="7487877" cy="523220"/>
          </a:xfrm>
          <a:noFill/>
          <a:ln/>
          <a:extLst>
            <a:ext uri="{909E8E84-426E-40DD-AFC4-6F175D3DCCD1}">
              <a14:hiddenFill xmlns:a14="http://schemas.microsoft.com/office/drawing/2010/main">
                <a:solidFill>
                  <a:srgbClr val="FFFFFF"/>
                </a:solidFill>
              </a14:hiddenFill>
            </a:ext>
          </a:extLst>
        </p:spPr>
        <p:txBody>
          <a:bodyPr vert="horz" wrap="square" lIns="0" tIns="0" rIns="0" bIns="0" rtlCol="0" anchor="b" anchorCtr="0">
            <a:spAutoFit/>
          </a:bodyPr>
          <a:lstStyle>
            <a:lvl1pPr>
              <a:defRPr lang="en-US" sz="3400" dirty="0"/>
            </a:lvl1pPr>
          </a:lstStyle>
          <a:p>
            <a:pPr lvl="0"/>
            <a:r>
              <a:rPr lang="en-US"/>
              <a:t>Click to edit Master title style</a:t>
            </a:r>
            <a:endParaRPr lang="en-US" dirty="0"/>
          </a:p>
        </p:txBody>
      </p:sp>
      <p:sp>
        <p:nvSpPr>
          <p:cNvPr id="8" name="Documenttype">
            <a:extLst>
              <a:ext uri="{FF2B5EF4-FFF2-40B4-BE49-F238E27FC236}">
                <a16:creationId xmlns:a16="http://schemas.microsoft.com/office/drawing/2014/main" id="{352FE74A-18F1-4E97-9130-944A69675F90}"/>
              </a:ext>
            </a:extLst>
          </p:cNvPr>
          <p:cNvSpPr>
            <a:spLocks noGrp="1"/>
          </p:cNvSpPr>
          <p:nvPr>
            <p:ph type="body" sz="quarter" idx="13" hasCustomPrompt="1"/>
            <p:custDataLst>
              <p:tags r:id="rId4"/>
            </p:custDataLst>
          </p:nvPr>
        </p:nvSpPr>
        <p:spPr>
          <a:xfrm>
            <a:off x="412114" y="4539678"/>
            <a:ext cx="7486100" cy="215444"/>
          </a:xfrm>
          <a:prstGeom prst="rect">
            <a:avLst/>
          </a:prstGeom>
          <a:noFill/>
          <a:ln/>
          <a:extLst>
            <a:ext uri="{909E8E84-426E-40DD-AFC4-6F175D3DCCD1}">
              <a14:hiddenFill xmlns:a14="http://schemas.microsoft.com/office/drawing/2010/main">
                <a:solidFill>
                  <a:srgbClr val="FFFFFF"/>
                </a:solidFill>
              </a14:hiddenFill>
            </a:ext>
          </a:extLst>
        </p:spPr>
        <p:txBody>
          <a:bodyPr vert="horz" wrap="square" lIns="0" tIns="0" rIns="0" bIns="0" rtlCol="0" anchor="t" anchorCtr="0">
            <a:spAutoFit/>
          </a:bodyPr>
          <a:lstStyle>
            <a:lvl1pPr>
              <a:defRPr lang="en-US" dirty="0"/>
            </a:lvl1pPr>
          </a:lstStyle>
          <a:p>
            <a:pPr lvl="0"/>
            <a:r>
              <a:rPr lang="en-US" dirty="0"/>
              <a:t>Edit date or title/role</a:t>
            </a:r>
          </a:p>
        </p:txBody>
      </p:sp>
      <p:sp>
        <p:nvSpPr>
          <p:cNvPr id="9" name="Subtitle">
            <a:extLst>
              <a:ext uri="{FF2B5EF4-FFF2-40B4-BE49-F238E27FC236}">
                <a16:creationId xmlns:a16="http://schemas.microsoft.com/office/drawing/2014/main" id="{FD5DF6FA-4E98-4564-8E2E-E3C01BE738EC}"/>
              </a:ext>
            </a:extLst>
          </p:cNvPr>
          <p:cNvSpPr>
            <a:spLocks noGrp="1"/>
          </p:cNvSpPr>
          <p:nvPr>
            <p:ph type="subTitle" idx="1"/>
            <p:custDataLst>
              <p:tags r:id="rId5"/>
            </p:custDataLst>
          </p:nvPr>
        </p:nvSpPr>
        <p:spPr>
          <a:xfrm>
            <a:off x="412114" y="3611490"/>
            <a:ext cx="7486100" cy="246221"/>
          </a:xfrm>
          <a:prstGeom prst="rect">
            <a:avLst/>
          </a:prstGeom>
          <a:noFill/>
          <a:ln/>
          <a:extLst>
            <a:ext uri="{909E8E84-426E-40DD-AFC4-6F175D3DCCD1}">
              <a14:hiddenFill xmlns:a14="http://schemas.microsoft.com/office/drawing/2010/main">
                <a:solidFill>
                  <a:srgbClr val="FFFFFF"/>
                </a:solidFill>
              </a14:hiddenFill>
            </a:ext>
          </a:extLst>
        </p:spPr>
        <p:txBody>
          <a:bodyPr vert="horz" wrap="square" lIns="0" tIns="0" rIns="0" bIns="0" rtlCol="0" anchor="t" anchorCtr="0">
            <a:spAutoFit/>
          </a:bodyPr>
          <a:lstStyle>
            <a:lvl1pPr>
              <a:defRPr lang="en-US" sz="1600" dirty="0"/>
            </a:lvl1pPr>
          </a:lstStyle>
          <a:p>
            <a:pPr lvl="0"/>
            <a:r>
              <a:rPr lang="en-US"/>
              <a:t>Click to edit Master subtitle style</a:t>
            </a:r>
            <a:endParaRPr lang="en-US" dirty="0"/>
          </a:p>
        </p:txBody>
      </p:sp>
      <p:sp>
        <p:nvSpPr>
          <p:cNvPr id="10" name="Documenttype">
            <a:extLst>
              <a:ext uri="{FF2B5EF4-FFF2-40B4-BE49-F238E27FC236}">
                <a16:creationId xmlns:a16="http://schemas.microsoft.com/office/drawing/2014/main" id="{C75C7875-9F5B-4F8C-8843-0F48FA31017B}"/>
              </a:ext>
            </a:extLst>
          </p:cNvPr>
          <p:cNvSpPr txBox="1">
            <a:spLocks/>
          </p:cNvSpPr>
          <p:nvPr userDrawn="1">
            <p:custDataLst>
              <p:tags r:id="rId6"/>
            </p:custDataLst>
          </p:nvPr>
        </p:nvSpPr>
        <p:spPr>
          <a:xfrm>
            <a:off x="5943600" y="5791112"/>
            <a:ext cx="2871621" cy="365213"/>
          </a:xfrm>
          <a:prstGeom prst="rect">
            <a:avLst/>
          </a:prstGeom>
        </p:spPr>
        <p:txBody>
          <a:bodyPr vert="horz" wrap="square" lIns="0" tIns="0" rIns="0" bIns="0" rtlCol="0">
            <a:noAutofit/>
          </a:bodyPr>
          <a:lstStyle>
            <a:lvl1pPr marL="0" indent="0" algn="l" defTabSz="914400" rtl="0" eaLnBrk="1" latinLnBrk="0" hangingPunct="1">
              <a:lnSpc>
                <a:spcPct val="100000"/>
              </a:lnSpc>
              <a:spcBef>
                <a:spcPts val="300"/>
              </a:spcBef>
              <a:spcAft>
                <a:spcPts val="300"/>
              </a:spcAft>
              <a:buFont typeface="Segoe UI" panose="020B0502040204020203" pitchFamily="34" charset="0"/>
              <a:buNone/>
              <a:defRPr sz="1400" kern="1200">
                <a:solidFill>
                  <a:schemeClr val="tx1"/>
                </a:solidFill>
                <a:latin typeface="+mn-lt"/>
                <a:ea typeface="+mn-ea"/>
                <a:cs typeface="Arial" panose="020B0604020202020204" pitchFamily="34" charset="0"/>
              </a:defRPr>
            </a:lvl1pPr>
            <a:lvl2pPr marL="115888" indent="0" algn="l" defTabSz="914400" rtl="0" eaLnBrk="1" latinLnBrk="0" hangingPunct="1">
              <a:lnSpc>
                <a:spcPct val="100000"/>
              </a:lnSpc>
              <a:spcBef>
                <a:spcPts val="0"/>
              </a:spcBef>
              <a:spcAft>
                <a:spcPts val="300"/>
              </a:spcAft>
              <a:buFont typeface="Wingdings" panose="05000000000000000000" pitchFamily="2" charset="2"/>
              <a:buNone/>
              <a:defRPr sz="1600" kern="1200">
                <a:solidFill>
                  <a:schemeClr val="bg1"/>
                </a:solidFill>
                <a:latin typeface="+mn-lt"/>
                <a:ea typeface="+mn-ea"/>
                <a:cs typeface="Arial" panose="020B0604020202020204" pitchFamily="34" charset="0"/>
              </a:defRPr>
            </a:lvl2pPr>
            <a:lvl3pPr marL="466344" indent="0" algn="l" defTabSz="914400" rtl="0" eaLnBrk="1" latinLnBrk="0" hangingPunct="1">
              <a:lnSpc>
                <a:spcPct val="100000"/>
              </a:lnSpc>
              <a:spcBef>
                <a:spcPts val="0"/>
              </a:spcBef>
              <a:spcAft>
                <a:spcPts val="300"/>
              </a:spcAft>
              <a:buFont typeface="Arial" panose="020B0604020202020204" pitchFamily="34" charset="0"/>
              <a:buNone/>
              <a:defRPr sz="1600" kern="1200">
                <a:solidFill>
                  <a:schemeClr val="bg1"/>
                </a:solidFill>
                <a:latin typeface="+mn-lt"/>
                <a:ea typeface="+mn-ea"/>
                <a:cs typeface="Arial" panose="020B0604020202020204" pitchFamily="34" charset="0"/>
              </a:defRPr>
            </a:lvl3pPr>
            <a:lvl4pPr marL="813816" indent="0" algn="l" defTabSz="914400" rtl="0" eaLnBrk="1" latinLnBrk="0" hangingPunct="1">
              <a:lnSpc>
                <a:spcPct val="100000"/>
              </a:lnSpc>
              <a:spcBef>
                <a:spcPts val="0"/>
              </a:spcBef>
              <a:spcAft>
                <a:spcPts val="300"/>
              </a:spcAft>
              <a:buFont typeface="Arial" panose="020B0604020202020204" pitchFamily="34" charset="0"/>
              <a:buNone/>
              <a:defRPr sz="1600" kern="1200">
                <a:solidFill>
                  <a:schemeClr val="bg1"/>
                </a:solidFill>
                <a:latin typeface="+mn-lt"/>
                <a:ea typeface="+mn-ea"/>
                <a:cs typeface="Arial" panose="020B0604020202020204" pitchFamily="34" charset="0"/>
              </a:defRPr>
            </a:lvl4pPr>
            <a:lvl5pPr marL="1161288" indent="0" algn="l" defTabSz="914400" rtl="0" eaLnBrk="1" latinLnBrk="0" hangingPunct="1">
              <a:lnSpc>
                <a:spcPct val="100000"/>
              </a:lnSpc>
              <a:spcBef>
                <a:spcPts val="0"/>
              </a:spcBef>
              <a:spcAft>
                <a:spcPts val="300"/>
              </a:spcAft>
              <a:buSzPct val="100000"/>
              <a:buFont typeface="Arial" panose="020B0604020202020204" pitchFamily="34" charset="0"/>
              <a:buNone/>
              <a:defRPr sz="1600" kern="1200">
                <a:solidFill>
                  <a:schemeClr val="bg1"/>
                </a:solidFill>
                <a:latin typeface="+mn-lt"/>
                <a:ea typeface="+mn-ea"/>
                <a:cs typeface="Arial" panose="020B0604020202020204" pitchFamily="34" charset="0"/>
              </a:defRPr>
            </a:lvl5pPr>
            <a:lvl6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6pPr>
            <a:lvl7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7pPr>
            <a:lvl8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8pPr>
            <a:lvl9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9pPr>
          </a:lstStyle>
          <a:p>
            <a:r>
              <a:rPr lang="en-US" sz="1050" i="1" dirty="0"/>
              <a:t>“This deck does not constitute legal, medical, accounting, tax, or other regulated advice, such as professional advice normally provided by licensed or certified practitioners.”</a:t>
            </a:r>
          </a:p>
        </p:txBody>
      </p:sp>
      <p:sp>
        <p:nvSpPr>
          <p:cNvPr id="11" name="Documenttype">
            <a:extLst>
              <a:ext uri="{FF2B5EF4-FFF2-40B4-BE49-F238E27FC236}">
                <a16:creationId xmlns:a16="http://schemas.microsoft.com/office/drawing/2014/main" id="{0B8B8608-922F-4E1E-AED3-C353CE198888}"/>
              </a:ext>
            </a:extLst>
          </p:cNvPr>
          <p:cNvSpPr txBox="1">
            <a:spLocks/>
          </p:cNvSpPr>
          <p:nvPr userDrawn="1">
            <p:custDataLst>
              <p:tags r:id="rId7"/>
            </p:custDataLst>
          </p:nvPr>
        </p:nvSpPr>
        <p:spPr>
          <a:xfrm>
            <a:off x="412114" y="5791112"/>
            <a:ext cx="2871621" cy="365213"/>
          </a:xfrm>
          <a:prstGeom prst="rect">
            <a:avLst/>
          </a:prstGeom>
        </p:spPr>
        <p:txBody>
          <a:bodyPr vert="horz" wrap="square" lIns="0" tIns="0" rIns="0" bIns="0" rtlCol="0" anchor="b">
            <a:noAutofit/>
          </a:bodyPr>
          <a:lstStyle>
            <a:lvl1pPr marL="0" indent="0" algn="l" defTabSz="914400" rtl="0" eaLnBrk="1" latinLnBrk="0" hangingPunct="1">
              <a:lnSpc>
                <a:spcPct val="100000"/>
              </a:lnSpc>
              <a:spcBef>
                <a:spcPts val="300"/>
              </a:spcBef>
              <a:spcAft>
                <a:spcPts val="300"/>
              </a:spcAft>
              <a:buFont typeface="Segoe UI" panose="020B0502040204020203" pitchFamily="34" charset="0"/>
              <a:buNone/>
              <a:defRPr sz="1400" kern="1200">
                <a:solidFill>
                  <a:schemeClr val="tx1"/>
                </a:solidFill>
                <a:latin typeface="+mn-lt"/>
                <a:ea typeface="+mn-ea"/>
                <a:cs typeface="Arial" panose="020B0604020202020204" pitchFamily="34" charset="0"/>
              </a:defRPr>
            </a:lvl1pPr>
            <a:lvl2pPr marL="115888" indent="0" algn="l" defTabSz="914400" rtl="0" eaLnBrk="1" latinLnBrk="0" hangingPunct="1">
              <a:lnSpc>
                <a:spcPct val="100000"/>
              </a:lnSpc>
              <a:spcBef>
                <a:spcPts val="0"/>
              </a:spcBef>
              <a:spcAft>
                <a:spcPts val="300"/>
              </a:spcAft>
              <a:buFont typeface="Wingdings" panose="05000000000000000000" pitchFamily="2" charset="2"/>
              <a:buNone/>
              <a:defRPr sz="1600" kern="1200">
                <a:solidFill>
                  <a:schemeClr val="bg1"/>
                </a:solidFill>
                <a:latin typeface="+mn-lt"/>
                <a:ea typeface="+mn-ea"/>
                <a:cs typeface="Arial" panose="020B0604020202020204" pitchFamily="34" charset="0"/>
              </a:defRPr>
            </a:lvl2pPr>
            <a:lvl3pPr marL="466344" indent="0" algn="l" defTabSz="914400" rtl="0" eaLnBrk="1" latinLnBrk="0" hangingPunct="1">
              <a:lnSpc>
                <a:spcPct val="100000"/>
              </a:lnSpc>
              <a:spcBef>
                <a:spcPts val="0"/>
              </a:spcBef>
              <a:spcAft>
                <a:spcPts val="300"/>
              </a:spcAft>
              <a:buFont typeface="Arial" panose="020B0604020202020204" pitchFamily="34" charset="0"/>
              <a:buNone/>
              <a:defRPr sz="1600" kern="1200">
                <a:solidFill>
                  <a:schemeClr val="bg1"/>
                </a:solidFill>
                <a:latin typeface="+mn-lt"/>
                <a:ea typeface="+mn-ea"/>
                <a:cs typeface="Arial" panose="020B0604020202020204" pitchFamily="34" charset="0"/>
              </a:defRPr>
            </a:lvl3pPr>
            <a:lvl4pPr marL="813816" indent="0" algn="l" defTabSz="914400" rtl="0" eaLnBrk="1" latinLnBrk="0" hangingPunct="1">
              <a:lnSpc>
                <a:spcPct val="100000"/>
              </a:lnSpc>
              <a:spcBef>
                <a:spcPts val="0"/>
              </a:spcBef>
              <a:spcAft>
                <a:spcPts val="300"/>
              </a:spcAft>
              <a:buFont typeface="Arial" panose="020B0604020202020204" pitchFamily="34" charset="0"/>
              <a:buNone/>
              <a:defRPr sz="1600" kern="1200">
                <a:solidFill>
                  <a:schemeClr val="bg1"/>
                </a:solidFill>
                <a:latin typeface="+mn-lt"/>
                <a:ea typeface="+mn-ea"/>
                <a:cs typeface="Arial" panose="020B0604020202020204" pitchFamily="34" charset="0"/>
              </a:defRPr>
            </a:lvl4pPr>
            <a:lvl5pPr marL="1161288" indent="0" algn="l" defTabSz="914400" rtl="0" eaLnBrk="1" latinLnBrk="0" hangingPunct="1">
              <a:lnSpc>
                <a:spcPct val="100000"/>
              </a:lnSpc>
              <a:spcBef>
                <a:spcPts val="0"/>
              </a:spcBef>
              <a:spcAft>
                <a:spcPts val="300"/>
              </a:spcAft>
              <a:buSzPct val="100000"/>
              <a:buFont typeface="Arial" panose="020B0604020202020204" pitchFamily="34" charset="0"/>
              <a:buNone/>
              <a:defRPr sz="1600" kern="1200">
                <a:solidFill>
                  <a:schemeClr val="bg1"/>
                </a:solidFill>
                <a:latin typeface="+mn-lt"/>
                <a:ea typeface="+mn-ea"/>
                <a:cs typeface="Arial" panose="020B0604020202020204" pitchFamily="34" charset="0"/>
              </a:defRPr>
            </a:lvl5pPr>
            <a:lvl6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6pPr>
            <a:lvl7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7pPr>
            <a:lvl8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8pPr>
            <a:lvl9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9pPr>
          </a:lstStyle>
          <a:p>
            <a:r>
              <a:rPr lang="en-US" sz="1050" i="1" dirty="0"/>
              <a:t>Confidential, Draft and Pre-Decisional</a:t>
            </a:r>
          </a:p>
        </p:txBody>
      </p:sp>
    </p:spTree>
    <p:extLst>
      <p:ext uri="{BB962C8B-B14F-4D97-AF65-F5344CB8AC3E}">
        <p14:creationId xmlns:p14="http://schemas.microsoft.com/office/powerpoint/2010/main" val="3365131270"/>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Default">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5306E269-83F5-4510-A180-109E926BB41B}"/>
              </a:ext>
            </a:extLst>
          </p:cNvPr>
          <p:cNvGraphicFramePr>
            <a:graphicFrameLocks noChangeAspect="1"/>
          </p:cNvGraphicFramePr>
          <p:nvPr userDrawn="1">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9" imgW="572" imgH="588" progId="TCLayout.ActiveDocument.1">
                  <p:embed/>
                </p:oleObj>
              </mc:Choice>
              <mc:Fallback>
                <p:oleObj name="think-cell Slide" r:id="rId9" imgW="572" imgH="588" progId="TCLayout.ActiveDocument.1">
                  <p:embed/>
                  <p:pic>
                    <p:nvPicPr>
                      <p:cNvPr id="3" name="Object 2" hidden="1">
                        <a:extLst>
                          <a:ext uri="{FF2B5EF4-FFF2-40B4-BE49-F238E27FC236}">
                            <a16:creationId xmlns:a16="http://schemas.microsoft.com/office/drawing/2014/main" id="{5306E269-83F5-4510-A180-109E926BB41B}"/>
                          </a:ext>
                        </a:extLst>
                      </p:cNvPr>
                      <p:cNvPicPr/>
                      <p:nvPr/>
                    </p:nvPicPr>
                    <p:blipFill>
                      <a:blip r:embed="rId10"/>
                      <a:stretch>
                        <a:fillRect/>
                      </a:stretch>
                    </p:blipFill>
                    <p:spPr>
                      <a:xfrm>
                        <a:off x="1588" y="1588"/>
                        <a:ext cx="1588" cy="1588"/>
                      </a:xfrm>
                      <a:prstGeom prst="rect">
                        <a:avLst/>
                      </a:prstGeom>
                    </p:spPr>
                  </p:pic>
                </p:oleObj>
              </mc:Fallback>
            </mc:AlternateContent>
          </a:graphicData>
        </a:graphic>
      </p:graphicFrame>
      <p:sp>
        <p:nvSpPr>
          <p:cNvPr id="4" name="Rectangle 3" hidden="1">
            <a:extLst>
              <a:ext uri="{FF2B5EF4-FFF2-40B4-BE49-F238E27FC236}">
                <a16:creationId xmlns:a16="http://schemas.microsoft.com/office/drawing/2014/main" id="{E6743208-2407-42A5-AA96-0B30899A9CB9}"/>
              </a:ext>
            </a:extLst>
          </p:cNvPr>
          <p:cNvSpPr/>
          <p:nvPr userDrawn="1">
            <p:custDataLst>
              <p:tags r:id="rId2"/>
            </p:custDataLst>
          </p:nvPr>
        </p:nvSpPr>
        <p:spPr>
          <a:xfrm>
            <a:off x="0" y="0"/>
            <a:ext cx="158750" cy="158750"/>
          </a:xfrm>
          <a:prstGeom prst="rect">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a:spcBef>
                <a:spcPts val="300"/>
              </a:spcBef>
              <a:spcAft>
                <a:spcPts val="300"/>
              </a:spcAft>
            </a:pPr>
            <a:endParaRPr lang="en-US" sz="2200" b="1" i="0" baseline="0" dirty="0">
              <a:solidFill>
                <a:schemeClr val="bg1"/>
              </a:solidFill>
              <a:latin typeface="Arial" panose="020B0604020202020204" pitchFamily="34" charset="0"/>
              <a:ea typeface="+mj-ea"/>
              <a:cs typeface="+mj-cs"/>
              <a:sym typeface="Arial" panose="020B0604020202020204" pitchFamily="34" charset="0"/>
            </a:endParaRPr>
          </a:p>
        </p:txBody>
      </p:sp>
      <p:sp>
        <p:nvSpPr>
          <p:cNvPr id="8" name="3. Subtitle">
            <a:extLst>
              <a:ext uri="{FF2B5EF4-FFF2-40B4-BE49-F238E27FC236}">
                <a16:creationId xmlns:a16="http://schemas.microsoft.com/office/drawing/2014/main" id="{EE021D34-D41C-4EE9-A72D-F8D1E4D69428}"/>
              </a:ext>
            </a:extLst>
          </p:cNvPr>
          <p:cNvSpPr>
            <a:spLocks noGrp="1"/>
          </p:cNvSpPr>
          <p:nvPr>
            <p:ph type="subTitle" idx="1"/>
            <p:custDataLst>
              <p:tags r:id="rId3"/>
            </p:custDataLst>
          </p:nvPr>
        </p:nvSpPr>
        <p:spPr>
          <a:xfrm>
            <a:off x="416052" y="525928"/>
            <a:ext cx="8311896" cy="246221"/>
          </a:xfrm>
          <a:prstGeom prst="rect">
            <a:avLst/>
          </a:prstGeom>
        </p:spPr>
        <p:txBody>
          <a:bodyPr vert="horz" wrap="square" lIns="0" tIns="0" rIns="0" bIns="0" rtlCol="0">
            <a:spAutoFit/>
          </a:bodyPr>
          <a:lstStyle>
            <a:lvl1pPr>
              <a:defRPr lang="en-US" sz="1600" dirty="0"/>
            </a:lvl1pPr>
          </a:lstStyle>
          <a:p>
            <a:pPr lvl="0">
              <a:buNone/>
            </a:pPr>
            <a:r>
              <a:rPr lang="en-US"/>
              <a:t>Click to edit Master subtitle style</a:t>
            </a:r>
            <a:endParaRPr lang="en-US" dirty="0"/>
          </a:p>
        </p:txBody>
      </p:sp>
      <p:sp>
        <p:nvSpPr>
          <p:cNvPr id="17" name="2. Slide Title">
            <a:extLst>
              <a:ext uri="{FF2B5EF4-FFF2-40B4-BE49-F238E27FC236}">
                <a16:creationId xmlns:a16="http://schemas.microsoft.com/office/drawing/2014/main" id="{2A02F3DA-248E-4A50-B54D-BAD18BAB3254}"/>
              </a:ext>
            </a:extLst>
          </p:cNvPr>
          <p:cNvSpPr>
            <a:spLocks noGrp="1"/>
          </p:cNvSpPr>
          <p:nvPr>
            <p:ph type="title"/>
            <p:custDataLst>
              <p:tags r:id="rId4"/>
            </p:custDataLst>
          </p:nvPr>
        </p:nvSpPr>
        <p:spPr>
          <a:xfrm>
            <a:off x="416052" y="173736"/>
            <a:ext cx="8311896" cy="338554"/>
          </a:xfrm>
        </p:spPr>
        <p:txBody>
          <a:bodyPr vert="horz" wrap="square" lIns="0" tIns="0" rIns="0" bIns="0" rtlCol="0" anchor="t" anchorCtr="0">
            <a:spAutoFit/>
          </a:bodyPr>
          <a:lstStyle>
            <a:lvl1pPr>
              <a:defRPr lang="en-US" dirty="0"/>
            </a:lvl1pPr>
          </a:lstStyle>
          <a:p>
            <a:pPr lvl="0"/>
            <a:r>
              <a:rPr lang="en-US"/>
              <a:t>Click to edit Master title style</a:t>
            </a:r>
            <a:endParaRPr lang="en-US" dirty="0"/>
          </a:p>
        </p:txBody>
      </p:sp>
      <p:sp>
        <p:nvSpPr>
          <p:cNvPr id="9" name="Slide Number">
            <a:extLst>
              <a:ext uri="{FF2B5EF4-FFF2-40B4-BE49-F238E27FC236}">
                <a16:creationId xmlns:a16="http://schemas.microsoft.com/office/drawing/2014/main" id="{3D1A1691-03F4-4B0C-8CAB-F8163BA54877}"/>
              </a:ext>
            </a:extLst>
          </p:cNvPr>
          <p:cNvSpPr>
            <a:spLocks noChangeArrowheads="1"/>
          </p:cNvSpPr>
          <p:nvPr userDrawn="1">
            <p:custDataLst>
              <p:tags r:id="rId5"/>
            </p:custDataLst>
          </p:nvPr>
        </p:nvSpPr>
        <p:spPr bwMode="ltGray">
          <a:xfrm>
            <a:off x="8476488" y="6669424"/>
            <a:ext cx="244126" cy="123111"/>
          </a:xfrm>
          <a:prstGeom prst="rect">
            <a:avLst/>
          </a:prstGeom>
          <a:noFill/>
          <a:ln w="9525" algn="ctr">
            <a:noFill/>
            <a:miter lim="800000"/>
            <a:headEnd/>
            <a:tailEnd/>
          </a:ln>
          <a:effectLst/>
        </p:spPr>
        <p:txBody>
          <a:bodyPr wrap="square" lIns="0" tIns="0" rIns="0" bIns="0" anchor="b">
            <a:spAutoFit/>
          </a:bodyPr>
          <a:lstStyle/>
          <a:p>
            <a:pPr algn="r" defTabSz="458047" fontAlgn="auto">
              <a:spcBef>
                <a:spcPts val="0"/>
              </a:spcBef>
              <a:spcAft>
                <a:spcPts val="0"/>
              </a:spcAft>
              <a:defRPr/>
            </a:pPr>
            <a:fld id="{4ABDCABE-3F10-B64C-92F1-862014417034}" type="slidenum">
              <a:rPr lang="en-US" sz="800" b="0" smtClean="0">
                <a:solidFill>
                  <a:schemeClr val="tx1"/>
                </a:solidFill>
                <a:latin typeface="+mn-lt"/>
                <a:ea typeface="+mn-ea"/>
                <a:cs typeface="Arial" panose="020B0604020202020204" pitchFamily="34" charset="0"/>
              </a:rPr>
              <a:pPr algn="r" defTabSz="458047" fontAlgn="auto">
                <a:spcBef>
                  <a:spcPts val="0"/>
                </a:spcBef>
                <a:spcAft>
                  <a:spcPts val="0"/>
                </a:spcAft>
                <a:defRPr/>
              </a:pPr>
              <a:t>‹#›</a:t>
            </a:fld>
            <a:endParaRPr lang="en-US" sz="800" b="0" dirty="0">
              <a:solidFill>
                <a:schemeClr val="tx1"/>
              </a:solidFill>
              <a:latin typeface="+mn-lt"/>
              <a:ea typeface="+mn-ea"/>
              <a:cs typeface="Arial" panose="020B0604020202020204" pitchFamily="34" charset="0"/>
            </a:endParaRPr>
          </a:p>
        </p:txBody>
      </p:sp>
      <p:sp>
        <p:nvSpPr>
          <p:cNvPr id="10" name="5. Source" hidden="1">
            <a:extLst>
              <a:ext uri="{FF2B5EF4-FFF2-40B4-BE49-F238E27FC236}">
                <a16:creationId xmlns:a16="http://schemas.microsoft.com/office/drawing/2014/main" id="{2D9802C1-17F2-4D5F-804F-01991074A31F}"/>
              </a:ext>
            </a:extLst>
          </p:cNvPr>
          <p:cNvSpPr txBox="1"/>
          <p:nvPr userDrawn="1">
            <p:custDataLst>
              <p:tags r:id="rId6"/>
            </p:custDataLst>
          </p:nvPr>
        </p:nvSpPr>
        <p:spPr>
          <a:xfrm>
            <a:off x="416052" y="6501669"/>
            <a:ext cx="4851907" cy="123111"/>
          </a:xfrm>
          <a:prstGeom prst="rect">
            <a:avLst/>
          </a:prstGeom>
        </p:spPr>
        <p:txBody>
          <a:bodyPr vert="horz" wrap="square" lIns="0" tIns="0" rIns="0" bIns="0" rtlCol="0" anchor="b">
            <a:spAutoFit/>
          </a:bodyPr>
          <a:lstStyle>
            <a:defPPr>
              <a:defRPr lang="en-US"/>
            </a:defPPr>
            <a:lvl1pPr indent="0">
              <a:lnSpc>
                <a:spcPct val="100000"/>
              </a:lnSpc>
              <a:spcBef>
                <a:spcPts val="300"/>
              </a:spcBef>
              <a:spcAft>
                <a:spcPts val="300"/>
              </a:spcAft>
              <a:buFont typeface="Segoe UI" panose="020B0502040204020203" pitchFamily="34" charset="0"/>
              <a:buChar char="​"/>
              <a:defRPr sz="800">
                <a:cs typeface="Arial" panose="020B0604020202020204" pitchFamily="34" charset="0"/>
              </a:defRPr>
            </a:lvl1pPr>
            <a:lvl2pPr marL="228600"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lvl="0"/>
            <a:r>
              <a:rPr lang="en-US" dirty="0"/>
              <a:t>Source: …</a:t>
            </a:r>
          </a:p>
        </p:txBody>
      </p:sp>
      <p:sp>
        <p:nvSpPr>
          <p:cNvPr id="11" name="1. On-page tracker">
            <a:extLst>
              <a:ext uri="{FF2B5EF4-FFF2-40B4-BE49-F238E27FC236}">
                <a16:creationId xmlns:a16="http://schemas.microsoft.com/office/drawing/2014/main" id="{DDE7FD00-47B4-4101-9C87-415DAC08A938}"/>
              </a:ext>
            </a:extLst>
          </p:cNvPr>
          <p:cNvSpPr>
            <a:spLocks noGrp="1"/>
          </p:cNvSpPr>
          <p:nvPr>
            <p:ph type="body" sz="quarter" idx="10" hasCustomPrompt="1"/>
            <p:custDataLst>
              <p:tags r:id="rId7"/>
            </p:custDataLst>
          </p:nvPr>
        </p:nvSpPr>
        <p:spPr>
          <a:xfrm>
            <a:off x="416052" y="41597"/>
            <a:ext cx="2765298" cy="123111"/>
          </a:xfrm>
          <a:prstGeom prst="rect">
            <a:avLst/>
          </a:prstGeom>
          <a:ln w="6350">
            <a:noFill/>
            <a:miter lim="800000"/>
          </a:ln>
        </p:spPr>
        <p:txBody>
          <a:bodyPr vert="horz" wrap="square" lIns="0" tIns="0" rIns="0" bIns="0" rtlCol="0">
            <a:spAutoFit/>
          </a:bodyPr>
          <a:lstStyle>
            <a:lvl1pPr>
              <a:defRPr lang="en-US" sz="800" b="0" dirty="0">
                <a:cs typeface="+mn-cs"/>
              </a:defRPr>
            </a:lvl1pPr>
          </a:lstStyle>
          <a:p>
            <a:pPr lvl="0"/>
            <a:r>
              <a:rPr lang="en-US" dirty="0"/>
              <a:t>Add tracker</a:t>
            </a:r>
          </a:p>
        </p:txBody>
      </p:sp>
      <p:sp>
        <p:nvSpPr>
          <p:cNvPr id="13" name="Documenttype">
            <a:extLst>
              <a:ext uri="{FF2B5EF4-FFF2-40B4-BE49-F238E27FC236}">
                <a16:creationId xmlns:a16="http://schemas.microsoft.com/office/drawing/2014/main" id="{335AEFB6-D0FB-42BD-A7D9-B038003F9038}"/>
              </a:ext>
            </a:extLst>
          </p:cNvPr>
          <p:cNvSpPr txBox="1">
            <a:spLocks/>
          </p:cNvSpPr>
          <p:nvPr userDrawn="1"/>
        </p:nvSpPr>
        <p:spPr>
          <a:xfrm>
            <a:off x="309729" y="6427334"/>
            <a:ext cx="2871621" cy="365213"/>
          </a:xfrm>
          <a:prstGeom prst="rect">
            <a:avLst/>
          </a:prstGeom>
        </p:spPr>
        <p:txBody>
          <a:bodyPr vert="horz" wrap="square" lIns="0" tIns="0" rIns="0" bIns="0" rtlCol="0" anchor="b">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800" i="1" dirty="0">
                <a:solidFill>
                  <a:schemeClr val="tx1">
                    <a:lumMod val="65000"/>
                    <a:lumOff val="35000"/>
                  </a:schemeClr>
                </a:solidFill>
              </a:rPr>
              <a:t>Confidential, Draft and Pre-Decisional</a:t>
            </a:r>
          </a:p>
        </p:txBody>
      </p:sp>
    </p:spTree>
    <p:extLst>
      <p:ext uri="{BB962C8B-B14F-4D97-AF65-F5344CB8AC3E}">
        <p14:creationId xmlns:p14="http://schemas.microsoft.com/office/powerpoint/2010/main" val="28995530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Mid Left">
    <p:spTree>
      <p:nvGrpSpPr>
        <p:cNvPr id="1" name=""/>
        <p:cNvGrpSpPr/>
        <p:nvPr/>
      </p:nvGrpSpPr>
      <p:grpSpPr>
        <a:xfrm>
          <a:off x="0" y="0"/>
          <a:ext cx="0" cy="0"/>
          <a:chOff x="0" y="0"/>
          <a:chExt cx="0" cy="0"/>
        </a:xfrm>
      </p:grpSpPr>
      <p:graphicFrame>
        <p:nvGraphicFramePr>
          <p:cNvPr id="4" name="Object 2" hidden="1">
            <a:extLst>
              <a:ext uri="{FF2B5EF4-FFF2-40B4-BE49-F238E27FC236}">
                <a16:creationId xmlns:a16="http://schemas.microsoft.com/office/drawing/2014/main" id="{F2127110-9E20-4E63-ACC1-B73E30E4EFC4}"/>
              </a:ext>
            </a:extLst>
          </p:cNvPr>
          <p:cNvGraphicFramePr>
            <a:graphicFrameLocks noChangeAspect="1"/>
          </p:cNvGraphicFramePr>
          <p:nvPr userDrawn="1">
            <p:custDataLst>
              <p:tags r:id="rId1"/>
            </p:custDataLst>
            <p:extLst>
              <p:ext uri="{D42A27DB-BD31-4B8C-83A1-F6EECF244321}">
                <p14:modId xmlns:p14="http://schemas.microsoft.com/office/powerpoint/2010/main" val="2100125605"/>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9" imgW="592" imgH="591" progId="TCLayout.ActiveDocument.1">
                  <p:embed/>
                </p:oleObj>
              </mc:Choice>
              <mc:Fallback>
                <p:oleObj name="think-cell Slide" r:id="rId9" imgW="592" imgH="591" progId="TCLayout.ActiveDocument.1">
                  <p:embed/>
                  <p:pic>
                    <p:nvPicPr>
                      <p:cNvPr id="4" name="Object 2" hidden="1">
                        <a:extLst>
                          <a:ext uri="{FF2B5EF4-FFF2-40B4-BE49-F238E27FC236}">
                            <a16:creationId xmlns:a16="http://schemas.microsoft.com/office/drawing/2014/main" id="{F2127110-9E20-4E63-ACC1-B73E30E4EFC4}"/>
                          </a:ext>
                        </a:extLst>
                      </p:cNvPr>
                      <p:cNvPicPr/>
                      <p:nvPr/>
                    </p:nvPicPr>
                    <p:blipFill>
                      <a:blip r:embed="rId10"/>
                      <a:stretch>
                        <a:fillRect/>
                      </a:stretch>
                    </p:blipFill>
                    <p:spPr>
                      <a:xfrm>
                        <a:off x="1588" y="1588"/>
                        <a:ext cx="1588" cy="1588"/>
                      </a:xfrm>
                      <a:prstGeom prst="rect">
                        <a:avLst/>
                      </a:prstGeom>
                    </p:spPr>
                  </p:pic>
                </p:oleObj>
              </mc:Fallback>
            </mc:AlternateContent>
          </a:graphicData>
        </a:graphic>
      </p:graphicFrame>
      <p:sp>
        <p:nvSpPr>
          <p:cNvPr id="2" name="Rectangle 3" hidden="1">
            <a:extLst>
              <a:ext uri="{FF2B5EF4-FFF2-40B4-BE49-F238E27FC236}">
                <a16:creationId xmlns:a16="http://schemas.microsoft.com/office/drawing/2014/main" id="{EFDF5F6E-91B7-43FD-B50F-BF43CDA9D087}"/>
              </a:ext>
            </a:extLst>
          </p:cNvPr>
          <p:cNvSpPr/>
          <p:nvPr userDrawn="1">
            <p:custDataLst>
              <p:tags r:id="rId2"/>
            </p:custDataLst>
          </p:nvPr>
        </p:nvSpPr>
        <p:spPr>
          <a:xfrm>
            <a:off x="0" y="0"/>
            <a:ext cx="158750" cy="158750"/>
          </a:xfrm>
          <a:prstGeom prst="rect">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a:spcBef>
                <a:spcPts val="300"/>
              </a:spcBef>
              <a:spcAft>
                <a:spcPts val="300"/>
              </a:spcAft>
            </a:pPr>
            <a:endParaRPr lang="en-US" sz="2200" b="1" i="0" baseline="0" dirty="0">
              <a:solidFill>
                <a:schemeClr val="bg1"/>
              </a:solidFill>
              <a:latin typeface="Arial" panose="020B0604020202020204" pitchFamily="34" charset="0"/>
              <a:ea typeface="+mj-ea"/>
              <a:cs typeface="+mj-cs"/>
              <a:sym typeface="Arial" panose="020B0604020202020204" pitchFamily="34" charset="0"/>
            </a:endParaRPr>
          </a:p>
        </p:txBody>
      </p:sp>
      <p:sp>
        <p:nvSpPr>
          <p:cNvPr id="6" name="Slide Number">
            <a:extLst>
              <a:ext uri="{FF2B5EF4-FFF2-40B4-BE49-F238E27FC236}">
                <a16:creationId xmlns:a16="http://schemas.microsoft.com/office/drawing/2014/main" id="{C372AF80-95E2-4967-843F-6B78079F3DAC}"/>
              </a:ext>
            </a:extLst>
          </p:cNvPr>
          <p:cNvSpPr>
            <a:spLocks noChangeArrowheads="1"/>
          </p:cNvSpPr>
          <p:nvPr userDrawn="1">
            <p:custDataLst>
              <p:tags r:id="rId3"/>
            </p:custDataLst>
          </p:nvPr>
        </p:nvSpPr>
        <p:spPr bwMode="ltGray">
          <a:xfrm>
            <a:off x="8476488" y="6501669"/>
            <a:ext cx="244126" cy="123111"/>
          </a:xfrm>
          <a:prstGeom prst="rect">
            <a:avLst/>
          </a:prstGeom>
          <a:noFill/>
          <a:ln w="9525" algn="ctr">
            <a:noFill/>
            <a:miter lim="800000"/>
            <a:headEnd/>
            <a:tailEnd/>
          </a:ln>
          <a:effectLst/>
        </p:spPr>
        <p:txBody>
          <a:bodyPr wrap="square" lIns="0" tIns="0" rIns="0" bIns="0" anchor="b">
            <a:spAutoFit/>
          </a:bodyPr>
          <a:lstStyle/>
          <a:p>
            <a:pPr algn="r" defTabSz="458047" fontAlgn="auto">
              <a:spcBef>
                <a:spcPts val="0"/>
              </a:spcBef>
              <a:spcAft>
                <a:spcPts val="0"/>
              </a:spcAft>
              <a:defRPr/>
            </a:pPr>
            <a:fld id="{4ABDCABE-3F10-B64C-92F1-862014417034}" type="slidenum">
              <a:rPr lang="en-US" sz="800" smtClean="0">
                <a:solidFill>
                  <a:schemeClr val="tx1"/>
                </a:solidFill>
                <a:latin typeface="+mn-lt"/>
                <a:ea typeface="+mn-ea"/>
                <a:cs typeface="Arial" panose="020B0604020202020204" pitchFamily="34" charset="0"/>
              </a:rPr>
              <a:pPr algn="r" defTabSz="458047" fontAlgn="auto">
                <a:spcBef>
                  <a:spcPts val="0"/>
                </a:spcBef>
                <a:spcAft>
                  <a:spcPts val="0"/>
                </a:spcAft>
                <a:defRPr/>
              </a:pPr>
              <a:t>‹#›</a:t>
            </a:fld>
            <a:endParaRPr lang="en-US" sz="800" dirty="0">
              <a:solidFill>
                <a:schemeClr val="tx1"/>
              </a:solidFill>
              <a:latin typeface="+mn-lt"/>
              <a:ea typeface="+mn-ea"/>
              <a:cs typeface="Arial" panose="020B0604020202020204" pitchFamily="34" charset="0"/>
            </a:endParaRPr>
          </a:p>
        </p:txBody>
      </p:sp>
      <p:sp>
        <p:nvSpPr>
          <p:cNvPr id="7" name="5. Source" hidden="1">
            <a:extLst>
              <a:ext uri="{FF2B5EF4-FFF2-40B4-BE49-F238E27FC236}">
                <a16:creationId xmlns:a16="http://schemas.microsoft.com/office/drawing/2014/main" id="{B107E86E-11CB-41EA-8315-43579BB9C69D}"/>
              </a:ext>
            </a:extLst>
          </p:cNvPr>
          <p:cNvSpPr txBox="1"/>
          <p:nvPr userDrawn="1">
            <p:custDataLst>
              <p:tags r:id="rId4"/>
            </p:custDataLst>
          </p:nvPr>
        </p:nvSpPr>
        <p:spPr>
          <a:xfrm>
            <a:off x="416052" y="6501669"/>
            <a:ext cx="4851907" cy="123111"/>
          </a:xfrm>
          <a:prstGeom prst="rect">
            <a:avLst/>
          </a:prstGeom>
        </p:spPr>
        <p:txBody>
          <a:bodyPr vert="horz" wrap="square" lIns="0" tIns="0" rIns="0" bIns="0" rtlCol="0" anchor="b">
            <a:spAutoFit/>
          </a:bodyPr>
          <a:lstStyle>
            <a:defPPr>
              <a:defRPr lang="en-US"/>
            </a:defPPr>
            <a:lvl1pPr indent="0">
              <a:lnSpc>
                <a:spcPct val="100000"/>
              </a:lnSpc>
              <a:spcBef>
                <a:spcPts val="300"/>
              </a:spcBef>
              <a:spcAft>
                <a:spcPts val="300"/>
              </a:spcAft>
              <a:buFont typeface="Segoe UI" panose="020B0502040204020203" pitchFamily="34" charset="0"/>
              <a:buChar char="​"/>
              <a:defRPr sz="800">
                <a:cs typeface="Arial" panose="020B0604020202020204" pitchFamily="34" charset="0"/>
              </a:defRPr>
            </a:lvl1pPr>
            <a:lvl2pPr marL="228600"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lvl="0"/>
            <a:r>
              <a:rPr lang="en-US" dirty="0"/>
              <a:t>Source: …</a:t>
            </a:r>
          </a:p>
        </p:txBody>
      </p:sp>
      <p:sp>
        <p:nvSpPr>
          <p:cNvPr id="8" name="1. On-page tracker">
            <a:extLst>
              <a:ext uri="{FF2B5EF4-FFF2-40B4-BE49-F238E27FC236}">
                <a16:creationId xmlns:a16="http://schemas.microsoft.com/office/drawing/2014/main" id="{6C43D9FF-C745-43A0-B707-D5AB591FB4EC}"/>
              </a:ext>
            </a:extLst>
          </p:cNvPr>
          <p:cNvSpPr>
            <a:spLocks noGrp="1"/>
          </p:cNvSpPr>
          <p:nvPr>
            <p:ph type="body" sz="quarter" idx="10" hasCustomPrompt="1"/>
            <p:custDataLst>
              <p:tags r:id="rId5"/>
            </p:custDataLst>
          </p:nvPr>
        </p:nvSpPr>
        <p:spPr>
          <a:xfrm>
            <a:off x="416052" y="41597"/>
            <a:ext cx="2765298" cy="123111"/>
          </a:xfrm>
          <a:prstGeom prst="rect">
            <a:avLst/>
          </a:prstGeom>
          <a:ln w="6350">
            <a:noFill/>
            <a:miter lim="800000"/>
          </a:ln>
        </p:spPr>
        <p:txBody>
          <a:bodyPr vert="horz" wrap="square" lIns="0" tIns="0" rIns="0" bIns="0" rtlCol="0">
            <a:spAutoFit/>
          </a:bodyPr>
          <a:lstStyle>
            <a:lvl1pPr>
              <a:defRPr lang="en-US" sz="800" b="0" dirty="0">
                <a:cs typeface="+mn-cs"/>
              </a:defRPr>
            </a:lvl1pPr>
          </a:lstStyle>
          <a:p>
            <a:pPr lvl="0"/>
            <a:r>
              <a:rPr lang="en-US" dirty="0"/>
              <a:t>Add tracker</a:t>
            </a:r>
          </a:p>
        </p:txBody>
      </p:sp>
      <p:sp>
        <p:nvSpPr>
          <p:cNvPr id="10" name="2. Slide Title">
            <a:extLst>
              <a:ext uri="{FF2B5EF4-FFF2-40B4-BE49-F238E27FC236}">
                <a16:creationId xmlns:a16="http://schemas.microsoft.com/office/drawing/2014/main" id="{544AA57B-050A-470F-B9D0-A7EB19B84B12}"/>
              </a:ext>
            </a:extLst>
          </p:cNvPr>
          <p:cNvSpPr>
            <a:spLocks noGrp="1"/>
          </p:cNvSpPr>
          <p:nvPr>
            <p:ph type="title"/>
            <p:custDataLst>
              <p:tags r:id="rId6"/>
            </p:custDataLst>
          </p:nvPr>
        </p:nvSpPr>
        <p:spPr>
          <a:xfrm>
            <a:off x="416052" y="3090450"/>
            <a:ext cx="3799332" cy="677108"/>
          </a:xfrm>
        </p:spPr>
        <p:txBody>
          <a:bodyPr rIns="365760" anchor="ctr">
            <a:noAutofit/>
          </a:bodyPr>
          <a:lstStyle>
            <a:lvl1pPr>
              <a:defRPr>
                <a:ln w="6350" cap="flat">
                  <a:noFill/>
                  <a:miter lim="800000"/>
                </a:ln>
              </a:defRPr>
            </a:lvl1pPr>
          </a:lstStyle>
          <a:p>
            <a:r>
              <a:rPr lang="en-US"/>
              <a:t>Click to edit Master title style</a:t>
            </a:r>
            <a:endParaRPr lang="en-US" dirty="0"/>
          </a:p>
        </p:txBody>
      </p:sp>
      <p:sp>
        <p:nvSpPr>
          <p:cNvPr id="9" name="Documenttype">
            <a:extLst>
              <a:ext uri="{FF2B5EF4-FFF2-40B4-BE49-F238E27FC236}">
                <a16:creationId xmlns:a16="http://schemas.microsoft.com/office/drawing/2014/main" id="{D5D9F919-7521-44EA-9A91-4EC8F5D22109}"/>
              </a:ext>
            </a:extLst>
          </p:cNvPr>
          <p:cNvSpPr txBox="1">
            <a:spLocks/>
          </p:cNvSpPr>
          <p:nvPr userDrawn="1">
            <p:custDataLst>
              <p:tags r:id="rId7"/>
            </p:custDataLst>
          </p:nvPr>
        </p:nvSpPr>
        <p:spPr>
          <a:xfrm>
            <a:off x="412114" y="6419762"/>
            <a:ext cx="2871621" cy="365213"/>
          </a:xfrm>
          <a:prstGeom prst="rect">
            <a:avLst/>
          </a:prstGeom>
        </p:spPr>
        <p:txBody>
          <a:bodyPr vert="horz" wrap="square" lIns="0" tIns="0" rIns="0" bIns="0" rtlCol="0" anchor="b">
            <a:noAutofit/>
          </a:bodyPr>
          <a:lstStyle>
            <a:lvl1pPr marL="0" indent="0" algn="l" defTabSz="914400" rtl="0" eaLnBrk="1" latinLnBrk="0" hangingPunct="1">
              <a:lnSpc>
                <a:spcPct val="100000"/>
              </a:lnSpc>
              <a:spcBef>
                <a:spcPts val="300"/>
              </a:spcBef>
              <a:spcAft>
                <a:spcPts val="300"/>
              </a:spcAft>
              <a:buFont typeface="Segoe UI" panose="020B0502040204020203" pitchFamily="34" charset="0"/>
              <a:buNone/>
              <a:defRPr sz="1400" kern="1200">
                <a:solidFill>
                  <a:schemeClr val="tx1"/>
                </a:solidFill>
                <a:latin typeface="+mn-lt"/>
                <a:ea typeface="+mn-ea"/>
                <a:cs typeface="Arial" panose="020B0604020202020204" pitchFamily="34" charset="0"/>
              </a:defRPr>
            </a:lvl1pPr>
            <a:lvl2pPr marL="115888" indent="0" algn="l" defTabSz="914400" rtl="0" eaLnBrk="1" latinLnBrk="0" hangingPunct="1">
              <a:lnSpc>
                <a:spcPct val="100000"/>
              </a:lnSpc>
              <a:spcBef>
                <a:spcPts val="0"/>
              </a:spcBef>
              <a:spcAft>
                <a:spcPts val="300"/>
              </a:spcAft>
              <a:buFont typeface="Wingdings" panose="05000000000000000000" pitchFamily="2" charset="2"/>
              <a:buNone/>
              <a:defRPr sz="1600" kern="1200">
                <a:solidFill>
                  <a:schemeClr val="bg1"/>
                </a:solidFill>
                <a:latin typeface="+mn-lt"/>
                <a:ea typeface="+mn-ea"/>
                <a:cs typeface="Arial" panose="020B0604020202020204" pitchFamily="34" charset="0"/>
              </a:defRPr>
            </a:lvl2pPr>
            <a:lvl3pPr marL="466344" indent="0" algn="l" defTabSz="914400" rtl="0" eaLnBrk="1" latinLnBrk="0" hangingPunct="1">
              <a:lnSpc>
                <a:spcPct val="100000"/>
              </a:lnSpc>
              <a:spcBef>
                <a:spcPts val="0"/>
              </a:spcBef>
              <a:spcAft>
                <a:spcPts val="300"/>
              </a:spcAft>
              <a:buFont typeface="Arial" panose="020B0604020202020204" pitchFamily="34" charset="0"/>
              <a:buNone/>
              <a:defRPr sz="1600" kern="1200">
                <a:solidFill>
                  <a:schemeClr val="bg1"/>
                </a:solidFill>
                <a:latin typeface="+mn-lt"/>
                <a:ea typeface="+mn-ea"/>
                <a:cs typeface="Arial" panose="020B0604020202020204" pitchFamily="34" charset="0"/>
              </a:defRPr>
            </a:lvl3pPr>
            <a:lvl4pPr marL="813816" indent="0" algn="l" defTabSz="914400" rtl="0" eaLnBrk="1" latinLnBrk="0" hangingPunct="1">
              <a:lnSpc>
                <a:spcPct val="100000"/>
              </a:lnSpc>
              <a:spcBef>
                <a:spcPts val="0"/>
              </a:spcBef>
              <a:spcAft>
                <a:spcPts val="300"/>
              </a:spcAft>
              <a:buFont typeface="Arial" panose="020B0604020202020204" pitchFamily="34" charset="0"/>
              <a:buNone/>
              <a:defRPr sz="1600" kern="1200">
                <a:solidFill>
                  <a:schemeClr val="bg1"/>
                </a:solidFill>
                <a:latin typeface="+mn-lt"/>
                <a:ea typeface="+mn-ea"/>
                <a:cs typeface="Arial" panose="020B0604020202020204" pitchFamily="34" charset="0"/>
              </a:defRPr>
            </a:lvl4pPr>
            <a:lvl5pPr marL="1161288" indent="0" algn="l" defTabSz="914400" rtl="0" eaLnBrk="1" latinLnBrk="0" hangingPunct="1">
              <a:lnSpc>
                <a:spcPct val="100000"/>
              </a:lnSpc>
              <a:spcBef>
                <a:spcPts val="0"/>
              </a:spcBef>
              <a:spcAft>
                <a:spcPts val="300"/>
              </a:spcAft>
              <a:buSzPct val="100000"/>
              <a:buFont typeface="Arial" panose="020B0604020202020204" pitchFamily="34" charset="0"/>
              <a:buNone/>
              <a:defRPr sz="1600" kern="1200">
                <a:solidFill>
                  <a:schemeClr val="bg1"/>
                </a:solidFill>
                <a:latin typeface="+mn-lt"/>
                <a:ea typeface="+mn-ea"/>
                <a:cs typeface="Arial" panose="020B0604020202020204" pitchFamily="34" charset="0"/>
              </a:defRPr>
            </a:lvl5pPr>
            <a:lvl6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6pPr>
            <a:lvl7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7pPr>
            <a:lvl8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8pPr>
            <a:lvl9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9pPr>
          </a:lstStyle>
          <a:p>
            <a:r>
              <a:rPr lang="en-US" sz="900" i="1" dirty="0"/>
              <a:t>Confidential, Draft and Pre-Decisional</a:t>
            </a:r>
          </a:p>
        </p:txBody>
      </p:sp>
    </p:spTree>
    <p:extLst>
      <p:ext uri="{BB962C8B-B14F-4D97-AF65-F5344CB8AC3E}">
        <p14:creationId xmlns:p14="http://schemas.microsoft.com/office/powerpoint/2010/main" val="3079707490"/>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Top Left">
    <p:spTree>
      <p:nvGrpSpPr>
        <p:cNvPr id="1" name=""/>
        <p:cNvGrpSpPr/>
        <p:nvPr/>
      </p:nvGrpSpPr>
      <p:grpSpPr>
        <a:xfrm>
          <a:off x="0" y="0"/>
          <a:ext cx="0" cy="0"/>
          <a:chOff x="0" y="0"/>
          <a:chExt cx="0" cy="0"/>
        </a:xfrm>
      </p:grpSpPr>
      <p:graphicFrame>
        <p:nvGraphicFramePr>
          <p:cNvPr id="5" name="Object 2" hidden="1">
            <a:extLst>
              <a:ext uri="{FF2B5EF4-FFF2-40B4-BE49-F238E27FC236}">
                <a16:creationId xmlns:a16="http://schemas.microsoft.com/office/drawing/2014/main" id="{B2D7514F-25FA-4E78-87EA-9310B631553C}"/>
              </a:ext>
            </a:extLst>
          </p:cNvPr>
          <p:cNvGraphicFramePr>
            <a:graphicFrameLocks noChangeAspect="1"/>
          </p:cNvGraphicFramePr>
          <p:nvPr userDrawn="1">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8" imgW="592" imgH="591" progId="TCLayout.ActiveDocument.1">
                  <p:embed/>
                </p:oleObj>
              </mc:Choice>
              <mc:Fallback>
                <p:oleObj name="think-cell Slide" r:id="rId8" imgW="592" imgH="591" progId="TCLayout.ActiveDocument.1">
                  <p:embed/>
                  <p:pic>
                    <p:nvPicPr>
                      <p:cNvPr id="5" name="Object 2" hidden="1">
                        <a:extLst>
                          <a:ext uri="{FF2B5EF4-FFF2-40B4-BE49-F238E27FC236}">
                            <a16:creationId xmlns:a16="http://schemas.microsoft.com/office/drawing/2014/main" id="{B2D7514F-25FA-4E78-87EA-9310B631553C}"/>
                          </a:ext>
                        </a:extLst>
                      </p:cNvPr>
                      <p:cNvPicPr/>
                      <p:nvPr/>
                    </p:nvPicPr>
                    <p:blipFill>
                      <a:blip r:embed="rId9"/>
                      <a:stretch>
                        <a:fillRect/>
                      </a:stretch>
                    </p:blipFill>
                    <p:spPr>
                      <a:xfrm>
                        <a:off x="1588" y="1588"/>
                        <a:ext cx="1588" cy="1588"/>
                      </a:xfrm>
                      <a:prstGeom prst="rect">
                        <a:avLst/>
                      </a:prstGeom>
                    </p:spPr>
                  </p:pic>
                </p:oleObj>
              </mc:Fallback>
            </mc:AlternateContent>
          </a:graphicData>
        </a:graphic>
      </p:graphicFrame>
      <p:sp>
        <p:nvSpPr>
          <p:cNvPr id="2" name="Rectangle 3" hidden="1">
            <a:extLst>
              <a:ext uri="{FF2B5EF4-FFF2-40B4-BE49-F238E27FC236}">
                <a16:creationId xmlns:a16="http://schemas.microsoft.com/office/drawing/2014/main" id="{A22841F1-1D64-4B85-BE8E-90E9A69032D7}"/>
              </a:ext>
            </a:extLst>
          </p:cNvPr>
          <p:cNvSpPr/>
          <p:nvPr userDrawn="1">
            <p:custDataLst>
              <p:tags r:id="rId2"/>
            </p:custDataLst>
          </p:nvPr>
        </p:nvSpPr>
        <p:spPr>
          <a:xfrm>
            <a:off x="0" y="0"/>
            <a:ext cx="158750" cy="158750"/>
          </a:xfrm>
          <a:prstGeom prst="rect">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a:spcBef>
                <a:spcPts val="300"/>
              </a:spcBef>
              <a:spcAft>
                <a:spcPts val="300"/>
              </a:spcAft>
            </a:pPr>
            <a:endParaRPr lang="en-US" sz="2200" b="1" i="0" baseline="0" dirty="0">
              <a:solidFill>
                <a:schemeClr val="bg1"/>
              </a:solidFill>
              <a:latin typeface="Arial" panose="020B0604020202020204" pitchFamily="34" charset="0"/>
              <a:ea typeface="+mj-ea"/>
              <a:cs typeface="+mj-cs"/>
              <a:sym typeface="Arial" panose="020B0604020202020204" pitchFamily="34" charset="0"/>
            </a:endParaRPr>
          </a:p>
        </p:txBody>
      </p:sp>
      <p:sp>
        <p:nvSpPr>
          <p:cNvPr id="4" name="Slide Number">
            <a:extLst>
              <a:ext uri="{FF2B5EF4-FFF2-40B4-BE49-F238E27FC236}">
                <a16:creationId xmlns:a16="http://schemas.microsoft.com/office/drawing/2014/main" id="{734B9D0F-511D-4CA0-B397-BC4944905EF5}"/>
              </a:ext>
            </a:extLst>
          </p:cNvPr>
          <p:cNvSpPr>
            <a:spLocks noChangeArrowheads="1"/>
          </p:cNvSpPr>
          <p:nvPr userDrawn="1">
            <p:custDataLst>
              <p:tags r:id="rId3"/>
            </p:custDataLst>
          </p:nvPr>
        </p:nvSpPr>
        <p:spPr bwMode="ltGray">
          <a:xfrm>
            <a:off x="8476488" y="6637674"/>
            <a:ext cx="244126" cy="123111"/>
          </a:xfrm>
          <a:prstGeom prst="rect">
            <a:avLst/>
          </a:prstGeom>
          <a:noFill/>
          <a:ln w="9525" algn="ctr">
            <a:noFill/>
            <a:miter lim="800000"/>
            <a:headEnd/>
            <a:tailEnd/>
          </a:ln>
          <a:effectLst/>
        </p:spPr>
        <p:txBody>
          <a:bodyPr wrap="square" lIns="0" tIns="0" rIns="0" bIns="0" anchor="b">
            <a:spAutoFit/>
          </a:bodyPr>
          <a:lstStyle/>
          <a:p>
            <a:pPr algn="r" defTabSz="458047" fontAlgn="auto">
              <a:spcBef>
                <a:spcPts val="0"/>
              </a:spcBef>
              <a:spcAft>
                <a:spcPts val="0"/>
              </a:spcAft>
              <a:defRPr/>
            </a:pPr>
            <a:fld id="{4ABDCABE-3F10-B64C-92F1-862014417034}" type="slidenum">
              <a:rPr lang="en-US" sz="800" smtClean="0">
                <a:solidFill>
                  <a:schemeClr val="tx1"/>
                </a:solidFill>
                <a:latin typeface="+mn-lt"/>
                <a:ea typeface="+mn-ea"/>
                <a:cs typeface="Arial" panose="020B0604020202020204" pitchFamily="34" charset="0"/>
              </a:rPr>
              <a:pPr algn="r" defTabSz="458047" fontAlgn="auto">
                <a:spcBef>
                  <a:spcPts val="0"/>
                </a:spcBef>
                <a:spcAft>
                  <a:spcPts val="0"/>
                </a:spcAft>
                <a:defRPr/>
              </a:pPr>
              <a:t>‹#›</a:t>
            </a:fld>
            <a:endParaRPr lang="en-US" sz="800" dirty="0">
              <a:solidFill>
                <a:schemeClr val="tx1"/>
              </a:solidFill>
              <a:latin typeface="+mn-lt"/>
              <a:ea typeface="+mn-ea"/>
              <a:cs typeface="Arial" panose="020B0604020202020204" pitchFamily="34" charset="0"/>
            </a:endParaRPr>
          </a:p>
        </p:txBody>
      </p:sp>
      <p:sp>
        <p:nvSpPr>
          <p:cNvPr id="6" name="5. Source" hidden="1">
            <a:extLst>
              <a:ext uri="{FF2B5EF4-FFF2-40B4-BE49-F238E27FC236}">
                <a16:creationId xmlns:a16="http://schemas.microsoft.com/office/drawing/2014/main" id="{A8B4F948-0FE2-4D04-9E39-993C069D1792}"/>
              </a:ext>
            </a:extLst>
          </p:cNvPr>
          <p:cNvSpPr txBox="1"/>
          <p:nvPr userDrawn="1">
            <p:custDataLst>
              <p:tags r:id="rId4"/>
            </p:custDataLst>
          </p:nvPr>
        </p:nvSpPr>
        <p:spPr>
          <a:xfrm>
            <a:off x="416052" y="6501669"/>
            <a:ext cx="4851907" cy="123111"/>
          </a:xfrm>
          <a:prstGeom prst="rect">
            <a:avLst/>
          </a:prstGeom>
        </p:spPr>
        <p:txBody>
          <a:bodyPr vert="horz" wrap="square" lIns="0" tIns="0" rIns="0" bIns="0" rtlCol="0" anchor="b">
            <a:spAutoFit/>
          </a:bodyPr>
          <a:lstStyle>
            <a:defPPr>
              <a:defRPr lang="en-US"/>
            </a:defPPr>
            <a:lvl1pPr indent="0">
              <a:lnSpc>
                <a:spcPct val="100000"/>
              </a:lnSpc>
              <a:spcBef>
                <a:spcPts val="300"/>
              </a:spcBef>
              <a:spcAft>
                <a:spcPts val="300"/>
              </a:spcAft>
              <a:buFont typeface="Segoe UI" panose="020B0502040204020203" pitchFamily="34" charset="0"/>
              <a:buChar char="​"/>
              <a:defRPr sz="800">
                <a:cs typeface="Arial" panose="020B0604020202020204" pitchFamily="34" charset="0"/>
              </a:defRPr>
            </a:lvl1pPr>
            <a:lvl2pPr marL="228600"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lvl="0"/>
            <a:r>
              <a:rPr lang="en-US" dirty="0"/>
              <a:t>Source: …</a:t>
            </a:r>
          </a:p>
        </p:txBody>
      </p:sp>
      <p:sp>
        <p:nvSpPr>
          <p:cNvPr id="8" name="1. On-page tracker">
            <a:extLst>
              <a:ext uri="{FF2B5EF4-FFF2-40B4-BE49-F238E27FC236}">
                <a16:creationId xmlns:a16="http://schemas.microsoft.com/office/drawing/2014/main" id="{9CB91F29-3E8E-4E50-9B98-43F571F5A08E}"/>
              </a:ext>
            </a:extLst>
          </p:cNvPr>
          <p:cNvSpPr>
            <a:spLocks noGrp="1"/>
          </p:cNvSpPr>
          <p:nvPr>
            <p:ph type="body" sz="quarter" idx="10" hasCustomPrompt="1"/>
            <p:custDataLst>
              <p:tags r:id="rId5"/>
            </p:custDataLst>
          </p:nvPr>
        </p:nvSpPr>
        <p:spPr>
          <a:xfrm>
            <a:off x="416052" y="41597"/>
            <a:ext cx="2765298" cy="123111"/>
          </a:xfrm>
          <a:prstGeom prst="rect">
            <a:avLst/>
          </a:prstGeom>
          <a:ln w="6350">
            <a:noFill/>
            <a:miter lim="800000"/>
          </a:ln>
        </p:spPr>
        <p:txBody>
          <a:bodyPr vert="horz" wrap="square" lIns="0" tIns="0" rIns="0" bIns="0" rtlCol="0">
            <a:spAutoFit/>
          </a:bodyPr>
          <a:lstStyle>
            <a:lvl1pPr>
              <a:defRPr lang="en-US" sz="800" b="0" dirty="0">
                <a:cs typeface="+mn-cs"/>
              </a:defRPr>
            </a:lvl1pPr>
          </a:lstStyle>
          <a:p>
            <a:pPr lvl="0"/>
            <a:r>
              <a:rPr lang="en-US" dirty="0"/>
              <a:t>Add tracker</a:t>
            </a:r>
          </a:p>
        </p:txBody>
      </p:sp>
      <p:sp>
        <p:nvSpPr>
          <p:cNvPr id="9" name="2. Slide Title">
            <a:extLst>
              <a:ext uri="{FF2B5EF4-FFF2-40B4-BE49-F238E27FC236}">
                <a16:creationId xmlns:a16="http://schemas.microsoft.com/office/drawing/2014/main" id="{EEB17CCB-26D9-483F-95BA-B527BFDD8A81}"/>
              </a:ext>
            </a:extLst>
          </p:cNvPr>
          <p:cNvSpPr>
            <a:spLocks noGrp="1"/>
          </p:cNvSpPr>
          <p:nvPr>
            <p:ph type="title"/>
            <p:custDataLst>
              <p:tags r:id="rId6"/>
            </p:custDataLst>
          </p:nvPr>
        </p:nvSpPr>
        <p:spPr>
          <a:xfrm>
            <a:off x="416052" y="1706565"/>
            <a:ext cx="2859786" cy="677108"/>
          </a:xfrm>
        </p:spPr>
        <p:txBody>
          <a:bodyPr anchor="t">
            <a:spAutoFit/>
          </a:bodyPr>
          <a:lstStyle>
            <a:lvl1pPr>
              <a:defRPr>
                <a:ln w="6350" cap="flat">
                  <a:noFill/>
                  <a:miter lim="800000"/>
                </a:ln>
              </a:defRPr>
            </a:lvl1pPr>
          </a:lstStyle>
          <a:p>
            <a:r>
              <a:rPr lang="en-US"/>
              <a:t>Click to edit Master title style</a:t>
            </a:r>
            <a:endParaRPr lang="en-US" dirty="0"/>
          </a:p>
        </p:txBody>
      </p:sp>
      <p:sp>
        <p:nvSpPr>
          <p:cNvPr id="10" name="Documenttype">
            <a:extLst>
              <a:ext uri="{FF2B5EF4-FFF2-40B4-BE49-F238E27FC236}">
                <a16:creationId xmlns:a16="http://schemas.microsoft.com/office/drawing/2014/main" id="{9F978F88-888E-4902-AE4E-763730DFD54F}"/>
              </a:ext>
            </a:extLst>
          </p:cNvPr>
          <p:cNvSpPr txBox="1">
            <a:spLocks/>
          </p:cNvSpPr>
          <p:nvPr userDrawn="1"/>
        </p:nvSpPr>
        <p:spPr>
          <a:xfrm>
            <a:off x="309729" y="6427334"/>
            <a:ext cx="2871621" cy="365213"/>
          </a:xfrm>
          <a:prstGeom prst="rect">
            <a:avLst/>
          </a:prstGeom>
        </p:spPr>
        <p:txBody>
          <a:bodyPr vert="horz" wrap="square" lIns="0" tIns="0" rIns="0" bIns="0" rtlCol="0" anchor="b">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800" i="1" dirty="0">
                <a:solidFill>
                  <a:schemeClr val="tx1">
                    <a:lumMod val="65000"/>
                    <a:lumOff val="35000"/>
                  </a:schemeClr>
                </a:solidFill>
              </a:rPr>
              <a:t>Confidential, Draft and Pre-Decisional</a:t>
            </a:r>
          </a:p>
        </p:txBody>
      </p:sp>
    </p:spTree>
    <p:extLst>
      <p:ext uri="{BB962C8B-B14F-4D97-AF65-F5344CB8AC3E}">
        <p14:creationId xmlns:p14="http://schemas.microsoft.com/office/powerpoint/2010/main" val="2647626361"/>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Mid Left">
    <p:spTree>
      <p:nvGrpSpPr>
        <p:cNvPr id="1" name=""/>
        <p:cNvGrpSpPr/>
        <p:nvPr/>
      </p:nvGrpSpPr>
      <p:grpSpPr>
        <a:xfrm>
          <a:off x="0" y="0"/>
          <a:ext cx="0" cy="0"/>
          <a:chOff x="0" y="0"/>
          <a:chExt cx="0" cy="0"/>
        </a:xfrm>
      </p:grpSpPr>
      <p:graphicFrame>
        <p:nvGraphicFramePr>
          <p:cNvPr id="4" name="Object 2" hidden="1">
            <a:extLst>
              <a:ext uri="{FF2B5EF4-FFF2-40B4-BE49-F238E27FC236}">
                <a16:creationId xmlns:a16="http://schemas.microsoft.com/office/drawing/2014/main" id="{F2127110-9E20-4E63-ACC1-B73E30E4EFC4}"/>
              </a:ext>
            </a:extLst>
          </p:cNvPr>
          <p:cNvGraphicFramePr>
            <a:graphicFrameLocks noChangeAspect="1"/>
          </p:cNvGraphicFramePr>
          <p:nvPr userDrawn="1">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9" imgW="592" imgH="591" progId="TCLayout.ActiveDocument.1">
                  <p:embed/>
                </p:oleObj>
              </mc:Choice>
              <mc:Fallback>
                <p:oleObj name="think-cell Slide" r:id="rId9" imgW="592" imgH="591" progId="TCLayout.ActiveDocument.1">
                  <p:embed/>
                  <p:pic>
                    <p:nvPicPr>
                      <p:cNvPr id="4" name="Object 2" hidden="1">
                        <a:extLst>
                          <a:ext uri="{FF2B5EF4-FFF2-40B4-BE49-F238E27FC236}">
                            <a16:creationId xmlns:a16="http://schemas.microsoft.com/office/drawing/2014/main" id="{F2127110-9E20-4E63-ACC1-B73E30E4EFC4}"/>
                          </a:ext>
                        </a:extLst>
                      </p:cNvPr>
                      <p:cNvPicPr/>
                      <p:nvPr/>
                    </p:nvPicPr>
                    <p:blipFill>
                      <a:blip r:embed="rId10"/>
                      <a:stretch>
                        <a:fillRect/>
                      </a:stretch>
                    </p:blipFill>
                    <p:spPr>
                      <a:xfrm>
                        <a:off x="1588" y="1588"/>
                        <a:ext cx="1588" cy="1588"/>
                      </a:xfrm>
                      <a:prstGeom prst="rect">
                        <a:avLst/>
                      </a:prstGeom>
                    </p:spPr>
                  </p:pic>
                </p:oleObj>
              </mc:Fallback>
            </mc:AlternateContent>
          </a:graphicData>
        </a:graphic>
      </p:graphicFrame>
      <p:sp>
        <p:nvSpPr>
          <p:cNvPr id="2" name="Rectangle 3" hidden="1">
            <a:extLst>
              <a:ext uri="{FF2B5EF4-FFF2-40B4-BE49-F238E27FC236}">
                <a16:creationId xmlns:a16="http://schemas.microsoft.com/office/drawing/2014/main" id="{EFDF5F6E-91B7-43FD-B50F-BF43CDA9D087}"/>
              </a:ext>
            </a:extLst>
          </p:cNvPr>
          <p:cNvSpPr/>
          <p:nvPr userDrawn="1">
            <p:custDataLst>
              <p:tags r:id="rId2"/>
            </p:custDataLst>
          </p:nvPr>
        </p:nvSpPr>
        <p:spPr>
          <a:xfrm>
            <a:off x="0" y="0"/>
            <a:ext cx="158750" cy="158750"/>
          </a:xfrm>
          <a:prstGeom prst="rect">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a:spcBef>
                <a:spcPts val="300"/>
              </a:spcBef>
              <a:spcAft>
                <a:spcPts val="300"/>
              </a:spcAft>
            </a:pPr>
            <a:endParaRPr lang="en-US" sz="2200" b="1" i="0" baseline="0" dirty="0">
              <a:solidFill>
                <a:schemeClr val="bg1"/>
              </a:solidFill>
              <a:latin typeface="Arial" panose="020B0604020202020204" pitchFamily="34" charset="0"/>
              <a:ea typeface="+mj-ea"/>
              <a:cs typeface="+mj-cs"/>
              <a:sym typeface="Arial" panose="020B0604020202020204" pitchFamily="34" charset="0"/>
            </a:endParaRPr>
          </a:p>
        </p:txBody>
      </p:sp>
      <p:sp>
        <p:nvSpPr>
          <p:cNvPr id="6" name="Slide Number">
            <a:extLst>
              <a:ext uri="{FF2B5EF4-FFF2-40B4-BE49-F238E27FC236}">
                <a16:creationId xmlns:a16="http://schemas.microsoft.com/office/drawing/2014/main" id="{C372AF80-95E2-4967-843F-6B78079F3DAC}"/>
              </a:ext>
            </a:extLst>
          </p:cNvPr>
          <p:cNvSpPr>
            <a:spLocks noChangeArrowheads="1"/>
          </p:cNvSpPr>
          <p:nvPr userDrawn="1">
            <p:custDataLst>
              <p:tags r:id="rId3"/>
            </p:custDataLst>
          </p:nvPr>
        </p:nvSpPr>
        <p:spPr bwMode="ltGray">
          <a:xfrm>
            <a:off x="8476488" y="6501669"/>
            <a:ext cx="244126" cy="123111"/>
          </a:xfrm>
          <a:prstGeom prst="rect">
            <a:avLst/>
          </a:prstGeom>
          <a:noFill/>
          <a:ln w="9525" algn="ctr">
            <a:noFill/>
            <a:miter lim="800000"/>
            <a:headEnd/>
            <a:tailEnd/>
          </a:ln>
          <a:effectLst/>
        </p:spPr>
        <p:txBody>
          <a:bodyPr wrap="square" lIns="0" tIns="0" rIns="0" bIns="0" anchor="b">
            <a:spAutoFit/>
          </a:bodyPr>
          <a:lstStyle/>
          <a:p>
            <a:pPr algn="r" defTabSz="458047" fontAlgn="auto">
              <a:spcBef>
                <a:spcPts val="0"/>
              </a:spcBef>
              <a:spcAft>
                <a:spcPts val="0"/>
              </a:spcAft>
              <a:defRPr/>
            </a:pPr>
            <a:fld id="{4ABDCABE-3F10-B64C-92F1-862014417034}" type="slidenum">
              <a:rPr lang="en-US" sz="800" smtClean="0">
                <a:solidFill>
                  <a:schemeClr val="tx1"/>
                </a:solidFill>
                <a:latin typeface="+mn-lt"/>
                <a:ea typeface="+mn-ea"/>
                <a:cs typeface="Arial" panose="020B0604020202020204" pitchFamily="34" charset="0"/>
              </a:rPr>
              <a:pPr algn="r" defTabSz="458047" fontAlgn="auto">
                <a:spcBef>
                  <a:spcPts val="0"/>
                </a:spcBef>
                <a:spcAft>
                  <a:spcPts val="0"/>
                </a:spcAft>
                <a:defRPr/>
              </a:pPr>
              <a:t>‹#›</a:t>
            </a:fld>
            <a:endParaRPr lang="en-US" sz="800" dirty="0">
              <a:solidFill>
                <a:schemeClr val="tx1"/>
              </a:solidFill>
              <a:latin typeface="+mn-lt"/>
              <a:ea typeface="+mn-ea"/>
              <a:cs typeface="Arial" panose="020B0604020202020204" pitchFamily="34" charset="0"/>
            </a:endParaRPr>
          </a:p>
        </p:txBody>
      </p:sp>
      <p:sp>
        <p:nvSpPr>
          <p:cNvPr id="7" name="5. Source" hidden="1">
            <a:extLst>
              <a:ext uri="{FF2B5EF4-FFF2-40B4-BE49-F238E27FC236}">
                <a16:creationId xmlns:a16="http://schemas.microsoft.com/office/drawing/2014/main" id="{B107E86E-11CB-41EA-8315-43579BB9C69D}"/>
              </a:ext>
            </a:extLst>
          </p:cNvPr>
          <p:cNvSpPr txBox="1"/>
          <p:nvPr userDrawn="1">
            <p:custDataLst>
              <p:tags r:id="rId4"/>
            </p:custDataLst>
          </p:nvPr>
        </p:nvSpPr>
        <p:spPr>
          <a:xfrm>
            <a:off x="416052" y="6501669"/>
            <a:ext cx="4851907" cy="123111"/>
          </a:xfrm>
          <a:prstGeom prst="rect">
            <a:avLst/>
          </a:prstGeom>
        </p:spPr>
        <p:txBody>
          <a:bodyPr vert="horz" wrap="square" lIns="0" tIns="0" rIns="0" bIns="0" rtlCol="0" anchor="b">
            <a:spAutoFit/>
          </a:bodyPr>
          <a:lstStyle>
            <a:defPPr>
              <a:defRPr lang="en-US"/>
            </a:defPPr>
            <a:lvl1pPr indent="0">
              <a:lnSpc>
                <a:spcPct val="100000"/>
              </a:lnSpc>
              <a:spcBef>
                <a:spcPts val="300"/>
              </a:spcBef>
              <a:spcAft>
                <a:spcPts val="300"/>
              </a:spcAft>
              <a:buFont typeface="Segoe UI" panose="020B0502040204020203" pitchFamily="34" charset="0"/>
              <a:buChar char="​"/>
              <a:defRPr sz="800">
                <a:cs typeface="Arial" panose="020B0604020202020204" pitchFamily="34" charset="0"/>
              </a:defRPr>
            </a:lvl1pPr>
            <a:lvl2pPr marL="228600"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lvl="0"/>
            <a:r>
              <a:rPr lang="en-US" dirty="0"/>
              <a:t>Source: …</a:t>
            </a:r>
          </a:p>
        </p:txBody>
      </p:sp>
      <p:sp>
        <p:nvSpPr>
          <p:cNvPr id="8" name="1. On-page tracker">
            <a:extLst>
              <a:ext uri="{FF2B5EF4-FFF2-40B4-BE49-F238E27FC236}">
                <a16:creationId xmlns:a16="http://schemas.microsoft.com/office/drawing/2014/main" id="{6C43D9FF-C745-43A0-B707-D5AB591FB4EC}"/>
              </a:ext>
            </a:extLst>
          </p:cNvPr>
          <p:cNvSpPr>
            <a:spLocks noGrp="1"/>
          </p:cNvSpPr>
          <p:nvPr>
            <p:ph type="body" sz="quarter" idx="10" hasCustomPrompt="1"/>
            <p:custDataLst>
              <p:tags r:id="rId5"/>
            </p:custDataLst>
          </p:nvPr>
        </p:nvSpPr>
        <p:spPr>
          <a:xfrm>
            <a:off x="416052" y="41597"/>
            <a:ext cx="2765298" cy="123111"/>
          </a:xfrm>
          <a:prstGeom prst="rect">
            <a:avLst/>
          </a:prstGeom>
          <a:ln w="6350">
            <a:noFill/>
            <a:miter lim="800000"/>
          </a:ln>
        </p:spPr>
        <p:txBody>
          <a:bodyPr vert="horz" wrap="square" lIns="0" tIns="0" rIns="0" bIns="0" rtlCol="0">
            <a:spAutoFit/>
          </a:bodyPr>
          <a:lstStyle>
            <a:lvl1pPr>
              <a:defRPr lang="en-US" sz="800" b="0" dirty="0">
                <a:cs typeface="+mn-cs"/>
              </a:defRPr>
            </a:lvl1pPr>
          </a:lstStyle>
          <a:p>
            <a:pPr lvl="0"/>
            <a:r>
              <a:rPr lang="en-US" dirty="0"/>
              <a:t>Add tracker</a:t>
            </a:r>
          </a:p>
        </p:txBody>
      </p:sp>
      <p:sp>
        <p:nvSpPr>
          <p:cNvPr id="10" name="2. Slide Title">
            <a:extLst>
              <a:ext uri="{FF2B5EF4-FFF2-40B4-BE49-F238E27FC236}">
                <a16:creationId xmlns:a16="http://schemas.microsoft.com/office/drawing/2014/main" id="{544AA57B-050A-470F-B9D0-A7EB19B84B12}"/>
              </a:ext>
            </a:extLst>
          </p:cNvPr>
          <p:cNvSpPr>
            <a:spLocks noGrp="1"/>
          </p:cNvSpPr>
          <p:nvPr>
            <p:ph type="title"/>
            <p:custDataLst>
              <p:tags r:id="rId6"/>
            </p:custDataLst>
          </p:nvPr>
        </p:nvSpPr>
        <p:spPr>
          <a:xfrm>
            <a:off x="416052" y="3090450"/>
            <a:ext cx="3799332" cy="677108"/>
          </a:xfrm>
        </p:spPr>
        <p:txBody>
          <a:bodyPr rIns="365760" anchor="ctr">
            <a:noAutofit/>
          </a:bodyPr>
          <a:lstStyle>
            <a:lvl1pPr>
              <a:defRPr>
                <a:ln w="6350" cap="flat">
                  <a:noFill/>
                  <a:miter lim="800000"/>
                </a:ln>
              </a:defRPr>
            </a:lvl1pPr>
          </a:lstStyle>
          <a:p>
            <a:r>
              <a:rPr lang="en-US"/>
              <a:t>Click to edit Master title style</a:t>
            </a:r>
            <a:endParaRPr lang="en-US" dirty="0"/>
          </a:p>
        </p:txBody>
      </p:sp>
      <p:sp>
        <p:nvSpPr>
          <p:cNvPr id="9" name="Slide Number">
            <a:extLst>
              <a:ext uri="{FF2B5EF4-FFF2-40B4-BE49-F238E27FC236}">
                <a16:creationId xmlns:a16="http://schemas.microsoft.com/office/drawing/2014/main" id="{D55D8EEB-2BE1-4282-98D8-53EF303E8282}"/>
              </a:ext>
            </a:extLst>
          </p:cNvPr>
          <p:cNvSpPr>
            <a:spLocks noChangeArrowheads="1"/>
          </p:cNvSpPr>
          <p:nvPr userDrawn="1">
            <p:custDataLst>
              <p:tags r:id="rId7"/>
            </p:custDataLst>
          </p:nvPr>
        </p:nvSpPr>
        <p:spPr bwMode="ltGray">
          <a:xfrm>
            <a:off x="8476488" y="6637674"/>
            <a:ext cx="244126" cy="123111"/>
          </a:xfrm>
          <a:prstGeom prst="rect">
            <a:avLst/>
          </a:prstGeom>
          <a:noFill/>
          <a:ln w="9525" algn="ctr">
            <a:noFill/>
            <a:miter lim="800000"/>
            <a:headEnd/>
            <a:tailEnd/>
          </a:ln>
          <a:effectLst/>
        </p:spPr>
        <p:txBody>
          <a:bodyPr wrap="square" lIns="0" tIns="0" rIns="0" bIns="0" anchor="b">
            <a:spAutoFit/>
          </a:bodyPr>
          <a:lstStyle/>
          <a:p>
            <a:pPr algn="r" defTabSz="458047" fontAlgn="auto">
              <a:spcBef>
                <a:spcPts val="0"/>
              </a:spcBef>
              <a:spcAft>
                <a:spcPts val="0"/>
              </a:spcAft>
              <a:defRPr/>
            </a:pPr>
            <a:fld id="{4ABDCABE-3F10-B64C-92F1-862014417034}" type="slidenum">
              <a:rPr lang="en-US" sz="800" smtClean="0">
                <a:solidFill>
                  <a:schemeClr val="tx1"/>
                </a:solidFill>
                <a:latin typeface="+mn-lt"/>
                <a:ea typeface="+mn-ea"/>
                <a:cs typeface="Arial" panose="020B0604020202020204" pitchFamily="34" charset="0"/>
              </a:rPr>
              <a:pPr algn="r" defTabSz="458047" fontAlgn="auto">
                <a:spcBef>
                  <a:spcPts val="0"/>
                </a:spcBef>
                <a:spcAft>
                  <a:spcPts val="0"/>
                </a:spcAft>
                <a:defRPr/>
              </a:pPr>
              <a:t>‹#›</a:t>
            </a:fld>
            <a:endParaRPr lang="en-US" sz="800" dirty="0">
              <a:solidFill>
                <a:schemeClr val="tx1"/>
              </a:solidFill>
              <a:latin typeface="+mn-lt"/>
              <a:ea typeface="+mn-ea"/>
              <a:cs typeface="Arial" panose="020B0604020202020204" pitchFamily="34" charset="0"/>
            </a:endParaRPr>
          </a:p>
        </p:txBody>
      </p:sp>
      <p:sp>
        <p:nvSpPr>
          <p:cNvPr id="13" name="Documenttype">
            <a:extLst>
              <a:ext uri="{FF2B5EF4-FFF2-40B4-BE49-F238E27FC236}">
                <a16:creationId xmlns:a16="http://schemas.microsoft.com/office/drawing/2014/main" id="{FF46468E-B5D9-4D46-B53F-92250D42CD9A}"/>
              </a:ext>
            </a:extLst>
          </p:cNvPr>
          <p:cNvSpPr txBox="1">
            <a:spLocks/>
          </p:cNvSpPr>
          <p:nvPr userDrawn="1"/>
        </p:nvSpPr>
        <p:spPr>
          <a:xfrm>
            <a:off x="309729" y="6427334"/>
            <a:ext cx="2871621" cy="365213"/>
          </a:xfrm>
          <a:prstGeom prst="rect">
            <a:avLst/>
          </a:prstGeom>
        </p:spPr>
        <p:txBody>
          <a:bodyPr vert="horz" wrap="square" lIns="0" tIns="0" rIns="0" bIns="0" rtlCol="0" anchor="b">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800" i="1" dirty="0">
                <a:solidFill>
                  <a:schemeClr val="tx1">
                    <a:lumMod val="65000"/>
                    <a:lumOff val="35000"/>
                  </a:schemeClr>
                </a:solidFill>
              </a:rPr>
              <a:t>Confidential, Draft and Pre-Decisional</a:t>
            </a:r>
          </a:p>
        </p:txBody>
      </p:sp>
    </p:spTree>
    <p:extLst>
      <p:ext uri="{BB962C8B-B14F-4D97-AF65-F5344CB8AC3E}">
        <p14:creationId xmlns:p14="http://schemas.microsoft.com/office/powerpoint/2010/main" val="1442057059"/>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Section">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F6E78EB6-BD2E-4D6E-862A-ED6E403B39AB}"/>
              </a:ext>
            </a:extLst>
          </p:cNvPr>
          <p:cNvGraphicFramePr>
            <a:graphicFrameLocks noChangeAspect="1"/>
          </p:cNvGraphicFramePr>
          <p:nvPr userDrawn="1">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8" imgW="592" imgH="591" progId="TCLayout.ActiveDocument.1">
                  <p:embed/>
                </p:oleObj>
              </mc:Choice>
              <mc:Fallback>
                <p:oleObj name="think-cell Slide" r:id="rId8" imgW="592" imgH="591" progId="TCLayout.ActiveDocument.1">
                  <p:embed/>
                  <p:pic>
                    <p:nvPicPr>
                      <p:cNvPr id="3" name="Object 2" hidden="1">
                        <a:extLst>
                          <a:ext uri="{FF2B5EF4-FFF2-40B4-BE49-F238E27FC236}">
                            <a16:creationId xmlns:a16="http://schemas.microsoft.com/office/drawing/2014/main" id="{F6E78EB6-BD2E-4D6E-862A-ED6E403B39AB}"/>
                          </a:ext>
                        </a:extLst>
                      </p:cNvPr>
                      <p:cNvPicPr/>
                      <p:nvPr/>
                    </p:nvPicPr>
                    <p:blipFill>
                      <a:blip r:embed="rId9"/>
                      <a:stretch>
                        <a:fillRect/>
                      </a:stretch>
                    </p:blipFill>
                    <p:spPr>
                      <a:xfrm>
                        <a:off x="1588" y="1588"/>
                        <a:ext cx="1588" cy="1588"/>
                      </a:xfrm>
                      <a:prstGeom prst="rect">
                        <a:avLst/>
                      </a:prstGeom>
                    </p:spPr>
                  </p:pic>
                </p:oleObj>
              </mc:Fallback>
            </mc:AlternateContent>
          </a:graphicData>
        </a:graphic>
      </p:graphicFrame>
      <p:sp>
        <p:nvSpPr>
          <p:cNvPr id="4" name="Rectangle 3" hidden="1">
            <a:extLst>
              <a:ext uri="{FF2B5EF4-FFF2-40B4-BE49-F238E27FC236}">
                <a16:creationId xmlns:a16="http://schemas.microsoft.com/office/drawing/2014/main" id="{3BAE6BAF-DF7E-4BB6-8200-BAE77C25D76A}"/>
              </a:ext>
            </a:extLst>
          </p:cNvPr>
          <p:cNvSpPr/>
          <p:nvPr userDrawn="1">
            <p:custDataLst>
              <p:tags r:id="rId2"/>
            </p:custDataLst>
          </p:nvPr>
        </p:nvSpPr>
        <p:spPr>
          <a:xfrm>
            <a:off x="0" y="0"/>
            <a:ext cx="158750" cy="158750"/>
          </a:xfrm>
          <a:prstGeom prst="rect">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a:spcBef>
                <a:spcPts val="300"/>
              </a:spcBef>
              <a:spcAft>
                <a:spcPts val="300"/>
              </a:spcAft>
            </a:pPr>
            <a:endParaRPr lang="en-US" sz="3200" b="1" i="0" baseline="0" dirty="0">
              <a:solidFill>
                <a:schemeClr val="bg1"/>
              </a:solidFill>
              <a:latin typeface="Arial" panose="020B0604020202020204" pitchFamily="34" charset="0"/>
              <a:ea typeface="+mj-ea"/>
              <a:cs typeface="+mj-cs"/>
              <a:sym typeface="Arial" panose="020B0604020202020204" pitchFamily="34" charset="0"/>
            </a:endParaRPr>
          </a:p>
        </p:txBody>
      </p:sp>
      <p:sp>
        <p:nvSpPr>
          <p:cNvPr id="9" name="5. Source" hidden="1">
            <a:extLst>
              <a:ext uri="{FF2B5EF4-FFF2-40B4-BE49-F238E27FC236}">
                <a16:creationId xmlns:a16="http://schemas.microsoft.com/office/drawing/2014/main" id="{27C40733-AAB6-4B1C-9ABF-846569264BB2}"/>
              </a:ext>
            </a:extLst>
          </p:cNvPr>
          <p:cNvSpPr txBox="1"/>
          <p:nvPr userDrawn="1">
            <p:custDataLst>
              <p:tags r:id="rId3"/>
            </p:custDataLst>
          </p:nvPr>
        </p:nvSpPr>
        <p:spPr>
          <a:xfrm>
            <a:off x="416052" y="6501669"/>
            <a:ext cx="4851907" cy="123111"/>
          </a:xfrm>
          <a:prstGeom prst="rect">
            <a:avLst/>
          </a:prstGeom>
        </p:spPr>
        <p:txBody>
          <a:bodyPr vert="horz" wrap="square" lIns="0" tIns="0" rIns="0" bIns="0" rtlCol="0" anchor="b">
            <a:spAutoFit/>
          </a:bodyPr>
          <a:lstStyle>
            <a:defPPr>
              <a:defRPr lang="en-US"/>
            </a:defPPr>
            <a:lvl1pPr indent="0">
              <a:lnSpc>
                <a:spcPct val="100000"/>
              </a:lnSpc>
              <a:spcBef>
                <a:spcPts val="300"/>
              </a:spcBef>
              <a:spcAft>
                <a:spcPts val="300"/>
              </a:spcAft>
              <a:buFont typeface="Segoe UI" panose="020B0502040204020203" pitchFamily="34" charset="0"/>
              <a:buChar char="​"/>
              <a:defRPr sz="800">
                <a:cs typeface="Arial" panose="020B0604020202020204" pitchFamily="34" charset="0"/>
              </a:defRPr>
            </a:lvl1pPr>
            <a:lvl2pPr marL="228600"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lvl="0"/>
            <a:r>
              <a:rPr lang="en-US" dirty="0"/>
              <a:t>Source: …</a:t>
            </a:r>
          </a:p>
        </p:txBody>
      </p:sp>
      <p:sp>
        <p:nvSpPr>
          <p:cNvPr id="10" name="1. On-page tracker">
            <a:extLst>
              <a:ext uri="{FF2B5EF4-FFF2-40B4-BE49-F238E27FC236}">
                <a16:creationId xmlns:a16="http://schemas.microsoft.com/office/drawing/2014/main" id="{438FBD4B-CFE7-4BEF-A65B-0A0DFEA034F9}"/>
              </a:ext>
            </a:extLst>
          </p:cNvPr>
          <p:cNvSpPr>
            <a:spLocks noGrp="1"/>
          </p:cNvSpPr>
          <p:nvPr>
            <p:ph type="body" sz="quarter" idx="10" hasCustomPrompt="1"/>
            <p:custDataLst>
              <p:tags r:id="rId4"/>
            </p:custDataLst>
          </p:nvPr>
        </p:nvSpPr>
        <p:spPr>
          <a:xfrm>
            <a:off x="416052" y="41597"/>
            <a:ext cx="2765298" cy="123111"/>
          </a:xfrm>
          <a:prstGeom prst="rect">
            <a:avLst/>
          </a:prstGeom>
          <a:ln w="6350">
            <a:noFill/>
            <a:miter lim="800000"/>
          </a:ln>
        </p:spPr>
        <p:txBody>
          <a:bodyPr vert="horz" wrap="square" lIns="0" tIns="0" rIns="0" bIns="0" rtlCol="0">
            <a:spAutoFit/>
          </a:bodyPr>
          <a:lstStyle>
            <a:lvl1pPr>
              <a:defRPr lang="en-US" sz="800" b="0" dirty="0">
                <a:cs typeface="+mn-cs"/>
              </a:defRPr>
            </a:lvl1pPr>
          </a:lstStyle>
          <a:p>
            <a:pPr lvl="0"/>
            <a:r>
              <a:rPr lang="en-US" dirty="0"/>
              <a:t>Add tracker</a:t>
            </a:r>
          </a:p>
        </p:txBody>
      </p:sp>
      <p:sp>
        <p:nvSpPr>
          <p:cNvPr id="11" name="2. Slide Title">
            <a:extLst>
              <a:ext uri="{FF2B5EF4-FFF2-40B4-BE49-F238E27FC236}">
                <a16:creationId xmlns:a16="http://schemas.microsoft.com/office/drawing/2014/main" id="{984AEBFE-694A-4920-8CC4-377AC0DC09A3}"/>
              </a:ext>
            </a:extLst>
          </p:cNvPr>
          <p:cNvSpPr>
            <a:spLocks noGrp="1"/>
          </p:cNvSpPr>
          <p:nvPr>
            <p:ph type="title"/>
            <p:custDataLst>
              <p:tags r:id="rId5"/>
            </p:custDataLst>
          </p:nvPr>
        </p:nvSpPr>
        <p:spPr>
          <a:xfrm>
            <a:off x="416052" y="4919246"/>
            <a:ext cx="8311896" cy="338554"/>
          </a:xfrm>
        </p:spPr>
        <p:txBody>
          <a:bodyPr anchor="b"/>
          <a:lstStyle>
            <a:lvl1pPr>
              <a:defRPr sz="2200"/>
            </a:lvl1pPr>
          </a:lstStyle>
          <a:p>
            <a:r>
              <a:rPr lang="en-US"/>
              <a:t>Click to edit Master title style</a:t>
            </a:r>
            <a:endParaRPr lang="en-US" dirty="0"/>
          </a:p>
        </p:txBody>
      </p:sp>
      <p:sp>
        <p:nvSpPr>
          <p:cNvPr id="15" name="Slide Number">
            <a:extLst>
              <a:ext uri="{FF2B5EF4-FFF2-40B4-BE49-F238E27FC236}">
                <a16:creationId xmlns:a16="http://schemas.microsoft.com/office/drawing/2014/main" id="{971BC29E-3439-42EF-857A-06339F96CBBC}"/>
              </a:ext>
            </a:extLst>
          </p:cNvPr>
          <p:cNvSpPr>
            <a:spLocks noChangeArrowheads="1"/>
          </p:cNvSpPr>
          <p:nvPr userDrawn="1">
            <p:custDataLst>
              <p:tags r:id="rId6"/>
            </p:custDataLst>
          </p:nvPr>
        </p:nvSpPr>
        <p:spPr bwMode="ltGray">
          <a:xfrm>
            <a:off x="8476488" y="6637674"/>
            <a:ext cx="244126" cy="123111"/>
          </a:xfrm>
          <a:prstGeom prst="rect">
            <a:avLst/>
          </a:prstGeom>
          <a:noFill/>
          <a:ln w="9525" algn="ctr">
            <a:noFill/>
            <a:miter lim="800000"/>
            <a:headEnd/>
            <a:tailEnd/>
          </a:ln>
          <a:effectLst/>
        </p:spPr>
        <p:txBody>
          <a:bodyPr wrap="square" lIns="0" tIns="0" rIns="0" bIns="0" anchor="b">
            <a:spAutoFit/>
          </a:bodyPr>
          <a:lstStyle/>
          <a:p>
            <a:pPr algn="r" defTabSz="458047" fontAlgn="auto">
              <a:spcBef>
                <a:spcPts val="0"/>
              </a:spcBef>
              <a:spcAft>
                <a:spcPts val="0"/>
              </a:spcAft>
              <a:defRPr/>
            </a:pPr>
            <a:fld id="{4ABDCABE-3F10-B64C-92F1-862014417034}" type="slidenum">
              <a:rPr lang="en-US" sz="800" smtClean="0">
                <a:solidFill>
                  <a:schemeClr val="tx1"/>
                </a:solidFill>
                <a:latin typeface="+mn-lt"/>
                <a:ea typeface="+mn-ea"/>
                <a:cs typeface="Arial" panose="020B0604020202020204" pitchFamily="34" charset="0"/>
              </a:rPr>
              <a:pPr algn="r" defTabSz="458047" fontAlgn="auto">
                <a:spcBef>
                  <a:spcPts val="0"/>
                </a:spcBef>
                <a:spcAft>
                  <a:spcPts val="0"/>
                </a:spcAft>
                <a:defRPr/>
              </a:pPr>
              <a:t>‹#›</a:t>
            </a:fld>
            <a:endParaRPr lang="en-US" sz="800" dirty="0">
              <a:solidFill>
                <a:schemeClr val="tx1"/>
              </a:solidFill>
              <a:latin typeface="+mn-lt"/>
              <a:ea typeface="+mn-ea"/>
              <a:cs typeface="Arial" panose="020B0604020202020204" pitchFamily="34" charset="0"/>
            </a:endParaRPr>
          </a:p>
        </p:txBody>
      </p:sp>
      <p:sp>
        <p:nvSpPr>
          <p:cNvPr id="12" name="Documenttype">
            <a:extLst>
              <a:ext uri="{FF2B5EF4-FFF2-40B4-BE49-F238E27FC236}">
                <a16:creationId xmlns:a16="http://schemas.microsoft.com/office/drawing/2014/main" id="{37CB39DD-EF4E-42C9-A79F-7772D544B1BC}"/>
              </a:ext>
            </a:extLst>
          </p:cNvPr>
          <p:cNvSpPr txBox="1">
            <a:spLocks/>
          </p:cNvSpPr>
          <p:nvPr userDrawn="1"/>
        </p:nvSpPr>
        <p:spPr>
          <a:xfrm>
            <a:off x="309729" y="6427334"/>
            <a:ext cx="2871621" cy="365213"/>
          </a:xfrm>
          <a:prstGeom prst="rect">
            <a:avLst/>
          </a:prstGeom>
        </p:spPr>
        <p:txBody>
          <a:bodyPr vert="horz" wrap="square" lIns="0" tIns="0" rIns="0" bIns="0" rtlCol="0" anchor="b">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800" i="1" dirty="0">
                <a:solidFill>
                  <a:schemeClr val="tx1">
                    <a:lumMod val="65000"/>
                    <a:lumOff val="35000"/>
                  </a:schemeClr>
                </a:solidFill>
              </a:rPr>
              <a:t>Confidential, Draft and Pre-Decisional</a:t>
            </a:r>
          </a:p>
        </p:txBody>
      </p:sp>
    </p:spTree>
    <p:extLst>
      <p:ext uri="{BB962C8B-B14F-4D97-AF65-F5344CB8AC3E}">
        <p14:creationId xmlns:p14="http://schemas.microsoft.com/office/powerpoint/2010/main" val="584289041"/>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Quote">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522EA9AE-E627-47C3-91DC-8CA9CDA2B2CB}"/>
              </a:ext>
            </a:extLst>
          </p:cNvPr>
          <p:cNvGraphicFramePr>
            <a:graphicFrameLocks noChangeAspect="1"/>
          </p:cNvGraphicFramePr>
          <p:nvPr userDrawn="1">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9" imgW="592" imgH="591" progId="TCLayout.ActiveDocument.1">
                  <p:embed/>
                </p:oleObj>
              </mc:Choice>
              <mc:Fallback>
                <p:oleObj name="think-cell Slide" r:id="rId9" imgW="592" imgH="591" progId="TCLayout.ActiveDocument.1">
                  <p:embed/>
                  <p:pic>
                    <p:nvPicPr>
                      <p:cNvPr id="3" name="Object 2" hidden="1">
                        <a:extLst>
                          <a:ext uri="{FF2B5EF4-FFF2-40B4-BE49-F238E27FC236}">
                            <a16:creationId xmlns:a16="http://schemas.microsoft.com/office/drawing/2014/main" id="{522EA9AE-E627-47C3-91DC-8CA9CDA2B2CB}"/>
                          </a:ext>
                        </a:extLst>
                      </p:cNvPr>
                      <p:cNvPicPr/>
                      <p:nvPr/>
                    </p:nvPicPr>
                    <p:blipFill>
                      <a:blip r:embed="rId10"/>
                      <a:stretch>
                        <a:fillRect/>
                      </a:stretch>
                    </p:blipFill>
                    <p:spPr>
                      <a:xfrm>
                        <a:off x="1588" y="1588"/>
                        <a:ext cx="1588" cy="1588"/>
                      </a:xfrm>
                      <a:prstGeom prst="rect">
                        <a:avLst/>
                      </a:prstGeom>
                    </p:spPr>
                  </p:pic>
                </p:oleObj>
              </mc:Fallback>
            </mc:AlternateContent>
          </a:graphicData>
        </a:graphic>
      </p:graphicFrame>
      <p:sp>
        <p:nvSpPr>
          <p:cNvPr id="2" name="Rectangle 3" hidden="1">
            <a:extLst>
              <a:ext uri="{FF2B5EF4-FFF2-40B4-BE49-F238E27FC236}">
                <a16:creationId xmlns:a16="http://schemas.microsoft.com/office/drawing/2014/main" id="{A21939BA-D839-448F-8D61-AD5761E2CB65}"/>
              </a:ext>
            </a:extLst>
          </p:cNvPr>
          <p:cNvSpPr/>
          <p:nvPr userDrawn="1">
            <p:custDataLst>
              <p:tags r:id="rId2"/>
            </p:custDataLst>
          </p:nvPr>
        </p:nvSpPr>
        <p:spPr>
          <a:xfrm>
            <a:off x="0" y="0"/>
            <a:ext cx="158750" cy="158750"/>
          </a:xfrm>
          <a:prstGeom prst="rect">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a:spcBef>
                <a:spcPts val="300"/>
              </a:spcBef>
              <a:spcAft>
                <a:spcPts val="300"/>
              </a:spcAft>
            </a:pPr>
            <a:endParaRPr lang="en-US" sz="2500" b="1" i="0" baseline="0" dirty="0">
              <a:solidFill>
                <a:schemeClr val="bg1"/>
              </a:solidFill>
              <a:latin typeface="Arial" panose="020B0604020202020204" pitchFamily="34" charset="0"/>
              <a:ea typeface="+mj-ea"/>
              <a:cs typeface="+mj-cs"/>
              <a:sym typeface="Arial" panose="020B0604020202020204" pitchFamily="34" charset="0"/>
            </a:endParaRPr>
          </a:p>
        </p:txBody>
      </p:sp>
      <p:sp>
        <p:nvSpPr>
          <p:cNvPr id="11" name="5. Source" hidden="1">
            <a:extLst>
              <a:ext uri="{FF2B5EF4-FFF2-40B4-BE49-F238E27FC236}">
                <a16:creationId xmlns:a16="http://schemas.microsoft.com/office/drawing/2014/main" id="{6C9713CF-4FEA-4739-B0A0-6B196442AEE6}"/>
              </a:ext>
            </a:extLst>
          </p:cNvPr>
          <p:cNvSpPr txBox="1"/>
          <p:nvPr userDrawn="1">
            <p:custDataLst>
              <p:tags r:id="rId3"/>
            </p:custDataLst>
          </p:nvPr>
        </p:nvSpPr>
        <p:spPr>
          <a:xfrm>
            <a:off x="416052" y="6501669"/>
            <a:ext cx="4851907" cy="123111"/>
          </a:xfrm>
          <a:prstGeom prst="rect">
            <a:avLst/>
          </a:prstGeom>
        </p:spPr>
        <p:txBody>
          <a:bodyPr vert="horz" wrap="square" lIns="0" tIns="0" rIns="0" bIns="0" rtlCol="0" anchor="b">
            <a:spAutoFit/>
          </a:bodyPr>
          <a:lstStyle>
            <a:defPPr>
              <a:defRPr lang="en-US"/>
            </a:defPPr>
            <a:lvl1pPr indent="0">
              <a:lnSpc>
                <a:spcPct val="100000"/>
              </a:lnSpc>
              <a:spcBef>
                <a:spcPts val="300"/>
              </a:spcBef>
              <a:spcAft>
                <a:spcPts val="300"/>
              </a:spcAft>
              <a:buFont typeface="Segoe UI" panose="020B0502040204020203" pitchFamily="34" charset="0"/>
              <a:buChar char="​"/>
              <a:defRPr sz="800">
                <a:cs typeface="Arial" panose="020B0604020202020204" pitchFamily="34" charset="0"/>
              </a:defRPr>
            </a:lvl1pPr>
            <a:lvl2pPr marL="228600"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lvl="0"/>
            <a:r>
              <a:rPr lang="en-US" dirty="0"/>
              <a:t>Source: …</a:t>
            </a:r>
          </a:p>
        </p:txBody>
      </p:sp>
      <p:sp>
        <p:nvSpPr>
          <p:cNvPr id="12" name="1. On-page tracker">
            <a:extLst>
              <a:ext uri="{FF2B5EF4-FFF2-40B4-BE49-F238E27FC236}">
                <a16:creationId xmlns:a16="http://schemas.microsoft.com/office/drawing/2014/main" id="{128368CE-BC61-4E6B-9355-7EB40FD80480}"/>
              </a:ext>
            </a:extLst>
          </p:cNvPr>
          <p:cNvSpPr>
            <a:spLocks noGrp="1"/>
          </p:cNvSpPr>
          <p:nvPr>
            <p:ph type="body" sz="quarter" idx="10" hasCustomPrompt="1"/>
            <p:custDataLst>
              <p:tags r:id="rId4"/>
            </p:custDataLst>
          </p:nvPr>
        </p:nvSpPr>
        <p:spPr>
          <a:xfrm>
            <a:off x="416052" y="41597"/>
            <a:ext cx="2765298" cy="123111"/>
          </a:xfrm>
          <a:prstGeom prst="rect">
            <a:avLst/>
          </a:prstGeom>
          <a:ln w="6350">
            <a:noFill/>
            <a:miter lim="800000"/>
          </a:ln>
        </p:spPr>
        <p:txBody>
          <a:bodyPr vert="horz" wrap="square" lIns="0" tIns="0" rIns="0" bIns="0" rtlCol="0">
            <a:spAutoFit/>
          </a:bodyPr>
          <a:lstStyle>
            <a:lvl1pPr>
              <a:defRPr lang="en-US" sz="800" b="0" dirty="0">
                <a:cs typeface="+mn-cs"/>
              </a:defRPr>
            </a:lvl1pPr>
          </a:lstStyle>
          <a:p>
            <a:pPr lvl="0"/>
            <a:r>
              <a:rPr lang="en-US" dirty="0"/>
              <a:t>Add tracker</a:t>
            </a:r>
          </a:p>
        </p:txBody>
      </p:sp>
      <p:sp>
        <p:nvSpPr>
          <p:cNvPr id="13" name="2. Slide Title">
            <a:extLst>
              <a:ext uri="{FF2B5EF4-FFF2-40B4-BE49-F238E27FC236}">
                <a16:creationId xmlns:a16="http://schemas.microsoft.com/office/drawing/2014/main" id="{DDFB2F31-2EDC-46B3-BDCC-C30160A548A0}"/>
              </a:ext>
            </a:extLst>
          </p:cNvPr>
          <p:cNvSpPr>
            <a:spLocks noGrp="1"/>
          </p:cNvSpPr>
          <p:nvPr>
            <p:ph type="title"/>
            <p:custDataLst>
              <p:tags r:id="rId5"/>
            </p:custDataLst>
          </p:nvPr>
        </p:nvSpPr>
        <p:spPr>
          <a:xfrm>
            <a:off x="1129284" y="3841050"/>
            <a:ext cx="6885432" cy="330796"/>
          </a:xfrm>
        </p:spPr>
        <p:txBody>
          <a:bodyPr anchor="b" anchorCtr="0">
            <a:spAutoFit/>
          </a:bodyPr>
          <a:lstStyle>
            <a:lvl1pPr>
              <a:lnSpc>
                <a:spcPct val="105000"/>
              </a:lnSpc>
              <a:defRPr sz="2200"/>
            </a:lvl1pPr>
          </a:lstStyle>
          <a:p>
            <a:r>
              <a:rPr lang="en-US"/>
              <a:t>Click to edit Master title style</a:t>
            </a:r>
            <a:endParaRPr lang="en-US" dirty="0"/>
          </a:p>
        </p:txBody>
      </p:sp>
      <p:sp>
        <p:nvSpPr>
          <p:cNvPr id="14" name="3. Subtitle">
            <a:extLst>
              <a:ext uri="{FF2B5EF4-FFF2-40B4-BE49-F238E27FC236}">
                <a16:creationId xmlns:a16="http://schemas.microsoft.com/office/drawing/2014/main" id="{09099F88-5FFB-4FF9-8B62-5EF51181A824}"/>
              </a:ext>
            </a:extLst>
          </p:cNvPr>
          <p:cNvSpPr>
            <a:spLocks noGrp="1"/>
          </p:cNvSpPr>
          <p:nvPr>
            <p:ph type="subTitle" idx="1" hasCustomPrompt="1"/>
            <p:custDataLst>
              <p:tags r:id="rId6"/>
            </p:custDataLst>
          </p:nvPr>
        </p:nvSpPr>
        <p:spPr>
          <a:xfrm>
            <a:off x="1129284" y="4284630"/>
            <a:ext cx="6885432" cy="246221"/>
          </a:xfrm>
          <a:prstGeom prst="rect">
            <a:avLst/>
          </a:prstGeom>
        </p:spPr>
        <p:txBody>
          <a:bodyPr wrap="square">
            <a:spAutoFit/>
          </a:bodyPr>
          <a:lstStyle>
            <a:lvl1pPr marL="0" indent="0" algn="l">
              <a:buNone/>
              <a:defRPr sz="1600" b="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add quote source</a:t>
            </a:r>
          </a:p>
        </p:txBody>
      </p:sp>
      <p:sp>
        <p:nvSpPr>
          <p:cNvPr id="16" name="Slide Number">
            <a:extLst>
              <a:ext uri="{FF2B5EF4-FFF2-40B4-BE49-F238E27FC236}">
                <a16:creationId xmlns:a16="http://schemas.microsoft.com/office/drawing/2014/main" id="{24794E3C-7711-4AF2-84E5-0B386A07C845}"/>
              </a:ext>
            </a:extLst>
          </p:cNvPr>
          <p:cNvSpPr>
            <a:spLocks noChangeArrowheads="1"/>
          </p:cNvSpPr>
          <p:nvPr userDrawn="1">
            <p:custDataLst>
              <p:tags r:id="rId7"/>
            </p:custDataLst>
          </p:nvPr>
        </p:nvSpPr>
        <p:spPr bwMode="ltGray">
          <a:xfrm>
            <a:off x="8476488" y="6637674"/>
            <a:ext cx="244126" cy="123111"/>
          </a:xfrm>
          <a:prstGeom prst="rect">
            <a:avLst/>
          </a:prstGeom>
          <a:noFill/>
          <a:ln w="9525" algn="ctr">
            <a:noFill/>
            <a:miter lim="800000"/>
            <a:headEnd/>
            <a:tailEnd/>
          </a:ln>
          <a:effectLst/>
        </p:spPr>
        <p:txBody>
          <a:bodyPr wrap="square" lIns="0" tIns="0" rIns="0" bIns="0" anchor="b">
            <a:spAutoFit/>
          </a:bodyPr>
          <a:lstStyle/>
          <a:p>
            <a:pPr algn="r" defTabSz="458047" fontAlgn="auto">
              <a:spcBef>
                <a:spcPts val="0"/>
              </a:spcBef>
              <a:spcAft>
                <a:spcPts val="0"/>
              </a:spcAft>
              <a:defRPr/>
            </a:pPr>
            <a:fld id="{4ABDCABE-3F10-B64C-92F1-862014417034}" type="slidenum">
              <a:rPr lang="en-US" sz="800" smtClean="0">
                <a:solidFill>
                  <a:schemeClr val="tx1"/>
                </a:solidFill>
                <a:latin typeface="+mn-lt"/>
                <a:ea typeface="+mn-ea"/>
                <a:cs typeface="Arial" panose="020B0604020202020204" pitchFamily="34" charset="0"/>
              </a:rPr>
              <a:pPr algn="r" defTabSz="458047" fontAlgn="auto">
                <a:spcBef>
                  <a:spcPts val="0"/>
                </a:spcBef>
                <a:spcAft>
                  <a:spcPts val="0"/>
                </a:spcAft>
                <a:defRPr/>
              </a:pPr>
              <a:t>‹#›</a:t>
            </a:fld>
            <a:endParaRPr lang="en-US" sz="800" dirty="0">
              <a:solidFill>
                <a:schemeClr val="tx1"/>
              </a:solidFill>
              <a:latin typeface="+mn-lt"/>
              <a:ea typeface="+mn-ea"/>
              <a:cs typeface="Arial" panose="020B0604020202020204" pitchFamily="34" charset="0"/>
            </a:endParaRPr>
          </a:p>
        </p:txBody>
      </p:sp>
      <p:sp>
        <p:nvSpPr>
          <p:cNvPr id="10" name="Documenttype">
            <a:extLst>
              <a:ext uri="{FF2B5EF4-FFF2-40B4-BE49-F238E27FC236}">
                <a16:creationId xmlns:a16="http://schemas.microsoft.com/office/drawing/2014/main" id="{FD552472-5C1D-460A-A4B4-6CF2E8B85AE3}"/>
              </a:ext>
            </a:extLst>
          </p:cNvPr>
          <p:cNvSpPr txBox="1">
            <a:spLocks/>
          </p:cNvSpPr>
          <p:nvPr userDrawn="1"/>
        </p:nvSpPr>
        <p:spPr>
          <a:xfrm>
            <a:off x="309729" y="6427334"/>
            <a:ext cx="2871621" cy="365213"/>
          </a:xfrm>
          <a:prstGeom prst="rect">
            <a:avLst/>
          </a:prstGeom>
        </p:spPr>
        <p:txBody>
          <a:bodyPr vert="horz" wrap="square" lIns="0" tIns="0" rIns="0" bIns="0" rtlCol="0" anchor="b">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800" i="1" dirty="0">
                <a:solidFill>
                  <a:schemeClr val="tx1">
                    <a:lumMod val="65000"/>
                    <a:lumOff val="35000"/>
                  </a:schemeClr>
                </a:solidFill>
              </a:rPr>
              <a:t>Confidential, Draft and Pre-Decisional</a:t>
            </a:r>
          </a:p>
        </p:txBody>
      </p:sp>
    </p:spTree>
    <p:extLst>
      <p:ext uri="{BB962C8B-B14F-4D97-AF65-F5344CB8AC3E}">
        <p14:creationId xmlns:p14="http://schemas.microsoft.com/office/powerpoint/2010/main" val="1140895685"/>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showMasterSp="0" preserve="1" userDrawn="1">
  <p:cSld name="1/4">
    <p:spTree>
      <p:nvGrpSpPr>
        <p:cNvPr id="1" name=""/>
        <p:cNvGrpSpPr/>
        <p:nvPr/>
      </p:nvGrpSpPr>
      <p:grpSpPr>
        <a:xfrm>
          <a:off x="0" y="0"/>
          <a:ext cx="0" cy="0"/>
          <a:chOff x="0" y="0"/>
          <a:chExt cx="0" cy="0"/>
        </a:xfrm>
      </p:grpSpPr>
      <p:graphicFrame>
        <p:nvGraphicFramePr>
          <p:cNvPr id="5" name="Object 2" hidden="1">
            <a:extLst>
              <a:ext uri="{FF2B5EF4-FFF2-40B4-BE49-F238E27FC236}">
                <a16:creationId xmlns:a16="http://schemas.microsoft.com/office/drawing/2014/main" id="{F17934EB-F2F5-451C-8BFA-F1B57B7FE8F2}"/>
              </a:ext>
            </a:extLst>
          </p:cNvPr>
          <p:cNvGraphicFramePr>
            <a:graphicFrameLocks noChangeAspect="1"/>
          </p:cNvGraphicFramePr>
          <p:nvPr userDrawn="1">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10" imgW="413" imgH="416" progId="TCLayout.ActiveDocument.1">
                  <p:embed/>
                </p:oleObj>
              </mc:Choice>
              <mc:Fallback>
                <p:oleObj name="think-cell Slide" r:id="rId10" imgW="413" imgH="416" progId="TCLayout.ActiveDocument.1">
                  <p:embed/>
                  <p:pic>
                    <p:nvPicPr>
                      <p:cNvPr id="5" name="Object 2" hidden="1">
                        <a:extLst>
                          <a:ext uri="{FF2B5EF4-FFF2-40B4-BE49-F238E27FC236}">
                            <a16:creationId xmlns:a16="http://schemas.microsoft.com/office/drawing/2014/main" id="{F17934EB-F2F5-451C-8BFA-F1B57B7FE8F2}"/>
                          </a:ext>
                        </a:extLst>
                      </p:cNvPr>
                      <p:cNvPicPr/>
                      <p:nvPr/>
                    </p:nvPicPr>
                    <p:blipFill>
                      <a:blip r:embed="rId11"/>
                      <a:stretch>
                        <a:fillRect/>
                      </a:stretch>
                    </p:blipFill>
                    <p:spPr>
                      <a:xfrm>
                        <a:off x="1588" y="1588"/>
                        <a:ext cx="1588" cy="1588"/>
                      </a:xfrm>
                      <a:prstGeom prst="rect">
                        <a:avLst/>
                      </a:prstGeom>
                    </p:spPr>
                  </p:pic>
                </p:oleObj>
              </mc:Fallback>
            </mc:AlternateContent>
          </a:graphicData>
        </a:graphic>
      </p:graphicFrame>
      <p:sp>
        <p:nvSpPr>
          <p:cNvPr id="2" name="Rectangle 3" hidden="1">
            <a:extLst>
              <a:ext uri="{FF2B5EF4-FFF2-40B4-BE49-F238E27FC236}">
                <a16:creationId xmlns:a16="http://schemas.microsoft.com/office/drawing/2014/main" id="{A2994B40-DF0F-4EE0-8098-73DBD5C3F7E7}"/>
              </a:ext>
            </a:extLst>
          </p:cNvPr>
          <p:cNvSpPr/>
          <p:nvPr userDrawn="1">
            <p:custDataLst>
              <p:tags r:id="rId2"/>
            </p:custDataLst>
          </p:nvPr>
        </p:nvSpPr>
        <p:spPr>
          <a:xfrm>
            <a:off x="0" y="0"/>
            <a:ext cx="158750" cy="158750"/>
          </a:xfrm>
          <a:prstGeom prst="rect">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a:spcBef>
                <a:spcPts val="300"/>
              </a:spcBef>
              <a:spcAft>
                <a:spcPts val="300"/>
              </a:spcAft>
            </a:pPr>
            <a:endParaRPr lang="en-US" sz="2200" b="1" i="0" baseline="0" dirty="0">
              <a:solidFill>
                <a:schemeClr val="bg1"/>
              </a:solidFill>
              <a:latin typeface="Arial" panose="020B0604020202020204" pitchFamily="34" charset="0"/>
              <a:ea typeface="+mj-ea"/>
              <a:cs typeface="+mj-cs"/>
              <a:sym typeface="Arial" panose="020B0604020202020204" pitchFamily="34" charset="0"/>
            </a:endParaRPr>
          </a:p>
        </p:txBody>
      </p:sp>
      <p:sp>
        <p:nvSpPr>
          <p:cNvPr id="6" name="RectangleLight">
            <a:extLst>
              <a:ext uri="{FF2B5EF4-FFF2-40B4-BE49-F238E27FC236}">
                <a16:creationId xmlns:a16="http://schemas.microsoft.com/office/drawing/2014/main" id="{3FA229FA-A3E6-464F-8FAE-54175450EBEB}"/>
              </a:ext>
            </a:extLst>
          </p:cNvPr>
          <p:cNvSpPr/>
          <p:nvPr userDrawn="1">
            <p:custDataLst>
              <p:tags r:id="rId3"/>
            </p:custDataLst>
          </p:nvPr>
        </p:nvSpPr>
        <p:spPr bwMode="blackGray">
          <a:xfrm>
            <a:off x="2560320" y="0"/>
            <a:ext cx="6583680" cy="6858000"/>
          </a:xfrm>
          <a:prstGeom prst="rect">
            <a:avLst/>
          </a:prstGeom>
          <a:solidFill>
            <a:srgbClr val="DBE3F9"/>
          </a:solidFill>
          <a:ln w="63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t" anchorCtr="0" forceAA="0" compatLnSpc="1">
            <a:prstTxWarp prst="textNoShape">
              <a:avLst/>
            </a:prstTxWarp>
            <a:noAutofit/>
          </a:bodyPr>
          <a:lstStyle/>
          <a:p>
            <a:pPr algn="ctr"/>
            <a:endParaRPr lang="en-US" sz="1350" dirty="0">
              <a:solidFill>
                <a:srgbClr val="F0F0F0"/>
              </a:solidFill>
              <a:latin typeface="Arial" panose="020B0604020202020204" pitchFamily="34" charset="0"/>
            </a:endParaRPr>
          </a:p>
        </p:txBody>
      </p:sp>
      <p:sp>
        <p:nvSpPr>
          <p:cNvPr id="10" name="5. Source" hidden="1">
            <a:extLst>
              <a:ext uri="{FF2B5EF4-FFF2-40B4-BE49-F238E27FC236}">
                <a16:creationId xmlns:a16="http://schemas.microsoft.com/office/drawing/2014/main" id="{71220653-0E59-43CC-9608-6D9E9A9A645B}"/>
              </a:ext>
            </a:extLst>
          </p:cNvPr>
          <p:cNvSpPr txBox="1">
            <a:spLocks/>
          </p:cNvSpPr>
          <p:nvPr userDrawn="1">
            <p:custDataLst>
              <p:tags r:id="rId4"/>
            </p:custDataLst>
          </p:nvPr>
        </p:nvSpPr>
        <p:spPr>
          <a:xfrm>
            <a:off x="416052" y="6501669"/>
            <a:ext cx="1890839" cy="123111"/>
          </a:xfrm>
          <a:prstGeom prst="rect">
            <a:avLst/>
          </a:prstGeom>
        </p:spPr>
        <p:txBody>
          <a:bodyPr vert="horz" wrap="square" lIns="0" tIns="0" rIns="0" bIns="0" rtlCol="0" anchor="b">
            <a:noAutofit/>
          </a:bodyPr>
          <a:lstStyle>
            <a:defPPr>
              <a:defRPr lang="en-US"/>
            </a:defPPr>
            <a:lvl1pPr indent="0">
              <a:lnSpc>
                <a:spcPct val="100000"/>
              </a:lnSpc>
              <a:spcBef>
                <a:spcPts val="300"/>
              </a:spcBef>
              <a:spcAft>
                <a:spcPts val="300"/>
              </a:spcAft>
              <a:buFont typeface="Segoe UI" panose="020B0502040204020203" pitchFamily="34" charset="0"/>
              <a:buChar char="​"/>
              <a:defRPr sz="800">
                <a:cs typeface="Arial" panose="020B0604020202020204" pitchFamily="34" charset="0"/>
              </a:defRPr>
            </a:lvl1pPr>
            <a:lvl2pPr marL="228600"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lvl="0"/>
            <a:r>
              <a:rPr lang="en-US" dirty="0"/>
              <a:t>Source: …</a:t>
            </a:r>
          </a:p>
        </p:txBody>
      </p:sp>
      <p:sp>
        <p:nvSpPr>
          <p:cNvPr id="11" name="1. On-page tracker">
            <a:extLst>
              <a:ext uri="{FF2B5EF4-FFF2-40B4-BE49-F238E27FC236}">
                <a16:creationId xmlns:a16="http://schemas.microsoft.com/office/drawing/2014/main" id="{1C94DE74-BFF3-427D-B1EB-6EC01224A215}"/>
              </a:ext>
            </a:extLst>
          </p:cNvPr>
          <p:cNvSpPr>
            <a:spLocks noGrp="1"/>
          </p:cNvSpPr>
          <p:nvPr>
            <p:ph type="body" sz="quarter" idx="10" hasCustomPrompt="1"/>
            <p:custDataLst>
              <p:tags r:id="rId5"/>
            </p:custDataLst>
          </p:nvPr>
        </p:nvSpPr>
        <p:spPr>
          <a:xfrm>
            <a:off x="416053" y="41597"/>
            <a:ext cx="1890839" cy="123111"/>
          </a:xfrm>
          <a:prstGeom prst="rect">
            <a:avLst/>
          </a:prstGeom>
          <a:ln w="6350">
            <a:noFill/>
            <a:miter lim="800000"/>
          </a:ln>
        </p:spPr>
        <p:txBody>
          <a:bodyPr vert="horz" wrap="square" lIns="0" tIns="0" rIns="0" bIns="0" rtlCol="0">
            <a:noAutofit/>
          </a:bodyPr>
          <a:lstStyle>
            <a:lvl1pPr>
              <a:defRPr lang="en-US" sz="800" b="0" dirty="0">
                <a:cs typeface="+mn-cs"/>
              </a:defRPr>
            </a:lvl1pPr>
          </a:lstStyle>
          <a:p>
            <a:pPr lvl="0"/>
            <a:r>
              <a:rPr lang="en-US" dirty="0"/>
              <a:t>Add tracker</a:t>
            </a:r>
          </a:p>
        </p:txBody>
      </p:sp>
      <p:sp>
        <p:nvSpPr>
          <p:cNvPr id="12" name="3. Subtitle">
            <a:extLst>
              <a:ext uri="{FF2B5EF4-FFF2-40B4-BE49-F238E27FC236}">
                <a16:creationId xmlns:a16="http://schemas.microsoft.com/office/drawing/2014/main" id="{B7EC052A-7EEB-4E98-B92D-8E3E6C89311C}"/>
              </a:ext>
            </a:extLst>
          </p:cNvPr>
          <p:cNvSpPr>
            <a:spLocks noGrp="1"/>
          </p:cNvSpPr>
          <p:nvPr>
            <p:ph type="subTitle" idx="1"/>
            <p:custDataLst>
              <p:tags r:id="rId6"/>
            </p:custDataLst>
          </p:nvPr>
        </p:nvSpPr>
        <p:spPr>
          <a:xfrm>
            <a:off x="411163" y="3636552"/>
            <a:ext cx="1890839" cy="492443"/>
          </a:xfrm>
        </p:spPr>
        <p:txBody>
          <a:bodyPr wrap="square">
            <a:noAutofit/>
          </a:bodyPr>
          <a:lstStyle>
            <a:lvl1pPr marL="0" indent="0" algn="l">
              <a:buNone/>
              <a:defRPr sz="1600" b="0">
                <a:solidFill>
                  <a:schemeClr val="tx1"/>
                </a:solidFill>
              </a:defRPr>
            </a:lvl1pPr>
            <a:lvl2pPr marL="457178" indent="0" algn="ctr">
              <a:buNone/>
              <a:defRPr sz="2000"/>
            </a:lvl2pPr>
            <a:lvl3pPr marL="914354" indent="0" algn="ctr">
              <a:buNone/>
              <a:defRPr sz="1800"/>
            </a:lvl3pPr>
            <a:lvl4pPr marL="1371532" indent="0" algn="ctr">
              <a:buNone/>
              <a:defRPr sz="1600"/>
            </a:lvl4pPr>
            <a:lvl5pPr marL="1828709" indent="0" algn="ctr">
              <a:buNone/>
              <a:defRPr sz="1600"/>
            </a:lvl5pPr>
            <a:lvl6pPr marL="2285886" indent="0" algn="ctr">
              <a:buNone/>
              <a:defRPr sz="1600"/>
            </a:lvl6pPr>
            <a:lvl7pPr marL="2743062" indent="0" algn="ctr">
              <a:buNone/>
              <a:defRPr sz="1600"/>
            </a:lvl7pPr>
            <a:lvl8pPr marL="3200240" indent="0" algn="ctr">
              <a:buNone/>
              <a:defRPr sz="1600"/>
            </a:lvl8pPr>
            <a:lvl9pPr marL="3657418" indent="0" algn="ctr">
              <a:buNone/>
              <a:defRPr sz="1600"/>
            </a:lvl9pPr>
          </a:lstStyle>
          <a:p>
            <a:r>
              <a:rPr lang="en-US"/>
              <a:t>Click to edit Master subtitle style</a:t>
            </a:r>
            <a:endParaRPr lang="en-US" dirty="0"/>
          </a:p>
        </p:txBody>
      </p:sp>
      <p:sp>
        <p:nvSpPr>
          <p:cNvPr id="13" name="2. Slide Title">
            <a:extLst>
              <a:ext uri="{FF2B5EF4-FFF2-40B4-BE49-F238E27FC236}">
                <a16:creationId xmlns:a16="http://schemas.microsoft.com/office/drawing/2014/main" id="{6EDF22DC-CFC6-49A3-985F-D21B951A77A3}"/>
              </a:ext>
            </a:extLst>
          </p:cNvPr>
          <p:cNvSpPr>
            <a:spLocks noGrp="1"/>
          </p:cNvSpPr>
          <p:nvPr>
            <p:ph type="title"/>
            <p:custDataLst>
              <p:tags r:id="rId7"/>
            </p:custDataLst>
          </p:nvPr>
        </p:nvSpPr>
        <p:spPr>
          <a:xfrm>
            <a:off x="411163" y="2502261"/>
            <a:ext cx="1890839" cy="1015663"/>
          </a:xfrm>
        </p:spPr>
        <p:txBody>
          <a:bodyPr anchor="b">
            <a:noAutofit/>
          </a:bodyPr>
          <a:lstStyle>
            <a:lvl1pPr>
              <a:defRPr>
                <a:solidFill>
                  <a:schemeClr val="tx1"/>
                </a:solidFill>
              </a:defRPr>
            </a:lvl1pPr>
          </a:lstStyle>
          <a:p>
            <a:r>
              <a:rPr lang="en-US"/>
              <a:t>Click to edit Master title style</a:t>
            </a:r>
            <a:endParaRPr lang="en-US" dirty="0"/>
          </a:p>
        </p:txBody>
      </p:sp>
      <p:sp>
        <p:nvSpPr>
          <p:cNvPr id="14" name="Slide Number">
            <a:extLst>
              <a:ext uri="{FF2B5EF4-FFF2-40B4-BE49-F238E27FC236}">
                <a16:creationId xmlns:a16="http://schemas.microsoft.com/office/drawing/2014/main" id="{F463310E-A1CE-491A-A58B-9DF9FAD834F7}"/>
              </a:ext>
            </a:extLst>
          </p:cNvPr>
          <p:cNvSpPr>
            <a:spLocks noChangeArrowheads="1"/>
          </p:cNvSpPr>
          <p:nvPr userDrawn="1">
            <p:custDataLst>
              <p:tags r:id="rId8"/>
            </p:custDataLst>
          </p:nvPr>
        </p:nvSpPr>
        <p:spPr bwMode="ltGray">
          <a:xfrm>
            <a:off x="8476488" y="6637674"/>
            <a:ext cx="244126" cy="123111"/>
          </a:xfrm>
          <a:prstGeom prst="rect">
            <a:avLst/>
          </a:prstGeom>
          <a:noFill/>
          <a:ln w="9525" algn="ctr">
            <a:noFill/>
            <a:miter lim="800000"/>
            <a:headEnd/>
            <a:tailEnd/>
          </a:ln>
          <a:effectLst/>
        </p:spPr>
        <p:txBody>
          <a:bodyPr wrap="square" lIns="0" tIns="0" rIns="0" bIns="0" anchor="b">
            <a:spAutoFit/>
          </a:bodyPr>
          <a:lstStyle/>
          <a:p>
            <a:pPr algn="r" defTabSz="458047" fontAlgn="auto">
              <a:spcBef>
                <a:spcPts val="0"/>
              </a:spcBef>
              <a:spcAft>
                <a:spcPts val="0"/>
              </a:spcAft>
              <a:defRPr/>
            </a:pPr>
            <a:fld id="{4ABDCABE-3F10-B64C-92F1-862014417034}" type="slidenum">
              <a:rPr lang="en-US" sz="800" smtClean="0">
                <a:solidFill>
                  <a:schemeClr val="tx1"/>
                </a:solidFill>
                <a:latin typeface="+mn-lt"/>
                <a:ea typeface="+mn-ea"/>
                <a:cs typeface="Arial" panose="020B0604020202020204" pitchFamily="34" charset="0"/>
              </a:rPr>
              <a:pPr algn="r" defTabSz="458047" fontAlgn="auto">
                <a:spcBef>
                  <a:spcPts val="0"/>
                </a:spcBef>
                <a:spcAft>
                  <a:spcPts val="0"/>
                </a:spcAft>
                <a:defRPr/>
              </a:pPr>
              <a:t>‹#›</a:t>
            </a:fld>
            <a:endParaRPr lang="en-US" sz="800" dirty="0">
              <a:solidFill>
                <a:schemeClr val="tx1"/>
              </a:solidFill>
              <a:latin typeface="+mn-lt"/>
              <a:ea typeface="+mn-ea"/>
              <a:cs typeface="Arial" panose="020B0604020202020204" pitchFamily="34" charset="0"/>
            </a:endParaRPr>
          </a:p>
        </p:txBody>
      </p:sp>
      <p:sp>
        <p:nvSpPr>
          <p:cNvPr id="15" name="Documenttype">
            <a:extLst>
              <a:ext uri="{FF2B5EF4-FFF2-40B4-BE49-F238E27FC236}">
                <a16:creationId xmlns:a16="http://schemas.microsoft.com/office/drawing/2014/main" id="{2419FD05-7C22-4B7B-A703-31F91DCDD9EF}"/>
              </a:ext>
            </a:extLst>
          </p:cNvPr>
          <p:cNvSpPr txBox="1">
            <a:spLocks/>
          </p:cNvSpPr>
          <p:nvPr userDrawn="1"/>
        </p:nvSpPr>
        <p:spPr>
          <a:xfrm>
            <a:off x="309729" y="6427334"/>
            <a:ext cx="2871621" cy="365213"/>
          </a:xfrm>
          <a:prstGeom prst="rect">
            <a:avLst/>
          </a:prstGeom>
        </p:spPr>
        <p:txBody>
          <a:bodyPr vert="horz" wrap="square" lIns="0" tIns="0" rIns="0" bIns="0" rtlCol="0" anchor="b">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800" i="1" dirty="0">
                <a:solidFill>
                  <a:schemeClr val="tx1">
                    <a:lumMod val="65000"/>
                    <a:lumOff val="35000"/>
                  </a:schemeClr>
                </a:solidFill>
              </a:rPr>
              <a:t>Confidential, Draft and Pre-Decisional</a:t>
            </a:r>
          </a:p>
        </p:txBody>
      </p:sp>
    </p:spTree>
    <p:extLst>
      <p:ext uri="{BB962C8B-B14F-4D97-AF65-F5344CB8AC3E}">
        <p14:creationId xmlns:p14="http://schemas.microsoft.com/office/powerpoint/2010/main" val="1474007985"/>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showMasterSp="0" preserve="1" userDrawn="1">
  <p:cSld name="1/3">
    <p:spTree>
      <p:nvGrpSpPr>
        <p:cNvPr id="1" name=""/>
        <p:cNvGrpSpPr/>
        <p:nvPr/>
      </p:nvGrpSpPr>
      <p:grpSpPr>
        <a:xfrm>
          <a:off x="0" y="0"/>
          <a:ext cx="0" cy="0"/>
          <a:chOff x="0" y="0"/>
          <a:chExt cx="0" cy="0"/>
        </a:xfrm>
      </p:grpSpPr>
      <p:graphicFrame>
        <p:nvGraphicFramePr>
          <p:cNvPr id="4" name="Object 2" hidden="1">
            <a:extLst>
              <a:ext uri="{FF2B5EF4-FFF2-40B4-BE49-F238E27FC236}">
                <a16:creationId xmlns:a16="http://schemas.microsoft.com/office/drawing/2014/main" id="{E317DDE9-4510-4ADA-BC78-E96D24597826}"/>
              </a:ext>
            </a:extLst>
          </p:cNvPr>
          <p:cNvGraphicFramePr>
            <a:graphicFrameLocks noChangeAspect="1"/>
          </p:cNvGraphicFramePr>
          <p:nvPr userDrawn="1">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10" imgW="413" imgH="416" progId="TCLayout.ActiveDocument.1">
                  <p:embed/>
                </p:oleObj>
              </mc:Choice>
              <mc:Fallback>
                <p:oleObj name="think-cell Slide" r:id="rId10" imgW="413" imgH="416" progId="TCLayout.ActiveDocument.1">
                  <p:embed/>
                  <p:pic>
                    <p:nvPicPr>
                      <p:cNvPr id="4" name="Object 2" hidden="1">
                        <a:extLst>
                          <a:ext uri="{FF2B5EF4-FFF2-40B4-BE49-F238E27FC236}">
                            <a16:creationId xmlns:a16="http://schemas.microsoft.com/office/drawing/2014/main" id="{E317DDE9-4510-4ADA-BC78-E96D24597826}"/>
                          </a:ext>
                        </a:extLst>
                      </p:cNvPr>
                      <p:cNvPicPr/>
                      <p:nvPr/>
                    </p:nvPicPr>
                    <p:blipFill>
                      <a:blip r:embed="rId11"/>
                      <a:stretch>
                        <a:fillRect/>
                      </a:stretch>
                    </p:blipFill>
                    <p:spPr>
                      <a:xfrm>
                        <a:off x="1588" y="1588"/>
                        <a:ext cx="1588" cy="1588"/>
                      </a:xfrm>
                      <a:prstGeom prst="rect">
                        <a:avLst/>
                      </a:prstGeom>
                    </p:spPr>
                  </p:pic>
                </p:oleObj>
              </mc:Fallback>
            </mc:AlternateContent>
          </a:graphicData>
        </a:graphic>
      </p:graphicFrame>
      <p:sp>
        <p:nvSpPr>
          <p:cNvPr id="5" name="Rectangle 3" hidden="1">
            <a:extLst>
              <a:ext uri="{FF2B5EF4-FFF2-40B4-BE49-F238E27FC236}">
                <a16:creationId xmlns:a16="http://schemas.microsoft.com/office/drawing/2014/main" id="{30D7698A-7001-41A3-B997-323E2D93DCCC}"/>
              </a:ext>
            </a:extLst>
          </p:cNvPr>
          <p:cNvSpPr/>
          <p:nvPr userDrawn="1">
            <p:custDataLst>
              <p:tags r:id="rId2"/>
            </p:custDataLst>
          </p:nvPr>
        </p:nvSpPr>
        <p:spPr>
          <a:xfrm>
            <a:off x="0" y="0"/>
            <a:ext cx="158750" cy="158750"/>
          </a:xfrm>
          <a:prstGeom prst="rect">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a:spcBef>
                <a:spcPts val="300"/>
              </a:spcBef>
              <a:spcAft>
                <a:spcPts val="300"/>
              </a:spcAft>
            </a:pPr>
            <a:endParaRPr lang="en-US" sz="2200" b="1" i="0" baseline="0" dirty="0">
              <a:solidFill>
                <a:schemeClr val="bg1"/>
              </a:solidFill>
              <a:latin typeface="Arial" panose="020B0604020202020204" pitchFamily="34" charset="0"/>
              <a:ea typeface="+mj-ea"/>
              <a:cs typeface="+mj-cs"/>
              <a:sym typeface="Arial" panose="020B0604020202020204" pitchFamily="34" charset="0"/>
            </a:endParaRPr>
          </a:p>
        </p:txBody>
      </p:sp>
      <p:sp>
        <p:nvSpPr>
          <p:cNvPr id="6" name="RectangleLight">
            <a:extLst>
              <a:ext uri="{FF2B5EF4-FFF2-40B4-BE49-F238E27FC236}">
                <a16:creationId xmlns:a16="http://schemas.microsoft.com/office/drawing/2014/main" id="{3FA229FA-A3E6-464F-8FAE-54175450EBEB}"/>
              </a:ext>
            </a:extLst>
          </p:cNvPr>
          <p:cNvSpPr/>
          <p:nvPr userDrawn="1">
            <p:custDataLst>
              <p:tags r:id="rId3"/>
            </p:custDataLst>
          </p:nvPr>
        </p:nvSpPr>
        <p:spPr bwMode="blackGray">
          <a:xfrm>
            <a:off x="3273552" y="0"/>
            <a:ext cx="5870448" cy="6858000"/>
          </a:xfrm>
          <a:prstGeom prst="rect">
            <a:avLst/>
          </a:prstGeom>
          <a:solidFill>
            <a:srgbClr val="DBE3F9"/>
          </a:solidFill>
          <a:ln w="63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t" anchorCtr="0" forceAA="0" compatLnSpc="1">
            <a:prstTxWarp prst="textNoShape">
              <a:avLst/>
            </a:prstTxWarp>
            <a:noAutofit/>
          </a:bodyPr>
          <a:lstStyle/>
          <a:p>
            <a:pPr algn="ctr"/>
            <a:endParaRPr lang="en-US" sz="1350" dirty="0">
              <a:solidFill>
                <a:srgbClr val="F0F0F0"/>
              </a:solidFill>
              <a:latin typeface="Arial" panose="020B0604020202020204" pitchFamily="34" charset="0"/>
            </a:endParaRPr>
          </a:p>
        </p:txBody>
      </p:sp>
      <p:sp>
        <p:nvSpPr>
          <p:cNvPr id="10" name="5. Source" hidden="1">
            <a:extLst>
              <a:ext uri="{FF2B5EF4-FFF2-40B4-BE49-F238E27FC236}">
                <a16:creationId xmlns:a16="http://schemas.microsoft.com/office/drawing/2014/main" id="{9E8DABE5-6099-4D42-9730-B3FED1A8FD55}"/>
              </a:ext>
            </a:extLst>
          </p:cNvPr>
          <p:cNvSpPr txBox="1">
            <a:spLocks/>
          </p:cNvSpPr>
          <p:nvPr userDrawn="1">
            <p:custDataLst>
              <p:tags r:id="rId4"/>
            </p:custDataLst>
          </p:nvPr>
        </p:nvSpPr>
        <p:spPr>
          <a:xfrm>
            <a:off x="416052" y="6501669"/>
            <a:ext cx="2607005" cy="123111"/>
          </a:xfrm>
          <a:prstGeom prst="rect">
            <a:avLst/>
          </a:prstGeom>
        </p:spPr>
        <p:txBody>
          <a:bodyPr vert="horz" wrap="square" lIns="0" tIns="0" rIns="0" bIns="0" rtlCol="0" anchor="b">
            <a:noAutofit/>
          </a:bodyPr>
          <a:lstStyle>
            <a:defPPr>
              <a:defRPr lang="en-US"/>
            </a:defPPr>
            <a:lvl1pPr indent="0">
              <a:lnSpc>
                <a:spcPct val="100000"/>
              </a:lnSpc>
              <a:spcBef>
                <a:spcPts val="300"/>
              </a:spcBef>
              <a:spcAft>
                <a:spcPts val="300"/>
              </a:spcAft>
              <a:buFont typeface="Segoe UI" panose="020B0502040204020203" pitchFamily="34" charset="0"/>
              <a:buChar char="​"/>
              <a:defRPr sz="800">
                <a:cs typeface="Arial" panose="020B0604020202020204" pitchFamily="34" charset="0"/>
              </a:defRPr>
            </a:lvl1pPr>
            <a:lvl2pPr marL="228600"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lvl="0"/>
            <a:r>
              <a:rPr lang="en-US" dirty="0"/>
              <a:t>Source: …</a:t>
            </a:r>
          </a:p>
        </p:txBody>
      </p:sp>
      <p:sp>
        <p:nvSpPr>
          <p:cNvPr id="11" name="1. On-page tracker">
            <a:extLst>
              <a:ext uri="{FF2B5EF4-FFF2-40B4-BE49-F238E27FC236}">
                <a16:creationId xmlns:a16="http://schemas.microsoft.com/office/drawing/2014/main" id="{F2D8FBFF-13B8-4394-9AF5-D206F6B8DF0D}"/>
              </a:ext>
            </a:extLst>
          </p:cNvPr>
          <p:cNvSpPr>
            <a:spLocks noGrp="1"/>
          </p:cNvSpPr>
          <p:nvPr>
            <p:ph type="body" sz="quarter" idx="10" hasCustomPrompt="1"/>
            <p:custDataLst>
              <p:tags r:id="rId5"/>
            </p:custDataLst>
          </p:nvPr>
        </p:nvSpPr>
        <p:spPr>
          <a:xfrm>
            <a:off x="416052" y="41597"/>
            <a:ext cx="2765298" cy="123111"/>
          </a:xfrm>
          <a:prstGeom prst="rect">
            <a:avLst/>
          </a:prstGeom>
          <a:ln w="6350">
            <a:noFill/>
            <a:miter lim="800000"/>
          </a:ln>
        </p:spPr>
        <p:txBody>
          <a:bodyPr vert="horz" wrap="square" lIns="0" tIns="0" rIns="0" bIns="0" rtlCol="0">
            <a:spAutoFit/>
          </a:bodyPr>
          <a:lstStyle>
            <a:lvl1pPr>
              <a:defRPr lang="en-US" sz="800" b="0" dirty="0">
                <a:cs typeface="+mn-cs"/>
              </a:defRPr>
            </a:lvl1pPr>
          </a:lstStyle>
          <a:p>
            <a:pPr lvl="0"/>
            <a:r>
              <a:rPr lang="en-US" dirty="0"/>
              <a:t>Add tracker</a:t>
            </a:r>
          </a:p>
        </p:txBody>
      </p:sp>
      <p:sp>
        <p:nvSpPr>
          <p:cNvPr id="12" name="2. Slide Title">
            <a:extLst>
              <a:ext uri="{FF2B5EF4-FFF2-40B4-BE49-F238E27FC236}">
                <a16:creationId xmlns:a16="http://schemas.microsoft.com/office/drawing/2014/main" id="{28C5B63D-E9C7-4AF1-8B9D-DBEF74F2CE52}"/>
              </a:ext>
            </a:extLst>
          </p:cNvPr>
          <p:cNvSpPr>
            <a:spLocks noGrp="1"/>
          </p:cNvSpPr>
          <p:nvPr>
            <p:ph type="title"/>
            <p:custDataLst>
              <p:tags r:id="rId6"/>
            </p:custDataLst>
          </p:nvPr>
        </p:nvSpPr>
        <p:spPr>
          <a:xfrm>
            <a:off x="411163" y="2840816"/>
            <a:ext cx="2607005" cy="677108"/>
          </a:xfrm>
        </p:spPr>
        <p:txBody>
          <a:bodyPr anchor="b">
            <a:noAutofit/>
          </a:bodyPr>
          <a:lstStyle>
            <a:lvl1pPr>
              <a:defRPr>
                <a:solidFill>
                  <a:schemeClr val="tx1"/>
                </a:solidFill>
              </a:defRPr>
            </a:lvl1pPr>
          </a:lstStyle>
          <a:p>
            <a:r>
              <a:rPr lang="en-US"/>
              <a:t>Click to edit Master title style</a:t>
            </a:r>
            <a:endParaRPr lang="en-US" dirty="0"/>
          </a:p>
        </p:txBody>
      </p:sp>
      <p:sp>
        <p:nvSpPr>
          <p:cNvPr id="13" name="3. Subtitle">
            <a:extLst>
              <a:ext uri="{FF2B5EF4-FFF2-40B4-BE49-F238E27FC236}">
                <a16:creationId xmlns:a16="http://schemas.microsoft.com/office/drawing/2014/main" id="{C302CFF5-7D13-40E9-B0FB-8BC438F87D7F}"/>
              </a:ext>
            </a:extLst>
          </p:cNvPr>
          <p:cNvSpPr>
            <a:spLocks noGrp="1"/>
          </p:cNvSpPr>
          <p:nvPr>
            <p:ph type="subTitle" idx="1"/>
            <p:custDataLst>
              <p:tags r:id="rId7"/>
            </p:custDataLst>
          </p:nvPr>
        </p:nvSpPr>
        <p:spPr>
          <a:xfrm>
            <a:off x="411163" y="3636552"/>
            <a:ext cx="2596896" cy="492443"/>
          </a:xfrm>
        </p:spPr>
        <p:txBody>
          <a:bodyPr wrap="square">
            <a:noAutofit/>
          </a:bodyPr>
          <a:lstStyle>
            <a:lvl1pPr marL="0" indent="0" algn="l">
              <a:buNone/>
              <a:defRPr sz="1600" b="0">
                <a:solidFill>
                  <a:schemeClr val="tx1"/>
                </a:solidFill>
              </a:defRPr>
            </a:lvl1pPr>
            <a:lvl2pPr marL="457178" indent="0" algn="ctr">
              <a:buNone/>
              <a:defRPr sz="2000"/>
            </a:lvl2pPr>
            <a:lvl3pPr marL="914354" indent="0" algn="ctr">
              <a:buNone/>
              <a:defRPr sz="1800"/>
            </a:lvl3pPr>
            <a:lvl4pPr marL="1371532" indent="0" algn="ctr">
              <a:buNone/>
              <a:defRPr sz="1600"/>
            </a:lvl4pPr>
            <a:lvl5pPr marL="1828709" indent="0" algn="ctr">
              <a:buNone/>
              <a:defRPr sz="1600"/>
            </a:lvl5pPr>
            <a:lvl6pPr marL="2285886" indent="0" algn="ctr">
              <a:buNone/>
              <a:defRPr sz="1600"/>
            </a:lvl6pPr>
            <a:lvl7pPr marL="2743062" indent="0" algn="ctr">
              <a:buNone/>
              <a:defRPr sz="1600"/>
            </a:lvl7pPr>
            <a:lvl8pPr marL="3200240" indent="0" algn="ctr">
              <a:buNone/>
              <a:defRPr sz="1600"/>
            </a:lvl8pPr>
            <a:lvl9pPr marL="3657418" indent="0" algn="ctr">
              <a:buNone/>
              <a:defRPr sz="1600"/>
            </a:lvl9pPr>
          </a:lstStyle>
          <a:p>
            <a:r>
              <a:rPr lang="en-US"/>
              <a:t>Click to edit Master subtitle style</a:t>
            </a:r>
            <a:endParaRPr lang="en-US" dirty="0"/>
          </a:p>
        </p:txBody>
      </p:sp>
      <p:sp>
        <p:nvSpPr>
          <p:cNvPr id="14" name="Slide Number">
            <a:extLst>
              <a:ext uri="{FF2B5EF4-FFF2-40B4-BE49-F238E27FC236}">
                <a16:creationId xmlns:a16="http://schemas.microsoft.com/office/drawing/2014/main" id="{297D7C76-C65E-4CC9-A67E-4696F7C9613D}"/>
              </a:ext>
            </a:extLst>
          </p:cNvPr>
          <p:cNvSpPr>
            <a:spLocks noChangeArrowheads="1"/>
          </p:cNvSpPr>
          <p:nvPr userDrawn="1">
            <p:custDataLst>
              <p:tags r:id="rId8"/>
            </p:custDataLst>
          </p:nvPr>
        </p:nvSpPr>
        <p:spPr bwMode="ltGray">
          <a:xfrm>
            <a:off x="8476488" y="6637674"/>
            <a:ext cx="244126" cy="123111"/>
          </a:xfrm>
          <a:prstGeom prst="rect">
            <a:avLst/>
          </a:prstGeom>
          <a:noFill/>
          <a:ln w="9525" algn="ctr">
            <a:noFill/>
            <a:miter lim="800000"/>
            <a:headEnd/>
            <a:tailEnd/>
          </a:ln>
          <a:effectLst/>
        </p:spPr>
        <p:txBody>
          <a:bodyPr wrap="square" lIns="0" tIns="0" rIns="0" bIns="0" anchor="b">
            <a:spAutoFit/>
          </a:bodyPr>
          <a:lstStyle/>
          <a:p>
            <a:pPr algn="r" defTabSz="458047" fontAlgn="auto">
              <a:spcBef>
                <a:spcPts val="0"/>
              </a:spcBef>
              <a:spcAft>
                <a:spcPts val="0"/>
              </a:spcAft>
              <a:defRPr/>
            </a:pPr>
            <a:fld id="{4ABDCABE-3F10-B64C-92F1-862014417034}" type="slidenum">
              <a:rPr lang="en-US" sz="800" smtClean="0">
                <a:solidFill>
                  <a:schemeClr val="tx1"/>
                </a:solidFill>
                <a:latin typeface="+mn-lt"/>
                <a:ea typeface="+mn-ea"/>
                <a:cs typeface="Arial" panose="020B0604020202020204" pitchFamily="34" charset="0"/>
              </a:rPr>
              <a:pPr algn="r" defTabSz="458047" fontAlgn="auto">
                <a:spcBef>
                  <a:spcPts val="0"/>
                </a:spcBef>
                <a:spcAft>
                  <a:spcPts val="0"/>
                </a:spcAft>
                <a:defRPr/>
              </a:pPr>
              <a:t>‹#›</a:t>
            </a:fld>
            <a:endParaRPr lang="en-US" sz="800" dirty="0">
              <a:solidFill>
                <a:schemeClr val="tx1"/>
              </a:solidFill>
              <a:latin typeface="+mn-lt"/>
              <a:ea typeface="+mn-ea"/>
              <a:cs typeface="Arial" panose="020B0604020202020204" pitchFamily="34" charset="0"/>
            </a:endParaRPr>
          </a:p>
        </p:txBody>
      </p:sp>
      <p:sp>
        <p:nvSpPr>
          <p:cNvPr id="15" name="Documenttype">
            <a:extLst>
              <a:ext uri="{FF2B5EF4-FFF2-40B4-BE49-F238E27FC236}">
                <a16:creationId xmlns:a16="http://schemas.microsoft.com/office/drawing/2014/main" id="{F3F73D64-B470-4557-8F79-8782F469C850}"/>
              </a:ext>
            </a:extLst>
          </p:cNvPr>
          <p:cNvSpPr txBox="1">
            <a:spLocks/>
          </p:cNvSpPr>
          <p:nvPr userDrawn="1"/>
        </p:nvSpPr>
        <p:spPr>
          <a:xfrm>
            <a:off x="309729" y="6427334"/>
            <a:ext cx="2871621" cy="365213"/>
          </a:xfrm>
          <a:prstGeom prst="rect">
            <a:avLst/>
          </a:prstGeom>
        </p:spPr>
        <p:txBody>
          <a:bodyPr vert="horz" wrap="square" lIns="0" tIns="0" rIns="0" bIns="0" rtlCol="0" anchor="b">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800" i="1" dirty="0">
                <a:solidFill>
                  <a:schemeClr val="tx1">
                    <a:lumMod val="65000"/>
                    <a:lumOff val="35000"/>
                  </a:schemeClr>
                </a:solidFill>
              </a:rPr>
              <a:t>Confidential, Draft and Pre-Decisional</a:t>
            </a:r>
          </a:p>
        </p:txBody>
      </p:sp>
    </p:spTree>
    <p:extLst>
      <p:ext uri="{BB962C8B-B14F-4D97-AF65-F5344CB8AC3E}">
        <p14:creationId xmlns:p14="http://schemas.microsoft.com/office/powerpoint/2010/main" val="2554435262"/>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showMasterSp="0" preserve="1" userDrawn="1">
  <p:cSld name="1/2">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AE8063F9-BD79-4AC7-AE37-FA41373B03AA}"/>
              </a:ext>
            </a:extLst>
          </p:cNvPr>
          <p:cNvGraphicFramePr>
            <a:graphicFrameLocks noChangeAspect="1"/>
          </p:cNvGraphicFramePr>
          <p:nvPr userDrawn="1">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10" imgW="592" imgH="591" progId="TCLayout.ActiveDocument.1">
                  <p:embed/>
                </p:oleObj>
              </mc:Choice>
              <mc:Fallback>
                <p:oleObj name="think-cell Slide" r:id="rId10" imgW="592" imgH="591" progId="TCLayout.ActiveDocument.1">
                  <p:embed/>
                  <p:pic>
                    <p:nvPicPr>
                      <p:cNvPr id="3" name="Object 2" hidden="1">
                        <a:extLst>
                          <a:ext uri="{FF2B5EF4-FFF2-40B4-BE49-F238E27FC236}">
                            <a16:creationId xmlns:a16="http://schemas.microsoft.com/office/drawing/2014/main" id="{AE8063F9-BD79-4AC7-AE37-FA41373B03AA}"/>
                          </a:ext>
                        </a:extLst>
                      </p:cNvPr>
                      <p:cNvPicPr/>
                      <p:nvPr/>
                    </p:nvPicPr>
                    <p:blipFill>
                      <a:blip r:embed="rId11"/>
                      <a:stretch>
                        <a:fillRect/>
                      </a:stretch>
                    </p:blipFill>
                    <p:spPr>
                      <a:xfrm>
                        <a:off x="1588" y="1588"/>
                        <a:ext cx="1588" cy="1588"/>
                      </a:xfrm>
                      <a:prstGeom prst="rect">
                        <a:avLst/>
                      </a:prstGeom>
                    </p:spPr>
                  </p:pic>
                </p:oleObj>
              </mc:Fallback>
            </mc:AlternateContent>
          </a:graphicData>
        </a:graphic>
      </p:graphicFrame>
      <p:sp>
        <p:nvSpPr>
          <p:cNvPr id="2" name="Rectangle 3" hidden="1">
            <a:extLst>
              <a:ext uri="{FF2B5EF4-FFF2-40B4-BE49-F238E27FC236}">
                <a16:creationId xmlns:a16="http://schemas.microsoft.com/office/drawing/2014/main" id="{7D5CD0B7-78F0-4D90-8217-39B2ABEF29EA}"/>
              </a:ext>
            </a:extLst>
          </p:cNvPr>
          <p:cNvSpPr/>
          <p:nvPr userDrawn="1">
            <p:custDataLst>
              <p:tags r:id="rId2"/>
            </p:custDataLst>
          </p:nvPr>
        </p:nvSpPr>
        <p:spPr>
          <a:xfrm>
            <a:off x="0" y="0"/>
            <a:ext cx="158750" cy="158750"/>
          </a:xfrm>
          <a:prstGeom prst="rect">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a:spcBef>
                <a:spcPts val="300"/>
              </a:spcBef>
              <a:spcAft>
                <a:spcPts val="300"/>
              </a:spcAft>
            </a:pPr>
            <a:endParaRPr lang="en-US" sz="2200" b="1" i="0" baseline="0" dirty="0">
              <a:solidFill>
                <a:schemeClr val="bg1"/>
              </a:solidFill>
              <a:latin typeface="Arial" panose="020B0604020202020204" pitchFamily="34" charset="0"/>
              <a:ea typeface="+mj-ea"/>
              <a:cs typeface="+mj-cs"/>
              <a:sym typeface="Arial" panose="020B0604020202020204" pitchFamily="34" charset="0"/>
            </a:endParaRPr>
          </a:p>
        </p:txBody>
      </p:sp>
      <p:sp>
        <p:nvSpPr>
          <p:cNvPr id="7" name="RectangleLight">
            <a:extLst>
              <a:ext uri="{FF2B5EF4-FFF2-40B4-BE49-F238E27FC236}">
                <a16:creationId xmlns:a16="http://schemas.microsoft.com/office/drawing/2014/main" id="{2365F90A-9CD8-40EE-93CD-2729135A9569}"/>
              </a:ext>
            </a:extLst>
          </p:cNvPr>
          <p:cNvSpPr/>
          <p:nvPr userDrawn="1">
            <p:custDataLst>
              <p:tags r:id="rId3"/>
            </p:custDataLst>
          </p:nvPr>
        </p:nvSpPr>
        <p:spPr bwMode="ltGray">
          <a:xfrm>
            <a:off x="4569714" y="0"/>
            <a:ext cx="4574286" cy="6858000"/>
          </a:xfrm>
          <a:prstGeom prst="rect">
            <a:avLst/>
          </a:prstGeom>
          <a:solidFill>
            <a:srgbClr val="DBE3F9"/>
          </a:solidFill>
          <a:ln w="63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t" anchorCtr="0" forceAA="0" compatLnSpc="1">
            <a:prstTxWarp prst="textNoShape">
              <a:avLst/>
            </a:prstTxWarp>
            <a:noAutofit/>
          </a:bodyPr>
          <a:lstStyle/>
          <a:p>
            <a:pPr algn="ctr"/>
            <a:endParaRPr lang="en-US" sz="1350" dirty="0">
              <a:solidFill>
                <a:srgbClr val="F0F0F0"/>
              </a:solidFill>
              <a:latin typeface="Arial" panose="020B0604020202020204" pitchFamily="34" charset="0"/>
            </a:endParaRPr>
          </a:p>
        </p:txBody>
      </p:sp>
      <p:sp>
        <p:nvSpPr>
          <p:cNvPr id="10" name="5. Source" hidden="1">
            <a:extLst>
              <a:ext uri="{FF2B5EF4-FFF2-40B4-BE49-F238E27FC236}">
                <a16:creationId xmlns:a16="http://schemas.microsoft.com/office/drawing/2014/main" id="{0AB58A89-F6F4-4862-B0B6-9B56563426ED}"/>
              </a:ext>
            </a:extLst>
          </p:cNvPr>
          <p:cNvSpPr txBox="1">
            <a:spLocks/>
          </p:cNvSpPr>
          <p:nvPr userDrawn="1">
            <p:custDataLst>
              <p:tags r:id="rId4"/>
            </p:custDataLst>
          </p:nvPr>
        </p:nvSpPr>
        <p:spPr>
          <a:xfrm>
            <a:off x="416052" y="6501669"/>
            <a:ext cx="3869385" cy="123111"/>
          </a:xfrm>
          <a:prstGeom prst="rect">
            <a:avLst/>
          </a:prstGeom>
        </p:spPr>
        <p:txBody>
          <a:bodyPr vert="horz" wrap="square" lIns="0" tIns="0" rIns="0" bIns="0" rtlCol="0" anchor="b">
            <a:noAutofit/>
          </a:bodyPr>
          <a:lstStyle>
            <a:defPPr>
              <a:defRPr lang="en-US"/>
            </a:defPPr>
            <a:lvl1pPr indent="0">
              <a:lnSpc>
                <a:spcPct val="100000"/>
              </a:lnSpc>
              <a:spcBef>
                <a:spcPts val="300"/>
              </a:spcBef>
              <a:spcAft>
                <a:spcPts val="300"/>
              </a:spcAft>
              <a:buFont typeface="Segoe UI" panose="020B0502040204020203" pitchFamily="34" charset="0"/>
              <a:buChar char="​"/>
              <a:defRPr sz="800">
                <a:cs typeface="Arial" panose="020B0604020202020204" pitchFamily="34" charset="0"/>
              </a:defRPr>
            </a:lvl1pPr>
            <a:lvl2pPr marL="228600"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lvl="0"/>
            <a:r>
              <a:rPr lang="en-US" dirty="0"/>
              <a:t>Source: …</a:t>
            </a:r>
          </a:p>
        </p:txBody>
      </p:sp>
      <p:sp>
        <p:nvSpPr>
          <p:cNvPr id="11" name="1. On-page tracker">
            <a:extLst>
              <a:ext uri="{FF2B5EF4-FFF2-40B4-BE49-F238E27FC236}">
                <a16:creationId xmlns:a16="http://schemas.microsoft.com/office/drawing/2014/main" id="{80C43D9A-8871-4E21-8014-7D0511A34A5D}"/>
              </a:ext>
            </a:extLst>
          </p:cNvPr>
          <p:cNvSpPr>
            <a:spLocks noGrp="1"/>
          </p:cNvSpPr>
          <p:nvPr>
            <p:ph type="body" sz="quarter" idx="10" hasCustomPrompt="1"/>
            <p:custDataLst>
              <p:tags r:id="rId5"/>
            </p:custDataLst>
          </p:nvPr>
        </p:nvSpPr>
        <p:spPr>
          <a:xfrm>
            <a:off x="416052" y="41597"/>
            <a:ext cx="2765298" cy="123111"/>
          </a:xfrm>
          <a:prstGeom prst="rect">
            <a:avLst/>
          </a:prstGeom>
          <a:ln w="6350">
            <a:noFill/>
            <a:miter lim="800000"/>
          </a:ln>
        </p:spPr>
        <p:txBody>
          <a:bodyPr vert="horz" wrap="square" lIns="0" tIns="0" rIns="0" bIns="0" rtlCol="0">
            <a:spAutoFit/>
          </a:bodyPr>
          <a:lstStyle>
            <a:lvl1pPr>
              <a:defRPr lang="en-US" sz="800" b="0" dirty="0">
                <a:cs typeface="+mn-cs"/>
              </a:defRPr>
            </a:lvl1pPr>
          </a:lstStyle>
          <a:p>
            <a:pPr lvl="0"/>
            <a:r>
              <a:rPr lang="en-US" dirty="0"/>
              <a:t>Add tracker</a:t>
            </a:r>
          </a:p>
        </p:txBody>
      </p:sp>
      <p:sp>
        <p:nvSpPr>
          <p:cNvPr id="12" name="2. Slide Title">
            <a:extLst>
              <a:ext uri="{FF2B5EF4-FFF2-40B4-BE49-F238E27FC236}">
                <a16:creationId xmlns:a16="http://schemas.microsoft.com/office/drawing/2014/main" id="{D0AE5B54-AB0E-4484-9346-E286DDC6EE22}"/>
              </a:ext>
            </a:extLst>
          </p:cNvPr>
          <p:cNvSpPr>
            <a:spLocks noGrp="1"/>
          </p:cNvSpPr>
          <p:nvPr>
            <p:ph type="title"/>
            <p:custDataLst>
              <p:tags r:id="rId6"/>
            </p:custDataLst>
          </p:nvPr>
        </p:nvSpPr>
        <p:spPr>
          <a:xfrm>
            <a:off x="416052" y="173736"/>
            <a:ext cx="3869385" cy="338554"/>
          </a:xfrm>
        </p:spPr>
        <p:txBody>
          <a:bodyPr wrap="square">
            <a:spAutoFit/>
          </a:bodyPr>
          <a:lstStyle/>
          <a:p>
            <a:r>
              <a:rPr lang="en-US"/>
              <a:t>Click to edit Master title style</a:t>
            </a:r>
            <a:endParaRPr lang="en-US" dirty="0"/>
          </a:p>
        </p:txBody>
      </p:sp>
      <p:sp>
        <p:nvSpPr>
          <p:cNvPr id="13" name="3. Subtitle">
            <a:extLst>
              <a:ext uri="{FF2B5EF4-FFF2-40B4-BE49-F238E27FC236}">
                <a16:creationId xmlns:a16="http://schemas.microsoft.com/office/drawing/2014/main" id="{515FD66B-17DF-4FD2-AACA-1776A1723322}"/>
              </a:ext>
            </a:extLst>
          </p:cNvPr>
          <p:cNvSpPr>
            <a:spLocks noGrp="1"/>
          </p:cNvSpPr>
          <p:nvPr>
            <p:ph type="subTitle" idx="1"/>
            <p:custDataLst>
              <p:tags r:id="rId7"/>
            </p:custDataLst>
          </p:nvPr>
        </p:nvSpPr>
        <p:spPr>
          <a:xfrm>
            <a:off x="416052" y="525928"/>
            <a:ext cx="3869385" cy="246221"/>
          </a:xfrm>
          <a:prstGeom prst="rect">
            <a:avLst/>
          </a:prstGeom>
        </p:spPr>
        <p:txBody>
          <a:bodyPr wrap="square">
            <a:noAutofit/>
          </a:bodyPr>
          <a:lstStyle>
            <a:lvl1pPr marL="0" indent="0" algn="l">
              <a:buNone/>
              <a:defRPr sz="1600" b="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14" name="Slide Number">
            <a:extLst>
              <a:ext uri="{FF2B5EF4-FFF2-40B4-BE49-F238E27FC236}">
                <a16:creationId xmlns:a16="http://schemas.microsoft.com/office/drawing/2014/main" id="{D0AA6CB2-9326-44D6-9F1F-EBBC1FF32956}"/>
              </a:ext>
            </a:extLst>
          </p:cNvPr>
          <p:cNvSpPr>
            <a:spLocks noChangeArrowheads="1"/>
          </p:cNvSpPr>
          <p:nvPr userDrawn="1">
            <p:custDataLst>
              <p:tags r:id="rId8"/>
            </p:custDataLst>
          </p:nvPr>
        </p:nvSpPr>
        <p:spPr bwMode="ltGray">
          <a:xfrm>
            <a:off x="8476488" y="6637674"/>
            <a:ext cx="244126" cy="123111"/>
          </a:xfrm>
          <a:prstGeom prst="rect">
            <a:avLst/>
          </a:prstGeom>
          <a:noFill/>
          <a:ln w="9525" algn="ctr">
            <a:noFill/>
            <a:miter lim="800000"/>
            <a:headEnd/>
            <a:tailEnd/>
          </a:ln>
          <a:effectLst/>
        </p:spPr>
        <p:txBody>
          <a:bodyPr wrap="square" lIns="0" tIns="0" rIns="0" bIns="0" anchor="b">
            <a:spAutoFit/>
          </a:bodyPr>
          <a:lstStyle/>
          <a:p>
            <a:pPr algn="r" defTabSz="458047" fontAlgn="auto">
              <a:spcBef>
                <a:spcPts val="0"/>
              </a:spcBef>
              <a:spcAft>
                <a:spcPts val="0"/>
              </a:spcAft>
              <a:defRPr/>
            </a:pPr>
            <a:fld id="{4ABDCABE-3F10-B64C-92F1-862014417034}" type="slidenum">
              <a:rPr lang="en-US" sz="800" smtClean="0">
                <a:solidFill>
                  <a:schemeClr val="tx1"/>
                </a:solidFill>
                <a:latin typeface="+mn-lt"/>
                <a:ea typeface="+mn-ea"/>
                <a:cs typeface="Arial" panose="020B0604020202020204" pitchFamily="34" charset="0"/>
              </a:rPr>
              <a:pPr algn="r" defTabSz="458047" fontAlgn="auto">
                <a:spcBef>
                  <a:spcPts val="0"/>
                </a:spcBef>
                <a:spcAft>
                  <a:spcPts val="0"/>
                </a:spcAft>
                <a:defRPr/>
              </a:pPr>
              <a:t>‹#›</a:t>
            </a:fld>
            <a:endParaRPr lang="en-US" sz="800" dirty="0">
              <a:solidFill>
                <a:schemeClr val="tx1"/>
              </a:solidFill>
              <a:latin typeface="+mn-lt"/>
              <a:ea typeface="+mn-ea"/>
              <a:cs typeface="Arial" panose="020B0604020202020204" pitchFamily="34" charset="0"/>
            </a:endParaRPr>
          </a:p>
        </p:txBody>
      </p:sp>
      <p:sp>
        <p:nvSpPr>
          <p:cNvPr id="15" name="Documenttype">
            <a:extLst>
              <a:ext uri="{FF2B5EF4-FFF2-40B4-BE49-F238E27FC236}">
                <a16:creationId xmlns:a16="http://schemas.microsoft.com/office/drawing/2014/main" id="{B76ACF59-02C1-479D-897F-32A99C4BF1B1}"/>
              </a:ext>
            </a:extLst>
          </p:cNvPr>
          <p:cNvSpPr txBox="1">
            <a:spLocks/>
          </p:cNvSpPr>
          <p:nvPr userDrawn="1"/>
        </p:nvSpPr>
        <p:spPr>
          <a:xfrm>
            <a:off x="309729" y="6427334"/>
            <a:ext cx="2871621" cy="365213"/>
          </a:xfrm>
          <a:prstGeom prst="rect">
            <a:avLst/>
          </a:prstGeom>
        </p:spPr>
        <p:txBody>
          <a:bodyPr vert="horz" wrap="square" lIns="0" tIns="0" rIns="0" bIns="0" rtlCol="0" anchor="b">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800" i="1" dirty="0">
                <a:solidFill>
                  <a:schemeClr val="tx1">
                    <a:lumMod val="65000"/>
                    <a:lumOff val="35000"/>
                  </a:schemeClr>
                </a:solidFill>
              </a:rPr>
              <a:t>Confidential, Draft and Pre-Decisional</a:t>
            </a:r>
          </a:p>
        </p:txBody>
      </p:sp>
    </p:spTree>
    <p:extLst>
      <p:ext uri="{BB962C8B-B14F-4D97-AF65-F5344CB8AC3E}">
        <p14:creationId xmlns:p14="http://schemas.microsoft.com/office/powerpoint/2010/main" val="131052126"/>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showMasterSp="0" preserve="1" userDrawn="1">
  <p:cSld name="2/3">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3C874AD5-EF74-4210-B94F-F40285F6D1E0}"/>
              </a:ext>
            </a:extLst>
          </p:cNvPr>
          <p:cNvGraphicFramePr>
            <a:graphicFrameLocks noChangeAspect="1"/>
          </p:cNvGraphicFramePr>
          <p:nvPr userDrawn="1">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10" imgW="592" imgH="591" progId="TCLayout.ActiveDocument.1">
                  <p:embed/>
                </p:oleObj>
              </mc:Choice>
              <mc:Fallback>
                <p:oleObj name="think-cell Slide" r:id="rId10" imgW="592" imgH="591" progId="TCLayout.ActiveDocument.1">
                  <p:embed/>
                  <p:pic>
                    <p:nvPicPr>
                      <p:cNvPr id="3" name="Object 2" hidden="1">
                        <a:extLst>
                          <a:ext uri="{FF2B5EF4-FFF2-40B4-BE49-F238E27FC236}">
                            <a16:creationId xmlns:a16="http://schemas.microsoft.com/office/drawing/2014/main" id="{3C874AD5-EF74-4210-B94F-F40285F6D1E0}"/>
                          </a:ext>
                        </a:extLst>
                      </p:cNvPr>
                      <p:cNvPicPr/>
                      <p:nvPr/>
                    </p:nvPicPr>
                    <p:blipFill>
                      <a:blip r:embed="rId11"/>
                      <a:stretch>
                        <a:fillRect/>
                      </a:stretch>
                    </p:blipFill>
                    <p:spPr>
                      <a:xfrm>
                        <a:off x="1588" y="1588"/>
                        <a:ext cx="1588" cy="1588"/>
                      </a:xfrm>
                      <a:prstGeom prst="rect">
                        <a:avLst/>
                      </a:prstGeom>
                    </p:spPr>
                  </p:pic>
                </p:oleObj>
              </mc:Fallback>
            </mc:AlternateContent>
          </a:graphicData>
        </a:graphic>
      </p:graphicFrame>
      <p:sp>
        <p:nvSpPr>
          <p:cNvPr id="2" name="Rectangle 3" hidden="1">
            <a:extLst>
              <a:ext uri="{FF2B5EF4-FFF2-40B4-BE49-F238E27FC236}">
                <a16:creationId xmlns:a16="http://schemas.microsoft.com/office/drawing/2014/main" id="{D1DF5CE8-D561-43C7-AB94-A5D89A58CD8A}"/>
              </a:ext>
            </a:extLst>
          </p:cNvPr>
          <p:cNvSpPr/>
          <p:nvPr userDrawn="1">
            <p:custDataLst>
              <p:tags r:id="rId2"/>
            </p:custDataLst>
          </p:nvPr>
        </p:nvSpPr>
        <p:spPr>
          <a:xfrm>
            <a:off x="0" y="0"/>
            <a:ext cx="158750" cy="158750"/>
          </a:xfrm>
          <a:prstGeom prst="rect">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a:spcBef>
                <a:spcPts val="300"/>
              </a:spcBef>
              <a:spcAft>
                <a:spcPts val="300"/>
              </a:spcAft>
            </a:pPr>
            <a:endParaRPr lang="en-US" sz="2200" b="1" i="0" baseline="0" dirty="0">
              <a:solidFill>
                <a:schemeClr val="bg1"/>
              </a:solidFill>
              <a:latin typeface="Arial" panose="020B0604020202020204" pitchFamily="34" charset="0"/>
              <a:ea typeface="+mj-ea"/>
              <a:cs typeface="+mj-cs"/>
              <a:sym typeface="Arial" panose="020B0604020202020204" pitchFamily="34" charset="0"/>
            </a:endParaRPr>
          </a:p>
        </p:txBody>
      </p:sp>
      <p:sp>
        <p:nvSpPr>
          <p:cNvPr id="7" name="RectangleLight">
            <a:extLst>
              <a:ext uri="{FF2B5EF4-FFF2-40B4-BE49-F238E27FC236}">
                <a16:creationId xmlns:a16="http://schemas.microsoft.com/office/drawing/2014/main" id="{2365F90A-9CD8-40EE-93CD-2729135A9569}"/>
              </a:ext>
            </a:extLst>
          </p:cNvPr>
          <p:cNvSpPr/>
          <p:nvPr userDrawn="1">
            <p:custDataLst>
              <p:tags r:id="rId3"/>
            </p:custDataLst>
          </p:nvPr>
        </p:nvSpPr>
        <p:spPr bwMode="ltGray">
          <a:xfrm>
            <a:off x="5872734" y="0"/>
            <a:ext cx="3271266" cy="6858000"/>
          </a:xfrm>
          <a:prstGeom prst="rect">
            <a:avLst/>
          </a:prstGeom>
          <a:solidFill>
            <a:srgbClr val="DBE3F9"/>
          </a:solidFill>
          <a:ln w="63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t" anchorCtr="0" forceAA="0" compatLnSpc="1">
            <a:prstTxWarp prst="textNoShape">
              <a:avLst/>
            </a:prstTxWarp>
            <a:noAutofit/>
          </a:bodyPr>
          <a:lstStyle/>
          <a:p>
            <a:pPr algn="ctr"/>
            <a:endParaRPr lang="en-US" sz="1350" dirty="0">
              <a:solidFill>
                <a:srgbClr val="F0F0F0"/>
              </a:solidFill>
              <a:latin typeface="Arial" panose="020B0604020202020204" pitchFamily="34" charset="0"/>
            </a:endParaRPr>
          </a:p>
        </p:txBody>
      </p:sp>
      <p:sp>
        <p:nvSpPr>
          <p:cNvPr id="10" name="5. Source" hidden="1">
            <a:extLst>
              <a:ext uri="{FF2B5EF4-FFF2-40B4-BE49-F238E27FC236}">
                <a16:creationId xmlns:a16="http://schemas.microsoft.com/office/drawing/2014/main" id="{D3CEBF83-E241-4D4D-9783-E5C68CC3AF4E}"/>
              </a:ext>
            </a:extLst>
          </p:cNvPr>
          <p:cNvSpPr txBox="1">
            <a:spLocks/>
          </p:cNvSpPr>
          <p:nvPr userDrawn="1">
            <p:custDataLst>
              <p:tags r:id="rId4"/>
            </p:custDataLst>
          </p:nvPr>
        </p:nvSpPr>
        <p:spPr>
          <a:xfrm>
            <a:off x="416052" y="6501669"/>
            <a:ext cx="5225477" cy="123111"/>
          </a:xfrm>
          <a:prstGeom prst="rect">
            <a:avLst/>
          </a:prstGeom>
        </p:spPr>
        <p:txBody>
          <a:bodyPr vert="horz" wrap="square" lIns="0" tIns="0" rIns="0" bIns="0" rtlCol="0" anchor="b">
            <a:noAutofit/>
          </a:bodyPr>
          <a:lstStyle>
            <a:defPPr>
              <a:defRPr lang="en-US"/>
            </a:defPPr>
            <a:lvl1pPr indent="0">
              <a:lnSpc>
                <a:spcPct val="100000"/>
              </a:lnSpc>
              <a:spcBef>
                <a:spcPts val="300"/>
              </a:spcBef>
              <a:spcAft>
                <a:spcPts val="300"/>
              </a:spcAft>
              <a:buFont typeface="Segoe UI" panose="020B0502040204020203" pitchFamily="34" charset="0"/>
              <a:buChar char="​"/>
              <a:defRPr sz="800">
                <a:cs typeface="Arial" panose="020B0604020202020204" pitchFamily="34" charset="0"/>
              </a:defRPr>
            </a:lvl1pPr>
            <a:lvl2pPr marL="228600"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lvl="0"/>
            <a:r>
              <a:rPr lang="en-US" dirty="0"/>
              <a:t>Source: …</a:t>
            </a:r>
          </a:p>
        </p:txBody>
      </p:sp>
      <p:sp>
        <p:nvSpPr>
          <p:cNvPr id="11" name="1. On-page tracker">
            <a:extLst>
              <a:ext uri="{FF2B5EF4-FFF2-40B4-BE49-F238E27FC236}">
                <a16:creationId xmlns:a16="http://schemas.microsoft.com/office/drawing/2014/main" id="{14B1AC38-9340-4F04-B7F9-727A4C198432}"/>
              </a:ext>
            </a:extLst>
          </p:cNvPr>
          <p:cNvSpPr>
            <a:spLocks noGrp="1"/>
          </p:cNvSpPr>
          <p:nvPr>
            <p:ph type="body" sz="quarter" idx="10" hasCustomPrompt="1"/>
            <p:custDataLst>
              <p:tags r:id="rId5"/>
            </p:custDataLst>
          </p:nvPr>
        </p:nvSpPr>
        <p:spPr>
          <a:xfrm>
            <a:off x="416052" y="41597"/>
            <a:ext cx="2765298" cy="123111"/>
          </a:xfrm>
          <a:prstGeom prst="rect">
            <a:avLst/>
          </a:prstGeom>
          <a:ln w="6350">
            <a:noFill/>
            <a:miter lim="800000"/>
          </a:ln>
        </p:spPr>
        <p:txBody>
          <a:bodyPr vert="horz" wrap="square" lIns="0" tIns="0" rIns="0" bIns="0" rtlCol="0">
            <a:spAutoFit/>
          </a:bodyPr>
          <a:lstStyle>
            <a:lvl1pPr>
              <a:defRPr lang="en-US" sz="800" b="0" dirty="0">
                <a:cs typeface="+mn-cs"/>
              </a:defRPr>
            </a:lvl1pPr>
          </a:lstStyle>
          <a:p>
            <a:pPr lvl="0"/>
            <a:r>
              <a:rPr lang="en-US" dirty="0"/>
              <a:t>Add tracker</a:t>
            </a:r>
          </a:p>
        </p:txBody>
      </p:sp>
      <p:sp>
        <p:nvSpPr>
          <p:cNvPr id="12" name="2. Slide Title">
            <a:extLst>
              <a:ext uri="{FF2B5EF4-FFF2-40B4-BE49-F238E27FC236}">
                <a16:creationId xmlns:a16="http://schemas.microsoft.com/office/drawing/2014/main" id="{E0989CC3-989C-4053-8FFF-166827696BD9}"/>
              </a:ext>
            </a:extLst>
          </p:cNvPr>
          <p:cNvSpPr>
            <a:spLocks noGrp="1"/>
          </p:cNvSpPr>
          <p:nvPr>
            <p:ph type="title"/>
            <p:custDataLst>
              <p:tags r:id="rId6"/>
            </p:custDataLst>
          </p:nvPr>
        </p:nvSpPr>
        <p:spPr>
          <a:xfrm>
            <a:off x="416052" y="173736"/>
            <a:ext cx="5225477" cy="338554"/>
          </a:xfrm>
        </p:spPr>
        <p:txBody>
          <a:bodyPr anchor="t">
            <a:noAutofit/>
          </a:bodyPr>
          <a:lstStyle/>
          <a:p>
            <a:r>
              <a:rPr lang="en-US"/>
              <a:t>Click to edit Master title style</a:t>
            </a:r>
            <a:endParaRPr lang="en-US" dirty="0"/>
          </a:p>
        </p:txBody>
      </p:sp>
      <p:sp>
        <p:nvSpPr>
          <p:cNvPr id="13" name="3. Subtitle">
            <a:extLst>
              <a:ext uri="{FF2B5EF4-FFF2-40B4-BE49-F238E27FC236}">
                <a16:creationId xmlns:a16="http://schemas.microsoft.com/office/drawing/2014/main" id="{74755987-3A66-4AF7-AF0A-FD37AD28002D}"/>
              </a:ext>
            </a:extLst>
          </p:cNvPr>
          <p:cNvSpPr>
            <a:spLocks noGrp="1"/>
          </p:cNvSpPr>
          <p:nvPr>
            <p:ph type="subTitle" idx="1"/>
            <p:custDataLst>
              <p:tags r:id="rId7"/>
            </p:custDataLst>
          </p:nvPr>
        </p:nvSpPr>
        <p:spPr>
          <a:xfrm>
            <a:off x="416052" y="525928"/>
            <a:ext cx="5225477" cy="246221"/>
          </a:xfrm>
          <a:prstGeom prst="rect">
            <a:avLst/>
          </a:prstGeom>
        </p:spPr>
        <p:txBody>
          <a:bodyPr wrap="square">
            <a:noAutofit/>
          </a:bodyPr>
          <a:lstStyle>
            <a:lvl1pPr marL="0" indent="0" algn="l">
              <a:buNone/>
              <a:defRPr sz="1600" b="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14" name="Slide Number">
            <a:extLst>
              <a:ext uri="{FF2B5EF4-FFF2-40B4-BE49-F238E27FC236}">
                <a16:creationId xmlns:a16="http://schemas.microsoft.com/office/drawing/2014/main" id="{DA176909-1827-47A3-9269-999921D650E9}"/>
              </a:ext>
            </a:extLst>
          </p:cNvPr>
          <p:cNvSpPr>
            <a:spLocks noChangeArrowheads="1"/>
          </p:cNvSpPr>
          <p:nvPr userDrawn="1">
            <p:custDataLst>
              <p:tags r:id="rId8"/>
            </p:custDataLst>
          </p:nvPr>
        </p:nvSpPr>
        <p:spPr bwMode="ltGray">
          <a:xfrm>
            <a:off x="8476488" y="6637674"/>
            <a:ext cx="244126" cy="123111"/>
          </a:xfrm>
          <a:prstGeom prst="rect">
            <a:avLst/>
          </a:prstGeom>
          <a:noFill/>
          <a:ln w="9525" algn="ctr">
            <a:noFill/>
            <a:miter lim="800000"/>
            <a:headEnd/>
            <a:tailEnd/>
          </a:ln>
          <a:effectLst/>
        </p:spPr>
        <p:txBody>
          <a:bodyPr wrap="square" lIns="0" tIns="0" rIns="0" bIns="0" anchor="b">
            <a:spAutoFit/>
          </a:bodyPr>
          <a:lstStyle/>
          <a:p>
            <a:pPr algn="r" defTabSz="458047" fontAlgn="auto">
              <a:spcBef>
                <a:spcPts val="0"/>
              </a:spcBef>
              <a:spcAft>
                <a:spcPts val="0"/>
              </a:spcAft>
              <a:defRPr/>
            </a:pPr>
            <a:fld id="{4ABDCABE-3F10-B64C-92F1-862014417034}" type="slidenum">
              <a:rPr lang="en-US" sz="800" smtClean="0">
                <a:solidFill>
                  <a:schemeClr val="tx1"/>
                </a:solidFill>
                <a:latin typeface="+mn-lt"/>
                <a:ea typeface="+mn-ea"/>
                <a:cs typeface="Arial" panose="020B0604020202020204" pitchFamily="34" charset="0"/>
              </a:rPr>
              <a:pPr algn="r" defTabSz="458047" fontAlgn="auto">
                <a:spcBef>
                  <a:spcPts val="0"/>
                </a:spcBef>
                <a:spcAft>
                  <a:spcPts val="0"/>
                </a:spcAft>
                <a:defRPr/>
              </a:pPr>
              <a:t>‹#›</a:t>
            </a:fld>
            <a:endParaRPr lang="en-US" sz="800" dirty="0">
              <a:solidFill>
                <a:schemeClr val="tx1"/>
              </a:solidFill>
              <a:latin typeface="+mn-lt"/>
              <a:ea typeface="+mn-ea"/>
              <a:cs typeface="Arial" panose="020B0604020202020204" pitchFamily="34" charset="0"/>
            </a:endParaRPr>
          </a:p>
        </p:txBody>
      </p:sp>
      <p:sp>
        <p:nvSpPr>
          <p:cNvPr id="15" name="Documenttype">
            <a:extLst>
              <a:ext uri="{FF2B5EF4-FFF2-40B4-BE49-F238E27FC236}">
                <a16:creationId xmlns:a16="http://schemas.microsoft.com/office/drawing/2014/main" id="{E7EE37E3-110B-4CCF-BDA9-78DE4A64FA36}"/>
              </a:ext>
            </a:extLst>
          </p:cNvPr>
          <p:cNvSpPr txBox="1">
            <a:spLocks/>
          </p:cNvSpPr>
          <p:nvPr userDrawn="1"/>
        </p:nvSpPr>
        <p:spPr>
          <a:xfrm>
            <a:off x="309729" y="6427334"/>
            <a:ext cx="2871621" cy="365213"/>
          </a:xfrm>
          <a:prstGeom prst="rect">
            <a:avLst/>
          </a:prstGeom>
        </p:spPr>
        <p:txBody>
          <a:bodyPr vert="horz" wrap="square" lIns="0" tIns="0" rIns="0" bIns="0" rtlCol="0" anchor="b">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800" i="1" dirty="0">
                <a:solidFill>
                  <a:schemeClr val="tx1">
                    <a:lumMod val="65000"/>
                    <a:lumOff val="35000"/>
                  </a:schemeClr>
                </a:solidFill>
              </a:rPr>
              <a:t>Confidential, Draft and Pre-Decisional</a:t>
            </a:r>
          </a:p>
        </p:txBody>
      </p:sp>
    </p:spTree>
    <p:extLst>
      <p:ext uri="{BB962C8B-B14F-4D97-AF65-F5344CB8AC3E}">
        <p14:creationId xmlns:p14="http://schemas.microsoft.com/office/powerpoint/2010/main" val="3292056534"/>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showMasterSp="0" preserve="1" userDrawn="1">
  <p:cSld name="3/4 ">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9F7114D8-6025-4386-BA96-B034FE6B3CDB}"/>
              </a:ext>
            </a:extLst>
          </p:cNvPr>
          <p:cNvGraphicFramePr>
            <a:graphicFrameLocks noChangeAspect="1"/>
          </p:cNvGraphicFramePr>
          <p:nvPr userDrawn="1">
            <p:custDataLst>
              <p:tags r:id="rId1"/>
            </p:custDataLst>
          </p:nvPr>
        </p:nvGraphicFramePr>
        <p:xfrm>
          <a:off x="1191" y="1588"/>
          <a:ext cx="1191" cy="1588"/>
        </p:xfrm>
        <a:graphic>
          <a:graphicData uri="http://schemas.openxmlformats.org/presentationml/2006/ole">
            <mc:AlternateContent xmlns:mc="http://schemas.openxmlformats.org/markup-compatibility/2006">
              <mc:Choice xmlns:v="urn:schemas-microsoft-com:vml" Requires="v">
                <p:oleObj name="think-cell Slide" r:id="rId10" imgW="413" imgH="416" progId="TCLayout.ActiveDocument.1">
                  <p:embed/>
                </p:oleObj>
              </mc:Choice>
              <mc:Fallback>
                <p:oleObj name="think-cell Slide" r:id="rId10" imgW="413" imgH="416" progId="TCLayout.ActiveDocument.1">
                  <p:embed/>
                  <p:pic>
                    <p:nvPicPr>
                      <p:cNvPr id="3" name="Object 2" hidden="1">
                        <a:extLst>
                          <a:ext uri="{FF2B5EF4-FFF2-40B4-BE49-F238E27FC236}">
                            <a16:creationId xmlns:a16="http://schemas.microsoft.com/office/drawing/2014/main" id="{9F7114D8-6025-4386-BA96-B034FE6B3CDB}"/>
                          </a:ext>
                        </a:extLst>
                      </p:cNvPr>
                      <p:cNvPicPr/>
                      <p:nvPr/>
                    </p:nvPicPr>
                    <p:blipFill>
                      <a:blip r:embed="rId11"/>
                      <a:stretch>
                        <a:fillRect/>
                      </a:stretch>
                    </p:blipFill>
                    <p:spPr>
                      <a:xfrm>
                        <a:off x="1191" y="1588"/>
                        <a:ext cx="1191" cy="1588"/>
                      </a:xfrm>
                      <a:prstGeom prst="rect">
                        <a:avLst/>
                      </a:prstGeom>
                    </p:spPr>
                  </p:pic>
                </p:oleObj>
              </mc:Fallback>
            </mc:AlternateContent>
          </a:graphicData>
        </a:graphic>
      </p:graphicFrame>
      <p:sp>
        <p:nvSpPr>
          <p:cNvPr id="4" name="Rectangle 3" hidden="1">
            <a:extLst>
              <a:ext uri="{FF2B5EF4-FFF2-40B4-BE49-F238E27FC236}">
                <a16:creationId xmlns:a16="http://schemas.microsoft.com/office/drawing/2014/main" id="{C8CB8AD3-3DED-4C3C-8856-6127F6F35972}"/>
              </a:ext>
            </a:extLst>
          </p:cNvPr>
          <p:cNvSpPr/>
          <p:nvPr userDrawn="1">
            <p:custDataLst>
              <p:tags r:id="rId2"/>
            </p:custDataLst>
          </p:nvPr>
        </p:nvSpPr>
        <p:spPr>
          <a:xfrm>
            <a:off x="0" y="0"/>
            <a:ext cx="158750" cy="158750"/>
          </a:xfrm>
          <a:prstGeom prst="rect">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a:spcBef>
                <a:spcPts val="300"/>
              </a:spcBef>
              <a:spcAft>
                <a:spcPts val="300"/>
              </a:spcAft>
            </a:pPr>
            <a:endParaRPr lang="en-US" sz="2200" b="1" i="0" baseline="0" dirty="0">
              <a:solidFill>
                <a:schemeClr val="bg1"/>
              </a:solidFill>
              <a:latin typeface="Arial" panose="020B0604020202020204" pitchFamily="34" charset="0"/>
              <a:ea typeface="+mj-ea"/>
              <a:cs typeface="+mj-cs"/>
              <a:sym typeface="Arial" panose="020B0604020202020204" pitchFamily="34" charset="0"/>
            </a:endParaRPr>
          </a:p>
        </p:txBody>
      </p:sp>
      <p:sp>
        <p:nvSpPr>
          <p:cNvPr id="23" name="RectangleLight">
            <a:extLst>
              <a:ext uri="{FF2B5EF4-FFF2-40B4-BE49-F238E27FC236}">
                <a16:creationId xmlns:a16="http://schemas.microsoft.com/office/drawing/2014/main" id="{A80E2F68-4ED6-42EF-9858-2FE4B1382825}"/>
              </a:ext>
            </a:extLst>
          </p:cNvPr>
          <p:cNvSpPr/>
          <p:nvPr userDrawn="1">
            <p:custDataLst>
              <p:tags r:id="rId3"/>
            </p:custDataLst>
          </p:nvPr>
        </p:nvSpPr>
        <p:spPr bwMode="ltGray">
          <a:xfrm>
            <a:off x="6586062" y="0"/>
            <a:ext cx="2557938" cy="6858000"/>
          </a:xfrm>
          <a:prstGeom prst="rect">
            <a:avLst/>
          </a:prstGeom>
          <a:solidFill>
            <a:srgbClr val="DBE3F9"/>
          </a:solidFill>
          <a:ln w="63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t" anchorCtr="0" forceAA="0" compatLnSpc="1">
            <a:prstTxWarp prst="textNoShape">
              <a:avLst/>
            </a:prstTxWarp>
            <a:noAutofit/>
          </a:bodyP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dirty="0">
              <a:ln>
                <a:noFill/>
              </a:ln>
              <a:solidFill>
                <a:srgbClr val="F0F0F0"/>
              </a:solidFill>
              <a:effectLst/>
              <a:uLnTx/>
              <a:uFillTx/>
              <a:latin typeface="Arial" panose="020B0604020202020204" pitchFamily="34" charset="0"/>
              <a:ea typeface="+mn-ea"/>
              <a:cs typeface="+mn-cs"/>
            </a:endParaRPr>
          </a:p>
        </p:txBody>
      </p:sp>
      <p:sp>
        <p:nvSpPr>
          <p:cNvPr id="10" name="5. Source" hidden="1">
            <a:extLst>
              <a:ext uri="{FF2B5EF4-FFF2-40B4-BE49-F238E27FC236}">
                <a16:creationId xmlns:a16="http://schemas.microsoft.com/office/drawing/2014/main" id="{4E3119B5-3D7F-4B88-8761-E5447BB52B0A}"/>
              </a:ext>
            </a:extLst>
          </p:cNvPr>
          <p:cNvSpPr txBox="1">
            <a:spLocks/>
          </p:cNvSpPr>
          <p:nvPr userDrawn="1">
            <p:custDataLst>
              <p:tags r:id="rId4"/>
            </p:custDataLst>
          </p:nvPr>
        </p:nvSpPr>
        <p:spPr>
          <a:xfrm>
            <a:off x="416051" y="6501669"/>
            <a:ext cx="5943600" cy="123111"/>
          </a:xfrm>
          <a:prstGeom prst="rect">
            <a:avLst/>
          </a:prstGeom>
        </p:spPr>
        <p:txBody>
          <a:bodyPr vert="horz" wrap="square" lIns="0" tIns="0" rIns="0" bIns="0" rtlCol="0" anchor="b">
            <a:noAutofit/>
          </a:bodyPr>
          <a:lstStyle>
            <a:defPPr>
              <a:defRPr lang="en-US"/>
            </a:defPPr>
            <a:lvl1pPr indent="0">
              <a:lnSpc>
                <a:spcPct val="100000"/>
              </a:lnSpc>
              <a:spcBef>
                <a:spcPts val="300"/>
              </a:spcBef>
              <a:spcAft>
                <a:spcPts val="300"/>
              </a:spcAft>
              <a:buFont typeface="Segoe UI" panose="020B0502040204020203" pitchFamily="34" charset="0"/>
              <a:buChar char="​"/>
              <a:defRPr sz="800">
                <a:cs typeface="Arial" panose="020B0604020202020204" pitchFamily="34" charset="0"/>
              </a:defRPr>
            </a:lvl1pPr>
            <a:lvl2pPr marL="228600"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lvl="0"/>
            <a:r>
              <a:rPr lang="en-US" noProof="0" dirty="0"/>
              <a:t>Source: …</a:t>
            </a:r>
          </a:p>
        </p:txBody>
      </p:sp>
      <p:sp>
        <p:nvSpPr>
          <p:cNvPr id="11" name="1. On-page tracker">
            <a:extLst>
              <a:ext uri="{FF2B5EF4-FFF2-40B4-BE49-F238E27FC236}">
                <a16:creationId xmlns:a16="http://schemas.microsoft.com/office/drawing/2014/main" id="{82B2936D-0579-49C0-B9F2-C28424031296}"/>
              </a:ext>
            </a:extLst>
          </p:cNvPr>
          <p:cNvSpPr>
            <a:spLocks noGrp="1"/>
          </p:cNvSpPr>
          <p:nvPr>
            <p:ph type="body" sz="quarter" idx="10" hasCustomPrompt="1"/>
            <p:custDataLst>
              <p:tags r:id="rId5"/>
            </p:custDataLst>
          </p:nvPr>
        </p:nvSpPr>
        <p:spPr>
          <a:xfrm>
            <a:off x="416052" y="41597"/>
            <a:ext cx="2765298" cy="123111"/>
          </a:xfrm>
          <a:prstGeom prst="rect">
            <a:avLst/>
          </a:prstGeom>
          <a:ln w="6350">
            <a:noFill/>
            <a:miter lim="800000"/>
          </a:ln>
        </p:spPr>
        <p:txBody>
          <a:bodyPr vert="horz" wrap="square" lIns="0" tIns="0" rIns="0" bIns="0" rtlCol="0">
            <a:spAutoFit/>
          </a:bodyPr>
          <a:lstStyle>
            <a:lvl1pPr>
              <a:defRPr lang="en-US" sz="800" b="0" dirty="0">
                <a:cs typeface="+mn-cs"/>
              </a:defRPr>
            </a:lvl1pPr>
          </a:lstStyle>
          <a:p>
            <a:pPr lvl="0"/>
            <a:r>
              <a:rPr lang="en-US" dirty="0"/>
              <a:t>Add tracker</a:t>
            </a:r>
          </a:p>
        </p:txBody>
      </p:sp>
      <p:sp>
        <p:nvSpPr>
          <p:cNvPr id="12" name="2. Slide Title">
            <a:extLst>
              <a:ext uri="{FF2B5EF4-FFF2-40B4-BE49-F238E27FC236}">
                <a16:creationId xmlns:a16="http://schemas.microsoft.com/office/drawing/2014/main" id="{126BA874-D683-4AD6-9136-C6CB0A000745}"/>
              </a:ext>
            </a:extLst>
          </p:cNvPr>
          <p:cNvSpPr>
            <a:spLocks noGrp="1"/>
          </p:cNvSpPr>
          <p:nvPr>
            <p:ph type="title"/>
            <p:custDataLst>
              <p:tags r:id="rId6"/>
            </p:custDataLst>
          </p:nvPr>
        </p:nvSpPr>
        <p:spPr>
          <a:xfrm>
            <a:off x="416052" y="173736"/>
            <a:ext cx="5943600" cy="338554"/>
          </a:xfrm>
        </p:spPr>
        <p:txBody>
          <a:bodyPr vert="horz" wrap="square" lIns="0" tIns="0" rIns="0" bIns="0" rtlCol="0" anchor="t" anchorCtr="0">
            <a:noAutofit/>
          </a:bodyPr>
          <a:lstStyle>
            <a:lvl1pPr>
              <a:defRPr lang="en-US" dirty="0"/>
            </a:lvl1pPr>
          </a:lstStyle>
          <a:p>
            <a:pPr lvl="0"/>
            <a:r>
              <a:rPr lang="en-US"/>
              <a:t>Click to edit Master title style</a:t>
            </a:r>
            <a:endParaRPr lang="en-US" dirty="0"/>
          </a:p>
        </p:txBody>
      </p:sp>
      <p:sp>
        <p:nvSpPr>
          <p:cNvPr id="13" name="3. Subtitle">
            <a:extLst>
              <a:ext uri="{FF2B5EF4-FFF2-40B4-BE49-F238E27FC236}">
                <a16:creationId xmlns:a16="http://schemas.microsoft.com/office/drawing/2014/main" id="{014A53DA-65EF-4EBF-B2CC-035C915C32E5}"/>
              </a:ext>
            </a:extLst>
          </p:cNvPr>
          <p:cNvSpPr>
            <a:spLocks noGrp="1"/>
          </p:cNvSpPr>
          <p:nvPr>
            <p:ph type="subTitle" idx="1"/>
            <p:custDataLst>
              <p:tags r:id="rId7"/>
            </p:custDataLst>
          </p:nvPr>
        </p:nvSpPr>
        <p:spPr>
          <a:xfrm>
            <a:off x="416052" y="525928"/>
            <a:ext cx="5943600" cy="246221"/>
          </a:xfrm>
          <a:prstGeom prst="rect">
            <a:avLst/>
          </a:prstGeom>
        </p:spPr>
        <p:txBody>
          <a:bodyPr vert="horz" wrap="square" lIns="0" tIns="0" rIns="0" bIns="0" rtlCol="0">
            <a:noAutofit/>
          </a:bodyPr>
          <a:lstStyle>
            <a:lvl1pPr>
              <a:defRPr lang="en-US" sz="1600" dirty="0"/>
            </a:lvl1pPr>
          </a:lstStyle>
          <a:p>
            <a:pPr lvl="0">
              <a:buNone/>
            </a:pPr>
            <a:r>
              <a:rPr lang="en-US"/>
              <a:t>Click to edit Master subtitle style</a:t>
            </a:r>
            <a:endParaRPr lang="en-US" dirty="0"/>
          </a:p>
        </p:txBody>
      </p:sp>
      <p:sp>
        <p:nvSpPr>
          <p:cNvPr id="14" name="Slide Number">
            <a:extLst>
              <a:ext uri="{FF2B5EF4-FFF2-40B4-BE49-F238E27FC236}">
                <a16:creationId xmlns:a16="http://schemas.microsoft.com/office/drawing/2014/main" id="{FC049C98-96F1-4F55-B79F-1572DAC8C7DA}"/>
              </a:ext>
            </a:extLst>
          </p:cNvPr>
          <p:cNvSpPr>
            <a:spLocks noChangeArrowheads="1"/>
          </p:cNvSpPr>
          <p:nvPr userDrawn="1">
            <p:custDataLst>
              <p:tags r:id="rId8"/>
            </p:custDataLst>
          </p:nvPr>
        </p:nvSpPr>
        <p:spPr bwMode="ltGray">
          <a:xfrm>
            <a:off x="8476488" y="6637674"/>
            <a:ext cx="244126" cy="123111"/>
          </a:xfrm>
          <a:prstGeom prst="rect">
            <a:avLst/>
          </a:prstGeom>
          <a:noFill/>
          <a:ln w="9525" algn="ctr">
            <a:noFill/>
            <a:miter lim="800000"/>
            <a:headEnd/>
            <a:tailEnd/>
          </a:ln>
          <a:effectLst/>
        </p:spPr>
        <p:txBody>
          <a:bodyPr wrap="square" lIns="0" tIns="0" rIns="0" bIns="0" anchor="b">
            <a:spAutoFit/>
          </a:bodyPr>
          <a:lstStyle/>
          <a:p>
            <a:pPr algn="r" defTabSz="458047" fontAlgn="auto">
              <a:spcBef>
                <a:spcPts val="0"/>
              </a:spcBef>
              <a:spcAft>
                <a:spcPts val="0"/>
              </a:spcAft>
              <a:defRPr/>
            </a:pPr>
            <a:fld id="{4ABDCABE-3F10-B64C-92F1-862014417034}" type="slidenum">
              <a:rPr lang="en-US" sz="800" smtClean="0">
                <a:solidFill>
                  <a:schemeClr val="tx1"/>
                </a:solidFill>
                <a:latin typeface="+mn-lt"/>
                <a:ea typeface="+mn-ea"/>
                <a:cs typeface="Arial" panose="020B0604020202020204" pitchFamily="34" charset="0"/>
              </a:rPr>
              <a:pPr algn="r" defTabSz="458047" fontAlgn="auto">
                <a:spcBef>
                  <a:spcPts val="0"/>
                </a:spcBef>
                <a:spcAft>
                  <a:spcPts val="0"/>
                </a:spcAft>
                <a:defRPr/>
              </a:pPr>
              <a:t>‹#›</a:t>
            </a:fld>
            <a:endParaRPr lang="en-US" sz="800" dirty="0">
              <a:solidFill>
                <a:schemeClr val="tx1"/>
              </a:solidFill>
              <a:latin typeface="+mn-lt"/>
              <a:ea typeface="+mn-ea"/>
              <a:cs typeface="Arial" panose="020B0604020202020204" pitchFamily="34" charset="0"/>
            </a:endParaRPr>
          </a:p>
        </p:txBody>
      </p:sp>
      <p:sp>
        <p:nvSpPr>
          <p:cNvPr id="15" name="Documenttype">
            <a:extLst>
              <a:ext uri="{FF2B5EF4-FFF2-40B4-BE49-F238E27FC236}">
                <a16:creationId xmlns:a16="http://schemas.microsoft.com/office/drawing/2014/main" id="{61C2D8E6-F8F1-4FA3-994A-119390ACFF51}"/>
              </a:ext>
            </a:extLst>
          </p:cNvPr>
          <p:cNvSpPr txBox="1">
            <a:spLocks/>
          </p:cNvSpPr>
          <p:nvPr userDrawn="1"/>
        </p:nvSpPr>
        <p:spPr>
          <a:xfrm>
            <a:off x="309729" y="6427334"/>
            <a:ext cx="2871621" cy="365213"/>
          </a:xfrm>
          <a:prstGeom prst="rect">
            <a:avLst/>
          </a:prstGeom>
        </p:spPr>
        <p:txBody>
          <a:bodyPr vert="horz" wrap="square" lIns="0" tIns="0" rIns="0" bIns="0" rtlCol="0" anchor="b">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800" i="1" dirty="0">
                <a:solidFill>
                  <a:schemeClr val="tx1">
                    <a:lumMod val="65000"/>
                    <a:lumOff val="35000"/>
                  </a:schemeClr>
                </a:solidFill>
              </a:rPr>
              <a:t>Confidential, Draft and Pre-Decisional</a:t>
            </a:r>
          </a:p>
        </p:txBody>
      </p:sp>
    </p:spTree>
    <p:extLst>
      <p:ext uri="{BB962C8B-B14F-4D97-AF65-F5344CB8AC3E}">
        <p14:creationId xmlns:p14="http://schemas.microsoft.com/office/powerpoint/2010/main" val="3241999992"/>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showMasterSp="0" preserve="1" userDrawn="1">
  <p:cSld name="3-line">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3AB36C25-3154-4643-A5D1-40C663C7617E}"/>
              </a:ext>
            </a:extLst>
          </p:cNvPr>
          <p:cNvGraphicFramePr>
            <a:graphicFrameLocks noChangeAspect="1"/>
          </p:cNvGraphicFramePr>
          <p:nvPr userDrawn="1">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8" imgW="572" imgH="588" progId="TCLayout.ActiveDocument.1">
                  <p:embed/>
                </p:oleObj>
              </mc:Choice>
              <mc:Fallback>
                <p:oleObj name="think-cell Slide" r:id="rId8" imgW="572" imgH="588" progId="TCLayout.ActiveDocument.1">
                  <p:embed/>
                  <p:pic>
                    <p:nvPicPr>
                      <p:cNvPr id="3" name="Object 2" hidden="1">
                        <a:extLst>
                          <a:ext uri="{FF2B5EF4-FFF2-40B4-BE49-F238E27FC236}">
                            <a16:creationId xmlns:a16="http://schemas.microsoft.com/office/drawing/2014/main" id="{3AB36C25-3154-4643-A5D1-40C663C7617E}"/>
                          </a:ext>
                        </a:extLst>
                      </p:cNvPr>
                      <p:cNvPicPr/>
                      <p:nvPr/>
                    </p:nvPicPr>
                    <p:blipFill>
                      <a:blip r:embed="rId9"/>
                      <a:stretch>
                        <a:fillRect/>
                      </a:stretch>
                    </p:blipFill>
                    <p:spPr>
                      <a:xfrm>
                        <a:off x="1588" y="1588"/>
                        <a:ext cx="1588" cy="1588"/>
                      </a:xfrm>
                      <a:prstGeom prst="rect">
                        <a:avLst/>
                      </a:prstGeom>
                    </p:spPr>
                  </p:pic>
                </p:oleObj>
              </mc:Fallback>
            </mc:AlternateContent>
          </a:graphicData>
        </a:graphic>
      </p:graphicFrame>
      <p:sp>
        <p:nvSpPr>
          <p:cNvPr id="5" name="Rectangle 4" hidden="1">
            <a:extLst>
              <a:ext uri="{FF2B5EF4-FFF2-40B4-BE49-F238E27FC236}">
                <a16:creationId xmlns:a16="http://schemas.microsoft.com/office/drawing/2014/main" id="{E261CA95-BAC8-4094-B77C-B413C63AA452}"/>
              </a:ext>
            </a:extLst>
          </p:cNvPr>
          <p:cNvSpPr/>
          <p:nvPr userDrawn="1">
            <p:custDataLst>
              <p:tags r:id="rId2"/>
            </p:custDataLst>
          </p:nvPr>
        </p:nvSpPr>
        <p:spPr>
          <a:xfrm>
            <a:off x="0" y="0"/>
            <a:ext cx="158750" cy="158750"/>
          </a:xfrm>
          <a:prstGeom prst="rect">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a:spcBef>
                <a:spcPts val="300"/>
              </a:spcBef>
              <a:spcAft>
                <a:spcPts val="300"/>
              </a:spcAft>
            </a:pPr>
            <a:endParaRPr lang="en-US" sz="2200" b="1" i="0" baseline="0" dirty="0">
              <a:solidFill>
                <a:schemeClr val="bg1"/>
              </a:solidFill>
              <a:latin typeface="Arial" panose="020B0604020202020204" pitchFamily="34" charset="0"/>
              <a:ea typeface="+mj-ea"/>
              <a:cs typeface="+mj-cs"/>
              <a:sym typeface="Arial" panose="020B0604020202020204" pitchFamily="34" charset="0"/>
            </a:endParaRPr>
          </a:p>
        </p:txBody>
      </p:sp>
      <p:sp>
        <p:nvSpPr>
          <p:cNvPr id="4" name="2. Slide Title">
            <a:extLst>
              <a:ext uri="{FF2B5EF4-FFF2-40B4-BE49-F238E27FC236}">
                <a16:creationId xmlns:a16="http://schemas.microsoft.com/office/drawing/2014/main" id="{6C3D89FC-A4B9-4683-B64F-B0644150274F}"/>
              </a:ext>
            </a:extLst>
          </p:cNvPr>
          <p:cNvSpPr>
            <a:spLocks noGrp="1"/>
          </p:cNvSpPr>
          <p:nvPr>
            <p:ph type="title"/>
            <p:custDataLst>
              <p:tags r:id="rId3"/>
            </p:custDataLst>
          </p:nvPr>
        </p:nvSpPr>
        <p:spPr>
          <a:xfrm>
            <a:off x="416052" y="173736"/>
            <a:ext cx="8311896" cy="338554"/>
          </a:xfrm>
        </p:spPr>
        <p:txBody>
          <a:bodyPr vert="horz" wrap="square" lIns="0" tIns="0" rIns="0" bIns="0" rtlCol="0" anchor="t" anchorCtr="0">
            <a:spAutoFit/>
          </a:bodyPr>
          <a:lstStyle>
            <a:lvl1pPr>
              <a:defRPr lang="en-US" dirty="0"/>
            </a:lvl1pPr>
          </a:lstStyle>
          <a:p>
            <a:pPr lvl="0"/>
            <a:r>
              <a:rPr lang="en-US"/>
              <a:t>Click to edit Master title style</a:t>
            </a:r>
            <a:endParaRPr lang="en-US" dirty="0"/>
          </a:p>
        </p:txBody>
      </p:sp>
      <p:sp>
        <p:nvSpPr>
          <p:cNvPr id="11" name="5. Source" hidden="1">
            <a:extLst>
              <a:ext uri="{FF2B5EF4-FFF2-40B4-BE49-F238E27FC236}">
                <a16:creationId xmlns:a16="http://schemas.microsoft.com/office/drawing/2014/main" id="{E3C08BE2-DFA5-4DF3-81CF-C757EBD94F23}"/>
              </a:ext>
            </a:extLst>
          </p:cNvPr>
          <p:cNvSpPr txBox="1"/>
          <p:nvPr userDrawn="1">
            <p:custDataLst>
              <p:tags r:id="rId4"/>
            </p:custDataLst>
          </p:nvPr>
        </p:nvSpPr>
        <p:spPr>
          <a:xfrm>
            <a:off x="416052" y="6501669"/>
            <a:ext cx="4851907" cy="123111"/>
          </a:xfrm>
          <a:prstGeom prst="rect">
            <a:avLst/>
          </a:prstGeom>
        </p:spPr>
        <p:txBody>
          <a:bodyPr vert="horz" wrap="square" lIns="0" tIns="0" rIns="0" bIns="0" rtlCol="0" anchor="b">
            <a:spAutoFit/>
          </a:bodyPr>
          <a:lstStyle>
            <a:defPPr>
              <a:defRPr lang="en-US"/>
            </a:defPPr>
            <a:lvl1pPr indent="0">
              <a:lnSpc>
                <a:spcPct val="100000"/>
              </a:lnSpc>
              <a:spcBef>
                <a:spcPts val="300"/>
              </a:spcBef>
              <a:spcAft>
                <a:spcPts val="300"/>
              </a:spcAft>
              <a:buFont typeface="Segoe UI" panose="020B0502040204020203" pitchFamily="34" charset="0"/>
              <a:buChar char="​"/>
              <a:defRPr sz="800">
                <a:cs typeface="Arial" panose="020B0604020202020204" pitchFamily="34" charset="0"/>
              </a:defRPr>
            </a:lvl1pPr>
            <a:lvl2pPr marL="228600"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lvl="0"/>
            <a:r>
              <a:rPr lang="en-US" dirty="0"/>
              <a:t>Source: …</a:t>
            </a:r>
          </a:p>
        </p:txBody>
      </p:sp>
      <p:sp>
        <p:nvSpPr>
          <p:cNvPr id="12" name="1. On-page tracker">
            <a:extLst>
              <a:ext uri="{FF2B5EF4-FFF2-40B4-BE49-F238E27FC236}">
                <a16:creationId xmlns:a16="http://schemas.microsoft.com/office/drawing/2014/main" id="{7765112B-94E4-48E7-B473-F1F8C57D1D83}"/>
              </a:ext>
            </a:extLst>
          </p:cNvPr>
          <p:cNvSpPr>
            <a:spLocks noGrp="1"/>
          </p:cNvSpPr>
          <p:nvPr>
            <p:ph type="body" sz="quarter" idx="10" hasCustomPrompt="1"/>
            <p:custDataLst>
              <p:tags r:id="rId5"/>
            </p:custDataLst>
          </p:nvPr>
        </p:nvSpPr>
        <p:spPr>
          <a:xfrm>
            <a:off x="416052" y="41597"/>
            <a:ext cx="2765298" cy="123111"/>
          </a:xfrm>
          <a:prstGeom prst="rect">
            <a:avLst/>
          </a:prstGeom>
          <a:ln w="6350">
            <a:noFill/>
            <a:miter lim="800000"/>
          </a:ln>
        </p:spPr>
        <p:txBody>
          <a:bodyPr vert="horz" wrap="square" lIns="0" tIns="0" rIns="0" bIns="0" rtlCol="0">
            <a:spAutoFit/>
          </a:bodyPr>
          <a:lstStyle>
            <a:lvl1pPr>
              <a:defRPr lang="en-US" sz="800" b="0" dirty="0">
                <a:cs typeface="+mn-cs"/>
              </a:defRPr>
            </a:lvl1pPr>
          </a:lstStyle>
          <a:p>
            <a:pPr lvl="0"/>
            <a:r>
              <a:rPr lang="en-US" dirty="0"/>
              <a:t>Add tracker</a:t>
            </a:r>
          </a:p>
        </p:txBody>
      </p:sp>
      <p:sp>
        <p:nvSpPr>
          <p:cNvPr id="10" name="Slide Number">
            <a:extLst>
              <a:ext uri="{FF2B5EF4-FFF2-40B4-BE49-F238E27FC236}">
                <a16:creationId xmlns:a16="http://schemas.microsoft.com/office/drawing/2014/main" id="{BFF4B3B8-EB8B-4398-9258-E4FEB2757327}"/>
              </a:ext>
            </a:extLst>
          </p:cNvPr>
          <p:cNvSpPr>
            <a:spLocks noChangeArrowheads="1"/>
          </p:cNvSpPr>
          <p:nvPr userDrawn="1">
            <p:custDataLst>
              <p:tags r:id="rId6"/>
            </p:custDataLst>
          </p:nvPr>
        </p:nvSpPr>
        <p:spPr bwMode="ltGray">
          <a:xfrm>
            <a:off x="8476488" y="6637674"/>
            <a:ext cx="244126" cy="123111"/>
          </a:xfrm>
          <a:prstGeom prst="rect">
            <a:avLst/>
          </a:prstGeom>
          <a:noFill/>
          <a:ln w="9525" algn="ctr">
            <a:noFill/>
            <a:miter lim="800000"/>
            <a:headEnd/>
            <a:tailEnd/>
          </a:ln>
          <a:effectLst/>
        </p:spPr>
        <p:txBody>
          <a:bodyPr wrap="square" lIns="0" tIns="0" rIns="0" bIns="0" anchor="b">
            <a:spAutoFit/>
          </a:bodyPr>
          <a:lstStyle/>
          <a:p>
            <a:pPr algn="r" defTabSz="458047" fontAlgn="auto">
              <a:spcBef>
                <a:spcPts val="0"/>
              </a:spcBef>
              <a:spcAft>
                <a:spcPts val="0"/>
              </a:spcAft>
              <a:defRPr/>
            </a:pPr>
            <a:fld id="{4ABDCABE-3F10-B64C-92F1-862014417034}" type="slidenum">
              <a:rPr lang="en-US" sz="800" smtClean="0">
                <a:solidFill>
                  <a:schemeClr val="tx1"/>
                </a:solidFill>
                <a:latin typeface="+mn-lt"/>
                <a:ea typeface="+mn-ea"/>
                <a:cs typeface="Arial" panose="020B0604020202020204" pitchFamily="34" charset="0"/>
              </a:rPr>
              <a:pPr algn="r" defTabSz="458047" fontAlgn="auto">
                <a:spcBef>
                  <a:spcPts val="0"/>
                </a:spcBef>
                <a:spcAft>
                  <a:spcPts val="0"/>
                </a:spcAft>
                <a:defRPr/>
              </a:pPr>
              <a:t>‹#›</a:t>
            </a:fld>
            <a:endParaRPr lang="en-US" sz="800" dirty="0">
              <a:solidFill>
                <a:schemeClr val="tx1"/>
              </a:solidFill>
              <a:latin typeface="+mn-lt"/>
              <a:ea typeface="+mn-ea"/>
              <a:cs typeface="Arial" panose="020B0604020202020204" pitchFamily="34" charset="0"/>
            </a:endParaRPr>
          </a:p>
        </p:txBody>
      </p:sp>
      <p:sp>
        <p:nvSpPr>
          <p:cNvPr id="9" name="Documenttype">
            <a:extLst>
              <a:ext uri="{FF2B5EF4-FFF2-40B4-BE49-F238E27FC236}">
                <a16:creationId xmlns:a16="http://schemas.microsoft.com/office/drawing/2014/main" id="{1A6FC294-D020-45FF-B13F-B960E542BFDC}"/>
              </a:ext>
            </a:extLst>
          </p:cNvPr>
          <p:cNvSpPr txBox="1">
            <a:spLocks/>
          </p:cNvSpPr>
          <p:nvPr userDrawn="1"/>
        </p:nvSpPr>
        <p:spPr>
          <a:xfrm>
            <a:off x="309729" y="6427334"/>
            <a:ext cx="2871621" cy="365213"/>
          </a:xfrm>
          <a:prstGeom prst="rect">
            <a:avLst/>
          </a:prstGeom>
        </p:spPr>
        <p:txBody>
          <a:bodyPr vert="horz" wrap="square" lIns="0" tIns="0" rIns="0" bIns="0" rtlCol="0" anchor="b">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800" i="1" dirty="0">
                <a:solidFill>
                  <a:schemeClr val="tx1">
                    <a:lumMod val="65000"/>
                    <a:lumOff val="35000"/>
                  </a:schemeClr>
                </a:solidFill>
              </a:rPr>
              <a:t>Confidential, Draft and Pre-Decisional</a:t>
            </a:r>
          </a:p>
        </p:txBody>
      </p:sp>
    </p:spTree>
    <p:extLst>
      <p:ext uri="{BB962C8B-B14F-4D97-AF65-F5344CB8AC3E}">
        <p14:creationId xmlns:p14="http://schemas.microsoft.com/office/powerpoint/2010/main" val="162096261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Section">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F6E78EB6-BD2E-4D6E-862A-ED6E403B39AB}"/>
              </a:ext>
            </a:extLst>
          </p:cNvPr>
          <p:cNvGraphicFramePr>
            <a:graphicFrameLocks noChangeAspect="1"/>
          </p:cNvGraphicFramePr>
          <p:nvPr userDrawn="1">
            <p:custDataLst>
              <p:tags r:id="rId1"/>
            </p:custDataLst>
            <p:extLst>
              <p:ext uri="{D42A27DB-BD31-4B8C-83A1-F6EECF244321}">
                <p14:modId xmlns:p14="http://schemas.microsoft.com/office/powerpoint/2010/main" val="2302808399"/>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9" imgW="592" imgH="591" progId="TCLayout.ActiveDocument.1">
                  <p:embed/>
                </p:oleObj>
              </mc:Choice>
              <mc:Fallback>
                <p:oleObj name="think-cell Slide" r:id="rId9" imgW="592" imgH="591" progId="TCLayout.ActiveDocument.1">
                  <p:embed/>
                  <p:pic>
                    <p:nvPicPr>
                      <p:cNvPr id="3" name="Object 2" hidden="1">
                        <a:extLst>
                          <a:ext uri="{FF2B5EF4-FFF2-40B4-BE49-F238E27FC236}">
                            <a16:creationId xmlns:a16="http://schemas.microsoft.com/office/drawing/2014/main" id="{F6E78EB6-BD2E-4D6E-862A-ED6E403B39AB}"/>
                          </a:ext>
                        </a:extLst>
                      </p:cNvPr>
                      <p:cNvPicPr/>
                      <p:nvPr/>
                    </p:nvPicPr>
                    <p:blipFill>
                      <a:blip r:embed="rId10"/>
                      <a:stretch>
                        <a:fillRect/>
                      </a:stretch>
                    </p:blipFill>
                    <p:spPr>
                      <a:xfrm>
                        <a:off x="1588" y="1588"/>
                        <a:ext cx="1588" cy="1588"/>
                      </a:xfrm>
                      <a:prstGeom prst="rect">
                        <a:avLst/>
                      </a:prstGeom>
                    </p:spPr>
                  </p:pic>
                </p:oleObj>
              </mc:Fallback>
            </mc:AlternateContent>
          </a:graphicData>
        </a:graphic>
      </p:graphicFrame>
      <p:sp>
        <p:nvSpPr>
          <p:cNvPr id="4" name="Rectangle 3" hidden="1">
            <a:extLst>
              <a:ext uri="{FF2B5EF4-FFF2-40B4-BE49-F238E27FC236}">
                <a16:creationId xmlns:a16="http://schemas.microsoft.com/office/drawing/2014/main" id="{3BAE6BAF-DF7E-4BB6-8200-BAE77C25D76A}"/>
              </a:ext>
            </a:extLst>
          </p:cNvPr>
          <p:cNvSpPr/>
          <p:nvPr userDrawn="1">
            <p:custDataLst>
              <p:tags r:id="rId2"/>
            </p:custDataLst>
          </p:nvPr>
        </p:nvSpPr>
        <p:spPr>
          <a:xfrm>
            <a:off x="0" y="0"/>
            <a:ext cx="158750" cy="158750"/>
          </a:xfrm>
          <a:prstGeom prst="rect">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a:spcBef>
                <a:spcPts val="300"/>
              </a:spcBef>
              <a:spcAft>
                <a:spcPts val="300"/>
              </a:spcAft>
            </a:pPr>
            <a:endParaRPr lang="en-US" sz="3200" b="1" i="0" baseline="0" dirty="0">
              <a:solidFill>
                <a:schemeClr val="bg1"/>
              </a:solidFill>
              <a:latin typeface="Arial" panose="020B0604020202020204" pitchFamily="34" charset="0"/>
              <a:ea typeface="+mj-ea"/>
              <a:cs typeface="+mj-cs"/>
              <a:sym typeface="Arial" panose="020B0604020202020204" pitchFamily="34" charset="0"/>
            </a:endParaRPr>
          </a:p>
        </p:txBody>
      </p:sp>
      <p:sp>
        <p:nvSpPr>
          <p:cNvPr id="5" name="Slide Number">
            <a:extLst>
              <a:ext uri="{FF2B5EF4-FFF2-40B4-BE49-F238E27FC236}">
                <a16:creationId xmlns:a16="http://schemas.microsoft.com/office/drawing/2014/main" id="{6FE1FF87-A5BB-4972-8F6E-73AA93FD3E6D}"/>
              </a:ext>
            </a:extLst>
          </p:cNvPr>
          <p:cNvSpPr>
            <a:spLocks noChangeArrowheads="1"/>
          </p:cNvSpPr>
          <p:nvPr userDrawn="1">
            <p:custDataLst>
              <p:tags r:id="rId3"/>
            </p:custDataLst>
          </p:nvPr>
        </p:nvSpPr>
        <p:spPr bwMode="ltGray">
          <a:xfrm>
            <a:off x="8476488" y="6501669"/>
            <a:ext cx="244126" cy="123111"/>
          </a:xfrm>
          <a:prstGeom prst="rect">
            <a:avLst/>
          </a:prstGeom>
          <a:noFill/>
          <a:ln w="9525" algn="ctr">
            <a:noFill/>
            <a:miter lim="800000"/>
            <a:headEnd/>
            <a:tailEnd/>
          </a:ln>
          <a:effectLst/>
        </p:spPr>
        <p:txBody>
          <a:bodyPr wrap="square" lIns="0" tIns="0" rIns="0" bIns="0" anchor="b">
            <a:spAutoFit/>
          </a:bodyPr>
          <a:lstStyle/>
          <a:p>
            <a:pPr algn="r" defTabSz="458047" fontAlgn="auto">
              <a:spcBef>
                <a:spcPts val="0"/>
              </a:spcBef>
              <a:spcAft>
                <a:spcPts val="0"/>
              </a:spcAft>
              <a:defRPr/>
            </a:pPr>
            <a:fld id="{4ABDCABE-3F10-B64C-92F1-862014417034}" type="slidenum">
              <a:rPr lang="en-US" sz="800" smtClean="0">
                <a:solidFill>
                  <a:schemeClr val="tx1"/>
                </a:solidFill>
                <a:latin typeface="+mn-lt"/>
                <a:ea typeface="+mn-ea"/>
                <a:cs typeface="Arial" panose="020B0604020202020204" pitchFamily="34" charset="0"/>
              </a:rPr>
              <a:pPr algn="r" defTabSz="458047" fontAlgn="auto">
                <a:spcBef>
                  <a:spcPts val="0"/>
                </a:spcBef>
                <a:spcAft>
                  <a:spcPts val="0"/>
                </a:spcAft>
                <a:defRPr/>
              </a:pPr>
              <a:t>‹#›</a:t>
            </a:fld>
            <a:endParaRPr lang="en-US" sz="800" dirty="0">
              <a:solidFill>
                <a:schemeClr val="tx1"/>
              </a:solidFill>
              <a:latin typeface="+mn-lt"/>
              <a:ea typeface="+mn-ea"/>
              <a:cs typeface="Arial" panose="020B0604020202020204" pitchFamily="34" charset="0"/>
            </a:endParaRPr>
          </a:p>
        </p:txBody>
      </p:sp>
      <p:sp>
        <p:nvSpPr>
          <p:cNvPr id="9" name="5. Source" hidden="1">
            <a:extLst>
              <a:ext uri="{FF2B5EF4-FFF2-40B4-BE49-F238E27FC236}">
                <a16:creationId xmlns:a16="http://schemas.microsoft.com/office/drawing/2014/main" id="{27C40733-AAB6-4B1C-9ABF-846569264BB2}"/>
              </a:ext>
            </a:extLst>
          </p:cNvPr>
          <p:cNvSpPr txBox="1"/>
          <p:nvPr userDrawn="1">
            <p:custDataLst>
              <p:tags r:id="rId4"/>
            </p:custDataLst>
          </p:nvPr>
        </p:nvSpPr>
        <p:spPr>
          <a:xfrm>
            <a:off x="416052" y="6501669"/>
            <a:ext cx="4851907" cy="123111"/>
          </a:xfrm>
          <a:prstGeom prst="rect">
            <a:avLst/>
          </a:prstGeom>
        </p:spPr>
        <p:txBody>
          <a:bodyPr vert="horz" wrap="square" lIns="0" tIns="0" rIns="0" bIns="0" rtlCol="0" anchor="b">
            <a:spAutoFit/>
          </a:bodyPr>
          <a:lstStyle>
            <a:defPPr>
              <a:defRPr lang="en-US"/>
            </a:defPPr>
            <a:lvl1pPr indent="0">
              <a:lnSpc>
                <a:spcPct val="100000"/>
              </a:lnSpc>
              <a:spcBef>
                <a:spcPts val="300"/>
              </a:spcBef>
              <a:spcAft>
                <a:spcPts val="300"/>
              </a:spcAft>
              <a:buFont typeface="Segoe UI" panose="020B0502040204020203" pitchFamily="34" charset="0"/>
              <a:buChar char="​"/>
              <a:defRPr sz="800">
                <a:cs typeface="Arial" panose="020B0604020202020204" pitchFamily="34" charset="0"/>
              </a:defRPr>
            </a:lvl1pPr>
            <a:lvl2pPr marL="228600"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lvl="0"/>
            <a:r>
              <a:rPr lang="en-US" dirty="0"/>
              <a:t>Source: …</a:t>
            </a:r>
          </a:p>
        </p:txBody>
      </p:sp>
      <p:sp>
        <p:nvSpPr>
          <p:cNvPr id="10" name="1. On-page tracker">
            <a:extLst>
              <a:ext uri="{FF2B5EF4-FFF2-40B4-BE49-F238E27FC236}">
                <a16:creationId xmlns:a16="http://schemas.microsoft.com/office/drawing/2014/main" id="{438FBD4B-CFE7-4BEF-A65B-0A0DFEA034F9}"/>
              </a:ext>
            </a:extLst>
          </p:cNvPr>
          <p:cNvSpPr>
            <a:spLocks noGrp="1"/>
          </p:cNvSpPr>
          <p:nvPr>
            <p:ph type="body" sz="quarter" idx="10" hasCustomPrompt="1"/>
            <p:custDataLst>
              <p:tags r:id="rId5"/>
            </p:custDataLst>
          </p:nvPr>
        </p:nvSpPr>
        <p:spPr>
          <a:xfrm>
            <a:off x="416052" y="41597"/>
            <a:ext cx="2765298" cy="123111"/>
          </a:xfrm>
          <a:prstGeom prst="rect">
            <a:avLst/>
          </a:prstGeom>
          <a:ln w="6350">
            <a:noFill/>
            <a:miter lim="800000"/>
          </a:ln>
        </p:spPr>
        <p:txBody>
          <a:bodyPr vert="horz" wrap="square" lIns="0" tIns="0" rIns="0" bIns="0" rtlCol="0">
            <a:spAutoFit/>
          </a:bodyPr>
          <a:lstStyle>
            <a:lvl1pPr>
              <a:defRPr lang="en-US" sz="800" b="0" dirty="0">
                <a:cs typeface="+mn-cs"/>
              </a:defRPr>
            </a:lvl1pPr>
          </a:lstStyle>
          <a:p>
            <a:pPr lvl="0"/>
            <a:r>
              <a:rPr lang="en-US" dirty="0"/>
              <a:t>Add tracker</a:t>
            </a:r>
          </a:p>
        </p:txBody>
      </p:sp>
      <p:sp>
        <p:nvSpPr>
          <p:cNvPr id="11" name="2. Slide Title">
            <a:extLst>
              <a:ext uri="{FF2B5EF4-FFF2-40B4-BE49-F238E27FC236}">
                <a16:creationId xmlns:a16="http://schemas.microsoft.com/office/drawing/2014/main" id="{984AEBFE-694A-4920-8CC4-377AC0DC09A3}"/>
              </a:ext>
            </a:extLst>
          </p:cNvPr>
          <p:cNvSpPr>
            <a:spLocks noGrp="1"/>
          </p:cNvSpPr>
          <p:nvPr>
            <p:ph type="title"/>
            <p:custDataLst>
              <p:tags r:id="rId6"/>
            </p:custDataLst>
          </p:nvPr>
        </p:nvSpPr>
        <p:spPr>
          <a:xfrm>
            <a:off x="416052" y="4919246"/>
            <a:ext cx="8311896" cy="338554"/>
          </a:xfrm>
        </p:spPr>
        <p:txBody>
          <a:bodyPr anchor="b"/>
          <a:lstStyle>
            <a:lvl1pPr>
              <a:defRPr sz="2200"/>
            </a:lvl1pPr>
          </a:lstStyle>
          <a:p>
            <a:r>
              <a:rPr lang="en-US"/>
              <a:t>Click to edit Master title style</a:t>
            </a:r>
            <a:endParaRPr lang="en-US" dirty="0"/>
          </a:p>
        </p:txBody>
      </p:sp>
      <p:sp>
        <p:nvSpPr>
          <p:cNvPr id="8" name="Documenttype">
            <a:extLst>
              <a:ext uri="{FF2B5EF4-FFF2-40B4-BE49-F238E27FC236}">
                <a16:creationId xmlns:a16="http://schemas.microsoft.com/office/drawing/2014/main" id="{4F0D16F9-FC38-440D-888F-B825EE88DEBB}"/>
              </a:ext>
            </a:extLst>
          </p:cNvPr>
          <p:cNvSpPr txBox="1">
            <a:spLocks/>
          </p:cNvSpPr>
          <p:nvPr userDrawn="1">
            <p:custDataLst>
              <p:tags r:id="rId7"/>
            </p:custDataLst>
          </p:nvPr>
        </p:nvSpPr>
        <p:spPr>
          <a:xfrm>
            <a:off x="412114" y="6419762"/>
            <a:ext cx="2871621" cy="365213"/>
          </a:xfrm>
          <a:prstGeom prst="rect">
            <a:avLst/>
          </a:prstGeom>
        </p:spPr>
        <p:txBody>
          <a:bodyPr vert="horz" wrap="square" lIns="0" tIns="0" rIns="0" bIns="0" rtlCol="0" anchor="b">
            <a:noAutofit/>
          </a:bodyPr>
          <a:lstStyle>
            <a:lvl1pPr marL="0" indent="0" algn="l" defTabSz="914400" rtl="0" eaLnBrk="1" latinLnBrk="0" hangingPunct="1">
              <a:lnSpc>
                <a:spcPct val="100000"/>
              </a:lnSpc>
              <a:spcBef>
                <a:spcPts val="300"/>
              </a:spcBef>
              <a:spcAft>
                <a:spcPts val="300"/>
              </a:spcAft>
              <a:buFont typeface="Segoe UI" panose="020B0502040204020203" pitchFamily="34" charset="0"/>
              <a:buNone/>
              <a:defRPr sz="1400" kern="1200">
                <a:solidFill>
                  <a:schemeClr val="tx1"/>
                </a:solidFill>
                <a:latin typeface="+mn-lt"/>
                <a:ea typeface="+mn-ea"/>
                <a:cs typeface="Arial" panose="020B0604020202020204" pitchFamily="34" charset="0"/>
              </a:defRPr>
            </a:lvl1pPr>
            <a:lvl2pPr marL="115888" indent="0" algn="l" defTabSz="914400" rtl="0" eaLnBrk="1" latinLnBrk="0" hangingPunct="1">
              <a:lnSpc>
                <a:spcPct val="100000"/>
              </a:lnSpc>
              <a:spcBef>
                <a:spcPts val="0"/>
              </a:spcBef>
              <a:spcAft>
                <a:spcPts val="300"/>
              </a:spcAft>
              <a:buFont typeface="Wingdings" panose="05000000000000000000" pitchFamily="2" charset="2"/>
              <a:buNone/>
              <a:defRPr sz="1600" kern="1200">
                <a:solidFill>
                  <a:schemeClr val="bg1"/>
                </a:solidFill>
                <a:latin typeface="+mn-lt"/>
                <a:ea typeface="+mn-ea"/>
                <a:cs typeface="Arial" panose="020B0604020202020204" pitchFamily="34" charset="0"/>
              </a:defRPr>
            </a:lvl2pPr>
            <a:lvl3pPr marL="466344" indent="0" algn="l" defTabSz="914400" rtl="0" eaLnBrk="1" latinLnBrk="0" hangingPunct="1">
              <a:lnSpc>
                <a:spcPct val="100000"/>
              </a:lnSpc>
              <a:spcBef>
                <a:spcPts val="0"/>
              </a:spcBef>
              <a:spcAft>
                <a:spcPts val="300"/>
              </a:spcAft>
              <a:buFont typeface="Arial" panose="020B0604020202020204" pitchFamily="34" charset="0"/>
              <a:buNone/>
              <a:defRPr sz="1600" kern="1200">
                <a:solidFill>
                  <a:schemeClr val="bg1"/>
                </a:solidFill>
                <a:latin typeface="+mn-lt"/>
                <a:ea typeface="+mn-ea"/>
                <a:cs typeface="Arial" panose="020B0604020202020204" pitchFamily="34" charset="0"/>
              </a:defRPr>
            </a:lvl3pPr>
            <a:lvl4pPr marL="813816" indent="0" algn="l" defTabSz="914400" rtl="0" eaLnBrk="1" latinLnBrk="0" hangingPunct="1">
              <a:lnSpc>
                <a:spcPct val="100000"/>
              </a:lnSpc>
              <a:spcBef>
                <a:spcPts val="0"/>
              </a:spcBef>
              <a:spcAft>
                <a:spcPts val="300"/>
              </a:spcAft>
              <a:buFont typeface="Arial" panose="020B0604020202020204" pitchFamily="34" charset="0"/>
              <a:buNone/>
              <a:defRPr sz="1600" kern="1200">
                <a:solidFill>
                  <a:schemeClr val="bg1"/>
                </a:solidFill>
                <a:latin typeface="+mn-lt"/>
                <a:ea typeface="+mn-ea"/>
                <a:cs typeface="Arial" panose="020B0604020202020204" pitchFamily="34" charset="0"/>
              </a:defRPr>
            </a:lvl4pPr>
            <a:lvl5pPr marL="1161288" indent="0" algn="l" defTabSz="914400" rtl="0" eaLnBrk="1" latinLnBrk="0" hangingPunct="1">
              <a:lnSpc>
                <a:spcPct val="100000"/>
              </a:lnSpc>
              <a:spcBef>
                <a:spcPts val="0"/>
              </a:spcBef>
              <a:spcAft>
                <a:spcPts val="300"/>
              </a:spcAft>
              <a:buSzPct val="100000"/>
              <a:buFont typeface="Arial" panose="020B0604020202020204" pitchFamily="34" charset="0"/>
              <a:buNone/>
              <a:defRPr sz="1600" kern="1200">
                <a:solidFill>
                  <a:schemeClr val="bg1"/>
                </a:solidFill>
                <a:latin typeface="+mn-lt"/>
                <a:ea typeface="+mn-ea"/>
                <a:cs typeface="Arial" panose="020B0604020202020204" pitchFamily="34" charset="0"/>
              </a:defRPr>
            </a:lvl5pPr>
            <a:lvl6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6pPr>
            <a:lvl7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7pPr>
            <a:lvl8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8pPr>
            <a:lvl9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9pPr>
          </a:lstStyle>
          <a:p>
            <a:r>
              <a:rPr lang="en-US" sz="900" i="1" dirty="0"/>
              <a:t>Confidential, Draft and Pre-Decisional</a:t>
            </a:r>
          </a:p>
        </p:txBody>
      </p:sp>
    </p:spTree>
    <p:extLst>
      <p:ext uri="{BB962C8B-B14F-4D97-AF65-F5344CB8AC3E}">
        <p14:creationId xmlns:p14="http://schemas.microsoft.com/office/powerpoint/2010/main" val="2497063147"/>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showMasterSp="0" preserve="1" userDrawn="1">
  <p:cSld name="Custom">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B45F7C92-D5CD-4EDC-B5FB-B32BFADF4AE5}"/>
              </a:ext>
            </a:extLst>
          </p:cNvPr>
          <p:cNvGraphicFramePr>
            <a:graphicFrameLocks noChangeAspect="1"/>
          </p:cNvGraphicFramePr>
          <p:nvPr userDrawn="1">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6" imgW="592" imgH="591" progId="TCLayout.ActiveDocument.1">
                  <p:embed/>
                </p:oleObj>
              </mc:Choice>
              <mc:Fallback>
                <p:oleObj name="think-cell Slide" r:id="rId6" imgW="592" imgH="591" progId="TCLayout.ActiveDocument.1">
                  <p:embed/>
                  <p:pic>
                    <p:nvPicPr>
                      <p:cNvPr id="2" name="Object 1" hidden="1">
                        <a:extLst>
                          <a:ext uri="{FF2B5EF4-FFF2-40B4-BE49-F238E27FC236}">
                            <a16:creationId xmlns:a16="http://schemas.microsoft.com/office/drawing/2014/main" id="{B45F7C92-D5CD-4EDC-B5FB-B32BFADF4AE5}"/>
                          </a:ext>
                        </a:extLst>
                      </p:cNvPr>
                      <p:cNvPicPr/>
                      <p:nvPr/>
                    </p:nvPicPr>
                    <p:blipFill>
                      <a:blip r:embed="rId7"/>
                      <a:stretch>
                        <a:fillRect/>
                      </a:stretch>
                    </p:blipFill>
                    <p:spPr>
                      <a:xfrm>
                        <a:off x="1588" y="1588"/>
                        <a:ext cx="1588" cy="1588"/>
                      </a:xfrm>
                      <a:prstGeom prst="rect">
                        <a:avLst/>
                      </a:prstGeom>
                    </p:spPr>
                  </p:pic>
                </p:oleObj>
              </mc:Fallback>
            </mc:AlternateContent>
          </a:graphicData>
        </a:graphic>
      </p:graphicFrame>
      <p:sp>
        <p:nvSpPr>
          <p:cNvPr id="7" name="5. Source" hidden="1">
            <a:extLst>
              <a:ext uri="{FF2B5EF4-FFF2-40B4-BE49-F238E27FC236}">
                <a16:creationId xmlns:a16="http://schemas.microsoft.com/office/drawing/2014/main" id="{0047C437-9378-4088-A289-F201ABA447D1}"/>
              </a:ext>
            </a:extLst>
          </p:cNvPr>
          <p:cNvSpPr txBox="1"/>
          <p:nvPr userDrawn="1">
            <p:custDataLst>
              <p:tags r:id="rId2"/>
            </p:custDataLst>
          </p:nvPr>
        </p:nvSpPr>
        <p:spPr>
          <a:xfrm>
            <a:off x="416052" y="6501669"/>
            <a:ext cx="4851907" cy="123111"/>
          </a:xfrm>
          <a:prstGeom prst="rect">
            <a:avLst/>
          </a:prstGeom>
        </p:spPr>
        <p:txBody>
          <a:bodyPr vert="horz" wrap="square" lIns="0" tIns="0" rIns="0" bIns="0" rtlCol="0" anchor="b">
            <a:spAutoFit/>
          </a:bodyPr>
          <a:lstStyle>
            <a:defPPr>
              <a:defRPr lang="en-US"/>
            </a:defPPr>
            <a:lvl1pPr indent="0">
              <a:lnSpc>
                <a:spcPct val="100000"/>
              </a:lnSpc>
              <a:spcBef>
                <a:spcPts val="300"/>
              </a:spcBef>
              <a:spcAft>
                <a:spcPts val="300"/>
              </a:spcAft>
              <a:buFont typeface="Segoe UI" panose="020B0502040204020203" pitchFamily="34" charset="0"/>
              <a:buChar char="​"/>
              <a:defRPr sz="800">
                <a:cs typeface="Arial" panose="020B0604020202020204" pitchFamily="34" charset="0"/>
              </a:defRPr>
            </a:lvl1pPr>
            <a:lvl2pPr marL="228600"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lvl="0"/>
            <a:r>
              <a:rPr lang="en-US" dirty="0"/>
              <a:t>Source: …</a:t>
            </a:r>
          </a:p>
        </p:txBody>
      </p:sp>
      <p:sp>
        <p:nvSpPr>
          <p:cNvPr id="8" name="1. On-page tracker">
            <a:extLst>
              <a:ext uri="{FF2B5EF4-FFF2-40B4-BE49-F238E27FC236}">
                <a16:creationId xmlns:a16="http://schemas.microsoft.com/office/drawing/2014/main" id="{33AE1560-579C-459C-A40A-D7865DE59B15}"/>
              </a:ext>
            </a:extLst>
          </p:cNvPr>
          <p:cNvSpPr>
            <a:spLocks noGrp="1"/>
          </p:cNvSpPr>
          <p:nvPr>
            <p:ph type="body" sz="quarter" idx="10" hasCustomPrompt="1"/>
            <p:custDataLst>
              <p:tags r:id="rId3"/>
            </p:custDataLst>
          </p:nvPr>
        </p:nvSpPr>
        <p:spPr>
          <a:xfrm>
            <a:off x="416052" y="41597"/>
            <a:ext cx="2765298" cy="123111"/>
          </a:xfrm>
          <a:prstGeom prst="rect">
            <a:avLst/>
          </a:prstGeom>
          <a:ln w="6350">
            <a:noFill/>
            <a:miter lim="800000"/>
          </a:ln>
        </p:spPr>
        <p:txBody>
          <a:bodyPr vert="horz" wrap="square" lIns="0" tIns="0" rIns="0" bIns="0" rtlCol="0">
            <a:spAutoFit/>
          </a:bodyPr>
          <a:lstStyle>
            <a:lvl1pPr>
              <a:defRPr lang="en-US" sz="800" b="0" dirty="0">
                <a:cs typeface="+mn-cs"/>
              </a:defRPr>
            </a:lvl1pPr>
          </a:lstStyle>
          <a:p>
            <a:pPr lvl="0"/>
            <a:r>
              <a:rPr lang="en-US" dirty="0"/>
              <a:t>Add tracker</a:t>
            </a:r>
          </a:p>
        </p:txBody>
      </p:sp>
      <p:sp>
        <p:nvSpPr>
          <p:cNvPr id="9" name="Slide Number">
            <a:extLst>
              <a:ext uri="{FF2B5EF4-FFF2-40B4-BE49-F238E27FC236}">
                <a16:creationId xmlns:a16="http://schemas.microsoft.com/office/drawing/2014/main" id="{E882B8BD-EE7D-4A81-AADC-1A688E7F0FDA}"/>
              </a:ext>
            </a:extLst>
          </p:cNvPr>
          <p:cNvSpPr>
            <a:spLocks noChangeArrowheads="1"/>
          </p:cNvSpPr>
          <p:nvPr userDrawn="1">
            <p:custDataLst>
              <p:tags r:id="rId4"/>
            </p:custDataLst>
          </p:nvPr>
        </p:nvSpPr>
        <p:spPr bwMode="ltGray">
          <a:xfrm>
            <a:off x="8476488" y="6637674"/>
            <a:ext cx="244126" cy="123111"/>
          </a:xfrm>
          <a:prstGeom prst="rect">
            <a:avLst/>
          </a:prstGeom>
          <a:noFill/>
          <a:ln w="9525" algn="ctr">
            <a:noFill/>
            <a:miter lim="800000"/>
            <a:headEnd/>
            <a:tailEnd/>
          </a:ln>
          <a:effectLst/>
        </p:spPr>
        <p:txBody>
          <a:bodyPr wrap="square" lIns="0" tIns="0" rIns="0" bIns="0" anchor="b">
            <a:spAutoFit/>
          </a:bodyPr>
          <a:lstStyle/>
          <a:p>
            <a:pPr algn="r" defTabSz="458047" fontAlgn="auto">
              <a:spcBef>
                <a:spcPts val="0"/>
              </a:spcBef>
              <a:spcAft>
                <a:spcPts val="0"/>
              </a:spcAft>
              <a:defRPr/>
            </a:pPr>
            <a:fld id="{4ABDCABE-3F10-B64C-92F1-862014417034}" type="slidenum">
              <a:rPr lang="en-US" sz="800" smtClean="0">
                <a:solidFill>
                  <a:schemeClr val="tx1"/>
                </a:solidFill>
                <a:latin typeface="+mn-lt"/>
                <a:ea typeface="+mn-ea"/>
                <a:cs typeface="Arial" panose="020B0604020202020204" pitchFamily="34" charset="0"/>
              </a:rPr>
              <a:pPr algn="r" defTabSz="458047" fontAlgn="auto">
                <a:spcBef>
                  <a:spcPts val="0"/>
                </a:spcBef>
                <a:spcAft>
                  <a:spcPts val="0"/>
                </a:spcAft>
                <a:defRPr/>
              </a:pPr>
              <a:t>‹#›</a:t>
            </a:fld>
            <a:endParaRPr lang="en-US" sz="800" dirty="0">
              <a:solidFill>
                <a:schemeClr val="tx1"/>
              </a:solidFill>
              <a:latin typeface="+mn-lt"/>
              <a:ea typeface="+mn-ea"/>
              <a:cs typeface="Arial" panose="020B0604020202020204" pitchFamily="34" charset="0"/>
            </a:endParaRPr>
          </a:p>
        </p:txBody>
      </p:sp>
      <p:sp>
        <p:nvSpPr>
          <p:cNvPr id="10" name="Documenttype">
            <a:extLst>
              <a:ext uri="{FF2B5EF4-FFF2-40B4-BE49-F238E27FC236}">
                <a16:creationId xmlns:a16="http://schemas.microsoft.com/office/drawing/2014/main" id="{253ABF71-6503-4C48-B2E1-8F33E6AC9ABD}"/>
              </a:ext>
            </a:extLst>
          </p:cNvPr>
          <p:cNvSpPr txBox="1">
            <a:spLocks/>
          </p:cNvSpPr>
          <p:nvPr userDrawn="1"/>
        </p:nvSpPr>
        <p:spPr>
          <a:xfrm>
            <a:off x="309729" y="6427334"/>
            <a:ext cx="2871621" cy="365213"/>
          </a:xfrm>
          <a:prstGeom prst="rect">
            <a:avLst/>
          </a:prstGeom>
        </p:spPr>
        <p:txBody>
          <a:bodyPr vert="horz" wrap="square" lIns="0" tIns="0" rIns="0" bIns="0" rtlCol="0" anchor="b">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800" i="1" dirty="0">
                <a:solidFill>
                  <a:schemeClr val="tx1">
                    <a:lumMod val="65000"/>
                    <a:lumOff val="35000"/>
                  </a:schemeClr>
                </a:solidFill>
              </a:rPr>
              <a:t>Confidential, Draft and Pre-Decisional</a:t>
            </a:r>
          </a:p>
        </p:txBody>
      </p:sp>
    </p:spTree>
    <p:extLst>
      <p:ext uri="{BB962C8B-B14F-4D97-AF65-F5344CB8AC3E}">
        <p14:creationId xmlns:p14="http://schemas.microsoft.com/office/powerpoint/2010/main" val="568654587"/>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showMasterSp="0" preserve="1" userDrawn="1">
  <p:cSld name="End">
    <p:spTree>
      <p:nvGrpSpPr>
        <p:cNvPr id="1" name=""/>
        <p:cNvGrpSpPr/>
        <p:nvPr/>
      </p:nvGrpSpPr>
      <p:grpSpPr>
        <a:xfrm>
          <a:off x="0" y="0"/>
          <a:ext cx="0" cy="0"/>
          <a:chOff x="0" y="0"/>
          <a:chExt cx="0" cy="0"/>
        </a:xfrm>
      </p:grpSpPr>
      <p:graphicFrame>
        <p:nvGraphicFramePr>
          <p:cNvPr id="2" name="Object 2" hidden="1">
            <a:extLst>
              <a:ext uri="{FF2B5EF4-FFF2-40B4-BE49-F238E27FC236}">
                <a16:creationId xmlns:a16="http://schemas.microsoft.com/office/drawing/2014/main" id="{1C6EC4AA-6C84-4EF6-AF4D-BE24FEED672F}"/>
              </a:ext>
            </a:extLst>
          </p:cNvPr>
          <p:cNvGraphicFramePr>
            <a:graphicFrameLocks noChangeAspect="1"/>
          </p:cNvGraphicFramePr>
          <p:nvPr userDrawn="1">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5" imgW="592" imgH="591" progId="TCLayout.ActiveDocument.1">
                  <p:embed/>
                </p:oleObj>
              </mc:Choice>
              <mc:Fallback>
                <p:oleObj name="think-cell Slide" r:id="rId5" imgW="592" imgH="591" progId="TCLayout.ActiveDocument.1">
                  <p:embed/>
                  <p:pic>
                    <p:nvPicPr>
                      <p:cNvPr id="2" name="Object 2" hidden="1">
                        <a:extLst>
                          <a:ext uri="{FF2B5EF4-FFF2-40B4-BE49-F238E27FC236}">
                            <a16:creationId xmlns:a16="http://schemas.microsoft.com/office/drawing/2014/main" id="{1C6EC4AA-6C84-4EF6-AF4D-BE24FEED672F}"/>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8" name="5. Source" hidden="1">
            <a:extLst>
              <a:ext uri="{FF2B5EF4-FFF2-40B4-BE49-F238E27FC236}">
                <a16:creationId xmlns:a16="http://schemas.microsoft.com/office/drawing/2014/main" id="{E4946286-E3E6-424F-8C6C-3D00E8A0D3D0}"/>
              </a:ext>
            </a:extLst>
          </p:cNvPr>
          <p:cNvSpPr txBox="1"/>
          <p:nvPr userDrawn="1">
            <p:custDataLst>
              <p:tags r:id="rId2"/>
            </p:custDataLst>
          </p:nvPr>
        </p:nvSpPr>
        <p:spPr>
          <a:xfrm>
            <a:off x="416052" y="6501669"/>
            <a:ext cx="4851907" cy="123111"/>
          </a:xfrm>
          <a:prstGeom prst="rect">
            <a:avLst/>
          </a:prstGeom>
        </p:spPr>
        <p:txBody>
          <a:bodyPr vert="horz" wrap="square" lIns="0" tIns="0" rIns="0" bIns="0" rtlCol="0" anchor="b">
            <a:spAutoFit/>
          </a:bodyPr>
          <a:lstStyle>
            <a:defPPr>
              <a:defRPr lang="en-US"/>
            </a:defPPr>
            <a:lvl1pPr indent="0">
              <a:lnSpc>
                <a:spcPct val="100000"/>
              </a:lnSpc>
              <a:spcBef>
                <a:spcPts val="300"/>
              </a:spcBef>
              <a:spcAft>
                <a:spcPts val="300"/>
              </a:spcAft>
              <a:buFont typeface="Segoe UI" panose="020B0502040204020203" pitchFamily="34" charset="0"/>
              <a:buChar char="​"/>
              <a:defRPr sz="800">
                <a:cs typeface="Arial" panose="020B0604020202020204" pitchFamily="34" charset="0"/>
              </a:defRPr>
            </a:lvl1pPr>
            <a:lvl2pPr marL="228600"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lvl="0"/>
            <a:r>
              <a:rPr lang="en-US" dirty="0"/>
              <a:t>Source: …</a:t>
            </a:r>
          </a:p>
        </p:txBody>
      </p:sp>
      <p:sp>
        <p:nvSpPr>
          <p:cNvPr id="7" name="Slide Number">
            <a:extLst>
              <a:ext uri="{FF2B5EF4-FFF2-40B4-BE49-F238E27FC236}">
                <a16:creationId xmlns:a16="http://schemas.microsoft.com/office/drawing/2014/main" id="{10773ED9-681A-4C23-9D46-B6F2680699C5}"/>
              </a:ext>
            </a:extLst>
          </p:cNvPr>
          <p:cNvSpPr>
            <a:spLocks noChangeArrowheads="1"/>
          </p:cNvSpPr>
          <p:nvPr userDrawn="1">
            <p:custDataLst>
              <p:tags r:id="rId3"/>
            </p:custDataLst>
          </p:nvPr>
        </p:nvSpPr>
        <p:spPr bwMode="ltGray">
          <a:xfrm>
            <a:off x="8476488" y="6637674"/>
            <a:ext cx="244126" cy="123111"/>
          </a:xfrm>
          <a:prstGeom prst="rect">
            <a:avLst/>
          </a:prstGeom>
          <a:noFill/>
          <a:ln w="9525" algn="ctr">
            <a:noFill/>
            <a:miter lim="800000"/>
            <a:headEnd/>
            <a:tailEnd/>
          </a:ln>
          <a:effectLst/>
        </p:spPr>
        <p:txBody>
          <a:bodyPr wrap="square" lIns="0" tIns="0" rIns="0" bIns="0" anchor="b">
            <a:spAutoFit/>
          </a:bodyPr>
          <a:lstStyle/>
          <a:p>
            <a:pPr algn="r" defTabSz="458047" fontAlgn="auto">
              <a:spcBef>
                <a:spcPts val="0"/>
              </a:spcBef>
              <a:spcAft>
                <a:spcPts val="0"/>
              </a:spcAft>
              <a:defRPr/>
            </a:pPr>
            <a:fld id="{4ABDCABE-3F10-B64C-92F1-862014417034}" type="slidenum">
              <a:rPr lang="en-US" sz="800" smtClean="0">
                <a:solidFill>
                  <a:schemeClr val="tx1"/>
                </a:solidFill>
                <a:latin typeface="+mn-lt"/>
                <a:ea typeface="+mn-ea"/>
                <a:cs typeface="Arial" panose="020B0604020202020204" pitchFamily="34" charset="0"/>
              </a:rPr>
              <a:pPr algn="r" defTabSz="458047" fontAlgn="auto">
                <a:spcBef>
                  <a:spcPts val="0"/>
                </a:spcBef>
                <a:spcAft>
                  <a:spcPts val="0"/>
                </a:spcAft>
                <a:defRPr/>
              </a:pPr>
              <a:t>‹#›</a:t>
            </a:fld>
            <a:endParaRPr lang="en-US" sz="800" dirty="0">
              <a:solidFill>
                <a:schemeClr val="tx1"/>
              </a:solidFill>
              <a:latin typeface="+mn-lt"/>
              <a:ea typeface="+mn-ea"/>
              <a:cs typeface="Arial" panose="020B0604020202020204" pitchFamily="34" charset="0"/>
            </a:endParaRPr>
          </a:p>
        </p:txBody>
      </p:sp>
      <p:sp>
        <p:nvSpPr>
          <p:cNvPr id="6" name="Documenttype">
            <a:extLst>
              <a:ext uri="{FF2B5EF4-FFF2-40B4-BE49-F238E27FC236}">
                <a16:creationId xmlns:a16="http://schemas.microsoft.com/office/drawing/2014/main" id="{B44DD919-5728-4942-B695-1A8A92813B5B}"/>
              </a:ext>
            </a:extLst>
          </p:cNvPr>
          <p:cNvSpPr txBox="1">
            <a:spLocks/>
          </p:cNvSpPr>
          <p:nvPr userDrawn="1"/>
        </p:nvSpPr>
        <p:spPr>
          <a:xfrm>
            <a:off x="309729" y="6427334"/>
            <a:ext cx="2871621" cy="365213"/>
          </a:xfrm>
          <a:prstGeom prst="rect">
            <a:avLst/>
          </a:prstGeom>
        </p:spPr>
        <p:txBody>
          <a:bodyPr vert="horz" wrap="square" lIns="0" tIns="0" rIns="0" bIns="0" rtlCol="0" anchor="b">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800" i="1" dirty="0">
                <a:solidFill>
                  <a:schemeClr val="tx1">
                    <a:lumMod val="65000"/>
                    <a:lumOff val="35000"/>
                  </a:schemeClr>
                </a:solidFill>
              </a:rPr>
              <a:t>Confidential, Draft and Pre-Decisional</a:t>
            </a:r>
          </a:p>
        </p:txBody>
      </p:sp>
    </p:spTree>
    <p:extLst>
      <p:ext uri="{BB962C8B-B14F-4D97-AF65-F5344CB8AC3E}">
        <p14:creationId xmlns:p14="http://schemas.microsoft.com/office/powerpoint/2010/main" val="1353357060"/>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showMasterSp="0" preserve="1" userDrawn="1">
  <p:cSld name="Title">
    <p:bg>
      <p:bgPr>
        <a:solidFill>
          <a:schemeClr val="bg1"/>
        </a:solidFill>
        <a:effectLst/>
      </p:bgPr>
    </p:bg>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1F9F2487-C04B-4E89-A85F-F145412FF7CC}"/>
              </a:ext>
            </a:extLst>
          </p:cNvPr>
          <p:cNvGraphicFramePr>
            <a:graphicFrameLocks noChangeAspect="1"/>
          </p:cNvGraphicFramePr>
          <p:nvPr userDrawn="1">
            <p:custDataLst>
              <p:tags r:id="rId1"/>
            </p:custDataLst>
            <p:extLst>
              <p:ext uri="{D42A27DB-BD31-4B8C-83A1-F6EECF244321}">
                <p14:modId xmlns:p14="http://schemas.microsoft.com/office/powerpoint/2010/main" val="1554325457"/>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9" imgW="592" imgH="591" progId="TCLayout.ActiveDocument.1">
                  <p:embed/>
                </p:oleObj>
              </mc:Choice>
              <mc:Fallback>
                <p:oleObj name="think-cell Slide" r:id="rId9" imgW="592" imgH="591" progId="TCLayout.ActiveDocument.1">
                  <p:embed/>
                  <p:pic>
                    <p:nvPicPr>
                      <p:cNvPr id="3" name="Object 2" hidden="1">
                        <a:extLst>
                          <a:ext uri="{FF2B5EF4-FFF2-40B4-BE49-F238E27FC236}">
                            <a16:creationId xmlns:a16="http://schemas.microsoft.com/office/drawing/2014/main" id="{1F9F2487-C04B-4E89-A85F-F145412FF7CC}"/>
                          </a:ext>
                        </a:extLst>
                      </p:cNvPr>
                      <p:cNvPicPr/>
                      <p:nvPr/>
                    </p:nvPicPr>
                    <p:blipFill>
                      <a:blip r:embed="rId10"/>
                      <a:stretch>
                        <a:fillRect/>
                      </a:stretch>
                    </p:blipFill>
                    <p:spPr>
                      <a:xfrm>
                        <a:off x="1588" y="1588"/>
                        <a:ext cx="1588" cy="1588"/>
                      </a:xfrm>
                      <a:prstGeom prst="rect">
                        <a:avLst/>
                      </a:prstGeom>
                    </p:spPr>
                  </p:pic>
                </p:oleObj>
              </mc:Fallback>
            </mc:AlternateContent>
          </a:graphicData>
        </a:graphic>
      </p:graphicFrame>
      <p:sp>
        <p:nvSpPr>
          <p:cNvPr id="4" name="Rectangle 3" hidden="1">
            <a:extLst>
              <a:ext uri="{FF2B5EF4-FFF2-40B4-BE49-F238E27FC236}">
                <a16:creationId xmlns:a16="http://schemas.microsoft.com/office/drawing/2014/main" id="{65956CE3-D200-4AF9-99E3-3BD7CEED13D2}"/>
              </a:ext>
            </a:extLst>
          </p:cNvPr>
          <p:cNvSpPr/>
          <p:nvPr userDrawn="1">
            <p:custDataLst>
              <p:tags r:id="rId2"/>
            </p:custDataLst>
          </p:nvPr>
        </p:nvSpPr>
        <p:spPr>
          <a:xfrm>
            <a:off x="0" y="0"/>
            <a:ext cx="158750" cy="158750"/>
          </a:xfrm>
          <a:prstGeom prst="rect">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a:spcBef>
                <a:spcPts val="300"/>
              </a:spcBef>
              <a:spcAft>
                <a:spcPts val="300"/>
              </a:spcAft>
            </a:pPr>
            <a:endParaRPr lang="en-US" sz="3400" b="1" i="0" baseline="0" dirty="0">
              <a:solidFill>
                <a:schemeClr val="bg1"/>
              </a:solidFill>
              <a:latin typeface="Arial" panose="020B0604020202020204" pitchFamily="34" charset="0"/>
              <a:ea typeface="+mj-ea"/>
              <a:cs typeface="+mj-cs"/>
              <a:sym typeface="Arial" panose="020B0604020202020204" pitchFamily="34" charset="0"/>
            </a:endParaRPr>
          </a:p>
        </p:txBody>
      </p:sp>
      <p:sp>
        <p:nvSpPr>
          <p:cNvPr id="7" name="Title">
            <a:extLst>
              <a:ext uri="{FF2B5EF4-FFF2-40B4-BE49-F238E27FC236}">
                <a16:creationId xmlns:a16="http://schemas.microsoft.com/office/drawing/2014/main" id="{EC187452-EF26-4A49-8688-4231C110BE03}"/>
              </a:ext>
            </a:extLst>
          </p:cNvPr>
          <p:cNvSpPr>
            <a:spLocks noGrp="1"/>
          </p:cNvSpPr>
          <p:nvPr>
            <p:ph type="title"/>
            <p:custDataLst>
              <p:tags r:id="rId3"/>
            </p:custDataLst>
          </p:nvPr>
        </p:nvSpPr>
        <p:spPr>
          <a:xfrm>
            <a:off x="412114" y="2406303"/>
            <a:ext cx="7487877" cy="523220"/>
          </a:xfrm>
          <a:noFill/>
          <a:ln/>
          <a:extLst>
            <a:ext uri="{909E8E84-426E-40DD-AFC4-6F175D3DCCD1}">
              <a14:hiddenFill xmlns:a14="http://schemas.microsoft.com/office/drawing/2010/main">
                <a:solidFill>
                  <a:srgbClr val="FFFFFF"/>
                </a:solidFill>
              </a14:hiddenFill>
            </a:ext>
          </a:extLst>
        </p:spPr>
        <p:txBody>
          <a:bodyPr vert="horz" wrap="square" lIns="0" tIns="0" rIns="0" bIns="0" rtlCol="0" anchor="b" anchorCtr="0">
            <a:spAutoFit/>
          </a:bodyPr>
          <a:lstStyle>
            <a:lvl1pPr>
              <a:defRPr lang="en-US" sz="3400" dirty="0"/>
            </a:lvl1pPr>
          </a:lstStyle>
          <a:p>
            <a:pPr lvl="0"/>
            <a:r>
              <a:rPr lang="en-US"/>
              <a:t>Click to edit Master title style</a:t>
            </a:r>
            <a:endParaRPr lang="en-US" dirty="0"/>
          </a:p>
        </p:txBody>
      </p:sp>
      <p:sp>
        <p:nvSpPr>
          <p:cNvPr id="8" name="Documenttype">
            <a:extLst>
              <a:ext uri="{FF2B5EF4-FFF2-40B4-BE49-F238E27FC236}">
                <a16:creationId xmlns:a16="http://schemas.microsoft.com/office/drawing/2014/main" id="{352FE74A-18F1-4E97-9130-944A69675F90}"/>
              </a:ext>
            </a:extLst>
          </p:cNvPr>
          <p:cNvSpPr>
            <a:spLocks noGrp="1"/>
          </p:cNvSpPr>
          <p:nvPr>
            <p:ph type="body" sz="quarter" idx="13" hasCustomPrompt="1"/>
            <p:custDataLst>
              <p:tags r:id="rId4"/>
            </p:custDataLst>
          </p:nvPr>
        </p:nvSpPr>
        <p:spPr>
          <a:xfrm>
            <a:off x="412114" y="4539678"/>
            <a:ext cx="7486100" cy="215444"/>
          </a:xfrm>
          <a:prstGeom prst="rect">
            <a:avLst/>
          </a:prstGeom>
          <a:noFill/>
          <a:ln/>
          <a:extLst>
            <a:ext uri="{909E8E84-426E-40DD-AFC4-6F175D3DCCD1}">
              <a14:hiddenFill xmlns:a14="http://schemas.microsoft.com/office/drawing/2010/main">
                <a:solidFill>
                  <a:srgbClr val="FFFFFF"/>
                </a:solidFill>
              </a14:hiddenFill>
            </a:ext>
          </a:extLst>
        </p:spPr>
        <p:txBody>
          <a:bodyPr vert="horz" wrap="square" lIns="0" tIns="0" rIns="0" bIns="0" rtlCol="0" anchor="t" anchorCtr="0">
            <a:spAutoFit/>
          </a:bodyPr>
          <a:lstStyle>
            <a:lvl1pPr>
              <a:defRPr lang="en-US" dirty="0"/>
            </a:lvl1pPr>
          </a:lstStyle>
          <a:p>
            <a:pPr lvl="0"/>
            <a:r>
              <a:rPr lang="en-US" dirty="0"/>
              <a:t>Edit date or title/role</a:t>
            </a:r>
          </a:p>
        </p:txBody>
      </p:sp>
      <p:sp>
        <p:nvSpPr>
          <p:cNvPr id="9" name="Subtitle">
            <a:extLst>
              <a:ext uri="{FF2B5EF4-FFF2-40B4-BE49-F238E27FC236}">
                <a16:creationId xmlns:a16="http://schemas.microsoft.com/office/drawing/2014/main" id="{FD5DF6FA-4E98-4564-8E2E-E3C01BE738EC}"/>
              </a:ext>
            </a:extLst>
          </p:cNvPr>
          <p:cNvSpPr>
            <a:spLocks noGrp="1"/>
          </p:cNvSpPr>
          <p:nvPr>
            <p:ph type="subTitle" idx="1"/>
            <p:custDataLst>
              <p:tags r:id="rId5"/>
            </p:custDataLst>
          </p:nvPr>
        </p:nvSpPr>
        <p:spPr>
          <a:xfrm>
            <a:off x="412114" y="3611490"/>
            <a:ext cx="7486100" cy="246221"/>
          </a:xfrm>
          <a:prstGeom prst="rect">
            <a:avLst/>
          </a:prstGeom>
          <a:noFill/>
          <a:ln/>
          <a:extLst>
            <a:ext uri="{909E8E84-426E-40DD-AFC4-6F175D3DCCD1}">
              <a14:hiddenFill xmlns:a14="http://schemas.microsoft.com/office/drawing/2010/main">
                <a:solidFill>
                  <a:srgbClr val="FFFFFF"/>
                </a:solidFill>
              </a14:hiddenFill>
            </a:ext>
          </a:extLst>
        </p:spPr>
        <p:txBody>
          <a:bodyPr vert="horz" wrap="square" lIns="0" tIns="0" rIns="0" bIns="0" rtlCol="0" anchor="t" anchorCtr="0">
            <a:spAutoFit/>
          </a:bodyPr>
          <a:lstStyle>
            <a:lvl1pPr>
              <a:defRPr lang="en-US" sz="1600" dirty="0"/>
            </a:lvl1pPr>
          </a:lstStyle>
          <a:p>
            <a:pPr lvl="0"/>
            <a:r>
              <a:rPr lang="en-US"/>
              <a:t>Click to edit Master subtitle style</a:t>
            </a:r>
            <a:endParaRPr lang="en-US" dirty="0"/>
          </a:p>
        </p:txBody>
      </p:sp>
      <p:sp>
        <p:nvSpPr>
          <p:cNvPr id="10" name="Documenttype">
            <a:extLst>
              <a:ext uri="{FF2B5EF4-FFF2-40B4-BE49-F238E27FC236}">
                <a16:creationId xmlns:a16="http://schemas.microsoft.com/office/drawing/2014/main" id="{C75C7875-9F5B-4F8C-8843-0F48FA31017B}"/>
              </a:ext>
            </a:extLst>
          </p:cNvPr>
          <p:cNvSpPr txBox="1">
            <a:spLocks/>
          </p:cNvSpPr>
          <p:nvPr userDrawn="1">
            <p:custDataLst>
              <p:tags r:id="rId6"/>
            </p:custDataLst>
          </p:nvPr>
        </p:nvSpPr>
        <p:spPr>
          <a:xfrm>
            <a:off x="5943600" y="5791112"/>
            <a:ext cx="2871621" cy="365213"/>
          </a:xfrm>
          <a:prstGeom prst="rect">
            <a:avLst/>
          </a:prstGeom>
        </p:spPr>
        <p:txBody>
          <a:bodyPr vert="horz" wrap="square" lIns="0" tIns="0" rIns="0" bIns="0" rtlCol="0">
            <a:noAutofit/>
          </a:bodyPr>
          <a:lstStyle>
            <a:lvl1pPr marL="0" indent="0" algn="l" defTabSz="914400" rtl="0" eaLnBrk="1" latinLnBrk="0" hangingPunct="1">
              <a:lnSpc>
                <a:spcPct val="100000"/>
              </a:lnSpc>
              <a:spcBef>
                <a:spcPts val="300"/>
              </a:spcBef>
              <a:spcAft>
                <a:spcPts val="300"/>
              </a:spcAft>
              <a:buFont typeface="Segoe UI" panose="020B0502040204020203" pitchFamily="34" charset="0"/>
              <a:buNone/>
              <a:defRPr sz="1400" kern="1200">
                <a:solidFill>
                  <a:schemeClr val="tx1"/>
                </a:solidFill>
                <a:latin typeface="+mn-lt"/>
                <a:ea typeface="+mn-ea"/>
                <a:cs typeface="Arial" panose="020B0604020202020204" pitchFamily="34" charset="0"/>
              </a:defRPr>
            </a:lvl1pPr>
            <a:lvl2pPr marL="115888" indent="0" algn="l" defTabSz="914400" rtl="0" eaLnBrk="1" latinLnBrk="0" hangingPunct="1">
              <a:lnSpc>
                <a:spcPct val="100000"/>
              </a:lnSpc>
              <a:spcBef>
                <a:spcPts val="0"/>
              </a:spcBef>
              <a:spcAft>
                <a:spcPts val="300"/>
              </a:spcAft>
              <a:buFont typeface="Wingdings" panose="05000000000000000000" pitchFamily="2" charset="2"/>
              <a:buNone/>
              <a:defRPr sz="1600" kern="1200">
                <a:solidFill>
                  <a:schemeClr val="bg1"/>
                </a:solidFill>
                <a:latin typeface="+mn-lt"/>
                <a:ea typeface="+mn-ea"/>
                <a:cs typeface="Arial" panose="020B0604020202020204" pitchFamily="34" charset="0"/>
              </a:defRPr>
            </a:lvl2pPr>
            <a:lvl3pPr marL="466344" indent="0" algn="l" defTabSz="914400" rtl="0" eaLnBrk="1" latinLnBrk="0" hangingPunct="1">
              <a:lnSpc>
                <a:spcPct val="100000"/>
              </a:lnSpc>
              <a:spcBef>
                <a:spcPts val="0"/>
              </a:spcBef>
              <a:spcAft>
                <a:spcPts val="300"/>
              </a:spcAft>
              <a:buFont typeface="Arial" panose="020B0604020202020204" pitchFamily="34" charset="0"/>
              <a:buNone/>
              <a:defRPr sz="1600" kern="1200">
                <a:solidFill>
                  <a:schemeClr val="bg1"/>
                </a:solidFill>
                <a:latin typeface="+mn-lt"/>
                <a:ea typeface="+mn-ea"/>
                <a:cs typeface="Arial" panose="020B0604020202020204" pitchFamily="34" charset="0"/>
              </a:defRPr>
            </a:lvl3pPr>
            <a:lvl4pPr marL="813816" indent="0" algn="l" defTabSz="914400" rtl="0" eaLnBrk="1" latinLnBrk="0" hangingPunct="1">
              <a:lnSpc>
                <a:spcPct val="100000"/>
              </a:lnSpc>
              <a:spcBef>
                <a:spcPts val="0"/>
              </a:spcBef>
              <a:spcAft>
                <a:spcPts val="300"/>
              </a:spcAft>
              <a:buFont typeface="Arial" panose="020B0604020202020204" pitchFamily="34" charset="0"/>
              <a:buNone/>
              <a:defRPr sz="1600" kern="1200">
                <a:solidFill>
                  <a:schemeClr val="bg1"/>
                </a:solidFill>
                <a:latin typeface="+mn-lt"/>
                <a:ea typeface="+mn-ea"/>
                <a:cs typeface="Arial" panose="020B0604020202020204" pitchFamily="34" charset="0"/>
              </a:defRPr>
            </a:lvl4pPr>
            <a:lvl5pPr marL="1161288" indent="0" algn="l" defTabSz="914400" rtl="0" eaLnBrk="1" latinLnBrk="0" hangingPunct="1">
              <a:lnSpc>
                <a:spcPct val="100000"/>
              </a:lnSpc>
              <a:spcBef>
                <a:spcPts val="0"/>
              </a:spcBef>
              <a:spcAft>
                <a:spcPts val="300"/>
              </a:spcAft>
              <a:buSzPct val="100000"/>
              <a:buFont typeface="Arial" panose="020B0604020202020204" pitchFamily="34" charset="0"/>
              <a:buNone/>
              <a:defRPr sz="1600" kern="1200">
                <a:solidFill>
                  <a:schemeClr val="bg1"/>
                </a:solidFill>
                <a:latin typeface="+mn-lt"/>
                <a:ea typeface="+mn-ea"/>
                <a:cs typeface="Arial" panose="020B0604020202020204" pitchFamily="34" charset="0"/>
              </a:defRPr>
            </a:lvl5pPr>
            <a:lvl6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6pPr>
            <a:lvl7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7pPr>
            <a:lvl8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8pPr>
            <a:lvl9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9pPr>
          </a:lstStyle>
          <a:p>
            <a:r>
              <a:rPr lang="en-US" sz="1050" i="1" dirty="0"/>
              <a:t>“This deck does not constitute legal, medical, accounting, tax, or other regulated advice, such as professional advice normally provided by licensed or certified practitioners.”</a:t>
            </a:r>
          </a:p>
        </p:txBody>
      </p:sp>
      <p:sp>
        <p:nvSpPr>
          <p:cNvPr id="11" name="Documenttype">
            <a:extLst>
              <a:ext uri="{FF2B5EF4-FFF2-40B4-BE49-F238E27FC236}">
                <a16:creationId xmlns:a16="http://schemas.microsoft.com/office/drawing/2014/main" id="{0B8B8608-922F-4E1E-AED3-C353CE198888}"/>
              </a:ext>
            </a:extLst>
          </p:cNvPr>
          <p:cNvSpPr txBox="1">
            <a:spLocks/>
          </p:cNvSpPr>
          <p:nvPr userDrawn="1">
            <p:custDataLst>
              <p:tags r:id="rId7"/>
            </p:custDataLst>
          </p:nvPr>
        </p:nvSpPr>
        <p:spPr>
          <a:xfrm>
            <a:off x="412114" y="5791112"/>
            <a:ext cx="2871621" cy="365213"/>
          </a:xfrm>
          <a:prstGeom prst="rect">
            <a:avLst/>
          </a:prstGeom>
        </p:spPr>
        <p:txBody>
          <a:bodyPr vert="horz" wrap="square" lIns="0" tIns="0" rIns="0" bIns="0" rtlCol="0" anchor="b">
            <a:noAutofit/>
          </a:bodyPr>
          <a:lstStyle>
            <a:lvl1pPr marL="0" indent="0" algn="l" defTabSz="914400" rtl="0" eaLnBrk="1" latinLnBrk="0" hangingPunct="1">
              <a:lnSpc>
                <a:spcPct val="100000"/>
              </a:lnSpc>
              <a:spcBef>
                <a:spcPts val="300"/>
              </a:spcBef>
              <a:spcAft>
                <a:spcPts val="300"/>
              </a:spcAft>
              <a:buFont typeface="Segoe UI" panose="020B0502040204020203" pitchFamily="34" charset="0"/>
              <a:buNone/>
              <a:defRPr sz="1400" kern="1200">
                <a:solidFill>
                  <a:schemeClr val="tx1"/>
                </a:solidFill>
                <a:latin typeface="+mn-lt"/>
                <a:ea typeface="+mn-ea"/>
                <a:cs typeface="Arial" panose="020B0604020202020204" pitchFamily="34" charset="0"/>
              </a:defRPr>
            </a:lvl1pPr>
            <a:lvl2pPr marL="115888" indent="0" algn="l" defTabSz="914400" rtl="0" eaLnBrk="1" latinLnBrk="0" hangingPunct="1">
              <a:lnSpc>
                <a:spcPct val="100000"/>
              </a:lnSpc>
              <a:spcBef>
                <a:spcPts val="0"/>
              </a:spcBef>
              <a:spcAft>
                <a:spcPts val="300"/>
              </a:spcAft>
              <a:buFont typeface="Wingdings" panose="05000000000000000000" pitchFamily="2" charset="2"/>
              <a:buNone/>
              <a:defRPr sz="1600" kern="1200">
                <a:solidFill>
                  <a:schemeClr val="bg1"/>
                </a:solidFill>
                <a:latin typeface="+mn-lt"/>
                <a:ea typeface="+mn-ea"/>
                <a:cs typeface="Arial" panose="020B0604020202020204" pitchFamily="34" charset="0"/>
              </a:defRPr>
            </a:lvl2pPr>
            <a:lvl3pPr marL="466344" indent="0" algn="l" defTabSz="914400" rtl="0" eaLnBrk="1" latinLnBrk="0" hangingPunct="1">
              <a:lnSpc>
                <a:spcPct val="100000"/>
              </a:lnSpc>
              <a:spcBef>
                <a:spcPts val="0"/>
              </a:spcBef>
              <a:spcAft>
                <a:spcPts val="300"/>
              </a:spcAft>
              <a:buFont typeface="Arial" panose="020B0604020202020204" pitchFamily="34" charset="0"/>
              <a:buNone/>
              <a:defRPr sz="1600" kern="1200">
                <a:solidFill>
                  <a:schemeClr val="bg1"/>
                </a:solidFill>
                <a:latin typeface="+mn-lt"/>
                <a:ea typeface="+mn-ea"/>
                <a:cs typeface="Arial" panose="020B0604020202020204" pitchFamily="34" charset="0"/>
              </a:defRPr>
            </a:lvl3pPr>
            <a:lvl4pPr marL="813816" indent="0" algn="l" defTabSz="914400" rtl="0" eaLnBrk="1" latinLnBrk="0" hangingPunct="1">
              <a:lnSpc>
                <a:spcPct val="100000"/>
              </a:lnSpc>
              <a:spcBef>
                <a:spcPts val="0"/>
              </a:spcBef>
              <a:spcAft>
                <a:spcPts val="300"/>
              </a:spcAft>
              <a:buFont typeface="Arial" panose="020B0604020202020204" pitchFamily="34" charset="0"/>
              <a:buNone/>
              <a:defRPr sz="1600" kern="1200">
                <a:solidFill>
                  <a:schemeClr val="bg1"/>
                </a:solidFill>
                <a:latin typeface="+mn-lt"/>
                <a:ea typeface="+mn-ea"/>
                <a:cs typeface="Arial" panose="020B0604020202020204" pitchFamily="34" charset="0"/>
              </a:defRPr>
            </a:lvl4pPr>
            <a:lvl5pPr marL="1161288" indent="0" algn="l" defTabSz="914400" rtl="0" eaLnBrk="1" latinLnBrk="0" hangingPunct="1">
              <a:lnSpc>
                <a:spcPct val="100000"/>
              </a:lnSpc>
              <a:spcBef>
                <a:spcPts val="0"/>
              </a:spcBef>
              <a:spcAft>
                <a:spcPts val="300"/>
              </a:spcAft>
              <a:buSzPct val="100000"/>
              <a:buFont typeface="Arial" panose="020B0604020202020204" pitchFamily="34" charset="0"/>
              <a:buNone/>
              <a:defRPr sz="1600" kern="1200">
                <a:solidFill>
                  <a:schemeClr val="bg1"/>
                </a:solidFill>
                <a:latin typeface="+mn-lt"/>
                <a:ea typeface="+mn-ea"/>
                <a:cs typeface="Arial" panose="020B0604020202020204" pitchFamily="34" charset="0"/>
              </a:defRPr>
            </a:lvl5pPr>
            <a:lvl6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6pPr>
            <a:lvl7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7pPr>
            <a:lvl8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8pPr>
            <a:lvl9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9pPr>
          </a:lstStyle>
          <a:p>
            <a:r>
              <a:rPr lang="en-US" sz="1050" i="1" dirty="0"/>
              <a:t>CONFIDENTIAL</a:t>
            </a:r>
          </a:p>
        </p:txBody>
      </p:sp>
    </p:spTree>
    <p:extLst>
      <p:ext uri="{BB962C8B-B14F-4D97-AF65-F5344CB8AC3E}">
        <p14:creationId xmlns:p14="http://schemas.microsoft.com/office/powerpoint/2010/main" val="3247389243"/>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showMasterSp="0" preserve="1" userDrawn="1">
  <p:cSld name="1_Title">
    <p:bg>
      <p:bgPr>
        <a:solidFill>
          <a:schemeClr val="bg1"/>
        </a:solidFill>
        <a:effectLst/>
      </p:bgPr>
    </p:bg>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1F9F2487-C04B-4E89-A85F-F145412FF7CC}"/>
              </a:ext>
            </a:extLst>
          </p:cNvPr>
          <p:cNvGraphicFramePr>
            <a:graphicFrameLocks noChangeAspect="1"/>
          </p:cNvGraphicFramePr>
          <p:nvPr userDrawn="1">
            <p:custDataLst>
              <p:tags r:id="rId1"/>
            </p:custDataLst>
            <p:extLst>
              <p:ext uri="{D42A27DB-BD31-4B8C-83A1-F6EECF244321}">
                <p14:modId xmlns:p14="http://schemas.microsoft.com/office/powerpoint/2010/main" val="3604710614"/>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9" imgW="592" imgH="591" progId="TCLayout.ActiveDocument.1">
                  <p:embed/>
                </p:oleObj>
              </mc:Choice>
              <mc:Fallback>
                <p:oleObj name="think-cell Slide" r:id="rId9" imgW="592" imgH="591" progId="TCLayout.ActiveDocument.1">
                  <p:embed/>
                  <p:pic>
                    <p:nvPicPr>
                      <p:cNvPr id="3" name="Object 2" hidden="1">
                        <a:extLst>
                          <a:ext uri="{FF2B5EF4-FFF2-40B4-BE49-F238E27FC236}">
                            <a16:creationId xmlns:a16="http://schemas.microsoft.com/office/drawing/2014/main" id="{1F9F2487-C04B-4E89-A85F-F145412FF7CC}"/>
                          </a:ext>
                        </a:extLst>
                      </p:cNvPr>
                      <p:cNvPicPr/>
                      <p:nvPr/>
                    </p:nvPicPr>
                    <p:blipFill>
                      <a:blip r:embed="rId10"/>
                      <a:stretch>
                        <a:fillRect/>
                      </a:stretch>
                    </p:blipFill>
                    <p:spPr>
                      <a:xfrm>
                        <a:off x="1588" y="1588"/>
                        <a:ext cx="1588" cy="1588"/>
                      </a:xfrm>
                      <a:prstGeom prst="rect">
                        <a:avLst/>
                      </a:prstGeom>
                    </p:spPr>
                  </p:pic>
                </p:oleObj>
              </mc:Fallback>
            </mc:AlternateContent>
          </a:graphicData>
        </a:graphic>
      </p:graphicFrame>
      <p:sp>
        <p:nvSpPr>
          <p:cNvPr id="4" name="Rectangle 3" hidden="1">
            <a:extLst>
              <a:ext uri="{FF2B5EF4-FFF2-40B4-BE49-F238E27FC236}">
                <a16:creationId xmlns:a16="http://schemas.microsoft.com/office/drawing/2014/main" id="{65956CE3-D200-4AF9-99E3-3BD7CEED13D2}"/>
              </a:ext>
            </a:extLst>
          </p:cNvPr>
          <p:cNvSpPr/>
          <p:nvPr userDrawn="1">
            <p:custDataLst>
              <p:tags r:id="rId2"/>
            </p:custDataLst>
          </p:nvPr>
        </p:nvSpPr>
        <p:spPr>
          <a:xfrm>
            <a:off x="0" y="0"/>
            <a:ext cx="158750" cy="158750"/>
          </a:xfrm>
          <a:prstGeom prst="rect">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a:spcBef>
                <a:spcPts val="300"/>
              </a:spcBef>
              <a:spcAft>
                <a:spcPts val="300"/>
              </a:spcAft>
            </a:pPr>
            <a:endParaRPr lang="en-US" sz="3400" b="1" i="0" baseline="0" dirty="0">
              <a:solidFill>
                <a:schemeClr val="bg1"/>
              </a:solidFill>
              <a:latin typeface="Arial" panose="020B0604020202020204" pitchFamily="34" charset="0"/>
              <a:ea typeface="+mj-ea"/>
              <a:cs typeface="+mj-cs"/>
              <a:sym typeface="Arial" panose="020B0604020202020204" pitchFamily="34" charset="0"/>
            </a:endParaRPr>
          </a:p>
        </p:txBody>
      </p:sp>
      <p:sp>
        <p:nvSpPr>
          <p:cNvPr id="7" name="Title">
            <a:extLst>
              <a:ext uri="{FF2B5EF4-FFF2-40B4-BE49-F238E27FC236}">
                <a16:creationId xmlns:a16="http://schemas.microsoft.com/office/drawing/2014/main" id="{EC187452-EF26-4A49-8688-4231C110BE03}"/>
              </a:ext>
            </a:extLst>
          </p:cNvPr>
          <p:cNvSpPr>
            <a:spLocks noGrp="1"/>
          </p:cNvSpPr>
          <p:nvPr>
            <p:ph type="title"/>
            <p:custDataLst>
              <p:tags r:id="rId3"/>
            </p:custDataLst>
          </p:nvPr>
        </p:nvSpPr>
        <p:spPr>
          <a:xfrm>
            <a:off x="412114" y="2406303"/>
            <a:ext cx="7487877" cy="523220"/>
          </a:xfrm>
          <a:noFill/>
          <a:ln/>
          <a:extLst>
            <a:ext uri="{909E8E84-426E-40DD-AFC4-6F175D3DCCD1}">
              <a14:hiddenFill xmlns:a14="http://schemas.microsoft.com/office/drawing/2010/main">
                <a:solidFill>
                  <a:srgbClr val="FFFFFF"/>
                </a:solidFill>
              </a14:hiddenFill>
            </a:ext>
          </a:extLst>
        </p:spPr>
        <p:txBody>
          <a:bodyPr vert="horz" wrap="square" lIns="0" tIns="0" rIns="0" bIns="0" rtlCol="0" anchor="b" anchorCtr="0">
            <a:spAutoFit/>
          </a:bodyPr>
          <a:lstStyle>
            <a:lvl1pPr>
              <a:defRPr lang="en-US" sz="3400" dirty="0"/>
            </a:lvl1pPr>
          </a:lstStyle>
          <a:p>
            <a:pPr lvl="0"/>
            <a:r>
              <a:rPr lang="en-US"/>
              <a:t>Click to edit Master title style</a:t>
            </a:r>
            <a:endParaRPr lang="en-US" dirty="0"/>
          </a:p>
        </p:txBody>
      </p:sp>
      <p:sp>
        <p:nvSpPr>
          <p:cNvPr id="8" name="Documenttype">
            <a:extLst>
              <a:ext uri="{FF2B5EF4-FFF2-40B4-BE49-F238E27FC236}">
                <a16:creationId xmlns:a16="http://schemas.microsoft.com/office/drawing/2014/main" id="{352FE74A-18F1-4E97-9130-944A69675F90}"/>
              </a:ext>
            </a:extLst>
          </p:cNvPr>
          <p:cNvSpPr>
            <a:spLocks noGrp="1"/>
          </p:cNvSpPr>
          <p:nvPr>
            <p:ph type="body" sz="quarter" idx="13" hasCustomPrompt="1"/>
            <p:custDataLst>
              <p:tags r:id="rId4"/>
            </p:custDataLst>
          </p:nvPr>
        </p:nvSpPr>
        <p:spPr>
          <a:xfrm>
            <a:off x="412114" y="4539678"/>
            <a:ext cx="7486100" cy="215444"/>
          </a:xfrm>
          <a:prstGeom prst="rect">
            <a:avLst/>
          </a:prstGeom>
          <a:noFill/>
          <a:ln/>
          <a:extLst>
            <a:ext uri="{909E8E84-426E-40DD-AFC4-6F175D3DCCD1}">
              <a14:hiddenFill xmlns:a14="http://schemas.microsoft.com/office/drawing/2010/main">
                <a:solidFill>
                  <a:srgbClr val="FFFFFF"/>
                </a:solidFill>
              </a14:hiddenFill>
            </a:ext>
          </a:extLst>
        </p:spPr>
        <p:txBody>
          <a:bodyPr vert="horz" wrap="square" lIns="0" tIns="0" rIns="0" bIns="0" rtlCol="0" anchor="t" anchorCtr="0">
            <a:spAutoFit/>
          </a:bodyPr>
          <a:lstStyle>
            <a:lvl1pPr>
              <a:defRPr lang="en-US" dirty="0"/>
            </a:lvl1pPr>
          </a:lstStyle>
          <a:p>
            <a:pPr lvl="0"/>
            <a:r>
              <a:rPr lang="en-US" dirty="0"/>
              <a:t>Edit date or title/role</a:t>
            </a:r>
          </a:p>
        </p:txBody>
      </p:sp>
      <p:sp>
        <p:nvSpPr>
          <p:cNvPr id="9" name="Subtitle">
            <a:extLst>
              <a:ext uri="{FF2B5EF4-FFF2-40B4-BE49-F238E27FC236}">
                <a16:creationId xmlns:a16="http://schemas.microsoft.com/office/drawing/2014/main" id="{FD5DF6FA-4E98-4564-8E2E-E3C01BE738EC}"/>
              </a:ext>
            </a:extLst>
          </p:cNvPr>
          <p:cNvSpPr>
            <a:spLocks noGrp="1"/>
          </p:cNvSpPr>
          <p:nvPr>
            <p:ph type="subTitle" idx="1"/>
            <p:custDataLst>
              <p:tags r:id="rId5"/>
            </p:custDataLst>
          </p:nvPr>
        </p:nvSpPr>
        <p:spPr>
          <a:xfrm>
            <a:off x="412114" y="3611490"/>
            <a:ext cx="7486100" cy="246221"/>
          </a:xfrm>
          <a:prstGeom prst="rect">
            <a:avLst/>
          </a:prstGeom>
          <a:noFill/>
          <a:ln/>
          <a:extLst>
            <a:ext uri="{909E8E84-426E-40DD-AFC4-6F175D3DCCD1}">
              <a14:hiddenFill xmlns:a14="http://schemas.microsoft.com/office/drawing/2010/main">
                <a:solidFill>
                  <a:srgbClr val="FFFFFF"/>
                </a:solidFill>
              </a14:hiddenFill>
            </a:ext>
          </a:extLst>
        </p:spPr>
        <p:txBody>
          <a:bodyPr vert="horz" wrap="square" lIns="0" tIns="0" rIns="0" bIns="0" rtlCol="0" anchor="t" anchorCtr="0">
            <a:spAutoFit/>
          </a:bodyPr>
          <a:lstStyle>
            <a:lvl1pPr>
              <a:defRPr lang="en-US" sz="1600" dirty="0"/>
            </a:lvl1pPr>
          </a:lstStyle>
          <a:p>
            <a:pPr lvl="0"/>
            <a:r>
              <a:rPr lang="en-US"/>
              <a:t>Click to edit Master subtitle style</a:t>
            </a:r>
            <a:endParaRPr lang="en-US" dirty="0"/>
          </a:p>
        </p:txBody>
      </p:sp>
      <p:sp>
        <p:nvSpPr>
          <p:cNvPr id="10" name="Documenttype">
            <a:extLst>
              <a:ext uri="{FF2B5EF4-FFF2-40B4-BE49-F238E27FC236}">
                <a16:creationId xmlns:a16="http://schemas.microsoft.com/office/drawing/2014/main" id="{C75C7875-9F5B-4F8C-8843-0F48FA31017B}"/>
              </a:ext>
            </a:extLst>
          </p:cNvPr>
          <p:cNvSpPr txBox="1">
            <a:spLocks/>
          </p:cNvSpPr>
          <p:nvPr userDrawn="1">
            <p:custDataLst>
              <p:tags r:id="rId6"/>
            </p:custDataLst>
          </p:nvPr>
        </p:nvSpPr>
        <p:spPr>
          <a:xfrm>
            <a:off x="5943600" y="5791112"/>
            <a:ext cx="2871621" cy="365213"/>
          </a:xfrm>
          <a:prstGeom prst="rect">
            <a:avLst/>
          </a:prstGeom>
        </p:spPr>
        <p:txBody>
          <a:bodyPr vert="horz" wrap="square" lIns="0" tIns="0" rIns="0" bIns="0" rtlCol="0">
            <a:noAutofit/>
          </a:bodyPr>
          <a:lstStyle>
            <a:lvl1pPr marL="0" indent="0" algn="l" defTabSz="914400" rtl="0" eaLnBrk="1" latinLnBrk="0" hangingPunct="1">
              <a:lnSpc>
                <a:spcPct val="100000"/>
              </a:lnSpc>
              <a:spcBef>
                <a:spcPts val="300"/>
              </a:spcBef>
              <a:spcAft>
                <a:spcPts val="300"/>
              </a:spcAft>
              <a:buFont typeface="Segoe UI" panose="020B0502040204020203" pitchFamily="34" charset="0"/>
              <a:buNone/>
              <a:defRPr sz="1400" kern="1200">
                <a:solidFill>
                  <a:schemeClr val="tx1"/>
                </a:solidFill>
                <a:latin typeface="+mn-lt"/>
                <a:ea typeface="+mn-ea"/>
                <a:cs typeface="Arial" panose="020B0604020202020204" pitchFamily="34" charset="0"/>
              </a:defRPr>
            </a:lvl1pPr>
            <a:lvl2pPr marL="115888" indent="0" algn="l" defTabSz="914400" rtl="0" eaLnBrk="1" latinLnBrk="0" hangingPunct="1">
              <a:lnSpc>
                <a:spcPct val="100000"/>
              </a:lnSpc>
              <a:spcBef>
                <a:spcPts val="0"/>
              </a:spcBef>
              <a:spcAft>
                <a:spcPts val="300"/>
              </a:spcAft>
              <a:buFont typeface="Wingdings" panose="05000000000000000000" pitchFamily="2" charset="2"/>
              <a:buNone/>
              <a:defRPr sz="1600" kern="1200">
                <a:solidFill>
                  <a:schemeClr val="bg1"/>
                </a:solidFill>
                <a:latin typeface="+mn-lt"/>
                <a:ea typeface="+mn-ea"/>
                <a:cs typeface="Arial" panose="020B0604020202020204" pitchFamily="34" charset="0"/>
              </a:defRPr>
            </a:lvl2pPr>
            <a:lvl3pPr marL="466344" indent="0" algn="l" defTabSz="914400" rtl="0" eaLnBrk="1" latinLnBrk="0" hangingPunct="1">
              <a:lnSpc>
                <a:spcPct val="100000"/>
              </a:lnSpc>
              <a:spcBef>
                <a:spcPts val="0"/>
              </a:spcBef>
              <a:spcAft>
                <a:spcPts val="300"/>
              </a:spcAft>
              <a:buFont typeface="Arial" panose="020B0604020202020204" pitchFamily="34" charset="0"/>
              <a:buNone/>
              <a:defRPr sz="1600" kern="1200">
                <a:solidFill>
                  <a:schemeClr val="bg1"/>
                </a:solidFill>
                <a:latin typeface="+mn-lt"/>
                <a:ea typeface="+mn-ea"/>
                <a:cs typeface="Arial" panose="020B0604020202020204" pitchFamily="34" charset="0"/>
              </a:defRPr>
            </a:lvl3pPr>
            <a:lvl4pPr marL="813816" indent="0" algn="l" defTabSz="914400" rtl="0" eaLnBrk="1" latinLnBrk="0" hangingPunct="1">
              <a:lnSpc>
                <a:spcPct val="100000"/>
              </a:lnSpc>
              <a:spcBef>
                <a:spcPts val="0"/>
              </a:spcBef>
              <a:spcAft>
                <a:spcPts val="300"/>
              </a:spcAft>
              <a:buFont typeface="Arial" panose="020B0604020202020204" pitchFamily="34" charset="0"/>
              <a:buNone/>
              <a:defRPr sz="1600" kern="1200">
                <a:solidFill>
                  <a:schemeClr val="bg1"/>
                </a:solidFill>
                <a:latin typeface="+mn-lt"/>
                <a:ea typeface="+mn-ea"/>
                <a:cs typeface="Arial" panose="020B0604020202020204" pitchFamily="34" charset="0"/>
              </a:defRPr>
            </a:lvl4pPr>
            <a:lvl5pPr marL="1161288" indent="0" algn="l" defTabSz="914400" rtl="0" eaLnBrk="1" latinLnBrk="0" hangingPunct="1">
              <a:lnSpc>
                <a:spcPct val="100000"/>
              </a:lnSpc>
              <a:spcBef>
                <a:spcPts val="0"/>
              </a:spcBef>
              <a:spcAft>
                <a:spcPts val="300"/>
              </a:spcAft>
              <a:buSzPct val="100000"/>
              <a:buFont typeface="Arial" panose="020B0604020202020204" pitchFamily="34" charset="0"/>
              <a:buNone/>
              <a:defRPr sz="1600" kern="1200">
                <a:solidFill>
                  <a:schemeClr val="bg1"/>
                </a:solidFill>
                <a:latin typeface="+mn-lt"/>
                <a:ea typeface="+mn-ea"/>
                <a:cs typeface="Arial" panose="020B0604020202020204" pitchFamily="34" charset="0"/>
              </a:defRPr>
            </a:lvl5pPr>
            <a:lvl6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6pPr>
            <a:lvl7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7pPr>
            <a:lvl8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8pPr>
            <a:lvl9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9pPr>
          </a:lstStyle>
          <a:p>
            <a:r>
              <a:rPr lang="en-US" sz="1050" i="1" dirty="0"/>
              <a:t>“This deck does not constitute legal, medical, accounting, tax, or other regulated advice, such as professional advice normally provided by licensed or certified practitioners.”</a:t>
            </a:r>
          </a:p>
        </p:txBody>
      </p:sp>
      <p:sp>
        <p:nvSpPr>
          <p:cNvPr id="11" name="Documenttype">
            <a:extLst>
              <a:ext uri="{FF2B5EF4-FFF2-40B4-BE49-F238E27FC236}">
                <a16:creationId xmlns:a16="http://schemas.microsoft.com/office/drawing/2014/main" id="{0B8B8608-922F-4E1E-AED3-C353CE198888}"/>
              </a:ext>
            </a:extLst>
          </p:cNvPr>
          <p:cNvSpPr txBox="1">
            <a:spLocks/>
          </p:cNvSpPr>
          <p:nvPr userDrawn="1">
            <p:custDataLst>
              <p:tags r:id="rId7"/>
            </p:custDataLst>
          </p:nvPr>
        </p:nvSpPr>
        <p:spPr>
          <a:xfrm>
            <a:off x="412114" y="5791112"/>
            <a:ext cx="2871621" cy="365213"/>
          </a:xfrm>
          <a:prstGeom prst="rect">
            <a:avLst/>
          </a:prstGeom>
        </p:spPr>
        <p:txBody>
          <a:bodyPr vert="horz" wrap="square" lIns="0" tIns="0" rIns="0" bIns="0" rtlCol="0" anchor="b">
            <a:noAutofit/>
          </a:bodyPr>
          <a:lstStyle>
            <a:lvl1pPr marL="0" indent="0" algn="l" defTabSz="914400" rtl="0" eaLnBrk="1" latinLnBrk="0" hangingPunct="1">
              <a:lnSpc>
                <a:spcPct val="100000"/>
              </a:lnSpc>
              <a:spcBef>
                <a:spcPts val="300"/>
              </a:spcBef>
              <a:spcAft>
                <a:spcPts val="300"/>
              </a:spcAft>
              <a:buFont typeface="Segoe UI" panose="020B0502040204020203" pitchFamily="34" charset="0"/>
              <a:buNone/>
              <a:defRPr sz="1400" kern="1200">
                <a:solidFill>
                  <a:schemeClr val="tx1"/>
                </a:solidFill>
                <a:latin typeface="+mn-lt"/>
                <a:ea typeface="+mn-ea"/>
                <a:cs typeface="Arial" panose="020B0604020202020204" pitchFamily="34" charset="0"/>
              </a:defRPr>
            </a:lvl1pPr>
            <a:lvl2pPr marL="115888" indent="0" algn="l" defTabSz="914400" rtl="0" eaLnBrk="1" latinLnBrk="0" hangingPunct="1">
              <a:lnSpc>
                <a:spcPct val="100000"/>
              </a:lnSpc>
              <a:spcBef>
                <a:spcPts val="0"/>
              </a:spcBef>
              <a:spcAft>
                <a:spcPts val="300"/>
              </a:spcAft>
              <a:buFont typeface="Wingdings" panose="05000000000000000000" pitchFamily="2" charset="2"/>
              <a:buNone/>
              <a:defRPr sz="1600" kern="1200">
                <a:solidFill>
                  <a:schemeClr val="bg1"/>
                </a:solidFill>
                <a:latin typeface="+mn-lt"/>
                <a:ea typeface="+mn-ea"/>
                <a:cs typeface="Arial" panose="020B0604020202020204" pitchFamily="34" charset="0"/>
              </a:defRPr>
            </a:lvl2pPr>
            <a:lvl3pPr marL="466344" indent="0" algn="l" defTabSz="914400" rtl="0" eaLnBrk="1" latinLnBrk="0" hangingPunct="1">
              <a:lnSpc>
                <a:spcPct val="100000"/>
              </a:lnSpc>
              <a:spcBef>
                <a:spcPts val="0"/>
              </a:spcBef>
              <a:spcAft>
                <a:spcPts val="300"/>
              </a:spcAft>
              <a:buFont typeface="Arial" panose="020B0604020202020204" pitchFamily="34" charset="0"/>
              <a:buNone/>
              <a:defRPr sz="1600" kern="1200">
                <a:solidFill>
                  <a:schemeClr val="bg1"/>
                </a:solidFill>
                <a:latin typeface="+mn-lt"/>
                <a:ea typeface="+mn-ea"/>
                <a:cs typeface="Arial" panose="020B0604020202020204" pitchFamily="34" charset="0"/>
              </a:defRPr>
            </a:lvl3pPr>
            <a:lvl4pPr marL="813816" indent="0" algn="l" defTabSz="914400" rtl="0" eaLnBrk="1" latinLnBrk="0" hangingPunct="1">
              <a:lnSpc>
                <a:spcPct val="100000"/>
              </a:lnSpc>
              <a:spcBef>
                <a:spcPts val="0"/>
              </a:spcBef>
              <a:spcAft>
                <a:spcPts val="300"/>
              </a:spcAft>
              <a:buFont typeface="Arial" panose="020B0604020202020204" pitchFamily="34" charset="0"/>
              <a:buNone/>
              <a:defRPr sz="1600" kern="1200">
                <a:solidFill>
                  <a:schemeClr val="bg1"/>
                </a:solidFill>
                <a:latin typeface="+mn-lt"/>
                <a:ea typeface="+mn-ea"/>
                <a:cs typeface="Arial" panose="020B0604020202020204" pitchFamily="34" charset="0"/>
              </a:defRPr>
            </a:lvl4pPr>
            <a:lvl5pPr marL="1161288" indent="0" algn="l" defTabSz="914400" rtl="0" eaLnBrk="1" latinLnBrk="0" hangingPunct="1">
              <a:lnSpc>
                <a:spcPct val="100000"/>
              </a:lnSpc>
              <a:spcBef>
                <a:spcPts val="0"/>
              </a:spcBef>
              <a:spcAft>
                <a:spcPts val="300"/>
              </a:spcAft>
              <a:buSzPct val="100000"/>
              <a:buFont typeface="Arial" panose="020B0604020202020204" pitchFamily="34" charset="0"/>
              <a:buNone/>
              <a:defRPr sz="1600" kern="1200">
                <a:solidFill>
                  <a:schemeClr val="bg1"/>
                </a:solidFill>
                <a:latin typeface="+mn-lt"/>
                <a:ea typeface="+mn-ea"/>
                <a:cs typeface="Arial" panose="020B0604020202020204" pitchFamily="34" charset="0"/>
              </a:defRPr>
            </a:lvl5pPr>
            <a:lvl6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6pPr>
            <a:lvl7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7pPr>
            <a:lvl8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8pPr>
            <a:lvl9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9pPr>
          </a:lstStyle>
          <a:p>
            <a:r>
              <a:rPr lang="en-US" sz="1050" i="1" dirty="0"/>
              <a:t>CONFIDENTIAL</a:t>
            </a:r>
          </a:p>
        </p:txBody>
      </p:sp>
      <p:sp>
        <p:nvSpPr>
          <p:cNvPr id="2" name="TextBox 1">
            <a:extLst>
              <a:ext uri="{FF2B5EF4-FFF2-40B4-BE49-F238E27FC236}">
                <a16:creationId xmlns:a16="http://schemas.microsoft.com/office/drawing/2014/main" id="{E3E43528-CD26-468A-9D6D-59D3816B67D2}"/>
              </a:ext>
            </a:extLst>
          </p:cNvPr>
          <p:cNvSpPr txBox="1"/>
          <p:nvPr userDrawn="1"/>
        </p:nvSpPr>
        <p:spPr>
          <a:xfrm>
            <a:off x="8545514" y="6435725"/>
            <a:ext cx="208756" cy="152400"/>
          </a:xfrm>
          <a:prstGeom prst="rect">
            <a:avLst/>
          </a:prstGeom>
          <a:ln w="6350">
            <a:noFill/>
            <a:miter lim="800000"/>
          </a:ln>
        </p:spPr>
        <p:txBody>
          <a:bodyPr vert="horz" wrap="none" lIns="0" tIns="0" rIns="0" bIns="0" rtlCol="0">
            <a:noAutofit/>
          </a:bodyPr>
          <a:lstStyle/>
          <a:p>
            <a:pPr algn="l">
              <a:spcBef>
                <a:spcPts val="300"/>
              </a:spcBef>
              <a:spcAft>
                <a:spcPts val="300"/>
              </a:spcAft>
              <a:buNone/>
            </a:pPr>
            <a:fld id="{32AC5E49-6859-42BA-BBE8-CE1F53348EC2}" type="slidenum">
              <a:rPr lang="en-US" sz="1000" b="0" i="0" baseline="0" smtClean="0"/>
              <a:pPr algn="l">
                <a:spcBef>
                  <a:spcPts val="300"/>
                </a:spcBef>
                <a:spcAft>
                  <a:spcPts val="300"/>
                </a:spcAft>
                <a:buNone/>
              </a:pPr>
              <a:t>‹#›</a:t>
            </a:fld>
            <a:endParaRPr lang="en-US" sz="1000" b="0" i="0" baseline="0" dirty="0"/>
          </a:p>
        </p:txBody>
      </p:sp>
    </p:spTree>
    <p:extLst>
      <p:ext uri="{BB962C8B-B14F-4D97-AF65-F5344CB8AC3E}">
        <p14:creationId xmlns:p14="http://schemas.microsoft.com/office/powerpoint/2010/main" val="122332490"/>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userDrawn="1">
  <p:cSld name="Default">
    <p:spTree>
      <p:nvGrpSpPr>
        <p:cNvPr id="1" name=""/>
        <p:cNvGrpSpPr/>
        <p:nvPr/>
      </p:nvGrpSpPr>
      <p:grpSpPr>
        <a:xfrm>
          <a:off x="0" y="0"/>
          <a:ext cx="0" cy="0"/>
          <a:chOff x="0" y="0"/>
          <a:chExt cx="0" cy="0"/>
        </a:xfrm>
      </p:grpSpPr>
      <p:sp>
        <p:nvSpPr>
          <p:cNvPr id="5" name="Do not remove" hidden="1">
            <a:extLst>
              <a:ext uri="{FF2B5EF4-FFF2-40B4-BE49-F238E27FC236}">
                <a16:creationId xmlns:a16="http://schemas.microsoft.com/office/drawing/2014/main" id="{975D1B44-661B-4F7B-B8A0-9C458417D607}"/>
              </a:ext>
            </a:extLst>
          </p:cNvPr>
          <p:cNvSpPr/>
          <p:nvPr userDrawn="1">
            <p:custDataLst>
              <p:tags r:id="rId1"/>
            </p:custDataLst>
          </p:nvPr>
        </p:nvSpPr>
        <p:spPr>
          <a:xfrm>
            <a:off x="0" y="0"/>
            <a:ext cx="12700" cy="12700"/>
          </a:xfrm>
          <a:prstGeom prst="octagon">
            <a:avLst/>
          </a:prstGeom>
          <a:noFill/>
          <a:ln w="6350" cap="sq">
            <a:noFill/>
            <a:miter lim="800000"/>
          </a:ln>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ts val="300"/>
              </a:spcBef>
              <a:spcAft>
                <a:spcPts val="300"/>
              </a:spcAft>
            </a:pPr>
            <a:endParaRPr lang="en-US" sz="1600" dirty="0">
              <a:solidFill>
                <a:schemeClr val="tx1"/>
              </a:solidFill>
            </a:endParaRPr>
          </a:p>
        </p:txBody>
      </p:sp>
      <p:graphicFrame>
        <p:nvGraphicFramePr>
          <p:cNvPr id="3" name="Object 2" hidden="1">
            <a:extLst>
              <a:ext uri="{FF2B5EF4-FFF2-40B4-BE49-F238E27FC236}">
                <a16:creationId xmlns:a16="http://schemas.microsoft.com/office/drawing/2014/main" id="{5306E269-83F5-4510-A180-109E926BB41B}"/>
              </a:ext>
            </a:extLst>
          </p:cNvPr>
          <p:cNvGraphicFramePr>
            <a:graphicFrameLocks noChangeAspect="1"/>
          </p:cNvGraphicFramePr>
          <p:nvPr userDrawn="1">
            <p:custDataLst>
              <p:tags r:id="rId2"/>
            </p:custDataLst>
            <p:extLst>
              <p:ext uri="{D42A27DB-BD31-4B8C-83A1-F6EECF244321}">
                <p14:modId xmlns:p14="http://schemas.microsoft.com/office/powerpoint/2010/main" val="1944319104"/>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10" imgW="572" imgH="588" progId="TCLayout.ActiveDocument.1">
                  <p:embed/>
                </p:oleObj>
              </mc:Choice>
              <mc:Fallback>
                <p:oleObj name="think-cell Slide" r:id="rId10" imgW="572" imgH="588" progId="TCLayout.ActiveDocument.1">
                  <p:embed/>
                  <p:pic>
                    <p:nvPicPr>
                      <p:cNvPr id="3" name="Object 2" hidden="1">
                        <a:extLst>
                          <a:ext uri="{FF2B5EF4-FFF2-40B4-BE49-F238E27FC236}">
                            <a16:creationId xmlns:a16="http://schemas.microsoft.com/office/drawing/2014/main" id="{5306E269-83F5-4510-A180-109E926BB41B}"/>
                          </a:ext>
                        </a:extLst>
                      </p:cNvPr>
                      <p:cNvPicPr/>
                      <p:nvPr/>
                    </p:nvPicPr>
                    <p:blipFill>
                      <a:blip r:embed="rId11"/>
                      <a:stretch>
                        <a:fillRect/>
                      </a:stretch>
                    </p:blipFill>
                    <p:spPr>
                      <a:xfrm>
                        <a:off x="1588" y="1588"/>
                        <a:ext cx="1588" cy="1588"/>
                      </a:xfrm>
                      <a:prstGeom prst="rect">
                        <a:avLst/>
                      </a:prstGeom>
                    </p:spPr>
                  </p:pic>
                </p:oleObj>
              </mc:Fallback>
            </mc:AlternateContent>
          </a:graphicData>
        </a:graphic>
      </p:graphicFrame>
      <p:sp>
        <p:nvSpPr>
          <p:cNvPr id="4" name="Rectangle 3" hidden="1">
            <a:extLst>
              <a:ext uri="{FF2B5EF4-FFF2-40B4-BE49-F238E27FC236}">
                <a16:creationId xmlns:a16="http://schemas.microsoft.com/office/drawing/2014/main" id="{E6743208-2407-42A5-AA96-0B30899A9CB9}"/>
              </a:ext>
            </a:extLst>
          </p:cNvPr>
          <p:cNvSpPr/>
          <p:nvPr userDrawn="1">
            <p:custDataLst>
              <p:tags r:id="rId3"/>
            </p:custDataLst>
          </p:nvPr>
        </p:nvSpPr>
        <p:spPr>
          <a:xfrm>
            <a:off x="0" y="0"/>
            <a:ext cx="158750" cy="158750"/>
          </a:xfrm>
          <a:prstGeom prst="rect">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a:spcBef>
                <a:spcPts val="300"/>
              </a:spcBef>
              <a:spcAft>
                <a:spcPts val="300"/>
              </a:spcAft>
            </a:pPr>
            <a:endParaRPr lang="en-US" sz="2200" b="1" i="0" baseline="0" dirty="0">
              <a:solidFill>
                <a:schemeClr val="bg1"/>
              </a:solidFill>
              <a:latin typeface="Arial" panose="020B0604020202020204" pitchFamily="34" charset="0"/>
              <a:ea typeface="+mj-ea"/>
              <a:cs typeface="+mj-cs"/>
              <a:sym typeface="Arial" panose="020B0604020202020204" pitchFamily="34" charset="0"/>
            </a:endParaRPr>
          </a:p>
        </p:txBody>
      </p:sp>
      <p:sp>
        <p:nvSpPr>
          <p:cNvPr id="8" name="3. Subtitle">
            <a:extLst>
              <a:ext uri="{FF2B5EF4-FFF2-40B4-BE49-F238E27FC236}">
                <a16:creationId xmlns:a16="http://schemas.microsoft.com/office/drawing/2014/main" id="{EE021D34-D41C-4EE9-A72D-F8D1E4D69428}"/>
              </a:ext>
            </a:extLst>
          </p:cNvPr>
          <p:cNvSpPr>
            <a:spLocks noGrp="1"/>
          </p:cNvSpPr>
          <p:nvPr>
            <p:ph type="subTitle" idx="1"/>
            <p:custDataLst>
              <p:tags r:id="rId4"/>
            </p:custDataLst>
          </p:nvPr>
        </p:nvSpPr>
        <p:spPr>
          <a:xfrm>
            <a:off x="416052" y="525928"/>
            <a:ext cx="8311896" cy="246221"/>
          </a:xfrm>
          <a:prstGeom prst="rect">
            <a:avLst/>
          </a:prstGeom>
        </p:spPr>
        <p:txBody>
          <a:bodyPr vert="horz" wrap="square" lIns="0" tIns="0" rIns="0" bIns="0" rtlCol="0">
            <a:spAutoFit/>
          </a:bodyPr>
          <a:lstStyle>
            <a:lvl1pPr>
              <a:defRPr lang="en-US" sz="1600" dirty="0"/>
            </a:lvl1pPr>
          </a:lstStyle>
          <a:p>
            <a:pPr lvl="0">
              <a:buNone/>
            </a:pPr>
            <a:r>
              <a:rPr lang="en-US"/>
              <a:t>Click to edit Master subtitle style</a:t>
            </a:r>
            <a:endParaRPr lang="en-US" dirty="0"/>
          </a:p>
        </p:txBody>
      </p:sp>
      <p:sp>
        <p:nvSpPr>
          <p:cNvPr id="17" name="2. Slide Title">
            <a:extLst>
              <a:ext uri="{FF2B5EF4-FFF2-40B4-BE49-F238E27FC236}">
                <a16:creationId xmlns:a16="http://schemas.microsoft.com/office/drawing/2014/main" id="{2A02F3DA-248E-4A50-B54D-BAD18BAB3254}"/>
              </a:ext>
            </a:extLst>
          </p:cNvPr>
          <p:cNvSpPr>
            <a:spLocks noGrp="1"/>
          </p:cNvSpPr>
          <p:nvPr>
            <p:ph type="title"/>
            <p:custDataLst>
              <p:tags r:id="rId5"/>
            </p:custDataLst>
          </p:nvPr>
        </p:nvSpPr>
        <p:spPr>
          <a:xfrm>
            <a:off x="416052" y="173736"/>
            <a:ext cx="8311896" cy="338554"/>
          </a:xfrm>
        </p:spPr>
        <p:txBody>
          <a:bodyPr vert="horz" wrap="square" lIns="0" tIns="0" rIns="0" bIns="0" rtlCol="0" anchor="t" anchorCtr="0">
            <a:spAutoFit/>
          </a:bodyPr>
          <a:lstStyle>
            <a:lvl1pPr>
              <a:defRPr lang="en-US" dirty="0"/>
            </a:lvl1pPr>
          </a:lstStyle>
          <a:p>
            <a:pPr lvl="0"/>
            <a:r>
              <a:rPr lang="en-US"/>
              <a:t>Click to edit Master title style</a:t>
            </a:r>
            <a:endParaRPr lang="en-US" dirty="0"/>
          </a:p>
        </p:txBody>
      </p:sp>
      <p:sp>
        <p:nvSpPr>
          <p:cNvPr id="9" name="Slide Number">
            <a:extLst>
              <a:ext uri="{FF2B5EF4-FFF2-40B4-BE49-F238E27FC236}">
                <a16:creationId xmlns:a16="http://schemas.microsoft.com/office/drawing/2014/main" id="{3D1A1691-03F4-4B0C-8CAB-F8163BA54877}"/>
              </a:ext>
            </a:extLst>
          </p:cNvPr>
          <p:cNvSpPr>
            <a:spLocks noChangeArrowheads="1"/>
          </p:cNvSpPr>
          <p:nvPr userDrawn="1">
            <p:custDataLst>
              <p:tags r:id="rId6"/>
            </p:custDataLst>
          </p:nvPr>
        </p:nvSpPr>
        <p:spPr bwMode="ltGray">
          <a:xfrm>
            <a:off x="8476488" y="6501669"/>
            <a:ext cx="244126" cy="123111"/>
          </a:xfrm>
          <a:prstGeom prst="rect">
            <a:avLst/>
          </a:prstGeom>
          <a:noFill/>
          <a:ln w="9525" algn="ctr">
            <a:noFill/>
            <a:miter lim="800000"/>
            <a:headEnd/>
            <a:tailEnd/>
          </a:ln>
          <a:effectLst/>
        </p:spPr>
        <p:txBody>
          <a:bodyPr wrap="square" lIns="0" tIns="0" rIns="0" bIns="0" anchor="b">
            <a:spAutoFit/>
          </a:bodyPr>
          <a:lstStyle/>
          <a:p>
            <a:pPr algn="r" defTabSz="458047" fontAlgn="auto">
              <a:spcBef>
                <a:spcPts val="0"/>
              </a:spcBef>
              <a:spcAft>
                <a:spcPts val="0"/>
              </a:spcAft>
              <a:defRPr/>
            </a:pPr>
            <a:fld id="{4ABDCABE-3F10-B64C-92F1-862014417034}" type="slidenum">
              <a:rPr lang="en-US" sz="800" b="0" smtClean="0">
                <a:solidFill>
                  <a:schemeClr val="tx1"/>
                </a:solidFill>
                <a:latin typeface="+mn-lt"/>
                <a:ea typeface="+mn-ea"/>
                <a:cs typeface="Arial" panose="020B0604020202020204" pitchFamily="34" charset="0"/>
              </a:rPr>
              <a:pPr algn="r" defTabSz="458047" fontAlgn="auto">
                <a:spcBef>
                  <a:spcPts val="0"/>
                </a:spcBef>
                <a:spcAft>
                  <a:spcPts val="0"/>
                </a:spcAft>
                <a:defRPr/>
              </a:pPr>
              <a:t>‹#›</a:t>
            </a:fld>
            <a:endParaRPr lang="en-US" sz="800" b="0" dirty="0">
              <a:solidFill>
                <a:schemeClr val="tx1"/>
              </a:solidFill>
              <a:latin typeface="+mn-lt"/>
              <a:ea typeface="+mn-ea"/>
              <a:cs typeface="Arial" panose="020B0604020202020204" pitchFamily="34" charset="0"/>
            </a:endParaRPr>
          </a:p>
        </p:txBody>
      </p:sp>
      <p:sp>
        <p:nvSpPr>
          <p:cNvPr id="10" name="5. Source" hidden="1">
            <a:extLst>
              <a:ext uri="{FF2B5EF4-FFF2-40B4-BE49-F238E27FC236}">
                <a16:creationId xmlns:a16="http://schemas.microsoft.com/office/drawing/2014/main" id="{2D9802C1-17F2-4D5F-804F-01991074A31F}"/>
              </a:ext>
            </a:extLst>
          </p:cNvPr>
          <p:cNvSpPr txBox="1"/>
          <p:nvPr userDrawn="1">
            <p:custDataLst>
              <p:tags r:id="rId7"/>
            </p:custDataLst>
          </p:nvPr>
        </p:nvSpPr>
        <p:spPr>
          <a:xfrm>
            <a:off x="416052" y="6501669"/>
            <a:ext cx="4851907" cy="123111"/>
          </a:xfrm>
          <a:prstGeom prst="rect">
            <a:avLst/>
          </a:prstGeom>
        </p:spPr>
        <p:txBody>
          <a:bodyPr vert="horz" wrap="square" lIns="0" tIns="0" rIns="0" bIns="0" rtlCol="0" anchor="b">
            <a:spAutoFit/>
          </a:bodyPr>
          <a:lstStyle>
            <a:defPPr>
              <a:defRPr lang="en-US"/>
            </a:defPPr>
            <a:lvl1pPr indent="0">
              <a:lnSpc>
                <a:spcPct val="100000"/>
              </a:lnSpc>
              <a:spcBef>
                <a:spcPts val="300"/>
              </a:spcBef>
              <a:spcAft>
                <a:spcPts val="300"/>
              </a:spcAft>
              <a:buFont typeface="Segoe UI" panose="020B0502040204020203" pitchFamily="34" charset="0"/>
              <a:buChar char="​"/>
              <a:defRPr sz="800">
                <a:cs typeface="Arial" panose="020B0604020202020204" pitchFamily="34" charset="0"/>
              </a:defRPr>
            </a:lvl1pPr>
            <a:lvl2pPr marL="228600"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lvl="0"/>
            <a:r>
              <a:rPr lang="en-US" dirty="0"/>
              <a:t>Source: …</a:t>
            </a:r>
          </a:p>
        </p:txBody>
      </p:sp>
      <p:sp>
        <p:nvSpPr>
          <p:cNvPr id="11" name="1. On-page tracker">
            <a:extLst>
              <a:ext uri="{FF2B5EF4-FFF2-40B4-BE49-F238E27FC236}">
                <a16:creationId xmlns:a16="http://schemas.microsoft.com/office/drawing/2014/main" id="{DDE7FD00-47B4-4101-9C87-415DAC08A938}"/>
              </a:ext>
            </a:extLst>
          </p:cNvPr>
          <p:cNvSpPr>
            <a:spLocks noGrp="1"/>
          </p:cNvSpPr>
          <p:nvPr>
            <p:ph type="body" sz="quarter" idx="10" hasCustomPrompt="1"/>
            <p:custDataLst>
              <p:tags r:id="rId8"/>
            </p:custDataLst>
          </p:nvPr>
        </p:nvSpPr>
        <p:spPr>
          <a:xfrm>
            <a:off x="416052" y="41597"/>
            <a:ext cx="2765298" cy="123111"/>
          </a:xfrm>
          <a:prstGeom prst="rect">
            <a:avLst/>
          </a:prstGeom>
          <a:ln w="6350">
            <a:noFill/>
            <a:miter lim="800000"/>
          </a:ln>
        </p:spPr>
        <p:txBody>
          <a:bodyPr vert="horz" wrap="square" lIns="0" tIns="0" rIns="0" bIns="0" rtlCol="0">
            <a:spAutoFit/>
          </a:bodyPr>
          <a:lstStyle>
            <a:lvl1pPr>
              <a:defRPr lang="en-US" sz="800" b="0" dirty="0">
                <a:cs typeface="+mn-cs"/>
              </a:defRPr>
            </a:lvl1pPr>
          </a:lstStyle>
          <a:p>
            <a:pPr lvl="0"/>
            <a:r>
              <a:rPr lang="en-US" dirty="0"/>
              <a:t>Add tracker</a:t>
            </a:r>
          </a:p>
        </p:txBody>
      </p:sp>
    </p:spTree>
    <p:extLst>
      <p:ext uri="{BB962C8B-B14F-4D97-AF65-F5344CB8AC3E}">
        <p14:creationId xmlns:p14="http://schemas.microsoft.com/office/powerpoint/2010/main" val="1973554359"/>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userDrawn="1">
  <p:cSld name="Top Left">
    <p:spTree>
      <p:nvGrpSpPr>
        <p:cNvPr id="1" name=""/>
        <p:cNvGrpSpPr/>
        <p:nvPr/>
      </p:nvGrpSpPr>
      <p:grpSpPr>
        <a:xfrm>
          <a:off x="0" y="0"/>
          <a:ext cx="0" cy="0"/>
          <a:chOff x="0" y="0"/>
          <a:chExt cx="0" cy="0"/>
        </a:xfrm>
      </p:grpSpPr>
      <p:graphicFrame>
        <p:nvGraphicFramePr>
          <p:cNvPr id="5" name="Object 2" hidden="1">
            <a:extLst>
              <a:ext uri="{FF2B5EF4-FFF2-40B4-BE49-F238E27FC236}">
                <a16:creationId xmlns:a16="http://schemas.microsoft.com/office/drawing/2014/main" id="{B2D7514F-25FA-4E78-87EA-9310B631553C}"/>
              </a:ext>
            </a:extLst>
          </p:cNvPr>
          <p:cNvGraphicFramePr>
            <a:graphicFrameLocks noChangeAspect="1"/>
          </p:cNvGraphicFramePr>
          <p:nvPr userDrawn="1">
            <p:custDataLst>
              <p:tags r:id="rId1"/>
            </p:custDataLst>
            <p:extLst>
              <p:ext uri="{D42A27DB-BD31-4B8C-83A1-F6EECF244321}">
                <p14:modId xmlns:p14="http://schemas.microsoft.com/office/powerpoint/2010/main" val="2597795361"/>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9" imgW="592" imgH="591" progId="TCLayout.ActiveDocument.1">
                  <p:embed/>
                </p:oleObj>
              </mc:Choice>
              <mc:Fallback>
                <p:oleObj name="think-cell Slide" r:id="rId9" imgW="592" imgH="591" progId="TCLayout.ActiveDocument.1">
                  <p:embed/>
                  <p:pic>
                    <p:nvPicPr>
                      <p:cNvPr id="5" name="Object 2" hidden="1">
                        <a:extLst>
                          <a:ext uri="{FF2B5EF4-FFF2-40B4-BE49-F238E27FC236}">
                            <a16:creationId xmlns:a16="http://schemas.microsoft.com/office/drawing/2014/main" id="{B2D7514F-25FA-4E78-87EA-9310B631553C}"/>
                          </a:ext>
                        </a:extLst>
                      </p:cNvPr>
                      <p:cNvPicPr/>
                      <p:nvPr/>
                    </p:nvPicPr>
                    <p:blipFill>
                      <a:blip r:embed="rId10"/>
                      <a:stretch>
                        <a:fillRect/>
                      </a:stretch>
                    </p:blipFill>
                    <p:spPr>
                      <a:xfrm>
                        <a:off x="1588" y="1588"/>
                        <a:ext cx="1588" cy="1588"/>
                      </a:xfrm>
                      <a:prstGeom prst="rect">
                        <a:avLst/>
                      </a:prstGeom>
                    </p:spPr>
                  </p:pic>
                </p:oleObj>
              </mc:Fallback>
            </mc:AlternateContent>
          </a:graphicData>
        </a:graphic>
      </p:graphicFrame>
      <p:sp>
        <p:nvSpPr>
          <p:cNvPr id="2" name="Rectangle 3" hidden="1">
            <a:extLst>
              <a:ext uri="{FF2B5EF4-FFF2-40B4-BE49-F238E27FC236}">
                <a16:creationId xmlns:a16="http://schemas.microsoft.com/office/drawing/2014/main" id="{A22841F1-1D64-4B85-BE8E-90E9A69032D7}"/>
              </a:ext>
            </a:extLst>
          </p:cNvPr>
          <p:cNvSpPr/>
          <p:nvPr userDrawn="1">
            <p:custDataLst>
              <p:tags r:id="rId2"/>
            </p:custDataLst>
          </p:nvPr>
        </p:nvSpPr>
        <p:spPr>
          <a:xfrm>
            <a:off x="0" y="0"/>
            <a:ext cx="158750" cy="158750"/>
          </a:xfrm>
          <a:prstGeom prst="rect">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a:spcBef>
                <a:spcPts val="300"/>
              </a:spcBef>
              <a:spcAft>
                <a:spcPts val="300"/>
              </a:spcAft>
            </a:pPr>
            <a:endParaRPr lang="en-US" sz="2200" b="1" i="0" baseline="0" dirty="0">
              <a:solidFill>
                <a:schemeClr val="bg1"/>
              </a:solidFill>
              <a:latin typeface="Arial" panose="020B0604020202020204" pitchFamily="34" charset="0"/>
              <a:ea typeface="+mj-ea"/>
              <a:cs typeface="+mj-cs"/>
              <a:sym typeface="Arial" panose="020B0604020202020204" pitchFamily="34" charset="0"/>
            </a:endParaRPr>
          </a:p>
        </p:txBody>
      </p:sp>
      <p:sp>
        <p:nvSpPr>
          <p:cNvPr id="4" name="Slide Number">
            <a:extLst>
              <a:ext uri="{FF2B5EF4-FFF2-40B4-BE49-F238E27FC236}">
                <a16:creationId xmlns:a16="http://schemas.microsoft.com/office/drawing/2014/main" id="{734B9D0F-511D-4CA0-B397-BC4944905EF5}"/>
              </a:ext>
            </a:extLst>
          </p:cNvPr>
          <p:cNvSpPr>
            <a:spLocks noChangeArrowheads="1"/>
          </p:cNvSpPr>
          <p:nvPr userDrawn="1">
            <p:custDataLst>
              <p:tags r:id="rId3"/>
            </p:custDataLst>
          </p:nvPr>
        </p:nvSpPr>
        <p:spPr bwMode="ltGray">
          <a:xfrm>
            <a:off x="8476488" y="6501669"/>
            <a:ext cx="244126" cy="123111"/>
          </a:xfrm>
          <a:prstGeom prst="rect">
            <a:avLst/>
          </a:prstGeom>
          <a:noFill/>
          <a:ln w="9525" algn="ctr">
            <a:noFill/>
            <a:miter lim="800000"/>
            <a:headEnd/>
            <a:tailEnd/>
          </a:ln>
          <a:effectLst/>
        </p:spPr>
        <p:txBody>
          <a:bodyPr wrap="square" lIns="0" tIns="0" rIns="0" bIns="0" anchor="b">
            <a:spAutoFit/>
          </a:bodyPr>
          <a:lstStyle/>
          <a:p>
            <a:pPr algn="r" defTabSz="458047" fontAlgn="auto">
              <a:spcBef>
                <a:spcPts val="0"/>
              </a:spcBef>
              <a:spcAft>
                <a:spcPts val="0"/>
              </a:spcAft>
              <a:defRPr/>
            </a:pPr>
            <a:fld id="{4ABDCABE-3F10-B64C-92F1-862014417034}" type="slidenum">
              <a:rPr lang="en-US" sz="800" smtClean="0">
                <a:solidFill>
                  <a:schemeClr val="tx1"/>
                </a:solidFill>
                <a:latin typeface="+mn-lt"/>
                <a:ea typeface="+mn-ea"/>
                <a:cs typeface="Arial" panose="020B0604020202020204" pitchFamily="34" charset="0"/>
              </a:rPr>
              <a:pPr algn="r" defTabSz="458047" fontAlgn="auto">
                <a:spcBef>
                  <a:spcPts val="0"/>
                </a:spcBef>
                <a:spcAft>
                  <a:spcPts val="0"/>
                </a:spcAft>
                <a:defRPr/>
              </a:pPr>
              <a:t>‹#›</a:t>
            </a:fld>
            <a:endParaRPr lang="en-US" sz="800" dirty="0">
              <a:solidFill>
                <a:schemeClr val="tx1"/>
              </a:solidFill>
              <a:latin typeface="+mn-lt"/>
              <a:ea typeface="+mn-ea"/>
              <a:cs typeface="Arial" panose="020B0604020202020204" pitchFamily="34" charset="0"/>
            </a:endParaRPr>
          </a:p>
        </p:txBody>
      </p:sp>
      <p:sp>
        <p:nvSpPr>
          <p:cNvPr id="6" name="5. Source" hidden="1">
            <a:extLst>
              <a:ext uri="{FF2B5EF4-FFF2-40B4-BE49-F238E27FC236}">
                <a16:creationId xmlns:a16="http://schemas.microsoft.com/office/drawing/2014/main" id="{A8B4F948-0FE2-4D04-9E39-993C069D1792}"/>
              </a:ext>
            </a:extLst>
          </p:cNvPr>
          <p:cNvSpPr txBox="1"/>
          <p:nvPr userDrawn="1">
            <p:custDataLst>
              <p:tags r:id="rId4"/>
            </p:custDataLst>
          </p:nvPr>
        </p:nvSpPr>
        <p:spPr>
          <a:xfrm>
            <a:off x="416052" y="6501669"/>
            <a:ext cx="4851907" cy="123111"/>
          </a:xfrm>
          <a:prstGeom prst="rect">
            <a:avLst/>
          </a:prstGeom>
        </p:spPr>
        <p:txBody>
          <a:bodyPr vert="horz" wrap="square" lIns="0" tIns="0" rIns="0" bIns="0" rtlCol="0" anchor="b">
            <a:spAutoFit/>
          </a:bodyPr>
          <a:lstStyle>
            <a:defPPr>
              <a:defRPr lang="en-US"/>
            </a:defPPr>
            <a:lvl1pPr indent="0">
              <a:lnSpc>
                <a:spcPct val="100000"/>
              </a:lnSpc>
              <a:spcBef>
                <a:spcPts val="300"/>
              </a:spcBef>
              <a:spcAft>
                <a:spcPts val="300"/>
              </a:spcAft>
              <a:buFont typeface="Segoe UI" panose="020B0502040204020203" pitchFamily="34" charset="0"/>
              <a:buChar char="​"/>
              <a:defRPr sz="800">
                <a:cs typeface="Arial" panose="020B0604020202020204" pitchFamily="34" charset="0"/>
              </a:defRPr>
            </a:lvl1pPr>
            <a:lvl2pPr marL="228600"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lvl="0"/>
            <a:r>
              <a:rPr lang="en-US" dirty="0"/>
              <a:t>Source: …</a:t>
            </a:r>
          </a:p>
        </p:txBody>
      </p:sp>
      <p:sp>
        <p:nvSpPr>
          <p:cNvPr id="8" name="1. On-page tracker">
            <a:extLst>
              <a:ext uri="{FF2B5EF4-FFF2-40B4-BE49-F238E27FC236}">
                <a16:creationId xmlns:a16="http://schemas.microsoft.com/office/drawing/2014/main" id="{9CB91F29-3E8E-4E50-9B98-43F571F5A08E}"/>
              </a:ext>
            </a:extLst>
          </p:cNvPr>
          <p:cNvSpPr>
            <a:spLocks noGrp="1"/>
          </p:cNvSpPr>
          <p:nvPr>
            <p:ph type="body" sz="quarter" idx="10" hasCustomPrompt="1"/>
            <p:custDataLst>
              <p:tags r:id="rId5"/>
            </p:custDataLst>
          </p:nvPr>
        </p:nvSpPr>
        <p:spPr>
          <a:xfrm>
            <a:off x="416052" y="41597"/>
            <a:ext cx="2765298" cy="123111"/>
          </a:xfrm>
          <a:prstGeom prst="rect">
            <a:avLst/>
          </a:prstGeom>
          <a:ln w="6350">
            <a:noFill/>
            <a:miter lim="800000"/>
          </a:ln>
        </p:spPr>
        <p:txBody>
          <a:bodyPr vert="horz" wrap="square" lIns="0" tIns="0" rIns="0" bIns="0" rtlCol="0">
            <a:spAutoFit/>
          </a:bodyPr>
          <a:lstStyle>
            <a:lvl1pPr>
              <a:defRPr lang="en-US" sz="800" b="0" dirty="0">
                <a:cs typeface="+mn-cs"/>
              </a:defRPr>
            </a:lvl1pPr>
          </a:lstStyle>
          <a:p>
            <a:pPr lvl="0"/>
            <a:r>
              <a:rPr lang="en-US" dirty="0"/>
              <a:t>Add tracker</a:t>
            </a:r>
          </a:p>
        </p:txBody>
      </p:sp>
      <p:sp>
        <p:nvSpPr>
          <p:cNvPr id="9" name="2. Slide Title">
            <a:extLst>
              <a:ext uri="{FF2B5EF4-FFF2-40B4-BE49-F238E27FC236}">
                <a16:creationId xmlns:a16="http://schemas.microsoft.com/office/drawing/2014/main" id="{EEB17CCB-26D9-483F-95BA-B527BFDD8A81}"/>
              </a:ext>
            </a:extLst>
          </p:cNvPr>
          <p:cNvSpPr>
            <a:spLocks noGrp="1"/>
          </p:cNvSpPr>
          <p:nvPr>
            <p:ph type="title"/>
            <p:custDataLst>
              <p:tags r:id="rId6"/>
            </p:custDataLst>
          </p:nvPr>
        </p:nvSpPr>
        <p:spPr>
          <a:xfrm>
            <a:off x="416052" y="1706565"/>
            <a:ext cx="2859786" cy="677108"/>
          </a:xfrm>
        </p:spPr>
        <p:txBody>
          <a:bodyPr anchor="t">
            <a:spAutoFit/>
          </a:bodyPr>
          <a:lstStyle>
            <a:lvl1pPr>
              <a:defRPr>
                <a:ln w="6350" cap="flat">
                  <a:noFill/>
                  <a:miter lim="800000"/>
                </a:ln>
              </a:defRPr>
            </a:lvl1pPr>
          </a:lstStyle>
          <a:p>
            <a:r>
              <a:rPr lang="en-US"/>
              <a:t>Click to edit Master title style</a:t>
            </a:r>
            <a:endParaRPr lang="en-US" dirty="0"/>
          </a:p>
        </p:txBody>
      </p:sp>
      <p:sp>
        <p:nvSpPr>
          <p:cNvPr id="10" name="Documenttype">
            <a:extLst>
              <a:ext uri="{FF2B5EF4-FFF2-40B4-BE49-F238E27FC236}">
                <a16:creationId xmlns:a16="http://schemas.microsoft.com/office/drawing/2014/main" id="{0ABC9AF6-5160-4451-8ECE-0567926D2BD3}"/>
              </a:ext>
            </a:extLst>
          </p:cNvPr>
          <p:cNvSpPr txBox="1">
            <a:spLocks/>
          </p:cNvSpPr>
          <p:nvPr userDrawn="1">
            <p:custDataLst>
              <p:tags r:id="rId7"/>
            </p:custDataLst>
          </p:nvPr>
        </p:nvSpPr>
        <p:spPr>
          <a:xfrm>
            <a:off x="412114" y="6419762"/>
            <a:ext cx="2871621" cy="365213"/>
          </a:xfrm>
          <a:prstGeom prst="rect">
            <a:avLst/>
          </a:prstGeom>
        </p:spPr>
        <p:txBody>
          <a:bodyPr vert="horz" wrap="square" lIns="0" tIns="0" rIns="0" bIns="0" rtlCol="0" anchor="b">
            <a:noAutofit/>
          </a:bodyPr>
          <a:lstStyle>
            <a:lvl1pPr marL="0" indent="0" algn="l" defTabSz="914400" rtl="0" eaLnBrk="1" latinLnBrk="0" hangingPunct="1">
              <a:lnSpc>
                <a:spcPct val="100000"/>
              </a:lnSpc>
              <a:spcBef>
                <a:spcPts val="300"/>
              </a:spcBef>
              <a:spcAft>
                <a:spcPts val="300"/>
              </a:spcAft>
              <a:buFont typeface="Segoe UI" panose="020B0502040204020203" pitchFamily="34" charset="0"/>
              <a:buNone/>
              <a:defRPr sz="1400" kern="1200">
                <a:solidFill>
                  <a:schemeClr val="tx1"/>
                </a:solidFill>
                <a:latin typeface="+mn-lt"/>
                <a:ea typeface="+mn-ea"/>
                <a:cs typeface="Arial" panose="020B0604020202020204" pitchFamily="34" charset="0"/>
              </a:defRPr>
            </a:lvl1pPr>
            <a:lvl2pPr marL="115888" indent="0" algn="l" defTabSz="914400" rtl="0" eaLnBrk="1" latinLnBrk="0" hangingPunct="1">
              <a:lnSpc>
                <a:spcPct val="100000"/>
              </a:lnSpc>
              <a:spcBef>
                <a:spcPts val="0"/>
              </a:spcBef>
              <a:spcAft>
                <a:spcPts val="300"/>
              </a:spcAft>
              <a:buFont typeface="Wingdings" panose="05000000000000000000" pitchFamily="2" charset="2"/>
              <a:buNone/>
              <a:defRPr sz="1600" kern="1200">
                <a:solidFill>
                  <a:schemeClr val="bg1"/>
                </a:solidFill>
                <a:latin typeface="+mn-lt"/>
                <a:ea typeface="+mn-ea"/>
                <a:cs typeface="Arial" panose="020B0604020202020204" pitchFamily="34" charset="0"/>
              </a:defRPr>
            </a:lvl2pPr>
            <a:lvl3pPr marL="466344" indent="0" algn="l" defTabSz="914400" rtl="0" eaLnBrk="1" latinLnBrk="0" hangingPunct="1">
              <a:lnSpc>
                <a:spcPct val="100000"/>
              </a:lnSpc>
              <a:spcBef>
                <a:spcPts val="0"/>
              </a:spcBef>
              <a:spcAft>
                <a:spcPts val="300"/>
              </a:spcAft>
              <a:buFont typeface="Arial" panose="020B0604020202020204" pitchFamily="34" charset="0"/>
              <a:buNone/>
              <a:defRPr sz="1600" kern="1200">
                <a:solidFill>
                  <a:schemeClr val="bg1"/>
                </a:solidFill>
                <a:latin typeface="+mn-lt"/>
                <a:ea typeface="+mn-ea"/>
                <a:cs typeface="Arial" panose="020B0604020202020204" pitchFamily="34" charset="0"/>
              </a:defRPr>
            </a:lvl3pPr>
            <a:lvl4pPr marL="813816" indent="0" algn="l" defTabSz="914400" rtl="0" eaLnBrk="1" latinLnBrk="0" hangingPunct="1">
              <a:lnSpc>
                <a:spcPct val="100000"/>
              </a:lnSpc>
              <a:spcBef>
                <a:spcPts val="0"/>
              </a:spcBef>
              <a:spcAft>
                <a:spcPts val="300"/>
              </a:spcAft>
              <a:buFont typeface="Arial" panose="020B0604020202020204" pitchFamily="34" charset="0"/>
              <a:buNone/>
              <a:defRPr sz="1600" kern="1200">
                <a:solidFill>
                  <a:schemeClr val="bg1"/>
                </a:solidFill>
                <a:latin typeface="+mn-lt"/>
                <a:ea typeface="+mn-ea"/>
                <a:cs typeface="Arial" panose="020B0604020202020204" pitchFamily="34" charset="0"/>
              </a:defRPr>
            </a:lvl4pPr>
            <a:lvl5pPr marL="1161288" indent="0" algn="l" defTabSz="914400" rtl="0" eaLnBrk="1" latinLnBrk="0" hangingPunct="1">
              <a:lnSpc>
                <a:spcPct val="100000"/>
              </a:lnSpc>
              <a:spcBef>
                <a:spcPts val="0"/>
              </a:spcBef>
              <a:spcAft>
                <a:spcPts val="300"/>
              </a:spcAft>
              <a:buSzPct val="100000"/>
              <a:buFont typeface="Arial" panose="020B0604020202020204" pitchFamily="34" charset="0"/>
              <a:buNone/>
              <a:defRPr sz="1600" kern="1200">
                <a:solidFill>
                  <a:schemeClr val="bg1"/>
                </a:solidFill>
                <a:latin typeface="+mn-lt"/>
                <a:ea typeface="+mn-ea"/>
                <a:cs typeface="Arial" panose="020B0604020202020204" pitchFamily="34" charset="0"/>
              </a:defRPr>
            </a:lvl5pPr>
            <a:lvl6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6pPr>
            <a:lvl7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7pPr>
            <a:lvl8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8pPr>
            <a:lvl9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9pPr>
          </a:lstStyle>
          <a:p>
            <a:r>
              <a:rPr lang="en-US" sz="900" i="1" dirty="0"/>
              <a:t>Confidential, Draft and Pre-Decisional</a:t>
            </a:r>
          </a:p>
        </p:txBody>
      </p:sp>
    </p:spTree>
    <p:extLst>
      <p:ext uri="{BB962C8B-B14F-4D97-AF65-F5344CB8AC3E}">
        <p14:creationId xmlns:p14="http://schemas.microsoft.com/office/powerpoint/2010/main" val="4153196714"/>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userDrawn="1">
  <p:cSld name="Mid Left">
    <p:spTree>
      <p:nvGrpSpPr>
        <p:cNvPr id="1" name=""/>
        <p:cNvGrpSpPr/>
        <p:nvPr/>
      </p:nvGrpSpPr>
      <p:grpSpPr>
        <a:xfrm>
          <a:off x="0" y="0"/>
          <a:ext cx="0" cy="0"/>
          <a:chOff x="0" y="0"/>
          <a:chExt cx="0" cy="0"/>
        </a:xfrm>
      </p:grpSpPr>
      <p:graphicFrame>
        <p:nvGraphicFramePr>
          <p:cNvPr id="4" name="Object 2" hidden="1">
            <a:extLst>
              <a:ext uri="{FF2B5EF4-FFF2-40B4-BE49-F238E27FC236}">
                <a16:creationId xmlns:a16="http://schemas.microsoft.com/office/drawing/2014/main" id="{F2127110-9E20-4E63-ACC1-B73E30E4EFC4}"/>
              </a:ext>
            </a:extLst>
          </p:cNvPr>
          <p:cNvGraphicFramePr>
            <a:graphicFrameLocks noChangeAspect="1"/>
          </p:cNvGraphicFramePr>
          <p:nvPr userDrawn="1">
            <p:custDataLst>
              <p:tags r:id="rId1"/>
            </p:custDataLst>
            <p:extLst>
              <p:ext uri="{D42A27DB-BD31-4B8C-83A1-F6EECF244321}">
                <p14:modId xmlns:p14="http://schemas.microsoft.com/office/powerpoint/2010/main" val="705216156"/>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9" imgW="592" imgH="591" progId="TCLayout.ActiveDocument.1">
                  <p:embed/>
                </p:oleObj>
              </mc:Choice>
              <mc:Fallback>
                <p:oleObj name="think-cell Slide" r:id="rId9" imgW="592" imgH="591" progId="TCLayout.ActiveDocument.1">
                  <p:embed/>
                  <p:pic>
                    <p:nvPicPr>
                      <p:cNvPr id="4" name="Object 2" hidden="1">
                        <a:extLst>
                          <a:ext uri="{FF2B5EF4-FFF2-40B4-BE49-F238E27FC236}">
                            <a16:creationId xmlns:a16="http://schemas.microsoft.com/office/drawing/2014/main" id="{F2127110-9E20-4E63-ACC1-B73E30E4EFC4}"/>
                          </a:ext>
                        </a:extLst>
                      </p:cNvPr>
                      <p:cNvPicPr/>
                      <p:nvPr/>
                    </p:nvPicPr>
                    <p:blipFill>
                      <a:blip r:embed="rId10"/>
                      <a:stretch>
                        <a:fillRect/>
                      </a:stretch>
                    </p:blipFill>
                    <p:spPr>
                      <a:xfrm>
                        <a:off x="1588" y="1588"/>
                        <a:ext cx="1588" cy="1588"/>
                      </a:xfrm>
                      <a:prstGeom prst="rect">
                        <a:avLst/>
                      </a:prstGeom>
                    </p:spPr>
                  </p:pic>
                </p:oleObj>
              </mc:Fallback>
            </mc:AlternateContent>
          </a:graphicData>
        </a:graphic>
      </p:graphicFrame>
      <p:sp>
        <p:nvSpPr>
          <p:cNvPr id="2" name="Rectangle 3" hidden="1">
            <a:extLst>
              <a:ext uri="{FF2B5EF4-FFF2-40B4-BE49-F238E27FC236}">
                <a16:creationId xmlns:a16="http://schemas.microsoft.com/office/drawing/2014/main" id="{EFDF5F6E-91B7-43FD-B50F-BF43CDA9D087}"/>
              </a:ext>
            </a:extLst>
          </p:cNvPr>
          <p:cNvSpPr/>
          <p:nvPr userDrawn="1">
            <p:custDataLst>
              <p:tags r:id="rId2"/>
            </p:custDataLst>
          </p:nvPr>
        </p:nvSpPr>
        <p:spPr>
          <a:xfrm>
            <a:off x="0" y="0"/>
            <a:ext cx="158750" cy="158750"/>
          </a:xfrm>
          <a:prstGeom prst="rect">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a:spcBef>
                <a:spcPts val="300"/>
              </a:spcBef>
              <a:spcAft>
                <a:spcPts val="300"/>
              </a:spcAft>
            </a:pPr>
            <a:endParaRPr lang="en-US" sz="2200" b="1" i="0" baseline="0" dirty="0">
              <a:solidFill>
                <a:schemeClr val="bg1"/>
              </a:solidFill>
              <a:latin typeface="Arial" panose="020B0604020202020204" pitchFamily="34" charset="0"/>
              <a:ea typeface="+mj-ea"/>
              <a:cs typeface="+mj-cs"/>
              <a:sym typeface="Arial" panose="020B0604020202020204" pitchFamily="34" charset="0"/>
            </a:endParaRPr>
          </a:p>
        </p:txBody>
      </p:sp>
      <p:sp>
        <p:nvSpPr>
          <p:cNvPr id="6" name="Slide Number">
            <a:extLst>
              <a:ext uri="{FF2B5EF4-FFF2-40B4-BE49-F238E27FC236}">
                <a16:creationId xmlns:a16="http://schemas.microsoft.com/office/drawing/2014/main" id="{C372AF80-95E2-4967-843F-6B78079F3DAC}"/>
              </a:ext>
            </a:extLst>
          </p:cNvPr>
          <p:cNvSpPr>
            <a:spLocks noChangeArrowheads="1"/>
          </p:cNvSpPr>
          <p:nvPr userDrawn="1">
            <p:custDataLst>
              <p:tags r:id="rId3"/>
            </p:custDataLst>
          </p:nvPr>
        </p:nvSpPr>
        <p:spPr bwMode="ltGray">
          <a:xfrm>
            <a:off x="8476488" y="6501669"/>
            <a:ext cx="244126" cy="123111"/>
          </a:xfrm>
          <a:prstGeom prst="rect">
            <a:avLst/>
          </a:prstGeom>
          <a:noFill/>
          <a:ln w="9525" algn="ctr">
            <a:noFill/>
            <a:miter lim="800000"/>
            <a:headEnd/>
            <a:tailEnd/>
          </a:ln>
          <a:effectLst/>
        </p:spPr>
        <p:txBody>
          <a:bodyPr wrap="square" lIns="0" tIns="0" rIns="0" bIns="0" anchor="b">
            <a:spAutoFit/>
          </a:bodyPr>
          <a:lstStyle/>
          <a:p>
            <a:pPr algn="r" defTabSz="458047" fontAlgn="auto">
              <a:spcBef>
                <a:spcPts val="0"/>
              </a:spcBef>
              <a:spcAft>
                <a:spcPts val="0"/>
              </a:spcAft>
              <a:defRPr/>
            </a:pPr>
            <a:fld id="{4ABDCABE-3F10-B64C-92F1-862014417034}" type="slidenum">
              <a:rPr lang="en-US" sz="800" smtClean="0">
                <a:solidFill>
                  <a:schemeClr val="tx1"/>
                </a:solidFill>
                <a:latin typeface="+mn-lt"/>
                <a:ea typeface="+mn-ea"/>
                <a:cs typeface="Arial" panose="020B0604020202020204" pitchFamily="34" charset="0"/>
              </a:rPr>
              <a:pPr algn="r" defTabSz="458047" fontAlgn="auto">
                <a:spcBef>
                  <a:spcPts val="0"/>
                </a:spcBef>
                <a:spcAft>
                  <a:spcPts val="0"/>
                </a:spcAft>
                <a:defRPr/>
              </a:pPr>
              <a:t>‹#›</a:t>
            </a:fld>
            <a:endParaRPr lang="en-US" sz="800" dirty="0">
              <a:solidFill>
                <a:schemeClr val="tx1"/>
              </a:solidFill>
              <a:latin typeface="+mn-lt"/>
              <a:ea typeface="+mn-ea"/>
              <a:cs typeface="Arial" panose="020B0604020202020204" pitchFamily="34" charset="0"/>
            </a:endParaRPr>
          </a:p>
        </p:txBody>
      </p:sp>
      <p:sp>
        <p:nvSpPr>
          <p:cNvPr id="7" name="5. Source" hidden="1">
            <a:extLst>
              <a:ext uri="{FF2B5EF4-FFF2-40B4-BE49-F238E27FC236}">
                <a16:creationId xmlns:a16="http://schemas.microsoft.com/office/drawing/2014/main" id="{B107E86E-11CB-41EA-8315-43579BB9C69D}"/>
              </a:ext>
            </a:extLst>
          </p:cNvPr>
          <p:cNvSpPr txBox="1"/>
          <p:nvPr userDrawn="1">
            <p:custDataLst>
              <p:tags r:id="rId4"/>
            </p:custDataLst>
          </p:nvPr>
        </p:nvSpPr>
        <p:spPr>
          <a:xfrm>
            <a:off x="416052" y="6501669"/>
            <a:ext cx="4851907" cy="123111"/>
          </a:xfrm>
          <a:prstGeom prst="rect">
            <a:avLst/>
          </a:prstGeom>
        </p:spPr>
        <p:txBody>
          <a:bodyPr vert="horz" wrap="square" lIns="0" tIns="0" rIns="0" bIns="0" rtlCol="0" anchor="b">
            <a:spAutoFit/>
          </a:bodyPr>
          <a:lstStyle>
            <a:defPPr>
              <a:defRPr lang="en-US"/>
            </a:defPPr>
            <a:lvl1pPr indent="0">
              <a:lnSpc>
                <a:spcPct val="100000"/>
              </a:lnSpc>
              <a:spcBef>
                <a:spcPts val="300"/>
              </a:spcBef>
              <a:spcAft>
                <a:spcPts val="300"/>
              </a:spcAft>
              <a:buFont typeface="Segoe UI" panose="020B0502040204020203" pitchFamily="34" charset="0"/>
              <a:buChar char="​"/>
              <a:defRPr sz="800">
                <a:cs typeface="Arial" panose="020B0604020202020204" pitchFamily="34" charset="0"/>
              </a:defRPr>
            </a:lvl1pPr>
            <a:lvl2pPr marL="228600"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lvl="0"/>
            <a:r>
              <a:rPr lang="en-US" dirty="0"/>
              <a:t>Source: …</a:t>
            </a:r>
          </a:p>
        </p:txBody>
      </p:sp>
      <p:sp>
        <p:nvSpPr>
          <p:cNvPr id="8" name="1. On-page tracker">
            <a:extLst>
              <a:ext uri="{FF2B5EF4-FFF2-40B4-BE49-F238E27FC236}">
                <a16:creationId xmlns:a16="http://schemas.microsoft.com/office/drawing/2014/main" id="{6C43D9FF-C745-43A0-B707-D5AB591FB4EC}"/>
              </a:ext>
            </a:extLst>
          </p:cNvPr>
          <p:cNvSpPr>
            <a:spLocks noGrp="1"/>
          </p:cNvSpPr>
          <p:nvPr>
            <p:ph type="body" sz="quarter" idx="10" hasCustomPrompt="1"/>
            <p:custDataLst>
              <p:tags r:id="rId5"/>
            </p:custDataLst>
          </p:nvPr>
        </p:nvSpPr>
        <p:spPr>
          <a:xfrm>
            <a:off x="416052" y="41597"/>
            <a:ext cx="2765298" cy="123111"/>
          </a:xfrm>
          <a:prstGeom prst="rect">
            <a:avLst/>
          </a:prstGeom>
          <a:ln w="6350">
            <a:noFill/>
            <a:miter lim="800000"/>
          </a:ln>
        </p:spPr>
        <p:txBody>
          <a:bodyPr vert="horz" wrap="square" lIns="0" tIns="0" rIns="0" bIns="0" rtlCol="0">
            <a:spAutoFit/>
          </a:bodyPr>
          <a:lstStyle>
            <a:lvl1pPr>
              <a:defRPr lang="en-US" sz="800" b="0" dirty="0">
                <a:cs typeface="+mn-cs"/>
              </a:defRPr>
            </a:lvl1pPr>
          </a:lstStyle>
          <a:p>
            <a:pPr lvl="0"/>
            <a:r>
              <a:rPr lang="en-US" dirty="0"/>
              <a:t>Add tracker</a:t>
            </a:r>
          </a:p>
        </p:txBody>
      </p:sp>
      <p:sp>
        <p:nvSpPr>
          <p:cNvPr id="10" name="2. Slide Title">
            <a:extLst>
              <a:ext uri="{FF2B5EF4-FFF2-40B4-BE49-F238E27FC236}">
                <a16:creationId xmlns:a16="http://schemas.microsoft.com/office/drawing/2014/main" id="{544AA57B-050A-470F-B9D0-A7EB19B84B12}"/>
              </a:ext>
            </a:extLst>
          </p:cNvPr>
          <p:cNvSpPr>
            <a:spLocks noGrp="1"/>
          </p:cNvSpPr>
          <p:nvPr>
            <p:ph type="title"/>
            <p:custDataLst>
              <p:tags r:id="rId6"/>
            </p:custDataLst>
          </p:nvPr>
        </p:nvSpPr>
        <p:spPr>
          <a:xfrm>
            <a:off x="416052" y="3090450"/>
            <a:ext cx="3799332" cy="677108"/>
          </a:xfrm>
        </p:spPr>
        <p:txBody>
          <a:bodyPr rIns="365760" anchor="ctr">
            <a:noAutofit/>
          </a:bodyPr>
          <a:lstStyle>
            <a:lvl1pPr>
              <a:defRPr>
                <a:ln w="6350" cap="flat">
                  <a:noFill/>
                  <a:miter lim="800000"/>
                </a:ln>
              </a:defRPr>
            </a:lvl1pPr>
          </a:lstStyle>
          <a:p>
            <a:r>
              <a:rPr lang="en-US"/>
              <a:t>Click to edit Master title style</a:t>
            </a:r>
            <a:endParaRPr lang="en-US" dirty="0"/>
          </a:p>
        </p:txBody>
      </p:sp>
      <p:sp>
        <p:nvSpPr>
          <p:cNvPr id="9" name="Documenttype">
            <a:extLst>
              <a:ext uri="{FF2B5EF4-FFF2-40B4-BE49-F238E27FC236}">
                <a16:creationId xmlns:a16="http://schemas.microsoft.com/office/drawing/2014/main" id="{D5D9F919-7521-44EA-9A91-4EC8F5D22109}"/>
              </a:ext>
            </a:extLst>
          </p:cNvPr>
          <p:cNvSpPr txBox="1">
            <a:spLocks/>
          </p:cNvSpPr>
          <p:nvPr userDrawn="1">
            <p:custDataLst>
              <p:tags r:id="rId7"/>
            </p:custDataLst>
          </p:nvPr>
        </p:nvSpPr>
        <p:spPr>
          <a:xfrm>
            <a:off x="412114" y="6419762"/>
            <a:ext cx="2871621" cy="365213"/>
          </a:xfrm>
          <a:prstGeom prst="rect">
            <a:avLst/>
          </a:prstGeom>
        </p:spPr>
        <p:txBody>
          <a:bodyPr vert="horz" wrap="square" lIns="0" tIns="0" rIns="0" bIns="0" rtlCol="0" anchor="b">
            <a:noAutofit/>
          </a:bodyPr>
          <a:lstStyle>
            <a:lvl1pPr marL="0" indent="0" algn="l" defTabSz="914400" rtl="0" eaLnBrk="1" latinLnBrk="0" hangingPunct="1">
              <a:lnSpc>
                <a:spcPct val="100000"/>
              </a:lnSpc>
              <a:spcBef>
                <a:spcPts val="300"/>
              </a:spcBef>
              <a:spcAft>
                <a:spcPts val="300"/>
              </a:spcAft>
              <a:buFont typeface="Segoe UI" panose="020B0502040204020203" pitchFamily="34" charset="0"/>
              <a:buNone/>
              <a:defRPr sz="1400" kern="1200">
                <a:solidFill>
                  <a:schemeClr val="tx1"/>
                </a:solidFill>
                <a:latin typeface="+mn-lt"/>
                <a:ea typeface="+mn-ea"/>
                <a:cs typeface="Arial" panose="020B0604020202020204" pitchFamily="34" charset="0"/>
              </a:defRPr>
            </a:lvl1pPr>
            <a:lvl2pPr marL="115888" indent="0" algn="l" defTabSz="914400" rtl="0" eaLnBrk="1" latinLnBrk="0" hangingPunct="1">
              <a:lnSpc>
                <a:spcPct val="100000"/>
              </a:lnSpc>
              <a:spcBef>
                <a:spcPts val="0"/>
              </a:spcBef>
              <a:spcAft>
                <a:spcPts val="300"/>
              </a:spcAft>
              <a:buFont typeface="Wingdings" panose="05000000000000000000" pitchFamily="2" charset="2"/>
              <a:buNone/>
              <a:defRPr sz="1600" kern="1200">
                <a:solidFill>
                  <a:schemeClr val="bg1"/>
                </a:solidFill>
                <a:latin typeface="+mn-lt"/>
                <a:ea typeface="+mn-ea"/>
                <a:cs typeface="Arial" panose="020B0604020202020204" pitchFamily="34" charset="0"/>
              </a:defRPr>
            </a:lvl2pPr>
            <a:lvl3pPr marL="466344" indent="0" algn="l" defTabSz="914400" rtl="0" eaLnBrk="1" latinLnBrk="0" hangingPunct="1">
              <a:lnSpc>
                <a:spcPct val="100000"/>
              </a:lnSpc>
              <a:spcBef>
                <a:spcPts val="0"/>
              </a:spcBef>
              <a:spcAft>
                <a:spcPts val="300"/>
              </a:spcAft>
              <a:buFont typeface="Arial" panose="020B0604020202020204" pitchFamily="34" charset="0"/>
              <a:buNone/>
              <a:defRPr sz="1600" kern="1200">
                <a:solidFill>
                  <a:schemeClr val="bg1"/>
                </a:solidFill>
                <a:latin typeface="+mn-lt"/>
                <a:ea typeface="+mn-ea"/>
                <a:cs typeface="Arial" panose="020B0604020202020204" pitchFamily="34" charset="0"/>
              </a:defRPr>
            </a:lvl3pPr>
            <a:lvl4pPr marL="813816" indent="0" algn="l" defTabSz="914400" rtl="0" eaLnBrk="1" latinLnBrk="0" hangingPunct="1">
              <a:lnSpc>
                <a:spcPct val="100000"/>
              </a:lnSpc>
              <a:spcBef>
                <a:spcPts val="0"/>
              </a:spcBef>
              <a:spcAft>
                <a:spcPts val="300"/>
              </a:spcAft>
              <a:buFont typeface="Arial" panose="020B0604020202020204" pitchFamily="34" charset="0"/>
              <a:buNone/>
              <a:defRPr sz="1600" kern="1200">
                <a:solidFill>
                  <a:schemeClr val="bg1"/>
                </a:solidFill>
                <a:latin typeface="+mn-lt"/>
                <a:ea typeface="+mn-ea"/>
                <a:cs typeface="Arial" panose="020B0604020202020204" pitchFamily="34" charset="0"/>
              </a:defRPr>
            </a:lvl4pPr>
            <a:lvl5pPr marL="1161288" indent="0" algn="l" defTabSz="914400" rtl="0" eaLnBrk="1" latinLnBrk="0" hangingPunct="1">
              <a:lnSpc>
                <a:spcPct val="100000"/>
              </a:lnSpc>
              <a:spcBef>
                <a:spcPts val="0"/>
              </a:spcBef>
              <a:spcAft>
                <a:spcPts val="300"/>
              </a:spcAft>
              <a:buSzPct val="100000"/>
              <a:buFont typeface="Arial" panose="020B0604020202020204" pitchFamily="34" charset="0"/>
              <a:buNone/>
              <a:defRPr sz="1600" kern="1200">
                <a:solidFill>
                  <a:schemeClr val="bg1"/>
                </a:solidFill>
                <a:latin typeface="+mn-lt"/>
                <a:ea typeface="+mn-ea"/>
                <a:cs typeface="Arial" panose="020B0604020202020204" pitchFamily="34" charset="0"/>
              </a:defRPr>
            </a:lvl5pPr>
            <a:lvl6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6pPr>
            <a:lvl7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7pPr>
            <a:lvl8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8pPr>
            <a:lvl9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9pPr>
          </a:lstStyle>
          <a:p>
            <a:r>
              <a:rPr lang="en-US" sz="900" i="1" dirty="0"/>
              <a:t>Confidential, Draft and Pre-Decisional</a:t>
            </a:r>
          </a:p>
        </p:txBody>
      </p:sp>
    </p:spTree>
    <p:extLst>
      <p:ext uri="{BB962C8B-B14F-4D97-AF65-F5344CB8AC3E}">
        <p14:creationId xmlns:p14="http://schemas.microsoft.com/office/powerpoint/2010/main" val="4068642643"/>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userDrawn="1">
  <p:cSld name="Section">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F6E78EB6-BD2E-4D6E-862A-ED6E403B39AB}"/>
              </a:ext>
            </a:extLst>
          </p:cNvPr>
          <p:cNvGraphicFramePr>
            <a:graphicFrameLocks noChangeAspect="1"/>
          </p:cNvGraphicFramePr>
          <p:nvPr userDrawn="1">
            <p:custDataLst>
              <p:tags r:id="rId1"/>
            </p:custDataLst>
            <p:extLst>
              <p:ext uri="{D42A27DB-BD31-4B8C-83A1-F6EECF244321}">
                <p14:modId xmlns:p14="http://schemas.microsoft.com/office/powerpoint/2010/main" val="2114849988"/>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9" imgW="592" imgH="591" progId="TCLayout.ActiveDocument.1">
                  <p:embed/>
                </p:oleObj>
              </mc:Choice>
              <mc:Fallback>
                <p:oleObj name="think-cell Slide" r:id="rId9" imgW="592" imgH="591" progId="TCLayout.ActiveDocument.1">
                  <p:embed/>
                  <p:pic>
                    <p:nvPicPr>
                      <p:cNvPr id="3" name="Object 2" hidden="1">
                        <a:extLst>
                          <a:ext uri="{FF2B5EF4-FFF2-40B4-BE49-F238E27FC236}">
                            <a16:creationId xmlns:a16="http://schemas.microsoft.com/office/drawing/2014/main" id="{F6E78EB6-BD2E-4D6E-862A-ED6E403B39AB}"/>
                          </a:ext>
                        </a:extLst>
                      </p:cNvPr>
                      <p:cNvPicPr/>
                      <p:nvPr/>
                    </p:nvPicPr>
                    <p:blipFill>
                      <a:blip r:embed="rId10"/>
                      <a:stretch>
                        <a:fillRect/>
                      </a:stretch>
                    </p:blipFill>
                    <p:spPr>
                      <a:xfrm>
                        <a:off x="1588" y="1588"/>
                        <a:ext cx="1588" cy="1588"/>
                      </a:xfrm>
                      <a:prstGeom prst="rect">
                        <a:avLst/>
                      </a:prstGeom>
                    </p:spPr>
                  </p:pic>
                </p:oleObj>
              </mc:Fallback>
            </mc:AlternateContent>
          </a:graphicData>
        </a:graphic>
      </p:graphicFrame>
      <p:sp>
        <p:nvSpPr>
          <p:cNvPr id="4" name="Rectangle 3" hidden="1">
            <a:extLst>
              <a:ext uri="{FF2B5EF4-FFF2-40B4-BE49-F238E27FC236}">
                <a16:creationId xmlns:a16="http://schemas.microsoft.com/office/drawing/2014/main" id="{3BAE6BAF-DF7E-4BB6-8200-BAE77C25D76A}"/>
              </a:ext>
            </a:extLst>
          </p:cNvPr>
          <p:cNvSpPr/>
          <p:nvPr userDrawn="1">
            <p:custDataLst>
              <p:tags r:id="rId2"/>
            </p:custDataLst>
          </p:nvPr>
        </p:nvSpPr>
        <p:spPr>
          <a:xfrm>
            <a:off x="0" y="0"/>
            <a:ext cx="158750" cy="158750"/>
          </a:xfrm>
          <a:prstGeom prst="rect">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a:spcBef>
                <a:spcPts val="300"/>
              </a:spcBef>
              <a:spcAft>
                <a:spcPts val="300"/>
              </a:spcAft>
            </a:pPr>
            <a:endParaRPr lang="en-US" sz="3200" b="1" i="0" baseline="0" dirty="0">
              <a:solidFill>
                <a:schemeClr val="bg1"/>
              </a:solidFill>
              <a:latin typeface="Arial" panose="020B0604020202020204" pitchFamily="34" charset="0"/>
              <a:ea typeface="+mj-ea"/>
              <a:cs typeface="+mj-cs"/>
              <a:sym typeface="Arial" panose="020B0604020202020204" pitchFamily="34" charset="0"/>
            </a:endParaRPr>
          </a:p>
        </p:txBody>
      </p:sp>
      <p:sp>
        <p:nvSpPr>
          <p:cNvPr id="5" name="Slide Number">
            <a:extLst>
              <a:ext uri="{FF2B5EF4-FFF2-40B4-BE49-F238E27FC236}">
                <a16:creationId xmlns:a16="http://schemas.microsoft.com/office/drawing/2014/main" id="{6FE1FF87-A5BB-4972-8F6E-73AA93FD3E6D}"/>
              </a:ext>
            </a:extLst>
          </p:cNvPr>
          <p:cNvSpPr>
            <a:spLocks noChangeArrowheads="1"/>
          </p:cNvSpPr>
          <p:nvPr userDrawn="1">
            <p:custDataLst>
              <p:tags r:id="rId3"/>
            </p:custDataLst>
          </p:nvPr>
        </p:nvSpPr>
        <p:spPr bwMode="ltGray">
          <a:xfrm>
            <a:off x="8476488" y="6501669"/>
            <a:ext cx="244126" cy="123111"/>
          </a:xfrm>
          <a:prstGeom prst="rect">
            <a:avLst/>
          </a:prstGeom>
          <a:noFill/>
          <a:ln w="9525" algn="ctr">
            <a:noFill/>
            <a:miter lim="800000"/>
            <a:headEnd/>
            <a:tailEnd/>
          </a:ln>
          <a:effectLst/>
        </p:spPr>
        <p:txBody>
          <a:bodyPr wrap="square" lIns="0" tIns="0" rIns="0" bIns="0" anchor="b">
            <a:spAutoFit/>
          </a:bodyPr>
          <a:lstStyle/>
          <a:p>
            <a:pPr algn="r" defTabSz="458047" fontAlgn="auto">
              <a:spcBef>
                <a:spcPts val="0"/>
              </a:spcBef>
              <a:spcAft>
                <a:spcPts val="0"/>
              </a:spcAft>
              <a:defRPr/>
            </a:pPr>
            <a:fld id="{4ABDCABE-3F10-B64C-92F1-862014417034}" type="slidenum">
              <a:rPr lang="en-US" sz="800" smtClean="0">
                <a:solidFill>
                  <a:schemeClr val="tx1"/>
                </a:solidFill>
                <a:latin typeface="+mn-lt"/>
                <a:ea typeface="+mn-ea"/>
                <a:cs typeface="Arial" panose="020B0604020202020204" pitchFamily="34" charset="0"/>
              </a:rPr>
              <a:pPr algn="r" defTabSz="458047" fontAlgn="auto">
                <a:spcBef>
                  <a:spcPts val="0"/>
                </a:spcBef>
                <a:spcAft>
                  <a:spcPts val="0"/>
                </a:spcAft>
                <a:defRPr/>
              </a:pPr>
              <a:t>‹#›</a:t>
            </a:fld>
            <a:endParaRPr lang="en-US" sz="800" dirty="0">
              <a:solidFill>
                <a:schemeClr val="tx1"/>
              </a:solidFill>
              <a:latin typeface="+mn-lt"/>
              <a:ea typeface="+mn-ea"/>
              <a:cs typeface="Arial" panose="020B0604020202020204" pitchFamily="34" charset="0"/>
            </a:endParaRPr>
          </a:p>
        </p:txBody>
      </p:sp>
      <p:sp>
        <p:nvSpPr>
          <p:cNvPr id="9" name="5. Source" hidden="1">
            <a:extLst>
              <a:ext uri="{FF2B5EF4-FFF2-40B4-BE49-F238E27FC236}">
                <a16:creationId xmlns:a16="http://schemas.microsoft.com/office/drawing/2014/main" id="{27C40733-AAB6-4B1C-9ABF-846569264BB2}"/>
              </a:ext>
            </a:extLst>
          </p:cNvPr>
          <p:cNvSpPr txBox="1"/>
          <p:nvPr userDrawn="1">
            <p:custDataLst>
              <p:tags r:id="rId4"/>
            </p:custDataLst>
          </p:nvPr>
        </p:nvSpPr>
        <p:spPr>
          <a:xfrm>
            <a:off x="416052" y="6501669"/>
            <a:ext cx="4851907" cy="123111"/>
          </a:xfrm>
          <a:prstGeom prst="rect">
            <a:avLst/>
          </a:prstGeom>
        </p:spPr>
        <p:txBody>
          <a:bodyPr vert="horz" wrap="square" lIns="0" tIns="0" rIns="0" bIns="0" rtlCol="0" anchor="b">
            <a:spAutoFit/>
          </a:bodyPr>
          <a:lstStyle>
            <a:defPPr>
              <a:defRPr lang="en-US"/>
            </a:defPPr>
            <a:lvl1pPr indent="0">
              <a:lnSpc>
                <a:spcPct val="100000"/>
              </a:lnSpc>
              <a:spcBef>
                <a:spcPts val="300"/>
              </a:spcBef>
              <a:spcAft>
                <a:spcPts val="300"/>
              </a:spcAft>
              <a:buFont typeface="Segoe UI" panose="020B0502040204020203" pitchFamily="34" charset="0"/>
              <a:buChar char="​"/>
              <a:defRPr sz="800">
                <a:cs typeface="Arial" panose="020B0604020202020204" pitchFamily="34" charset="0"/>
              </a:defRPr>
            </a:lvl1pPr>
            <a:lvl2pPr marL="228600"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lvl="0"/>
            <a:r>
              <a:rPr lang="en-US" dirty="0"/>
              <a:t>Source: …</a:t>
            </a:r>
          </a:p>
        </p:txBody>
      </p:sp>
      <p:sp>
        <p:nvSpPr>
          <p:cNvPr id="10" name="1. On-page tracker">
            <a:extLst>
              <a:ext uri="{FF2B5EF4-FFF2-40B4-BE49-F238E27FC236}">
                <a16:creationId xmlns:a16="http://schemas.microsoft.com/office/drawing/2014/main" id="{438FBD4B-CFE7-4BEF-A65B-0A0DFEA034F9}"/>
              </a:ext>
            </a:extLst>
          </p:cNvPr>
          <p:cNvSpPr>
            <a:spLocks noGrp="1"/>
          </p:cNvSpPr>
          <p:nvPr>
            <p:ph type="body" sz="quarter" idx="10" hasCustomPrompt="1"/>
            <p:custDataLst>
              <p:tags r:id="rId5"/>
            </p:custDataLst>
          </p:nvPr>
        </p:nvSpPr>
        <p:spPr>
          <a:xfrm>
            <a:off x="416052" y="41597"/>
            <a:ext cx="2765298" cy="123111"/>
          </a:xfrm>
          <a:prstGeom prst="rect">
            <a:avLst/>
          </a:prstGeom>
          <a:ln w="6350">
            <a:noFill/>
            <a:miter lim="800000"/>
          </a:ln>
        </p:spPr>
        <p:txBody>
          <a:bodyPr vert="horz" wrap="square" lIns="0" tIns="0" rIns="0" bIns="0" rtlCol="0">
            <a:spAutoFit/>
          </a:bodyPr>
          <a:lstStyle>
            <a:lvl1pPr>
              <a:defRPr lang="en-US" sz="800" b="0" dirty="0">
                <a:cs typeface="+mn-cs"/>
              </a:defRPr>
            </a:lvl1pPr>
          </a:lstStyle>
          <a:p>
            <a:pPr lvl="0"/>
            <a:r>
              <a:rPr lang="en-US" dirty="0"/>
              <a:t>Add tracker</a:t>
            </a:r>
          </a:p>
        </p:txBody>
      </p:sp>
      <p:sp>
        <p:nvSpPr>
          <p:cNvPr id="11" name="2. Slide Title">
            <a:extLst>
              <a:ext uri="{FF2B5EF4-FFF2-40B4-BE49-F238E27FC236}">
                <a16:creationId xmlns:a16="http://schemas.microsoft.com/office/drawing/2014/main" id="{984AEBFE-694A-4920-8CC4-377AC0DC09A3}"/>
              </a:ext>
            </a:extLst>
          </p:cNvPr>
          <p:cNvSpPr>
            <a:spLocks noGrp="1"/>
          </p:cNvSpPr>
          <p:nvPr>
            <p:ph type="title"/>
            <p:custDataLst>
              <p:tags r:id="rId6"/>
            </p:custDataLst>
          </p:nvPr>
        </p:nvSpPr>
        <p:spPr>
          <a:xfrm>
            <a:off x="416052" y="4919246"/>
            <a:ext cx="8311896" cy="338554"/>
          </a:xfrm>
        </p:spPr>
        <p:txBody>
          <a:bodyPr anchor="b"/>
          <a:lstStyle>
            <a:lvl1pPr>
              <a:defRPr sz="2200"/>
            </a:lvl1pPr>
          </a:lstStyle>
          <a:p>
            <a:r>
              <a:rPr lang="en-US"/>
              <a:t>Click to edit Master title style</a:t>
            </a:r>
            <a:endParaRPr lang="en-US" dirty="0"/>
          </a:p>
        </p:txBody>
      </p:sp>
      <p:sp>
        <p:nvSpPr>
          <p:cNvPr id="8" name="Documenttype">
            <a:extLst>
              <a:ext uri="{FF2B5EF4-FFF2-40B4-BE49-F238E27FC236}">
                <a16:creationId xmlns:a16="http://schemas.microsoft.com/office/drawing/2014/main" id="{4F0D16F9-FC38-440D-888F-B825EE88DEBB}"/>
              </a:ext>
            </a:extLst>
          </p:cNvPr>
          <p:cNvSpPr txBox="1">
            <a:spLocks/>
          </p:cNvSpPr>
          <p:nvPr userDrawn="1">
            <p:custDataLst>
              <p:tags r:id="rId7"/>
            </p:custDataLst>
          </p:nvPr>
        </p:nvSpPr>
        <p:spPr>
          <a:xfrm>
            <a:off x="412114" y="6419762"/>
            <a:ext cx="2871621" cy="365213"/>
          </a:xfrm>
          <a:prstGeom prst="rect">
            <a:avLst/>
          </a:prstGeom>
        </p:spPr>
        <p:txBody>
          <a:bodyPr vert="horz" wrap="square" lIns="0" tIns="0" rIns="0" bIns="0" rtlCol="0" anchor="b">
            <a:noAutofit/>
          </a:bodyPr>
          <a:lstStyle>
            <a:lvl1pPr marL="0" indent="0" algn="l" defTabSz="914400" rtl="0" eaLnBrk="1" latinLnBrk="0" hangingPunct="1">
              <a:lnSpc>
                <a:spcPct val="100000"/>
              </a:lnSpc>
              <a:spcBef>
                <a:spcPts val="300"/>
              </a:spcBef>
              <a:spcAft>
                <a:spcPts val="300"/>
              </a:spcAft>
              <a:buFont typeface="Segoe UI" panose="020B0502040204020203" pitchFamily="34" charset="0"/>
              <a:buNone/>
              <a:defRPr sz="1400" kern="1200">
                <a:solidFill>
                  <a:schemeClr val="tx1"/>
                </a:solidFill>
                <a:latin typeface="+mn-lt"/>
                <a:ea typeface="+mn-ea"/>
                <a:cs typeface="Arial" panose="020B0604020202020204" pitchFamily="34" charset="0"/>
              </a:defRPr>
            </a:lvl1pPr>
            <a:lvl2pPr marL="115888" indent="0" algn="l" defTabSz="914400" rtl="0" eaLnBrk="1" latinLnBrk="0" hangingPunct="1">
              <a:lnSpc>
                <a:spcPct val="100000"/>
              </a:lnSpc>
              <a:spcBef>
                <a:spcPts val="0"/>
              </a:spcBef>
              <a:spcAft>
                <a:spcPts val="300"/>
              </a:spcAft>
              <a:buFont typeface="Wingdings" panose="05000000000000000000" pitchFamily="2" charset="2"/>
              <a:buNone/>
              <a:defRPr sz="1600" kern="1200">
                <a:solidFill>
                  <a:schemeClr val="bg1"/>
                </a:solidFill>
                <a:latin typeface="+mn-lt"/>
                <a:ea typeface="+mn-ea"/>
                <a:cs typeface="Arial" panose="020B0604020202020204" pitchFamily="34" charset="0"/>
              </a:defRPr>
            </a:lvl2pPr>
            <a:lvl3pPr marL="466344" indent="0" algn="l" defTabSz="914400" rtl="0" eaLnBrk="1" latinLnBrk="0" hangingPunct="1">
              <a:lnSpc>
                <a:spcPct val="100000"/>
              </a:lnSpc>
              <a:spcBef>
                <a:spcPts val="0"/>
              </a:spcBef>
              <a:spcAft>
                <a:spcPts val="300"/>
              </a:spcAft>
              <a:buFont typeface="Arial" panose="020B0604020202020204" pitchFamily="34" charset="0"/>
              <a:buNone/>
              <a:defRPr sz="1600" kern="1200">
                <a:solidFill>
                  <a:schemeClr val="bg1"/>
                </a:solidFill>
                <a:latin typeface="+mn-lt"/>
                <a:ea typeface="+mn-ea"/>
                <a:cs typeface="Arial" panose="020B0604020202020204" pitchFamily="34" charset="0"/>
              </a:defRPr>
            </a:lvl3pPr>
            <a:lvl4pPr marL="813816" indent="0" algn="l" defTabSz="914400" rtl="0" eaLnBrk="1" latinLnBrk="0" hangingPunct="1">
              <a:lnSpc>
                <a:spcPct val="100000"/>
              </a:lnSpc>
              <a:spcBef>
                <a:spcPts val="0"/>
              </a:spcBef>
              <a:spcAft>
                <a:spcPts val="300"/>
              </a:spcAft>
              <a:buFont typeface="Arial" panose="020B0604020202020204" pitchFamily="34" charset="0"/>
              <a:buNone/>
              <a:defRPr sz="1600" kern="1200">
                <a:solidFill>
                  <a:schemeClr val="bg1"/>
                </a:solidFill>
                <a:latin typeface="+mn-lt"/>
                <a:ea typeface="+mn-ea"/>
                <a:cs typeface="Arial" panose="020B0604020202020204" pitchFamily="34" charset="0"/>
              </a:defRPr>
            </a:lvl4pPr>
            <a:lvl5pPr marL="1161288" indent="0" algn="l" defTabSz="914400" rtl="0" eaLnBrk="1" latinLnBrk="0" hangingPunct="1">
              <a:lnSpc>
                <a:spcPct val="100000"/>
              </a:lnSpc>
              <a:spcBef>
                <a:spcPts val="0"/>
              </a:spcBef>
              <a:spcAft>
                <a:spcPts val="300"/>
              </a:spcAft>
              <a:buSzPct val="100000"/>
              <a:buFont typeface="Arial" panose="020B0604020202020204" pitchFamily="34" charset="0"/>
              <a:buNone/>
              <a:defRPr sz="1600" kern="1200">
                <a:solidFill>
                  <a:schemeClr val="bg1"/>
                </a:solidFill>
                <a:latin typeface="+mn-lt"/>
                <a:ea typeface="+mn-ea"/>
                <a:cs typeface="Arial" panose="020B0604020202020204" pitchFamily="34" charset="0"/>
              </a:defRPr>
            </a:lvl5pPr>
            <a:lvl6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6pPr>
            <a:lvl7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7pPr>
            <a:lvl8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8pPr>
            <a:lvl9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9pPr>
          </a:lstStyle>
          <a:p>
            <a:r>
              <a:rPr lang="en-US" sz="900" i="1" dirty="0"/>
              <a:t>Confidential, Draft and Pre-Decisional</a:t>
            </a:r>
          </a:p>
        </p:txBody>
      </p:sp>
    </p:spTree>
    <p:extLst>
      <p:ext uri="{BB962C8B-B14F-4D97-AF65-F5344CB8AC3E}">
        <p14:creationId xmlns:p14="http://schemas.microsoft.com/office/powerpoint/2010/main" val="1943485219"/>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preserve="1" userDrawn="1">
  <p:cSld name="Quote">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522EA9AE-E627-47C3-91DC-8CA9CDA2B2CB}"/>
              </a:ext>
            </a:extLst>
          </p:cNvPr>
          <p:cNvGraphicFramePr>
            <a:graphicFrameLocks noChangeAspect="1"/>
          </p:cNvGraphicFramePr>
          <p:nvPr userDrawn="1">
            <p:custDataLst>
              <p:tags r:id="rId1"/>
            </p:custDataLst>
            <p:extLst>
              <p:ext uri="{D42A27DB-BD31-4B8C-83A1-F6EECF244321}">
                <p14:modId xmlns:p14="http://schemas.microsoft.com/office/powerpoint/2010/main" val="4014462731"/>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10" imgW="592" imgH="591" progId="TCLayout.ActiveDocument.1">
                  <p:embed/>
                </p:oleObj>
              </mc:Choice>
              <mc:Fallback>
                <p:oleObj name="think-cell Slide" r:id="rId10" imgW="592" imgH="591" progId="TCLayout.ActiveDocument.1">
                  <p:embed/>
                  <p:pic>
                    <p:nvPicPr>
                      <p:cNvPr id="3" name="Object 2" hidden="1">
                        <a:extLst>
                          <a:ext uri="{FF2B5EF4-FFF2-40B4-BE49-F238E27FC236}">
                            <a16:creationId xmlns:a16="http://schemas.microsoft.com/office/drawing/2014/main" id="{522EA9AE-E627-47C3-91DC-8CA9CDA2B2CB}"/>
                          </a:ext>
                        </a:extLst>
                      </p:cNvPr>
                      <p:cNvPicPr/>
                      <p:nvPr/>
                    </p:nvPicPr>
                    <p:blipFill>
                      <a:blip r:embed="rId11"/>
                      <a:stretch>
                        <a:fillRect/>
                      </a:stretch>
                    </p:blipFill>
                    <p:spPr>
                      <a:xfrm>
                        <a:off x="1588" y="1588"/>
                        <a:ext cx="1588" cy="1588"/>
                      </a:xfrm>
                      <a:prstGeom prst="rect">
                        <a:avLst/>
                      </a:prstGeom>
                    </p:spPr>
                  </p:pic>
                </p:oleObj>
              </mc:Fallback>
            </mc:AlternateContent>
          </a:graphicData>
        </a:graphic>
      </p:graphicFrame>
      <p:sp>
        <p:nvSpPr>
          <p:cNvPr id="2" name="Rectangle 3" hidden="1">
            <a:extLst>
              <a:ext uri="{FF2B5EF4-FFF2-40B4-BE49-F238E27FC236}">
                <a16:creationId xmlns:a16="http://schemas.microsoft.com/office/drawing/2014/main" id="{A21939BA-D839-448F-8D61-AD5761E2CB65}"/>
              </a:ext>
            </a:extLst>
          </p:cNvPr>
          <p:cNvSpPr/>
          <p:nvPr userDrawn="1">
            <p:custDataLst>
              <p:tags r:id="rId2"/>
            </p:custDataLst>
          </p:nvPr>
        </p:nvSpPr>
        <p:spPr>
          <a:xfrm>
            <a:off x="0" y="0"/>
            <a:ext cx="158750" cy="158750"/>
          </a:xfrm>
          <a:prstGeom prst="rect">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a:spcBef>
                <a:spcPts val="300"/>
              </a:spcBef>
              <a:spcAft>
                <a:spcPts val="300"/>
              </a:spcAft>
            </a:pPr>
            <a:endParaRPr lang="en-US" sz="2500" b="1" i="0" baseline="0" dirty="0">
              <a:solidFill>
                <a:schemeClr val="bg1"/>
              </a:solidFill>
              <a:latin typeface="Arial" panose="020B0604020202020204" pitchFamily="34" charset="0"/>
              <a:ea typeface="+mj-ea"/>
              <a:cs typeface="+mj-cs"/>
              <a:sym typeface="Arial" panose="020B0604020202020204" pitchFamily="34" charset="0"/>
            </a:endParaRPr>
          </a:p>
        </p:txBody>
      </p:sp>
      <p:sp>
        <p:nvSpPr>
          <p:cNvPr id="10" name="Slide Number">
            <a:extLst>
              <a:ext uri="{FF2B5EF4-FFF2-40B4-BE49-F238E27FC236}">
                <a16:creationId xmlns:a16="http://schemas.microsoft.com/office/drawing/2014/main" id="{66AA477A-2870-4EE9-86E9-448D3B9BAF8A}"/>
              </a:ext>
            </a:extLst>
          </p:cNvPr>
          <p:cNvSpPr>
            <a:spLocks noChangeArrowheads="1"/>
          </p:cNvSpPr>
          <p:nvPr userDrawn="1">
            <p:custDataLst>
              <p:tags r:id="rId3"/>
            </p:custDataLst>
          </p:nvPr>
        </p:nvSpPr>
        <p:spPr bwMode="ltGray">
          <a:xfrm>
            <a:off x="8476488" y="6501669"/>
            <a:ext cx="244126" cy="123111"/>
          </a:xfrm>
          <a:prstGeom prst="rect">
            <a:avLst/>
          </a:prstGeom>
          <a:noFill/>
          <a:ln w="9525" algn="ctr">
            <a:noFill/>
            <a:miter lim="800000"/>
            <a:headEnd/>
            <a:tailEnd/>
          </a:ln>
          <a:effectLst/>
        </p:spPr>
        <p:txBody>
          <a:bodyPr wrap="square" lIns="0" tIns="0" rIns="0" bIns="0" anchor="b">
            <a:spAutoFit/>
          </a:bodyPr>
          <a:lstStyle/>
          <a:p>
            <a:pPr algn="r" defTabSz="458047" fontAlgn="auto">
              <a:spcBef>
                <a:spcPts val="0"/>
              </a:spcBef>
              <a:spcAft>
                <a:spcPts val="0"/>
              </a:spcAft>
              <a:defRPr/>
            </a:pPr>
            <a:fld id="{4ABDCABE-3F10-B64C-92F1-862014417034}" type="slidenum">
              <a:rPr lang="en-US" sz="800" smtClean="0">
                <a:solidFill>
                  <a:schemeClr val="tx1"/>
                </a:solidFill>
                <a:latin typeface="+mn-lt"/>
                <a:ea typeface="+mn-ea"/>
                <a:cs typeface="Arial" panose="020B0604020202020204" pitchFamily="34" charset="0"/>
              </a:rPr>
              <a:pPr algn="r" defTabSz="458047" fontAlgn="auto">
                <a:spcBef>
                  <a:spcPts val="0"/>
                </a:spcBef>
                <a:spcAft>
                  <a:spcPts val="0"/>
                </a:spcAft>
                <a:defRPr/>
              </a:pPr>
              <a:t>‹#›</a:t>
            </a:fld>
            <a:endParaRPr lang="en-US" sz="800" dirty="0">
              <a:solidFill>
                <a:schemeClr val="tx1"/>
              </a:solidFill>
              <a:latin typeface="+mn-lt"/>
              <a:ea typeface="+mn-ea"/>
              <a:cs typeface="Arial" panose="020B0604020202020204" pitchFamily="34" charset="0"/>
            </a:endParaRPr>
          </a:p>
        </p:txBody>
      </p:sp>
      <p:sp>
        <p:nvSpPr>
          <p:cNvPr id="11" name="5. Source" hidden="1">
            <a:extLst>
              <a:ext uri="{FF2B5EF4-FFF2-40B4-BE49-F238E27FC236}">
                <a16:creationId xmlns:a16="http://schemas.microsoft.com/office/drawing/2014/main" id="{6C9713CF-4FEA-4739-B0A0-6B196442AEE6}"/>
              </a:ext>
            </a:extLst>
          </p:cNvPr>
          <p:cNvSpPr txBox="1"/>
          <p:nvPr userDrawn="1">
            <p:custDataLst>
              <p:tags r:id="rId4"/>
            </p:custDataLst>
          </p:nvPr>
        </p:nvSpPr>
        <p:spPr>
          <a:xfrm>
            <a:off x="416052" y="6501669"/>
            <a:ext cx="4851907" cy="123111"/>
          </a:xfrm>
          <a:prstGeom prst="rect">
            <a:avLst/>
          </a:prstGeom>
        </p:spPr>
        <p:txBody>
          <a:bodyPr vert="horz" wrap="square" lIns="0" tIns="0" rIns="0" bIns="0" rtlCol="0" anchor="b">
            <a:spAutoFit/>
          </a:bodyPr>
          <a:lstStyle>
            <a:defPPr>
              <a:defRPr lang="en-US"/>
            </a:defPPr>
            <a:lvl1pPr indent="0">
              <a:lnSpc>
                <a:spcPct val="100000"/>
              </a:lnSpc>
              <a:spcBef>
                <a:spcPts val="300"/>
              </a:spcBef>
              <a:spcAft>
                <a:spcPts val="300"/>
              </a:spcAft>
              <a:buFont typeface="Segoe UI" panose="020B0502040204020203" pitchFamily="34" charset="0"/>
              <a:buChar char="​"/>
              <a:defRPr sz="800">
                <a:cs typeface="Arial" panose="020B0604020202020204" pitchFamily="34" charset="0"/>
              </a:defRPr>
            </a:lvl1pPr>
            <a:lvl2pPr marL="228600"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lvl="0"/>
            <a:r>
              <a:rPr lang="en-US" dirty="0"/>
              <a:t>Source: …</a:t>
            </a:r>
          </a:p>
        </p:txBody>
      </p:sp>
      <p:sp>
        <p:nvSpPr>
          <p:cNvPr id="12" name="1. On-page tracker">
            <a:extLst>
              <a:ext uri="{FF2B5EF4-FFF2-40B4-BE49-F238E27FC236}">
                <a16:creationId xmlns:a16="http://schemas.microsoft.com/office/drawing/2014/main" id="{128368CE-BC61-4E6B-9355-7EB40FD80480}"/>
              </a:ext>
            </a:extLst>
          </p:cNvPr>
          <p:cNvSpPr>
            <a:spLocks noGrp="1"/>
          </p:cNvSpPr>
          <p:nvPr>
            <p:ph type="body" sz="quarter" idx="10" hasCustomPrompt="1"/>
            <p:custDataLst>
              <p:tags r:id="rId5"/>
            </p:custDataLst>
          </p:nvPr>
        </p:nvSpPr>
        <p:spPr>
          <a:xfrm>
            <a:off x="416052" y="41597"/>
            <a:ext cx="2765298" cy="123111"/>
          </a:xfrm>
          <a:prstGeom prst="rect">
            <a:avLst/>
          </a:prstGeom>
          <a:ln w="6350">
            <a:noFill/>
            <a:miter lim="800000"/>
          </a:ln>
        </p:spPr>
        <p:txBody>
          <a:bodyPr vert="horz" wrap="square" lIns="0" tIns="0" rIns="0" bIns="0" rtlCol="0">
            <a:spAutoFit/>
          </a:bodyPr>
          <a:lstStyle>
            <a:lvl1pPr>
              <a:defRPr lang="en-US" sz="800" b="0" dirty="0">
                <a:cs typeface="+mn-cs"/>
              </a:defRPr>
            </a:lvl1pPr>
          </a:lstStyle>
          <a:p>
            <a:pPr lvl="0"/>
            <a:r>
              <a:rPr lang="en-US" dirty="0"/>
              <a:t>Add tracker</a:t>
            </a:r>
          </a:p>
        </p:txBody>
      </p:sp>
      <p:sp>
        <p:nvSpPr>
          <p:cNvPr id="13" name="2. Slide Title">
            <a:extLst>
              <a:ext uri="{FF2B5EF4-FFF2-40B4-BE49-F238E27FC236}">
                <a16:creationId xmlns:a16="http://schemas.microsoft.com/office/drawing/2014/main" id="{DDFB2F31-2EDC-46B3-BDCC-C30160A548A0}"/>
              </a:ext>
            </a:extLst>
          </p:cNvPr>
          <p:cNvSpPr>
            <a:spLocks noGrp="1"/>
          </p:cNvSpPr>
          <p:nvPr>
            <p:ph type="title"/>
            <p:custDataLst>
              <p:tags r:id="rId6"/>
            </p:custDataLst>
          </p:nvPr>
        </p:nvSpPr>
        <p:spPr>
          <a:xfrm>
            <a:off x="1129284" y="3841050"/>
            <a:ext cx="6885432" cy="330796"/>
          </a:xfrm>
        </p:spPr>
        <p:txBody>
          <a:bodyPr anchor="b" anchorCtr="0">
            <a:spAutoFit/>
          </a:bodyPr>
          <a:lstStyle>
            <a:lvl1pPr>
              <a:lnSpc>
                <a:spcPct val="105000"/>
              </a:lnSpc>
              <a:defRPr sz="2200"/>
            </a:lvl1pPr>
          </a:lstStyle>
          <a:p>
            <a:r>
              <a:rPr lang="en-US"/>
              <a:t>Click to edit Master title style</a:t>
            </a:r>
            <a:endParaRPr lang="en-US" dirty="0"/>
          </a:p>
        </p:txBody>
      </p:sp>
      <p:sp>
        <p:nvSpPr>
          <p:cNvPr id="14" name="3. Subtitle">
            <a:extLst>
              <a:ext uri="{FF2B5EF4-FFF2-40B4-BE49-F238E27FC236}">
                <a16:creationId xmlns:a16="http://schemas.microsoft.com/office/drawing/2014/main" id="{09099F88-5FFB-4FF9-8B62-5EF51181A824}"/>
              </a:ext>
            </a:extLst>
          </p:cNvPr>
          <p:cNvSpPr>
            <a:spLocks noGrp="1"/>
          </p:cNvSpPr>
          <p:nvPr>
            <p:ph type="subTitle" idx="1" hasCustomPrompt="1"/>
            <p:custDataLst>
              <p:tags r:id="rId7"/>
            </p:custDataLst>
          </p:nvPr>
        </p:nvSpPr>
        <p:spPr>
          <a:xfrm>
            <a:off x="1129284" y="4284630"/>
            <a:ext cx="6885432" cy="246221"/>
          </a:xfrm>
          <a:prstGeom prst="rect">
            <a:avLst/>
          </a:prstGeom>
        </p:spPr>
        <p:txBody>
          <a:bodyPr wrap="square">
            <a:spAutoFit/>
          </a:bodyPr>
          <a:lstStyle>
            <a:lvl1pPr marL="0" indent="0" algn="l">
              <a:buNone/>
              <a:defRPr sz="1600" b="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add quote source</a:t>
            </a:r>
          </a:p>
        </p:txBody>
      </p:sp>
      <p:sp>
        <p:nvSpPr>
          <p:cNvPr id="9" name="Documenttype">
            <a:extLst>
              <a:ext uri="{FF2B5EF4-FFF2-40B4-BE49-F238E27FC236}">
                <a16:creationId xmlns:a16="http://schemas.microsoft.com/office/drawing/2014/main" id="{5D34B3BD-8BCA-4033-B144-D029D5A61619}"/>
              </a:ext>
            </a:extLst>
          </p:cNvPr>
          <p:cNvSpPr txBox="1">
            <a:spLocks/>
          </p:cNvSpPr>
          <p:nvPr userDrawn="1">
            <p:custDataLst>
              <p:tags r:id="rId8"/>
            </p:custDataLst>
          </p:nvPr>
        </p:nvSpPr>
        <p:spPr>
          <a:xfrm>
            <a:off x="412114" y="6419762"/>
            <a:ext cx="2871621" cy="365213"/>
          </a:xfrm>
          <a:prstGeom prst="rect">
            <a:avLst/>
          </a:prstGeom>
        </p:spPr>
        <p:txBody>
          <a:bodyPr vert="horz" wrap="square" lIns="0" tIns="0" rIns="0" bIns="0" rtlCol="0" anchor="b">
            <a:noAutofit/>
          </a:bodyPr>
          <a:lstStyle>
            <a:lvl1pPr marL="0" indent="0" algn="l" defTabSz="914400" rtl="0" eaLnBrk="1" latinLnBrk="0" hangingPunct="1">
              <a:lnSpc>
                <a:spcPct val="100000"/>
              </a:lnSpc>
              <a:spcBef>
                <a:spcPts val="300"/>
              </a:spcBef>
              <a:spcAft>
                <a:spcPts val="300"/>
              </a:spcAft>
              <a:buFont typeface="Segoe UI" panose="020B0502040204020203" pitchFamily="34" charset="0"/>
              <a:buNone/>
              <a:defRPr sz="1400" kern="1200">
                <a:solidFill>
                  <a:schemeClr val="tx1"/>
                </a:solidFill>
                <a:latin typeface="+mn-lt"/>
                <a:ea typeface="+mn-ea"/>
                <a:cs typeface="Arial" panose="020B0604020202020204" pitchFamily="34" charset="0"/>
              </a:defRPr>
            </a:lvl1pPr>
            <a:lvl2pPr marL="115888" indent="0" algn="l" defTabSz="914400" rtl="0" eaLnBrk="1" latinLnBrk="0" hangingPunct="1">
              <a:lnSpc>
                <a:spcPct val="100000"/>
              </a:lnSpc>
              <a:spcBef>
                <a:spcPts val="0"/>
              </a:spcBef>
              <a:spcAft>
                <a:spcPts val="300"/>
              </a:spcAft>
              <a:buFont typeface="Wingdings" panose="05000000000000000000" pitchFamily="2" charset="2"/>
              <a:buNone/>
              <a:defRPr sz="1600" kern="1200">
                <a:solidFill>
                  <a:schemeClr val="bg1"/>
                </a:solidFill>
                <a:latin typeface="+mn-lt"/>
                <a:ea typeface="+mn-ea"/>
                <a:cs typeface="Arial" panose="020B0604020202020204" pitchFamily="34" charset="0"/>
              </a:defRPr>
            </a:lvl2pPr>
            <a:lvl3pPr marL="466344" indent="0" algn="l" defTabSz="914400" rtl="0" eaLnBrk="1" latinLnBrk="0" hangingPunct="1">
              <a:lnSpc>
                <a:spcPct val="100000"/>
              </a:lnSpc>
              <a:spcBef>
                <a:spcPts val="0"/>
              </a:spcBef>
              <a:spcAft>
                <a:spcPts val="300"/>
              </a:spcAft>
              <a:buFont typeface="Arial" panose="020B0604020202020204" pitchFamily="34" charset="0"/>
              <a:buNone/>
              <a:defRPr sz="1600" kern="1200">
                <a:solidFill>
                  <a:schemeClr val="bg1"/>
                </a:solidFill>
                <a:latin typeface="+mn-lt"/>
                <a:ea typeface="+mn-ea"/>
                <a:cs typeface="Arial" panose="020B0604020202020204" pitchFamily="34" charset="0"/>
              </a:defRPr>
            </a:lvl3pPr>
            <a:lvl4pPr marL="813816" indent="0" algn="l" defTabSz="914400" rtl="0" eaLnBrk="1" latinLnBrk="0" hangingPunct="1">
              <a:lnSpc>
                <a:spcPct val="100000"/>
              </a:lnSpc>
              <a:spcBef>
                <a:spcPts val="0"/>
              </a:spcBef>
              <a:spcAft>
                <a:spcPts val="300"/>
              </a:spcAft>
              <a:buFont typeface="Arial" panose="020B0604020202020204" pitchFamily="34" charset="0"/>
              <a:buNone/>
              <a:defRPr sz="1600" kern="1200">
                <a:solidFill>
                  <a:schemeClr val="bg1"/>
                </a:solidFill>
                <a:latin typeface="+mn-lt"/>
                <a:ea typeface="+mn-ea"/>
                <a:cs typeface="Arial" panose="020B0604020202020204" pitchFamily="34" charset="0"/>
              </a:defRPr>
            </a:lvl4pPr>
            <a:lvl5pPr marL="1161288" indent="0" algn="l" defTabSz="914400" rtl="0" eaLnBrk="1" latinLnBrk="0" hangingPunct="1">
              <a:lnSpc>
                <a:spcPct val="100000"/>
              </a:lnSpc>
              <a:spcBef>
                <a:spcPts val="0"/>
              </a:spcBef>
              <a:spcAft>
                <a:spcPts val="300"/>
              </a:spcAft>
              <a:buSzPct val="100000"/>
              <a:buFont typeface="Arial" panose="020B0604020202020204" pitchFamily="34" charset="0"/>
              <a:buNone/>
              <a:defRPr sz="1600" kern="1200">
                <a:solidFill>
                  <a:schemeClr val="bg1"/>
                </a:solidFill>
                <a:latin typeface="+mn-lt"/>
                <a:ea typeface="+mn-ea"/>
                <a:cs typeface="Arial" panose="020B0604020202020204" pitchFamily="34" charset="0"/>
              </a:defRPr>
            </a:lvl5pPr>
            <a:lvl6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6pPr>
            <a:lvl7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7pPr>
            <a:lvl8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8pPr>
            <a:lvl9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9pPr>
          </a:lstStyle>
          <a:p>
            <a:r>
              <a:rPr lang="en-US" sz="900" i="1" dirty="0"/>
              <a:t>Confidential, Draft and Pre-Decisional</a:t>
            </a:r>
          </a:p>
        </p:txBody>
      </p:sp>
    </p:spTree>
    <p:extLst>
      <p:ext uri="{BB962C8B-B14F-4D97-AF65-F5344CB8AC3E}">
        <p14:creationId xmlns:p14="http://schemas.microsoft.com/office/powerpoint/2010/main" val="1439105180"/>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showMasterSp="0" preserve="1" userDrawn="1">
  <p:cSld name="1/4">
    <p:spTree>
      <p:nvGrpSpPr>
        <p:cNvPr id="1" name=""/>
        <p:cNvGrpSpPr/>
        <p:nvPr/>
      </p:nvGrpSpPr>
      <p:grpSpPr>
        <a:xfrm>
          <a:off x="0" y="0"/>
          <a:ext cx="0" cy="0"/>
          <a:chOff x="0" y="0"/>
          <a:chExt cx="0" cy="0"/>
        </a:xfrm>
      </p:grpSpPr>
      <p:graphicFrame>
        <p:nvGraphicFramePr>
          <p:cNvPr id="5" name="Object 2" hidden="1">
            <a:extLst>
              <a:ext uri="{FF2B5EF4-FFF2-40B4-BE49-F238E27FC236}">
                <a16:creationId xmlns:a16="http://schemas.microsoft.com/office/drawing/2014/main" id="{F17934EB-F2F5-451C-8BFA-F1B57B7FE8F2}"/>
              </a:ext>
            </a:extLst>
          </p:cNvPr>
          <p:cNvGraphicFramePr>
            <a:graphicFrameLocks noChangeAspect="1"/>
          </p:cNvGraphicFramePr>
          <p:nvPr userDrawn="1">
            <p:custDataLst>
              <p:tags r:id="rId1"/>
            </p:custDataLst>
            <p:extLst>
              <p:ext uri="{D42A27DB-BD31-4B8C-83A1-F6EECF244321}">
                <p14:modId xmlns:p14="http://schemas.microsoft.com/office/powerpoint/2010/main" val="2038128831"/>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11" imgW="413" imgH="416" progId="TCLayout.ActiveDocument.1">
                  <p:embed/>
                </p:oleObj>
              </mc:Choice>
              <mc:Fallback>
                <p:oleObj name="think-cell Slide" r:id="rId11" imgW="413" imgH="416" progId="TCLayout.ActiveDocument.1">
                  <p:embed/>
                  <p:pic>
                    <p:nvPicPr>
                      <p:cNvPr id="5" name="Object 2" hidden="1">
                        <a:extLst>
                          <a:ext uri="{FF2B5EF4-FFF2-40B4-BE49-F238E27FC236}">
                            <a16:creationId xmlns:a16="http://schemas.microsoft.com/office/drawing/2014/main" id="{F17934EB-F2F5-451C-8BFA-F1B57B7FE8F2}"/>
                          </a:ext>
                        </a:extLst>
                      </p:cNvPr>
                      <p:cNvPicPr/>
                      <p:nvPr/>
                    </p:nvPicPr>
                    <p:blipFill>
                      <a:blip r:embed="rId12"/>
                      <a:stretch>
                        <a:fillRect/>
                      </a:stretch>
                    </p:blipFill>
                    <p:spPr>
                      <a:xfrm>
                        <a:off x="1588" y="1588"/>
                        <a:ext cx="1588" cy="1588"/>
                      </a:xfrm>
                      <a:prstGeom prst="rect">
                        <a:avLst/>
                      </a:prstGeom>
                    </p:spPr>
                  </p:pic>
                </p:oleObj>
              </mc:Fallback>
            </mc:AlternateContent>
          </a:graphicData>
        </a:graphic>
      </p:graphicFrame>
      <p:sp>
        <p:nvSpPr>
          <p:cNvPr id="2" name="Rectangle 3" hidden="1">
            <a:extLst>
              <a:ext uri="{FF2B5EF4-FFF2-40B4-BE49-F238E27FC236}">
                <a16:creationId xmlns:a16="http://schemas.microsoft.com/office/drawing/2014/main" id="{A2994B40-DF0F-4EE0-8098-73DBD5C3F7E7}"/>
              </a:ext>
            </a:extLst>
          </p:cNvPr>
          <p:cNvSpPr/>
          <p:nvPr userDrawn="1">
            <p:custDataLst>
              <p:tags r:id="rId2"/>
            </p:custDataLst>
          </p:nvPr>
        </p:nvSpPr>
        <p:spPr>
          <a:xfrm>
            <a:off x="0" y="0"/>
            <a:ext cx="158750" cy="158750"/>
          </a:xfrm>
          <a:prstGeom prst="rect">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a:spcBef>
                <a:spcPts val="300"/>
              </a:spcBef>
              <a:spcAft>
                <a:spcPts val="300"/>
              </a:spcAft>
            </a:pPr>
            <a:endParaRPr lang="en-US" sz="2200" b="1" i="0" baseline="0" dirty="0">
              <a:solidFill>
                <a:schemeClr val="bg1"/>
              </a:solidFill>
              <a:latin typeface="Arial" panose="020B0604020202020204" pitchFamily="34" charset="0"/>
              <a:ea typeface="+mj-ea"/>
              <a:cs typeface="+mj-cs"/>
              <a:sym typeface="Arial" panose="020B0604020202020204" pitchFamily="34" charset="0"/>
            </a:endParaRPr>
          </a:p>
        </p:txBody>
      </p:sp>
      <p:sp>
        <p:nvSpPr>
          <p:cNvPr id="6" name="RectangleLight">
            <a:extLst>
              <a:ext uri="{FF2B5EF4-FFF2-40B4-BE49-F238E27FC236}">
                <a16:creationId xmlns:a16="http://schemas.microsoft.com/office/drawing/2014/main" id="{3FA229FA-A3E6-464F-8FAE-54175450EBEB}"/>
              </a:ext>
            </a:extLst>
          </p:cNvPr>
          <p:cNvSpPr/>
          <p:nvPr userDrawn="1">
            <p:custDataLst>
              <p:tags r:id="rId3"/>
            </p:custDataLst>
          </p:nvPr>
        </p:nvSpPr>
        <p:spPr bwMode="blackGray">
          <a:xfrm>
            <a:off x="2560320" y="0"/>
            <a:ext cx="6583680" cy="6858000"/>
          </a:xfrm>
          <a:prstGeom prst="rect">
            <a:avLst/>
          </a:prstGeom>
          <a:solidFill>
            <a:srgbClr val="DBE3F9"/>
          </a:solidFill>
          <a:ln w="63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t" anchorCtr="0" forceAA="0" compatLnSpc="1">
            <a:prstTxWarp prst="textNoShape">
              <a:avLst/>
            </a:prstTxWarp>
            <a:noAutofit/>
          </a:bodyPr>
          <a:lstStyle/>
          <a:p>
            <a:pPr algn="ctr"/>
            <a:endParaRPr lang="en-US" sz="1350" dirty="0">
              <a:solidFill>
                <a:srgbClr val="F0F0F0"/>
              </a:solidFill>
              <a:latin typeface="Arial" panose="020B0604020202020204" pitchFamily="34" charset="0"/>
            </a:endParaRPr>
          </a:p>
        </p:txBody>
      </p:sp>
      <p:sp>
        <p:nvSpPr>
          <p:cNvPr id="31" name="Slide Number">
            <a:extLst>
              <a:ext uri="{FF2B5EF4-FFF2-40B4-BE49-F238E27FC236}">
                <a16:creationId xmlns:a16="http://schemas.microsoft.com/office/drawing/2014/main" id="{BE2CCBC0-C6F2-40FC-91A9-0C10FE38C173}"/>
              </a:ext>
            </a:extLst>
          </p:cNvPr>
          <p:cNvSpPr>
            <a:spLocks noChangeArrowheads="1"/>
          </p:cNvSpPr>
          <p:nvPr userDrawn="1">
            <p:custDataLst>
              <p:tags r:id="rId4"/>
            </p:custDataLst>
          </p:nvPr>
        </p:nvSpPr>
        <p:spPr bwMode="ltGray">
          <a:xfrm>
            <a:off x="8476488" y="6501669"/>
            <a:ext cx="244126" cy="123111"/>
          </a:xfrm>
          <a:prstGeom prst="rect">
            <a:avLst/>
          </a:prstGeom>
          <a:noFill/>
          <a:ln w="9525" algn="ctr">
            <a:noFill/>
            <a:miter lim="800000"/>
            <a:headEnd/>
            <a:tailEnd/>
          </a:ln>
          <a:effectLst/>
        </p:spPr>
        <p:txBody>
          <a:bodyPr wrap="square" lIns="0" tIns="0" rIns="0" bIns="0" anchor="b">
            <a:spAutoFit/>
          </a:bodyPr>
          <a:lstStyle/>
          <a:p>
            <a:pPr algn="r" defTabSz="458047" fontAlgn="auto">
              <a:spcBef>
                <a:spcPts val="0"/>
              </a:spcBef>
              <a:spcAft>
                <a:spcPts val="0"/>
              </a:spcAft>
              <a:defRPr/>
            </a:pPr>
            <a:fld id="{4ABDCABE-3F10-B64C-92F1-862014417034}" type="slidenum">
              <a:rPr lang="en-US" sz="800" smtClean="0">
                <a:solidFill>
                  <a:schemeClr val="tx1"/>
                </a:solidFill>
                <a:latin typeface="+mn-lt"/>
                <a:ea typeface="+mn-ea"/>
                <a:cs typeface="Arial" panose="020B0604020202020204" pitchFamily="34" charset="0"/>
              </a:rPr>
              <a:pPr algn="r" defTabSz="458047" fontAlgn="auto">
                <a:spcBef>
                  <a:spcPts val="0"/>
                </a:spcBef>
                <a:spcAft>
                  <a:spcPts val="0"/>
                </a:spcAft>
                <a:defRPr/>
              </a:pPr>
              <a:t>‹#›</a:t>
            </a:fld>
            <a:endParaRPr lang="en-US" sz="800" dirty="0">
              <a:solidFill>
                <a:schemeClr val="tx1"/>
              </a:solidFill>
              <a:latin typeface="+mn-lt"/>
              <a:ea typeface="+mn-ea"/>
              <a:cs typeface="Arial" panose="020B0604020202020204" pitchFamily="34" charset="0"/>
            </a:endParaRPr>
          </a:p>
        </p:txBody>
      </p:sp>
      <p:sp>
        <p:nvSpPr>
          <p:cNvPr id="10" name="5. Source" hidden="1">
            <a:extLst>
              <a:ext uri="{FF2B5EF4-FFF2-40B4-BE49-F238E27FC236}">
                <a16:creationId xmlns:a16="http://schemas.microsoft.com/office/drawing/2014/main" id="{71220653-0E59-43CC-9608-6D9E9A9A645B}"/>
              </a:ext>
            </a:extLst>
          </p:cNvPr>
          <p:cNvSpPr txBox="1">
            <a:spLocks/>
          </p:cNvSpPr>
          <p:nvPr userDrawn="1">
            <p:custDataLst>
              <p:tags r:id="rId5"/>
            </p:custDataLst>
          </p:nvPr>
        </p:nvSpPr>
        <p:spPr>
          <a:xfrm>
            <a:off x="416052" y="6501669"/>
            <a:ext cx="1890839" cy="123111"/>
          </a:xfrm>
          <a:prstGeom prst="rect">
            <a:avLst/>
          </a:prstGeom>
        </p:spPr>
        <p:txBody>
          <a:bodyPr vert="horz" wrap="square" lIns="0" tIns="0" rIns="0" bIns="0" rtlCol="0" anchor="b">
            <a:noAutofit/>
          </a:bodyPr>
          <a:lstStyle>
            <a:defPPr>
              <a:defRPr lang="en-US"/>
            </a:defPPr>
            <a:lvl1pPr indent="0">
              <a:lnSpc>
                <a:spcPct val="100000"/>
              </a:lnSpc>
              <a:spcBef>
                <a:spcPts val="300"/>
              </a:spcBef>
              <a:spcAft>
                <a:spcPts val="300"/>
              </a:spcAft>
              <a:buFont typeface="Segoe UI" panose="020B0502040204020203" pitchFamily="34" charset="0"/>
              <a:buChar char="​"/>
              <a:defRPr sz="800">
                <a:cs typeface="Arial" panose="020B0604020202020204" pitchFamily="34" charset="0"/>
              </a:defRPr>
            </a:lvl1pPr>
            <a:lvl2pPr marL="228600"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lvl="0"/>
            <a:r>
              <a:rPr lang="en-US" dirty="0"/>
              <a:t>Source: …</a:t>
            </a:r>
          </a:p>
        </p:txBody>
      </p:sp>
      <p:sp>
        <p:nvSpPr>
          <p:cNvPr id="11" name="1. On-page tracker">
            <a:extLst>
              <a:ext uri="{FF2B5EF4-FFF2-40B4-BE49-F238E27FC236}">
                <a16:creationId xmlns:a16="http://schemas.microsoft.com/office/drawing/2014/main" id="{1C94DE74-BFF3-427D-B1EB-6EC01224A215}"/>
              </a:ext>
            </a:extLst>
          </p:cNvPr>
          <p:cNvSpPr>
            <a:spLocks noGrp="1"/>
          </p:cNvSpPr>
          <p:nvPr>
            <p:ph type="body" sz="quarter" idx="10" hasCustomPrompt="1"/>
            <p:custDataLst>
              <p:tags r:id="rId6"/>
            </p:custDataLst>
          </p:nvPr>
        </p:nvSpPr>
        <p:spPr>
          <a:xfrm>
            <a:off x="416053" y="41597"/>
            <a:ext cx="1890839" cy="123111"/>
          </a:xfrm>
          <a:prstGeom prst="rect">
            <a:avLst/>
          </a:prstGeom>
          <a:ln w="6350">
            <a:noFill/>
            <a:miter lim="800000"/>
          </a:ln>
        </p:spPr>
        <p:txBody>
          <a:bodyPr vert="horz" wrap="square" lIns="0" tIns="0" rIns="0" bIns="0" rtlCol="0">
            <a:noAutofit/>
          </a:bodyPr>
          <a:lstStyle>
            <a:lvl1pPr>
              <a:defRPr lang="en-US" sz="800" b="0" dirty="0">
                <a:cs typeface="+mn-cs"/>
              </a:defRPr>
            </a:lvl1pPr>
          </a:lstStyle>
          <a:p>
            <a:pPr lvl="0"/>
            <a:r>
              <a:rPr lang="en-US" dirty="0"/>
              <a:t>Add tracker</a:t>
            </a:r>
          </a:p>
        </p:txBody>
      </p:sp>
      <p:sp>
        <p:nvSpPr>
          <p:cNvPr id="12" name="3. Subtitle">
            <a:extLst>
              <a:ext uri="{FF2B5EF4-FFF2-40B4-BE49-F238E27FC236}">
                <a16:creationId xmlns:a16="http://schemas.microsoft.com/office/drawing/2014/main" id="{B7EC052A-7EEB-4E98-B92D-8E3E6C89311C}"/>
              </a:ext>
            </a:extLst>
          </p:cNvPr>
          <p:cNvSpPr>
            <a:spLocks noGrp="1"/>
          </p:cNvSpPr>
          <p:nvPr>
            <p:ph type="subTitle" idx="1"/>
            <p:custDataLst>
              <p:tags r:id="rId7"/>
            </p:custDataLst>
          </p:nvPr>
        </p:nvSpPr>
        <p:spPr>
          <a:xfrm>
            <a:off x="411163" y="3636552"/>
            <a:ext cx="1890839" cy="492443"/>
          </a:xfrm>
        </p:spPr>
        <p:txBody>
          <a:bodyPr wrap="square">
            <a:noAutofit/>
          </a:bodyPr>
          <a:lstStyle>
            <a:lvl1pPr marL="0" indent="0" algn="l">
              <a:buNone/>
              <a:defRPr sz="1600" b="0">
                <a:solidFill>
                  <a:schemeClr val="tx1"/>
                </a:solidFill>
              </a:defRPr>
            </a:lvl1pPr>
            <a:lvl2pPr marL="457178" indent="0" algn="ctr">
              <a:buNone/>
              <a:defRPr sz="2000"/>
            </a:lvl2pPr>
            <a:lvl3pPr marL="914354" indent="0" algn="ctr">
              <a:buNone/>
              <a:defRPr sz="1800"/>
            </a:lvl3pPr>
            <a:lvl4pPr marL="1371532" indent="0" algn="ctr">
              <a:buNone/>
              <a:defRPr sz="1600"/>
            </a:lvl4pPr>
            <a:lvl5pPr marL="1828709" indent="0" algn="ctr">
              <a:buNone/>
              <a:defRPr sz="1600"/>
            </a:lvl5pPr>
            <a:lvl6pPr marL="2285886" indent="0" algn="ctr">
              <a:buNone/>
              <a:defRPr sz="1600"/>
            </a:lvl6pPr>
            <a:lvl7pPr marL="2743062" indent="0" algn="ctr">
              <a:buNone/>
              <a:defRPr sz="1600"/>
            </a:lvl7pPr>
            <a:lvl8pPr marL="3200240" indent="0" algn="ctr">
              <a:buNone/>
              <a:defRPr sz="1600"/>
            </a:lvl8pPr>
            <a:lvl9pPr marL="3657418" indent="0" algn="ctr">
              <a:buNone/>
              <a:defRPr sz="1600"/>
            </a:lvl9pPr>
          </a:lstStyle>
          <a:p>
            <a:r>
              <a:rPr lang="en-US"/>
              <a:t>Click to edit Master subtitle style</a:t>
            </a:r>
            <a:endParaRPr lang="en-US" dirty="0"/>
          </a:p>
        </p:txBody>
      </p:sp>
      <p:sp>
        <p:nvSpPr>
          <p:cNvPr id="13" name="2. Slide Title">
            <a:extLst>
              <a:ext uri="{FF2B5EF4-FFF2-40B4-BE49-F238E27FC236}">
                <a16:creationId xmlns:a16="http://schemas.microsoft.com/office/drawing/2014/main" id="{6EDF22DC-CFC6-49A3-985F-D21B951A77A3}"/>
              </a:ext>
            </a:extLst>
          </p:cNvPr>
          <p:cNvSpPr>
            <a:spLocks noGrp="1"/>
          </p:cNvSpPr>
          <p:nvPr>
            <p:ph type="title"/>
            <p:custDataLst>
              <p:tags r:id="rId8"/>
            </p:custDataLst>
          </p:nvPr>
        </p:nvSpPr>
        <p:spPr>
          <a:xfrm>
            <a:off x="411163" y="2502261"/>
            <a:ext cx="1890839" cy="1015663"/>
          </a:xfrm>
        </p:spPr>
        <p:txBody>
          <a:bodyPr anchor="b">
            <a:noAutofit/>
          </a:bodyPr>
          <a:lstStyle>
            <a:lvl1pPr>
              <a:defRPr>
                <a:solidFill>
                  <a:schemeClr val="tx1"/>
                </a:solidFill>
              </a:defRPr>
            </a:lvl1pPr>
          </a:lstStyle>
          <a:p>
            <a:r>
              <a:rPr lang="en-US"/>
              <a:t>Click to edit Master title style</a:t>
            </a:r>
            <a:endParaRPr lang="en-US" dirty="0"/>
          </a:p>
        </p:txBody>
      </p:sp>
      <p:sp>
        <p:nvSpPr>
          <p:cNvPr id="14" name="Documenttype">
            <a:extLst>
              <a:ext uri="{FF2B5EF4-FFF2-40B4-BE49-F238E27FC236}">
                <a16:creationId xmlns:a16="http://schemas.microsoft.com/office/drawing/2014/main" id="{44C1EF3F-8633-48A1-9E13-6964B8387937}"/>
              </a:ext>
            </a:extLst>
          </p:cNvPr>
          <p:cNvSpPr txBox="1">
            <a:spLocks/>
          </p:cNvSpPr>
          <p:nvPr userDrawn="1">
            <p:custDataLst>
              <p:tags r:id="rId9"/>
            </p:custDataLst>
          </p:nvPr>
        </p:nvSpPr>
        <p:spPr>
          <a:xfrm>
            <a:off x="412114" y="6419762"/>
            <a:ext cx="2871621" cy="365213"/>
          </a:xfrm>
          <a:prstGeom prst="rect">
            <a:avLst/>
          </a:prstGeom>
        </p:spPr>
        <p:txBody>
          <a:bodyPr vert="horz" wrap="square" lIns="0" tIns="0" rIns="0" bIns="0" rtlCol="0" anchor="b">
            <a:noAutofit/>
          </a:bodyPr>
          <a:lstStyle>
            <a:lvl1pPr marL="0" indent="0" algn="l" defTabSz="914400" rtl="0" eaLnBrk="1" latinLnBrk="0" hangingPunct="1">
              <a:lnSpc>
                <a:spcPct val="100000"/>
              </a:lnSpc>
              <a:spcBef>
                <a:spcPts val="300"/>
              </a:spcBef>
              <a:spcAft>
                <a:spcPts val="300"/>
              </a:spcAft>
              <a:buFont typeface="Segoe UI" panose="020B0502040204020203" pitchFamily="34" charset="0"/>
              <a:buNone/>
              <a:defRPr sz="1400" kern="1200">
                <a:solidFill>
                  <a:schemeClr val="tx1"/>
                </a:solidFill>
                <a:latin typeface="+mn-lt"/>
                <a:ea typeface="+mn-ea"/>
                <a:cs typeface="Arial" panose="020B0604020202020204" pitchFamily="34" charset="0"/>
              </a:defRPr>
            </a:lvl1pPr>
            <a:lvl2pPr marL="115888" indent="0" algn="l" defTabSz="914400" rtl="0" eaLnBrk="1" latinLnBrk="0" hangingPunct="1">
              <a:lnSpc>
                <a:spcPct val="100000"/>
              </a:lnSpc>
              <a:spcBef>
                <a:spcPts val="0"/>
              </a:spcBef>
              <a:spcAft>
                <a:spcPts val="300"/>
              </a:spcAft>
              <a:buFont typeface="Wingdings" panose="05000000000000000000" pitchFamily="2" charset="2"/>
              <a:buNone/>
              <a:defRPr sz="1600" kern="1200">
                <a:solidFill>
                  <a:schemeClr val="bg1"/>
                </a:solidFill>
                <a:latin typeface="+mn-lt"/>
                <a:ea typeface="+mn-ea"/>
                <a:cs typeface="Arial" panose="020B0604020202020204" pitchFamily="34" charset="0"/>
              </a:defRPr>
            </a:lvl2pPr>
            <a:lvl3pPr marL="466344" indent="0" algn="l" defTabSz="914400" rtl="0" eaLnBrk="1" latinLnBrk="0" hangingPunct="1">
              <a:lnSpc>
                <a:spcPct val="100000"/>
              </a:lnSpc>
              <a:spcBef>
                <a:spcPts val="0"/>
              </a:spcBef>
              <a:spcAft>
                <a:spcPts val="300"/>
              </a:spcAft>
              <a:buFont typeface="Arial" panose="020B0604020202020204" pitchFamily="34" charset="0"/>
              <a:buNone/>
              <a:defRPr sz="1600" kern="1200">
                <a:solidFill>
                  <a:schemeClr val="bg1"/>
                </a:solidFill>
                <a:latin typeface="+mn-lt"/>
                <a:ea typeface="+mn-ea"/>
                <a:cs typeface="Arial" panose="020B0604020202020204" pitchFamily="34" charset="0"/>
              </a:defRPr>
            </a:lvl3pPr>
            <a:lvl4pPr marL="813816" indent="0" algn="l" defTabSz="914400" rtl="0" eaLnBrk="1" latinLnBrk="0" hangingPunct="1">
              <a:lnSpc>
                <a:spcPct val="100000"/>
              </a:lnSpc>
              <a:spcBef>
                <a:spcPts val="0"/>
              </a:spcBef>
              <a:spcAft>
                <a:spcPts val="300"/>
              </a:spcAft>
              <a:buFont typeface="Arial" panose="020B0604020202020204" pitchFamily="34" charset="0"/>
              <a:buNone/>
              <a:defRPr sz="1600" kern="1200">
                <a:solidFill>
                  <a:schemeClr val="bg1"/>
                </a:solidFill>
                <a:latin typeface="+mn-lt"/>
                <a:ea typeface="+mn-ea"/>
                <a:cs typeface="Arial" panose="020B0604020202020204" pitchFamily="34" charset="0"/>
              </a:defRPr>
            </a:lvl4pPr>
            <a:lvl5pPr marL="1161288" indent="0" algn="l" defTabSz="914400" rtl="0" eaLnBrk="1" latinLnBrk="0" hangingPunct="1">
              <a:lnSpc>
                <a:spcPct val="100000"/>
              </a:lnSpc>
              <a:spcBef>
                <a:spcPts val="0"/>
              </a:spcBef>
              <a:spcAft>
                <a:spcPts val="300"/>
              </a:spcAft>
              <a:buSzPct val="100000"/>
              <a:buFont typeface="Arial" panose="020B0604020202020204" pitchFamily="34" charset="0"/>
              <a:buNone/>
              <a:defRPr sz="1600" kern="1200">
                <a:solidFill>
                  <a:schemeClr val="bg1"/>
                </a:solidFill>
                <a:latin typeface="+mn-lt"/>
                <a:ea typeface="+mn-ea"/>
                <a:cs typeface="Arial" panose="020B0604020202020204" pitchFamily="34" charset="0"/>
              </a:defRPr>
            </a:lvl5pPr>
            <a:lvl6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6pPr>
            <a:lvl7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7pPr>
            <a:lvl8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8pPr>
            <a:lvl9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9pPr>
          </a:lstStyle>
          <a:p>
            <a:r>
              <a:rPr lang="en-US" sz="900" i="1" dirty="0"/>
              <a:t>Confidential, Draft and Pre-Decisional</a:t>
            </a:r>
          </a:p>
        </p:txBody>
      </p:sp>
    </p:spTree>
    <p:extLst>
      <p:ext uri="{BB962C8B-B14F-4D97-AF65-F5344CB8AC3E}">
        <p14:creationId xmlns:p14="http://schemas.microsoft.com/office/powerpoint/2010/main" val="115046985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Quote">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522EA9AE-E627-47C3-91DC-8CA9CDA2B2CB}"/>
              </a:ext>
            </a:extLst>
          </p:cNvPr>
          <p:cNvGraphicFramePr>
            <a:graphicFrameLocks noChangeAspect="1"/>
          </p:cNvGraphicFramePr>
          <p:nvPr userDrawn="1">
            <p:custDataLst>
              <p:tags r:id="rId1"/>
            </p:custDataLst>
            <p:extLst>
              <p:ext uri="{D42A27DB-BD31-4B8C-83A1-F6EECF244321}">
                <p14:modId xmlns:p14="http://schemas.microsoft.com/office/powerpoint/2010/main" val="2252235498"/>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10" imgW="592" imgH="591" progId="TCLayout.ActiveDocument.1">
                  <p:embed/>
                </p:oleObj>
              </mc:Choice>
              <mc:Fallback>
                <p:oleObj name="think-cell Slide" r:id="rId10" imgW="592" imgH="591" progId="TCLayout.ActiveDocument.1">
                  <p:embed/>
                  <p:pic>
                    <p:nvPicPr>
                      <p:cNvPr id="3" name="Object 2" hidden="1">
                        <a:extLst>
                          <a:ext uri="{FF2B5EF4-FFF2-40B4-BE49-F238E27FC236}">
                            <a16:creationId xmlns:a16="http://schemas.microsoft.com/office/drawing/2014/main" id="{522EA9AE-E627-47C3-91DC-8CA9CDA2B2CB}"/>
                          </a:ext>
                        </a:extLst>
                      </p:cNvPr>
                      <p:cNvPicPr/>
                      <p:nvPr/>
                    </p:nvPicPr>
                    <p:blipFill>
                      <a:blip r:embed="rId11"/>
                      <a:stretch>
                        <a:fillRect/>
                      </a:stretch>
                    </p:blipFill>
                    <p:spPr>
                      <a:xfrm>
                        <a:off x="1588" y="1588"/>
                        <a:ext cx="1588" cy="1588"/>
                      </a:xfrm>
                      <a:prstGeom prst="rect">
                        <a:avLst/>
                      </a:prstGeom>
                    </p:spPr>
                  </p:pic>
                </p:oleObj>
              </mc:Fallback>
            </mc:AlternateContent>
          </a:graphicData>
        </a:graphic>
      </p:graphicFrame>
      <p:sp>
        <p:nvSpPr>
          <p:cNvPr id="2" name="Rectangle 3" hidden="1">
            <a:extLst>
              <a:ext uri="{FF2B5EF4-FFF2-40B4-BE49-F238E27FC236}">
                <a16:creationId xmlns:a16="http://schemas.microsoft.com/office/drawing/2014/main" id="{A21939BA-D839-448F-8D61-AD5761E2CB65}"/>
              </a:ext>
            </a:extLst>
          </p:cNvPr>
          <p:cNvSpPr/>
          <p:nvPr userDrawn="1">
            <p:custDataLst>
              <p:tags r:id="rId2"/>
            </p:custDataLst>
          </p:nvPr>
        </p:nvSpPr>
        <p:spPr>
          <a:xfrm>
            <a:off x="0" y="0"/>
            <a:ext cx="158750" cy="158750"/>
          </a:xfrm>
          <a:prstGeom prst="rect">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a:spcBef>
                <a:spcPts val="300"/>
              </a:spcBef>
              <a:spcAft>
                <a:spcPts val="300"/>
              </a:spcAft>
            </a:pPr>
            <a:endParaRPr lang="en-US" sz="2500" b="1" i="0" baseline="0" dirty="0">
              <a:solidFill>
                <a:schemeClr val="bg1"/>
              </a:solidFill>
              <a:latin typeface="Arial" panose="020B0604020202020204" pitchFamily="34" charset="0"/>
              <a:ea typeface="+mj-ea"/>
              <a:cs typeface="+mj-cs"/>
              <a:sym typeface="Arial" panose="020B0604020202020204" pitchFamily="34" charset="0"/>
            </a:endParaRPr>
          </a:p>
        </p:txBody>
      </p:sp>
      <p:sp>
        <p:nvSpPr>
          <p:cNvPr id="10" name="Slide Number">
            <a:extLst>
              <a:ext uri="{FF2B5EF4-FFF2-40B4-BE49-F238E27FC236}">
                <a16:creationId xmlns:a16="http://schemas.microsoft.com/office/drawing/2014/main" id="{66AA477A-2870-4EE9-86E9-448D3B9BAF8A}"/>
              </a:ext>
            </a:extLst>
          </p:cNvPr>
          <p:cNvSpPr>
            <a:spLocks noChangeArrowheads="1"/>
          </p:cNvSpPr>
          <p:nvPr userDrawn="1">
            <p:custDataLst>
              <p:tags r:id="rId3"/>
            </p:custDataLst>
          </p:nvPr>
        </p:nvSpPr>
        <p:spPr bwMode="ltGray">
          <a:xfrm>
            <a:off x="8476488" y="6501669"/>
            <a:ext cx="244126" cy="123111"/>
          </a:xfrm>
          <a:prstGeom prst="rect">
            <a:avLst/>
          </a:prstGeom>
          <a:noFill/>
          <a:ln w="9525" algn="ctr">
            <a:noFill/>
            <a:miter lim="800000"/>
            <a:headEnd/>
            <a:tailEnd/>
          </a:ln>
          <a:effectLst/>
        </p:spPr>
        <p:txBody>
          <a:bodyPr wrap="square" lIns="0" tIns="0" rIns="0" bIns="0" anchor="b">
            <a:spAutoFit/>
          </a:bodyPr>
          <a:lstStyle/>
          <a:p>
            <a:pPr algn="r" defTabSz="458047" fontAlgn="auto">
              <a:spcBef>
                <a:spcPts val="0"/>
              </a:spcBef>
              <a:spcAft>
                <a:spcPts val="0"/>
              </a:spcAft>
              <a:defRPr/>
            </a:pPr>
            <a:fld id="{4ABDCABE-3F10-B64C-92F1-862014417034}" type="slidenum">
              <a:rPr lang="en-US" sz="800" smtClean="0">
                <a:solidFill>
                  <a:schemeClr val="tx1"/>
                </a:solidFill>
                <a:latin typeface="+mn-lt"/>
                <a:ea typeface="+mn-ea"/>
                <a:cs typeface="Arial" panose="020B0604020202020204" pitchFamily="34" charset="0"/>
              </a:rPr>
              <a:pPr algn="r" defTabSz="458047" fontAlgn="auto">
                <a:spcBef>
                  <a:spcPts val="0"/>
                </a:spcBef>
                <a:spcAft>
                  <a:spcPts val="0"/>
                </a:spcAft>
                <a:defRPr/>
              </a:pPr>
              <a:t>‹#›</a:t>
            </a:fld>
            <a:endParaRPr lang="en-US" sz="800" dirty="0">
              <a:solidFill>
                <a:schemeClr val="tx1"/>
              </a:solidFill>
              <a:latin typeface="+mn-lt"/>
              <a:ea typeface="+mn-ea"/>
              <a:cs typeface="Arial" panose="020B0604020202020204" pitchFamily="34" charset="0"/>
            </a:endParaRPr>
          </a:p>
        </p:txBody>
      </p:sp>
      <p:sp>
        <p:nvSpPr>
          <p:cNvPr id="11" name="5. Source" hidden="1">
            <a:extLst>
              <a:ext uri="{FF2B5EF4-FFF2-40B4-BE49-F238E27FC236}">
                <a16:creationId xmlns:a16="http://schemas.microsoft.com/office/drawing/2014/main" id="{6C9713CF-4FEA-4739-B0A0-6B196442AEE6}"/>
              </a:ext>
            </a:extLst>
          </p:cNvPr>
          <p:cNvSpPr txBox="1"/>
          <p:nvPr userDrawn="1">
            <p:custDataLst>
              <p:tags r:id="rId4"/>
            </p:custDataLst>
          </p:nvPr>
        </p:nvSpPr>
        <p:spPr>
          <a:xfrm>
            <a:off x="416052" y="6501669"/>
            <a:ext cx="4851907" cy="123111"/>
          </a:xfrm>
          <a:prstGeom prst="rect">
            <a:avLst/>
          </a:prstGeom>
        </p:spPr>
        <p:txBody>
          <a:bodyPr vert="horz" wrap="square" lIns="0" tIns="0" rIns="0" bIns="0" rtlCol="0" anchor="b">
            <a:spAutoFit/>
          </a:bodyPr>
          <a:lstStyle>
            <a:defPPr>
              <a:defRPr lang="en-US"/>
            </a:defPPr>
            <a:lvl1pPr indent="0">
              <a:lnSpc>
                <a:spcPct val="100000"/>
              </a:lnSpc>
              <a:spcBef>
                <a:spcPts val="300"/>
              </a:spcBef>
              <a:spcAft>
                <a:spcPts val="300"/>
              </a:spcAft>
              <a:buFont typeface="Segoe UI" panose="020B0502040204020203" pitchFamily="34" charset="0"/>
              <a:buChar char="​"/>
              <a:defRPr sz="800">
                <a:cs typeface="Arial" panose="020B0604020202020204" pitchFamily="34" charset="0"/>
              </a:defRPr>
            </a:lvl1pPr>
            <a:lvl2pPr marL="228600"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lvl="0"/>
            <a:r>
              <a:rPr lang="en-US" dirty="0"/>
              <a:t>Source: …</a:t>
            </a:r>
          </a:p>
        </p:txBody>
      </p:sp>
      <p:sp>
        <p:nvSpPr>
          <p:cNvPr id="12" name="1. On-page tracker">
            <a:extLst>
              <a:ext uri="{FF2B5EF4-FFF2-40B4-BE49-F238E27FC236}">
                <a16:creationId xmlns:a16="http://schemas.microsoft.com/office/drawing/2014/main" id="{128368CE-BC61-4E6B-9355-7EB40FD80480}"/>
              </a:ext>
            </a:extLst>
          </p:cNvPr>
          <p:cNvSpPr>
            <a:spLocks noGrp="1"/>
          </p:cNvSpPr>
          <p:nvPr>
            <p:ph type="body" sz="quarter" idx="10" hasCustomPrompt="1"/>
            <p:custDataLst>
              <p:tags r:id="rId5"/>
            </p:custDataLst>
          </p:nvPr>
        </p:nvSpPr>
        <p:spPr>
          <a:xfrm>
            <a:off x="416052" y="41597"/>
            <a:ext cx="2765298" cy="123111"/>
          </a:xfrm>
          <a:prstGeom prst="rect">
            <a:avLst/>
          </a:prstGeom>
          <a:ln w="6350">
            <a:noFill/>
            <a:miter lim="800000"/>
          </a:ln>
        </p:spPr>
        <p:txBody>
          <a:bodyPr vert="horz" wrap="square" lIns="0" tIns="0" rIns="0" bIns="0" rtlCol="0">
            <a:spAutoFit/>
          </a:bodyPr>
          <a:lstStyle>
            <a:lvl1pPr>
              <a:defRPr lang="en-US" sz="800" b="0" dirty="0">
                <a:cs typeface="+mn-cs"/>
              </a:defRPr>
            </a:lvl1pPr>
          </a:lstStyle>
          <a:p>
            <a:pPr lvl="0"/>
            <a:r>
              <a:rPr lang="en-US" dirty="0"/>
              <a:t>Add tracker</a:t>
            </a:r>
          </a:p>
        </p:txBody>
      </p:sp>
      <p:sp>
        <p:nvSpPr>
          <p:cNvPr id="13" name="2. Slide Title">
            <a:extLst>
              <a:ext uri="{FF2B5EF4-FFF2-40B4-BE49-F238E27FC236}">
                <a16:creationId xmlns:a16="http://schemas.microsoft.com/office/drawing/2014/main" id="{DDFB2F31-2EDC-46B3-BDCC-C30160A548A0}"/>
              </a:ext>
            </a:extLst>
          </p:cNvPr>
          <p:cNvSpPr>
            <a:spLocks noGrp="1"/>
          </p:cNvSpPr>
          <p:nvPr>
            <p:ph type="title"/>
            <p:custDataLst>
              <p:tags r:id="rId6"/>
            </p:custDataLst>
          </p:nvPr>
        </p:nvSpPr>
        <p:spPr>
          <a:xfrm>
            <a:off x="1129284" y="3841050"/>
            <a:ext cx="6885432" cy="330796"/>
          </a:xfrm>
        </p:spPr>
        <p:txBody>
          <a:bodyPr anchor="b" anchorCtr="0">
            <a:spAutoFit/>
          </a:bodyPr>
          <a:lstStyle>
            <a:lvl1pPr>
              <a:lnSpc>
                <a:spcPct val="105000"/>
              </a:lnSpc>
              <a:defRPr sz="2200"/>
            </a:lvl1pPr>
          </a:lstStyle>
          <a:p>
            <a:r>
              <a:rPr lang="en-US"/>
              <a:t>Click to edit Master title style</a:t>
            </a:r>
            <a:endParaRPr lang="en-US" dirty="0"/>
          </a:p>
        </p:txBody>
      </p:sp>
      <p:sp>
        <p:nvSpPr>
          <p:cNvPr id="14" name="3. Subtitle">
            <a:extLst>
              <a:ext uri="{FF2B5EF4-FFF2-40B4-BE49-F238E27FC236}">
                <a16:creationId xmlns:a16="http://schemas.microsoft.com/office/drawing/2014/main" id="{09099F88-5FFB-4FF9-8B62-5EF51181A824}"/>
              </a:ext>
            </a:extLst>
          </p:cNvPr>
          <p:cNvSpPr>
            <a:spLocks noGrp="1"/>
          </p:cNvSpPr>
          <p:nvPr>
            <p:ph type="subTitle" idx="1" hasCustomPrompt="1"/>
            <p:custDataLst>
              <p:tags r:id="rId7"/>
            </p:custDataLst>
          </p:nvPr>
        </p:nvSpPr>
        <p:spPr>
          <a:xfrm>
            <a:off x="1129284" y="4284630"/>
            <a:ext cx="6885432" cy="246221"/>
          </a:xfrm>
          <a:prstGeom prst="rect">
            <a:avLst/>
          </a:prstGeom>
        </p:spPr>
        <p:txBody>
          <a:bodyPr wrap="square">
            <a:spAutoFit/>
          </a:bodyPr>
          <a:lstStyle>
            <a:lvl1pPr marL="0" indent="0" algn="l">
              <a:buNone/>
              <a:defRPr sz="1600" b="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add quote source</a:t>
            </a:r>
          </a:p>
        </p:txBody>
      </p:sp>
      <p:sp>
        <p:nvSpPr>
          <p:cNvPr id="9" name="Documenttype">
            <a:extLst>
              <a:ext uri="{FF2B5EF4-FFF2-40B4-BE49-F238E27FC236}">
                <a16:creationId xmlns:a16="http://schemas.microsoft.com/office/drawing/2014/main" id="{5D34B3BD-8BCA-4033-B144-D029D5A61619}"/>
              </a:ext>
            </a:extLst>
          </p:cNvPr>
          <p:cNvSpPr txBox="1">
            <a:spLocks/>
          </p:cNvSpPr>
          <p:nvPr userDrawn="1">
            <p:custDataLst>
              <p:tags r:id="rId8"/>
            </p:custDataLst>
          </p:nvPr>
        </p:nvSpPr>
        <p:spPr>
          <a:xfrm>
            <a:off x="412114" y="6419762"/>
            <a:ext cx="2871621" cy="365213"/>
          </a:xfrm>
          <a:prstGeom prst="rect">
            <a:avLst/>
          </a:prstGeom>
        </p:spPr>
        <p:txBody>
          <a:bodyPr vert="horz" wrap="square" lIns="0" tIns="0" rIns="0" bIns="0" rtlCol="0" anchor="b">
            <a:noAutofit/>
          </a:bodyPr>
          <a:lstStyle>
            <a:lvl1pPr marL="0" indent="0" algn="l" defTabSz="914400" rtl="0" eaLnBrk="1" latinLnBrk="0" hangingPunct="1">
              <a:lnSpc>
                <a:spcPct val="100000"/>
              </a:lnSpc>
              <a:spcBef>
                <a:spcPts val="300"/>
              </a:spcBef>
              <a:spcAft>
                <a:spcPts val="300"/>
              </a:spcAft>
              <a:buFont typeface="Segoe UI" panose="020B0502040204020203" pitchFamily="34" charset="0"/>
              <a:buNone/>
              <a:defRPr sz="1400" kern="1200">
                <a:solidFill>
                  <a:schemeClr val="tx1"/>
                </a:solidFill>
                <a:latin typeface="+mn-lt"/>
                <a:ea typeface="+mn-ea"/>
                <a:cs typeface="Arial" panose="020B0604020202020204" pitchFamily="34" charset="0"/>
              </a:defRPr>
            </a:lvl1pPr>
            <a:lvl2pPr marL="115888" indent="0" algn="l" defTabSz="914400" rtl="0" eaLnBrk="1" latinLnBrk="0" hangingPunct="1">
              <a:lnSpc>
                <a:spcPct val="100000"/>
              </a:lnSpc>
              <a:spcBef>
                <a:spcPts val="0"/>
              </a:spcBef>
              <a:spcAft>
                <a:spcPts val="300"/>
              </a:spcAft>
              <a:buFont typeface="Wingdings" panose="05000000000000000000" pitchFamily="2" charset="2"/>
              <a:buNone/>
              <a:defRPr sz="1600" kern="1200">
                <a:solidFill>
                  <a:schemeClr val="bg1"/>
                </a:solidFill>
                <a:latin typeface="+mn-lt"/>
                <a:ea typeface="+mn-ea"/>
                <a:cs typeface="Arial" panose="020B0604020202020204" pitchFamily="34" charset="0"/>
              </a:defRPr>
            </a:lvl2pPr>
            <a:lvl3pPr marL="466344" indent="0" algn="l" defTabSz="914400" rtl="0" eaLnBrk="1" latinLnBrk="0" hangingPunct="1">
              <a:lnSpc>
                <a:spcPct val="100000"/>
              </a:lnSpc>
              <a:spcBef>
                <a:spcPts val="0"/>
              </a:spcBef>
              <a:spcAft>
                <a:spcPts val="300"/>
              </a:spcAft>
              <a:buFont typeface="Arial" panose="020B0604020202020204" pitchFamily="34" charset="0"/>
              <a:buNone/>
              <a:defRPr sz="1600" kern="1200">
                <a:solidFill>
                  <a:schemeClr val="bg1"/>
                </a:solidFill>
                <a:latin typeface="+mn-lt"/>
                <a:ea typeface="+mn-ea"/>
                <a:cs typeface="Arial" panose="020B0604020202020204" pitchFamily="34" charset="0"/>
              </a:defRPr>
            </a:lvl3pPr>
            <a:lvl4pPr marL="813816" indent="0" algn="l" defTabSz="914400" rtl="0" eaLnBrk="1" latinLnBrk="0" hangingPunct="1">
              <a:lnSpc>
                <a:spcPct val="100000"/>
              </a:lnSpc>
              <a:spcBef>
                <a:spcPts val="0"/>
              </a:spcBef>
              <a:spcAft>
                <a:spcPts val="300"/>
              </a:spcAft>
              <a:buFont typeface="Arial" panose="020B0604020202020204" pitchFamily="34" charset="0"/>
              <a:buNone/>
              <a:defRPr sz="1600" kern="1200">
                <a:solidFill>
                  <a:schemeClr val="bg1"/>
                </a:solidFill>
                <a:latin typeface="+mn-lt"/>
                <a:ea typeface="+mn-ea"/>
                <a:cs typeface="Arial" panose="020B0604020202020204" pitchFamily="34" charset="0"/>
              </a:defRPr>
            </a:lvl4pPr>
            <a:lvl5pPr marL="1161288" indent="0" algn="l" defTabSz="914400" rtl="0" eaLnBrk="1" latinLnBrk="0" hangingPunct="1">
              <a:lnSpc>
                <a:spcPct val="100000"/>
              </a:lnSpc>
              <a:spcBef>
                <a:spcPts val="0"/>
              </a:spcBef>
              <a:spcAft>
                <a:spcPts val="300"/>
              </a:spcAft>
              <a:buSzPct val="100000"/>
              <a:buFont typeface="Arial" panose="020B0604020202020204" pitchFamily="34" charset="0"/>
              <a:buNone/>
              <a:defRPr sz="1600" kern="1200">
                <a:solidFill>
                  <a:schemeClr val="bg1"/>
                </a:solidFill>
                <a:latin typeface="+mn-lt"/>
                <a:ea typeface="+mn-ea"/>
                <a:cs typeface="Arial" panose="020B0604020202020204" pitchFamily="34" charset="0"/>
              </a:defRPr>
            </a:lvl5pPr>
            <a:lvl6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6pPr>
            <a:lvl7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7pPr>
            <a:lvl8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8pPr>
            <a:lvl9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9pPr>
          </a:lstStyle>
          <a:p>
            <a:r>
              <a:rPr lang="en-US" sz="900" i="1" dirty="0"/>
              <a:t>Confidential, Draft and Pre-Decisional</a:t>
            </a:r>
          </a:p>
        </p:txBody>
      </p:sp>
    </p:spTree>
    <p:extLst>
      <p:ext uri="{BB962C8B-B14F-4D97-AF65-F5344CB8AC3E}">
        <p14:creationId xmlns:p14="http://schemas.microsoft.com/office/powerpoint/2010/main" val="2411697666"/>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showMasterSp="0" preserve="1" userDrawn="1">
  <p:cSld name="1/3">
    <p:spTree>
      <p:nvGrpSpPr>
        <p:cNvPr id="1" name=""/>
        <p:cNvGrpSpPr/>
        <p:nvPr/>
      </p:nvGrpSpPr>
      <p:grpSpPr>
        <a:xfrm>
          <a:off x="0" y="0"/>
          <a:ext cx="0" cy="0"/>
          <a:chOff x="0" y="0"/>
          <a:chExt cx="0" cy="0"/>
        </a:xfrm>
      </p:grpSpPr>
      <p:graphicFrame>
        <p:nvGraphicFramePr>
          <p:cNvPr id="4" name="Object 2" hidden="1">
            <a:extLst>
              <a:ext uri="{FF2B5EF4-FFF2-40B4-BE49-F238E27FC236}">
                <a16:creationId xmlns:a16="http://schemas.microsoft.com/office/drawing/2014/main" id="{E317DDE9-4510-4ADA-BC78-E96D24597826}"/>
              </a:ext>
            </a:extLst>
          </p:cNvPr>
          <p:cNvGraphicFramePr>
            <a:graphicFrameLocks noChangeAspect="1"/>
          </p:cNvGraphicFramePr>
          <p:nvPr userDrawn="1">
            <p:custDataLst>
              <p:tags r:id="rId1"/>
            </p:custDataLst>
            <p:extLst>
              <p:ext uri="{D42A27DB-BD31-4B8C-83A1-F6EECF244321}">
                <p14:modId xmlns:p14="http://schemas.microsoft.com/office/powerpoint/2010/main" val="386501286"/>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11" imgW="413" imgH="416" progId="TCLayout.ActiveDocument.1">
                  <p:embed/>
                </p:oleObj>
              </mc:Choice>
              <mc:Fallback>
                <p:oleObj name="think-cell Slide" r:id="rId11" imgW="413" imgH="416" progId="TCLayout.ActiveDocument.1">
                  <p:embed/>
                  <p:pic>
                    <p:nvPicPr>
                      <p:cNvPr id="4" name="Object 2" hidden="1">
                        <a:extLst>
                          <a:ext uri="{FF2B5EF4-FFF2-40B4-BE49-F238E27FC236}">
                            <a16:creationId xmlns:a16="http://schemas.microsoft.com/office/drawing/2014/main" id="{E317DDE9-4510-4ADA-BC78-E96D24597826}"/>
                          </a:ext>
                        </a:extLst>
                      </p:cNvPr>
                      <p:cNvPicPr/>
                      <p:nvPr/>
                    </p:nvPicPr>
                    <p:blipFill>
                      <a:blip r:embed="rId12"/>
                      <a:stretch>
                        <a:fillRect/>
                      </a:stretch>
                    </p:blipFill>
                    <p:spPr>
                      <a:xfrm>
                        <a:off x="1588" y="1588"/>
                        <a:ext cx="1588" cy="1588"/>
                      </a:xfrm>
                      <a:prstGeom prst="rect">
                        <a:avLst/>
                      </a:prstGeom>
                    </p:spPr>
                  </p:pic>
                </p:oleObj>
              </mc:Fallback>
            </mc:AlternateContent>
          </a:graphicData>
        </a:graphic>
      </p:graphicFrame>
      <p:sp>
        <p:nvSpPr>
          <p:cNvPr id="5" name="Rectangle 3" hidden="1">
            <a:extLst>
              <a:ext uri="{FF2B5EF4-FFF2-40B4-BE49-F238E27FC236}">
                <a16:creationId xmlns:a16="http://schemas.microsoft.com/office/drawing/2014/main" id="{30D7698A-7001-41A3-B997-323E2D93DCCC}"/>
              </a:ext>
            </a:extLst>
          </p:cNvPr>
          <p:cNvSpPr/>
          <p:nvPr userDrawn="1">
            <p:custDataLst>
              <p:tags r:id="rId2"/>
            </p:custDataLst>
          </p:nvPr>
        </p:nvSpPr>
        <p:spPr>
          <a:xfrm>
            <a:off x="0" y="0"/>
            <a:ext cx="158750" cy="158750"/>
          </a:xfrm>
          <a:prstGeom prst="rect">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a:spcBef>
                <a:spcPts val="300"/>
              </a:spcBef>
              <a:spcAft>
                <a:spcPts val="300"/>
              </a:spcAft>
            </a:pPr>
            <a:endParaRPr lang="en-US" sz="2200" b="1" i="0" baseline="0" dirty="0">
              <a:solidFill>
                <a:schemeClr val="bg1"/>
              </a:solidFill>
              <a:latin typeface="Arial" panose="020B0604020202020204" pitchFamily="34" charset="0"/>
              <a:ea typeface="+mj-ea"/>
              <a:cs typeface="+mj-cs"/>
              <a:sym typeface="Arial" panose="020B0604020202020204" pitchFamily="34" charset="0"/>
            </a:endParaRPr>
          </a:p>
        </p:txBody>
      </p:sp>
      <p:sp>
        <p:nvSpPr>
          <p:cNvPr id="6" name="RectangleLight">
            <a:extLst>
              <a:ext uri="{FF2B5EF4-FFF2-40B4-BE49-F238E27FC236}">
                <a16:creationId xmlns:a16="http://schemas.microsoft.com/office/drawing/2014/main" id="{3FA229FA-A3E6-464F-8FAE-54175450EBEB}"/>
              </a:ext>
            </a:extLst>
          </p:cNvPr>
          <p:cNvSpPr/>
          <p:nvPr userDrawn="1">
            <p:custDataLst>
              <p:tags r:id="rId3"/>
            </p:custDataLst>
          </p:nvPr>
        </p:nvSpPr>
        <p:spPr bwMode="blackGray">
          <a:xfrm>
            <a:off x="3273552" y="0"/>
            <a:ext cx="5870448" cy="6858000"/>
          </a:xfrm>
          <a:prstGeom prst="rect">
            <a:avLst/>
          </a:prstGeom>
          <a:solidFill>
            <a:srgbClr val="DBE3F9"/>
          </a:solidFill>
          <a:ln w="63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t" anchorCtr="0" forceAA="0" compatLnSpc="1">
            <a:prstTxWarp prst="textNoShape">
              <a:avLst/>
            </a:prstTxWarp>
            <a:noAutofit/>
          </a:bodyPr>
          <a:lstStyle/>
          <a:p>
            <a:pPr algn="ctr"/>
            <a:endParaRPr lang="en-US" sz="1350" dirty="0">
              <a:solidFill>
                <a:srgbClr val="F0F0F0"/>
              </a:solidFill>
              <a:latin typeface="Arial" panose="020B0604020202020204" pitchFamily="34" charset="0"/>
            </a:endParaRPr>
          </a:p>
        </p:txBody>
      </p:sp>
      <p:sp>
        <p:nvSpPr>
          <p:cNvPr id="24" name="Slide Number">
            <a:extLst>
              <a:ext uri="{FF2B5EF4-FFF2-40B4-BE49-F238E27FC236}">
                <a16:creationId xmlns:a16="http://schemas.microsoft.com/office/drawing/2014/main" id="{FD54F44A-AA88-4B28-88CB-9DD6BDA16D62}"/>
              </a:ext>
            </a:extLst>
          </p:cNvPr>
          <p:cNvSpPr>
            <a:spLocks noChangeArrowheads="1"/>
          </p:cNvSpPr>
          <p:nvPr userDrawn="1">
            <p:custDataLst>
              <p:tags r:id="rId4"/>
            </p:custDataLst>
          </p:nvPr>
        </p:nvSpPr>
        <p:spPr bwMode="ltGray">
          <a:xfrm>
            <a:off x="8476488" y="6501669"/>
            <a:ext cx="244126" cy="123111"/>
          </a:xfrm>
          <a:prstGeom prst="rect">
            <a:avLst/>
          </a:prstGeom>
          <a:noFill/>
          <a:ln w="9525" algn="ctr">
            <a:noFill/>
            <a:miter lim="800000"/>
            <a:headEnd/>
            <a:tailEnd/>
          </a:ln>
          <a:effectLst/>
        </p:spPr>
        <p:txBody>
          <a:bodyPr wrap="square" lIns="0" tIns="0" rIns="0" bIns="0" anchor="b">
            <a:spAutoFit/>
          </a:bodyPr>
          <a:lstStyle/>
          <a:p>
            <a:pPr algn="r" defTabSz="458047" fontAlgn="auto">
              <a:spcBef>
                <a:spcPts val="0"/>
              </a:spcBef>
              <a:spcAft>
                <a:spcPts val="0"/>
              </a:spcAft>
              <a:defRPr/>
            </a:pPr>
            <a:fld id="{4ABDCABE-3F10-B64C-92F1-862014417034}" type="slidenum">
              <a:rPr lang="en-US" sz="800" smtClean="0">
                <a:solidFill>
                  <a:schemeClr val="tx1"/>
                </a:solidFill>
                <a:latin typeface="+mn-lt"/>
                <a:ea typeface="+mn-ea"/>
                <a:cs typeface="Arial" panose="020B0604020202020204" pitchFamily="34" charset="0"/>
              </a:rPr>
              <a:pPr algn="r" defTabSz="458047" fontAlgn="auto">
                <a:spcBef>
                  <a:spcPts val="0"/>
                </a:spcBef>
                <a:spcAft>
                  <a:spcPts val="0"/>
                </a:spcAft>
                <a:defRPr/>
              </a:pPr>
              <a:t>‹#›</a:t>
            </a:fld>
            <a:endParaRPr lang="en-US" sz="800" dirty="0">
              <a:solidFill>
                <a:schemeClr val="tx1"/>
              </a:solidFill>
              <a:latin typeface="+mn-lt"/>
              <a:ea typeface="+mn-ea"/>
              <a:cs typeface="Arial" panose="020B0604020202020204" pitchFamily="34" charset="0"/>
            </a:endParaRPr>
          </a:p>
        </p:txBody>
      </p:sp>
      <p:sp>
        <p:nvSpPr>
          <p:cNvPr id="10" name="5. Source" hidden="1">
            <a:extLst>
              <a:ext uri="{FF2B5EF4-FFF2-40B4-BE49-F238E27FC236}">
                <a16:creationId xmlns:a16="http://schemas.microsoft.com/office/drawing/2014/main" id="{9E8DABE5-6099-4D42-9730-B3FED1A8FD55}"/>
              </a:ext>
            </a:extLst>
          </p:cNvPr>
          <p:cNvSpPr txBox="1">
            <a:spLocks/>
          </p:cNvSpPr>
          <p:nvPr userDrawn="1">
            <p:custDataLst>
              <p:tags r:id="rId5"/>
            </p:custDataLst>
          </p:nvPr>
        </p:nvSpPr>
        <p:spPr>
          <a:xfrm>
            <a:off x="416052" y="6501669"/>
            <a:ext cx="2607005" cy="123111"/>
          </a:xfrm>
          <a:prstGeom prst="rect">
            <a:avLst/>
          </a:prstGeom>
        </p:spPr>
        <p:txBody>
          <a:bodyPr vert="horz" wrap="square" lIns="0" tIns="0" rIns="0" bIns="0" rtlCol="0" anchor="b">
            <a:noAutofit/>
          </a:bodyPr>
          <a:lstStyle>
            <a:defPPr>
              <a:defRPr lang="en-US"/>
            </a:defPPr>
            <a:lvl1pPr indent="0">
              <a:lnSpc>
                <a:spcPct val="100000"/>
              </a:lnSpc>
              <a:spcBef>
                <a:spcPts val="300"/>
              </a:spcBef>
              <a:spcAft>
                <a:spcPts val="300"/>
              </a:spcAft>
              <a:buFont typeface="Segoe UI" panose="020B0502040204020203" pitchFamily="34" charset="0"/>
              <a:buChar char="​"/>
              <a:defRPr sz="800">
                <a:cs typeface="Arial" panose="020B0604020202020204" pitchFamily="34" charset="0"/>
              </a:defRPr>
            </a:lvl1pPr>
            <a:lvl2pPr marL="228600"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lvl="0"/>
            <a:r>
              <a:rPr lang="en-US" dirty="0"/>
              <a:t>Source: …</a:t>
            </a:r>
          </a:p>
        </p:txBody>
      </p:sp>
      <p:sp>
        <p:nvSpPr>
          <p:cNvPr id="11" name="1. On-page tracker">
            <a:extLst>
              <a:ext uri="{FF2B5EF4-FFF2-40B4-BE49-F238E27FC236}">
                <a16:creationId xmlns:a16="http://schemas.microsoft.com/office/drawing/2014/main" id="{F2D8FBFF-13B8-4394-9AF5-D206F6B8DF0D}"/>
              </a:ext>
            </a:extLst>
          </p:cNvPr>
          <p:cNvSpPr>
            <a:spLocks noGrp="1"/>
          </p:cNvSpPr>
          <p:nvPr>
            <p:ph type="body" sz="quarter" idx="10" hasCustomPrompt="1"/>
            <p:custDataLst>
              <p:tags r:id="rId6"/>
            </p:custDataLst>
          </p:nvPr>
        </p:nvSpPr>
        <p:spPr>
          <a:xfrm>
            <a:off x="416052" y="41597"/>
            <a:ext cx="2765298" cy="123111"/>
          </a:xfrm>
          <a:prstGeom prst="rect">
            <a:avLst/>
          </a:prstGeom>
          <a:ln w="6350">
            <a:noFill/>
            <a:miter lim="800000"/>
          </a:ln>
        </p:spPr>
        <p:txBody>
          <a:bodyPr vert="horz" wrap="square" lIns="0" tIns="0" rIns="0" bIns="0" rtlCol="0">
            <a:spAutoFit/>
          </a:bodyPr>
          <a:lstStyle>
            <a:lvl1pPr>
              <a:defRPr lang="en-US" sz="800" b="0" dirty="0">
                <a:cs typeface="+mn-cs"/>
              </a:defRPr>
            </a:lvl1pPr>
          </a:lstStyle>
          <a:p>
            <a:pPr lvl="0"/>
            <a:r>
              <a:rPr lang="en-US" dirty="0"/>
              <a:t>Add tracker</a:t>
            </a:r>
          </a:p>
        </p:txBody>
      </p:sp>
      <p:sp>
        <p:nvSpPr>
          <p:cNvPr id="12" name="2. Slide Title">
            <a:extLst>
              <a:ext uri="{FF2B5EF4-FFF2-40B4-BE49-F238E27FC236}">
                <a16:creationId xmlns:a16="http://schemas.microsoft.com/office/drawing/2014/main" id="{28C5B63D-E9C7-4AF1-8B9D-DBEF74F2CE52}"/>
              </a:ext>
            </a:extLst>
          </p:cNvPr>
          <p:cNvSpPr>
            <a:spLocks noGrp="1"/>
          </p:cNvSpPr>
          <p:nvPr>
            <p:ph type="title"/>
            <p:custDataLst>
              <p:tags r:id="rId7"/>
            </p:custDataLst>
          </p:nvPr>
        </p:nvSpPr>
        <p:spPr>
          <a:xfrm>
            <a:off x="411163" y="2840816"/>
            <a:ext cx="2607005" cy="677108"/>
          </a:xfrm>
        </p:spPr>
        <p:txBody>
          <a:bodyPr anchor="b">
            <a:noAutofit/>
          </a:bodyPr>
          <a:lstStyle>
            <a:lvl1pPr>
              <a:defRPr>
                <a:solidFill>
                  <a:schemeClr val="tx1"/>
                </a:solidFill>
              </a:defRPr>
            </a:lvl1pPr>
          </a:lstStyle>
          <a:p>
            <a:r>
              <a:rPr lang="en-US"/>
              <a:t>Click to edit Master title style</a:t>
            </a:r>
            <a:endParaRPr lang="en-US" dirty="0"/>
          </a:p>
        </p:txBody>
      </p:sp>
      <p:sp>
        <p:nvSpPr>
          <p:cNvPr id="13" name="3. Subtitle">
            <a:extLst>
              <a:ext uri="{FF2B5EF4-FFF2-40B4-BE49-F238E27FC236}">
                <a16:creationId xmlns:a16="http://schemas.microsoft.com/office/drawing/2014/main" id="{C302CFF5-7D13-40E9-B0FB-8BC438F87D7F}"/>
              </a:ext>
            </a:extLst>
          </p:cNvPr>
          <p:cNvSpPr>
            <a:spLocks noGrp="1"/>
          </p:cNvSpPr>
          <p:nvPr>
            <p:ph type="subTitle" idx="1"/>
            <p:custDataLst>
              <p:tags r:id="rId8"/>
            </p:custDataLst>
          </p:nvPr>
        </p:nvSpPr>
        <p:spPr>
          <a:xfrm>
            <a:off x="411163" y="3636552"/>
            <a:ext cx="2596896" cy="492443"/>
          </a:xfrm>
        </p:spPr>
        <p:txBody>
          <a:bodyPr wrap="square">
            <a:noAutofit/>
          </a:bodyPr>
          <a:lstStyle>
            <a:lvl1pPr marL="0" indent="0" algn="l">
              <a:buNone/>
              <a:defRPr sz="1600" b="0">
                <a:solidFill>
                  <a:schemeClr val="tx1"/>
                </a:solidFill>
              </a:defRPr>
            </a:lvl1pPr>
            <a:lvl2pPr marL="457178" indent="0" algn="ctr">
              <a:buNone/>
              <a:defRPr sz="2000"/>
            </a:lvl2pPr>
            <a:lvl3pPr marL="914354" indent="0" algn="ctr">
              <a:buNone/>
              <a:defRPr sz="1800"/>
            </a:lvl3pPr>
            <a:lvl4pPr marL="1371532" indent="0" algn="ctr">
              <a:buNone/>
              <a:defRPr sz="1600"/>
            </a:lvl4pPr>
            <a:lvl5pPr marL="1828709" indent="0" algn="ctr">
              <a:buNone/>
              <a:defRPr sz="1600"/>
            </a:lvl5pPr>
            <a:lvl6pPr marL="2285886" indent="0" algn="ctr">
              <a:buNone/>
              <a:defRPr sz="1600"/>
            </a:lvl6pPr>
            <a:lvl7pPr marL="2743062" indent="0" algn="ctr">
              <a:buNone/>
              <a:defRPr sz="1600"/>
            </a:lvl7pPr>
            <a:lvl8pPr marL="3200240" indent="0" algn="ctr">
              <a:buNone/>
              <a:defRPr sz="1600"/>
            </a:lvl8pPr>
            <a:lvl9pPr marL="3657418" indent="0" algn="ctr">
              <a:buNone/>
              <a:defRPr sz="1600"/>
            </a:lvl9pPr>
          </a:lstStyle>
          <a:p>
            <a:r>
              <a:rPr lang="en-US"/>
              <a:t>Click to edit Master subtitle style</a:t>
            </a:r>
            <a:endParaRPr lang="en-US" dirty="0"/>
          </a:p>
        </p:txBody>
      </p:sp>
      <p:sp>
        <p:nvSpPr>
          <p:cNvPr id="14" name="Documenttype">
            <a:extLst>
              <a:ext uri="{FF2B5EF4-FFF2-40B4-BE49-F238E27FC236}">
                <a16:creationId xmlns:a16="http://schemas.microsoft.com/office/drawing/2014/main" id="{C6F7C55D-688F-462A-99C0-63216457577A}"/>
              </a:ext>
            </a:extLst>
          </p:cNvPr>
          <p:cNvSpPr txBox="1">
            <a:spLocks/>
          </p:cNvSpPr>
          <p:nvPr userDrawn="1">
            <p:custDataLst>
              <p:tags r:id="rId9"/>
            </p:custDataLst>
          </p:nvPr>
        </p:nvSpPr>
        <p:spPr>
          <a:xfrm>
            <a:off x="412114" y="6419762"/>
            <a:ext cx="2871621" cy="365213"/>
          </a:xfrm>
          <a:prstGeom prst="rect">
            <a:avLst/>
          </a:prstGeom>
        </p:spPr>
        <p:txBody>
          <a:bodyPr vert="horz" wrap="square" lIns="0" tIns="0" rIns="0" bIns="0" rtlCol="0" anchor="b">
            <a:noAutofit/>
          </a:bodyPr>
          <a:lstStyle>
            <a:lvl1pPr marL="0" indent="0" algn="l" defTabSz="914400" rtl="0" eaLnBrk="1" latinLnBrk="0" hangingPunct="1">
              <a:lnSpc>
                <a:spcPct val="100000"/>
              </a:lnSpc>
              <a:spcBef>
                <a:spcPts val="300"/>
              </a:spcBef>
              <a:spcAft>
                <a:spcPts val="300"/>
              </a:spcAft>
              <a:buFont typeface="Segoe UI" panose="020B0502040204020203" pitchFamily="34" charset="0"/>
              <a:buNone/>
              <a:defRPr sz="1400" kern="1200">
                <a:solidFill>
                  <a:schemeClr val="tx1"/>
                </a:solidFill>
                <a:latin typeface="+mn-lt"/>
                <a:ea typeface="+mn-ea"/>
                <a:cs typeface="Arial" panose="020B0604020202020204" pitchFamily="34" charset="0"/>
              </a:defRPr>
            </a:lvl1pPr>
            <a:lvl2pPr marL="115888" indent="0" algn="l" defTabSz="914400" rtl="0" eaLnBrk="1" latinLnBrk="0" hangingPunct="1">
              <a:lnSpc>
                <a:spcPct val="100000"/>
              </a:lnSpc>
              <a:spcBef>
                <a:spcPts val="0"/>
              </a:spcBef>
              <a:spcAft>
                <a:spcPts val="300"/>
              </a:spcAft>
              <a:buFont typeface="Wingdings" panose="05000000000000000000" pitchFamily="2" charset="2"/>
              <a:buNone/>
              <a:defRPr sz="1600" kern="1200">
                <a:solidFill>
                  <a:schemeClr val="bg1"/>
                </a:solidFill>
                <a:latin typeface="+mn-lt"/>
                <a:ea typeface="+mn-ea"/>
                <a:cs typeface="Arial" panose="020B0604020202020204" pitchFamily="34" charset="0"/>
              </a:defRPr>
            </a:lvl2pPr>
            <a:lvl3pPr marL="466344" indent="0" algn="l" defTabSz="914400" rtl="0" eaLnBrk="1" latinLnBrk="0" hangingPunct="1">
              <a:lnSpc>
                <a:spcPct val="100000"/>
              </a:lnSpc>
              <a:spcBef>
                <a:spcPts val="0"/>
              </a:spcBef>
              <a:spcAft>
                <a:spcPts val="300"/>
              </a:spcAft>
              <a:buFont typeface="Arial" panose="020B0604020202020204" pitchFamily="34" charset="0"/>
              <a:buNone/>
              <a:defRPr sz="1600" kern="1200">
                <a:solidFill>
                  <a:schemeClr val="bg1"/>
                </a:solidFill>
                <a:latin typeface="+mn-lt"/>
                <a:ea typeface="+mn-ea"/>
                <a:cs typeface="Arial" panose="020B0604020202020204" pitchFamily="34" charset="0"/>
              </a:defRPr>
            </a:lvl3pPr>
            <a:lvl4pPr marL="813816" indent="0" algn="l" defTabSz="914400" rtl="0" eaLnBrk="1" latinLnBrk="0" hangingPunct="1">
              <a:lnSpc>
                <a:spcPct val="100000"/>
              </a:lnSpc>
              <a:spcBef>
                <a:spcPts val="0"/>
              </a:spcBef>
              <a:spcAft>
                <a:spcPts val="300"/>
              </a:spcAft>
              <a:buFont typeface="Arial" panose="020B0604020202020204" pitchFamily="34" charset="0"/>
              <a:buNone/>
              <a:defRPr sz="1600" kern="1200">
                <a:solidFill>
                  <a:schemeClr val="bg1"/>
                </a:solidFill>
                <a:latin typeface="+mn-lt"/>
                <a:ea typeface="+mn-ea"/>
                <a:cs typeface="Arial" panose="020B0604020202020204" pitchFamily="34" charset="0"/>
              </a:defRPr>
            </a:lvl4pPr>
            <a:lvl5pPr marL="1161288" indent="0" algn="l" defTabSz="914400" rtl="0" eaLnBrk="1" latinLnBrk="0" hangingPunct="1">
              <a:lnSpc>
                <a:spcPct val="100000"/>
              </a:lnSpc>
              <a:spcBef>
                <a:spcPts val="0"/>
              </a:spcBef>
              <a:spcAft>
                <a:spcPts val="300"/>
              </a:spcAft>
              <a:buSzPct val="100000"/>
              <a:buFont typeface="Arial" panose="020B0604020202020204" pitchFamily="34" charset="0"/>
              <a:buNone/>
              <a:defRPr sz="1600" kern="1200">
                <a:solidFill>
                  <a:schemeClr val="bg1"/>
                </a:solidFill>
                <a:latin typeface="+mn-lt"/>
                <a:ea typeface="+mn-ea"/>
                <a:cs typeface="Arial" panose="020B0604020202020204" pitchFamily="34" charset="0"/>
              </a:defRPr>
            </a:lvl5pPr>
            <a:lvl6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6pPr>
            <a:lvl7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7pPr>
            <a:lvl8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8pPr>
            <a:lvl9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9pPr>
          </a:lstStyle>
          <a:p>
            <a:r>
              <a:rPr lang="en-US" sz="900" i="1" dirty="0"/>
              <a:t>Confidential, Draft and Pre-Decisional</a:t>
            </a:r>
          </a:p>
        </p:txBody>
      </p:sp>
    </p:spTree>
    <p:extLst>
      <p:ext uri="{BB962C8B-B14F-4D97-AF65-F5344CB8AC3E}">
        <p14:creationId xmlns:p14="http://schemas.microsoft.com/office/powerpoint/2010/main" val="1724469683"/>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showMasterSp="0" preserve="1" userDrawn="1">
  <p:cSld name="1/2">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AE8063F9-BD79-4AC7-AE37-FA41373B03AA}"/>
              </a:ext>
            </a:extLst>
          </p:cNvPr>
          <p:cNvGraphicFramePr>
            <a:graphicFrameLocks noChangeAspect="1"/>
          </p:cNvGraphicFramePr>
          <p:nvPr userDrawn="1">
            <p:custDataLst>
              <p:tags r:id="rId1"/>
            </p:custDataLst>
            <p:extLst>
              <p:ext uri="{D42A27DB-BD31-4B8C-83A1-F6EECF244321}">
                <p14:modId xmlns:p14="http://schemas.microsoft.com/office/powerpoint/2010/main" val="807725403"/>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11" imgW="592" imgH="591" progId="TCLayout.ActiveDocument.1">
                  <p:embed/>
                </p:oleObj>
              </mc:Choice>
              <mc:Fallback>
                <p:oleObj name="think-cell Slide" r:id="rId11" imgW="592" imgH="591" progId="TCLayout.ActiveDocument.1">
                  <p:embed/>
                  <p:pic>
                    <p:nvPicPr>
                      <p:cNvPr id="3" name="Object 2" hidden="1">
                        <a:extLst>
                          <a:ext uri="{FF2B5EF4-FFF2-40B4-BE49-F238E27FC236}">
                            <a16:creationId xmlns:a16="http://schemas.microsoft.com/office/drawing/2014/main" id="{AE8063F9-BD79-4AC7-AE37-FA41373B03AA}"/>
                          </a:ext>
                        </a:extLst>
                      </p:cNvPr>
                      <p:cNvPicPr/>
                      <p:nvPr/>
                    </p:nvPicPr>
                    <p:blipFill>
                      <a:blip r:embed="rId12"/>
                      <a:stretch>
                        <a:fillRect/>
                      </a:stretch>
                    </p:blipFill>
                    <p:spPr>
                      <a:xfrm>
                        <a:off x="1588" y="1588"/>
                        <a:ext cx="1588" cy="1588"/>
                      </a:xfrm>
                      <a:prstGeom prst="rect">
                        <a:avLst/>
                      </a:prstGeom>
                    </p:spPr>
                  </p:pic>
                </p:oleObj>
              </mc:Fallback>
            </mc:AlternateContent>
          </a:graphicData>
        </a:graphic>
      </p:graphicFrame>
      <p:sp>
        <p:nvSpPr>
          <p:cNvPr id="2" name="Rectangle 3" hidden="1">
            <a:extLst>
              <a:ext uri="{FF2B5EF4-FFF2-40B4-BE49-F238E27FC236}">
                <a16:creationId xmlns:a16="http://schemas.microsoft.com/office/drawing/2014/main" id="{7D5CD0B7-78F0-4D90-8217-39B2ABEF29EA}"/>
              </a:ext>
            </a:extLst>
          </p:cNvPr>
          <p:cNvSpPr/>
          <p:nvPr userDrawn="1">
            <p:custDataLst>
              <p:tags r:id="rId2"/>
            </p:custDataLst>
          </p:nvPr>
        </p:nvSpPr>
        <p:spPr>
          <a:xfrm>
            <a:off x="0" y="0"/>
            <a:ext cx="158750" cy="158750"/>
          </a:xfrm>
          <a:prstGeom prst="rect">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a:spcBef>
                <a:spcPts val="300"/>
              </a:spcBef>
              <a:spcAft>
                <a:spcPts val="300"/>
              </a:spcAft>
            </a:pPr>
            <a:endParaRPr lang="en-US" sz="2200" b="1" i="0" baseline="0" dirty="0">
              <a:solidFill>
                <a:schemeClr val="bg1"/>
              </a:solidFill>
              <a:latin typeface="Arial" panose="020B0604020202020204" pitchFamily="34" charset="0"/>
              <a:ea typeface="+mj-ea"/>
              <a:cs typeface="+mj-cs"/>
              <a:sym typeface="Arial" panose="020B0604020202020204" pitchFamily="34" charset="0"/>
            </a:endParaRPr>
          </a:p>
        </p:txBody>
      </p:sp>
      <p:sp>
        <p:nvSpPr>
          <p:cNvPr id="7" name="RectangleLight">
            <a:extLst>
              <a:ext uri="{FF2B5EF4-FFF2-40B4-BE49-F238E27FC236}">
                <a16:creationId xmlns:a16="http://schemas.microsoft.com/office/drawing/2014/main" id="{2365F90A-9CD8-40EE-93CD-2729135A9569}"/>
              </a:ext>
            </a:extLst>
          </p:cNvPr>
          <p:cNvSpPr/>
          <p:nvPr userDrawn="1">
            <p:custDataLst>
              <p:tags r:id="rId3"/>
            </p:custDataLst>
          </p:nvPr>
        </p:nvSpPr>
        <p:spPr bwMode="ltGray">
          <a:xfrm>
            <a:off x="4569714" y="0"/>
            <a:ext cx="4574286" cy="6858000"/>
          </a:xfrm>
          <a:prstGeom prst="rect">
            <a:avLst/>
          </a:prstGeom>
          <a:solidFill>
            <a:srgbClr val="DBE3F9"/>
          </a:solidFill>
          <a:ln w="63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t" anchorCtr="0" forceAA="0" compatLnSpc="1">
            <a:prstTxWarp prst="textNoShape">
              <a:avLst/>
            </a:prstTxWarp>
            <a:noAutofit/>
          </a:bodyPr>
          <a:lstStyle/>
          <a:p>
            <a:pPr algn="ctr"/>
            <a:endParaRPr lang="en-US" sz="1350" dirty="0">
              <a:solidFill>
                <a:srgbClr val="F0F0F0"/>
              </a:solidFill>
              <a:latin typeface="Arial" panose="020B0604020202020204" pitchFamily="34" charset="0"/>
            </a:endParaRPr>
          </a:p>
        </p:txBody>
      </p:sp>
      <p:sp>
        <p:nvSpPr>
          <p:cNvPr id="28" name="Slide Number">
            <a:extLst>
              <a:ext uri="{FF2B5EF4-FFF2-40B4-BE49-F238E27FC236}">
                <a16:creationId xmlns:a16="http://schemas.microsoft.com/office/drawing/2014/main" id="{189FC83F-F940-442F-8A4B-3FFD875A4CE1}"/>
              </a:ext>
            </a:extLst>
          </p:cNvPr>
          <p:cNvSpPr>
            <a:spLocks noChangeArrowheads="1"/>
          </p:cNvSpPr>
          <p:nvPr userDrawn="1">
            <p:custDataLst>
              <p:tags r:id="rId4"/>
            </p:custDataLst>
          </p:nvPr>
        </p:nvSpPr>
        <p:spPr bwMode="ltGray">
          <a:xfrm>
            <a:off x="8476488" y="6501669"/>
            <a:ext cx="244126" cy="123111"/>
          </a:xfrm>
          <a:prstGeom prst="rect">
            <a:avLst/>
          </a:prstGeom>
          <a:noFill/>
          <a:ln w="9525" algn="ctr">
            <a:noFill/>
            <a:miter lim="800000"/>
            <a:headEnd/>
            <a:tailEnd/>
          </a:ln>
          <a:effectLst/>
        </p:spPr>
        <p:txBody>
          <a:bodyPr wrap="square" lIns="0" tIns="0" rIns="0" bIns="0" anchor="b">
            <a:spAutoFit/>
          </a:bodyPr>
          <a:lstStyle/>
          <a:p>
            <a:pPr algn="r" defTabSz="458047" fontAlgn="auto">
              <a:spcBef>
                <a:spcPts val="0"/>
              </a:spcBef>
              <a:spcAft>
                <a:spcPts val="0"/>
              </a:spcAft>
              <a:defRPr/>
            </a:pPr>
            <a:fld id="{4ABDCABE-3F10-B64C-92F1-862014417034}" type="slidenum">
              <a:rPr lang="en-US" sz="800" smtClean="0">
                <a:solidFill>
                  <a:schemeClr val="tx1"/>
                </a:solidFill>
                <a:latin typeface="+mn-lt"/>
                <a:ea typeface="+mn-ea"/>
                <a:cs typeface="Arial" panose="020B0604020202020204" pitchFamily="34" charset="0"/>
              </a:rPr>
              <a:pPr algn="r" defTabSz="458047" fontAlgn="auto">
                <a:spcBef>
                  <a:spcPts val="0"/>
                </a:spcBef>
                <a:spcAft>
                  <a:spcPts val="0"/>
                </a:spcAft>
                <a:defRPr/>
              </a:pPr>
              <a:t>‹#›</a:t>
            </a:fld>
            <a:endParaRPr lang="en-US" sz="800" dirty="0">
              <a:solidFill>
                <a:schemeClr val="tx1"/>
              </a:solidFill>
              <a:latin typeface="+mn-lt"/>
              <a:ea typeface="+mn-ea"/>
              <a:cs typeface="Arial" panose="020B0604020202020204" pitchFamily="34" charset="0"/>
            </a:endParaRPr>
          </a:p>
        </p:txBody>
      </p:sp>
      <p:sp>
        <p:nvSpPr>
          <p:cNvPr id="10" name="5. Source" hidden="1">
            <a:extLst>
              <a:ext uri="{FF2B5EF4-FFF2-40B4-BE49-F238E27FC236}">
                <a16:creationId xmlns:a16="http://schemas.microsoft.com/office/drawing/2014/main" id="{0AB58A89-F6F4-4862-B0B6-9B56563426ED}"/>
              </a:ext>
            </a:extLst>
          </p:cNvPr>
          <p:cNvSpPr txBox="1">
            <a:spLocks/>
          </p:cNvSpPr>
          <p:nvPr userDrawn="1">
            <p:custDataLst>
              <p:tags r:id="rId5"/>
            </p:custDataLst>
          </p:nvPr>
        </p:nvSpPr>
        <p:spPr>
          <a:xfrm>
            <a:off x="416052" y="6501669"/>
            <a:ext cx="3869385" cy="123111"/>
          </a:xfrm>
          <a:prstGeom prst="rect">
            <a:avLst/>
          </a:prstGeom>
        </p:spPr>
        <p:txBody>
          <a:bodyPr vert="horz" wrap="square" lIns="0" tIns="0" rIns="0" bIns="0" rtlCol="0" anchor="b">
            <a:noAutofit/>
          </a:bodyPr>
          <a:lstStyle>
            <a:defPPr>
              <a:defRPr lang="en-US"/>
            </a:defPPr>
            <a:lvl1pPr indent="0">
              <a:lnSpc>
                <a:spcPct val="100000"/>
              </a:lnSpc>
              <a:spcBef>
                <a:spcPts val="300"/>
              </a:spcBef>
              <a:spcAft>
                <a:spcPts val="300"/>
              </a:spcAft>
              <a:buFont typeface="Segoe UI" panose="020B0502040204020203" pitchFamily="34" charset="0"/>
              <a:buChar char="​"/>
              <a:defRPr sz="800">
                <a:cs typeface="Arial" panose="020B0604020202020204" pitchFamily="34" charset="0"/>
              </a:defRPr>
            </a:lvl1pPr>
            <a:lvl2pPr marL="228600"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lvl="0"/>
            <a:r>
              <a:rPr lang="en-US" dirty="0"/>
              <a:t>Source: …</a:t>
            </a:r>
          </a:p>
        </p:txBody>
      </p:sp>
      <p:sp>
        <p:nvSpPr>
          <p:cNvPr id="11" name="1. On-page tracker">
            <a:extLst>
              <a:ext uri="{FF2B5EF4-FFF2-40B4-BE49-F238E27FC236}">
                <a16:creationId xmlns:a16="http://schemas.microsoft.com/office/drawing/2014/main" id="{80C43D9A-8871-4E21-8014-7D0511A34A5D}"/>
              </a:ext>
            </a:extLst>
          </p:cNvPr>
          <p:cNvSpPr>
            <a:spLocks noGrp="1"/>
          </p:cNvSpPr>
          <p:nvPr>
            <p:ph type="body" sz="quarter" idx="10" hasCustomPrompt="1"/>
            <p:custDataLst>
              <p:tags r:id="rId6"/>
            </p:custDataLst>
          </p:nvPr>
        </p:nvSpPr>
        <p:spPr>
          <a:xfrm>
            <a:off x="416052" y="41597"/>
            <a:ext cx="2765298" cy="123111"/>
          </a:xfrm>
          <a:prstGeom prst="rect">
            <a:avLst/>
          </a:prstGeom>
          <a:ln w="6350">
            <a:noFill/>
            <a:miter lim="800000"/>
          </a:ln>
        </p:spPr>
        <p:txBody>
          <a:bodyPr vert="horz" wrap="square" lIns="0" tIns="0" rIns="0" bIns="0" rtlCol="0">
            <a:spAutoFit/>
          </a:bodyPr>
          <a:lstStyle>
            <a:lvl1pPr>
              <a:defRPr lang="en-US" sz="800" b="0" dirty="0">
                <a:cs typeface="+mn-cs"/>
              </a:defRPr>
            </a:lvl1pPr>
          </a:lstStyle>
          <a:p>
            <a:pPr lvl="0"/>
            <a:r>
              <a:rPr lang="en-US" dirty="0"/>
              <a:t>Add tracker</a:t>
            </a:r>
          </a:p>
        </p:txBody>
      </p:sp>
      <p:sp>
        <p:nvSpPr>
          <p:cNvPr id="12" name="2. Slide Title">
            <a:extLst>
              <a:ext uri="{FF2B5EF4-FFF2-40B4-BE49-F238E27FC236}">
                <a16:creationId xmlns:a16="http://schemas.microsoft.com/office/drawing/2014/main" id="{D0AE5B54-AB0E-4484-9346-E286DDC6EE22}"/>
              </a:ext>
            </a:extLst>
          </p:cNvPr>
          <p:cNvSpPr>
            <a:spLocks noGrp="1"/>
          </p:cNvSpPr>
          <p:nvPr>
            <p:ph type="title"/>
            <p:custDataLst>
              <p:tags r:id="rId7"/>
            </p:custDataLst>
          </p:nvPr>
        </p:nvSpPr>
        <p:spPr>
          <a:xfrm>
            <a:off x="416052" y="173736"/>
            <a:ext cx="3869385" cy="338554"/>
          </a:xfrm>
        </p:spPr>
        <p:txBody>
          <a:bodyPr wrap="square">
            <a:spAutoFit/>
          </a:bodyPr>
          <a:lstStyle/>
          <a:p>
            <a:r>
              <a:rPr lang="en-US"/>
              <a:t>Click to edit Master title style</a:t>
            </a:r>
            <a:endParaRPr lang="en-US" dirty="0"/>
          </a:p>
        </p:txBody>
      </p:sp>
      <p:sp>
        <p:nvSpPr>
          <p:cNvPr id="13" name="3. Subtitle">
            <a:extLst>
              <a:ext uri="{FF2B5EF4-FFF2-40B4-BE49-F238E27FC236}">
                <a16:creationId xmlns:a16="http://schemas.microsoft.com/office/drawing/2014/main" id="{515FD66B-17DF-4FD2-AACA-1776A1723322}"/>
              </a:ext>
            </a:extLst>
          </p:cNvPr>
          <p:cNvSpPr>
            <a:spLocks noGrp="1"/>
          </p:cNvSpPr>
          <p:nvPr>
            <p:ph type="subTitle" idx="1"/>
            <p:custDataLst>
              <p:tags r:id="rId8"/>
            </p:custDataLst>
          </p:nvPr>
        </p:nvSpPr>
        <p:spPr>
          <a:xfrm>
            <a:off x="416052" y="525928"/>
            <a:ext cx="3869385" cy="246221"/>
          </a:xfrm>
          <a:prstGeom prst="rect">
            <a:avLst/>
          </a:prstGeom>
        </p:spPr>
        <p:txBody>
          <a:bodyPr wrap="square">
            <a:noAutofit/>
          </a:bodyPr>
          <a:lstStyle>
            <a:lvl1pPr marL="0" indent="0" algn="l">
              <a:buNone/>
              <a:defRPr sz="1600" b="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14" name="Documenttype">
            <a:extLst>
              <a:ext uri="{FF2B5EF4-FFF2-40B4-BE49-F238E27FC236}">
                <a16:creationId xmlns:a16="http://schemas.microsoft.com/office/drawing/2014/main" id="{F6423CDC-10C6-4893-AAB3-4DC3BAB587DA}"/>
              </a:ext>
            </a:extLst>
          </p:cNvPr>
          <p:cNvSpPr txBox="1">
            <a:spLocks/>
          </p:cNvSpPr>
          <p:nvPr userDrawn="1">
            <p:custDataLst>
              <p:tags r:id="rId9"/>
            </p:custDataLst>
          </p:nvPr>
        </p:nvSpPr>
        <p:spPr>
          <a:xfrm>
            <a:off x="412114" y="6419762"/>
            <a:ext cx="2871621" cy="365213"/>
          </a:xfrm>
          <a:prstGeom prst="rect">
            <a:avLst/>
          </a:prstGeom>
        </p:spPr>
        <p:txBody>
          <a:bodyPr vert="horz" wrap="square" lIns="0" tIns="0" rIns="0" bIns="0" rtlCol="0" anchor="b">
            <a:noAutofit/>
          </a:bodyPr>
          <a:lstStyle>
            <a:lvl1pPr marL="0" indent="0" algn="l" defTabSz="914400" rtl="0" eaLnBrk="1" latinLnBrk="0" hangingPunct="1">
              <a:lnSpc>
                <a:spcPct val="100000"/>
              </a:lnSpc>
              <a:spcBef>
                <a:spcPts val="300"/>
              </a:spcBef>
              <a:spcAft>
                <a:spcPts val="300"/>
              </a:spcAft>
              <a:buFont typeface="Segoe UI" panose="020B0502040204020203" pitchFamily="34" charset="0"/>
              <a:buNone/>
              <a:defRPr sz="1400" kern="1200">
                <a:solidFill>
                  <a:schemeClr val="tx1"/>
                </a:solidFill>
                <a:latin typeface="+mn-lt"/>
                <a:ea typeface="+mn-ea"/>
                <a:cs typeface="Arial" panose="020B0604020202020204" pitchFamily="34" charset="0"/>
              </a:defRPr>
            </a:lvl1pPr>
            <a:lvl2pPr marL="115888" indent="0" algn="l" defTabSz="914400" rtl="0" eaLnBrk="1" latinLnBrk="0" hangingPunct="1">
              <a:lnSpc>
                <a:spcPct val="100000"/>
              </a:lnSpc>
              <a:spcBef>
                <a:spcPts val="0"/>
              </a:spcBef>
              <a:spcAft>
                <a:spcPts val="300"/>
              </a:spcAft>
              <a:buFont typeface="Wingdings" panose="05000000000000000000" pitchFamily="2" charset="2"/>
              <a:buNone/>
              <a:defRPr sz="1600" kern="1200">
                <a:solidFill>
                  <a:schemeClr val="bg1"/>
                </a:solidFill>
                <a:latin typeface="+mn-lt"/>
                <a:ea typeface="+mn-ea"/>
                <a:cs typeface="Arial" panose="020B0604020202020204" pitchFamily="34" charset="0"/>
              </a:defRPr>
            </a:lvl2pPr>
            <a:lvl3pPr marL="466344" indent="0" algn="l" defTabSz="914400" rtl="0" eaLnBrk="1" latinLnBrk="0" hangingPunct="1">
              <a:lnSpc>
                <a:spcPct val="100000"/>
              </a:lnSpc>
              <a:spcBef>
                <a:spcPts val="0"/>
              </a:spcBef>
              <a:spcAft>
                <a:spcPts val="300"/>
              </a:spcAft>
              <a:buFont typeface="Arial" panose="020B0604020202020204" pitchFamily="34" charset="0"/>
              <a:buNone/>
              <a:defRPr sz="1600" kern="1200">
                <a:solidFill>
                  <a:schemeClr val="bg1"/>
                </a:solidFill>
                <a:latin typeface="+mn-lt"/>
                <a:ea typeface="+mn-ea"/>
                <a:cs typeface="Arial" panose="020B0604020202020204" pitchFamily="34" charset="0"/>
              </a:defRPr>
            </a:lvl3pPr>
            <a:lvl4pPr marL="813816" indent="0" algn="l" defTabSz="914400" rtl="0" eaLnBrk="1" latinLnBrk="0" hangingPunct="1">
              <a:lnSpc>
                <a:spcPct val="100000"/>
              </a:lnSpc>
              <a:spcBef>
                <a:spcPts val="0"/>
              </a:spcBef>
              <a:spcAft>
                <a:spcPts val="300"/>
              </a:spcAft>
              <a:buFont typeface="Arial" panose="020B0604020202020204" pitchFamily="34" charset="0"/>
              <a:buNone/>
              <a:defRPr sz="1600" kern="1200">
                <a:solidFill>
                  <a:schemeClr val="bg1"/>
                </a:solidFill>
                <a:latin typeface="+mn-lt"/>
                <a:ea typeface="+mn-ea"/>
                <a:cs typeface="Arial" panose="020B0604020202020204" pitchFamily="34" charset="0"/>
              </a:defRPr>
            </a:lvl4pPr>
            <a:lvl5pPr marL="1161288" indent="0" algn="l" defTabSz="914400" rtl="0" eaLnBrk="1" latinLnBrk="0" hangingPunct="1">
              <a:lnSpc>
                <a:spcPct val="100000"/>
              </a:lnSpc>
              <a:spcBef>
                <a:spcPts val="0"/>
              </a:spcBef>
              <a:spcAft>
                <a:spcPts val="300"/>
              </a:spcAft>
              <a:buSzPct val="100000"/>
              <a:buFont typeface="Arial" panose="020B0604020202020204" pitchFamily="34" charset="0"/>
              <a:buNone/>
              <a:defRPr sz="1600" kern="1200">
                <a:solidFill>
                  <a:schemeClr val="bg1"/>
                </a:solidFill>
                <a:latin typeface="+mn-lt"/>
                <a:ea typeface="+mn-ea"/>
                <a:cs typeface="Arial" panose="020B0604020202020204" pitchFamily="34" charset="0"/>
              </a:defRPr>
            </a:lvl5pPr>
            <a:lvl6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6pPr>
            <a:lvl7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7pPr>
            <a:lvl8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8pPr>
            <a:lvl9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9pPr>
          </a:lstStyle>
          <a:p>
            <a:r>
              <a:rPr lang="en-US" sz="900" i="1" dirty="0"/>
              <a:t>Confidential, Draft and Pre-Decisional</a:t>
            </a:r>
          </a:p>
        </p:txBody>
      </p:sp>
    </p:spTree>
    <p:extLst>
      <p:ext uri="{BB962C8B-B14F-4D97-AF65-F5344CB8AC3E}">
        <p14:creationId xmlns:p14="http://schemas.microsoft.com/office/powerpoint/2010/main" val="2722773699"/>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showMasterSp="0" preserve="1" userDrawn="1">
  <p:cSld name="2/3">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3C874AD5-EF74-4210-B94F-F40285F6D1E0}"/>
              </a:ext>
            </a:extLst>
          </p:cNvPr>
          <p:cNvGraphicFramePr>
            <a:graphicFrameLocks noChangeAspect="1"/>
          </p:cNvGraphicFramePr>
          <p:nvPr userDrawn="1">
            <p:custDataLst>
              <p:tags r:id="rId1"/>
            </p:custDataLst>
            <p:extLst>
              <p:ext uri="{D42A27DB-BD31-4B8C-83A1-F6EECF244321}">
                <p14:modId xmlns:p14="http://schemas.microsoft.com/office/powerpoint/2010/main" val="2151103395"/>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11" imgW="592" imgH="591" progId="TCLayout.ActiveDocument.1">
                  <p:embed/>
                </p:oleObj>
              </mc:Choice>
              <mc:Fallback>
                <p:oleObj name="think-cell Slide" r:id="rId11" imgW="592" imgH="591" progId="TCLayout.ActiveDocument.1">
                  <p:embed/>
                  <p:pic>
                    <p:nvPicPr>
                      <p:cNvPr id="3" name="Object 2" hidden="1">
                        <a:extLst>
                          <a:ext uri="{FF2B5EF4-FFF2-40B4-BE49-F238E27FC236}">
                            <a16:creationId xmlns:a16="http://schemas.microsoft.com/office/drawing/2014/main" id="{3C874AD5-EF74-4210-B94F-F40285F6D1E0}"/>
                          </a:ext>
                        </a:extLst>
                      </p:cNvPr>
                      <p:cNvPicPr/>
                      <p:nvPr/>
                    </p:nvPicPr>
                    <p:blipFill>
                      <a:blip r:embed="rId12"/>
                      <a:stretch>
                        <a:fillRect/>
                      </a:stretch>
                    </p:blipFill>
                    <p:spPr>
                      <a:xfrm>
                        <a:off x="1588" y="1588"/>
                        <a:ext cx="1588" cy="1588"/>
                      </a:xfrm>
                      <a:prstGeom prst="rect">
                        <a:avLst/>
                      </a:prstGeom>
                    </p:spPr>
                  </p:pic>
                </p:oleObj>
              </mc:Fallback>
            </mc:AlternateContent>
          </a:graphicData>
        </a:graphic>
      </p:graphicFrame>
      <p:sp>
        <p:nvSpPr>
          <p:cNvPr id="2" name="Rectangle 3" hidden="1">
            <a:extLst>
              <a:ext uri="{FF2B5EF4-FFF2-40B4-BE49-F238E27FC236}">
                <a16:creationId xmlns:a16="http://schemas.microsoft.com/office/drawing/2014/main" id="{D1DF5CE8-D561-43C7-AB94-A5D89A58CD8A}"/>
              </a:ext>
            </a:extLst>
          </p:cNvPr>
          <p:cNvSpPr/>
          <p:nvPr userDrawn="1">
            <p:custDataLst>
              <p:tags r:id="rId2"/>
            </p:custDataLst>
          </p:nvPr>
        </p:nvSpPr>
        <p:spPr>
          <a:xfrm>
            <a:off x="0" y="0"/>
            <a:ext cx="158750" cy="158750"/>
          </a:xfrm>
          <a:prstGeom prst="rect">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a:spcBef>
                <a:spcPts val="300"/>
              </a:spcBef>
              <a:spcAft>
                <a:spcPts val="300"/>
              </a:spcAft>
            </a:pPr>
            <a:endParaRPr lang="en-US" sz="2200" b="1" i="0" baseline="0" dirty="0">
              <a:solidFill>
                <a:schemeClr val="bg1"/>
              </a:solidFill>
              <a:latin typeface="Arial" panose="020B0604020202020204" pitchFamily="34" charset="0"/>
              <a:ea typeface="+mj-ea"/>
              <a:cs typeface="+mj-cs"/>
              <a:sym typeface="Arial" panose="020B0604020202020204" pitchFamily="34" charset="0"/>
            </a:endParaRPr>
          </a:p>
        </p:txBody>
      </p:sp>
      <p:sp>
        <p:nvSpPr>
          <p:cNvPr id="7" name="RectangleLight">
            <a:extLst>
              <a:ext uri="{FF2B5EF4-FFF2-40B4-BE49-F238E27FC236}">
                <a16:creationId xmlns:a16="http://schemas.microsoft.com/office/drawing/2014/main" id="{2365F90A-9CD8-40EE-93CD-2729135A9569}"/>
              </a:ext>
            </a:extLst>
          </p:cNvPr>
          <p:cNvSpPr/>
          <p:nvPr userDrawn="1">
            <p:custDataLst>
              <p:tags r:id="rId3"/>
            </p:custDataLst>
          </p:nvPr>
        </p:nvSpPr>
        <p:spPr bwMode="ltGray">
          <a:xfrm>
            <a:off x="5872734" y="0"/>
            <a:ext cx="3271266" cy="6858000"/>
          </a:xfrm>
          <a:prstGeom prst="rect">
            <a:avLst/>
          </a:prstGeom>
          <a:solidFill>
            <a:srgbClr val="DBE3F9"/>
          </a:solidFill>
          <a:ln w="63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t" anchorCtr="0" forceAA="0" compatLnSpc="1">
            <a:prstTxWarp prst="textNoShape">
              <a:avLst/>
            </a:prstTxWarp>
            <a:noAutofit/>
          </a:bodyPr>
          <a:lstStyle/>
          <a:p>
            <a:pPr algn="ctr"/>
            <a:endParaRPr lang="en-US" sz="1350" dirty="0">
              <a:solidFill>
                <a:srgbClr val="F0F0F0"/>
              </a:solidFill>
              <a:latin typeface="Arial" panose="020B0604020202020204" pitchFamily="34" charset="0"/>
            </a:endParaRPr>
          </a:p>
        </p:txBody>
      </p:sp>
      <p:sp>
        <p:nvSpPr>
          <p:cNvPr id="28" name="Slide Number">
            <a:extLst>
              <a:ext uri="{FF2B5EF4-FFF2-40B4-BE49-F238E27FC236}">
                <a16:creationId xmlns:a16="http://schemas.microsoft.com/office/drawing/2014/main" id="{0151F0BA-80A8-4F21-BC61-52898A9C097C}"/>
              </a:ext>
            </a:extLst>
          </p:cNvPr>
          <p:cNvSpPr>
            <a:spLocks noChangeArrowheads="1"/>
          </p:cNvSpPr>
          <p:nvPr userDrawn="1">
            <p:custDataLst>
              <p:tags r:id="rId4"/>
            </p:custDataLst>
          </p:nvPr>
        </p:nvSpPr>
        <p:spPr bwMode="ltGray">
          <a:xfrm>
            <a:off x="8476488" y="6501669"/>
            <a:ext cx="244126" cy="123111"/>
          </a:xfrm>
          <a:prstGeom prst="rect">
            <a:avLst/>
          </a:prstGeom>
          <a:noFill/>
          <a:ln w="9525" algn="ctr">
            <a:noFill/>
            <a:miter lim="800000"/>
            <a:headEnd/>
            <a:tailEnd/>
          </a:ln>
          <a:effectLst/>
        </p:spPr>
        <p:txBody>
          <a:bodyPr wrap="square" lIns="0" tIns="0" rIns="0" bIns="0" anchor="b">
            <a:spAutoFit/>
          </a:bodyPr>
          <a:lstStyle/>
          <a:p>
            <a:pPr algn="r" defTabSz="458047" fontAlgn="auto">
              <a:spcBef>
                <a:spcPts val="0"/>
              </a:spcBef>
              <a:spcAft>
                <a:spcPts val="0"/>
              </a:spcAft>
              <a:defRPr/>
            </a:pPr>
            <a:fld id="{4ABDCABE-3F10-B64C-92F1-862014417034}" type="slidenum">
              <a:rPr lang="en-US" sz="800" smtClean="0">
                <a:solidFill>
                  <a:schemeClr val="tx1"/>
                </a:solidFill>
                <a:latin typeface="+mn-lt"/>
                <a:ea typeface="+mn-ea"/>
                <a:cs typeface="Arial" panose="020B0604020202020204" pitchFamily="34" charset="0"/>
              </a:rPr>
              <a:pPr algn="r" defTabSz="458047" fontAlgn="auto">
                <a:spcBef>
                  <a:spcPts val="0"/>
                </a:spcBef>
                <a:spcAft>
                  <a:spcPts val="0"/>
                </a:spcAft>
                <a:defRPr/>
              </a:pPr>
              <a:t>‹#›</a:t>
            </a:fld>
            <a:endParaRPr lang="en-US" sz="800" dirty="0">
              <a:solidFill>
                <a:schemeClr val="tx1"/>
              </a:solidFill>
              <a:latin typeface="+mn-lt"/>
              <a:ea typeface="+mn-ea"/>
              <a:cs typeface="Arial" panose="020B0604020202020204" pitchFamily="34" charset="0"/>
            </a:endParaRPr>
          </a:p>
        </p:txBody>
      </p:sp>
      <p:sp>
        <p:nvSpPr>
          <p:cNvPr id="10" name="5. Source" hidden="1">
            <a:extLst>
              <a:ext uri="{FF2B5EF4-FFF2-40B4-BE49-F238E27FC236}">
                <a16:creationId xmlns:a16="http://schemas.microsoft.com/office/drawing/2014/main" id="{D3CEBF83-E241-4D4D-9783-E5C68CC3AF4E}"/>
              </a:ext>
            </a:extLst>
          </p:cNvPr>
          <p:cNvSpPr txBox="1">
            <a:spLocks/>
          </p:cNvSpPr>
          <p:nvPr userDrawn="1">
            <p:custDataLst>
              <p:tags r:id="rId5"/>
            </p:custDataLst>
          </p:nvPr>
        </p:nvSpPr>
        <p:spPr>
          <a:xfrm>
            <a:off x="416052" y="6501669"/>
            <a:ext cx="5225477" cy="123111"/>
          </a:xfrm>
          <a:prstGeom prst="rect">
            <a:avLst/>
          </a:prstGeom>
        </p:spPr>
        <p:txBody>
          <a:bodyPr vert="horz" wrap="square" lIns="0" tIns="0" rIns="0" bIns="0" rtlCol="0" anchor="b">
            <a:noAutofit/>
          </a:bodyPr>
          <a:lstStyle>
            <a:defPPr>
              <a:defRPr lang="en-US"/>
            </a:defPPr>
            <a:lvl1pPr indent="0">
              <a:lnSpc>
                <a:spcPct val="100000"/>
              </a:lnSpc>
              <a:spcBef>
                <a:spcPts val="300"/>
              </a:spcBef>
              <a:spcAft>
                <a:spcPts val="300"/>
              </a:spcAft>
              <a:buFont typeface="Segoe UI" panose="020B0502040204020203" pitchFamily="34" charset="0"/>
              <a:buChar char="​"/>
              <a:defRPr sz="800">
                <a:cs typeface="Arial" panose="020B0604020202020204" pitchFamily="34" charset="0"/>
              </a:defRPr>
            </a:lvl1pPr>
            <a:lvl2pPr marL="228600"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lvl="0"/>
            <a:r>
              <a:rPr lang="en-US" dirty="0"/>
              <a:t>Source: …</a:t>
            </a:r>
          </a:p>
        </p:txBody>
      </p:sp>
      <p:sp>
        <p:nvSpPr>
          <p:cNvPr id="11" name="1. On-page tracker">
            <a:extLst>
              <a:ext uri="{FF2B5EF4-FFF2-40B4-BE49-F238E27FC236}">
                <a16:creationId xmlns:a16="http://schemas.microsoft.com/office/drawing/2014/main" id="{14B1AC38-9340-4F04-B7F9-727A4C198432}"/>
              </a:ext>
            </a:extLst>
          </p:cNvPr>
          <p:cNvSpPr>
            <a:spLocks noGrp="1"/>
          </p:cNvSpPr>
          <p:nvPr>
            <p:ph type="body" sz="quarter" idx="10" hasCustomPrompt="1"/>
            <p:custDataLst>
              <p:tags r:id="rId6"/>
            </p:custDataLst>
          </p:nvPr>
        </p:nvSpPr>
        <p:spPr>
          <a:xfrm>
            <a:off x="416052" y="41597"/>
            <a:ext cx="2765298" cy="123111"/>
          </a:xfrm>
          <a:prstGeom prst="rect">
            <a:avLst/>
          </a:prstGeom>
          <a:ln w="6350">
            <a:noFill/>
            <a:miter lim="800000"/>
          </a:ln>
        </p:spPr>
        <p:txBody>
          <a:bodyPr vert="horz" wrap="square" lIns="0" tIns="0" rIns="0" bIns="0" rtlCol="0">
            <a:spAutoFit/>
          </a:bodyPr>
          <a:lstStyle>
            <a:lvl1pPr>
              <a:defRPr lang="en-US" sz="800" b="0" dirty="0">
                <a:cs typeface="+mn-cs"/>
              </a:defRPr>
            </a:lvl1pPr>
          </a:lstStyle>
          <a:p>
            <a:pPr lvl="0"/>
            <a:r>
              <a:rPr lang="en-US" dirty="0"/>
              <a:t>Add tracker</a:t>
            </a:r>
          </a:p>
        </p:txBody>
      </p:sp>
      <p:sp>
        <p:nvSpPr>
          <p:cNvPr id="12" name="2. Slide Title">
            <a:extLst>
              <a:ext uri="{FF2B5EF4-FFF2-40B4-BE49-F238E27FC236}">
                <a16:creationId xmlns:a16="http://schemas.microsoft.com/office/drawing/2014/main" id="{E0989CC3-989C-4053-8FFF-166827696BD9}"/>
              </a:ext>
            </a:extLst>
          </p:cNvPr>
          <p:cNvSpPr>
            <a:spLocks noGrp="1"/>
          </p:cNvSpPr>
          <p:nvPr>
            <p:ph type="title"/>
            <p:custDataLst>
              <p:tags r:id="rId7"/>
            </p:custDataLst>
          </p:nvPr>
        </p:nvSpPr>
        <p:spPr>
          <a:xfrm>
            <a:off x="416052" y="173736"/>
            <a:ext cx="5225477" cy="338554"/>
          </a:xfrm>
        </p:spPr>
        <p:txBody>
          <a:bodyPr anchor="t">
            <a:noAutofit/>
          </a:bodyPr>
          <a:lstStyle/>
          <a:p>
            <a:r>
              <a:rPr lang="en-US"/>
              <a:t>Click to edit Master title style</a:t>
            </a:r>
            <a:endParaRPr lang="en-US" dirty="0"/>
          </a:p>
        </p:txBody>
      </p:sp>
      <p:sp>
        <p:nvSpPr>
          <p:cNvPr id="13" name="3. Subtitle">
            <a:extLst>
              <a:ext uri="{FF2B5EF4-FFF2-40B4-BE49-F238E27FC236}">
                <a16:creationId xmlns:a16="http://schemas.microsoft.com/office/drawing/2014/main" id="{74755987-3A66-4AF7-AF0A-FD37AD28002D}"/>
              </a:ext>
            </a:extLst>
          </p:cNvPr>
          <p:cNvSpPr>
            <a:spLocks noGrp="1"/>
          </p:cNvSpPr>
          <p:nvPr>
            <p:ph type="subTitle" idx="1"/>
            <p:custDataLst>
              <p:tags r:id="rId8"/>
            </p:custDataLst>
          </p:nvPr>
        </p:nvSpPr>
        <p:spPr>
          <a:xfrm>
            <a:off x="416052" y="525928"/>
            <a:ext cx="5225477" cy="246221"/>
          </a:xfrm>
          <a:prstGeom prst="rect">
            <a:avLst/>
          </a:prstGeom>
        </p:spPr>
        <p:txBody>
          <a:bodyPr wrap="square">
            <a:noAutofit/>
          </a:bodyPr>
          <a:lstStyle>
            <a:lvl1pPr marL="0" indent="0" algn="l">
              <a:buNone/>
              <a:defRPr sz="1600" b="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14" name="Documenttype">
            <a:extLst>
              <a:ext uri="{FF2B5EF4-FFF2-40B4-BE49-F238E27FC236}">
                <a16:creationId xmlns:a16="http://schemas.microsoft.com/office/drawing/2014/main" id="{C494F823-6042-40C6-94CD-0F980C6F2DFA}"/>
              </a:ext>
            </a:extLst>
          </p:cNvPr>
          <p:cNvSpPr txBox="1">
            <a:spLocks/>
          </p:cNvSpPr>
          <p:nvPr userDrawn="1">
            <p:custDataLst>
              <p:tags r:id="rId9"/>
            </p:custDataLst>
          </p:nvPr>
        </p:nvSpPr>
        <p:spPr>
          <a:xfrm>
            <a:off x="412114" y="6419762"/>
            <a:ext cx="2871621" cy="365213"/>
          </a:xfrm>
          <a:prstGeom prst="rect">
            <a:avLst/>
          </a:prstGeom>
        </p:spPr>
        <p:txBody>
          <a:bodyPr vert="horz" wrap="square" lIns="0" tIns="0" rIns="0" bIns="0" rtlCol="0" anchor="b">
            <a:noAutofit/>
          </a:bodyPr>
          <a:lstStyle>
            <a:lvl1pPr marL="0" indent="0" algn="l" defTabSz="914400" rtl="0" eaLnBrk="1" latinLnBrk="0" hangingPunct="1">
              <a:lnSpc>
                <a:spcPct val="100000"/>
              </a:lnSpc>
              <a:spcBef>
                <a:spcPts val="300"/>
              </a:spcBef>
              <a:spcAft>
                <a:spcPts val="300"/>
              </a:spcAft>
              <a:buFont typeface="Segoe UI" panose="020B0502040204020203" pitchFamily="34" charset="0"/>
              <a:buNone/>
              <a:defRPr sz="1400" kern="1200">
                <a:solidFill>
                  <a:schemeClr val="tx1"/>
                </a:solidFill>
                <a:latin typeface="+mn-lt"/>
                <a:ea typeface="+mn-ea"/>
                <a:cs typeface="Arial" panose="020B0604020202020204" pitchFamily="34" charset="0"/>
              </a:defRPr>
            </a:lvl1pPr>
            <a:lvl2pPr marL="115888" indent="0" algn="l" defTabSz="914400" rtl="0" eaLnBrk="1" latinLnBrk="0" hangingPunct="1">
              <a:lnSpc>
                <a:spcPct val="100000"/>
              </a:lnSpc>
              <a:spcBef>
                <a:spcPts val="0"/>
              </a:spcBef>
              <a:spcAft>
                <a:spcPts val="300"/>
              </a:spcAft>
              <a:buFont typeface="Wingdings" panose="05000000000000000000" pitchFamily="2" charset="2"/>
              <a:buNone/>
              <a:defRPr sz="1600" kern="1200">
                <a:solidFill>
                  <a:schemeClr val="bg1"/>
                </a:solidFill>
                <a:latin typeface="+mn-lt"/>
                <a:ea typeface="+mn-ea"/>
                <a:cs typeface="Arial" panose="020B0604020202020204" pitchFamily="34" charset="0"/>
              </a:defRPr>
            </a:lvl2pPr>
            <a:lvl3pPr marL="466344" indent="0" algn="l" defTabSz="914400" rtl="0" eaLnBrk="1" latinLnBrk="0" hangingPunct="1">
              <a:lnSpc>
                <a:spcPct val="100000"/>
              </a:lnSpc>
              <a:spcBef>
                <a:spcPts val="0"/>
              </a:spcBef>
              <a:spcAft>
                <a:spcPts val="300"/>
              </a:spcAft>
              <a:buFont typeface="Arial" panose="020B0604020202020204" pitchFamily="34" charset="0"/>
              <a:buNone/>
              <a:defRPr sz="1600" kern="1200">
                <a:solidFill>
                  <a:schemeClr val="bg1"/>
                </a:solidFill>
                <a:latin typeface="+mn-lt"/>
                <a:ea typeface="+mn-ea"/>
                <a:cs typeface="Arial" panose="020B0604020202020204" pitchFamily="34" charset="0"/>
              </a:defRPr>
            </a:lvl3pPr>
            <a:lvl4pPr marL="813816" indent="0" algn="l" defTabSz="914400" rtl="0" eaLnBrk="1" latinLnBrk="0" hangingPunct="1">
              <a:lnSpc>
                <a:spcPct val="100000"/>
              </a:lnSpc>
              <a:spcBef>
                <a:spcPts val="0"/>
              </a:spcBef>
              <a:spcAft>
                <a:spcPts val="300"/>
              </a:spcAft>
              <a:buFont typeface="Arial" panose="020B0604020202020204" pitchFamily="34" charset="0"/>
              <a:buNone/>
              <a:defRPr sz="1600" kern="1200">
                <a:solidFill>
                  <a:schemeClr val="bg1"/>
                </a:solidFill>
                <a:latin typeface="+mn-lt"/>
                <a:ea typeface="+mn-ea"/>
                <a:cs typeface="Arial" panose="020B0604020202020204" pitchFamily="34" charset="0"/>
              </a:defRPr>
            </a:lvl4pPr>
            <a:lvl5pPr marL="1161288" indent="0" algn="l" defTabSz="914400" rtl="0" eaLnBrk="1" latinLnBrk="0" hangingPunct="1">
              <a:lnSpc>
                <a:spcPct val="100000"/>
              </a:lnSpc>
              <a:spcBef>
                <a:spcPts val="0"/>
              </a:spcBef>
              <a:spcAft>
                <a:spcPts val="300"/>
              </a:spcAft>
              <a:buSzPct val="100000"/>
              <a:buFont typeface="Arial" panose="020B0604020202020204" pitchFamily="34" charset="0"/>
              <a:buNone/>
              <a:defRPr sz="1600" kern="1200">
                <a:solidFill>
                  <a:schemeClr val="bg1"/>
                </a:solidFill>
                <a:latin typeface="+mn-lt"/>
                <a:ea typeface="+mn-ea"/>
                <a:cs typeface="Arial" panose="020B0604020202020204" pitchFamily="34" charset="0"/>
              </a:defRPr>
            </a:lvl5pPr>
            <a:lvl6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6pPr>
            <a:lvl7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7pPr>
            <a:lvl8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8pPr>
            <a:lvl9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9pPr>
          </a:lstStyle>
          <a:p>
            <a:r>
              <a:rPr lang="en-US" sz="900" i="1" dirty="0"/>
              <a:t>Confidential, Draft and Pre-Decisional</a:t>
            </a:r>
          </a:p>
        </p:txBody>
      </p:sp>
    </p:spTree>
    <p:extLst>
      <p:ext uri="{BB962C8B-B14F-4D97-AF65-F5344CB8AC3E}">
        <p14:creationId xmlns:p14="http://schemas.microsoft.com/office/powerpoint/2010/main" val="3770640135"/>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showMasterSp="0" preserve="1" userDrawn="1">
  <p:cSld name="3/4 ">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9F7114D8-6025-4386-BA96-B034FE6B3CDB}"/>
              </a:ext>
            </a:extLst>
          </p:cNvPr>
          <p:cNvGraphicFramePr>
            <a:graphicFrameLocks noChangeAspect="1"/>
          </p:cNvGraphicFramePr>
          <p:nvPr userDrawn="1">
            <p:custDataLst>
              <p:tags r:id="rId1"/>
            </p:custDataLst>
            <p:extLst>
              <p:ext uri="{D42A27DB-BD31-4B8C-83A1-F6EECF244321}">
                <p14:modId xmlns:p14="http://schemas.microsoft.com/office/powerpoint/2010/main" val="630411934"/>
              </p:ext>
            </p:extLst>
          </p:nvPr>
        </p:nvGraphicFramePr>
        <p:xfrm>
          <a:off x="1191" y="1588"/>
          <a:ext cx="1191" cy="1588"/>
        </p:xfrm>
        <a:graphic>
          <a:graphicData uri="http://schemas.openxmlformats.org/presentationml/2006/ole">
            <mc:AlternateContent xmlns:mc="http://schemas.openxmlformats.org/markup-compatibility/2006">
              <mc:Choice xmlns:v="urn:schemas-microsoft-com:vml" Requires="v">
                <p:oleObj name="think-cell Slide" r:id="rId11" imgW="413" imgH="416" progId="TCLayout.ActiveDocument.1">
                  <p:embed/>
                </p:oleObj>
              </mc:Choice>
              <mc:Fallback>
                <p:oleObj name="think-cell Slide" r:id="rId11" imgW="413" imgH="416" progId="TCLayout.ActiveDocument.1">
                  <p:embed/>
                  <p:pic>
                    <p:nvPicPr>
                      <p:cNvPr id="3" name="Object 2" hidden="1">
                        <a:extLst>
                          <a:ext uri="{FF2B5EF4-FFF2-40B4-BE49-F238E27FC236}">
                            <a16:creationId xmlns:a16="http://schemas.microsoft.com/office/drawing/2014/main" id="{9F7114D8-6025-4386-BA96-B034FE6B3CDB}"/>
                          </a:ext>
                        </a:extLst>
                      </p:cNvPr>
                      <p:cNvPicPr/>
                      <p:nvPr/>
                    </p:nvPicPr>
                    <p:blipFill>
                      <a:blip r:embed="rId12"/>
                      <a:stretch>
                        <a:fillRect/>
                      </a:stretch>
                    </p:blipFill>
                    <p:spPr>
                      <a:xfrm>
                        <a:off x="1191" y="1588"/>
                        <a:ext cx="1191" cy="1588"/>
                      </a:xfrm>
                      <a:prstGeom prst="rect">
                        <a:avLst/>
                      </a:prstGeom>
                    </p:spPr>
                  </p:pic>
                </p:oleObj>
              </mc:Fallback>
            </mc:AlternateContent>
          </a:graphicData>
        </a:graphic>
      </p:graphicFrame>
      <p:sp>
        <p:nvSpPr>
          <p:cNvPr id="4" name="Rectangle 3" hidden="1">
            <a:extLst>
              <a:ext uri="{FF2B5EF4-FFF2-40B4-BE49-F238E27FC236}">
                <a16:creationId xmlns:a16="http://schemas.microsoft.com/office/drawing/2014/main" id="{C8CB8AD3-3DED-4C3C-8856-6127F6F35972}"/>
              </a:ext>
            </a:extLst>
          </p:cNvPr>
          <p:cNvSpPr/>
          <p:nvPr userDrawn="1">
            <p:custDataLst>
              <p:tags r:id="rId2"/>
            </p:custDataLst>
          </p:nvPr>
        </p:nvSpPr>
        <p:spPr>
          <a:xfrm>
            <a:off x="0" y="0"/>
            <a:ext cx="158750" cy="158750"/>
          </a:xfrm>
          <a:prstGeom prst="rect">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a:spcBef>
                <a:spcPts val="300"/>
              </a:spcBef>
              <a:spcAft>
                <a:spcPts val="300"/>
              </a:spcAft>
            </a:pPr>
            <a:endParaRPr lang="en-US" sz="2200" b="1" i="0" baseline="0" dirty="0">
              <a:solidFill>
                <a:schemeClr val="bg1"/>
              </a:solidFill>
              <a:latin typeface="Arial" panose="020B0604020202020204" pitchFamily="34" charset="0"/>
              <a:ea typeface="+mj-ea"/>
              <a:cs typeface="+mj-cs"/>
              <a:sym typeface="Arial" panose="020B0604020202020204" pitchFamily="34" charset="0"/>
            </a:endParaRPr>
          </a:p>
        </p:txBody>
      </p:sp>
      <p:sp>
        <p:nvSpPr>
          <p:cNvPr id="23" name="RectangleLight">
            <a:extLst>
              <a:ext uri="{FF2B5EF4-FFF2-40B4-BE49-F238E27FC236}">
                <a16:creationId xmlns:a16="http://schemas.microsoft.com/office/drawing/2014/main" id="{A80E2F68-4ED6-42EF-9858-2FE4B1382825}"/>
              </a:ext>
            </a:extLst>
          </p:cNvPr>
          <p:cNvSpPr/>
          <p:nvPr userDrawn="1">
            <p:custDataLst>
              <p:tags r:id="rId3"/>
            </p:custDataLst>
          </p:nvPr>
        </p:nvSpPr>
        <p:spPr bwMode="ltGray">
          <a:xfrm>
            <a:off x="6586062" y="0"/>
            <a:ext cx="2557938" cy="6858000"/>
          </a:xfrm>
          <a:prstGeom prst="rect">
            <a:avLst/>
          </a:prstGeom>
          <a:solidFill>
            <a:srgbClr val="DBE3F9"/>
          </a:solidFill>
          <a:ln w="63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t" anchorCtr="0" forceAA="0" compatLnSpc="1">
            <a:prstTxWarp prst="textNoShape">
              <a:avLst/>
            </a:prstTxWarp>
            <a:noAutofit/>
          </a:bodyP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dirty="0">
              <a:ln>
                <a:noFill/>
              </a:ln>
              <a:solidFill>
                <a:srgbClr val="F0F0F0"/>
              </a:solidFill>
              <a:effectLst/>
              <a:uLnTx/>
              <a:uFillTx/>
              <a:latin typeface="Arial" panose="020B0604020202020204" pitchFamily="34" charset="0"/>
              <a:ea typeface="+mn-ea"/>
              <a:cs typeface="+mn-cs"/>
            </a:endParaRPr>
          </a:p>
        </p:txBody>
      </p:sp>
      <p:sp>
        <p:nvSpPr>
          <p:cNvPr id="16" name="Slide Number">
            <a:extLst>
              <a:ext uri="{FF2B5EF4-FFF2-40B4-BE49-F238E27FC236}">
                <a16:creationId xmlns:a16="http://schemas.microsoft.com/office/drawing/2014/main" id="{C0F3E7B1-38C8-4558-A8C6-99F73B7D4385}"/>
              </a:ext>
            </a:extLst>
          </p:cNvPr>
          <p:cNvSpPr>
            <a:spLocks noChangeArrowheads="1"/>
          </p:cNvSpPr>
          <p:nvPr userDrawn="1">
            <p:custDataLst>
              <p:tags r:id="rId4"/>
            </p:custDataLst>
          </p:nvPr>
        </p:nvSpPr>
        <p:spPr bwMode="ltGray">
          <a:xfrm>
            <a:off x="8476488" y="6501669"/>
            <a:ext cx="244126" cy="123111"/>
          </a:xfrm>
          <a:prstGeom prst="rect">
            <a:avLst/>
          </a:prstGeom>
          <a:noFill/>
          <a:ln w="9525" algn="ctr">
            <a:noFill/>
            <a:miter lim="800000"/>
            <a:headEnd/>
            <a:tailEnd/>
          </a:ln>
          <a:effectLst/>
        </p:spPr>
        <p:txBody>
          <a:bodyPr wrap="square" lIns="0" tIns="0" rIns="0" bIns="0" anchor="b">
            <a:spAutoFit/>
          </a:bodyPr>
          <a:lstStyle/>
          <a:p>
            <a:pPr algn="r" defTabSz="458047" fontAlgn="auto">
              <a:spcBef>
                <a:spcPts val="0"/>
              </a:spcBef>
              <a:spcAft>
                <a:spcPts val="0"/>
              </a:spcAft>
              <a:defRPr/>
            </a:pPr>
            <a:fld id="{4ABDCABE-3F10-B64C-92F1-862014417034}" type="slidenum">
              <a:rPr lang="en-US" sz="800" smtClean="0">
                <a:solidFill>
                  <a:schemeClr val="tx1"/>
                </a:solidFill>
                <a:latin typeface="+mn-lt"/>
                <a:ea typeface="+mn-ea"/>
                <a:cs typeface="Arial" panose="020B0604020202020204" pitchFamily="34" charset="0"/>
              </a:rPr>
              <a:pPr algn="r" defTabSz="458047" fontAlgn="auto">
                <a:spcBef>
                  <a:spcPts val="0"/>
                </a:spcBef>
                <a:spcAft>
                  <a:spcPts val="0"/>
                </a:spcAft>
                <a:defRPr/>
              </a:pPr>
              <a:t>‹#›</a:t>
            </a:fld>
            <a:endParaRPr lang="en-US" sz="800" dirty="0">
              <a:solidFill>
                <a:schemeClr val="tx1"/>
              </a:solidFill>
              <a:latin typeface="+mn-lt"/>
              <a:ea typeface="+mn-ea"/>
              <a:cs typeface="Arial" panose="020B0604020202020204" pitchFamily="34" charset="0"/>
            </a:endParaRPr>
          </a:p>
        </p:txBody>
      </p:sp>
      <p:sp>
        <p:nvSpPr>
          <p:cNvPr id="10" name="5. Source" hidden="1">
            <a:extLst>
              <a:ext uri="{FF2B5EF4-FFF2-40B4-BE49-F238E27FC236}">
                <a16:creationId xmlns:a16="http://schemas.microsoft.com/office/drawing/2014/main" id="{4E3119B5-3D7F-4B88-8761-E5447BB52B0A}"/>
              </a:ext>
            </a:extLst>
          </p:cNvPr>
          <p:cNvSpPr txBox="1">
            <a:spLocks/>
          </p:cNvSpPr>
          <p:nvPr userDrawn="1">
            <p:custDataLst>
              <p:tags r:id="rId5"/>
            </p:custDataLst>
          </p:nvPr>
        </p:nvSpPr>
        <p:spPr>
          <a:xfrm>
            <a:off x="416051" y="6501669"/>
            <a:ext cx="5943600" cy="123111"/>
          </a:xfrm>
          <a:prstGeom prst="rect">
            <a:avLst/>
          </a:prstGeom>
        </p:spPr>
        <p:txBody>
          <a:bodyPr vert="horz" wrap="square" lIns="0" tIns="0" rIns="0" bIns="0" rtlCol="0" anchor="b">
            <a:noAutofit/>
          </a:bodyPr>
          <a:lstStyle>
            <a:defPPr>
              <a:defRPr lang="en-US"/>
            </a:defPPr>
            <a:lvl1pPr indent="0">
              <a:lnSpc>
                <a:spcPct val="100000"/>
              </a:lnSpc>
              <a:spcBef>
                <a:spcPts val="300"/>
              </a:spcBef>
              <a:spcAft>
                <a:spcPts val="300"/>
              </a:spcAft>
              <a:buFont typeface="Segoe UI" panose="020B0502040204020203" pitchFamily="34" charset="0"/>
              <a:buChar char="​"/>
              <a:defRPr sz="800">
                <a:cs typeface="Arial" panose="020B0604020202020204" pitchFamily="34" charset="0"/>
              </a:defRPr>
            </a:lvl1pPr>
            <a:lvl2pPr marL="228600"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lvl="0"/>
            <a:r>
              <a:rPr lang="en-US" noProof="0" dirty="0"/>
              <a:t>Source: …</a:t>
            </a:r>
          </a:p>
        </p:txBody>
      </p:sp>
      <p:sp>
        <p:nvSpPr>
          <p:cNvPr id="11" name="1. On-page tracker">
            <a:extLst>
              <a:ext uri="{FF2B5EF4-FFF2-40B4-BE49-F238E27FC236}">
                <a16:creationId xmlns:a16="http://schemas.microsoft.com/office/drawing/2014/main" id="{82B2936D-0579-49C0-B9F2-C28424031296}"/>
              </a:ext>
            </a:extLst>
          </p:cNvPr>
          <p:cNvSpPr>
            <a:spLocks noGrp="1"/>
          </p:cNvSpPr>
          <p:nvPr>
            <p:ph type="body" sz="quarter" idx="10" hasCustomPrompt="1"/>
            <p:custDataLst>
              <p:tags r:id="rId6"/>
            </p:custDataLst>
          </p:nvPr>
        </p:nvSpPr>
        <p:spPr>
          <a:xfrm>
            <a:off x="416052" y="41597"/>
            <a:ext cx="2765298" cy="123111"/>
          </a:xfrm>
          <a:prstGeom prst="rect">
            <a:avLst/>
          </a:prstGeom>
          <a:ln w="6350">
            <a:noFill/>
            <a:miter lim="800000"/>
          </a:ln>
        </p:spPr>
        <p:txBody>
          <a:bodyPr vert="horz" wrap="square" lIns="0" tIns="0" rIns="0" bIns="0" rtlCol="0">
            <a:spAutoFit/>
          </a:bodyPr>
          <a:lstStyle>
            <a:lvl1pPr>
              <a:defRPr lang="en-US" sz="800" b="0" dirty="0">
                <a:cs typeface="+mn-cs"/>
              </a:defRPr>
            </a:lvl1pPr>
          </a:lstStyle>
          <a:p>
            <a:pPr lvl="0"/>
            <a:r>
              <a:rPr lang="en-US" dirty="0"/>
              <a:t>Add tracker</a:t>
            </a:r>
          </a:p>
        </p:txBody>
      </p:sp>
      <p:sp>
        <p:nvSpPr>
          <p:cNvPr id="12" name="2. Slide Title">
            <a:extLst>
              <a:ext uri="{FF2B5EF4-FFF2-40B4-BE49-F238E27FC236}">
                <a16:creationId xmlns:a16="http://schemas.microsoft.com/office/drawing/2014/main" id="{126BA874-D683-4AD6-9136-C6CB0A000745}"/>
              </a:ext>
            </a:extLst>
          </p:cNvPr>
          <p:cNvSpPr>
            <a:spLocks noGrp="1"/>
          </p:cNvSpPr>
          <p:nvPr>
            <p:ph type="title"/>
            <p:custDataLst>
              <p:tags r:id="rId7"/>
            </p:custDataLst>
          </p:nvPr>
        </p:nvSpPr>
        <p:spPr>
          <a:xfrm>
            <a:off x="416052" y="173736"/>
            <a:ext cx="5943600" cy="338554"/>
          </a:xfrm>
        </p:spPr>
        <p:txBody>
          <a:bodyPr vert="horz" wrap="square" lIns="0" tIns="0" rIns="0" bIns="0" rtlCol="0" anchor="t" anchorCtr="0">
            <a:noAutofit/>
          </a:bodyPr>
          <a:lstStyle>
            <a:lvl1pPr>
              <a:defRPr lang="en-US" dirty="0"/>
            </a:lvl1pPr>
          </a:lstStyle>
          <a:p>
            <a:pPr lvl="0"/>
            <a:r>
              <a:rPr lang="en-US"/>
              <a:t>Click to edit Master title style</a:t>
            </a:r>
            <a:endParaRPr lang="en-US" dirty="0"/>
          </a:p>
        </p:txBody>
      </p:sp>
      <p:sp>
        <p:nvSpPr>
          <p:cNvPr id="13" name="3. Subtitle">
            <a:extLst>
              <a:ext uri="{FF2B5EF4-FFF2-40B4-BE49-F238E27FC236}">
                <a16:creationId xmlns:a16="http://schemas.microsoft.com/office/drawing/2014/main" id="{014A53DA-65EF-4EBF-B2CC-035C915C32E5}"/>
              </a:ext>
            </a:extLst>
          </p:cNvPr>
          <p:cNvSpPr>
            <a:spLocks noGrp="1"/>
          </p:cNvSpPr>
          <p:nvPr>
            <p:ph type="subTitle" idx="1"/>
            <p:custDataLst>
              <p:tags r:id="rId8"/>
            </p:custDataLst>
          </p:nvPr>
        </p:nvSpPr>
        <p:spPr>
          <a:xfrm>
            <a:off x="416052" y="525928"/>
            <a:ext cx="5943600" cy="246221"/>
          </a:xfrm>
          <a:prstGeom prst="rect">
            <a:avLst/>
          </a:prstGeom>
        </p:spPr>
        <p:txBody>
          <a:bodyPr vert="horz" wrap="square" lIns="0" tIns="0" rIns="0" bIns="0" rtlCol="0">
            <a:noAutofit/>
          </a:bodyPr>
          <a:lstStyle>
            <a:lvl1pPr>
              <a:defRPr lang="en-US" sz="1600" dirty="0"/>
            </a:lvl1pPr>
          </a:lstStyle>
          <a:p>
            <a:pPr lvl="0">
              <a:buNone/>
            </a:pPr>
            <a:r>
              <a:rPr lang="en-US"/>
              <a:t>Click to edit Master subtitle style</a:t>
            </a:r>
            <a:endParaRPr lang="en-US" dirty="0"/>
          </a:p>
        </p:txBody>
      </p:sp>
      <p:sp>
        <p:nvSpPr>
          <p:cNvPr id="14" name="Documenttype">
            <a:extLst>
              <a:ext uri="{FF2B5EF4-FFF2-40B4-BE49-F238E27FC236}">
                <a16:creationId xmlns:a16="http://schemas.microsoft.com/office/drawing/2014/main" id="{4BA71C2D-8769-4A52-BEB4-7C780187BFA1}"/>
              </a:ext>
            </a:extLst>
          </p:cNvPr>
          <p:cNvSpPr txBox="1">
            <a:spLocks/>
          </p:cNvSpPr>
          <p:nvPr userDrawn="1">
            <p:custDataLst>
              <p:tags r:id="rId9"/>
            </p:custDataLst>
          </p:nvPr>
        </p:nvSpPr>
        <p:spPr>
          <a:xfrm>
            <a:off x="412114" y="6419762"/>
            <a:ext cx="2871621" cy="365213"/>
          </a:xfrm>
          <a:prstGeom prst="rect">
            <a:avLst/>
          </a:prstGeom>
        </p:spPr>
        <p:txBody>
          <a:bodyPr vert="horz" wrap="square" lIns="0" tIns="0" rIns="0" bIns="0" rtlCol="0" anchor="b">
            <a:noAutofit/>
          </a:bodyPr>
          <a:lstStyle>
            <a:lvl1pPr marL="0" indent="0" algn="l" defTabSz="914400" rtl="0" eaLnBrk="1" latinLnBrk="0" hangingPunct="1">
              <a:lnSpc>
                <a:spcPct val="100000"/>
              </a:lnSpc>
              <a:spcBef>
                <a:spcPts val="300"/>
              </a:spcBef>
              <a:spcAft>
                <a:spcPts val="300"/>
              </a:spcAft>
              <a:buFont typeface="Segoe UI" panose="020B0502040204020203" pitchFamily="34" charset="0"/>
              <a:buNone/>
              <a:defRPr sz="1400" kern="1200">
                <a:solidFill>
                  <a:schemeClr val="tx1"/>
                </a:solidFill>
                <a:latin typeface="+mn-lt"/>
                <a:ea typeface="+mn-ea"/>
                <a:cs typeface="Arial" panose="020B0604020202020204" pitchFamily="34" charset="0"/>
              </a:defRPr>
            </a:lvl1pPr>
            <a:lvl2pPr marL="115888" indent="0" algn="l" defTabSz="914400" rtl="0" eaLnBrk="1" latinLnBrk="0" hangingPunct="1">
              <a:lnSpc>
                <a:spcPct val="100000"/>
              </a:lnSpc>
              <a:spcBef>
                <a:spcPts val="0"/>
              </a:spcBef>
              <a:spcAft>
                <a:spcPts val="300"/>
              </a:spcAft>
              <a:buFont typeface="Wingdings" panose="05000000000000000000" pitchFamily="2" charset="2"/>
              <a:buNone/>
              <a:defRPr sz="1600" kern="1200">
                <a:solidFill>
                  <a:schemeClr val="bg1"/>
                </a:solidFill>
                <a:latin typeface="+mn-lt"/>
                <a:ea typeface="+mn-ea"/>
                <a:cs typeface="Arial" panose="020B0604020202020204" pitchFamily="34" charset="0"/>
              </a:defRPr>
            </a:lvl2pPr>
            <a:lvl3pPr marL="466344" indent="0" algn="l" defTabSz="914400" rtl="0" eaLnBrk="1" latinLnBrk="0" hangingPunct="1">
              <a:lnSpc>
                <a:spcPct val="100000"/>
              </a:lnSpc>
              <a:spcBef>
                <a:spcPts val="0"/>
              </a:spcBef>
              <a:spcAft>
                <a:spcPts val="300"/>
              </a:spcAft>
              <a:buFont typeface="Arial" panose="020B0604020202020204" pitchFamily="34" charset="0"/>
              <a:buNone/>
              <a:defRPr sz="1600" kern="1200">
                <a:solidFill>
                  <a:schemeClr val="bg1"/>
                </a:solidFill>
                <a:latin typeface="+mn-lt"/>
                <a:ea typeface="+mn-ea"/>
                <a:cs typeface="Arial" panose="020B0604020202020204" pitchFamily="34" charset="0"/>
              </a:defRPr>
            </a:lvl3pPr>
            <a:lvl4pPr marL="813816" indent="0" algn="l" defTabSz="914400" rtl="0" eaLnBrk="1" latinLnBrk="0" hangingPunct="1">
              <a:lnSpc>
                <a:spcPct val="100000"/>
              </a:lnSpc>
              <a:spcBef>
                <a:spcPts val="0"/>
              </a:spcBef>
              <a:spcAft>
                <a:spcPts val="300"/>
              </a:spcAft>
              <a:buFont typeface="Arial" panose="020B0604020202020204" pitchFamily="34" charset="0"/>
              <a:buNone/>
              <a:defRPr sz="1600" kern="1200">
                <a:solidFill>
                  <a:schemeClr val="bg1"/>
                </a:solidFill>
                <a:latin typeface="+mn-lt"/>
                <a:ea typeface="+mn-ea"/>
                <a:cs typeface="Arial" panose="020B0604020202020204" pitchFamily="34" charset="0"/>
              </a:defRPr>
            </a:lvl4pPr>
            <a:lvl5pPr marL="1161288" indent="0" algn="l" defTabSz="914400" rtl="0" eaLnBrk="1" latinLnBrk="0" hangingPunct="1">
              <a:lnSpc>
                <a:spcPct val="100000"/>
              </a:lnSpc>
              <a:spcBef>
                <a:spcPts val="0"/>
              </a:spcBef>
              <a:spcAft>
                <a:spcPts val="300"/>
              </a:spcAft>
              <a:buSzPct val="100000"/>
              <a:buFont typeface="Arial" panose="020B0604020202020204" pitchFamily="34" charset="0"/>
              <a:buNone/>
              <a:defRPr sz="1600" kern="1200">
                <a:solidFill>
                  <a:schemeClr val="bg1"/>
                </a:solidFill>
                <a:latin typeface="+mn-lt"/>
                <a:ea typeface="+mn-ea"/>
                <a:cs typeface="Arial" panose="020B0604020202020204" pitchFamily="34" charset="0"/>
              </a:defRPr>
            </a:lvl5pPr>
            <a:lvl6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6pPr>
            <a:lvl7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7pPr>
            <a:lvl8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8pPr>
            <a:lvl9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9pPr>
          </a:lstStyle>
          <a:p>
            <a:r>
              <a:rPr lang="en-US" sz="900" i="1" dirty="0"/>
              <a:t>Confidential, Draft and Pre-Decisional</a:t>
            </a:r>
          </a:p>
        </p:txBody>
      </p:sp>
    </p:spTree>
    <p:extLst>
      <p:ext uri="{BB962C8B-B14F-4D97-AF65-F5344CB8AC3E}">
        <p14:creationId xmlns:p14="http://schemas.microsoft.com/office/powerpoint/2010/main" val="23529177"/>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showMasterSp="0" preserve="1" userDrawn="1">
  <p:cSld name="3-line">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3AB36C25-3154-4643-A5D1-40C663C7617E}"/>
              </a:ext>
            </a:extLst>
          </p:cNvPr>
          <p:cNvGraphicFramePr>
            <a:graphicFrameLocks noChangeAspect="1"/>
          </p:cNvGraphicFramePr>
          <p:nvPr userDrawn="1">
            <p:custDataLst>
              <p:tags r:id="rId1"/>
            </p:custDataLst>
            <p:extLst>
              <p:ext uri="{D42A27DB-BD31-4B8C-83A1-F6EECF244321}">
                <p14:modId xmlns:p14="http://schemas.microsoft.com/office/powerpoint/2010/main" val="2962296449"/>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9" imgW="572" imgH="588" progId="TCLayout.ActiveDocument.1">
                  <p:embed/>
                </p:oleObj>
              </mc:Choice>
              <mc:Fallback>
                <p:oleObj name="think-cell Slide" r:id="rId9" imgW="572" imgH="588" progId="TCLayout.ActiveDocument.1">
                  <p:embed/>
                  <p:pic>
                    <p:nvPicPr>
                      <p:cNvPr id="3" name="Object 2" hidden="1">
                        <a:extLst>
                          <a:ext uri="{FF2B5EF4-FFF2-40B4-BE49-F238E27FC236}">
                            <a16:creationId xmlns:a16="http://schemas.microsoft.com/office/drawing/2014/main" id="{3AB36C25-3154-4643-A5D1-40C663C7617E}"/>
                          </a:ext>
                        </a:extLst>
                      </p:cNvPr>
                      <p:cNvPicPr/>
                      <p:nvPr/>
                    </p:nvPicPr>
                    <p:blipFill>
                      <a:blip r:embed="rId10"/>
                      <a:stretch>
                        <a:fillRect/>
                      </a:stretch>
                    </p:blipFill>
                    <p:spPr>
                      <a:xfrm>
                        <a:off x="1588" y="1588"/>
                        <a:ext cx="1588" cy="1588"/>
                      </a:xfrm>
                      <a:prstGeom prst="rect">
                        <a:avLst/>
                      </a:prstGeom>
                    </p:spPr>
                  </p:pic>
                </p:oleObj>
              </mc:Fallback>
            </mc:AlternateContent>
          </a:graphicData>
        </a:graphic>
      </p:graphicFrame>
      <p:sp>
        <p:nvSpPr>
          <p:cNvPr id="5" name="Rectangle 4" hidden="1">
            <a:extLst>
              <a:ext uri="{FF2B5EF4-FFF2-40B4-BE49-F238E27FC236}">
                <a16:creationId xmlns:a16="http://schemas.microsoft.com/office/drawing/2014/main" id="{E261CA95-BAC8-4094-B77C-B413C63AA452}"/>
              </a:ext>
            </a:extLst>
          </p:cNvPr>
          <p:cNvSpPr/>
          <p:nvPr userDrawn="1">
            <p:custDataLst>
              <p:tags r:id="rId2"/>
            </p:custDataLst>
          </p:nvPr>
        </p:nvSpPr>
        <p:spPr>
          <a:xfrm>
            <a:off x="0" y="0"/>
            <a:ext cx="158750" cy="158750"/>
          </a:xfrm>
          <a:prstGeom prst="rect">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a:spcBef>
                <a:spcPts val="300"/>
              </a:spcBef>
              <a:spcAft>
                <a:spcPts val="300"/>
              </a:spcAft>
            </a:pPr>
            <a:endParaRPr lang="en-US" sz="2200" b="1" i="0" baseline="0" dirty="0">
              <a:solidFill>
                <a:schemeClr val="bg1"/>
              </a:solidFill>
              <a:latin typeface="Arial" panose="020B0604020202020204" pitchFamily="34" charset="0"/>
              <a:ea typeface="+mj-ea"/>
              <a:cs typeface="+mj-cs"/>
              <a:sym typeface="Arial" panose="020B0604020202020204" pitchFamily="34" charset="0"/>
            </a:endParaRPr>
          </a:p>
        </p:txBody>
      </p:sp>
      <p:sp>
        <p:nvSpPr>
          <p:cNvPr id="4" name="2. Slide Title">
            <a:extLst>
              <a:ext uri="{FF2B5EF4-FFF2-40B4-BE49-F238E27FC236}">
                <a16:creationId xmlns:a16="http://schemas.microsoft.com/office/drawing/2014/main" id="{6C3D89FC-A4B9-4683-B64F-B0644150274F}"/>
              </a:ext>
            </a:extLst>
          </p:cNvPr>
          <p:cNvSpPr>
            <a:spLocks noGrp="1"/>
          </p:cNvSpPr>
          <p:nvPr>
            <p:ph type="title"/>
            <p:custDataLst>
              <p:tags r:id="rId3"/>
            </p:custDataLst>
          </p:nvPr>
        </p:nvSpPr>
        <p:spPr>
          <a:xfrm>
            <a:off x="416052" y="173736"/>
            <a:ext cx="8311896" cy="338554"/>
          </a:xfrm>
        </p:spPr>
        <p:txBody>
          <a:bodyPr vert="horz" wrap="square" lIns="0" tIns="0" rIns="0" bIns="0" rtlCol="0" anchor="t" anchorCtr="0">
            <a:spAutoFit/>
          </a:bodyPr>
          <a:lstStyle>
            <a:lvl1pPr>
              <a:defRPr lang="en-US" dirty="0"/>
            </a:lvl1pPr>
          </a:lstStyle>
          <a:p>
            <a:pPr lvl="0"/>
            <a:r>
              <a:rPr lang="en-US"/>
              <a:t>Click to edit Master title style</a:t>
            </a:r>
            <a:endParaRPr lang="en-US" dirty="0"/>
          </a:p>
        </p:txBody>
      </p:sp>
      <p:sp>
        <p:nvSpPr>
          <p:cNvPr id="20" name="Slide Number">
            <a:extLst>
              <a:ext uri="{FF2B5EF4-FFF2-40B4-BE49-F238E27FC236}">
                <a16:creationId xmlns:a16="http://schemas.microsoft.com/office/drawing/2014/main" id="{F5AB69F0-0252-4F2C-9F5C-D4F8BF35BCBE}"/>
              </a:ext>
            </a:extLst>
          </p:cNvPr>
          <p:cNvSpPr>
            <a:spLocks noChangeArrowheads="1"/>
          </p:cNvSpPr>
          <p:nvPr userDrawn="1">
            <p:custDataLst>
              <p:tags r:id="rId4"/>
            </p:custDataLst>
          </p:nvPr>
        </p:nvSpPr>
        <p:spPr bwMode="black">
          <a:xfrm>
            <a:off x="8476488" y="6501669"/>
            <a:ext cx="244126" cy="123111"/>
          </a:xfrm>
          <a:prstGeom prst="rect">
            <a:avLst/>
          </a:prstGeom>
          <a:noFill/>
          <a:ln w="9525" algn="ctr">
            <a:noFill/>
            <a:miter lim="800000"/>
            <a:headEnd/>
            <a:tailEnd/>
          </a:ln>
          <a:effectLst/>
        </p:spPr>
        <p:txBody>
          <a:bodyPr wrap="square" lIns="0" tIns="0" rIns="0" bIns="0" anchor="b">
            <a:spAutoFit/>
          </a:bodyPr>
          <a:lstStyle/>
          <a:p>
            <a:pPr marL="0" algn="r" defTabSz="458047" rtl="0" eaLnBrk="1" fontAlgn="auto" latinLnBrk="0" hangingPunct="1">
              <a:spcBef>
                <a:spcPts val="0"/>
              </a:spcBef>
              <a:spcAft>
                <a:spcPts val="0"/>
              </a:spcAft>
              <a:defRPr/>
            </a:pPr>
            <a:fld id="{4ABDCABE-3F10-B64C-92F1-862014417034}" type="slidenum">
              <a:rPr lang="en-US" sz="800" kern="1200" smtClean="0">
                <a:solidFill>
                  <a:schemeClr val="tx1"/>
                </a:solidFill>
                <a:latin typeface="+mn-lt"/>
                <a:ea typeface="+mn-ea"/>
                <a:cs typeface="Arial" panose="020B0604020202020204" pitchFamily="34" charset="0"/>
              </a:rPr>
              <a:pPr marL="0" algn="r" defTabSz="458047" rtl="0" eaLnBrk="1" fontAlgn="auto" latinLnBrk="0" hangingPunct="1">
                <a:spcBef>
                  <a:spcPts val="0"/>
                </a:spcBef>
                <a:spcAft>
                  <a:spcPts val="0"/>
                </a:spcAft>
                <a:defRPr/>
              </a:pPr>
              <a:t>‹#›</a:t>
            </a:fld>
            <a:endParaRPr lang="en-US" sz="800" kern="1200" dirty="0">
              <a:solidFill>
                <a:schemeClr val="tx1"/>
              </a:solidFill>
              <a:latin typeface="+mn-lt"/>
              <a:ea typeface="+mn-ea"/>
              <a:cs typeface="Arial" panose="020B0604020202020204" pitchFamily="34" charset="0"/>
            </a:endParaRPr>
          </a:p>
        </p:txBody>
      </p:sp>
      <p:sp>
        <p:nvSpPr>
          <p:cNvPr id="11" name="5. Source" hidden="1">
            <a:extLst>
              <a:ext uri="{FF2B5EF4-FFF2-40B4-BE49-F238E27FC236}">
                <a16:creationId xmlns:a16="http://schemas.microsoft.com/office/drawing/2014/main" id="{E3C08BE2-DFA5-4DF3-81CF-C757EBD94F23}"/>
              </a:ext>
            </a:extLst>
          </p:cNvPr>
          <p:cNvSpPr txBox="1"/>
          <p:nvPr userDrawn="1">
            <p:custDataLst>
              <p:tags r:id="rId5"/>
            </p:custDataLst>
          </p:nvPr>
        </p:nvSpPr>
        <p:spPr>
          <a:xfrm>
            <a:off x="416052" y="6501669"/>
            <a:ext cx="4851907" cy="123111"/>
          </a:xfrm>
          <a:prstGeom prst="rect">
            <a:avLst/>
          </a:prstGeom>
        </p:spPr>
        <p:txBody>
          <a:bodyPr vert="horz" wrap="square" lIns="0" tIns="0" rIns="0" bIns="0" rtlCol="0" anchor="b">
            <a:spAutoFit/>
          </a:bodyPr>
          <a:lstStyle>
            <a:defPPr>
              <a:defRPr lang="en-US"/>
            </a:defPPr>
            <a:lvl1pPr indent="0">
              <a:lnSpc>
                <a:spcPct val="100000"/>
              </a:lnSpc>
              <a:spcBef>
                <a:spcPts val="300"/>
              </a:spcBef>
              <a:spcAft>
                <a:spcPts val="300"/>
              </a:spcAft>
              <a:buFont typeface="Segoe UI" panose="020B0502040204020203" pitchFamily="34" charset="0"/>
              <a:buChar char="​"/>
              <a:defRPr sz="800">
                <a:cs typeface="Arial" panose="020B0604020202020204" pitchFamily="34" charset="0"/>
              </a:defRPr>
            </a:lvl1pPr>
            <a:lvl2pPr marL="228600"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lvl="0"/>
            <a:r>
              <a:rPr lang="en-US" dirty="0"/>
              <a:t>Source: …</a:t>
            </a:r>
          </a:p>
        </p:txBody>
      </p:sp>
      <p:sp>
        <p:nvSpPr>
          <p:cNvPr id="12" name="1. On-page tracker">
            <a:extLst>
              <a:ext uri="{FF2B5EF4-FFF2-40B4-BE49-F238E27FC236}">
                <a16:creationId xmlns:a16="http://schemas.microsoft.com/office/drawing/2014/main" id="{7765112B-94E4-48E7-B473-F1F8C57D1D83}"/>
              </a:ext>
            </a:extLst>
          </p:cNvPr>
          <p:cNvSpPr>
            <a:spLocks noGrp="1"/>
          </p:cNvSpPr>
          <p:nvPr>
            <p:ph type="body" sz="quarter" idx="10" hasCustomPrompt="1"/>
            <p:custDataLst>
              <p:tags r:id="rId6"/>
            </p:custDataLst>
          </p:nvPr>
        </p:nvSpPr>
        <p:spPr>
          <a:xfrm>
            <a:off x="416052" y="41597"/>
            <a:ext cx="2765298" cy="123111"/>
          </a:xfrm>
          <a:prstGeom prst="rect">
            <a:avLst/>
          </a:prstGeom>
          <a:ln w="6350">
            <a:noFill/>
            <a:miter lim="800000"/>
          </a:ln>
        </p:spPr>
        <p:txBody>
          <a:bodyPr vert="horz" wrap="square" lIns="0" tIns="0" rIns="0" bIns="0" rtlCol="0">
            <a:spAutoFit/>
          </a:bodyPr>
          <a:lstStyle>
            <a:lvl1pPr>
              <a:defRPr lang="en-US" sz="800" b="0" dirty="0">
                <a:cs typeface="+mn-cs"/>
              </a:defRPr>
            </a:lvl1pPr>
          </a:lstStyle>
          <a:p>
            <a:pPr lvl="0"/>
            <a:r>
              <a:rPr lang="en-US" dirty="0"/>
              <a:t>Add tracker</a:t>
            </a:r>
          </a:p>
        </p:txBody>
      </p:sp>
      <p:sp>
        <p:nvSpPr>
          <p:cNvPr id="8" name="Documenttype">
            <a:extLst>
              <a:ext uri="{FF2B5EF4-FFF2-40B4-BE49-F238E27FC236}">
                <a16:creationId xmlns:a16="http://schemas.microsoft.com/office/drawing/2014/main" id="{5B035A1A-50B6-45E3-9869-D14473D397AB}"/>
              </a:ext>
            </a:extLst>
          </p:cNvPr>
          <p:cNvSpPr txBox="1">
            <a:spLocks/>
          </p:cNvSpPr>
          <p:nvPr userDrawn="1">
            <p:custDataLst>
              <p:tags r:id="rId7"/>
            </p:custDataLst>
          </p:nvPr>
        </p:nvSpPr>
        <p:spPr>
          <a:xfrm>
            <a:off x="412114" y="6419762"/>
            <a:ext cx="2871621" cy="365213"/>
          </a:xfrm>
          <a:prstGeom prst="rect">
            <a:avLst/>
          </a:prstGeom>
        </p:spPr>
        <p:txBody>
          <a:bodyPr vert="horz" wrap="square" lIns="0" tIns="0" rIns="0" bIns="0" rtlCol="0" anchor="b">
            <a:noAutofit/>
          </a:bodyPr>
          <a:lstStyle>
            <a:lvl1pPr marL="0" indent="0" algn="l" defTabSz="914400" rtl="0" eaLnBrk="1" latinLnBrk="0" hangingPunct="1">
              <a:lnSpc>
                <a:spcPct val="100000"/>
              </a:lnSpc>
              <a:spcBef>
                <a:spcPts val="300"/>
              </a:spcBef>
              <a:spcAft>
                <a:spcPts val="300"/>
              </a:spcAft>
              <a:buFont typeface="Segoe UI" panose="020B0502040204020203" pitchFamily="34" charset="0"/>
              <a:buNone/>
              <a:defRPr sz="1400" kern="1200">
                <a:solidFill>
                  <a:schemeClr val="tx1"/>
                </a:solidFill>
                <a:latin typeface="+mn-lt"/>
                <a:ea typeface="+mn-ea"/>
                <a:cs typeface="Arial" panose="020B0604020202020204" pitchFamily="34" charset="0"/>
              </a:defRPr>
            </a:lvl1pPr>
            <a:lvl2pPr marL="115888" indent="0" algn="l" defTabSz="914400" rtl="0" eaLnBrk="1" latinLnBrk="0" hangingPunct="1">
              <a:lnSpc>
                <a:spcPct val="100000"/>
              </a:lnSpc>
              <a:spcBef>
                <a:spcPts val="0"/>
              </a:spcBef>
              <a:spcAft>
                <a:spcPts val="300"/>
              </a:spcAft>
              <a:buFont typeface="Wingdings" panose="05000000000000000000" pitchFamily="2" charset="2"/>
              <a:buNone/>
              <a:defRPr sz="1600" kern="1200">
                <a:solidFill>
                  <a:schemeClr val="bg1"/>
                </a:solidFill>
                <a:latin typeface="+mn-lt"/>
                <a:ea typeface="+mn-ea"/>
                <a:cs typeface="Arial" panose="020B0604020202020204" pitchFamily="34" charset="0"/>
              </a:defRPr>
            </a:lvl2pPr>
            <a:lvl3pPr marL="466344" indent="0" algn="l" defTabSz="914400" rtl="0" eaLnBrk="1" latinLnBrk="0" hangingPunct="1">
              <a:lnSpc>
                <a:spcPct val="100000"/>
              </a:lnSpc>
              <a:spcBef>
                <a:spcPts val="0"/>
              </a:spcBef>
              <a:spcAft>
                <a:spcPts val="300"/>
              </a:spcAft>
              <a:buFont typeface="Arial" panose="020B0604020202020204" pitchFamily="34" charset="0"/>
              <a:buNone/>
              <a:defRPr sz="1600" kern="1200">
                <a:solidFill>
                  <a:schemeClr val="bg1"/>
                </a:solidFill>
                <a:latin typeface="+mn-lt"/>
                <a:ea typeface="+mn-ea"/>
                <a:cs typeface="Arial" panose="020B0604020202020204" pitchFamily="34" charset="0"/>
              </a:defRPr>
            </a:lvl3pPr>
            <a:lvl4pPr marL="813816" indent="0" algn="l" defTabSz="914400" rtl="0" eaLnBrk="1" latinLnBrk="0" hangingPunct="1">
              <a:lnSpc>
                <a:spcPct val="100000"/>
              </a:lnSpc>
              <a:spcBef>
                <a:spcPts val="0"/>
              </a:spcBef>
              <a:spcAft>
                <a:spcPts val="300"/>
              </a:spcAft>
              <a:buFont typeface="Arial" panose="020B0604020202020204" pitchFamily="34" charset="0"/>
              <a:buNone/>
              <a:defRPr sz="1600" kern="1200">
                <a:solidFill>
                  <a:schemeClr val="bg1"/>
                </a:solidFill>
                <a:latin typeface="+mn-lt"/>
                <a:ea typeface="+mn-ea"/>
                <a:cs typeface="Arial" panose="020B0604020202020204" pitchFamily="34" charset="0"/>
              </a:defRPr>
            </a:lvl4pPr>
            <a:lvl5pPr marL="1161288" indent="0" algn="l" defTabSz="914400" rtl="0" eaLnBrk="1" latinLnBrk="0" hangingPunct="1">
              <a:lnSpc>
                <a:spcPct val="100000"/>
              </a:lnSpc>
              <a:spcBef>
                <a:spcPts val="0"/>
              </a:spcBef>
              <a:spcAft>
                <a:spcPts val="300"/>
              </a:spcAft>
              <a:buSzPct val="100000"/>
              <a:buFont typeface="Arial" panose="020B0604020202020204" pitchFamily="34" charset="0"/>
              <a:buNone/>
              <a:defRPr sz="1600" kern="1200">
                <a:solidFill>
                  <a:schemeClr val="bg1"/>
                </a:solidFill>
                <a:latin typeface="+mn-lt"/>
                <a:ea typeface="+mn-ea"/>
                <a:cs typeface="Arial" panose="020B0604020202020204" pitchFamily="34" charset="0"/>
              </a:defRPr>
            </a:lvl5pPr>
            <a:lvl6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6pPr>
            <a:lvl7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7pPr>
            <a:lvl8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8pPr>
            <a:lvl9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9pPr>
          </a:lstStyle>
          <a:p>
            <a:r>
              <a:rPr lang="en-US" sz="900" i="1" dirty="0"/>
              <a:t>Confidential, Draft and Pre-Decisional</a:t>
            </a:r>
          </a:p>
        </p:txBody>
      </p:sp>
    </p:spTree>
    <p:extLst>
      <p:ext uri="{BB962C8B-B14F-4D97-AF65-F5344CB8AC3E}">
        <p14:creationId xmlns:p14="http://schemas.microsoft.com/office/powerpoint/2010/main" val="4099017861"/>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showMasterSp="0" preserve="1" userDrawn="1">
  <p:cSld name="Custom">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B45F7C92-D5CD-4EDC-B5FB-B32BFADF4AE5}"/>
              </a:ext>
            </a:extLst>
          </p:cNvPr>
          <p:cNvGraphicFramePr>
            <a:graphicFrameLocks noChangeAspect="1"/>
          </p:cNvGraphicFramePr>
          <p:nvPr userDrawn="1">
            <p:custDataLst>
              <p:tags r:id="rId1"/>
            </p:custDataLst>
            <p:extLst>
              <p:ext uri="{D42A27DB-BD31-4B8C-83A1-F6EECF244321}">
                <p14:modId xmlns:p14="http://schemas.microsoft.com/office/powerpoint/2010/main" val="3196152895"/>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7" imgW="592" imgH="591" progId="TCLayout.ActiveDocument.1">
                  <p:embed/>
                </p:oleObj>
              </mc:Choice>
              <mc:Fallback>
                <p:oleObj name="think-cell Slide" r:id="rId7" imgW="592" imgH="591" progId="TCLayout.ActiveDocument.1">
                  <p:embed/>
                  <p:pic>
                    <p:nvPicPr>
                      <p:cNvPr id="2" name="Object 1" hidden="1">
                        <a:extLst>
                          <a:ext uri="{FF2B5EF4-FFF2-40B4-BE49-F238E27FC236}">
                            <a16:creationId xmlns:a16="http://schemas.microsoft.com/office/drawing/2014/main" id="{B45F7C92-D5CD-4EDC-B5FB-B32BFADF4AE5}"/>
                          </a:ext>
                        </a:extLst>
                      </p:cNvPr>
                      <p:cNvPicPr/>
                      <p:nvPr/>
                    </p:nvPicPr>
                    <p:blipFill>
                      <a:blip r:embed="rId8"/>
                      <a:stretch>
                        <a:fillRect/>
                      </a:stretch>
                    </p:blipFill>
                    <p:spPr>
                      <a:xfrm>
                        <a:off x="1588" y="1588"/>
                        <a:ext cx="1588" cy="1588"/>
                      </a:xfrm>
                      <a:prstGeom prst="rect">
                        <a:avLst/>
                      </a:prstGeom>
                    </p:spPr>
                  </p:pic>
                </p:oleObj>
              </mc:Fallback>
            </mc:AlternateContent>
          </a:graphicData>
        </a:graphic>
      </p:graphicFrame>
      <p:sp>
        <p:nvSpPr>
          <p:cNvPr id="13" name="Slide Number">
            <a:extLst>
              <a:ext uri="{FF2B5EF4-FFF2-40B4-BE49-F238E27FC236}">
                <a16:creationId xmlns:a16="http://schemas.microsoft.com/office/drawing/2014/main" id="{E008B892-7EEF-40A7-8714-CA703035E127}"/>
              </a:ext>
            </a:extLst>
          </p:cNvPr>
          <p:cNvSpPr>
            <a:spLocks noChangeArrowheads="1"/>
          </p:cNvSpPr>
          <p:nvPr userDrawn="1">
            <p:custDataLst>
              <p:tags r:id="rId2"/>
            </p:custDataLst>
          </p:nvPr>
        </p:nvSpPr>
        <p:spPr bwMode="ltGray">
          <a:xfrm>
            <a:off x="8476488" y="6501669"/>
            <a:ext cx="244126" cy="123111"/>
          </a:xfrm>
          <a:prstGeom prst="rect">
            <a:avLst/>
          </a:prstGeom>
          <a:noFill/>
          <a:ln w="9525" algn="ctr">
            <a:noFill/>
            <a:miter lim="800000"/>
            <a:headEnd/>
            <a:tailEnd/>
          </a:ln>
          <a:effectLst/>
        </p:spPr>
        <p:txBody>
          <a:bodyPr wrap="square" lIns="0" tIns="0" rIns="0" bIns="0" anchor="b">
            <a:spAutoFit/>
          </a:bodyPr>
          <a:lstStyle/>
          <a:p>
            <a:pPr algn="r" defTabSz="458047" fontAlgn="auto">
              <a:spcBef>
                <a:spcPts val="0"/>
              </a:spcBef>
              <a:spcAft>
                <a:spcPts val="0"/>
              </a:spcAft>
              <a:defRPr/>
            </a:pPr>
            <a:fld id="{4ABDCABE-3F10-B64C-92F1-862014417034}" type="slidenum">
              <a:rPr lang="en-US" sz="800" smtClean="0">
                <a:solidFill>
                  <a:schemeClr val="tx1"/>
                </a:solidFill>
                <a:latin typeface="+mn-lt"/>
                <a:ea typeface="+mn-ea"/>
                <a:cs typeface="Arial" panose="020B0604020202020204" pitchFamily="34" charset="0"/>
              </a:rPr>
              <a:pPr algn="r" defTabSz="458047" fontAlgn="auto">
                <a:spcBef>
                  <a:spcPts val="0"/>
                </a:spcBef>
                <a:spcAft>
                  <a:spcPts val="0"/>
                </a:spcAft>
                <a:defRPr/>
              </a:pPr>
              <a:t>‹#›</a:t>
            </a:fld>
            <a:endParaRPr lang="en-US" sz="800" dirty="0">
              <a:solidFill>
                <a:schemeClr val="tx1"/>
              </a:solidFill>
              <a:latin typeface="+mn-lt"/>
              <a:ea typeface="+mn-ea"/>
              <a:cs typeface="Arial" panose="020B0604020202020204" pitchFamily="34" charset="0"/>
            </a:endParaRPr>
          </a:p>
        </p:txBody>
      </p:sp>
      <p:sp>
        <p:nvSpPr>
          <p:cNvPr id="7" name="5. Source" hidden="1">
            <a:extLst>
              <a:ext uri="{FF2B5EF4-FFF2-40B4-BE49-F238E27FC236}">
                <a16:creationId xmlns:a16="http://schemas.microsoft.com/office/drawing/2014/main" id="{0047C437-9378-4088-A289-F201ABA447D1}"/>
              </a:ext>
            </a:extLst>
          </p:cNvPr>
          <p:cNvSpPr txBox="1"/>
          <p:nvPr userDrawn="1">
            <p:custDataLst>
              <p:tags r:id="rId3"/>
            </p:custDataLst>
          </p:nvPr>
        </p:nvSpPr>
        <p:spPr>
          <a:xfrm>
            <a:off x="416052" y="6501669"/>
            <a:ext cx="4851907" cy="123111"/>
          </a:xfrm>
          <a:prstGeom prst="rect">
            <a:avLst/>
          </a:prstGeom>
        </p:spPr>
        <p:txBody>
          <a:bodyPr vert="horz" wrap="square" lIns="0" tIns="0" rIns="0" bIns="0" rtlCol="0" anchor="b">
            <a:spAutoFit/>
          </a:bodyPr>
          <a:lstStyle>
            <a:defPPr>
              <a:defRPr lang="en-US"/>
            </a:defPPr>
            <a:lvl1pPr indent="0">
              <a:lnSpc>
                <a:spcPct val="100000"/>
              </a:lnSpc>
              <a:spcBef>
                <a:spcPts val="300"/>
              </a:spcBef>
              <a:spcAft>
                <a:spcPts val="300"/>
              </a:spcAft>
              <a:buFont typeface="Segoe UI" panose="020B0502040204020203" pitchFamily="34" charset="0"/>
              <a:buChar char="​"/>
              <a:defRPr sz="800">
                <a:cs typeface="Arial" panose="020B0604020202020204" pitchFamily="34" charset="0"/>
              </a:defRPr>
            </a:lvl1pPr>
            <a:lvl2pPr marL="228600"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lvl="0"/>
            <a:r>
              <a:rPr lang="en-US" dirty="0"/>
              <a:t>Source: …</a:t>
            </a:r>
          </a:p>
        </p:txBody>
      </p:sp>
      <p:sp>
        <p:nvSpPr>
          <p:cNvPr id="8" name="1. On-page tracker">
            <a:extLst>
              <a:ext uri="{FF2B5EF4-FFF2-40B4-BE49-F238E27FC236}">
                <a16:creationId xmlns:a16="http://schemas.microsoft.com/office/drawing/2014/main" id="{33AE1560-579C-459C-A40A-D7865DE59B15}"/>
              </a:ext>
            </a:extLst>
          </p:cNvPr>
          <p:cNvSpPr>
            <a:spLocks noGrp="1"/>
          </p:cNvSpPr>
          <p:nvPr>
            <p:ph type="body" sz="quarter" idx="10" hasCustomPrompt="1"/>
            <p:custDataLst>
              <p:tags r:id="rId4"/>
            </p:custDataLst>
          </p:nvPr>
        </p:nvSpPr>
        <p:spPr>
          <a:xfrm>
            <a:off x="416052" y="41597"/>
            <a:ext cx="2765298" cy="123111"/>
          </a:xfrm>
          <a:prstGeom prst="rect">
            <a:avLst/>
          </a:prstGeom>
          <a:ln w="6350">
            <a:noFill/>
            <a:miter lim="800000"/>
          </a:ln>
        </p:spPr>
        <p:txBody>
          <a:bodyPr vert="horz" wrap="square" lIns="0" tIns="0" rIns="0" bIns="0" rtlCol="0">
            <a:spAutoFit/>
          </a:bodyPr>
          <a:lstStyle>
            <a:lvl1pPr>
              <a:defRPr lang="en-US" sz="800" b="0" dirty="0">
                <a:cs typeface="+mn-cs"/>
              </a:defRPr>
            </a:lvl1pPr>
          </a:lstStyle>
          <a:p>
            <a:pPr lvl="0"/>
            <a:r>
              <a:rPr lang="en-US" dirty="0"/>
              <a:t>Add tracker</a:t>
            </a:r>
          </a:p>
        </p:txBody>
      </p:sp>
      <p:sp>
        <p:nvSpPr>
          <p:cNvPr id="6" name="Documenttype">
            <a:extLst>
              <a:ext uri="{FF2B5EF4-FFF2-40B4-BE49-F238E27FC236}">
                <a16:creationId xmlns:a16="http://schemas.microsoft.com/office/drawing/2014/main" id="{49991C03-7F48-47F1-B3A9-19D7D1A4653F}"/>
              </a:ext>
            </a:extLst>
          </p:cNvPr>
          <p:cNvSpPr txBox="1">
            <a:spLocks/>
          </p:cNvSpPr>
          <p:nvPr userDrawn="1">
            <p:custDataLst>
              <p:tags r:id="rId5"/>
            </p:custDataLst>
          </p:nvPr>
        </p:nvSpPr>
        <p:spPr>
          <a:xfrm>
            <a:off x="412114" y="6419762"/>
            <a:ext cx="2871621" cy="365213"/>
          </a:xfrm>
          <a:prstGeom prst="rect">
            <a:avLst/>
          </a:prstGeom>
        </p:spPr>
        <p:txBody>
          <a:bodyPr vert="horz" wrap="square" lIns="0" tIns="0" rIns="0" bIns="0" rtlCol="0" anchor="b">
            <a:noAutofit/>
          </a:bodyPr>
          <a:lstStyle>
            <a:lvl1pPr marL="0" indent="0" algn="l" defTabSz="914400" rtl="0" eaLnBrk="1" latinLnBrk="0" hangingPunct="1">
              <a:lnSpc>
                <a:spcPct val="100000"/>
              </a:lnSpc>
              <a:spcBef>
                <a:spcPts val="300"/>
              </a:spcBef>
              <a:spcAft>
                <a:spcPts val="300"/>
              </a:spcAft>
              <a:buFont typeface="Segoe UI" panose="020B0502040204020203" pitchFamily="34" charset="0"/>
              <a:buNone/>
              <a:defRPr sz="1400" kern="1200">
                <a:solidFill>
                  <a:schemeClr val="tx1"/>
                </a:solidFill>
                <a:latin typeface="+mn-lt"/>
                <a:ea typeface="+mn-ea"/>
                <a:cs typeface="Arial" panose="020B0604020202020204" pitchFamily="34" charset="0"/>
              </a:defRPr>
            </a:lvl1pPr>
            <a:lvl2pPr marL="115888" indent="0" algn="l" defTabSz="914400" rtl="0" eaLnBrk="1" latinLnBrk="0" hangingPunct="1">
              <a:lnSpc>
                <a:spcPct val="100000"/>
              </a:lnSpc>
              <a:spcBef>
                <a:spcPts val="0"/>
              </a:spcBef>
              <a:spcAft>
                <a:spcPts val="300"/>
              </a:spcAft>
              <a:buFont typeface="Wingdings" panose="05000000000000000000" pitchFamily="2" charset="2"/>
              <a:buNone/>
              <a:defRPr sz="1600" kern="1200">
                <a:solidFill>
                  <a:schemeClr val="bg1"/>
                </a:solidFill>
                <a:latin typeface="+mn-lt"/>
                <a:ea typeface="+mn-ea"/>
                <a:cs typeface="Arial" panose="020B0604020202020204" pitchFamily="34" charset="0"/>
              </a:defRPr>
            </a:lvl2pPr>
            <a:lvl3pPr marL="466344" indent="0" algn="l" defTabSz="914400" rtl="0" eaLnBrk="1" latinLnBrk="0" hangingPunct="1">
              <a:lnSpc>
                <a:spcPct val="100000"/>
              </a:lnSpc>
              <a:spcBef>
                <a:spcPts val="0"/>
              </a:spcBef>
              <a:spcAft>
                <a:spcPts val="300"/>
              </a:spcAft>
              <a:buFont typeface="Arial" panose="020B0604020202020204" pitchFamily="34" charset="0"/>
              <a:buNone/>
              <a:defRPr sz="1600" kern="1200">
                <a:solidFill>
                  <a:schemeClr val="bg1"/>
                </a:solidFill>
                <a:latin typeface="+mn-lt"/>
                <a:ea typeface="+mn-ea"/>
                <a:cs typeface="Arial" panose="020B0604020202020204" pitchFamily="34" charset="0"/>
              </a:defRPr>
            </a:lvl3pPr>
            <a:lvl4pPr marL="813816" indent="0" algn="l" defTabSz="914400" rtl="0" eaLnBrk="1" latinLnBrk="0" hangingPunct="1">
              <a:lnSpc>
                <a:spcPct val="100000"/>
              </a:lnSpc>
              <a:spcBef>
                <a:spcPts val="0"/>
              </a:spcBef>
              <a:spcAft>
                <a:spcPts val="300"/>
              </a:spcAft>
              <a:buFont typeface="Arial" panose="020B0604020202020204" pitchFamily="34" charset="0"/>
              <a:buNone/>
              <a:defRPr sz="1600" kern="1200">
                <a:solidFill>
                  <a:schemeClr val="bg1"/>
                </a:solidFill>
                <a:latin typeface="+mn-lt"/>
                <a:ea typeface="+mn-ea"/>
                <a:cs typeface="Arial" panose="020B0604020202020204" pitchFamily="34" charset="0"/>
              </a:defRPr>
            </a:lvl4pPr>
            <a:lvl5pPr marL="1161288" indent="0" algn="l" defTabSz="914400" rtl="0" eaLnBrk="1" latinLnBrk="0" hangingPunct="1">
              <a:lnSpc>
                <a:spcPct val="100000"/>
              </a:lnSpc>
              <a:spcBef>
                <a:spcPts val="0"/>
              </a:spcBef>
              <a:spcAft>
                <a:spcPts val="300"/>
              </a:spcAft>
              <a:buSzPct val="100000"/>
              <a:buFont typeface="Arial" panose="020B0604020202020204" pitchFamily="34" charset="0"/>
              <a:buNone/>
              <a:defRPr sz="1600" kern="1200">
                <a:solidFill>
                  <a:schemeClr val="bg1"/>
                </a:solidFill>
                <a:latin typeface="+mn-lt"/>
                <a:ea typeface="+mn-ea"/>
                <a:cs typeface="Arial" panose="020B0604020202020204" pitchFamily="34" charset="0"/>
              </a:defRPr>
            </a:lvl5pPr>
            <a:lvl6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6pPr>
            <a:lvl7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7pPr>
            <a:lvl8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8pPr>
            <a:lvl9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9pPr>
          </a:lstStyle>
          <a:p>
            <a:r>
              <a:rPr lang="en-US" sz="900" i="1" dirty="0"/>
              <a:t>Confidential, Draft and Pre-Decisional</a:t>
            </a:r>
          </a:p>
        </p:txBody>
      </p:sp>
    </p:spTree>
    <p:extLst>
      <p:ext uri="{BB962C8B-B14F-4D97-AF65-F5344CB8AC3E}">
        <p14:creationId xmlns:p14="http://schemas.microsoft.com/office/powerpoint/2010/main" val="520002160"/>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showMasterSp="0" preserve="1" userDrawn="1">
  <p:cSld name="End">
    <p:spTree>
      <p:nvGrpSpPr>
        <p:cNvPr id="1" name=""/>
        <p:cNvGrpSpPr/>
        <p:nvPr/>
      </p:nvGrpSpPr>
      <p:grpSpPr>
        <a:xfrm>
          <a:off x="0" y="0"/>
          <a:ext cx="0" cy="0"/>
          <a:chOff x="0" y="0"/>
          <a:chExt cx="0" cy="0"/>
        </a:xfrm>
      </p:grpSpPr>
      <p:graphicFrame>
        <p:nvGraphicFramePr>
          <p:cNvPr id="2" name="Object 2" hidden="1">
            <a:extLst>
              <a:ext uri="{FF2B5EF4-FFF2-40B4-BE49-F238E27FC236}">
                <a16:creationId xmlns:a16="http://schemas.microsoft.com/office/drawing/2014/main" id="{1C6EC4AA-6C84-4EF6-AF4D-BE24FEED672F}"/>
              </a:ext>
            </a:extLst>
          </p:cNvPr>
          <p:cNvGraphicFramePr>
            <a:graphicFrameLocks noChangeAspect="1"/>
          </p:cNvGraphicFramePr>
          <p:nvPr userDrawn="1">
            <p:custDataLst>
              <p:tags r:id="rId1"/>
            </p:custDataLst>
            <p:extLst>
              <p:ext uri="{D42A27DB-BD31-4B8C-83A1-F6EECF244321}">
                <p14:modId xmlns:p14="http://schemas.microsoft.com/office/powerpoint/2010/main" val="3856168819"/>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5" imgW="592" imgH="591" progId="TCLayout.ActiveDocument.1">
                  <p:embed/>
                </p:oleObj>
              </mc:Choice>
              <mc:Fallback>
                <p:oleObj name="think-cell Slide" r:id="rId5" imgW="592" imgH="591" progId="TCLayout.ActiveDocument.1">
                  <p:embed/>
                  <p:pic>
                    <p:nvPicPr>
                      <p:cNvPr id="2" name="Object 2" hidden="1">
                        <a:extLst>
                          <a:ext uri="{FF2B5EF4-FFF2-40B4-BE49-F238E27FC236}">
                            <a16:creationId xmlns:a16="http://schemas.microsoft.com/office/drawing/2014/main" id="{1C6EC4AA-6C84-4EF6-AF4D-BE24FEED672F}"/>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8" name="5. Source" hidden="1">
            <a:extLst>
              <a:ext uri="{FF2B5EF4-FFF2-40B4-BE49-F238E27FC236}">
                <a16:creationId xmlns:a16="http://schemas.microsoft.com/office/drawing/2014/main" id="{E4946286-E3E6-424F-8C6C-3D00E8A0D3D0}"/>
              </a:ext>
            </a:extLst>
          </p:cNvPr>
          <p:cNvSpPr txBox="1"/>
          <p:nvPr userDrawn="1">
            <p:custDataLst>
              <p:tags r:id="rId2"/>
            </p:custDataLst>
          </p:nvPr>
        </p:nvSpPr>
        <p:spPr>
          <a:xfrm>
            <a:off x="416052" y="6501669"/>
            <a:ext cx="4851907" cy="123111"/>
          </a:xfrm>
          <a:prstGeom prst="rect">
            <a:avLst/>
          </a:prstGeom>
        </p:spPr>
        <p:txBody>
          <a:bodyPr vert="horz" wrap="square" lIns="0" tIns="0" rIns="0" bIns="0" rtlCol="0" anchor="b">
            <a:spAutoFit/>
          </a:bodyPr>
          <a:lstStyle>
            <a:defPPr>
              <a:defRPr lang="en-US"/>
            </a:defPPr>
            <a:lvl1pPr indent="0">
              <a:lnSpc>
                <a:spcPct val="100000"/>
              </a:lnSpc>
              <a:spcBef>
                <a:spcPts val="300"/>
              </a:spcBef>
              <a:spcAft>
                <a:spcPts val="300"/>
              </a:spcAft>
              <a:buFont typeface="Segoe UI" panose="020B0502040204020203" pitchFamily="34" charset="0"/>
              <a:buChar char="​"/>
              <a:defRPr sz="800">
                <a:cs typeface="Arial" panose="020B0604020202020204" pitchFamily="34" charset="0"/>
              </a:defRPr>
            </a:lvl1pPr>
            <a:lvl2pPr marL="228600"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lvl="0"/>
            <a:r>
              <a:rPr lang="en-US" dirty="0"/>
              <a:t>Source: …</a:t>
            </a:r>
          </a:p>
        </p:txBody>
      </p:sp>
      <p:sp>
        <p:nvSpPr>
          <p:cNvPr id="4" name="Documenttype">
            <a:extLst>
              <a:ext uri="{FF2B5EF4-FFF2-40B4-BE49-F238E27FC236}">
                <a16:creationId xmlns:a16="http://schemas.microsoft.com/office/drawing/2014/main" id="{3925F7DB-235B-4011-96E3-49D4B5E6FEEF}"/>
              </a:ext>
            </a:extLst>
          </p:cNvPr>
          <p:cNvSpPr txBox="1">
            <a:spLocks/>
          </p:cNvSpPr>
          <p:nvPr userDrawn="1">
            <p:custDataLst>
              <p:tags r:id="rId3"/>
            </p:custDataLst>
          </p:nvPr>
        </p:nvSpPr>
        <p:spPr>
          <a:xfrm>
            <a:off x="412114" y="6419762"/>
            <a:ext cx="2871621" cy="365213"/>
          </a:xfrm>
          <a:prstGeom prst="rect">
            <a:avLst/>
          </a:prstGeom>
        </p:spPr>
        <p:txBody>
          <a:bodyPr vert="horz" wrap="square" lIns="0" tIns="0" rIns="0" bIns="0" rtlCol="0" anchor="b">
            <a:noAutofit/>
          </a:bodyPr>
          <a:lstStyle>
            <a:lvl1pPr marL="0" indent="0" algn="l" defTabSz="914400" rtl="0" eaLnBrk="1" latinLnBrk="0" hangingPunct="1">
              <a:lnSpc>
                <a:spcPct val="100000"/>
              </a:lnSpc>
              <a:spcBef>
                <a:spcPts val="300"/>
              </a:spcBef>
              <a:spcAft>
                <a:spcPts val="300"/>
              </a:spcAft>
              <a:buFont typeface="Segoe UI" panose="020B0502040204020203" pitchFamily="34" charset="0"/>
              <a:buNone/>
              <a:defRPr sz="1400" kern="1200">
                <a:solidFill>
                  <a:schemeClr val="tx1"/>
                </a:solidFill>
                <a:latin typeface="+mn-lt"/>
                <a:ea typeface="+mn-ea"/>
                <a:cs typeface="Arial" panose="020B0604020202020204" pitchFamily="34" charset="0"/>
              </a:defRPr>
            </a:lvl1pPr>
            <a:lvl2pPr marL="115888" indent="0" algn="l" defTabSz="914400" rtl="0" eaLnBrk="1" latinLnBrk="0" hangingPunct="1">
              <a:lnSpc>
                <a:spcPct val="100000"/>
              </a:lnSpc>
              <a:spcBef>
                <a:spcPts val="0"/>
              </a:spcBef>
              <a:spcAft>
                <a:spcPts val="300"/>
              </a:spcAft>
              <a:buFont typeface="Wingdings" panose="05000000000000000000" pitchFamily="2" charset="2"/>
              <a:buNone/>
              <a:defRPr sz="1600" kern="1200">
                <a:solidFill>
                  <a:schemeClr val="bg1"/>
                </a:solidFill>
                <a:latin typeface="+mn-lt"/>
                <a:ea typeface="+mn-ea"/>
                <a:cs typeface="Arial" panose="020B0604020202020204" pitchFamily="34" charset="0"/>
              </a:defRPr>
            </a:lvl2pPr>
            <a:lvl3pPr marL="466344" indent="0" algn="l" defTabSz="914400" rtl="0" eaLnBrk="1" latinLnBrk="0" hangingPunct="1">
              <a:lnSpc>
                <a:spcPct val="100000"/>
              </a:lnSpc>
              <a:spcBef>
                <a:spcPts val="0"/>
              </a:spcBef>
              <a:spcAft>
                <a:spcPts val="300"/>
              </a:spcAft>
              <a:buFont typeface="Arial" panose="020B0604020202020204" pitchFamily="34" charset="0"/>
              <a:buNone/>
              <a:defRPr sz="1600" kern="1200">
                <a:solidFill>
                  <a:schemeClr val="bg1"/>
                </a:solidFill>
                <a:latin typeface="+mn-lt"/>
                <a:ea typeface="+mn-ea"/>
                <a:cs typeface="Arial" panose="020B0604020202020204" pitchFamily="34" charset="0"/>
              </a:defRPr>
            </a:lvl3pPr>
            <a:lvl4pPr marL="813816" indent="0" algn="l" defTabSz="914400" rtl="0" eaLnBrk="1" latinLnBrk="0" hangingPunct="1">
              <a:lnSpc>
                <a:spcPct val="100000"/>
              </a:lnSpc>
              <a:spcBef>
                <a:spcPts val="0"/>
              </a:spcBef>
              <a:spcAft>
                <a:spcPts val="300"/>
              </a:spcAft>
              <a:buFont typeface="Arial" panose="020B0604020202020204" pitchFamily="34" charset="0"/>
              <a:buNone/>
              <a:defRPr sz="1600" kern="1200">
                <a:solidFill>
                  <a:schemeClr val="bg1"/>
                </a:solidFill>
                <a:latin typeface="+mn-lt"/>
                <a:ea typeface="+mn-ea"/>
                <a:cs typeface="Arial" panose="020B0604020202020204" pitchFamily="34" charset="0"/>
              </a:defRPr>
            </a:lvl4pPr>
            <a:lvl5pPr marL="1161288" indent="0" algn="l" defTabSz="914400" rtl="0" eaLnBrk="1" latinLnBrk="0" hangingPunct="1">
              <a:lnSpc>
                <a:spcPct val="100000"/>
              </a:lnSpc>
              <a:spcBef>
                <a:spcPts val="0"/>
              </a:spcBef>
              <a:spcAft>
                <a:spcPts val="300"/>
              </a:spcAft>
              <a:buSzPct val="100000"/>
              <a:buFont typeface="Arial" panose="020B0604020202020204" pitchFamily="34" charset="0"/>
              <a:buNone/>
              <a:defRPr sz="1600" kern="1200">
                <a:solidFill>
                  <a:schemeClr val="bg1"/>
                </a:solidFill>
                <a:latin typeface="+mn-lt"/>
                <a:ea typeface="+mn-ea"/>
                <a:cs typeface="Arial" panose="020B0604020202020204" pitchFamily="34" charset="0"/>
              </a:defRPr>
            </a:lvl5pPr>
            <a:lvl6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6pPr>
            <a:lvl7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7pPr>
            <a:lvl8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8pPr>
            <a:lvl9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9pPr>
          </a:lstStyle>
          <a:p>
            <a:r>
              <a:rPr lang="en-US" sz="900" i="1" dirty="0"/>
              <a:t>Confidential, Draft and Pre-Decisional</a:t>
            </a:r>
          </a:p>
        </p:txBody>
      </p:sp>
    </p:spTree>
    <p:extLst>
      <p:ext uri="{BB962C8B-B14F-4D97-AF65-F5344CB8AC3E}">
        <p14:creationId xmlns:p14="http://schemas.microsoft.com/office/powerpoint/2010/main" val="706077544"/>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D1A6E6-075E-4828-AF88-09BD0A74259E}"/>
              </a:ext>
            </a:extLst>
          </p:cNvPr>
          <p:cNvSpPr>
            <a:spLocks noGrp="1"/>
          </p:cNvSpPr>
          <p:nvPr>
            <p:ph type="ctrTitle"/>
          </p:nvPr>
        </p:nvSpPr>
        <p:spPr>
          <a:xfrm>
            <a:off x="1143000" y="2124968"/>
            <a:ext cx="6858000" cy="1384995"/>
          </a:xfrm>
        </p:spPr>
        <p:txBody>
          <a:bodyPr anchor="b"/>
          <a:lstStyle>
            <a:lvl1pPr algn="ctr">
              <a:defRPr sz="4500"/>
            </a:lvl1pPr>
          </a:lstStyle>
          <a:p>
            <a:r>
              <a:rPr lang="en-US"/>
              <a:t>Click to edit Master title style</a:t>
            </a:r>
          </a:p>
        </p:txBody>
      </p:sp>
      <p:sp>
        <p:nvSpPr>
          <p:cNvPr id="3" name="Subtitle 2">
            <a:extLst>
              <a:ext uri="{FF2B5EF4-FFF2-40B4-BE49-F238E27FC236}">
                <a16:creationId xmlns:a16="http://schemas.microsoft.com/office/drawing/2014/main" id="{5F3800DB-487B-4E23-AC0B-90C9ED4E1076}"/>
              </a:ext>
            </a:extLst>
          </p:cNvPr>
          <p:cNvSpPr>
            <a:spLocks noGrp="1"/>
          </p:cNvSpPr>
          <p:nvPr>
            <p:ph type="subTitle" idx="1"/>
          </p:nvPr>
        </p:nvSpPr>
        <p:spPr>
          <a:xfrm>
            <a:off x="1143000" y="3602038"/>
            <a:ext cx="6858000" cy="276999"/>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4" name="Date Placeholder 3">
            <a:extLst>
              <a:ext uri="{FF2B5EF4-FFF2-40B4-BE49-F238E27FC236}">
                <a16:creationId xmlns:a16="http://schemas.microsoft.com/office/drawing/2014/main" id="{664DF5B1-3694-42A9-866E-9F1FF6CF0C01}"/>
              </a:ext>
            </a:extLst>
          </p:cNvPr>
          <p:cNvSpPr>
            <a:spLocks noGrp="1"/>
          </p:cNvSpPr>
          <p:nvPr>
            <p:ph type="dt" sz="half" idx="10"/>
          </p:nvPr>
        </p:nvSpPr>
        <p:spPr/>
        <p:txBody>
          <a:bodyPr/>
          <a:lstStyle/>
          <a:p>
            <a:fld id="{EED1C14C-A143-42F5-B247-D0E800131009}" type="datetimeFigureOut">
              <a:rPr lang="en-US" smtClean="0"/>
              <a:t>8/11/2022</a:t>
            </a:fld>
            <a:endParaRPr lang="en-US" dirty="0"/>
          </a:p>
        </p:txBody>
      </p:sp>
      <p:sp>
        <p:nvSpPr>
          <p:cNvPr id="5" name="Footer Placeholder 4">
            <a:extLst>
              <a:ext uri="{FF2B5EF4-FFF2-40B4-BE49-F238E27FC236}">
                <a16:creationId xmlns:a16="http://schemas.microsoft.com/office/drawing/2014/main" id="{54718E67-8162-4BE0-9B01-22B89A120ADC}"/>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91568B9D-A8C9-40C5-85B0-14F435F39C81}"/>
              </a:ext>
            </a:extLst>
          </p:cNvPr>
          <p:cNvSpPr>
            <a:spLocks noGrp="1"/>
          </p:cNvSpPr>
          <p:nvPr>
            <p:ph type="sldNum" sz="quarter" idx="12"/>
          </p:nvPr>
        </p:nvSpPr>
        <p:spPr/>
        <p:txBody>
          <a:bodyPr/>
          <a:lstStyle/>
          <a:p>
            <a:fld id="{5B03D32D-F1BC-4E9C-97E1-36CFF5B22341}" type="slidenum">
              <a:rPr lang="en-US" smtClean="0"/>
              <a:t>‹#›</a:t>
            </a:fld>
            <a:endParaRPr lang="en-US" dirty="0"/>
          </a:p>
        </p:txBody>
      </p:sp>
    </p:spTree>
    <p:extLst>
      <p:ext uri="{BB962C8B-B14F-4D97-AF65-F5344CB8AC3E}">
        <p14:creationId xmlns:p14="http://schemas.microsoft.com/office/powerpoint/2010/main" val="4238225053"/>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9623D28-6A1E-4FD6-BF76-460C8E767576}" type="datetimeFigureOut">
              <a:rPr lang="en-US" smtClean="0"/>
              <a:t>8/11/2022</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5D564EF2-3EFA-4B06-B5BC-1855B6598F39}" type="slidenum">
              <a:rPr lang="en-US" smtClean="0"/>
              <a:t>‹#›</a:t>
            </a:fld>
            <a:endParaRPr lang="en-US" dirty="0"/>
          </a:p>
        </p:txBody>
      </p:sp>
    </p:spTree>
    <p:extLst>
      <p:ext uri="{BB962C8B-B14F-4D97-AF65-F5344CB8AC3E}">
        <p14:creationId xmlns:p14="http://schemas.microsoft.com/office/powerpoint/2010/main" val="1197401792"/>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showMasterSp="0" preserve="1" userDrawn="1">
  <p:cSld name="Title">
    <p:bg>
      <p:bgPr>
        <a:solidFill>
          <a:schemeClr val="bg1"/>
        </a:solidFill>
        <a:effectLst/>
      </p:bgPr>
    </p:bg>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1F9F2487-C04B-4E89-A85F-F145412FF7CC}"/>
              </a:ext>
            </a:extLst>
          </p:cNvPr>
          <p:cNvGraphicFramePr>
            <a:graphicFrameLocks noChangeAspect="1"/>
          </p:cNvGraphicFramePr>
          <p:nvPr userDrawn="1">
            <p:custDataLst>
              <p:tags r:id="rId1"/>
            </p:custDataLst>
            <p:extLst>
              <p:ext uri="{D42A27DB-BD31-4B8C-83A1-F6EECF244321}">
                <p14:modId xmlns:p14="http://schemas.microsoft.com/office/powerpoint/2010/main" val="1473235770"/>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9" imgW="592" imgH="591" progId="TCLayout.ActiveDocument.1">
                  <p:embed/>
                </p:oleObj>
              </mc:Choice>
              <mc:Fallback>
                <p:oleObj name="think-cell Slide" r:id="rId9" imgW="592" imgH="591" progId="TCLayout.ActiveDocument.1">
                  <p:embed/>
                  <p:pic>
                    <p:nvPicPr>
                      <p:cNvPr id="3" name="Object 2" hidden="1">
                        <a:extLst>
                          <a:ext uri="{FF2B5EF4-FFF2-40B4-BE49-F238E27FC236}">
                            <a16:creationId xmlns:a16="http://schemas.microsoft.com/office/drawing/2014/main" id="{1F9F2487-C04B-4E89-A85F-F145412FF7CC}"/>
                          </a:ext>
                        </a:extLst>
                      </p:cNvPr>
                      <p:cNvPicPr/>
                      <p:nvPr/>
                    </p:nvPicPr>
                    <p:blipFill>
                      <a:blip r:embed="rId10"/>
                      <a:stretch>
                        <a:fillRect/>
                      </a:stretch>
                    </p:blipFill>
                    <p:spPr>
                      <a:xfrm>
                        <a:off x="1588" y="1588"/>
                        <a:ext cx="1588" cy="1588"/>
                      </a:xfrm>
                      <a:prstGeom prst="rect">
                        <a:avLst/>
                      </a:prstGeom>
                    </p:spPr>
                  </p:pic>
                </p:oleObj>
              </mc:Fallback>
            </mc:AlternateContent>
          </a:graphicData>
        </a:graphic>
      </p:graphicFrame>
      <p:sp>
        <p:nvSpPr>
          <p:cNvPr id="4" name="Rectangle 3" hidden="1">
            <a:extLst>
              <a:ext uri="{FF2B5EF4-FFF2-40B4-BE49-F238E27FC236}">
                <a16:creationId xmlns:a16="http://schemas.microsoft.com/office/drawing/2014/main" id="{65956CE3-D200-4AF9-99E3-3BD7CEED13D2}"/>
              </a:ext>
            </a:extLst>
          </p:cNvPr>
          <p:cNvSpPr/>
          <p:nvPr userDrawn="1">
            <p:custDataLst>
              <p:tags r:id="rId2"/>
            </p:custDataLst>
          </p:nvPr>
        </p:nvSpPr>
        <p:spPr>
          <a:xfrm>
            <a:off x="0" y="0"/>
            <a:ext cx="158750" cy="158750"/>
          </a:xfrm>
          <a:prstGeom prst="rect">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a:spcBef>
                <a:spcPts val="300"/>
              </a:spcBef>
              <a:spcAft>
                <a:spcPts val="300"/>
              </a:spcAft>
            </a:pPr>
            <a:endParaRPr lang="en-US" sz="3400" b="1" i="0" baseline="0" dirty="0">
              <a:solidFill>
                <a:schemeClr val="bg1"/>
              </a:solidFill>
              <a:latin typeface="Arial" panose="020B0604020202020204" pitchFamily="34" charset="0"/>
              <a:ea typeface="+mj-ea"/>
              <a:cs typeface="+mj-cs"/>
              <a:sym typeface="Arial" panose="020B0604020202020204" pitchFamily="34" charset="0"/>
            </a:endParaRPr>
          </a:p>
        </p:txBody>
      </p:sp>
      <p:sp>
        <p:nvSpPr>
          <p:cNvPr id="7" name="Title">
            <a:extLst>
              <a:ext uri="{FF2B5EF4-FFF2-40B4-BE49-F238E27FC236}">
                <a16:creationId xmlns:a16="http://schemas.microsoft.com/office/drawing/2014/main" id="{EC187452-EF26-4A49-8688-4231C110BE03}"/>
              </a:ext>
            </a:extLst>
          </p:cNvPr>
          <p:cNvSpPr>
            <a:spLocks noGrp="1"/>
          </p:cNvSpPr>
          <p:nvPr>
            <p:ph type="title"/>
            <p:custDataLst>
              <p:tags r:id="rId3"/>
            </p:custDataLst>
          </p:nvPr>
        </p:nvSpPr>
        <p:spPr>
          <a:xfrm>
            <a:off x="412114" y="2406303"/>
            <a:ext cx="7487877" cy="523220"/>
          </a:xfrm>
          <a:noFill/>
          <a:ln/>
          <a:extLst>
            <a:ext uri="{909E8E84-426E-40DD-AFC4-6F175D3DCCD1}">
              <a14:hiddenFill xmlns:a14="http://schemas.microsoft.com/office/drawing/2010/main">
                <a:solidFill>
                  <a:srgbClr val="FFFFFF"/>
                </a:solidFill>
              </a14:hiddenFill>
            </a:ext>
          </a:extLst>
        </p:spPr>
        <p:txBody>
          <a:bodyPr vert="horz" wrap="square" lIns="0" tIns="0" rIns="0" bIns="0" rtlCol="0" anchor="b" anchorCtr="0">
            <a:spAutoFit/>
          </a:bodyPr>
          <a:lstStyle>
            <a:lvl1pPr>
              <a:defRPr lang="en-US" sz="3400" dirty="0"/>
            </a:lvl1pPr>
          </a:lstStyle>
          <a:p>
            <a:pPr lvl="0"/>
            <a:r>
              <a:rPr lang="en-US"/>
              <a:t>Click to edit Master title style</a:t>
            </a:r>
            <a:endParaRPr lang="en-US" dirty="0"/>
          </a:p>
        </p:txBody>
      </p:sp>
      <p:sp>
        <p:nvSpPr>
          <p:cNvPr id="8" name="Documenttype">
            <a:extLst>
              <a:ext uri="{FF2B5EF4-FFF2-40B4-BE49-F238E27FC236}">
                <a16:creationId xmlns:a16="http://schemas.microsoft.com/office/drawing/2014/main" id="{352FE74A-18F1-4E97-9130-944A69675F90}"/>
              </a:ext>
            </a:extLst>
          </p:cNvPr>
          <p:cNvSpPr>
            <a:spLocks noGrp="1"/>
          </p:cNvSpPr>
          <p:nvPr>
            <p:ph type="body" sz="quarter" idx="13" hasCustomPrompt="1"/>
            <p:custDataLst>
              <p:tags r:id="rId4"/>
            </p:custDataLst>
          </p:nvPr>
        </p:nvSpPr>
        <p:spPr>
          <a:xfrm>
            <a:off x="412114" y="4539678"/>
            <a:ext cx="7486100" cy="215444"/>
          </a:xfrm>
          <a:prstGeom prst="rect">
            <a:avLst/>
          </a:prstGeom>
          <a:noFill/>
          <a:ln/>
          <a:extLst>
            <a:ext uri="{909E8E84-426E-40DD-AFC4-6F175D3DCCD1}">
              <a14:hiddenFill xmlns:a14="http://schemas.microsoft.com/office/drawing/2010/main">
                <a:solidFill>
                  <a:srgbClr val="FFFFFF"/>
                </a:solidFill>
              </a14:hiddenFill>
            </a:ext>
          </a:extLst>
        </p:spPr>
        <p:txBody>
          <a:bodyPr vert="horz" wrap="square" lIns="0" tIns="0" rIns="0" bIns="0" rtlCol="0" anchor="t" anchorCtr="0">
            <a:spAutoFit/>
          </a:bodyPr>
          <a:lstStyle>
            <a:lvl1pPr>
              <a:defRPr lang="en-US" dirty="0"/>
            </a:lvl1pPr>
          </a:lstStyle>
          <a:p>
            <a:pPr lvl="0"/>
            <a:r>
              <a:rPr lang="en-US" dirty="0"/>
              <a:t>Edit date or title/role</a:t>
            </a:r>
          </a:p>
        </p:txBody>
      </p:sp>
      <p:sp>
        <p:nvSpPr>
          <p:cNvPr id="9" name="Subtitle">
            <a:extLst>
              <a:ext uri="{FF2B5EF4-FFF2-40B4-BE49-F238E27FC236}">
                <a16:creationId xmlns:a16="http://schemas.microsoft.com/office/drawing/2014/main" id="{FD5DF6FA-4E98-4564-8E2E-E3C01BE738EC}"/>
              </a:ext>
            </a:extLst>
          </p:cNvPr>
          <p:cNvSpPr>
            <a:spLocks noGrp="1"/>
          </p:cNvSpPr>
          <p:nvPr>
            <p:ph type="subTitle" idx="1"/>
            <p:custDataLst>
              <p:tags r:id="rId5"/>
            </p:custDataLst>
          </p:nvPr>
        </p:nvSpPr>
        <p:spPr>
          <a:xfrm>
            <a:off x="412114" y="3611490"/>
            <a:ext cx="7486100" cy="246221"/>
          </a:xfrm>
          <a:prstGeom prst="rect">
            <a:avLst/>
          </a:prstGeom>
          <a:noFill/>
          <a:ln/>
          <a:extLst>
            <a:ext uri="{909E8E84-426E-40DD-AFC4-6F175D3DCCD1}">
              <a14:hiddenFill xmlns:a14="http://schemas.microsoft.com/office/drawing/2010/main">
                <a:solidFill>
                  <a:srgbClr val="FFFFFF"/>
                </a:solidFill>
              </a14:hiddenFill>
            </a:ext>
          </a:extLst>
        </p:spPr>
        <p:txBody>
          <a:bodyPr vert="horz" wrap="square" lIns="0" tIns="0" rIns="0" bIns="0" rtlCol="0" anchor="t" anchorCtr="0">
            <a:spAutoFit/>
          </a:bodyPr>
          <a:lstStyle>
            <a:lvl1pPr>
              <a:defRPr lang="en-US" sz="1600" dirty="0"/>
            </a:lvl1pPr>
          </a:lstStyle>
          <a:p>
            <a:pPr lvl="0"/>
            <a:r>
              <a:rPr lang="en-US"/>
              <a:t>Click to edit Master subtitle style</a:t>
            </a:r>
            <a:endParaRPr lang="en-US" dirty="0"/>
          </a:p>
        </p:txBody>
      </p:sp>
      <p:sp>
        <p:nvSpPr>
          <p:cNvPr id="10" name="Documenttype">
            <a:extLst>
              <a:ext uri="{FF2B5EF4-FFF2-40B4-BE49-F238E27FC236}">
                <a16:creationId xmlns:a16="http://schemas.microsoft.com/office/drawing/2014/main" id="{C75C7875-9F5B-4F8C-8843-0F48FA31017B}"/>
              </a:ext>
            </a:extLst>
          </p:cNvPr>
          <p:cNvSpPr txBox="1">
            <a:spLocks/>
          </p:cNvSpPr>
          <p:nvPr userDrawn="1">
            <p:custDataLst>
              <p:tags r:id="rId6"/>
            </p:custDataLst>
          </p:nvPr>
        </p:nvSpPr>
        <p:spPr>
          <a:xfrm>
            <a:off x="5943600" y="5791112"/>
            <a:ext cx="2871621" cy="365213"/>
          </a:xfrm>
          <a:prstGeom prst="rect">
            <a:avLst/>
          </a:prstGeom>
        </p:spPr>
        <p:txBody>
          <a:bodyPr vert="horz" wrap="square" lIns="0" tIns="0" rIns="0" bIns="0" rtlCol="0">
            <a:noAutofit/>
          </a:bodyPr>
          <a:lstStyle>
            <a:lvl1pPr marL="0" indent="0" algn="l" defTabSz="914400" rtl="0" eaLnBrk="1" latinLnBrk="0" hangingPunct="1">
              <a:lnSpc>
                <a:spcPct val="100000"/>
              </a:lnSpc>
              <a:spcBef>
                <a:spcPts val="300"/>
              </a:spcBef>
              <a:spcAft>
                <a:spcPts val="300"/>
              </a:spcAft>
              <a:buFont typeface="Segoe UI" panose="020B0502040204020203" pitchFamily="34" charset="0"/>
              <a:buNone/>
              <a:defRPr sz="1400" kern="1200">
                <a:solidFill>
                  <a:schemeClr val="tx1"/>
                </a:solidFill>
                <a:latin typeface="+mn-lt"/>
                <a:ea typeface="+mn-ea"/>
                <a:cs typeface="Arial" panose="020B0604020202020204" pitchFamily="34" charset="0"/>
              </a:defRPr>
            </a:lvl1pPr>
            <a:lvl2pPr marL="115888" indent="0" algn="l" defTabSz="914400" rtl="0" eaLnBrk="1" latinLnBrk="0" hangingPunct="1">
              <a:lnSpc>
                <a:spcPct val="100000"/>
              </a:lnSpc>
              <a:spcBef>
                <a:spcPts val="0"/>
              </a:spcBef>
              <a:spcAft>
                <a:spcPts val="300"/>
              </a:spcAft>
              <a:buFont typeface="Wingdings" panose="05000000000000000000" pitchFamily="2" charset="2"/>
              <a:buNone/>
              <a:defRPr sz="1600" kern="1200">
                <a:solidFill>
                  <a:schemeClr val="bg1"/>
                </a:solidFill>
                <a:latin typeface="+mn-lt"/>
                <a:ea typeface="+mn-ea"/>
                <a:cs typeface="Arial" panose="020B0604020202020204" pitchFamily="34" charset="0"/>
              </a:defRPr>
            </a:lvl2pPr>
            <a:lvl3pPr marL="466344" indent="0" algn="l" defTabSz="914400" rtl="0" eaLnBrk="1" latinLnBrk="0" hangingPunct="1">
              <a:lnSpc>
                <a:spcPct val="100000"/>
              </a:lnSpc>
              <a:spcBef>
                <a:spcPts val="0"/>
              </a:spcBef>
              <a:spcAft>
                <a:spcPts val="300"/>
              </a:spcAft>
              <a:buFont typeface="Arial" panose="020B0604020202020204" pitchFamily="34" charset="0"/>
              <a:buNone/>
              <a:defRPr sz="1600" kern="1200">
                <a:solidFill>
                  <a:schemeClr val="bg1"/>
                </a:solidFill>
                <a:latin typeface="+mn-lt"/>
                <a:ea typeface="+mn-ea"/>
                <a:cs typeface="Arial" panose="020B0604020202020204" pitchFamily="34" charset="0"/>
              </a:defRPr>
            </a:lvl3pPr>
            <a:lvl4pPr marL="813816" indent="0" algn="l" defTabSz="914400" rtl="0" eaLnBrk="1" latinLnBrk="0" hangingPunct="1">
              <a:lnSpc>
                <a:spcPct val="100000"/>
              </a:lnSpc>
              <a:spcBef>
                <a:spcPts val="0"/>
              </a:spcBef>
              <a:spcAft>
                <a:spcPts val="300"/>
              </a:spcAft>
              <a:buFont typeface="Arial" panose="020B0604020202020204" pitchFamily="34" charset="0"/>
              <a:buNone/>
              <a:defRPr sz="1600" kern="1200">
                <a:solidFill>
                  <a:schemeClr val="bg1"/>
                </a:solidFill>
                <a:latin typeface="+mn-lt"/>
                <a:ea typeface="+mn-ea"/>
                <a:cs typeface="Arial" panose="020B0604020202020204" pitchFamily="34" charset="0"/>
              </a:defRPr>
            </a:lvl4pPr>
            <a:lvl5pPr marL="1161288" indent="0" algn="l" defTabSz="914400" rtl="0" eaLnBrk="1" latinLnBrk="0" hangingPunct="1">
              <a:lnSpc>
                <a:spcPct val="100000"/>
              </a:lnSpc>
              <a:spcBef>
                <a:spcPts val="0"/>
              </a:spcBef>
              <a:spcAft>
                <a:spcPts val="300"/>
              </a:spcAft>
              <a:buSzPct val="100000"/>
              <a:buFont typeface="Arial" panose="020B0604020202020204" pitchFamily="34" charset="0"/>
              <a:buNone/>
              <a:defRPr sz="1600" kern="1200">
                <a:solidFill>
                  <a:schemeClr val="bg1"/>
                </a:solidFill>
                <a:latin typeface="+mn-lt"/>
                <a:ea typeface="+mn-ea"/>
                <a:cs typeface="Arial" panose="020B0604020202020204" pitchFamily="34" charset="0"/>
              </a:defRPr>
            </a:lvl5pPr>
            <a:lvl6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6pPr>
            <a:lvl7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7pPr>
            <a:lvl8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8pPr>
            <a:lvl9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9pPr>
          </a:lstStyle>
          <a:p>
            <a:r>
              <a:rPr lang="en-US" sz="1050" i="1" dirty="0"/>
              <a:t>“This deck does not constitute legal, medical, accounting, tax, or other regulated advice, such as professional advice normally provided by licensed or certified practitioners.”</a:t>
            </a:r>
          </a:p>
        </p:txBody>
      </p:sp>
      <p:sp>
        <p:nvSpPr>
          <p:cNvPr id="11" name="Documenttype">
            <a:extLst>
              <a:ext uri="{FF2B5EF4-FFF2-40B4-BE49-F238E27FC236}">
                <a16:creationId xmlns:a16="http://schemas.microsoft.com/office/drawing/2014/main" id="{0B8B8608-922F-4E1E-AED3-C353CE198888}"/>
              </a:ext>
            </a:extLst>
          </p:cNvPr>
          <p:cNvSpPr txBox="1">
            <a:spLocks/>
          </p:cNvSpPr>
          <p:nvPr userDrawn="1">
            <p:custDataLst>
              <p:tags r:id="rId7"/>
            </p:custDataLst>
          </p:nvPr>
        </p:nvSpPr>
        <p:spPr>
          <a:xfrm>
            <a:off x="412114" y="5791112"/>
            <a:ext cx="2871621" cy="365213"/>
          </a:xfrm>
          <a:prstGeom prst="rect">
            <a:avLst/>
          </a:prstGeom>
        </p:spPr>
        <p:txBody>
          <a:bodyPr vert="horz" wrap="square" lIns="0" tIns="0" rIns="0" bIns="0" rtlCol="0" anchor="b">
            <a:noAutofit/>
          </a:bodyPr>
          <a:lstStyle>
            <a:lvl1pPr marL="0" indent="0" algn="l" defTabSz="914400" rtl="0" eaLnBrk="1" latinLnBrk="0" hangingPunct="1">
              <a:lnSpc>
                <a:spcPct val="100000"/>
              </a:lnSpc>
              <a:spcBef>
                <a:spcPts val="300"/>
              </a:spcBef>
              <a:spcAft>
                <a:spcPts val="300"/>
              </a:spcAft>
              <a:buFont typeface="Segoe UI" panose="020B0502040204020203" pitchFamily="34" charset="0"/>
              <a:buNone/>
              <a:defRPr sz="1400" kern="1200">
                <a:solidFill>
                  <a:schemeClr val="tx1"/>
                </a:solidFill>
                <a:latin typeface="+mn-lt"/>
                <a:ea typeface="+mn-ea"/>
                <a:cs typeface="Arial" panose="020B0604020202020204" pitchFamily="34" charset="0"/>
              </a:defRPr>
            </a:lvl1pPr>
            <a:lvl2pPr marL="115888" indent="0" algn="l" defTabSz="914400" rtl="0" eaLnBrk="1" latinLnBrk="0" hangingPunct="1">
              <a:lnSpc>
                <a:spcPct val="100000"/>
              </a:lnSpc>
              <a:spcBef>
                <a:spcPts val="0"/>
              </a:spcBef>
              <a:spcAft>
                <a:spcPts val="300"/>
              </a:spcAft>
              <a:buFont typeface="Wingdings" panose="05000000000000000000" pitchFamily="2" charset="2"/>
              <a:buNone/>
              <a:defRPr sz="1600" kern="1200">
                <a:solidFill>
                  <a:schemeClr val="bg1"/>
                </a:solidFill>
                <a:latin typeface="+mn-lt"/>
                <a:ea typeface="+mn-ea"/>
                <a:cs typeface="Arial" panose="020B0604020202020204" pitchFamily="34" charset="0"/>
              </a:defRPr>
            </a:lvl2pPr>
            <a:lvl3pPr marL="466344" indent="0" algn="l" defTabSz="914400" rtl="0" eaLnBrk="1" latinLnBrk="0" hangingPunct="1">
              <a:lnSpc>
                <a:spcPct val="100000"/>
              </a:lnSpc>
              <a:spcBef>
                <a:spcPts val="0"/>
              </a:spcBef>
              <a:spcAft>
                <a:spcPts val="300"/>
              </a:spcAft>
              <a:buFont typeface="Arial" panose="020B0604020202020204" pitchFamily="34" charset="0"/>
              <a:buNone/>
              <a:defRPr sz="1600" kern="1200">
                <a:solidFill>
                  <a:schemeClr val="bg1"/>
                </a:solidFill>
                <a:latin typeface="+mn-lt"/>
                <a:ea typeface="+mn-ea"/>
                <a:cs typeface="Arial" panose="020B0604020202020204" pitchFamily="34" charset="0"/>
              </a:defRPr>
            </a:lvl3pPr>
            <a:lvl4pPr marL="813816" indent="0" algn="l" defTabSz="914400" rtl="0" eaLnBrk="1" latinLnBrk="0" hangingPunct="1">
              <a:lnSpc>
                <a:spcPct val="100000"/>
              </a:lnSpc>
              <a:spcBef>
                <a:spcPts val="0"/>
              </a:spcBef>
              <a:spcAft>
                <a:spcPts val="300"/>
              </a:spcAft>
              <a:buFont typeface="Arial" panose="020B0604020202020204" pitchFamily="34" charset="0"/>
              <a:buNone/>
              <a:defRPr sz="1600" kern="1200">
                <a:solidFill>
                  <a:schemeClr val="bg1"/>
                </a:solidFill>
                <a:latin typeface="+mn-lt"/>
                <a:ea typeface="+mn-ea"/>
                <a:cs typeface="Arial" panose="020B0604020202020204" pitchFamily="34" charset="0"/>
              </a:defRPr>
            </a:lvl4pPr>
            <a:lvl5pPr marL="1161288" indent="0" algn="l" defTabSz="914400" rtl="0" eaLnBrk="1" latinLnBrk="0" hangingPunct="1">
              <a:lnSpc>
                <a:spcPct val="100000"/>
              </a:lnSpc>
              <a:spcBef>
                <a:spcPts val="0"/>
              </a:spcBef>
              <a:spcAft>
                <a:spcPts val="300"/>
              </a:spcAft>
              <a:buSzPct val="100000"/>
              <a:buFont typeface="Arial" panose="020B0604020202020204" pitchFamily="34" charset="0"/>
              <a:buNone/>
              <a:defRPr sz="1600" kern="1200">
                <a:solidFill>
                  <a:schemeClr val="bg1"/>
                </a:solidFill>
                <a:latin typeface="+mn-lt"/>
                <a:ea typeface="+mn-ea"/>
                <a:cs typeface="Arial" panose="020B0604020202020204" pitchFamily="34" charset="0"/>
              </a:defRPr>
            </a:lvl5pPr>
            <a:lvl6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6pPr>
            <a:lvl7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7pPr>
            <a:lvl8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8pPr>
            <a:lvl9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9pPr>
          </a:lstStyle>
          <a:p>
            <a:r>
              <a:rPr lang="en-US" sz="1050" i="1" dirty="0"/>
              <a:t>Confidential, Draft and Pre-Decisional</a:t>
            </a:r>
          </a:p>
        </p:txBody>
      </p:sp>
    </p:spTree>
    <p:extLst>
      <p:ext uri="{BB962C8B-B14F-4D97-AF65-F5344CB8AC3E}">
        <p14:creationId xmlns:p14="http://schemas.microsoft.com/office/powerpoint/2010/main" val="370782699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1/4">
    <p:spTree>
      <p:nvGrpSpPr>
        <p:cNvPr id="1" name=""/>
        <p:cNvGrpSpPr/>
        <p:nvPr/>
      </p:nvGrpSpPr>
      <p:grpSpPr>
        <a:xfrm>
          <a:off x="0" y="0"/>
          <a:ext cx="0" cy="0"/>
          <a:chOff x="0" y="0"/>
          <a:chExt cx="0" cy="0"/>
        </a:xfrm>
      </p:grpSpPr>
      <p:graphicFrame>
        <p:nvGraphicFramePr>
          <p:cNvPr id="5" name="Object 2" hidden="1">
            <a:extLst>
              <a:ext uri="{FF2B5EF4-FFF2-40B4-BE49-F238E27FC236}">
                <a16:creationId xmlns:a16="http://schemas.microsoft.com/office/drawing/2014/main" id="{F17934EB-F2F5-451C-8BFA-F1B57B7FE8F2}"/>
              </a:ext>
            </a:extLst>
          </p:cNvPr>
          <p:cNvGraphicFramePr>
            <a:graphicFrameLocks noChangeAspect="1"/>
          </p:cNvGraphicFramePr>
          <p:nvPr userDrawn="1">
            <p:custDataLst>
              <p:tags r:id="rId1"/>
            </p:custDataLst>
            <p:extLst>
              <p:ext uri="{D42A27DB-BD31-4B8C-83A1-F6EECF244321}">
                <p14:modId xmlns:p14="http://schemas.microsoft.com/office/powerpoint/2010/main" val="2423571050"/>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11" imgW="413" imgH="416" progId="TCLayout.ActiveDocument.1">
                  <p:embed/>
                </p:oleObj>
              </mc:Choice>
              <mc:Fallback>
                <p:oleObj name="think-cell Slide" r:id="rId11" imgW="413" imgH="416" progId="TCLayout.ActiveDocument.1">
                  <p:embed/>
                  <p:pic>
                    <p:nvPicPr>
                      <p:cNvPr id="5" name="Object 2" hidden="1">
                        <a:extLst>
                          <a:ext uri="{FF2B5EF4-FFF2-40B4-BE49-F238E27FC236}">
                            <a16:creationId xmlns:a16="http://schemas.microsoft.com/office/drawing/2014/main" id="{F17934EB-F2F5-451C-8BFA-F1B57B7FE8F2}"/>
                          </a:ext>
                        </a:extLst>
                      </p:cNvPr>
                      <p:cNvPicPr/>
                      <p:nvPr/>
                    </p:nvPicPr>
                    <p:blipFill>
                      <a:blip r:embed="rId12"/>
                      <a:stretch>
                        <a:fillRect/>
                      </a:stretch>
                    </p:blipFill>
                    <p:spPr>
                      <a:xfrm>
                        <a:off x="1588" y="1588"/>
                        <a:ext cx="1588" cy="1588"/>
                      </a:xfrm>
                      <a:prstGeom prst="rect">
                        <a:avLst/>
                      </a:prstGeom>
                    </p:spPr>
                  </p:pic>
                </p:oleObj>
              </mc:Fallback>
            </mc:AlternateContent>
          </a:graphicData>
        </a:graphic>
      </p:graphicFrame>
      <p:sp>
        <p:nvSpPr>
          <p:cNvPr id="2" name="Rectangle 3" hidden="1">
            <a:extLst>
              <a:ext uri="{FF2B5EF4-FFF2-40B4-BE49-F238E27FC236}">
                <a16:creationId xmlns:a16="http://schemas.microsoft.com/office/drawing/2014/main" id="{A2994B40-DF0F-4EE0-8098-73DBD5C3F7E7}"/>
              </a:ext>
            </a:extLst>
          </p:cNvPr>
          <p:cNvSpPr/>
          <p:nvPr userDrawn="1">
            <p:custDataLst>
              <p:tags r:id="rId2"/>
            </p:custDataLst>
          </p:nvPr>
        </p:nvSpPr>
        <p:spPr>
          <a:xfrm>
            <a:off x="0" y="0"/>
            <a:ext cx="158750" cy="158750"/>
          </a:xfrm>
          <a:prstGeom prst="rect">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a:spcBef>
                <a:spcPts val="300"/>
              </a:spcBef>
              <a:spcAft>
                <a:spcPts val="300"/>
              </a:spcAft>
            </a:pPr>
            <a:endParaRPr lang="en-US" sz="2200" b="1" i="0" baseline="0" dirty="0">
              <a:solidFill>
                <a:schemeClr val="bg1"/>
              </a:solidFill>
              <a:latin typeface="Arial" panose="020B0604020202020204" pitchFamily="34" charset="0"/>
              <a:ea typeface="+mj-ea"/>
              <a:cs typeface="+mj-cs"/>
              <a:sym typeface="Arial" panose="020B0604020202020204" pitchFamily="34" charset="0"/>
            </a:endParaRPr>
          </a:p>
        </p:txBody>
      </p:sp>
      <p:sp>
        <p:nvSpPr>
          <p:cNvPr id="6" name="RectangleLight">
            <a:extLst>
              <a:ext uri="{FF2B5EF4-FFF2-40B4-BE49-F238E27FC236}">
                <a16:creationId xmlns:a16="http://schemas.microsoft.com/office/drawing/2014/main" id="{3FA229FA-A3E6-464F-8FAE-54175450EBEB}"/>
              </a:ext>
            </a:extLst>
          </p:cNvPr>
          <p:cNvSpPr/>
          <p:nvPr userDrawn="1">
            <p:custDataLst>
              <p:tags r:id="rId3"/>
            </p:custDataLst>
          </p:nvPr>
        </p:nvSpPr>
        <p:spPr bwMode="blackGray">
          <a:xfrm>
            <a:off x="2560320" y="0"/>
            <a:ext cx="6583680" cy="6858000"/>
          </a:xfrm>
          <a:prstGeom prst="rect">
            <a:avLst/>
          </a:prstGeom>
          <a:solidFill>
            <a:srgbClr val="DBE3F9"/>
          </a:solidFill>
          <a:ln w="63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t" anchorCtr="0" forceAA="0" compatLnSpc="1">
            <a:prstTxWarp prst="textNoShape">
              <a:avLst/>
            </a:prstTxWarp>
            <a:noAutofit/>
          </a:bodyPr>
          <a:lstStyle/>
          <a:p>
            <a:pPr algn="ctr"/>
            <a:endParaRPr lang="en-US" sz="1350" dirty="0">
              <a:solidFill>
                <a:srgbClr val="F0F0F0"/>
              </a:solidFill>
              <a:latin typeface="Arial" panose="020B0604020202020204" pitchFamily="34" charset="0"/>
            </a:endParaRPr>
          </a:p>
        </p:txBody>
      </p:sp>
      <p:sp>
        <p:nvSpPr>
          <p:cNvPr id="31" name="Slide Number">
            <a:extLst>
              <a:ext uri="{FF2B5EF4-FFF2-40B4-BE49-F238E27FC236}">
                <a16:creationId xmlns:a16="http://schemas.microsoft.com/office/drawing/2014/main" id="{BE2CCBC0-C6F2-40FC-91A9-0C10FE38C173}"/>
              </a:ext>
            </a:extLst>
          </p:cNvPr>
          <p:cNvSpPr>
            <a:spLocks noChangeArrowheads="1"/>
          </p:cNvSpPr>
          <p:nvPr userDrawn="1">
            <p:custDataLst>
              <p:tags r:id="rId4"/>
            </p:custDataLst>
          </p:nvPr>
        </p:nvSpPr>
        <p:spPr bwMode="ltGray">
          <a:xfrm>
            <a:off x="8476488" y="6501669"/>
            <a:ext cx="244126" cy="123111"/>
          </a:xfrm>
          <a:prstGeom prst="rect">
            <a:avLst/>
          </a:prstGeom>
          <a:noFill/>
          <a:ln w="9525" algn="ctr">
            <a:noFill/>
            <a:miter lim="800000"/>
            <a:headEnd/>
            <a:tailEnd/>
          </a:ln>
          <a:effectLst/>
        </p:spPr>
        <p:txBody>
          <a:bodyPr wrap="square" lIns="0" tIns="0" rIns="0" bIns="0" anchor="b">
            <a:spAutoFit/>
          </a:bodyPr>
          <a:lstStyle/>
          <a:p>
            <a:pPr algn="r" defTabSz="458047" fontAlgn="auto">
              <a:spcBef>
                <a:spcPts val="0"/>
              </a:spcBef>
              <a:spcAft>
                <a:spcPts val="0"/>
              </a:spcAft>
              <a:defRPr/>
            </a:pPr>
            <a:fld id="{4ABDCABE-3F10-B64C-92F1-862014417034}" type="slidenum">
              <a:rPr lang="en-US" sz="800" smtClean="0">
                <a:solidFill>
                  <a:schemeClr val="tx1"/>
                </a:solidFill>
                <a:latin typeface="+mn-lt"/>
                <a:ea typeface="+mn-ea"/>
                <a:cs typeface="Arial" panose="020B0604020202020204" pitchFamily="34" charset="0"/>
              </a:rPr>
              <a:pPr algn="r" defTabSz="458047" fontAlgn="auto">
                <a:spcBef>
                  <a:spcPts val="0"/>
                </a:spcBef>
                <a:spcAft>
                  <a:spcPts val="0"/>
                </a:spcAft>
                <a:defRPr/>
              </a:pPr>
              <a:t>‹#›</a:t>
            </a:fld>
            <a:endParaRPr lang="en-US" sz="800" dirty="0">
              <a:solidFill>
                <a:schemeClr val="tx1"/>
              </a:solidFill>
              <a:latin typeface="+mn-lt"/>
              <a:ea typeface="+mn-ea"/>
              <a:cs typeface="Arial" panose="020B0604020202020204" pitchFamily="34" charset="0"/>
            </a:endParaRPr>
          </a:p>
        </p:txBody>
      </p:sp>
      <p:sp>
        <p:nvSpPr>
          <p:cNvPr id="10" name="5. Source" hidden="1">
            <a:extLst>
              <a:ext uri="{FF2B5EF4-FFF2-40B4-BE49-F238E27FC236}">
                <a16:creationId xmlns:a16="http://schemas.microsoft.com/office/drawing/2014/main" id="{71220653-0E59-43CC-9608-6D9E9A9A645B}"/>
              </a:ext>
            </a:extLst>
          </p:cNvPr>
          <p:cNvSpPr txBox="1">
            <a:spLocks/>
          </p:cNvSpPr>
          <p:nvPr userDrawn="1">
            <p:custDataLst>
              <p:tags r:id="rId5"/>
            </p:custDataLst>
          </p:nvPr>
        </p:nvSpPr>
        <p:spPr>
          <a:xfrm>
            <a:off x="416052" y="6501669"/>
            <a:ext cx="1890839" cy="123111"/>
          </a:xfrm>
          <a:prstGeom prst="rect">
            <a:avLst/>
          </a:prstGeom>
        </p:spPr>
        <p:txBody>
          <a:bodyPr vert="horz" wrap="square" lIns="0" tIns="0" rIns="0" bIns="0" rtlCol="0" anchor="b">
            <a:noAutofit/>
          </a:bodyPr>
          <a:lstStyle>
            <a:defPPr>
              <a:defRPr lang="en-US"/>
            </a:defPPr>
            <a:lvl1pPr indent="0">
              <a:lnSpc>
                <a:spcPct val="100000"/>
              </a:lnSpc>
              <a:spcBef>
                <a:spcPts val="300"/>
              </a:spcBef>
              <a:spcAft>
                <a:spcPts val="300"/>
              </a:spcAft>
              <a:buFont typeface="Segoe UI" panose="020B0502040204020203" pitchFamily="34" charset="0"/>
              <a:buChar char="​"/>
              <a:defRPr sz="800">
                <a:cs typeface="Arial" panose="020B0604020202020204" pitchFamily="34" charset="0"/>
              </a:defRPr>
            </a:lvl1pPr>
            <a:lvl2pPr marL="228600"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lvl="0"/>
            <a:r>
              <a:rPr lang="en-US" dirty="0"/>
              <a:t>Source: …</a:t>
            </a:r>
          </a:p>
        </p:txBody>
      </p:sp>
      <p:sp>
        <p:nvSpPr>
          <p:cNvPr id="11" name="1. On-page tracker">
            <a:extLst>
              <a:ext uri="{FF2B5EF4-FFF2-40B4-BE49-F238E27FC236}">
                <a16:creationId xmlns:a16="http://schemas.microsoft.com/office/drawing/2014/main" id="{1C94DE74-BFF3-427D-B1EB-6EC01224A215}"/>
              </a:ext>
            </a:extLst>
          </p:cNvPr>
          <p:cNvSpPr>
            <a:spLocks noGrp="1"/>
          </p:cNvSpPr>
          <p:nvPr>
            <p:ph type="body" sz="quarter" idx="10" hasCustomPrompt="1"/>
            <p:custDataLst>
              <p:tags r:id="rId6"/>
            </p:custDataLst>
          </p:nvPr>
        </p:nvSpPr>
        <p:spPr>
          <a:xfrm>
            <a:off x="416053" y="41597"/>
            <a:ext cx="1890839" cy="123111"/>
          </a:xfrm>
          <a:prstGeom prst="rect">
            <a:avLst/>
          </a:prstGeom>
          <a:ln w="6350">
            <a:noFill/>
            <a:miter lim="800000"/>
          </a:ln>
        </p:spPr>
        <p:txBody>
          <a:bodyPr vert="horz" wrap="square" lIns="0" tIns="0" rIns="0" bIns="0" rtlCol="0">
            <a:noAutofit/>
          </a:bodyPr>
          <a:lstStyle>
            <a:lvl1pPr>
              <a:defRPr lang="en-US" sz="800" b="0" dirty="0">
                <a:cs typeface="+mn-cs"/>
              </a:defRPr>
            </a:lvl1pPr>
          </a:lstStyle>
          <a:p>
            <a:pPr lvl="0"/>
            <a:r>
              <a:rPr lang="en-US" dirty="0"/>
              <a:t>Add tracker</a:t>
            </a:r>
          </a:p>
        </p:txBody>
      </p:sp>
      <p:sp>
        <p:nvSpPr>
          <p:cNvPr id="12" name="3. Subtitle">
            <a:extLst>
              <a:ext uri="{FF2B5EF4-FFF2-40B4-BE49-F238E27FC236}">
                <a16:creationId xmlns:a16="http://schemas.microsoft.com/office/drawing/2014/main" id="{B7EC052A-7EEB-4E98-B92D-8E3E6C89311C}"/>
              </a:ext>
            </a:extLst>
          </p:cNvPr>
          <p:cNvSpPr>
            <a:spLocks noGrp="1"/>
          </p:cNvSpPr>
          <p:nvPr>
            <p:ph type="subTitle" idx="1"/>
            <p:custDataLst>
              <p:tags r:id="rId7"/>
            </p:custDataLst>
          </p:nvPr>
        </p:nvSpPr>
        <p:spPr>
          <a:xfrm>
            <a:off x="411163" y="3636552"/>
            <a:ext cx="1890839" cy="492443"/>
          </a:xfrm>
        </p:spPr>
        <p:txBody>
          <a:bodyPr wrap="square">
            <a:noAutofit/>
          </a:bodyPr>
          <a:lstStyle>
            <a:lvl1pPr marL="0" indent="0" algn="l">
              <a:buNone/>
              <a:defRPr sz="1600" b="0">
                <a:solidFill>
                  <a:schemeClr val="tx1"/>
                </a:solidFill>
              </a:defRPr>
            </a:lvl1pPr>
            <a:lvl2pPr marL="457178" indent="0" algn="ctr">
              <a:buNone/>
              <a:defRPr sz="2000"/>
            </a:lvl2pPr>
            <a:lvl3pPr marL="914354" indent="0" algn="ctr">
              <a:buNone/>
              <a:defRPr sz="1800"/>
            </a:lvl3pPr>
            <a:lvl4pPr marL="1371532" indent="0" algn="ctr">
              <a:buNone/>
              <a:defRPr sz="1600"/>
            </a:lvl4pPr>
            <a:lvl5pPr marL="1828709" indent="0" algn="ctr">
              <a:buNone/>
              <a:defRPr sz="1600"/>
            </a:lvl5pPr>
            <a:lvl6pPr marL="2285886" indent="0" algn="ctr">
              <a:buNone/>
              <a:defRPr sz="1600"/>
            </a:lvl6pPr>
            <a:lvl7pPr marL="2743062" indent="0" algn="ctr">
              <a:buNone/>
              <a:defRPr sz="1600"/>
            </a:lvl7pPr>
            <a:lvl8pPr marL="3200240" indent="0" algn="ctr">
              <a:buNone/>
              <a:defRPr sz="1600"/>
            </a:lvl8pPr>
            <a:lvl9pPr marL="3657418" indent="0" algn="ctr">
              <a:buNone/>
              <a:defRPr sz="1600"/>
            </a:lvl9pPr>
          </a:lstStyle>
          <a:p>
            <a:r>
              <a:rPr lang="en-US"/>
              <a:t>Click to edit Master subtitle style</a:t>
            </a:r>
            <a:endParaRPr lang="en-US" dirty="0"/>
          </a:p>
        </p:txBody>
      </p:sp>
      <p:sp>
        <p:nvSpPr>
          <p:cNvPr id="13" name="2. Slide Title">
            <a:extLst>
              <a:ext uri="{FF2B5EF4-FFF2-40B4-BE49-F238E27FC236}">
                <a16:creationId xmlns:a16="http://schemas.microsoft.com/office/drawing/2014/main" id="{6EDF22DC-CFC6-49A3-985F-D21B951A77A3}"/>
              </a:ext>
            </a:extLst>
          </p:cNvPr>
          <p:cNvSpPr>
            <a:spLocks noGrp="1"/>
          </p:cNvSpPr>
          <p:nvPr>
            <p:ph type="title"/>
            <p:custDataLst>
              <p:tags r:id="rId8"/>
            </p:custDataLst>
          </p:nvPr>
        </p:nvSpPr>
        <p:spPr>
          <a:xfrm>
            <a:off x="411163" y="2502261"/>
            <a:ext cx="1890839" cy="1015663"/>
          </a:xfrm>
        </p:spPr>
        <p:txBody>
          <a:bodyPr anchor="b">
            <a:noAutofit/>
          </a:bodyPr>
          <a:lstStyle>
            <a:lvl1pPr>
              <a:defRPr>
                <a:solidFill>
                  <a:schemeClr val="tx1"/>
                </a:solidFill>
              </a:defRPr>
            </a:lvl1pPr>
          </a:lstStyle>
          <a:p>
            <a:r>
              <a:rPr lang="en-US"/>
              <a:t>Click to edit Master title style</a:t>
            </a:r>
            <a:endParaRPr lang="en-US" dirty="0"/>
          </a:p>
        </p:txBody>
      </p:sp>
      <p:sp>
        <p:nvSpPr>
          <p:cNvPr id="14" name="Documenttype">
            <a:extLst>
              <a:ext uri="{FF2B5EF4-FFF2-40B4-BE49-F238E27FC236}">
                <a16:creationId xmlns:a16="http://schemas.microsoft.com/office/drawing/2014/main" id="{44C1EF3F-8633-48A1-9E13-6964B8387937}"/>
              </a:ext>
            </a:extLst>
          </p:cNvPr>
          <p:cNvSpPr txBox="1">
            <a:spLocks/>
          </p:cNvSpPr>
          <p:nvPr userDrawn="1">
            <p:custDataLst>
              <p:tags r:id="rId9"/>
            </p:custDataLst>
          </p:nvPr>
        </p:nvSpPr>
        <p:spPr>
          <a:xfrm>
            <a:off x="412114" y="6419762"/>
            <a:ext cx="2871621" cy="365213"/>
          </a:xfrm>
          <a:prstGeom prst="rect">
            <a:avLst/>
          </a:prstGeom>
        </p:spPr>
        <p:txBody>
          <a:bodyPr vert="horz" wrap="square" lIns="0" tIns="0" rIns="0" bIns="0" rtlCol="0" anchor="b">
            <a:noAutofit/>
          </a:bodyPr>
          <a:lstStyle>
            <a:lvl1pPr marL="0" indent="0" algn="l" defTabSz="914400" rtl="0" eaLnBrk="1" latinLnBrk="0" hangingPunct="1">
              <a:lnSpc>
                <a:spcPct val="100000"/>
              </a:lnSpc>
              <a:spcBef>
                <a:spcPts val="300"/>
              </a:spcBef>
              <a:spcAft>
                <a:spcPts val="300"/>
              </a:spcAft>
              <a:buFont typeface="Segoe UI" panose="020B0502040204020203" pitchFamily="34" charset="0"/>
              <a:buNone/>
              <a:defRPr sz="1400" kern="1200">
                <a:solidFill>
                  <a:schemeClr val="tx1"/>
                </a:solidFill>
                <a:latin typeface="+mn-lt"/>
                <a:ea typeface="+mn-ea"/>
                <a:cs typeface="Arial" panose="020B0604020202020204" pitchFamily="34" charset="0"/>
              </a:defRPr>
            </a:lvl1pPr>
            <a:lvl2pPr marL="115888" indent="0" algn="l" defTabSz="914400" rtl="0" eaLnBrk="1" latinLnBrk="0" hangingPunct="1">
              <a:lnSpc>
                <a:spcPct val="100000"/>
              </a:lnSpc>
              <a:spcBef>
                <a:spcPts val="0"/>
              </a:spcBef>
              <a:spcAft>
                <a:spcPts val="300"/>
              </a:spcAft>
              <a:buFont typeface="Wingdings" panose="05000000000000000000" pitchFamily="2" charset="2"/>
              <a:buNone/>
              <a:defRPr sz="1600" kern="1200">
                <a:solidFill>
                  <a:schemeClr val="bg1"/>
                </a:solidFill>
                <a:latin typeface="+mn-lt"/>
                <a:ea typeface="+mn-ea"/>
                <a:cs typeface="Arial" panose="020B0604020202020204" pitchFamily="34" charset="0"/>
              </a:defRPr>
            </a:lvl2pPr>
            <a:lvl3pPr marL="466344" indent="0" algn="l" defTabSz="914400" rtl="0" eaLnBrk="1" latinLnBrk="0" hangingPunct="1">
              <a:lnSpc>
                <a:spcPct val="100000"/>
              </a:lnSpc>
              <a:spcBef>
                <a:spcPts val="0"/>
              </a:spcBef>
              <a:spcAft>
                <a:spcPts val="300"/>
              </a:spcAft>
              <a:buFont typeface="Arial" panose="020B0604020202020204" pitchFamily="34" charset="0"/>
              <a:buNone/>
              <a:defRPr sz="1600" kern="1200">
                <a:solidFill>
                  <a:schemeClr val="bg1"/>
                </a:solidFill>
                <a:latin typeface="+mn-lt"/>
                <a:ea typeface="+mn-ea"/>
                <a:cs typeface="Arial" panose="020B0604020202020204" pitchFamily="34" charset="0"/>
              </a:defRPr>
            </a:lvl3pPr>
            <a:lvl4pPr marL="813816" indent="0" algn="l" defTabSz="914400" rtl="0" eaLnBrk="1" latinLnBrk="0" hangingPunct="1">
              <a:lnSpc>
                <a:spcPct val="100000"/>
              </a:lnSpc>
              <a:spcBef>
                <a:spcPts val="0"/>
              </a:spcBef>
              <a:spcAft>
                <a:spcPts val="300"/>
              </a:spcAft>
              <a:buFont typeface="Arial" panose="020B0604020202020204" pitchFamily="34" charset="0"/>
              <a:buNone/>
              <a:defRPr sz="1600" kern="1200">
                <a:solidFill>
                  <a:schemeClr val="bg1"/>
                </a:solidFill>
                <a:latin typeface="+mn-lt"/>
                <a:ea typeface="+mn-ea"/>
                <a:cs typeface="Arial" panose="020B0604020202020204" pitchFamily="34" charset="0"/>
              </a:defRPr>
            </a:lvl4pPr>
            <a:lvl5pPr marL="1161288" indent="0" algn="l" defTabSz="914400" rtl="0" eaLnBrk="1" latinLnBrk="0" hangingPunct="1">
              <a:lnSpc>
                <a:spcPct val="100000"/>
              </a:lnSpc>
              <a:spcBef>
                <a:spcPts val="0"/>
              </a:spcBef>
              <a:spcAft>
                <a:spcPts val="300"/>
              </a:spcAft>
              <a:buSzPct val="100000"/>
              <a:buFont typeface="Arial" panose="020B0604020202020204" pitchFamily="34" charset="0"/>
              <a:buNone/>
              <a:defRPr sz="1600" kern="1200">
                <a:solidFill>
                  <a:schemeClr val="bg1"/>
                </a:solidFill>
                <a:latin typeface="+mn-lt"/>
                <a:ea typeface="+mn-ea"/>
                <a:cs typeface="Arial" panose="020B0604020202020204" pitchFamily="34" charset="0"/>
              </a:defRPr>
            </a:lvl5pPr>
            <a:lvl6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6pPr>
            <a:lvl7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7pPr>
            <a:lvl8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8pPr>
            <a:lvl9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9pPr>
          </a:lstStyle>
          <a:p>
            <a:r>
              <a:rPr lang="en-US" sz="900" i="1" dirty="0"/>
              <a:t>Confidential, Draft and Pre-Decisional</a:t>
            </a:r>
          </a:p>
        </p:txBody>
      </p:sp>
    </p:spTree>
    <p:extLst>
      <p:ext uri="{BB962C8B-B14F-4D97-AF65-F5344CB8AC3E}">
        <p14:creationId xmlns:p14="http://schemas.microsoft.com/office/powerpoint/2010/main" val="2470369557"/>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preserve="1" userDrawn="1">
  <p:cSld name="Default">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5306E269-83F5-4510-A180-109E926BB41B}"/>
              </a:ext>
            </a:extLst>
          </p:cNvPr>
          <p:cNvGraphicFramePr>
            <a:graphicFrameLocks noChangeAspect="1"/>
          </p:cNvGraphicFramePr>
          <p:nvPr userDrawn="1">
            <p:custDataLst>
              <p:tags r:id="rId1"/>
            </p:custDataLst>
            <p:extLst>
              <p:ext uri="{D42A27DB-BD31-4B8C-83A1-F6EECF244321}">
                <p14:modId xmlns:p14="http://schemas.microsoft.com/office/powerpoint/2010/main" val="2378282542"/>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9" imgW="572" imgH="588" progId="TCLayout.ActiveDocument.1">
                  <p:embed/>
                </p:oleObj>
              </mc:Choice>
              <mc:Fallback>
                <p:oleObj name="think-cell Slide" r:id="rId9" imgW="572" imgH="588" progId="TCLayout.ActiveDocument.1">
                  <p:embed/>
                  <p:pic>
                    <p:nvPicPr>
                      <p:cNvPr id="3" name="Object 2" hidden="1">
                        <a:extLst>
                          <a:ext uri="{FF2B5EF4-FFF2-40B4-BE49-F238E27FC236}">
                            <a16:creationId xmlns:a16="http://schemas.microsoft.com/office/drawing/2014/main" id="{5306E269-83F5-4510-A180-109E926BB41B}"/>
                          </a:ext>
                        </a:extLst>
                      </p:cNvPr>
                      <p:cNvPicPr/>
                      <p:nvPr/>
                    </p:nvPicPr>
                    <p:blipFill>
                      <a:blip r:embed="rId10"/>
                      <a:stretch>
                        <a:fillRect/>
                      </a:stretch>
                    </p:blipFill>
                    <p:spPr>
                      <a:xfrm>
                        <a:off x="1588" y="1588"/>
                        <a:ext cx="1588" cy="1588"/>
                      </a:xfrm>
                      <a:prstGeom prst="rect">
                        <a:avLst/>
                      </a:prstGeom>
                    </p:spPr>
                  </p:pic>
                </p:oleObj>
              </mc:Fallback>
            </mc:AlternateContent>
          </a:graphicData>
        </a:graphic>
      </p:graphicFrame>
      <p:sp>
        <p:nvSpPr>
          <p:cNvPr id="4" name="Rectangle 3" hidden="1">
            <a:extLst>
              <a:ext uri="{FF2B5EF4-FFF2-40B4-BE49-F238E27FC236}">
                <a16:creationId xmlns:a16="http://schemas.microsoft.com/office/drawing/2014/main" id="{E6743208-2407-42A5-AA96-0B30899A9CB9}"/>
              </a:ext>
            </a:extLst>
          </p:cNvPr>
          <p:cNvSpPr/>
          <p:nvPr userDrawn="1">
            <p:custDataLst>
              <p:tags r:id="rId2"/>
            </p:custDataLst>
          </p:nvPr>
        </p:nvSpPr>
        <p:spPr>
          <a:xfrm>
            <a:off x="0" y="0"/>
            <a:ext cx="158750" cy="158750"/>
          </a:xfrm>
          <a:prstGeom prst="rect">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a:spcBef>
                <a:spcPts val="300"/>
              </a:spcBef>
              <a:spcAft>
                <a:spcPts val="300"/>
              </a:spcAft>
            </a:pPr>
            <a:endParaRPr lang="en-US" sz="2200" b="1" i="0" baseline="0" dirty="0">
              <a:solidFill>
                <a:schemeClr val="bg1"/>
              </a:solidFill>
              <a:latin typeface="Arial" panose="020B0604020202020204" pitchFamily="34" charset="0"/>
              <a:ea typeface="+mj-ea"/>
              <a:cs typeface="+mj-cs"/>
              <a:sym typeface="Arial" panose="020B0604020202020204" pitchFamily="34" charset="0"/>
            </a:endParaRPr>
          </a:p>
        </p:txBody>
      </p:sp>
      <p:sp>
        <p:nvSpPr>
          <p:cNvPr id="8" name="3. Subtitle">
            <a:extLst>
              <a:ext uri="{FF2B5EF4-FFF2-40B4-BE49-F238E27FC236}">
                <a16:creationId xmlns:a16="http://schemas.microsoft.com/office/drawing/2014/main" id="{EE021D34-D41C-4EE9-A72D-F8D1E4D69428}"/>
              </a:ext>
            </a:extLst>
          </p:cNvPr>
          <p:cNvSpPr>
            <a:spLocks noGrp="1"/>
          </p:cNvSpPr>
          <p:nvPr>
            <p:ph type="subTitle" idx="1"/>
            <p:custDataLst>
              <p:tags r:id="rId3"/>
            </p:custDataLst>
          </p:nvPr>
        </p:nvSpPr>
        <p:spPr>
          <a:xfrm>
            <a:off x="416052" y="525928"/>
            <a:ext cx="8311896" cy="246221"/>
          </a:xfrm>
          <a:prstGeom prst="rect">
            <a:avLst/>
          </a:prstGeom>
        </p:spPr>
        <p:txBody>
          <a:bodyPr vert="horz" wrap="square" lIns="0" tIns="0" rIns="0" bIns="0" rtlCol="0">
            <a:spAutoFit/>
          </a:bodyPr>
          <a:lstStyle>
            <a:lvl1pPr>
              <a:defRPr lang="en-US" sz="1600" dirty="0"/>
            </a:lvl1pPr>
          </a:lstStyle>
          <a:p>
            <a:pPr lvl="0">
              <a:buNone/>
            </a:pPr>
            <a:r>
              <a:rPr lang="en-US"/>
              <a:t>Click to edit Master subtitle style</a:t>
            </a:r>
            <a:endParaRPr lang="en-US" dirty="0"/>
          </a:p>
        </p:txBody>
      </p:sp>
      <p:sp>
        <p:nvSpPr>
          <p:cNvPr id="17" name="2. Slide Title">
            <a:extLst>
              <a:ext uri="{FF2B5EF4-FFF2-40B4-BE49-F238E27FC236}">
                <a16:creationId xmlns:a16="http://schemas.microsoft.com/office/drawing/2014/main" id="{2A02F3DA-248E-4A50-B54D-BAD18BAB3254}"/>
              </a:ext>
            </a:extLst>
          </p:cNvPr>
          <p:cNvSpPr>
            <a:spLocks noGrp="1"/>
          </p:cNvSpPr>
          <p:nvPr>
            <p:ph type="title"/>
            <p:custDataLst>
              <p:tags r:id="rId4"/>
            </p:custDataLst>
          </p:nvPr>
        </p:nvSpPr>
        <p:spPr>
          <a:xfrm>
            <a:off x="416052" y="173736"/>
            <a:ext cx="8311896" cy="338554"/>
          </a:xfrm>
        </p:spPr>
        <p:txBody>
          <a:bodyPr vert="horz" wrap="square" lIns="0" tIns="0" rIns="0" bIns="0" rtlCol="0" anchor="t" anchorCtr="0">
            <a:spAutoFit/>
          </a:bodyPr>
          <a:lstStyle>
            <a:lvl1pPr>
              <a:defRPr lang="en-US" dirty="0"/>
            </a:lvl1pPr>
          </a:lstStyle>
          <a:p>
            <a:pPr lvl="0"/>
            <a:r>
              <a:rPr lang="en-US"/>
              <a:t>Click to edit Master title style</a:t>
            </a:r>
            <a:endParaRPr lang="en-US" dirty="0"/>
          </a:p>
        </p:txBody>
      </p:sp>
      <p:sp>
        <p:nvSpPr>
          <p:cNvPr id="9" name="Slide Number">
            <a:extLst>
              <a:ext uri="{FF2B5EF4-FFF2-40B4-BE49-F238E27FC236}">
                <a16:creationId xmlns:a16="http://schemas.microsoft.com/office/drawing/2014/main" id="{3D1A1691-03F4-4B0C-8CAB-F8163BA54877}"/>
              </a:ext>
            </a:extLst>
          </p:cNvPr>
          <p:cNvSpPr>
            <a:spLocks noChangeArrowheads="1"/>
          </p:cNvSpPr>
          <p:nvPr userDrawn="1">
            <p:custDataLst>
              <p:tags r:id="rId5"/>
            </p:custDataLst>
          </p:nvPr>
        </p:nvSpPr>
        <p:spPr bwMode="ltGray">
          <a:xfrm>
            <a:off x="8476488" y="6669424"/>
            <a:ext cx="244126" cy="123111"/>
          </a:xfrm>
          <a:prstGeom prst="rect">
            <a:avLst/>
          </a:prstGeom>
          <a:noFill/>
          <a:ln w="9525" algn="ctr">
            <a:noFill/>
            <a:miter lim="800000"/>
            <a:headEnd/>
            <a:tailEnd/>
          </a:ln>
          <a:effectLst/>
        </p:spPr>
        <p:txBody>
          <a:bodyPr wrap="square" lIns="0" tIns="0" rIns="0" bIns="0" anchor="b">
            <a:spAutoFit/>
          </a:bodyPr>
          <a:lstStyle/>
          <a:p>
            <a:pPr algn="r" defTabSz="458047" fontAlgn="auto">
              <a:spcBef>
                <a:spcPts val="0"/>
              </a:spcBef>
              <a:spcAft>
                <a:spcPts val="0"/>
              </a:spcAft>
              <a:defRPr/>
            </a:pPr>
            <a:fld id="{4ABDCABE-3F10-B64C-92F1-862014417034}" type="slidenum">
              <a:rPr lang="en-US" sz="800" b="0" smtClean="0">
                <a:solidFill>
                  <a:schemeClr val="tx1"/>
                </a:solidFill>
                <a:latin typeface="+mn-lt"/>
                <a:ea typeface="+mn-ea"/>
                <a:cs typeface="Arial" panose="020B0604020202020204" pitchFamily="34" charset="0"/>
              </a:rPr>
              <a:pPr algn="r" defTabSz="458047" fontAlgn="auto">
                <a:spcBef>
                  <a:spcPts val="0"/>
                </a:spcBef>
                <a:spcAft>
                  <a:spcPts val="0"/>
                </a:spcAft>
                <a:defRPr/>
              </a:pPr>
              <a:t>‹#›</a:t>
            </a:fld>
            <a:endParaRPr lang="en-US" sz="800" b="0" dirty="0">
              <a:solidFill>
                <a:schemeClr val="tx1"/>
              </a:solidFill>
              <a:latin typeface="+mn-lt"/>
              <a:ea typeface="+mn-ea"/>
              <a:cs typeface="Arial" panose="020B0604020202020204" pitchFamily="34" charset="0"/>
            </a:endParaRPr>
          </a:p>
        </p:txBody>
      </p:sp>
      <p:sp>
        <p:nvSpPr>
          <p:cNvPr id="10" name="5. Source" hidden="1">
            <a:extLst>
              <a:ext uri="{FF2B5EF4-FFF2-40B4-BE49-F238E27FC236}">
                <a16:creationId xmlns:a16="http://schemas.microsoft.com/office/drawing/2014/main" id="{2D9802C1-17F2-4D5F-804F-01991074A31F}"/>
              </a:ext>
            </a:extLst>
          </p:cNvPr>
          <p:cNvSpPr txBox="1"/>
          <p:nvPr userDrawn="1">
            <p:custDataLst>
              <p:tags r:id="rId6"/>
            </p:custDataLst>
          </p:nvPr>
        </p:nvSpPr>
        <p:spPr>
          <a:xfrm>
            <a:off x="416052" y="6501669"/>
            <a:ext cx="4851907" cy="123111"/>
          </a:xfrm>
          <a:prstGeom prst="rect">
            <a:avLst/>
          </a:prstGeom>
        </p:spPr>
        <p:txBody>
          <a:bodyPr vert="horz" wrap="square" lIns="0" tIns="0" rIns="0" bIns="0" rtlCol="0" anchor="b">
            <a:spAutoFit/>
          </a:bodyPr>
          <a:lstStyle>
            <a:defPPr>
              <a:defRPr lang="en-US"/>
            </a:defPPr>
            <a:lvl1pPr indent="0">
              <a:lnSpc>
                <a:spcPct val="100000"/>
              </a:lnSpc>
              <a:spcBef>
                <a:spcPts val="300"/>
              </a:spcBef>
              <a:spcAft>
                <a:spcPts val="300"/>
              </a:spcAft>
              <a:buFont typeface="Segoe UI" panose="020B0502040204020203" pitchFamily="34" charset="0"/>
              <a:buChar char="​"/>
              <a:defRPr sz="800">
                <a:cs typeface="Arial" panose="020B0604020202020204" pitchFamily="34" charset="0"/>
              </a:defRPr>
            </a:lvl1pPr>
            <a:lvl2pPr marL="228600"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lvl="0"/>
            <a:r>
              <a:rPr lang="en-US" dirty="0"/>
              <a:t>Source: …</a:t>
            </a:r>
          </a:p>
        </p:txBody>
      </p:sp>
      <p:sp>
        <p:nvSpPr>
          <p:cNvPr id="11" name="1. On-page tracker">
            <a:extLst>
              <a:ext uri="{FF2B5EF4-FFF2-40B4-BE49-F238E27FC236}">
                <a16:creationId xmlns:a16="http://schemas.microsoft.com/office/drawing/2014/main" id="{DDE7FD00-47B4-4101-9C87-415DAC08A938}"/>
              </a:ext>
            </a:extLst>
          </p:cNvPr>
          <p:cNvSpPr>
            <a:spLocks noGrp="1"/>
          </p:cNvSpPr>
          <p:nvPr>
            <p:ph type="body" sz="quarter" idx="10" hasCustomPrompt="1"/>
            <p:custDataLst>
              <p:tags r:id="rId7"/>
            </p:custDataLst>
          </p:nvPr>
        </p:nvSpPr>
        <p:spPr>
          <a:xfrm>
            <a:off x="416052" y="41597"/>
            <a:ext cx="2765298" cy="123111"/>
          </a:xfrm>
          <a:prstGeom prst="rect">
            <a:avLst/>
          </a:prstGeom>
          <a:ln w="6350">
            <a:noFill/>
            <a:miter lim="800000"/>
          </a:ln>
        </p:spPr>
        <p:txBody>
          <a:bodyPr vert="horz" wrap="square" lIns="0" tIns="0" rIns="0" bIns="0" rtlCol="0">
            <a:spAutoFit/>
          </a:bodyPr>
          <a:lstStyle>
            <a:lvl1pPr>
              <a:defRPr lang="en-US" sz="800" b="0" dirty="0">
                <a:cs typeface="+mn-cs"/>
              </a:defRPr>
            </a:lvl1pPr>
          </a:lstStyle>
          <a:p>
            <a:pPr lvl="0"/>
            <a:r>
              <a:rPr lang="en-US" dirty="0"/>
              <a:t>Add tracker</a:t>
            </a:r>
          </a:p>
        </p:txBody>
      </p:sp>
      <p:sp>
        <p:nvSpPr>
          <p:cNvPr id="13" name="Documenttype">
            <a:extLst>
              <a:ext uri="{FF2B5EF4-FFF2-40B4-BE49-F238E27FC236}">
                <a16:creationId xmlns:a16="http://schemas.microsoft.com/office/drawing/2014/main" id="{335AEFB6-D0FB-42BD-A7D9-B038003F9038}"/>
              </a:ext>
            </a:extLst>
          </p:cNvPr>
          <p:cNvSpPr txBox="1">
            <a:spLocks/>
          </p:cNvSpPr>
          <p:nvPr userDrawn="1"/>
        </p:nvSpPr>
        <p:spPr>
          <a:xfrm>
            <a:off x="309729" y="6427334"/>
            <a:ext cx="2871621" cy="365213"/>
          </a:xfrm>
          <a:prstGeom prst="rect">
            <a:avLst/>
          </a:prstGeom>
        </p:spPr>
        <p:txBody>
          <a:bodyPr vert="horz" wrap="square" lIns="0" tIns="0" rIns="0" bIns="0" rtlCol="0" anchor="b">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800" i="1" dirty="0">
                <a:solidFill>
                  <a:schemeClr val="tx1">
                    <a:lumMod val="65000"/>
                    <a:lumOff val="35000"/>
                  </a:schemeClr>
                </a:solidFill>
              </a:rPr>
              <a:t>Confidential, Draft and Pre-Decisional</a:t>
            </a:r>
          </a:p>
        </p:txBody>
      </p:sp>
    </p:spTree>
    <p:extLst>
      <p:ext uri="{BB962C8B-B14F-4D97-AF65-F5344CB8AC3E}">
        <p14:creationId xmlns:p14="http://schemas.microsoft.com/office/powerpoint/2010/main" val="2191275056"/>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preserve="1" userDrawn="1">
  <p:cSld name="Top Left">
    <p:spTree>
      <p:nvGrpSpPr>
        <p:cNvPr id="1" name=""/>
        <p:cNvGrpSpPr/>
        <p:nvPr/>
      </p:nvGrpSpPr>
      <p:grpSpPr>
        <a:xfrm>
          <a:off x="0" y="0"/>
          <a:ext cx="0" cy="0"/>
          <a:chOff x="0" y="0"/>
          <a:chExt cx="0" cy="0"/>
        </a:xfrm>
      </p:grpSpPr>
      <p:graphicFrame>
        <p:nvGraphicFramePr>
          <p:cNvPr id="5" name="Object 2" hidden="1">
            <a:extLst>
              <a:ext uri="{FF2B5EF4-FFF2-40B4-BE49-F238E27FC236}">
                <a16:creationId xmlns:a16="http://schemas.microsoft.com/office/drawing/2014/main" id="{B2D7514F-25FA-4E78-87EA-9310B631553C}"/>
              </a:ext>
            </a:extLst>
          </p:cNvPr>
          <p:cNvGraphicFramePr>
            <a:graphicFrameLocks noChangeAspect="1"/>
          </p:cNvGraphicFramePr>
          <p:nvPr userDrawn="1">
            <p:custDataLst>
              <p:tags r:id="rId1"/>
            </p:custDataLst>
            <p:extLst>
              <p:ext uri="{D42A27DB-BD31-4B8C-83A1-F6EECF244321}">
                <p14:modId xmlns:p14="http://schemas.microsoft.com/office/powerpoint/2010/main" val="2985941074"/>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8" imgW="592" imgH="591" progId="TCLayout.ActiveDocument.1">
                  <p:embed/>
                </p:oleObj>
              </mc:Choice>
              <mc:Fallback>
                <p:oleObj name="think-cell Slide" r:id="rId8" imgW="592" imgH="591" progId="TCLayout.ActiveDocument.1">
                  <p:embed/>
                  <p:pic>
                    <p:nvPicPr>
                      <p:cNvPr id="5" name="Object 2" hidden="1">
                        <a:extLst>
                          <a:ext uri="{FF2B5EF4-FFF2-40B4-BE49-F238E27FC236}">
                            <a16:creationId xmlns:a16="http://schemas.microsoft.com/office/drawing/2014/main" id="{B2D7514F-25FA-4E78-87EA-9310B631553C}"/>
                          </a:ext>
                        </a:extLst>
                      </p:cNvPr>
                      <p:cNvPicPr/>
                      <p:nvPr/>
                    </p:nvPicPr>
                    <p:blipFill>
                      <a:blip r:embed="rId9"/>
                      <a:stretch>
                        <a:fillRect/>
                      </a:stretch>
                    </p:blipFill>
                    <p:spPr>
                      <a:xfrm>
                        <a:off x="1588" y="1588"/>
                        <a:ext cx="1588" cy="1588"/>
                      </a:xfrm>
                      <a:prstGeom prst="rect">
                        <a:avLst/>
                      </a:prstGeom>
                    </p:spPr>
                  </p:pic>
                </p:oleObj>
              </mc:Fallback>
            </mc:AlternateContent>
          </a:graphicData>
        </a:graphic>
      </p:graphicFrame>
      <p:sp>
        <p:nvSpPr>
          <p:cNvPr id="2" name="Rectangle 3" hidden="1">
            <a:extLst>
              <a:ext uri="{FF2B5EF4-FFF2-40B4-BE49-F238E27FC236}">
                <a16:creationId xmlns:a16="http://schemas.microsoft.com/office/drawing/2014/main" id="{A22841F1-1D64-4B85-BE8E-90E9A69032D7}"/>
              </a:ext>
            </a:extLst>
          </p:cNvPr>
          <p:cNvSpPr/>
          <p:nvPr userDrawn="1">
            <p:custDataLst>
              <p:tags r:id="rId2"/>
            </p:custDataLst>
          </p:nvPr>
        </p:nvSpPr>
        <p:spPr>
          <a:xfrm>
            <a:off x="0" y="0"/>
            <a:ext cx="158750" cy="158750"/>
          </a:xfrm>
          <a:prstGeom prst="rect">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a:spcBef>
                <a:spcPts val="300"/>
              </a:spcBef>
              <a:spcAft>
                <a:spcPts val="300"/>
              </a:spcAft>
            </a:pPr>
            <a:endParaRPr lang="en-US" sz="2200" b="1" i="0" baseline="0" dirty="0">
              <a:solidFill>
                <a:schemeClr val="bg1"/>
              </a:solidFill>
              <a:latin typeface="Arial" panose="020B0604020202020204" pitchFamily="34" charset="0"/>
              <a:ea typeface="+mj-ea"/>
              <a:cs typeface="+mj-cs"/>
              <a:sym typeface="Arial" panose="020B0604020202020204" pitchFamily="34" charset="0"/>
            </a:endParaRPr>
          </a:p>
        </p:txBody>
      </p:sp>
      <p:sp>
        <p:nvSpPr>
          <p:cNvPr id="4" name="Slide Number">
            <a:extLst>
              <a:ext uri="{FF2B5EF4-FFF2-40B4-BE49-F238E27FC236}">
                <a16:creationId xmlns:a16="http://schemas.microsoft.com/office/drawing/2014/main" id="{734B9D0F-511D-4CA0-B397-BC4944905EF5}"/>
              </a:ext>
            </a:extLst>
          </p:cNvPr>
          <p:cNvSpPr>
            <a:spLocks noChangeArrowheads="1"/>
          </p:cNvSpPr>
          <p:nvPr userDrawn="1">
            <p:custDataLst>
              <p:tags r:id="rId3"/>
            </p:custDataLst>
          </p:nvPr>
        </p:nvSpPr>
        <p:spPr bwMode="ltGray">
          <a:xfrm>
            <a:off x="8476488" y="6637674"/>
            <a:ext cx="244126" cy="123111"/>
          </a:xfrm>
          <a:prstGeom prst="rect">
            <a:avLst/>
          </a:prstGeom>
          <a:noFill/>
          <a:ln w="9525" algn="ctr">
            <a:noFill/>
            <a:miter lim="800000"/>
            <a:headEnd/>
            <a:tailEnd/>
          </a:ln>
          <a:effectLst/>
        </p:spPr>
        <p:txBody>
          <a:bodyPr wrap="square" lIns="0" tIns="0" rIns="0" bIns="0" anchor="b">
            <a:spAutoFit/>
          </a:bodyPr>
          <a:lstStyle/>
          <a:p>
            <a:pPr algn="r" defTabSz="458047" fontAlgn="auto">
              <a:spcBef>
                <a:spcPts val="0"/>
              </a:spcBef>
              <a:spcAft>
                <a:spcPts val="0"/>
              </a:spcAft>
              <a:defRPr/>
            </a:pPr>
            <a:fld id="{4ABDCABE-3F10-B64C-92F1-862014417034}" type="slidenum">
              <a:rPr lang="en-US" sz="800" smtClean="0">
                <a:solidFill>
                  <a:schemeClr val="tx1"/>
                </a:solidFill>
                <a:latin typeface="+mn-lt"/>
                <a:ea typeface="+mn-ea"/>
                <a:cs typeface="Arial" panose="020B0604020202020204" pitchFamily="34" charset="0"/>
              </a:rPr>
              <a:pPr algn="r" defTabSz="458047" fontAlgn="auto">
                <a:spcBef>
                  <a:spcPts val="0"/>
                </a:spcBef>
                <a:spcAft>
                  <a:spcPts val="0"/>
                </a:spcAft>
                <a:defRPr/>
              </a:pPr>
              <a:t>‹#›</a:t>
            </a:fld>
            <a:endParaRPr lang="en-US" sz="800" dirty="0">
              <a:solidFill>
                <a:schemeClr val="tx1"/>
              </a:solidFill>
              <a:latin typeface="+mn-lt"/>
              <a:ea typeface="+mn-ea"/>
              <a:cs typeface="Arial" panose="020B0604020202020204" pitchFamily="34" charset="0"/>
            </a:endParaRPr>
          </a:p>
        </p:txBody>
      </p:sp>
      <p:sp>
        <p:nvSpPr>
          <p:cNvPr id="6" name="5. Source" hidden="1">
            <a:extLst>
              <a:ext uri="{FF2B5EF4-FFF2-40B4-BE49-F238E27FC236}">
                <a16:creationId xmlns:a16="http://schemas.microsoft.com/office/drawing/2014/main" id="{A8B4F948-0FE2-4D04-9E39-993C069D1792}"/>
              </a:ext>
            </a:extLst>
          </p:cNvPr>
          <p:cNvSpPr txBox="1"/>
          <p:nvPr userDrawn="1">
            <p:custDataLst>
              <p:tags r:id="rId4"/>
            </p:custDataLst>
          </p:nvPr>
        </p:nvSpPr>
        <p:spPr>
          <a:xfrm>
            <a:off x="416052" y="6501669"/>
            <a:ext cx="4851907" cy="123111"/>
          </a:xfrm>
          <a:prstGeom prst="rect">
            <a:avLst/>
          </a:prstGeom>
        </p:spPr>
        <p:txBody>
          <a:bodyPr vert="horz" wrap="square" lIns="0" tIns="0" rIns="0" bIns="0" rtlCol="0" anchor="b">
            <a:spAutoFit/>
          </a:bodyPr>
          <a:lstStyle>
            <a:defPPr>
              <a:defRPr lang="en-US"/>
            </a:defPPr>
            <a:lvl1pPr indent="0">
              <a:lnSpc>
                <a:spcPct val="100000"/>
              </a:lnSpc>
              <a:spcBef>
                <a:spcPts val="300"/>
              </a:spcBef>
              <a:spcAft>
                <a:spcPts val="300"/>
              </a:spcAft>
              <a:buFont typeface="Segoe UI" panose="020B0502040204020203" pitchFamily="34" charset="0"/>
              <a:buChar char="​"/>
              <a:defRPr sz="800">
                <a:cs typeface="Arial" panose="020B0604020202020204" pitchFamily="34" charset="0"/>
              </a:defRPr>
            </a:lvl1pPr>
            <a:lvl2pPr marL="228600"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lvl="0"/>
            <a:r>
              <a:rPr lang="en-US" dirty="0"/>
              <a:t>Source: …</a:t>
            </a:r>
          </a:p>
        </p:txBody>
      </p:sp>
      <p:sp>
        <p:nvSpPr>
          <p:cNvPr id="8" name="1. On-page tracker">
            <a:extLst>
              <a:ext uri="{FF2B5EF4-FFF2-40B4-BE49-F238E27FC236}">
                <a16:creationId xmlns:a16="http://schemas.microsoft.com/office/drawing/2014/main" id="{9CB91F29-3E8E-4E50-9B98-43F571F5A08E}"/>
              </a:ext>
            </a:extLst>
          </p:cNvPr>
          <p:cNvSpPr>
            <a:spLocks noGrp="1"/>
          </p:cNvSpPr>
          <p:nvPr>
            <p:ph type="body" sz="quarter" idx="10" hasCustomPrompt="1"/>
            <p:custDataLst>
              <p:tags r:id="rId5"/>
            </p:custDataLst>
          </p:nvPr>
        </p:nvSpPr>
        <p:spPr>
          <a:xfrm>
            <a:off x="416052" y="41597"/>
            <a:ext cx="2765298" cy="123111"/>
          </a:xfrm>
          <a:prstGeom prst="rect">
            <a:avLst/>
          </a:prstGeom>
          <a:ln w="6350">
            <a:noFill/>
            <a:miter lim="800000"/>
          </a:ln>
        </p:spPr>
        <p:txBody>
          <a:bodyPr vert="horz" wrap="square" lIns="0" tIns="0" rIns="0" bIns="0" rtlCol="0">
            <a:spAutoFit/>
          </a:bodyPr>
          <a:lstStyle>
            <a:lvl1pPr>
              <a:defRPr lang="en-US" sz="800" b="0" dirty="0">
                <a:cs typeface="+mn-cs"/>
              </a:defRPr>
            </a:lvl1pPr>
          </a:lstStyle>
          <a:p>
            <a:pPr lvl="0"/>
            <a:r>
              <a:rPr lang="en-US" dirty="0"/>
              <a:t>Add tracker</a:t>
            </a:r>
          </a:p>
        </p:txBody>
      </p:sp>
      <p:sp>
        <p:nvSpPr>
          <p:cNvPr id="9" name="2. Slide Title">
            <a:extLst>
              <a:ext uri="{FF2B5EF4-FFF2-40B4-BE49-F238E27FC236}">
                <a16:creationId xmlns:a16="http://schemas.microsoft.com/office/drawing/2014/main" id="{EEB17CCB-26D9-483F-95BA-B527BFDD8A81}"/>
              </a:ext>
            </a:extLst>
          </p:cNvPr>
          <p:cNvSpPr>
            <a:spLocks noGrp="1"/>
          </p:cNvSpPr>
          <p:nvPr>
            <p:ph type="title"/>
            <p:custDataLst>
              <p:tags r:id="rId6"/>
            </p:custDataLst>
          </p:nvPr>
        </p:nvSpPr>
        <p:spPr>
          <a:xfrm>
            <a:off x="416052" y="1706565"/>
            <a:ext cx="2859786" cy="677108"/>
          </a:xfrm>
        </p:spPr>
        <p:txBody>
          <a:bodyPr anchor="t">
            <a:spAutoFit/>
          </a:bodyPr>
          <a:lstStyle>
            <a:lvl1pPr>
              <a:defRPr>
                <a:ln w="6350" cap="flat">
                  <a:noFill/>
                  <a:miter lim="800000"/>
                </a:ln>
              </a:defRPr>
            </a:lvl1pPr>
          </a:lstStyle>
          <a:p>
            <a:r>
              <a:rPr lang="en-US"/>
              <a:t>Click to edit Master title style</a:t>
            </a:r>
            <a:endParaRPr lang="en-US" dirty="0"/>
          </a:p>
        </p:txBody>
      </p:sp>
      <p:sp>
        <p:nvSpPr>
          <p:cNvPr id="10" name="Documenttype">
            <a:extLst>
              <a:ext uri="{FF2B5EF4-FFF2-40B4-BE49-F238E27FC236}">
                <a16:creationId xmlns:a16="http://schemas.microsoft.com/office/drawing/2014/main" id="{9F978F88-888E-4902-AE4E-763730DFD54F}"/>
              </a:ext>
            </a:extLst>
          </p:cNvPr>
          <p:cNvSpPr txBox="1">
            <a:spLocks/>
          </p:cNvSpPr>
          <p:nvPr userDrawn="1"/>
        </p:nvSpPr>
        <p:spPr>
          <a:xfrm>
            <a:off x="309729" y="6427334"/>
            <a:ext cx="2871621" cy="365213"/>
          </a:xfrm>
          <a:prstGeom prst="rect">
            <a:avLst/>
          </a:prstGeom>
        </p:spPr>
        <p:txBody>
          <a:bodyPr vert="horz" wrap="square" lIns="0" tIns="0" rIns="0" bIns="0" rtlCol="0" anchor="b">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800" i="1" dirty="0">
                <a:solidFill>
                  <a:schemeClr val="tx1">
                    <a:lumMod val="65000"/>
                    <a:lumOff val="35000"/>
                  </a:schemeClr>
                </a:solidFill>
              </a:rPr>
              <a:t>Confidential, Draft and Pre-Decisional</a:t>
            </a:r>
          </a:p>
        </p:txBody>
      </p:sp>
    </p:spTree>
    <p:extLst>
      <p:ext uri="{BB962C8B-B14F-4D97-AF65-F5344CB8AC3E}">
        <p14:creationId xmlns:p14="http://schemas.microsoft.com/office/powerpoint/2010/main" val="1699562037"/>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preserve="1" userDrawn="1">
  <p:cSld name="Mid Left">
    <p:spTree>
      <p:nvGrpSpPr>
        <p:cNvPr id="1" name=""/>
        <p:cNvGrpSpPr/>
        <p:nvPr/>
      </p:nvGrpSpPr>
      <p:grpSpPr>
        <a:xfrm>
          <a:off x="0" y="0"/>
          <a:ext cx="0" cy="0"/>
          <a:chOff x="0" y="0"/>
          <a:chExt cx="0" cy="0"/>
        </a:xfrm>
      </p:grpSpPr>
      <p:graphicFrame>
        <p:nvGraphicFramePr>
          <p:cNvPr id="4" name="Object 2" hidden="1">
            <a:extLst>
              <a:ext uri="{FF2B5EF4-FFF2-40B4-BE49-F238E27FC236}">
                <a16:creationId xmlns:a16="http://schemas.microsoft.com/office/drawing/2014/main" id="{F2127110-9E20-4E63-ACC1-B73E30E4EFC4}"/>
              </a:ext>
            </a:extLst>
          </p:cNvPr>
          <p:cNvGraphicFramePr>
            <a:graphicFrameLocks noChangeAspect="1"/>
          </p:cNvGraphicFramePr>
          <p:nvPr userDrawn="1">
            <p:custDataLst>
              <p:tags r:id="rId1"/>
            </p:custDataLst>
            <p:extLst>
              <p:ext uri="{D42A27DB-BD31-4B8C-83A1-F6EECF244321}">
                <p14:modId xmlns:p14="http://schemas.microsoft.com/office/powerpoint/2010/main" val="1291554245"/>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9" imgW="592" imgH="591" progId="TCLayout.ActiveDocument.1">
                  <p:embed/>
                </p:oleObj>
              </mc:Choice>
              <mc:Fallback>
                <p:oleObj name="think-cell Slide" r:id="rId9" imgW="592" imgH="591" progId="TCLayout.ActiveDocument.1">
                  <p:embed/>
                  <p:pic>
                    <p:nvPicPr>
                      <p:cNvPr id="4" name="Object 2" hidden="1">
                        <a:extLst>
                          <a:ext uri="{FF2B5EF4-FFF2-40B4-BE49-F238E27FC236}">
                            <a16:creationId xmlns:a16="http://schemas.microsoft.com/office/drawing/2014/main" id="{F2127110-9E20-4E63-ACC1-B73E30E4EFC4}"/>
                          </a:ext>
                        </a:extLst>
                      </p:cNvPr>
                      <p:cNvPicPr/>
                      <p:nvPr/>
                    </p:nvPicPr>
                    <p:blipFill>
                      <a:blip r:embed="rId10"/>
                      <a:stretch>
                        <a:fillRect/>
                      </a:stretch>
                    </p:blipFill>
                    <p:spPr>
                      <a:xfrm>
                        <a:off x="1588" y="1588"/>
                        <a:ext cx="1588" cy="1588"/>
                      </a:xfrm>
                      <a:prstGeom prst="rect">
                        <a:avLst/>
                      </a:prstGeom>
                    </p:spPr>
                  </p:pic>
                </p:oleObj>
              </mc:Fallback>
            </mc:AlternateContent>
          </a:graphicData>
        </a:graphic>
      </p:graphicFrame>
      <p:sp>
        <p:nvSpPr>
          <p:cNvPr id="2" name="Rectangle 3" hidden="1">
            <a:extLst>
              <a:ext uri="{FF2B5EF4-FFF2-40B4-BE49-F238E27FC236}">
                <a16:creationId xmlns:a16="http://schemas.microsoft.com/office/drawing/2014/main" id="{EFDF5F6E-91B7-43FD-B50F-BF43CDA9D087}"/>
              </a:ext>
            </a:extLst>
          </p:cNvPr>
          <p:cNvSpPr/>
          <p:nvPr userDrawn="1">
            <p:custDataLst>
              <p:tags r:id="rId2"/>
            </p:custDataLst>
          </p:nvPr>
        </p:nvSpPr>
        <p:spPr>
          <a:xfrm>
            <a:off x="0" y="0"/>
            <a:ext cx="158750" cy="158750"/>
          </a:xfrm>
          <a:prstGeom prst="rect">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a:spcBef>
                <a:spcPts val="300"/>
              </a:spcBef>
              <a:spcAft>
                <a:spcPts val="300"/>
              </a:spcAft>
            </a:pPr>
            <a:endParaRPr lang="en-US" sz="2200" b="1" i="0" baseline="0" dirty="0">
              <a:solidFill>
                <a:schemeClr val="bg1"/>
              </a:solidFill>
              <a:latin typeface="Arial" panose="020B0604020202020204" pitchFamily="34" charset="0"/>
              <a:ea typeface="+mj-ea"/>
              <a:cs typeface="+mj-cs"/>
              <a:sym typeface="Arial" panose="020B0604020202020204" pitchFamily="34" charset="0"/>
            </a:endParaRPr>
          </a:p>
        </p:txBody>
      </p:sp>
      <p:sp>
        <p:nvSpPr>
          <p:cNvPr id="6" name="Slide Number">
            <a:extLst>
              <a:ext uri="{FF2B5EF4-FFF2-40B4-BE49-F238E27FC236}">
                <a16:creationId xmlns:a16="http://schemas.microsoft.com/office/drawing/2014/main" id="{C372AF80-95E2-4967-843F-6B78079F3DAC}"/>
              </a:ext>
            </a:extLst>
          </p:cNvPr>
          <p:cNvSpPr>
            <a:spLocks noChangeArrowheads="1"/>
          </p:cNvSpPr>
          <p:nvPr userDrawn="1">
            <p:custDataLst>
              <p:tags r:id="rId3"/>
            </p:custDataLst>
          </p:nvPr>
        </p:nvSpPr>
        <p:spPr bwMode="ltGray">
          <a:xfrm>
            <a:off x="8476488" y="6501669"/>
            <a:ext cx="244126" cy="123111"/>
          </a:xfrm>
          <a:prstGeom prst="rect">
            <a:avLst/>
          </a:prstGeom>
          <a:noFill/>
          <a:ln w="9525" algn="ctr">
            <a:noFill/>
            <a:miter lim="800000"/>
            <a:headEnd/>
            <a:tailEnd/>
          </a:ln>
          <a:effectLst/>
        </p:spPr>
        <p:txBody>
          <a:bodyPr wrap="square" lIns="0" tIns="0" rIns="0" bIns="0" anchor="b">
            <a:spAutoFit/>
          </a:bodyPr>
          <a:lstStyle/>
          <a:p>
            <a:pPr algn="r" defTabSz="458047" fontAlgn="auto">
              <a:spcBef>
                <a:spcPts val="0"/>
              </a:spcBef>
              <a:spcAft>
                <a:spcPts val="0"/>
              </a:spcAft>
              <a:defRPr/>
            </a:pPr>
            <a:fld id="{4ABDCABE-3F10-B64C-92F1-862014417034}" type="slidenum">
              <a:rPr lang="en-US" sz="800" smtClean="0">
                <a:solidFill>
                  <a:schemeClr val="tx1"/>
                </a:solidFill>
                <a:latin typeface="+mn-lt"/>
                <a:ea typeface="+mn-ea"/>
                <a:cs typeface="Arial" panose="020B0604020202020204" pitchFamily="34" charset="0"/>
              </a:rPr>
              <a:pPr algn="r" defTabSz="458047" fontAlgn="auto">
                <a:spcBef>
                  <a:spcPts val="0"/>
                </a:spcBef>
                <a:spcAft>
                  <a:spcPts val="0"/>
                </a:spcAft>
                <a:defRPr/>
              </a:pPr>
              <a:t>‹#›</a:t>
            </a:fld>
            <a:endParaRPr lang="en-US" sz="800" dirty="0">
              <a:solidFill>
                <a:schemeClr val="tx1"/>
              </a:solidFill>
              <a:latin typeface="+mn-lt"/>
              <a:ea typeface="+mn-ea"/>
              <a:cs typeface="Arial" panose="020B0604020202020204" pitchFamily="34" charset="0"/>
            </a:endParaRPr>
          </a:p>
        </p:txBody>
      </p:sp>
      <p:sp>
        <p:nvSpPr>
          <p:cNvPr id="7" name="5. Source" hidden="1">
            <a:extLst>
              <a:ext uri="{FF2B5EF4-FFF2-40B4-BE49-F238E27FC236}">
                <a16:creationId xmlns:a16="http://schemas.microsoft.com/office/drawing/2014/main" id="{B107E86E-11CB-41EA-8315-43579BB9C69D}"/>
              </a:ext>
            </a:extLst>
          </p:cNvPr>
          <p:cNvSpPr txBox="1"/>
          <p:nvPr userDrawn="1">
            <p:custDataLst>
              <p:tags r:id="rId4"/>
            </p:custDataLst>
          </p:nvPr>
        </p:nvSpPr>
        <p:spPr>
          <a:xfrm>
            <a:off x="416052" y="6501669"/>
            <a:ext cx="4851907" cy="123111"/>
          </a:xfrm>
          <a:prstGeom prst="rect">
            <a:avLst/>
          </a:prstGeom>
        </p:spPr>
        <p:txBody>
          <a:bodyPr vert="horz" wrap="square" lIns="0" tIns="0" rIns="0" bIns="0" rtlCol="0" anchor="b">
            <a:spAutoFit/>
          </a:bodyPr>
          <a:lstStyle>
            <a:defPPr>
              <a:defRPr lang="en-US"/>
            </a:defPPr>
            <a:lvl1pPr indent="0">
              <a:lnSpc>
                <a:spcPct val="100000"/>
              </a:lnSpc>
              <a:spcBef>
                <a:spcPts val="300"/>
              </a:spcBef>
              <a:spcAft>
                <a:spcPts val="300"/>
              </a:spcAft>
              <a:buFont typeface="Segoe UI" panose="020B0502040204020203" pitchFamily="34" charset="0"/>
              <a:buChar char="​"/>
              <a:defRPr sz="800">
                <a:cs typeface="Arial" panose="020B0604020202020204" pitchFamily="34" charset="0"/>
              </a:defRPr>
            </a:lvl1pPr>
            <a:lvl2pPr marL="228600"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lvl="0"/>
            <a:r>
              <a:rPr lang="en-US" dirty="0"/>
              <a:t>Source: …</a:t>
            </a:r>
          </a:p>
        </p:txBody>
      </p:sp>
      <p:sp>
        <p:nvSpPr>
          <p:cNvPr id="8" name="1. On-page tracker">
            <a:extLst>
              <a:ext uri="{FF2B5EF4-FFF2-40B4-BE49-F238E27FC236}">
                <a16:creationId xmlns:a16="http://schemas.microsoft.com/office/drawing/2014/main" id="{6C43D9FF-C745-43A0-B707-D5AB591FB4EC}"/>
              </a:ext>
            </a:extLst>
          </p:cNvPr>
          <p:cNvSpPr>
            <a:spLocks noGrp="1"/>
          </p:cNvSpPr>
          <p:nvPr>
            <p:ph type="body" sz="quarter" idx="10" hasCustomPrompt="1"/>
            <p:custDataLst>
              <p:tags r:id="rId5"/>
            </p:custDataLst>
          </p:nvPr>
        </p:nvSpPr>
        <p:spPr>
          <a:xfrm>
            <a:off x="416052" y="41597"/>
            <a:ext cx="2765298" cy="123111"/>
          </a:xfrm>
          <a:prstGeom prst="rect">
            <a:avLst/>
          </a:prstGeom>
          <a:ln w="6350">
            <a:noFill/>
            <a:miter lim="800000"/>
          </a:ln>
        </p:spPr>
        <p:txBody>
          <a:bodyPr vert="horz" wrap="square" lIns="0" tIns="0" rIns="0" bIns="0" rtlCol="0">
            <a:spAutoFit/>
          </a:bodyPr>
          <a:lstStyle>
            <a:lvl1pPr>
              <a:defRPr lang="en-US" sz="800" b="0" dirty="0">
                <a:cs typeface="+mn-cs"/>
              </a:defRPr>
            </a:lvl1pPr>
          </a:lstStyle>
          <a:p>
            <a:pPr lvl="0"/>
            <a:r>
              <a:rPr lang="en-US" dirty="0"/>
              <a:t>Add tracker</a:t>
            </a:r>
          </a:p>
        </p:txBody>
      </p:sp>
      <p:sp>
        <p:nvSpPr>
          <p:cNvPr id="10" name="2. Slide Title">
            <a:extLst>
              <a:ext uri="{FF2B5EF4-FFF2-40B4-BE49-F238E27FC236}">
                <a16:creationId xmlns:a16="http://schemas.microsoft.com/office/drawing/2014/main" id="{544AA57B-050A-470F-B9D0-A7EB19B84B12}"/>
              </a:ext>
            </a:extLst>
          </p:cNvPr>
          <p:cNvSpPr>
            <a:spLocks noGrp="1"/>
          </p:cNvSpPr>
          <p:nvPr>
            <p:ph type="title"/>
            <p:custDataLst>
              <p:tags r:id="rId6"/>
            </p:custDataLst>
          </p:nvPr>
        </p:nvSpPr>
        <p:spPr>
          <a:xfrm>
            <a:off x="416052" y="3090450"/>
            <a:ext cx="3799332" cy="677108"/>
          </a:xfrm>
        </p:spPr>
        <p:txBody>
          <a:bodyPr rIns="365760" anchor="ctr">
            <a:noAutofit/>
          </a:bodyPr>
          <a:lstStyle>
            <a:lvl1pPr>
              <a:defRPr>
                <a:ln w="6350" cap="flat">
                  <a:noFill/>
                  <a:miter lim="800000"/>
                </a:ln>
              </a:defRPr>
            </a:lvl1pPr>
          </a:lstStyle>
          <a:p>
            <a:r>
              <a:rPr lang="en-US"/>
              <a:t>Click to edit Master title style</a:t>
            </a:r>
            <a:endParaRPr lang="en-US" dirty="0"/>
          </a:p>
        </p:txBody>
      </p:sp>
      <p:sp>
        <p:nvSpPr>
          <p:cNvPr id="9" name="Slide Number">
            <a:extLst>
              <a:ext uri="{FF2B5EF4-FFF2-40B4-BE49-F238E27FC236}">
                <a16:creationId xmlns:a16="http://schemas.microsoft.com/office/drawing/2014/main" id="{D55D8EEB-2BE1-4282-98D8-53EF303E8282}"/>
              </a:ext>
            </a:extLst>
          </p:cNvPr>
          <p:cNvSpPr>
            <a:spLocks noChangeArrowheads="1"/>
          </p:cNvSpPr>
          <p:nvPr userDrawn="1">
            <p:custDataLst>
              <p:tags r:id="rId7"/>
            </p:custDataLst>
          </p:nvPr>
        </p:nvSpPr>
        <p:spPr bwMode="ltGray">
          <a:xfrm>
            <a:off x="8476488" y="6637674"/>
            <a:ext cx="244126" cy="123111"/>
          </a:xfrm>
          <a:prstGeom prst="rect">
            <a:avLst/>
          </a:prstGeom>
          <a:noFill/>
          <a:ln w="9525" algn="ctr">
            <a:noFill/>
            <a:miter lim="800000"/>
            <a:headEnd/>
            <a:tailEnd/>
          </a:ln>
          <a:effectLst/>
        </p:spPr>
        <p:txBody>
          <a:bodyPr wrap="square" lIns="0" tIns="0" rIns="0" bIns="0" anchor="b">
            <a:spAutoFit/>
          </a:bodyPr>
          <a:lstStyle/>
          <a:p>
            <a:pPr algn="r" defTabSz="458047" fontAlgn="auto">
              <a:spcBef>
                <a:spcPts val="0"/>
              </a:spcBef>
              <a:spcAft>
                <a:spcPts val="0"/>
              </a:spcAft>
              <a:defRPr/>
            </a:pPr>
            <a:fld id="{4ABDCABE-3F10-B64C-92F1-862014417034}" type="slidenum">
              <a:rPr lang="en-US" sz="800" smtClean="0">
                <a:solidFill>
                  <a:schemeClr val="tx1"/>
                </a:solidFill>
                <a:latin typeface="+mn-lt"/>
                <a:ea typeface="+mn-ea"/>
                <a:cs typeface="Arial" panose="020B0604020202020204" pitchFamily="34" charset="0"/>
              </a:rPr>
              <a:pPr algn="r" defTabSz="458047" fontAlgn="auto">
                <a:spcBef>
                  <a:spcPts val="0"/>
                </a:spcBef>
                <a:spcAft>
                  <a:spcPts val="0"/>
                </a:spcAft>
                <a:defRPr/>
              </a:pPr>
              <a:t>‹#›</a:t>
            </a:fld>
            <a:endParaRPr lang="en-US" sz="800" dirty="0">
              <a:solidFill>
                <a:schemeClr val="tx1"/>
              </a:solidFill>
              <a:latin typeface="+mn-lt"/>
              <a:ea typeface="+mn-ea"/>
              <a:cs typeface="Arial" panose="020B0604020202020204" pitchFamily="34" charset="0"/>
            </a:endParaRPr>
          </a:p>
        </p:txBody>
      </p:sp>
      <p:sp>
        <p:nvSpPr>
          <p:cNvPr id="13" name="Documenttype">
            <a:extLst>
              <a:ext uri="{FF2B5EF4-FFF2-40B4-BE49-F238E27FC236}">
                <a16:creationId xmlns:a16="http://schemas.microsoft.com/office/drawing/2014/main" id="{FF46468E-B5D9-4D46-B53F-92250D42CD9A}"/>
              </a:ext>
            </a:extLst>
          </p:cNvPr>
          <p:cNvSpPr txBox="1">
            <a:spLocks/>
          </p:cNvSpPr>
          <p:nvPr userDrawn="1"/>
        </p:nvSpPr>
        <p:spPr>
          <a:xfrm>
            <a:off x="309729" y="6427334"/>
            <a:ext cx="2871621" cy="365213"/>
          </a:xfrm>
          <a:prstGeom prst="rect">
            <a:avLst/>
          </a:prstGeom>
        </p:spPr>
        <p:txBody>
          <a:bodyPr vert="horz" wrap="square" lIns="0" tIns="0" rIns="0" bIns="0" rtlCol="0" anchor="b">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800" i="1" dirty="0">
                <a:solidFill>
                  <a:schemeClr val="tx1">
                    <a:lumMod val="65000"/>
                    <a:lumOff val="35000"/>
                  </a:schemeClr>
                </a:solidFill>
              </a:rPr>
              <a:t>Confidential, Draft and Pre-Decisional</a:t>
            </a:r>
          </a:p>
        </p:txBody>
      </p:sp>
    </p:spTree>
    <p:extLst>
      <p:ext uri="{BB962C8B-B14F-4D97-AF65-F5344CB8AC3E}">
        <p14:creationId xmlns:p14="http://schemas.microsoft.com/office/powerpoint/2010/main" val="1392934712"/>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preserve="1" userDrawn="1">
  <p:cSld name="Section">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F6E78EB6-BD2E-4D6E-862A-ED6E403B39AB}"/>
              </a:ext>
            </a:extLst>
          </p:cNvPr>
          <p:cNvGraphicFramePr>
            <a:graphicFrameLocks noChangeAspect="1"/>
          </p:cNvGraphicFramePr>
          <p:nvPr userDrawn="1">
            <p:custDataLst>
              <p:tags r:id="rId1"/>
            </p:custDataLst>
            <p:extLst>
              <p:ext uri="{D42A27DB-BD31-4B8C-83A1-F6EECF244321}">
                <p14:modId xmlns:p14="http://schemas.microsoft.com/office/powerpoint/2010/main" val="1699492431"/>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8" imgW="592" imgH="591" progId="TCLayout.ActiveDocument.1">
                  <p:embed/>
                </p:oleObj>
              </mc:Choice>
              <mc:Fallback>
                <p:oleObj name="think-cell Slide" r:id="rId8" imgW="592" imgH="591" progId="TCLayout.ActiveDocument.1">
                  <p:embed/>
                  <p:pic>
                    <p:nvPicPr>
                      <p:cNvPr id="3" name="Object 2" hidden="1">
                        <a:extLst>
                          <a:ext uri="{FF2B5EF4-FFF2-40B4-BE49-F238E27FC236}">
                            <a16:creationId xmlns:a16="http://schemas.microsoft.com/office/drawing/2014/main" id="{F6E78EB6-BD2E-4D6E-862A-ED6E403B39AB}"/>
                          </a:ext>
                        </a:extLst>
                      </p:cNvPr>
                      <p:cNvPicPr/>
                      <p:nvPr/>
                    </p:nvPicPr>
                    <p:blipFill>
                      <a:blip r:embed="rId9"/>
                      <a:stretch>
                        <a:fillRect/>
                      </a:stretch>
                    </p:blipFill>
                    <p:spPr>
                      <a:xfrm>
                        <a:off x="1588" y="1588"/>
                        <a:ext cx="1588" cy="1588"/>
                      </a:xfrm>
                      <a:prstGeom prst="rect">
                        <a:avLst/>
                      </a:prstGeom>
                    </p:spPr>
                  </p:pic>
                </p:oleObj>
              </mc:Fallback>
            </mc:AlternateContent>
          </a:graphicData>
        </a:graphic>
      </p:graphicFrame>
      <p:sp>
        <p:nvSpPr>
          <p:cNvPr id="4" name="Rectangle 3" hidden="1">
            <a:extLst>
              <a:ext uri="{FF2B5EF4-FFF2-40B4-BE49-F238E27FC236}">
                <a16:creationId xmlns:a16="http://schemas.microsoft.com/office/drawing/2014/main" id="{3BAE6BAF-DF7E-4BB6-8200-BAE77C25D76A}"/>
              </a:ext>
            </a:extLst>
          </p:cNvPr>
          <p:cNvSpPr/>
          <p:nvPr userDrawn="1">
            <p:custDataLst>
              <p:tags r:id="rId2"/>
            </p:custDataLst>
          </p:nvPr>
        </p:nvSpPr>
        <p:spPr>
          <a:xfrm>
            <a:off x="0" y="0"/>
            <a:ext cx="158750" cy="158750"/>
          </a:xfrm>
          <a:prstGeom prst="rect">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a:spcBef>
                <a:spcPts val="300"/>
              </a:spcBef>
              <a:spcAft>
                <a:spcPts val="300"/>
              </a:spcAft>
            </a:pPr>
            <a:endParaRPr lang="en-US" sz="3200" b="1" i="0" baseline="0" dirty="0">
              <a:solidFill>
                <a:schemeClr val="bg1"/>
              </a:solidFill>
              <a:latin typeface="Arial" panose="020B0604020202020204" pitchFamily="34" charset="0"/>
              <a:ea typeface="+mj-ea"/>
              <a:cs typeface="+mj-cs"/>
              <a:sym typeface="Arial" panose="020B0604020202020204" pitchFamily="34" charset="0"/>
            </a:endParaRPr>
          </a:p>
        </p:txBody>
      </p:sp>
      <p:sp>
        <p:nvSpPr>
          <p:cNvPr id="9" name="5. Source" hidden="1">
            <a:extLst>
              <a:ext uri="{FF2B5EF4-FFF2-40B4-BE49-F238E27FC236}">
                <a16:creationId xmlns:a16="http://schemas.microsoft.com/office/drawing/2014/main" id="{27C40733-AAB6-4B1C-9ABF-846569264BB2}"/>
              </a:ext>
            </a:extLst>
          </p:cNvPr>
          <p:cNvSpPr txBox="1"/>
          <p:nvPr userDrawn="1">
            <p:custDataLst>
              <p:tags r:id="rId3"/>
            </p:custDataLst>
          </p:nvPr>
        </p:nvSpPr>
        <p:spPr>
          <a:xfrm>
            <a:off x="416052" y="6501669"/>
            <a:ext cx="4851907" cy="123111"/>
          </a:xfrm>
          <a:prstGeom prst="rect">
            <a:avLst/>
          </a:prstGeom>
        </p:spPr>
        <p:txBody>
          <a:bodyPr vert="horz" wrap="square" lIns="0" tIns="0" rIns="0" bIns="0" rtlCol="0" anchor="b">
            <a:spAutoFit/>
          </a:bodyPr>
          <a:lstStyle>
            <a:defPPr>
              <a:defRPr lang="en-US"/>
            </a:defPPr>
            <a:lvl1pPr indent="0">
              <a:lnSpc>
                <a:spcPct val="100000"/>
              </a:lnSpc>
              <a:spcBef>
                <a:spcPts val="300"/>
              </a:spcBef>
              <a:spcAft>
                <a:spcPts val="300"/>
              </a:spcAft>
              <a:buFont typeface="Segoe UI" panose="020B0502040204020203" pitchFamily="34" charset="0"/>
              <a:buChar char="​"/>
              <a:defRPr sz="800">
                <a:cs typeface="Arial" panose="020B0604020202020204" pitchFamily="34" charset="0"/>
              </a:defRPr>
            </a:lvl1pPr>
            <a:lvl2pPr marL="228600"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lvl="0"/>
            <a:r>
              <a:rPr lang="en-US" dirty="0"/>
              <a:t>Source: …</a:t>
            </a:r>
          </a:p>
        </p:txBody>
      </p:sp>
      <p:sp>
        <p:nvSpPr>
          <p:cNvPr id="10" name="1. On-page tracker">
            <a:extLst>
              <a:ext uri="{FF2B5EF4-FFF2-40B4-BE49-F238E27FC236}">
                <a16:creationId xmlns:a16="http://schemas.microsoft.com/office/drawing/2014/main" id="{438FBD4B-CFE7-4BEF-A65B-0A0DFEA034F9}"/>
              </a:ext>
            </a:extLst>
          </p:cNvPr>
          <p:cNvSpPr>
            <a:spLocks noGrp="1"/>
          </p:cNvSpPr>
          <p:nvPr>
            <p:ph type="body" sz="quarter" idx="10" hasCustomPrompt="1"/>
            <p:custDataLst>
              <p:tags r:id="rId4"/>
            </p:custDataLst>
          </p:nvPr>
        </p:nvSpPr>
        <p:spPr>
          <a:xfrm>
            <a:off x="416052" y="41597"/>
            <a:ext cx="2765298" cy="123111"/>
          </a:xfrm>
          <a:prstGeom prst="rect">
            <a:avLst/>
          </a:prstGeom>
          <a:ln w="6350">
            <a:noFill/>
            <a:miter lim="800000"/>
          </a:ln>
        </p:spPr>
        <p:txBody>
          <a:bodyPr vert="horz" wrap="square" lIns="0" tIns="0" rIns="0" bIns="0" rtlCol="0">
            <a:spAutoFit/>
          </a:bodyPr>
          <a:lstStyle>
            <a:lvl1pPr>
              <a:defRPr lang="en-US" sz="800" b="0" dirty="0">
                <a:cs typeface="+mn-cs"/>
              </a:defRPr>
            </a:lvl1pPr>
          </a:lstStyle>
          <a:p>
            <a:pPr lvl="0"/>
            <a:r>
              <a:rPr lang="en-US" dirty="0"/>
              <a:t>Add tracker</a:t>
            </a:r>
          </a:p>
        </p:txBody>
      </p:sp>
      <p:sp>
        <p:nvSpPr>
          <p:cNvPr id="11" name="2. Slide Title">
            <a:extLst>
              <a:ext uri="{FF2B5EF4-FFF2-40B4-BE49-F238E27FC236}">
                <a16:creationId xmlns:a16="http://schemas.microsoft.com/office/drawing/2014/main" id="{984AEBFE-694A-4920-8CC4-377AC0DC09A3}"/>
              </a:ext>
            </a:extLst>
          </p:cNvPr>
          <p:cNvSpPr>
            <a:spLocks noGrp="1"/>
          </p:cNvSpPr>
          <p:nvPr>
            <p:ph type="title"/>
            <p:custDataLst>
              <p:tags r:id="rId5"/>
            </p:custDataLst>
          </p:nvPr>
        </p:nvSpPr>
        <p:spPr>
          <a:xfrm>
            <a:off x="416052" y="4919246"/>
            <a:ext cx="8311896" cy="338554"/>
          </a:xfrm>
        </p:spPr>
        <p:txBody>
          <a:bodyPr anchor="b"/>
          <a:lstStyle>
            <a:lvl1pPr>
              <a:defRPr sz="2200"/>
            </a:lvl1pPr>
          </a:lstStyle>
          <a:p>
            <a:r>
              <a:rPr lang="en-US"/>
              <a:t>Click to edit Master title style</a:t>
            </a:r>
            <a:endParaRPr lang="en-US" dirty="0"/>
          </a:p>
        </p:txBody>
      </p:sp>
      <p:sp>
        <p:nvSpPr>
          <p:cNvPr id="15" name="Slide Number">
            <a:extLst>
              <a:ext uri="{FF2B5EF4-FFF2-40B4-BE49-F238E27FC236}">
                <a16:creationId xmlns:a16="http://schemas.microsoft.com/office/drawing/2014/main" id="{971BC29E-3439-42EF-857A-06339F96CBBC}"/>
              </a:ext>
            </a:extLst>
          </p:cNvPr>
          <p:cNvSpPr>
            <a:spLocks noChangeArrowheads="1"/>
          </p:cNvSpPr>
          <p:nvPr userDrawn="1">
            <p:custDataLst>
              <p:tags r:id="rId6"/>
            </p:custDataLst>
          </p:nvPr>
        </p:nvSpPr>
        <p:spPr bwMode="ltGray">
          <a:xfrm>
            <a:off x="8476488" y="6637674"/>
            <a:ext cx="244126" cy="123111"/>
          </a:xfrm>
          <a:prstGeom prst="rect">
            <a:avLst/>
          </a:prstGeom>
          <a:noFill/>
          <a:ln w="9525" algn="ctr">
            <a:noFill/>
            <a:miter lim="800000"/>
            <a:headEnd/>
            <a:tailEnd/>
          </a:ln>
          <a:effectLst/>
        </p:spPr>
        <p:txBody>
          <a:bodyPr wrap="square" lIns="0" tIns="0" rIns="0" bIns="0" anchor="b">
            <a:spAutoFit/>
          </a:bodyPr>
          <a:lstStyle/>
          <a:p>
            <a:pPr algn="r" defTabSz="458047" fontAlgn="auto">
              <a:spcBef>
                <a:spcPts val="0"/>
              </a:spcBef>
              <a:spcAft>
                <a:spcPts val="0"/>
              </a:spcAft>
              <a:defRPr/>
            </a:pPr>
            <a:fld id="{4ABDCABE-3F10-B64C-92F1-862014417034}" type="slidenum">
              <a:rPr lang="en-US" sz="800" smtClean="0">
                <a:solidFill>
                  <a:schemeClr val="tx1"/>
                </a:solidFill>
                <a:latin typeface="+mn-lt"/>
                <a:ea typeface="+mn-ea"/>
                <a:cs typeface="Arial" panose="020B0604020202020204" pitchFamily="34" charset="0"/>
              </a:rPr>
              <a:pPr algn="r" defTabSz="458047" fontAlgn="auto">
                <a:spcBef>
                  <a:spcPts val="0"/>
                </a:spcBef>
                <a:spcAft>
                  <a:spcPts val="0"/>
                </a:spcAft>
                <a:defRPr/>
              </a:pPr>
              <a:t>‹#›</a:t>
            </a:fld>
            <a:endParaRPr lang="en-US" sz="800" dirty="0">
              <a:solidFill>
                <a:schemeClr val="tx1"/>
              </a:solidFill>
              <a:latin typeface="+mn-lt"/>
              <a:ea typeface="+mn-ea"/>
              <a:cs typeface="Arial" panose="020B0604020202020204" pitchFamily="34" charset="0"/>
            </a:endParaRPr>
          </a:p>
        </p:txBody>
      </p:sp>
      <p:sp>
        <p:nvSpPr>
          <p:cNvPr id="12" name="Documenttype">
            <a:extLst>
              <a:ext uri="{FF2B5EF4-FFF2-40B4-BE49-F238E27FC236}">
                <a16:creationId xmlns:a16="http://schemas.microsoft.com/office/drawing/2014/main" id="{37CB39DD-EF4E-42C9-A79F-7772D544B1BC}"/>
              </a:ext>
            </a:extLst>
          </p:cNvPr>
          <p:cNvSpPr txBox="1">
            <a:spLocks/>
          </p:cNvSpPr>
          <p:nvPr userDrawn="1"/>
        </p:nvSpPr>
        <p:spPr>
          <a:xfrm>
            <a:off x="309729" y="6427334"/>
            <a:ext cx="2871621" cy="365213"/>
          </a:xfrm>
          <a:prstGeom prst="rect">
            <a:avLst/>
          </a:prstGeom>
        </p:spPr>
        <p:txBody>
          <a:bodyPr vert="horz" wrap="square" lIns="0" tIns="0" rIns="0" bIns="0" rtlCol="0" anchor="b">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800" i="1" dirty="0">
                <a:solidFill>
                  <a:schemeClr val="tx1">
                    <a:lumMod val="65000"/>
                    <a:lumOff val="35000"/>
                  </a:schemeClr>
                </a:solidFill>
              </a:rPr>
              <a:t>Confidential, Draft and Pre-Decisional</a:t>
            </a:r>
          </a:p>
        </p:txBody>
      </p:sp>
    </p:spTree>
    <p:extLst>
      <p:ext uri="{BB962C8B-B14F-4D97-AF65-F5344CB8AC3E}">
        <p14:creationId xmlns:p14="http://schemas.microsoft.com/office/powerpoint/2010/main" val="4047072707"/>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preserve="1" userDrawn="1">
  <p:cSld name="Quote">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522EA9AE-E627-47C3-91DC-8CA9CDA2B2CB}"/>
              </a:ext>
            </a:extLst>
          </p:cNvPr>
          <p:cNvGraphicFramePr>
            <a:graphicFrameLocks noChangeAspect="1"/>
          </p:cNvGraphicFramePr>
          <p:nvPr userDrawn="1">
            <p:custDataLst>
              <p:tags r:id="rId1"/>
            </p:custDataLst>
            <p:extLst>
              <p:ext uri="{D42A27DB-BD31-4B8C-83A1-F6EECF244321}">
                <p14:modId xmlns:p14="http://schemas.microsoft.com/office/powerpoint/2010/main" val="2158082525"/>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9" imgW="592" imgH="591" progId="TCLayout.ActiveDocument.1">
                  <p:embed/>
                </p:oleObj>
              </mc:Choice>
              <mc:Fallback>
                <p:oleObj name="think-cell Slide" r:id="rId9" imgW="592" imgH="591" progId="TCLayout.ActiveDocument.1">
                  <p:embed/>
                  <p:pic>
                    <p:nvPicPr>
                      <p:cNvPr id="3" name="Object 2" hidden="1">
                        <a:extLst>
                          <a:ext uri="{FF2B5EF4-FFF2-40B4-BE49-F238E27FC236}">
                            <a16:creationId xmlns:a16="http://schemas.microsoft.com/office/drawing/2014/main" id="{522EA9AE-E627-47C3-91DC-8CA9CDA2B2CB}"/>
                          </a:ext>
                        </a:extLst>
                      </p:cNvPr>
                      <p:cNvPicPr/>
                      <p:nvPr/>
                    </p:nvPicPr>
                    <p:blipFill>
                      <a:blip r:embed="rId10"/>
                      <a:stretch>
                        <a:fillRect/>
                      </a:stretch>
                    </p:blipFill>
                    <p:spPr>
                      <a:xfrm>
                        <a:off x="1588" y="1588"/>
                        <a:ext cx="1588" cy="1588"/>
                      </a:xfrm>
                      <a:prstGeom prst="rect">
                        <a:avLst/>
                      </a:prstGeom>
                    </p:spPr>
                  </p:pic>
                </p:oleObj>
              </mc:Fallback>
            </mc:AlternateContent>
          </a:graphicData>
        </a:graphic>
      </p:graphicFrame>
      <p:sp>
        <p:nvSpPr>
          <p:cNvPr id="2" name="Rectangle 3" hidden="1">
            <a:extLst>
              <a:ext uri="{FF2B5EF4-FFF2-40B4-BE49-F238E27FC236}">
                <a16:creationId xmlns:a16="http://schemas.microsoft.com/office/drawing/2014/main" id="{A21939BA-D839-448F-8D61-AD5761E2CB65}"/>
              </a:ext>
            </a:extLst>
          </p:cNvPr>
          <p:cNvSpPr/>
          <p:nvPr userDrawn="1">
            <p:custDataLst>
              <p:tags r:id="rId2"/>
            </p:custDataLst>
          </p:nvPr>
        </p:nvSpPr>
        <p:spPr>
          <a:xfrm>
            <a:off x="0" y="0"/>
            <a:ext cx="158750" cy="158750"/>
          </a:xfrm>
          <a:prstGeom prst="rect">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a:spcBef>
                <a:spcPts val="300"/>
              </a:spcBef>
              <a:spcAft>
                <a:spcPts val="300"/>
              </a:spcAft>
            </a:pPr>
            <a:endParaRPr lang="en-US" sz="2500" b="1" i="0" baseline="0" dirty="0">
              <a:solidFill>
                <a:schemeClr val="bg1"/>
              </a:solidFill>
              <a:latin typeface="Arial" panose="020B0604020202020204" pitchFamily="34" charset="0"/>
              <a:ea typeface="+mj-ea"/>
              <a:cs typeface="+mj-cs"/>
              <a:sym typeface="Arial" panose="020B0604020202020204" pitchFamily="34" charset="0"/>
            </a:endParaRPr>
          </a:p>
        </p:txBody>
      </p:sp>
      <p:sp>
        <p:nvSpPr>
          <p:cNvPr id="11" name="5. Source" hidden="1">
            <a:extLst>
              <a:ext uri="{FF2B5EF4-FFF2-40B4-BE49-F238E27FC236}">
                <a16:creationId xmlns:a16="http://schemas.microsoft.com/office/drawing/2014/main" id="{6C9713CF-4FEA-4739-B0A0-6B196442AEE6}"/>
              </a:ext>
            </a:extLst>
          </p:cNvPr>
          <p:cNvSpPr txBox="1"/>
          <p:nvPr userDrawn="1">
            <p:custDataLst>
              <p:tags r:id="rId3"/>
            </p:custDataLst>
          </p:nvPr>
        </p:nvSpPr>
        <p:spPr>
          <a:xfrm>
            <a:off x="416052" y="6501669"/>
            <a:ext cx="4851907" cy="123111"/>
          </a:xfrm>
          <a:prstGeom prst="rect">
            <a:avLst/>
          </a:prstGeom>
        </p:spPr>
        <p:txBody>
          <a:bodyPr vert="horz" wrap="square" lIns="0" tIns="0" rIns="0" bIns="0" rtlCol="0" anchor="b">
            <a:spAutoFit/>
          </a:bodyPr>
          <a:lstStyle>
            <a:defPPr>
              <a:defRPr lang="en-US"/>
            </a:defPPr>
            <a:lvl1pPr indent="0">
              <a:lnSpc>
                <a:spcPct val="100000"/>
              </a:lnSpc>
              <a:spcBef>
                <a:spcPts val="300"/>
              </a:spcBef>
              <a:spcAft>
                <a:spcPts val="300"/>
              </a:spcAft>
              <a:buFont typeface="Segoe UI" panose="020B0502040204020203" pitchFamily="34" charset="0"/>
              <a:buChar char="​"/>
              <a:defRPr sz="800">
                <a:cs typeface="Arial" panose="020B0604020202020204" pitchFamily="34" charset="0"/>
              </a:defRPr>
            </a:lvl1pPr>
            <a:lvl2pPr marL="228600"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lvl="0"/>
            <a:r>
              <a:rPr lang="en-US" dirty="0"/>
              <a:t>Source: …</a:t>
            </a:r>
          </a:p>
        </p:txBody>
      </p:sp>
      <p:sp>
        <p:nvSpPr>
          <p:cNvPr id="12" name="1. On-page tracker">
            <a:extLst>
              <a:ext uri="{FF2B5EF4-FFF2-40B4-BE49-F238E27FC236}">
                <a16:creationId xmlns:a16="http://schemas.microsoft.com/office/drawing/2014/main" id="{128368CE-BC61-4E6B-9355-7EB40FD80480}"/>
              </a:ext>
            </a:extLst>
          </p:cNvPr>
          <p:cNvSpPr>
            <a:spLocks noGrp="1"/>
          </p:cNvSpPr>
          <p:nvPr>
            <p:ph type="body" sz="quarter" idx="10" hasCustomPrompt="1"/>
            <p:custDataLst>
              <p:tags r:id="rId4"/>
            </p:custDataLst>
          </p:nvPr>
        </p:nvSpPr>
        <p:spPr>
          <a:xfrm>
            <a:off x="416052" y="41597"/>
            <a:ext cx="2765298" cy="123111"/>
          </a:xfrm>
          <a:prstGeom prst="rect">
            <a:avLst/>
          </a:prstGeom>
          <a:ln w="6350">
            <a:noFill/>
            <a:miter lim="800000"/>
          </a:ln>
        </p:spPr>
        <p:txBody>
          <a:bodyPr vert="horz" wrap="square" lIns="0" tIns="0" rIns="0" bIns="0" rtlCol="0">
            <a:spAutoFit/>
          </a:bodyPr>
          <a:lstStyle>
            <a:lvl1pPr>
              <a:defRPr lang="en-US" sz="800" b="0" dirty="0">
                <a:cs typeface="+mn-cs"/>
              </a:defRPr>
            </a:lvl1pPr>
          </a:lstStyle>
          <a:p>
            <a:pPr lvl="0"/>
            <a:r>
              <a:rPr lang="en-US" dirty="0"/>
              <a:t>Add tracker</a:t>
            </a:r>
          </a:p>
        </p:txBody>
      </p:sp>
      <p:sp>
        <p:nvSpPr>
          <p:cNvPr id="13" name="2. Slide Title">
            <a:extLst>
              <a:ext uri="{FF2B5EF4-FFF2-40B4-BE49-F238E27FC236}">
                <a16:creationId xmlns:a16="http://schemas.microsoft.com/office/drawing/2014/main" id="{DDFB2F31-2EDC-46B3-BDCC-C30160A548A0}"/>
              </a:ext>
            </a:extLst>
          </p:cNvPr>
          <p:cNvSpPr>
            <a:spLocks noGrp="1"/>
          </p:cNvSpPr>
          <p:nvPr>
            <p:ph type="title"/>
            <p:custDataLst>
              <p:tags r:id="rId5"/>
            </p:custDataLst>
          </p:nvPr>
        </p:nvSpPr>
        <p:spPr>
          <a:xfrm>
            <a:off x="1129284" y="3841050"/>
            <a:ext cx="6885432" cy="330796"/>
          </a:xfrm>
        </p:spPr>
        <p:txBody>
          <a:bodyPr anchor="b" anchorCtr="0">
            <a:spAutoFit/>
          </a:bodyPr>
          <a:lstStyle>
            <a:lvl1pPr>
              <a:lnSpc>
                <a:spcPct val="105000"/>
              </a:lnSpc>
              <a:defRPr sz="2200"/>
            </a:lvl1pPr>
          </a:lstStyle>
          <a:p>
            <a:r>
              <a:rPr lang="en-US"/>
              <a:t>Click to edit Master title style</a:t>
            </a:r>
            <a:endParaRPr lang="en-US" dirty="0"/>
          </a:p>
        </p:txBody>
      </p:sp>
      <p:sp>
        <p:nvSpPr>
          <p:cNvPr id="14" name="3. Subtitle">
            <a:extLst>
              <a:ext uri="{FF2B5EF4-FFF2-40B4-BE49-F238E27FC236}">
                <a16:creationId xmlns:a16="http://schemas.microsoft.com/office/drawing/2014/main" id="{09099F88-5FFB-4FF9-8B62-5EF51181A824}"/>
              </a:ext>
            </a:extLst>
          </p:cNvPr>
          <p:cNvSpPr>
            <a:spLocks noGrp="1"/>
          </p:cNvSpPr>
          <p:nvPr>
            <p:ph type="subTitle" idx="1" hasCustomPrompt="1"/>
            <p:custDataLst>
              <p:tags r:id="rId6"/>
            </p:custDataLst>
          </p:nvPr>
        </p:nvSpPr>
        <p:spPr>
          <a:xfrm>
            <a:off x="1129284" y="4284630"/>
            <a:ext cx="6885432" cy="246221"/>
          </a:xfrm>
          <a:prstGeom prst="rect">
            <a:avLst/>
          </a:prstGeom>
        </p:spPr>
        <p:txBody>
          <a:bodyPr wrap="square">
            <a:spAutoFit/>
          </a:bodyPr>
          <a:lstStyle>
            <a:lvl1pPr marL="0" indent="0" algn="l">
              <a:buNone/>
              <a:defRPr sz="1600" b="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add quote source</a:t>
            </a:r>
          </a:p>
        </p:txBody>
      </p:sp>
      <p:sp>
        <p:nvSpPr>
          <p:cNvPr id="16" name="Slide Number">
            <a:extLst>
              <a:ext uri="{FF2B5EF4-FFF2-40B4-BE49-F238E27FC236}">
                <a16:creationId xmlns:a16="http://schemas.microsoft.com/office/drawing/2014/main" id="{24794E3C-7711-4AF2-84E5-0B386A07C845}"/>
              </a:ext>
            </a:extLst>
          </p:cNvPr>
          <p:cNvSpPr>
            <a:spLocks noChangeArrowheads="1"/>
          </p:cNvSpPr>
          <p:nvPr userDrawn="1">
            <p:custDataLst>
              <p:tags r:id="rId7"/>
            </p:custDataLst>
          </p:nvPr>
        </p:nvSpPr>
        <p:spPr bwMode="ltGray">
          <a:xfrm>
            <a:off x="8476488" y="6637674"/>
            <a:ext cx="244126" cy="123111"/>
          </a:xfrm>
          <a:prstGeom prst="rect">
            <a:avLst/>
          </a:prstGeom>
          <a:noFill/>
          <a:ln w="9525" algn="ctr">
            <a:noFill/>
            <a:miter lim="800000"/>
            <a:headEnd/>
            <a:tailEnd/>
          </a:ln>
          <a:effectLst/>
        </p:spPr>
        <p:txBody>
          <a:bodyPr wrap="square" lIns="0" tIns="0" rIns="0" bIns="0" anchor="b">
            <a:spAutoFit/>
          </a:bodyPr>
          <a:lstStyle/>
          <a:p>
            <a:pPr algn="r" defTabSz="458047" fontAlgn="auto">
              <a:spcBef>
                <a:spcPts val="0"/>
              </a:spcBef>
              <a:spcAft>
                <a:spcPts val="0"/>
              </a:spcAft>
              <a:defRPr/>
            </a:pPr>
            <a:fld id="{4ABDCABE-3F10-B64C-92F1-862014417034}" type="slidenum">
              <a:rPr lang="en-US" sz="800" smtClean="0">
                <a:solidFill>
                  <a:schemeClr val="tx1"/>
                </a:solidFill>
                <a:latin typeface="+mn-lt"/>
                <a:ea typeface="+mn-ea"/>
                <a:cs typeface="Arial" panose="020B0604020202020204" pitchFamily="34" charset="0"/>
              </a:rPr>
              <a:pPr algn="r" defTabSz="458047" fontAlgn="auto">
                <a:spcBef>
                  <a:spcPts val="0"/>
                </a:spcBef>
                <a:spcAft>
                  <a:spcPts val="0"/>
                </a:spcAft>
                <a:defRPr/>
              </a:pPr>
              <a:t>‹#›</a:t>
            </a:fld>
            <a:endParaRPr lang="en-US" sz="800" dirty="0">
              <a:solidFill>
                <a:schemeClr val="tx1"/>
              </a:solidFill>
              <a:latin typeface="+mn-lt"/>
              <a:ea typeface="+mn-ea"/>
              <a:cs typeface="Arial" panose="020B0604020202020204" pitchFamily="34" charset="0"/>
            </a:endParaRPr>
          </a:p>
        </p:txBody>
      </p:sp>
      <p:sp>
        <p:nvSpPr>
          <p:cNvPr id="10" name="Documenttype">
            <a:extLst>
              <a:ext uri="{FF2B5EF4-FFF2-40B4-BE49-F238E27FC236}">
                <a16:creationId xmlns:a16="http://schemas.microsoft.com/office/drawing/2014/main" id="{FD552472-5C1D-460A-A4B4-6CF2E8B85AE3}"/>
              </a:ext>
            </a:extLst>
          </p:cNvPr>
          <p:cNvSpPr txBox="1">
            <a:spLocks/>
          </p:cNvSpPr>
          <p:nvPr userDrawn="1"/>
        </p:nvSpPr>
        <p:spPr>
          <a:xfrm>
            <a:off x="309729" y="6427334"/>
            <a:ext cx="2871621" cy="365213"/>
          </a:xfrm>
          <a:prstGeom prst="rect">
            <a:avLst/>
          </a:prstGeom>
        </p:spPr>
        <p:txBody>
          <a:bodyPr vert="horz" wrap="square" lIns="0" tIns="0" rIns="0" bIns="0" rtlCol="0" anchor="b">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800" i="1" dirty="0">
                <a:solidFill>
                  <a:schemeClr val="tx1">
                    <a:lumMod val="65000"/>
                    <a:lumOff val="35000"/>
                  </a:schemeClr>
                </a:solidFill>
              </a:rPr>
              <a:t>Confidential, Draft and Pre-Decisional</a:t>
            </a:r>
          </a:p>
        </p:txBody>
      </p:sp>
    </p:spTree>
    <p:extLst>
      <p:ext uri="{BB962C8B-B14F-4D97-AF65-F5344CB8AC3E}">
        <p14:creationId xmlns:p14="http://schemas.microsoft.com/office/powerpoint/2010/main" val="1303004163"/>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showMasterSp="0" preserve="1" userDrawn="1">
  <p:cSld name="1/4">
    <p:spTree>
      <p:nvGrpSpPr>
        <p:cNvPr id="1" name=""/>
        <p:cNvGrpSpPr/>
        <p:nvPr/>
      </p:nvGrpSpPr>
      <p:grpSpPr>
        <a:xfrm>
          <a:off x="0" y="0"/>
          <a:ext cx="0" cy="0"/>
          <a:chOff x="0" y="0"/>
          <a:chExt cx="0" cy="0"/>
        </a:xfrm>
      </p:grpSpPr>
      <p:graphicFrame>
        <p:nvGraphicFramePr>
          <p:cNvPr id="5" name="Object 2" hidden="1">
            <a:extLst>
              <a:ext uri="{FF2B5EF4-FFF2-40B4-BE49-F238E27FC236}">
                <a16:creationId xmlns:a16="http://schemas.microsoft.com/office/drawing/2014/main" id="{F17934EB-F2F5-451C-8BFA-F1B57B7FE8F2}"/>
              </a:ext>
            </a:extLst>
          </p:cNvPr>
          <p:cNvGraphicFramePr>
            <a:graphicFrameLocks noChangeAspect="1"/>
          </p:cNvGraphicFramePr>
          <p:nvPr userDrawn="1">
            <p:custDataLst>
              <p:tags r:id="rId1"/>
            </p:custDataLst>
            <p:extLst>
              <p:ext uri="{D42A27DB-BD31-4B8C-83A1-F6EECF244321}">
                <p14:modId xmlns:p14="http://schemas.microsoft.com/office/powerpoint/2010/main" val="197505237"/>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10" imgW="413" imgH="416" progId="TCLayout.ActiveDocument.1">
                  <p:embed/>
                </p:oleObj>
              </mc:Choice>
              <mc:Fallback>
                <p:oleObj name="think-cell Slide" r:id="rId10" imgW="413" imgH="416" progId="TCLayout.ActiveDocument.1">
                  <p:embed/>
                  <p:pic>
                    <p:nvPicPr>
                      <p:cNvPr id="5" name="Object 2" hidden="1">
                        <a:extLst>
                          <a:ext uri="{FF2B5EF4-FFF2-40B4-BE49-F238E27FC236}">
                            <a16:creationId xmlns:a16="http://schemas.microsoft.com/office/drawing/2014/main" id="{F17934EB-F2F5-451C-8BFA-F1B57B7FE8F2}"/>
                          </a:ext>
                        </a:extLst>
                      </p:cNvPr>
                      <p:cNvPicPr/>
                      <p:nvPr/>
                    </p:nvPicPr>
                    <p:blipFill>
                      <a:blip r:embed="rId11"/>
                      <a:stretch>
                        <a:fillRect/>
                      </a:stretch>
                    </p:blipFill>
                    <p:spPr>
                      <a:xfrm>
                        <a:off x="1588" y="1588"/>
                        <a:ext cx="1588" cy="1588"/>
                      </a:xfrm>
                      <a:prstGeom prst="rect">
                        <a:avLst/>
                      </a:prstGeom>
                    </p:spPr>
                  </p:pic>
                </p:oleObj>
              </mc:Fallback>
            </mc:AlternateContent>
          </a:graphicData>
        </a:graphic>
      </p:graphicFrame>
      <p:sp>
        <p:nvSpPr>
          <p:cNvPr id="2" name="Rectangle 3" hidden="1">
            <a:extLst>
              <a:ext uri="{FF2B5EF4-FFF2-40B4-BE49-F238E27FC236}">
                <a16:creationId xmlns:a16="http://schemas.microsoft.com/office/drawing/2014/main" id="{A2994B40-DF0F-4EE0-8098-73DBD5C3F7E7}"/>
              </a:ext>
            </a:extLst>
          </p:cNvPr>
          <p:cNvSpPr/>
          <p:nvPr userDrawn="1">
            <p:custDataLst>
              <p:tags r:id="rId2"/>
            </p:custDataLst>
          </p:nvPr>
        </p:nvSpPr>
        <p:spPr>
          <a:xfrm>
            <a:off x="0" y="0"/>
            <a:ext cx="158750" cy="158750"/>
          </a:xfrm>
          <a:prstGeom prst="rect">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a:spcBef>
                <a:spcPts val="300"/>
              </a:spcBef>
              <a:spcAft>
                <a:spcPts val="300"/>
              </a:spcAft>
            </a:pPr>
            <a:endParaRPr lang="en-US" sz="2200" b="1" i="0" baseline="0" dirty="0">
              <a:solidFill>
                <a:schemeClr val="bg1"/>
              </a:solidFill>
              <a:latin typeface="Arial" panose="020B0604020202020204" pitchFamily="34" charset="0"/>
              <a:ea typeface="+mj-ea"/>
              <a:cs typeface="+mj-cs"/>
              <a:sym typeface="Arial" panose="020B0604020202020204" pitchFamily="34" charset="0"/>
            </a:endParaRPr>
          </a:p>
        </p:txBody>
      </p:sp>
      <p:sp>
        <p:nvSpPr>
          <p:cNvPr id="6" name="RectangleLight">
            <a:extLst>
              <a:ext uri="{FF2B5EF4-FFF2-40B4-BE49-F238E27FC236}">
                <a16:creationId xmlns:a16="http://schemas.microsoft.com/office/drawing/2014/main" id="{3FA229FA-A3E6-464F-8FAE-54175450EBEB}"/>
              </a:ext>
            </a:extLst>
          </p:cNvPr>
          <p:cNvSpPr/>
          <p:nvPr userDrawn="1">
            <p:custDataLst>
              <p:tags r:id="rId3"/>
            </p:custDataLst>
          </p:nvPr>
        </p:nvSpPr>
        <p:spPr bwMode="blackGray">
          <a:xfrm>
            <a:off x="2560320" y="0"/>
            <a:ext cx="6583680" cy="6858000"/>
          </a:xfrm>
          <a:prstGeom prst="rect">
            <a:avLst/>
          </a:prstGeom>
          <a:solidFill>
            <a:srgbClr val="DBE3F9"/>
          </a:solidFill>
          <a:ln w="63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t" anchorCtr="0" forceAA="0" compatLnSpc="1">
            <a:prstTxWarp prst="textNoShape">
              <a:avLst/>
            </a:prstTxWarp>
            <a:noAutofit/>
          </a:bodyPr>
          <a:lstStyle/>
          <a:p>
            <a:pPr algn="ctr"/>
            <a:endParaRPr lang="en-US" sz="1350" dirty="0">
              <a:solidFill>
                <a:srgbClr val="F0F0F0"/>
              </a:solidFill>
              <a:latin typeface="Arial" panose="020B0604020202020204" pitchFamily="34" charset="0"/>
            </a:endParaRPr>
          </a:p>
        </p:txBody>
      </p:sp>
      <p:sp>
        <p:nvSpPr>
          <p:cNvPr id="10" name="5. Source" hidden="1">
            <a:extLst>
              <a:ext uri="{FF2B5EF4-FFF2-40B4-BE49-F238E27FC236}">
                <a16:creationId xmlns:a16="http://schemas.microsoft.com/office/drawing/2014/main" id="{71220653-0E59-43CC-9608-6D9E9A9A645B}"/>
              </a:ext>
            </a:extLst>
          </p:cNvPr>
          <p:cNvSpPr txBox="1">
            <a:spLocks/>
          </p:cNvSpPr>
          <p:nvPr userDrawn="1">
            <p:custDataLst>
              <p:tags r:id="rId4"/>
            </p:custDataLst>
          </p:nvPr>
        </p:nvSpPr>
        <p:spPr>
          <a:xfrm>
            <a:off x="416052" y="6501669"/>
            <a:ext cx="1890839" cy="123111"/>
          </a:xfrm>
          <a:prstGeom prst="rect">
            <a:avLst/>
          </a:prstGeom>
        </p:spPr>
        <p:txBody>
          <a:bodyPr vert="horz" wrap="square" lIns="0" tIns="0" rIns="0" bIns="0" rtlCol="0" anchor="b">
            <a:noAutofit/>
          </a:bodyPr>
          <a:lstStyle>
            <a:defPPr>
              <a:defRPr lang="en-US"/>
            </a:defPPr>
            <a:lvl1pPr indent="0">
              <a:lnSpc>
                <a:spcPct val="100000"/>
              </a:lnSpc>
              <a:spcBef>
                <a:spcPts val="300"/>
              </a:spcBef>
              <a:spcAft>
                <a:spcPts val="300"/>
              </a:spcAft>
              <a:buFont typeface="Segoe UI" panose="020B0502040204020203" pitchFamily="34" charset="0"/>
              <a:buChar char="​"/>
              <a:defRPr sz="800">
                <a:cs typeface="Arial" panose="020B0604020202020204" pitchFamily="34" charset="0"/>
              </a:defRPr>
            </a:lvl1pPr>
            <a:lvl2pPr marL="228600"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lvl="0"/>
            <a:r>
              <a:rPr lang="en-US" dirty="0"/>
              <a:t>Source: …</a:t>
            </a:r>
          </a:p>
        </p:txBody>
      </p:sp>
      <p:sp>
        <p:nvSpPr>
          <p:cNvPr id="11" name="1. On-page tracker">
            <a:extLst>
              <a:ext uri="{FF2B5EF4-FFF2-40B4-BE49-F238E27FC236}">
                <a16:creationId xmlns:a16="http://schemas.microsoft.com/office/drawing/2014/main" id="{1C94DE74-BFF3-427D-B1EB-6EC01224A215}"/>
              </a:ext>
            </a:extLst>
          </p:cNvPr>
          <p:cNvSpPr>
            <a:spLocks noGrp="1"/>
          </p:cNvSpPr>
          <p:nvPr>
            <p:ph type="body" sz="quarter" idx="10" hasCustomPrompt="1"/>
            <p:custDataLst>
              <p:tags r:id="rId5"/>
            </p:custDataLst>
          </p:nvPr>
        </p:nvSpPr>
        <p:spPr>
          <a:xfrm>
            <a:off x="416053" y="41597"/>
            <a:ext cx="1890839" cy="123111"/>
          </a:xfrm>
          <a:prstGeom prst="rect">
            <a:avLst/>
          </a:prstGeom>
          <a:ln w="6350">
            <a:noFill/>
            <a:miter lim="800000"/>
          </a:ln>
        </p:spPr>
        <p:txBody>
          <a:bodyPr vert="horz" wrap="square" lIns="0" tIns="0" rIns="0" bIns="0" rtlCol="0">
            <a:noAutofit/>
          </a:bodyPr>
          <a:lstStyle>
            <a:lvl1pPr>
              <a:defRPr lang="en-US" sz="800" b="0" dirty="0">
                <a:cs typeface="+mn-cs"/>
              </a:defRPr>
            </a:lvl1pPr>
          </a:lstStyle>
          <a:p>
            <a:pPr lvl="0"/>
            <a:r>
              <a:rPr lang="en-US" dirty="0"/>
              <a:t>Add tracker</a:t>
            </a:r>
          </a:p>
        </p:txBody>
      </p:sp>
      <p:sp>
        <p:nvSpPr>
          <p:cNvPr id="12" name="3. Subtitle">
            <a:extLst>
              <a:ext uri="{FF2B5EF4-FFF2-40B4-BE49-F238E27FC236}">
                <a16:creationId xmlns:a16="http://schemas.microsoft.com/office/drawing/2014/main" id="{B7EC052A-7EEB-4E98-B92D-8E3E6C89311C}"/>
              </a:ext>
            </a:extLst>
          </p:cNvPr>
          <p:cNvSpPr>
            <a:spLocks noGrp="1"/>
          </p:cNvSpPr>
          <p:nvPr>
            <p:ph type="subTitle" idx="1"/>
            <p:custDataLst>
              <p:tags r:id="rId6"/>
            </p:custDataLst>
          </p:nvPr>
        </p:nvSpPr>
        <p:spPr>
          <a:xfrm>
            <a:off x="411163" y="3636552"/>
            <a:ext cx="1890839" cy="492443"/>
          </a:xfrm>
        </p:spPr>
        <p:txBody>
          <a:bodyPr wrap="square">
            <a:noAutofit/>
          </a:bodyPr>
          <a:lstStyle>
            <a:lvl1pPr marL="0" indent="0" algn="l">
              <a:buNone/>
              <a:defRPr sz="1600" b="0">
                <a:solidFill>
                  <a:schemeClr val="tx1"/>
                </a:solidFill>
              </a:defRPr>
            </a:lvl1pPr>
            <a:lvl2pPr marL="457178" indent="0" algn="ctr">
              <a:buNone/>
              <a:defRPr sz="2000"/>
            </a:lvl2pPr>
            <a:lvl3pPr marL="914354" indent="0" algn="ctr">
              <a:buNone/>
              <a:defRPr sz="1800"/>
            </a:lvl3pPr>
            <a:lvl4pPr marL="1371532" indent="0" algn="ctr">
              <a:buNone/>
              <a:defRPr sz="1600"/>
            </a:lvl4pPr>
            <a:lvl5pPr marL="1828709" indent="0" algn="ctr">
              <a:buNone/>
              <a:defRPr sz="1600"/>
            </a:lvl5pPr>
            <a:lvl6pPr marL="2285886" indent="0" algn="ctr">
              <a:buNone/>
              <a:defRPr sz="1600"/>
            </a:lvl6pPr>
            <a:lvl7pPr marL="2743062" indent="0" algn="ctr">
              <a:buNone/>
              <a:defRPr sz="1600"/>
            </a:lvl7pPr>
            <a:lvl8pPr marL="3200240" indent="0" algn="ctr">
              <a:buNone/>
              <a:defRPr sz="1600"/>
            </a:lvl8pPr>
            <a:lvl9pPr marL="3657418" indent="0" algn="ctr">
              <a:buNone/>
              <a:defRPr sz="1600"/>
            </a:lvl9pPr>
          </a:lstStyle>
          <a:p>
            <a:r>
              <a:rPr lang="en-US"/>
              <a:t>Click to edit Master subtitle style</a:t>
            </a:r>
            <a:endParaRPr lang="en-US" dirty="0"/>
          </a:p>
        </p:txBody>
      </p:sp>
      <p:sp>
        <p:nvSpPr>
          <p:cNvPr id="13" name="2. Slide Title">
            <a:extLst>
              <a:ext uri="{FF2B5EF4-FFF2-40B4-BE49-F238E27FC236}">
                <a16:creationId xmlns:a16="http://schemas.microsoft.com/office/drawing/2014/main" id="{6EDF22DC-CFC6-49A3-985F-D21B951A77A3}"/>
              </a:ext>
            </a:extLst>
          </p:cNvPr>
          <p:cNvSpPr>
            <a:spLocks noGrp="1"/>
          </p:cNvSpPr>
          <p:nvPr>
            <p:ph type="title"/>
            <p:custDataLst>
              <p:tags r:id="rId7"/>
            </p:custDataLst>
          </p:nvPr>
        </p:nvSpPr>
        <p:spPr>
          <a:xfrm>
            <a:off x="411163" y="2502261"/>
            <a:ext cx="1890839" cy="1015663"/>
          </a:xfrm>
        </p:spPr>
        <p:txBody>
          <a:bodyPr anchor="b">
            <a:noAutofit/>
          </a:bodyPr>
          <a:lstStyle>
            <a:lvl1pPr>
              <a:defRPr>
                <a:solidFill>
                  <a:schemeClr val="tx1"/>
                </a:solidFill>
              </a:defRPr>
            </a:lvl1pPr>
          </a:lstStyle>
          <a:p>
            <a:r>
              <a:rPr lang="en-US"/>
              <a:t>Click to edit Master title style</a:t>
            </a:r>
            <a:endParaRPr lang="en-US" dirty="0"/>
          </a:p>
        </p:txBody>
      </p:sp>
      <p:sp>
        <p:nvSpPr>
          <p:cNvPr id="14" name="Slide Number">
            <a:extLst>
              <a:ext uri="{FF2B5EF4-FFF2-40B4-BE49-F238E27FC236}">
                <a16:creationId xmlns:a16="http://schemas.microsoft.com/office/drawing/2014/main" id="{F463310E-A1CE-491A-A58B-9DF9FAD834F7}"/>
              </a:ext>
            </a:extLst>
          </p:cNvPr>
          <p:cNvSpPr>
            <a:spLocks noChangeArrowheads="1"/>
          </p:cNvSpPr>
          <p:nvPr userDrawn="1">
            <p:custDataLst>
              <p:tags r:id="rId8"/>
            </p:custDataLst>
          </p:nvPr>
        </p:nvSpPr>
        <p:spPr bwMode="ltGray">
          <a:xfrm>
            <a:off x="8476488" y="6637674"/>
            <a:ext cx="244126" cy="123111"/>
          </a:xfrm>
          <a:prstGeom prst="rect">
            <a:avLst/>
          </a:prstGeom>
          <a:noFill/>
          <a:ln w="9525" algn="ctr">
            <a:noFill/>
            <a:miter lim="800000"/>
            <a:headEnd/>
            <a:tailEnd/>
          </a:ln>
          <a:effectLst/>
        </p:spPr>
        <p:txBody>
          <a:bodyPr wrap="square" lIns="0" tIns="0" rIns="0" bIns="0" anchor="b">
            <a:spAutoFit/>
          </a:bodyPr>
          <a:lstStyle/>
          <a:p>
            <a:pPr algn="r" defTabSz="458047" fontAlgn="auto">
              <a:spcBef>
                <a:spcPts val="0"/>
              </a:spcBef>
              <a:spcAft>
                <a:spcPts val="0"/>
              </a:spcAft>
              <a:defRPr/>
            </a:pPr>
            <a:fld id="{4ABDCABE-3F10-B64C-92F1-862014417034}" type="slidenum">
              <a:rPr lang="en-US" sz="800" smtClean="0">
                <a:solidFill>
                  <a:schemeClr val="tx1"/>
                </a:solidFill>
                <a:latin typeface="+mn-lt"/>
                <a:ea typeface="+mn-ea"/>
                <a:cs typeface="Arial" panose="020B0604020202020204" pitchFamily="34" charset="0"/>
              </a:rPr>
              <a:pPr algn="r" defTabSz="458047" fontAlgn="auto">
                <a:spcBef>
                  <a:spcPts val="0"/>
                </a:spcBef>
                <a:spcAft>
                  <a:spcPts val="0"/>
                </a:spcAft>
                <a:defRPr/>
              </a:pPr>
              <a:t>‹#›</a:t>
            </a:fld>
            <a:endParaRPr lang="en-US" sz="800" dirty="0">
              <a:solidFill>
                <a:schemeClr val="tx1"/>
              </a:solidFill>
              <a:latin typeface="+mn-lt"/>
              <a:ea typeface="+mn-ea"/>
              <a:cs typeface="Arial" panose="020B0604020202020204" pitchFamily="34" charset="0"/>
            </a:endParaRPr>
          </a:p>
        </p:txBody>
      </p:sp>
      <p:sp>
        <p:nvSpPr>
          <p:cNvPr id="15" name="Documenttype">
            <a:extLst>
              <a:ext uri="{FF2B5EF4-FFF2-40B4-BE49-F238E27FC236}">
                <a16:creationId xmlns:a16="http://schemas.microsoft.com/office/drawing/2014/main" id="{2419FD05-7C22-4B7B-A703-31F91DCDD9EF}"/>
              </a:ext>
            </a:extLst>
          </p:cNvPr>
          <p:cNvSpPr txBox="1">
            <a:spLocks/>
          </p:cNvSpPr>
          <p:nvPr userDrawn="1"/>
        </p:nvSpPr>
        <p:spPr>
          <a:xfrm>
            <a:off x="309729" y="6427334"/>
            <a:ext cx="2871621" cy="365213"/>
          </a:xfrm>
          <a:prstGeom prst="rect">
            <a:avLst/>
          </a:prstGeom>
        </p:spPr>
        <p:txBody>
          <a:bodyPr vert="horz" wrap="square" lIns="0" tIns="0" rIns="0" bIns="0" rtlCol="0" anchor="b">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800" i="1" dirty="0">
                <a:solidFill>
                  <a:schemeClr val="tx1">
                    <a:lumMod val="65000"/>
                    <a:lumOff val="35000"/>
                  </a:schemeClr>
                </a:solidFill>
              </a:rPr>
              <a:t>Confidential, Draft and Pre-Decisional</a:t>
            </a:r>
          </a:p>
        </p:txBody>
      </p:sp>
    </p:spTree>
    <p:extLst>
      <p:ext uri="{BB962C8B-B14F-4D97-AF65-F5344CB8AC3E}">
        <p14:creationId xmlns:p14="http://schemas.microsoft.com/office/powerpoint/2010/main" val="1082034621"/>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showMasterSp="0" preserve="1" userDrawn="1">
  <p:cSld name="1/3">
    <p:spTree>
      <p:nvGrpSpPr>
        <p:cNvPr id="1" name=""/>
        <p:cNvGrpSpPr/>
        <p:nvPr/>
      </p:nvGrpSpPr>
      <p:grpSpPr>
        <a:xfrm>
          <a:off x="0" y="0"/>
          <a:ext cx="0" cy="0"/>
          <a:chOff x="0" y="0"/>
          <a:chExt cx="0" cy="0"/>
        </a:xfrm>
      </p:grpSpPr>
      <p:graphicFrame>
        <p:nvGraphicFramePr>
          <p:cNvPr id="4" name="Object 2" hidden="1">
            <a:extLst>
              <a:ext uri="{FF2B5EF4-FFF2-40B4-BE49-F238E27FC236}">
                <a16:creationId xmlns:a16="http://schemas.microsoft.com/office/drawing/2014/main" id="{E317DDE9-4510-4ADA-BC78-E96D24597826}"/>
              </a:ext>
            </a:extLst>
          </p:cNvPr>
          <p:cNvGraphicFramePr>
            <a:graphicFrameLocks noChangeAspect="1"/>
          </p:cNvGraphicFramePr>
          <p:nvPr userDrawn="1">
            <p:custDataLst>
              <p:tags r:id="rId1"/>
            </p:custDataLst>
            <p:extLst>
              <p:ext uri="{D42A27DB-BD31-4B8C-83A1-F6EECF244321}">
                <p14:modId xmlns:p14="http://schemas.microsoft.com/office/powerpoint/2010/main" val="1899738354"/>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10" imgW="413" imgH="416" progId="TCLayout.ActiveDocument.1">
                  <p:embed/>
                </p:oleObj>
              </mc:Choice>
              <mc:Fallback>
                <p:oleObj name="think-cell Slide" r:id="rId10" imgW="413" imgH="416" progId="TCLayout.ActiveDocument.1">
                  <p:embed/>
                  <p:pic>
                    <p:nvPicPr>
                      <p:cNvPr id="4" name="Object 2" hidden="1">
                        <a:extLst>
                          <a:ext uri="{FF2B5EF4-FFF2-40B4-BE49-F238E27FC236}">
                            <a16:creationId xmlns:a16="http://schemas.microsoft.com/office/drawing/2014/main" id="{E317DDE9-4510-4ADA-BC78-E96D24597826}"/>
                          </a:ext>
                        </a:extLst>
                      </p:cNvPr>
                      <p:cNvPicPr/>
                      <p:nvPr/>
                    </p:nvPicPr>
                    <p:blipFill>
                      <a:blip r:embed="rId11"/>
                      <a:stretch>
                        <a:fillRect/>
                      </a:stretch>
                    </p:blipFill>
                    <p:spPr>
                      <a:xfrm>
                        <a:off x="1588" y="1588"/>
                        <a:ext cx="1588" cy="1588"/>
                      </a:xfrm>
                      <a:prstGeom prst="rect">
                        <a:avLst/>
                      </a:prstGeom>
                    </p:spPr>
                  </p:pic>
                </p:oleObj>
              </mc:Fallback>
            </mc:AlternateContent>
          </a:graphicData>
        </a:graphic>
      </p:graphicFrame>
      <p:sp>
        <p:nvSpPr>
          <p:cNvPr id="5" name="Rectangle 3" hidden="1">
            <a:extLst>
              <a:ext uri="{FF2B5EF4-FFF2-40B4-BE49-F238E27FC236}">
                <a16:creationId xmlns:a16="http://schemas.microsoft.com/office/drawing/2014/main" id="{30D7698A-7001-41A3-B997-323E2D93DCCC}"/>
              </a:ext>
            </a:extLst>
          </p:cNvPr>
          <p:cNvSpPr/>
          <p:nvPr userDrawn="1">
            <p:custDataLst>
              <p:tags r:id="rId2"/>
            </p:custDataLst>
          </p:nvPr>
        </p:nvSpPr>
        <p:spPr>
          <a:xfrm>
            <a:off x="0" y="0"/>
            <a:ext cx="158750" cy="158750"/>
          </a:xfrm>
          <a:prstGeom prst="rect">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a:spcBef>
                <a:spcPts val="300"/>
              </a:spcBef>
              <a:spcAft>
                <a:spcPts val="300"/>
              </a:spcAft>
            </a:pPr>
            <a:endParaRPr lang="en-US" sz="2200" b="1" i="0" baseline="0" dirty="0">
              <a:solidFill>
                <a:schemeClr val="bg1"/>
              </a:solidFill>
              <a:latin typeface="Arial" panose="020B0604020202020204" pitchFamily="34" charset="0"/>
              <a:ea typeface="+mj-ea"/>
              <a:cs typeface="+mj-cs"/>
              <a:sym typeface="Arial" panose="020B0604020202020204" pitchFamily="34" charset="0"/>
            </a:endParaRPr>
          </a:p>
        </p:txBody>
      </p:sp>
      <p:sp>
        <p:nvSpPr>
          <p:cNvPr id="6" name="RectangleLight">
            <a:extLst>
              <a:ext uri="{FF2B5EF4-FFF2-40B4-BE49-F238E27FC236}">
                <a16:creationId xmlns:a16="http://schemas.microsoft.com/office/drawing/2014/main" id="{3FA229FA-A3E6-464F-8FAE-54175450EBEB}"/>
              </a:ext>
            </a:extLst>
          </p:cNvPr>
          <p:cNvSpPr/>
          <p:nvPr userDrawn="1">
            <p:custDataLst>
              <p:tags r:id="rId3"/>
            </p:custDataLst>
          </p:nvPr>
        </p:nvSpPr>
        <p:spPr bwMode="blackGray">
          <a:xfrm>
            <a:off x="3273552" y="0"/>
            <a:ext cx="5870448" cy="6858000"/>
          </a:xfrm>
          <a:prstGeom prst="rect">
            <a:avLst/>
          </a:prstGeom>
          <a:solidFill>
            <a:srgbClr val="DBE3F9"/>
          </a:solidFill>
          <a:ln w="63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t" anchorCtr="0" forceAA="0" compatLnSpc="1">
            <a:prstTxWarp prst="textNoShape">
              <a:avLst/>
            </a:prstTxWarp>
            <a:noAutofit/>
          </a:bodyPr>
          <a:lstStyle/>
          <a:p>
            <a:pPr algn="ctr"/>
            <a:endParaRPr lang="en-US" sz="1350" dirty="0">
              <a:solidFill>
                <a:srgbClr val="F0F0F0"/>
              </a:solidFill>
              <a:latin typeface="Arial" panose="020B0604020202020204" pitchFamily="34" charset="0"/>
            </a:endParaRPr>
          </a:p>
        </p:txBody>
      </p:sp>
      <p:sp>
        <p:nvSpPr>
          <p:cNvPr id="10" name="5. Source" hidden="1">
            <a:extLst>
              <a:ext uri="{FF2B5EF4-FFF2-40B4-BE49-F238E27FC236}">
                <a16:creationId xmlns:a16="http://schemas.microsoft.com/office/drawing/2014/main" id="{9E8DABE5-6099-4D42-9730-B3FED1A8FD55}"/>
              </a:ext>
            </a:extLst>
          </p:cNvPr>
          <p:cNvSpPr txBox="1">
            <a:spLocks/>
          </p:cNvSpPr>
          <p:nvPr userDrawn="1">
            <p:custDataLst>
              <p:tags r:id="rId4"/>
            </p:custDataLst>
          </p:nvPr>
        </p:nvSpPr>
        <p:spPr>
          <a:xfrm>
            <a:off x="416052" y="6501669"/>
            <a:ext cx="2607005" cy="123111"/>
          </a:xfrm>
          <a:prstGeom prst="rect">
            <a:avLst/>
          </a:prstGeom>
        </p:spPr>
        <p:txBody>
          <a:bodyPr vert="horz" wrap="square" lIns="0" tIns="0" rIns="0" bIns="0" rtlCol="0" anchor="b">
            <a:noAutofit/>
          </a:bodyPr>
          <a:lstStyle>
            <a:defPPr>
              <a:defRPr lang="en-US"/>
            </a:defPPr>
            <a:lvl1pPr indent="0">
              <a:lnSpc>
                <a:spcPct val="100000"/>
              </a:lnSpc>
              <a:spcBef>
                <a:spcPts val="300"/>
              </a:spcBef>
              <a:spcAft>
                <a:spcPts val="300"/>
              </a:spcAft>
              <a:buFont typeface="Segoe UI" panose="020B0502040204020203" pitchFamily="34" charset="0"/>
              <a:buChar char="​"/>
              <a:defRPr sz="800">
                <a:cs typeface="Arial" panose="020B0604020202020204" pitchFamily="34" charset="0"/>
              </a:defRPr>
            </a:lvl1pPr>
            <a:lvl2pPr marL="228600"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lvl="0"/>
            <a:r>
              <a:rPr lang="en-US" dirty="0"/>
              <a:t>Source: …</a:t>
            </a:r>
          </a:p>
        </p:txBody>
      </p:sp>
      <p:sp>
        <p:nvSpPr>
          <p:cNvPr id="11" name="1. On-page tracker">
            <a:extLst>
              <a:ext uri="{FF2B5EF4-FFF2-40B4-BE49-F238E27FC236}">
                <a16:creationId xmlns:a16="http://schemas.microsoft.com/office/drawing/2014/main" id="{F2D8FBFF-13B8-4394-9AF5-D206F6B8DF0D}"/>
              </a:ext>
            </a:extLst>
          </p:cNvPr>
          <p:cNvSpPr>
            <a:spLocks noGrp="1"/>
          </p:cNvSpPr>
          <p:nvPr>
            <p:ph type="body" sz="quarter" idx="10" hasCustomPrompt="1"/>
            <p:custDataLst>
              <p:tags r:id="rId5"/>
            </p:custDataLst>
          </p:nvPr>
        </p:nvSpPr>
        <p:spPr>
          <a:xfrm>
            <a:off x="416052" y="41597"/>
            <a:ext cx="2765298" cy="123111"/>
          </a:xfrm>
          <a:prstGeom prst="rect">
            <a:avLst/>
          </a:prstGeom>
          <a:ln w="6350">
            <a:noFill/>
            <a:miter lim="800000"/>
          </a:ln>
        </p:spPr>
        <p:txBody>
          <a:bodyPr vert="horz" wrap="square" lIns="0" tIns="0" rIns="0" bIns="0" rtlCol="0">
            <a:spAutoFit/>
          </a:bodyPr>
          <a:lstStyle>
            <a:lvl1pPr>
              <a:defRPr lang="en-US" sz="800" b="0" dirty="0">
                <a:cs typeface="+mn-cs"/>
              </a:defRPr>
            </a:lvl1pPr>
          </a:lstStyle>
          <a:p>
            <a:pPr lvl="0"/>
            <a:r>
              <a:rPr lang="en-US" dirty="0"/>
              <a:t>Add tracker</a:t>
            </a:r>
          </a:p>
        </p:txBody>
      </p:sp>
      <p:sp>
        <p:nvSpPr>
          <p:cNvPr id="12" name="2. Slide Title">
            <a:extLst>
              <a:ext uri="{FF2B5EF4-FFF2-40B4-BE49-F238E27FC236}">
                <a16:creationId xmlns:a16="http://schemas.microsoft.com/office/drawing/2014/main" id="{28C5B63D-E9C7-4AF1-8B9D-DBEF74F2CE52}"/>
              </a:ext>
            </a:extLst>
          </p:cNvPr>
          <p:cNvSpPr>
            <a:spLocks noGrp="1"/>
          </p:cNvSpPr>
          <p:nvPr>
            <p:ph type="title"/>
            <p:custDataLst>
              <p:tags r:id="rId6"/>
            </p:custDataLst>
          </p:nvPr>
        </p:nvSpPr>
        <p:spPr>
          <a:xfrm>
            <a:off x="411163" y="2840816"/>
            <a:ext cx="2607005" cy="677108"/>
          </a:xfrm>
        </p:spPr>
        <p:txBody>
          <a:bodyPr anchor="b">
            <a:noAutofit/>
          </a:bodyPr>
          <a:lstStyle>
            <a:lvl1pPr>
              <a:defRPr>
                <a:solidFill>
                  <a:schemeClr val="tx1"/>
                </a:solidFill>
              </a:defRPr>
            </a:lvl1pPr>
          </a:lstStyle>
          <a:p>
            <a:r>
              <a:rPr lang="en-US"/>
              <a:t>Click to edit Master title style</a:t>
            </a:r>
            <a:endParaRPr lang="en-US" dirty="0"/>
          </a:p>
        </p:txBody>
      </p:sp>
      <p:sp>
        <p:nvSpPr>
          <p:cNvPr id="13" name="3. Subtitle">
            <a:extLst>
              <a:ext uri="{FF2B5EF4-FFF2-40B4-BE49-F238E27FC236}">
                <a16:creationId xmlns:a16="http://schemas.microsoft.com/office/drawing/2014/main" id="{C302CFF5-7D13-40E9-B0FB-8BC438F87D7F}"/>
              </a:ext>
            </a:extLst>
          </p:cNvPr>
          <p:cNvSpPr>
            <a:spLocks noGrp="1"/>
          </p:cNvSpPr>
          <p:nvPr>
            <p:ph type="subTitle" idx="1"/>
            <p:custDataLst>
              <p:tags r:id="rId7"/>
            </p:custDataLst>
          </p:nvPr>
        </p:nvSpPr>
        <p:spPr>
          <a:xfrm>
            <a:off x="411163" y="3636552"/>
            <a:ext cx="2596896" cy="492443"/>
          </a:xfrm>
        </p:spPr>
        <p:txBody>
          <a:bodyPr wrap="square">
            <a:noAutofit/>
          </a:bodyPr>
          <a:lstStyle>
            <a:lvl1pPr marL="0" indent="0" algn="l">
              <a:buNone/>
              <a:defRPr sz="1600" b="0">
                <a:solidFill>
                  <a:schemeClr val="tx1"/>
                </a:solidFill>
              </a:defRPr>
            </a:lvl1pPr>
            <a:lvl2pPr marL="457178" indent="0" algn="ctr">
              <a:buNone/>
              <a:defRPr sz="2000"/>
            </a:lvl2pPr>
            <a:lvl3pPr marL="914354" indent="0" algn="ctr">
              <a:buNone/>
              <a:defRPr sz="1800"/>
            </a:lvl3pPr>
            <a:lvl4pPr marL="1371532" indent="0" algn="ctr">
              <a:buNone/>
              <a:defRPr sz="1600"/>
            </a:lvl4pPr>
            <a:lvl5pPr marL="1828709" indent="0" algn="ctr">
              <a:buNone/>
              <a:defRPr sz="1600"/>
            </a:lvl5pPr>
            <a:lvl6pPr marL="2285886" indent="0" algn="ctr">
              <a:buNone/>
              <a:defRPr sz="1600"/>
            </a:lvl6pPr>
            <a:lvl7pPr marL="2743062" indent="0" algn="ctr">
              <a:buNone/>
              <a:defRPr sz="1600"/>
            </a:lvl7pPr>
            <a:lvl8pPr marL="3200240" indent="0" algn="ctr">
              <a:buNone/>
              <a:defRPr sz="1600"/>
            </a:lvl8pPr>
            <a:lvl9pPr marL="3657418" indent="0" algn="ctr">
              <a:buNone/>
              <a:defRPr sz="1600"/>
            </a:lvl9pPr>
          </a:lstStyle>
          <a:p>
            <a:r>
              <a:rPr lang="en-US"/>
              <a:t>Click to edit Master subtitle style</a:t>
            </a:r>
            <a:endParaRPr lang="en-US" dirty="0"/>
          </a:p>
        </p:txBody>
      </p:sp>
      <p:sp>
        <p:nvSpPr>
          <p:cNvPr id="14" name="Slide Number">
            <a:extLst>
              <a:ext uri="{FF2B5EF4-FFF2-40B4-BE49-F238E27FC236}">
                <a16:creationId xmlns:a16="http://schemas.microsoft.com/office/drawing/2014/main" id="{297D7C76-C65E-4CC9-A67E-4696F7C9613D}"/>
              </a:ext>
            </a:extLst>
          </p:cNvPr>
          <p:cNvSpPr>
            <a:spLocks noChangeArrowheads="1"/>
          </p:cNvSpPr>
          <p:nvPr userDrawn="1">
            <p:custDataLst>
              <p:tags r:id="rId8"/>
            </p:custDataLst>
          </p:nvPr>
        </p:nvSpPr>
        <p:spPr bwMode="ltGray">
          <a:xfrm>
            <a:off x="8476488" y="6637674"/>
            <a:ext cx="244126" cy="123111"/>
          </a:xfrm>
          <a:prstGeom prst="rect">
            <a:avLst/>
          </a:prstGeom>
          <a:noFill/>
          <a:ln w="9525" algn="ctr">
            <a:noFill/>
            <a:miter lim="800000"/>
            <a:headEnd/>
            <a:tailEnd/>
          </a:ln>
          <a:effectLst/>
        </p:spPr>
        <p:txBody>
          <a:bodyPr wrap="square" lIns="0" tIns="0" rIns="0" bIns="0" anchor="b">
            <a:spAutoFit/>
          </a:bodyPr>
          <a:lstStyle/>
          <a:p>
            <a:pPr algn="r" defTabSz="458047" fontAlgn="auto">
              <a:spcBef>
                <a:spcPts val="0"/>
              </a:spcBef>
              <a:spcAft>
                <a:spcPts val="0"/>
              </a:spcAft>
              <a:defRPr/>
            </a:pPr>
            <a:fld id="{4ABDCABE-3F10-B64C-92F1-862014417034}" type="slidenum">
              <a:rPr lang="en-US" sz="800" smtClean="0">
                <a:solidFill>
                  <a:schemeClr val="tx1"/>
                </a:solidFill>
                <a:latin typeface="+mn-lt"/>
                <a:ea typeface="+mn-ea"/>
                <a:cs typeface="Arial" panose="020B0604020202020204" pitchFamily="34" charset="0"/>
              </a:rPr>
              <a:pPr algn="r" defTabSz="458047" fontAlgn="auto">
                <a:spcBef>
                  <a:spcPts val="0"/>
                </a:spcBef>
                <a:spcAft>
                  <a:spcPts val="0"/>
                </a:spcAft>
                <a:defRPr/>
              </a:pPr>
              <a:t>‹#›</a:t>
            </a:fld>
            <a:endParaRPr lang="en-US" sz="800" dirty="0">
              <a:solidFill>
                <a:schemeClr val="tx1"/>
              </a:solidFill>
              <a:latin typeface="+mn-lt"/>
              <a:ea typeface="+mn-ea"/>
              <a:cs typeface="Arial" panose="020B0604020202020204" pitchFamily="34" charset="0"/>
            </a:endParaRPr>
          </a:p>
        </p:txBody>
      </p:sp>
      <p:sp>
        <p:nvSpPr>
          <p:cNvPr id="15" name="Documenttype">
            <a:extLst>
              <a:ext uri="{FF2B5EF4-FFF2-40B4-BE49-F238E27FC236}">
                <a16:creationId xmlns:a16="http://schemas.microsoft.com/office/drawing/2014/main" id="{F3F73D64-B470-4557-8F79-8782F469C850}"/>
              </a:ext>
            </a:extLst>
          </p:cNvPr>
          <p:cNvSpPr txBox="1">
            <a:spLocks/>
          </p:cNvSpPr>
          <p:nvPr userDrawn="1"/>
        </p:nvSpPr>
        <p:spPr>
          <a:xfrm>
            <a:off x="309729" y="6427334"/>
            <a:ext cx="2871621" cy="365213"/>
          </a:xfrm>
          <a:prstGeom prst="rect">
            <a:avLst/>
          </a:prstGeom>
        </p:spPr>
        <p:txBody>
          <a:bodyPr vert="horz" wrap="square" lIns="0" tIns="0" rIns="0" bIns="0" rtlCol="0" anchor="b">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800" i="1" dirty="0">
                <a:solidFill>
                  <a:schemeClr val="tx1">
                    <a:lumMod val="65000"/>
                    <a:lumOff val="35000"/>
                  </a:schemeClr>
                </a:solidFill>
              </a:rPr>
              <a:t>Confidential, Draft and Pre-Decisional</a:t>
            </a:r>
          </a:p>
        </p:txBody>
      </p:sp>
    </p:spTree>
    <p:extLst>
      <p:ext uri="{BB962C8B-B14F-4D97-AF65-F5344CB8AC3E}">
        <p14:creationId xmlns:p14="http://schemas.microsoft.com/office/powerpoint/2010/main" val="2663211311"/>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showMasterSp="0" preserve="1" userDrawn="1">
  <p:cSld name="1/2">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AE8063F9-BD79-4AC7-AE37-FA41373B03AA}"/>
              </a:ext>
            </a:extLst>
          </p:cNvPr>
          <p:cNvGraphicFramePr>
            <a:graphicFrameLocks noChangeAspect="1"/>
          </p:cNvGraphicFramePr>
          <p:nvPr userDrawn="1">
            <p:custDataLst>
              <p:tags r:id="rId1"/>
            </p:custDataLst>
            <p:extLst>
              <p:ext uri="{D42A27DB-BD31-4B8C-83A1-F6EECF244321}">
                <p14:modId xmlns:p14="http://schemas.microsoft.com/office/powerpoint/2010/main" val="473827555"/>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10" imgW="592" imgH="591" progId="TCLayout.ActiveDocument.1">
                  <p:embed/>
                </p:oleObj>
              </mc:Choice>
              <mc:Fallback>
                <p:oleObj name="think-cell Slide" r:id="rId10" imgW="592" imgH="591" progId="TCLayout.ActiveDocument.1">
                  <p:embed/>
                  <p:pic>
                    <p:nvPicPr>
                      <p:cNvPr id="3" name="Object 2" hidden="1">
                        <a:extLst>
                          <a:ext uri="{FF2B5EF4-FFF2-40B4-BE49-F238E27FC236}">
                            <a16:creationId xmlns:a16="http://schemas.microsoft.com/office/drawing/2014/main" id="{AE8063F9-BD79-4AC7-AE37-FA41373B03AA}"/>
                          </a:ext>
                        </a:extLst>
                      </p:cNvPr>
                      <p:cNvPicPr/>
                      <p:nvPr/>
                    </p:nvPicPr>
                    <p:blipFill>
                      <a:blip r:embed="rId11"/>
                      <a:stretch>
                        <a:fillRect/>
                      </a:stretch>
                    </p:blipFill>
                    <p:spPr>
                      <a:xfrm>
                        <a:off x="1588" y="1588"/>
                        <a:ext cx="1588" cy="1588"/>
                      </a:xfrm>
                      <a:prstGeom prst="rect">
                        <a:avLst/>
                      </a:prstGeom>
                    </p:spPr>
                  </p:pic>
                </p:oleObj>
              </mc:Fallback>
            </mc:AlternateContent>
          </a:graphicData>
        </a:graphic>
      </p:graphicFrame>
      <p:sp>
        <p:nvSpPr>
          <p:cNvPr id="2" name="Rectangle 3" hidden="1">
            <a:extLst>
              <a:ext uri="{FF2B5EF4-FFF2-40B4-BE49-F238E27FC236}">
                <a16:creationId xmlns:a16="http://schemas.microsoft.com/office/drawing/2014/main" id="{7D5CD0B7-78F0-4D90-8217-39B2ABEF29EA}"/>
              </a:ext>
            </a:extLst>
          </p:cNvPr>
          <p:cNvSpPr/>
          <p:nvPr userDrawn="1">
            <p:custDataLst>
              <p:tags r:id="rId2"/>
            </p:custDataLst>
          </p:nvPr>
        </p:nvSpPr>
        <p:spPr>
          <a:xfrm>
            <a:off x="0" y="0"/>
            <a:ext cx="158750" cy="158750"/>
          </a:xfrm>
          <a:prstGeom prst="rect">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a:spcBef>
                <a:spcPts val="300"/>
              </a:spcBef>
              <a:spcAft>
                <a:spcPts val="300"/>
              </a:spcAft>
            </a:pPr>
            <a:endParaRPr lang="en-US" sz="2200" b="1" i="0" baseline="0" dirty="0">
              <a:solidFill>
                <a:schemeClr val="bg1"/>
              </a:solidFill>
              <a:latin typeface="Arial" panose="020B0604020202020204" pitchFamily="34" charset="0"/>
              <a:ea typeface="+mj-ea"/>
              <a:cs typeface="+mj-cs"/>
              <a:sym typeface="Arial" panose="020B0604020202020204" pitchFamily="34" charset="0"/>
            </a:endParaRPr>
          </a:p>
        </p:txBody>
      </p:sp>
      <p:sp>
        <p:nvSpPr>
          <p:cNvPr id="7" name="RectangleLight">
            <a:extLst>
              <a:ext uri="{FF2B5EF4-FFF2-40B4-BE49-F238E27FC236}">
                <a16:creationId xmlns:a16="http://schemas.microsoft.com/office/drawing/2014/main" id="{2365F90A-9CD8-40EE-93CD-2729135A9569}"/>
              </a:ext>
            </a:extLst>
          </p:cNvPr>
          <p:cNvSpPr/>
          <p:nvPr userDrawn="1">
            <p:custDataLst>
              <p:tags r:id="rId3"/>
            </p:custDataLst>
          </p:nvPr>
        </p:nvSpPr>
        <p:spPr bwMode="ltGray">
          <a:xfrm>
            <a:off x="4569714" y="0"/>
            <a:ext cx="4574286" cy="6858000"/>
          </a:xfrm>
          <a:prstGeom prst="rect">
            <a:avLst/>
          </a:prstGeom>
          <a:solidFill>
            <a:srgbClr val="DBE3F9"/>
          </a:solidFill>
          <a:ln w="63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t" anchorCtr="0" forceAA="0" compatLnSpc="1">
            <a:prstTxWarp prst="textNoShape">
              <a:avLst/>
            </a:prstTxWarp>
            <a:noAutofit/>
          </a:bodyPr>
          <a:lstStyle/>
          <a:p>
            <a:pPr algn="ctr"/>
            <a:endParaRPr lang="en-US" sz="1350" dirty="0">
              <a:solidFill>
                <a:srgbClr val="F0F0F0"/>
              </a:solidFill>
              <a:latin typeface="Arial" panose="020B0604020202020204" pitchFamily="34" charset="0"/>
            </a:endParaRPr>
          </a:p>
        </p:txBody>
      </p:sp>
      <p:sp>
        <p:nvSpPr>
          <p:cNvPr id="10" name="5. Source" hidden="1">
            <a:extLst>
              <a:ext uri="{FF2B5EF4-FFF2-40B4-BE49-F238E27FC236}">
                <a16:creationId xmlns:a16="http://schemas.microsoft.com/office/drawing/2014/main" id="{0AB58A89-F6F4-4862-B0B6-9B56563426ED}"/>
              </a:ext>
            </a:extLst>
          </p:cNvPr>
          <p:cNvSpPr txBox="1">
            <a:spLocks/>
          </p:cNvSpPr>
          <p:nvPr userDrawn="1">
            <p:custDataLst>
              <p:tags r:id="rId4"/>
            </p:custDataLst>
          </p:nvPr>
        </p:nvSpPr>
        <p:spPr>
          <a:xfrm>
            <a:off x="416052" y="6501669"/>
            <a:ext cx="3869385" cy="123111"/>
          </a:xfrm>
          <a:prstGeom prst="rect">
            <a:avLst/>
          </a:prstGeom>
        </p:spPr>
        <p:txBody>
          <a:bodyPr vert="horz" wrap="square" lIns="0" tIns="0" rIns="0" bIns="0" rtlCol="0" anchor="b">
            <a:noAutofit/>
          </a:bodyPr>
          <a:lstStyle>
            <a:defPPr>
              <a:defRPr lang="en-US"/>
            </a:defPPr>
            <a:lvl1pPr indent="0">
              <a:lnSpc>
                <a:spcPct val="100000"/>
              </a:lnSpc>
              <a:spcBef>
                <a:spcPts val="300"/>
              </a:spcBef>
              <a:spcAft>
                <a:spcPts val="300"/>
              </a:spcAft>
              <a:buFont typeface="Segoe UI" panose="020B0502040204020203" pitchFamily="34" charset="0"/>
              <a:buChar char="​"/>
              <a:defRPr sz="800">
                <a:cs typeface="Arial" panose="020B0604020202020204" pitchFamily="34" charset="0"/>
              </a:defRPr>
            </a:lvl1pPr>
            <a:lvl2pPr marL="228600"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lvl="0"/>
            <a:r>
              <a:rPr lang="en-US" dirty="0"/>
              <a:t>Source: …</a:t>
            </a:r>
          </a:p>
        </p:txBody>
      </p:sp>
      <p:sp>
        <p:nvSpPr>
          <p:cNvPr id="11" name="1. On-page tracker">
            <a:extLst>
              <a:ext uri="{FF2B5EF4-FFF2-40B4-BE49-F238E27FC236}">
                <a16:creationId xmlns:a16="http://schemas.microsoft.com/office/drawing/2014/main" id="{80C43D9A-8871-4E21-8014-7D0511A34A5D}"/>
              </a:ext>
            </a:extLst>
          </p:cNvPr>
          <p:cNvSpPr>
            <a:spLocks noGrp="1"/>
          </p:cNvSpPr>
          <p:nvPr>
            <p:ph type="body" sz="quarter" idx="10" hasCustomPrompt="1"/>
            <p:custDataLst>
              <p:tags r:id="rId5"/>
            </p:custDataLst>
          </p:nvPr>
        </p:nvSpPr>
        <p:spPr>
          <a:xfrm>
            <a:off x="416052" y="41597"/>
            <a:ext cx="2765298" cy="123111"/>
          </a:xfrm>
          <a:prstGeom prst="rect">
            <a:avLst/>
          </a:prstGeom>
          <a:ln w="6350">
            <a:noFill/>
            <a:miter lim="800000"/>
          </a:ln>
        </p:spPr>
        <p:txBody>
          <a:bodyPr vert="horz" wrap="square" lIns="0" tIns="0" rIns="0" bIns="0" rtlCol="0">
            <a:spAutoFit/>
          </a:bodyPr>
          <a:lstStyle>
            <a:lvl1pPr>
              <a:defRPr lang="en-US" sz="800" b="0" dirty="0">
                <a:cs typeface="+mn-cs"/>
              </a:defRPr>
            </a:lvl1pPr>
          </a:lstStyle>
          <a:p>
            <a:pPr lvl="0"/>
            <a:r>
              <a:rPr lang="en-US" dirty="0"/>
              <a:t>Add tracker</a:t>
            </a:r>
          </a:p>
        </p:txBody>
      </p:sp>
      <p:sp>
        <p:nvSpPr>
          <p:cNvPr id="12" name="2. Slide Title">
            <a:extLst>
              <a:ext uri="{FF2B5EF4-FFF2-40B4-BE49-F238E27FC236}">
                <a16:creationId xmlns:a16="http://schemas.microsoft.com/office/drawing/2014/main" id="{D0AE5B54-AB0E-4484-9346-E286DDC6EE22}"/>
              </a:ext>
            </a:extLst>
          </p:cNvPr>
          <p:cNvSpPr>
            <a:spLocks noGrp="1"/>
          </p:cNvSpPr>
          <p:nvPr>
            <p:ph type="title"/>
            <p:custDataLst>
              <p:tags r:id="rId6"/>
            </p:custDataLst>
          </p:nvPr>
        </p:nvSpPr>
        <p:spPr>
          <a:xfrm>
            <a:off x="416052" y="173736"/>
            <a:ext cx="3869385" cy="338554"/>
          </a:xfrm>
        </p:spPr>
        <p:txBody>
          <a:bodyPr wrap="square">
            <a:spAutoFit/>
          </a:bodyPr>
          <a:lstStyle/>
          <a:p>
            <a:r>
              <a:rPr lang="en-US"/>
              <a:t>Click to edit Master title style</a:t>
            </a:r>
            <a:endParaRPr lang="en-US" dirty="0"/>
          </a:p>
        </p:txBody>
      </p:sp>
      <p:sp>
        <p:nvSpPr>
          <p:cNvPr id="13" name="3. Subtitle">
            <a:extLst>
              <a:ext uri="{FF2B5EF4-FFF2-40B4-BE49-F238E27FC236}">
                <a16:creationId xmlns:a16="http://schemas.microsoft.com/office/drawing/2014/main" id="{515FD66B-17DF-4FD2-AACA-1776A1723322}"/>
              </a:ext>
            </a:extLst>
          </p:cNvPr>
          <p:cNvSpPr>
            <a:spLocks noGrp="1"/>
          </p:cNvSpPr>
          <p:nvPr>
            <p:ph type="subTitle" idx="1"/>
            <p:custDataLst>
              <p:tags r:id="rId7"/>
            </p:custDataLst>
          </p:nvPr>
        </p:nvSpPr>
        <p:spPr>
          <a:xfrm>
            <a:off x="416052" y="525928"/>
            <a:ext cx="3869385" cy="246221"/>
          </a:xfrm>
          <a:prstGeom prst="rect">
            <a:avLst/>
          </a:prstGeom>
        </p:spPr>
        <p:txBody>
          <a:bodyPr wrap="square">
            <a:noAutofit/>
          </a:bodyPr>
          <a:lstStyle>
            <a:lvl1pPr marL="0" indent="0" algn="l">
              <a:buNone/>
              <a:defRPr sz="1600" b="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14" name="Slide Number">
            <a:extLst>
              <a:ext uri="{FF2B5EF4-FFF2-40B4-BE49-F238E27FC236}">
                <a16:creationId xmlns:a16="http://schemas.microsoft.com/office/drawing/2014/main" id="{D0AA6CB2-9326-44D6-9F1F-EBBC1FF32956}"/>
              </a:ext>
            </a:extLst>
          </p:cNvPr>
          <p:cNvSpPr>
            <a:spLocks noChangeArrowheads="1"/>
          </p:cNvSpPr>
          <p:nvPr userDrawn="1">
            <p:custDataLst>
              <p:tags r:id="rId8"/>
            </p:custDataLst>
          </p:nvPr>
        </p:nvSpPr>
        <p:spPr bwMode="ltGray">
          <a:xfrm>
            <a:off x="8476488" y="6637674"/>
            <a:ext cx="244126" cy="123111"/>
          </a:xfrm>
          <a:prstGeom prst="rect">
            <a:avLst/>
          </a:prstGeom>
          <a:noFill/>
          <a:ln w="9525" algn="ctr">
            <a:noFill/>
            <a:miter lim="800000"/>
            <a:headEnd/>
            <a:tailEnd/>
          </a:ln>
          <a:effectLst/>
        </p:spPr>
        <p:txBody>
          <a:bodyPr wrap="square" lIns="0" tIns="0" rIns="0" bIns="0" anchor="b">
            <a:spAutoFit/>
          </a:bodyPr>
          <a:lstStyle/>
          <a:p>
            <a:pPr algn="r" defTabSz="458047" fontAlgn="auto">
              <a:spcBef>
                <a:spcPts val="0"/>
              </a:spcBef>
              <a:spcAft>
                <a:spcPts val="0"/>
              </a:spcAft>
              <a:defRPr/>
            </a:pPr>
            <a:fld id="{4ABDCABE-3F10-B64C-92F1-862014417034}" type="slidenum">
              <a:rPr lang="en-US" sz="800" smtClean="0">
                <a:solidFill>
                  <a:schemeClr val="tx1"/>
                </a:solidFill>
                <a:latin typeface="+mn-lt"/>
                <a:ea typeface="+mn-ea"/>
                <a:cs typeface="Arial" panose="020B0604020202020204" pitchFamily="34" charset="0"/>
              </a:rPr>
              <a:pPr algn="r" defTabSz="458047" fontAlgn="auto">
                <a:spcBef>
                  <a:spcPts val="0"/>
                </a:spcBef>
                <a:spcAft>
                  <a:spcPts val="0"/>
                </a:spcAft>
                <a:defRPr/>
              </a:pPr>
              <a:t>‹#›</a:t>
            </a:fld>
            <a:endParaRPr lang="en-US" sz="800" dirty="0">
              <a:solidFill>
                <a:schemeClr val="tx1"/>
              </a:solidFill>
              <a:latin typeface="+mn-lt"/>
              <a:ea typeface="+mn-ea"/>
              <a:cs typeface="Arial" panose="020B0604020202020204" pitchFamily="34" charset="0"/>
            </a:endParaRPr>
          </a:p>
        </p:txBody>
      </p:sp>
      <p:sp>
        <p:nvSpPr>
          <p:cNvPr id="15" name="Documenttype">
            <a:extLst>
              <a:ext uri="{FF2B5EF4-FFF2-40B4-BE49-F238E27FC236}">
                <a16:creationId xmlns:a16="http://schemas.microsoft.com/office/drawing/2014/main" id="{B76ACF59-02C1-479D-897F-32A99C4BF1B1}"/>
              </a:ext>
            </a:extLst>
          </p:cNvPr>
          <p:cNvSpPr txBox="1">
            <a:spLocks/>
          </p:cNvSpPr>
          <p:nvPr userDrawn="1"/>
        </p:nvSpPr>
        <p:spPr>
          <a:xfrm>
            <a:off x="309729" y="6427334"/>
            <a:ext cx="2871621" cy="365213"/>
          </a:xfrm>
          <a:prstGeom prst="rect">
            <a:avLst/>
          </a:prstGeom>
        </p:spPr>
        <p:txBody>
          <a:bodyPr vert="horz" wrap="square" lIns="0" tIns="0" rIns="0" bIns="0" rtlCol="0" anchor="b">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800" i="1" dirty="0">
                <a:solidFill>
                  <a:schemeClr val="tx1">
                    <a:lumMod val="65000"/>
                    <a:lumOff val="35000"/>
                  </a:schemeClr>
                </a:solidFill>
              </a:rPr>
              <a:t>Confidential, Draft and Pre-Decisional</a:t>
            </a:r>
          </a:p>
        </p:txBody>
      </p:sp>
    </p:spTree>
    <p:extLst>
      <p:ext uri="{BB962C8B-B14F-4D97-AF65-F5344CB8AC3E}">
        <p14:creationId xmlns:p14="http://schemas.microsoft.com/office/powerpoint/2010/main" val="2571548487"/>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showMasterSp="0" preserve="1" userDrawn="1">
  <p:cSld name="2/3">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3C874AD5-EF74-4210-B94F-F40285F6D1E0}"/>
              </a:ext>
            </a:extLst>
          </p:cNvPr>
          <p:cNvGraphicFramePr>
            <a:graphicFrameLocks noChangeAspect="1"/>
          </p:cNvGraphicFramePr>
          <p:nvPr userDrawn="1">
            <p:custDataLst>
              <p:tags r:id="rId1"/>
            </p:custDataLst>
            <p:extLst>
              <p:ext uri="{D42A27DB-BD31-4B8C-83A1-F6EECF244321}">
                <p14:modId xmlns:p14="http://schemas.microsoft.com/office/powerpoint/2010/main" val="307728364"/>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10" imgW="592" imgH="591" progId="TCLayout.ActiveDocument.1">
                  <p:embed/>
                </p:oleObj>
              </mc:Choice>
              <mc:Fallback>
                <p:oleObj name="think-cell Slide" r:id="rId10" imgW="592" imgH="591" progId="TCLayout.ActiveDocument.1">
                  <p:embed/>
                  <p:pic>
                    <p:nvPicPr>
                      <p:cNvPr id="3" name="Object 2" hidden="1">
                        <a:extLst>
                          <a:ext uri="{FF2B5EF4-FFF2-40B4-BE49-F238E27FC236}">
                            <a16:creationId xmlns:a16="http://schemas.microsoft.com/office/drawing/2014/main" id="{3C874AD5-EF74-4210-B94F-F40285F6D1E0}"/>
                          </a:ext>
                        </a:extLst>
                      </p:cNvPr>
                      <p:cNvPicPr/>
                      <p:nvPr/>
                    </p:nvPicPr>
                    <p:blipFill>
                      <a:blip r:embed="rId11"/>
                      <a:stretch>
                        <a:fillRect/>
                      </a:stretch>
                    </p:blipFill>
                    <p:spPr>
                      <a:xfrm>
                        <a:off x="1588" y="1588"/>
                        <a:ext cx="1588" cy="1588"/>
                      </a:xfrm>
                      <a:prstGeom prst="rect">
                        <a:avLst/>
                      </a:prstGeom>
                    </p:spPr>
                  </p:pic>
                </p:oleObj>
              </mc:Fallback>
            </mc:AlternateContent>
          </a:graphicData>
        </a:graphic>
      </p:graphicFrame>
      <p:sp>
        <p:nvSpPr>
          <p:cNvPr id="2" name="Rectangle 3" hidden="1">
            <a:extLst>
              <a:ext uri="{FF2B5EF4-FFF2-40B4-BE49-F238E27FC236}">
                <a16:creationId xmlns:a16="http://schemas.microsoft.com/office/drawing/2014/main" id="{D1DF5CE8-D561-43C7-AB94-A5D89A58CD8A}"/>
              </a:ext>
            </a:extLst>
          </p:cNvPr>
          <p:cNvSpPr/>
          <p:nvPr userDrawn="1">
            <p:custDataLst>
              <p:tags r:id="rId2"/>
            </p:custDataLst>
          </p:nvPr>
        </p:nvSpPr>
        <p:spPr>
          <a:xfrm>
            <a:off x="0" y="0"/>
            <a:ext cx="158750" cy="158750"/>
          </a:xfrm>
          <a:prstGeom prst="rect">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a:spcBef>
                <a:spcPts val="300"/>
              </a:spcBef>
              <a:spcAft>
                <a:spcPts val="300"/>
              </a:spcAft>
            </a:pPr>
            <a:endParaRPr lang="en-US" sz="2200" b="1" i="0" baseline="0" dirty="0">
              <a:solidFill>
                <a:schemeClr val="bg1"/>
              </a:solidFill>
              <a:latin typeface="Arial" panose="020B0604020202020204" pitchFamily="34" charset="0"/>
              <a:ea typeface="+mj-ea"/>
              <a:cs typeface="+mj-cs"/>
              <a:sym typeface="Arial" panose="020B0604020202020204" pitchFamily="34" charset="0"/>
            </a:endParaRPr>
          </a:p>
        </p:txBody>
      </p:sp>
      <p:sp>
        <p:nvSpPr>
          <p:cNvPr id="7" name="RectangleLight">
            <a:extLst>
              <a:ext uri="{FF2B5EF4-FFF2-40B4-BE49-F238E27FC236}">
                <a16:creationId xmlns:a16="http://schemas.microsoft.com/office/drawing/2014/main" id="{2365F90A-9CD8-40EE-93CD-2729135A9569}"/>
              </a:ext>
            </a:extLst>
          </p:cNvPr>
          <p:cNvSpPr/>
          <p:nvPr userDrawn="1">
            <p:custDataLst>
              <p:tags r:id="rId3"/>
            </p:custDataLst>
          </p:nvPr>
        </p:nvSpPr>
        <p:spPr bwMode="ltGray">
          <a:xfrm>
            <a:off x="5872734" y="0"/>
            <a:ext cx="3271266" cy="6858000"/>
          </a:xfrm>
          <a:prstGeom prst="rect">
            <a:avLst/>
          </a:prstGeom>
          <a:solidFill>
            <a:srgbClr val="DBE3F9"/>
          </a:solidFill>
          <a:ln w="63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t" anchorCtr="0" forceAA="0" compatLnSpc="1">
            <a:prstTxWarp prst="textNoShape">
              <a:avLst/>
            </a:prstTxWarp>
            <a:noAutofit/>
          </a:bodyPr>
          <a:lstStyle/>
          <a:p>
            <a:pPr algn="ctr"/>
            <a:endParaRPr lang="en-US" sz="1350" dirty="0">
              <a:solidFill>
                <a:srgbClr val="F0F0F0"/>
              </a:solidFill>
              <a:latin typeface="Arial" panose="020B0604020202020204" pitchFamily="34" charset="0"/>
            </a:endParaRPr>
          </a:p>
        </p:txBody>
      </p:sp>
      <p:sp>
        <p:nvSpPr>
          <p:cNvPr id="10" name="5. Source" hidden="1">
            <a:extLst>
              <a:ext uri="{FF2B5EF4-FFF2-40B4-BE49-F238E27FC236}">
                <a16:creationId xmlns:a16="http://schemas.microsoft.com/office/drawing/2014/main" id="{D3CEBF83-E241-4D4D-9783-E5C68CC3AF4E}"/>
              </a:ext>
            </a:extLst>
          </p:cNvPr>
          <p:cNvSpPr txBox="1">
            <a:spLocks/>
          </p:cNvSpPr>
          <p:nvPr userDrawn="1">
            <p:custDataLst>
              <p:tags r:id="rId4"/>
            </p:custDataLst>
          </p:nvPr>
        </p:nvSpPr>
        <p:spPr>
          <a:xfrm>
            <a:off x="416052" y="6501669"/>
            <a:ext cx="5225477" cy="123111"/>
          </a:xfrm>
          <a:prstGeom prst="rect">
            <a:avLst/>
          </a:prstGeom>
        </p:spPr>
        <p:txBody>
          <a:bodyPr vert="horz" wrap="square" lIns="0" tIns="0" rIns="0" bIns="0" rtlCol="0" anchor="b">
            <a:noAutofit/>
          </a:bodyPr>
          <a:lstStyle>
            <a:defPPr>
              <a:defRPr lang="en-US"/>
            </a:defPPr>
            <a:lvl1pPr indent="0">
              <a:lnSpc>
                <a:spcPct val="100000"/>
              </a:lnSpc>
              <a:spcBef>
                <a:spcPts val="300"/>
              </a:spcBef>
              <a:spcAft>
                <a:spcPts val="300"/>
              </a:spcAft>
              <a:buFont typeface="Segoe UI" panose="020B0502040204020203" pitchFamily="34" charset="0"/>
              <a:buChar char="​"/>
              <a:defRPr sz="800">
                <a:cs typeface="Arial" panose="020B0604020202020204" pitchFamily="34" charset="0"/>
              </a:defRPr>
            </a:lvl1pPr>
            <a:lvl2pPr marL="228600"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lvl="0"/>
            <a:r>
              <a:rPr lang="en-US" dirty="0"/>
              <a:t>Source: …</a:t>
            </a:r>
          </a:p>
        </p:txBody>
      </p:sp>
      <p:sp>
        <p:nvSpPr>
          <p:cNvPr id="11" name="1. On-page tracker">
            <a:extLst>
              <a:ext uri="{FF2B5EF4-FFF2-40B4-BE49-F238E27FC236}">
                <a16:creationId xmlns:a16="http://schemas.microsoft.com/office/drawing/2014/main" id="{14B1AC38-9340-4F04-B7F9-727A4C198432}"/>
              </a:ext>
            </a:extLst>
          </p:cNvPr>
          <p:cNvSpPr>
            <a:spLocks noGrp="1"/>
          </p:cNvSpPr>
          <p:nvPr>
            <p:ph type="body" sz="quarter" idx="10" hasCustomPrompt="1"/>
            <p:custDataLst>
              <p:tags r:id="rId5"/>
            </p:custDataLst>
          </p:nvPr>
        </p:nvSpPr>
        <p:spPr>
          <a:xfrm>
            <a:off x="416052" y="41597"/>
            <a:ext cx="2765298" cy="123111"/>
          </a:xfrm>
          <a:prstGeom prst="rect">
            <a:avLst/>
          </a:prstGeom>
          <a:ln w="6350">
            <a:noFill/>
            <a:miter lim="800000"/>
          </a:ln>
        </p:spPr>
        <p:txBody>
          <a:bodyPr vert="horz" wrap="square" lIns="0" tIns="0" rIns="0" bIns="0" rtlCol="0">
            <a:spAutoFit/>
          </a:bodyPr>
          <a:lstStyle>
            <a:lvl1pPr>
              <a:defRPr lang="en-US" sz="800" b="0" dirty="0">
                <a:cs typeface="+mn-cs"/>
              </a:defRPr>
            </a:lvl1pPr>
          </a:lstStyle>
          <a:p>
            <a:pPr lvl="0"/>
            <a:r>
              <a:rPr lang="en-US" dirty="0"/>
              <a:t>Add tracker</a:t>
            </a:r>
          </a:p>
        </p:txBody>
      </p:sp>
      <p:sp>
        <p:nvSpPr>
          <p:cNvPr id="12" name="2. Slide Title">
            <a:extLst>
              <a:ext uri="{FF2B5EF4-FFF2-40B4-BE49-F238E27FC236}">
                <a16:creationId xmlns:a16="http://schemas.microsoft.com/office/drawing/2014/main" id="{E0989CC3-989C-4053-8FFF-166827696BD9}"/>
              </a:ext>
            </a:extLst>
          </p:cNvPr>
          <p:cNvSpPr>
            <a:spLocks noGrp="1"/>
          </p:cNvSpPr>
          <p:nvPr>
            <p:ph type="title"/>
            <p:custDataLst>
              <p:tags r:id="rId6"/>
            </p:custDataLst>
          </p:nvPr>
        </p:nvSpPr>
        <p:spPr>
          <a:xfrm>
            <a:off x="416052" y="173736"/>
            <a:ext cx="5225477" cy="338554"/>
          </a:xfrm>
        </p:spPr>
        <p:txBody>
          <a:bodyPr anchor="t">
            <a:noAutofit/>
          </a:bodyPr>
          <a:lstStyle/>
          <a:p>
            <a:r>
              <a:rPr lang="en-US"/>
              <a:t>Click to edit Master title style</a:t>
            </a:r>
            <a:endParaRPr lang="en-US" dirty="0"/>
          </a:p>
        </p:txBody>
      </p:sp>
      <p:sp>
        <p:nvSpPr>
          <p:cNvPr id="13" name="3. Subtitle">
            <a:extLst>
              <a:ext uri="{FF2B5EF4-FFF2-40B4-BE49-F238E27FC236}">
                <a16:creationId xmlns:a16="http://schemas.microsoft.com/office/drawing/2014/main" id="{74755987-3A66-4AF7-AF0A-FD37AD28002D}"/>
              </a:ext>
            </a:extLst>
          </p:cNvPr>
          <p:cNvSpPr>
            <a:spLocks noGrp="1"/>
          </p:cNvSpPr>
          <p:nvPr>
            <p:ph type="subTitle" idx="1"/>
            <p:custDataLst>
              <p:tags r:id="rId7"/>
            </p:custDataLst>
          </p:nvPr>
        </p:nvSpPr>
        <p:spPr>
          <a:xfrm>
            <a:off x="416052" y="525928"/>
            <a:ext cx="5225477" cy="246221"/>
          </a:xfrm>
          <a:prstGeom prst="rect">
            <a:avLst/>
          </a:prstGeom>
        </p:spPr>
        <p:txBody>
          <a:bodyPr wrap="square">
            <a:noAutofit/>
          </a:bodyPr>
          <a:lstStyle>
            <a:lvl1pPr marL="0" indent="0" algn="l">
              <a:buNone/>
              <a:defRPr sz="1600" b="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14" name="Slide Number">
            <a:extLst>
              <a:ext uri="{FF2B5EF4-FFF2-40B4-BE49-F238E27FC236}">
                <a16:creationId xmlns:a16="http://schemas.microsoft.com/office/drawing/2014/main" id="{DA176909-1827-47A3-9269-999921D650E9}"/>
              </a:ext>
            </a:extLst>
          </p:cNvPr>
          <p:cNvSpPr>
            <a:spLocks noChangeArrowheads="1"/>
          </p:cNvSpPr>
          <p:nvPr userDrawn="1">
            <p:custDataLst>
              <p:tags r:id="rId8"/>
            </p:custDataLst>
          </p:nvPr>
        </p:nvSpPr>
        <p:spPr bwMode="ltGray">
          <a:xfrm>
            <a:off x="8476488" y="6637674"/>
            <a:ext cx="244126" cy="123111"/>
          </a:xfrm>
          <a:prstGeom prst="rect">
            <a:avLst/>
          </a:prstGeom>
          <a:noFill/>
          <a:ln w="9525" algn="ctr">
            <a:noFill/>
            <a:miter lim="800000"/>
            <a:headEnd/>
            <a:tailEnd/>
          </a:ln>
          <a:effectLst/>
        </p:spPr>
        <p:txBody>
          <a:bodyPr wrap="square" lIns="0" tIns="0" rIns="0" bIns="0" anchor="b">
            <a:spAutoFit/>
          </a:bodyPr>
          <a:lstStyle/>
          <a:p>
            <a:pPr algn="r" defTabSz="458047" fontAlgn="auto">
              <a:spcBef>
                <a:spcPts val="0"/>
              </a:spcBef>
              <a:spcAft>
                <a:spcPts val="0"/>
              </a:spcAft>
              <a:defRPr/>
            </a:pPr>
            <a:fld id="{4ABDCABE-3F10-B64C-92F1-862014417034}" type="slidenum">
              <a:rPr lang="en-US" sz="800" smtClean="0">
                <a:solidFill>
                  <a:schemeClr val="tx1"/>
                </a:solidFill>
                <a:latin typeface="+mn-lt"/>
                <a:ea typeface="+mn-ea"/>
                <a:cs typeface="Arial" panose="020B0604020202020204" pitchFamily="34" charset="0"/>
              </a:rPr>
              <a:pPr algn="r" defTabSz="458047" fontAlgn="auto">
                <a:spcBef>
                  <a:spcPts val="0"/>
                </a:spcBef>
                <a:spcAft>
                  <a:spcPts val="0"/>
                </a:spcAft>
                <a:defRPr/>
              </a:pPr>
              <a:t>‹#›</a:t>
            </a:fld>
            <a:endParaRPr lang="en-US" sz="800" dirty="0">
              <a:solidFill>
                <a:schemeClr val="tx1"/>
              </a:solidFill>
              <a:latin typeface="+mn-lt"/>
              <a:ea typeface="+mn-ea"/>
              <a:cs typeface="Arial" panose="020B0604020202020204" pitchFamily="34" charset="0"/>
            </a:endParaRPr>
          </a:p>
        </p:txBody>
      </p:sp>
      <p:sp>
        <p:nvSpPr>
          <p:cNvPr id="15" name="Documenttype">
            <a:extLst>
              <a:ext uri="{FF2B5EF4-FFF2-40B4-BE49-F238E27FC236}">
                <a16:creationId xmlns:a16="http://schemas.microsoft.com/office/drawing/2014/main" id="{E7EE37E3-110B-4CCF-BDA9-78DE4A64FA36}"/>
              </a:ext>
            </a:extLst>
          </p:cNvPr>
          <p:cNvSpPr txBox="1">
            <a:spLocks/>
          </p:cNvSpPr>
          <p:nvPr userDrawn="1"/>
        </p:nvSpPr>
        <p:spPr>
          <a:xfrm>
            <a:off x="309729" y="6427334"/>
            <a:ext cx="2871621" cy="365213"/>
          </a:xfrm>
          <a:prstGeom prst="rect">
            <a:avLst/>
          </a:prstGeom>
        </p:spPr>
        <p:txBody>
          <a:bodyPr vert="horz" wrap="square" lIns="0" tIns="0" rIns="0" bIns="0" rtlCol="0" anchor="b">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800" i="1" dirty="0">
                <a:solidFill>
                  <a:schemeClr val="tx1">
                    <a:lumMod val="65000"/>
                    <a:lumOff val="35000"/>
                  </a:schemeClr>
                </a:solidFill>
              </a:rPr>
              <a:t>Confidential, Draft and Pre-Decisional</a:t>
            </a:r>
          </a:p>
        </p:txBody>
      </p:sp>
    </p:spTree>
    <p:extLst>
      <p:ext uri="{BB962C8B-B14F-4D97-AF65-F5344CB8AC3E}">
        <p14:creationId xmlns:p14="http://schemas.microsoft.com/office/powerpoint/2010/main" val="564097709"/>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showMasterSp="0" preserve="1" userDrawn="1">
  <p:cSld name="3/4 ">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9F7114D8-6025-4386-BA96-B034FE6B3CDB}"/>
              </a:ext>
            </a:extLst>
          </p:cNvPr>
          <p:cNvGraphicFramePr>
            <a:graphicFrameLocks noChangeAspect="1"/>
          </p:cNvGraphicFramePr>
          <p:nvPr userDrawn="1">
            <p:custDataLst>
              <p:tags r:id="rId1"/>
            </p:custDataLst>
            <p:extLst>
              <p:ext uri="{D42A27DB-BD31-4B8C-83A1-F6EECF244321}">
                <p14:modId xmlns:p14="http://schemas.microsoft.com/office/powerpoint/2010/main" val="2830375330"/>
              </p:ext>
            </p:extLst>
          </p:nvPr>
        </p:nvGraphicFramePr>
        <p:xfrm>
          <a:off x="1191" y="1588"/>
          <a:ext cx="1191" cy="1588"/>
        </p:xfrm>
        <a:graphic>
          <a:graphicData uri="http://schemas.openxmlformats.org/presentationml/2006/ole">
            <mc:AlternateContent xmlns:mc="http://schemas.openxmlformats.org/markup-compatibility/2006">
              <mc:Choice xmlns:v="urn:schemas-microsoft-com:vml" Requires="v">
                <p:oleObj name="think-cell Slide" r:id="rId10" imgW="413" imgH="416" progId="TCLayout.ActiveDocument.1">
                  <p:embed/>
                </p:oleObj>
              </mc:Choice>
              <mc:Fallback>
                <p:oleObj name="think-cell Slide" r:id="rId10" imgW="413" imgH="416" progId="TCLayout.ActiveDocument.1">
                  <p:embed/>
                  <p:pic>
                    <p:nvPicPr>
                      <p:cNvPr id="3" name="Object 2" hidden="1">
                        <a:extLst>
                          <a:ext uri="{FF2B5EF4-FFF2-40B4-BE49-F238E27FC236}">
                            <a16:creationId xmlns:a16="http://schemas.microsoft.com/office/drawing/2014/main" id="{9F7114D8-6025-4386-BA96-B034FE6B3CDB}"/>
                          </a:ext>
                        </a:extLst>
                      </p:cNvPr>
                      <p:cNvPicPr/>
                      <p:nvPr/>
                    </p:nvPicPr>
                    <p:blipFill>
                      <a:blip r:embed="rId11"/>
                      <a:stretch>
                        <a:fillRect/>
                      </a:stretch>
                    </p:blipFill>
                    <p:spPr>
                      <a:xfrm>
                        <a:off x="1191" y="1588"/>
                        <a:ext cx="1191" cy="1588"/>
                      </a:xfrm>
                      <a:prstGeom prst="rect">
                        <a:avLst/>
                      </a:prstGeom>
                    </p:spPr>
                  </p:pic>
                </p:oleObj>
              </mc:Fallback>
            </mc:AlternateContent>
          </a:graphicData>
        </a:graphic>
      </p:graphicFrame>
      <p:sp>
        <p:nvSpPr>
          <p:cNvPr id="4" name="Rectangle 3" hidden="1">
            <a:extLst>
              <a:ext uri="{FF2B5EF4-FFF2-40B4-BE49-F238E27FC236}">
                <a16:creationId xmlns:a16="http://schemas.microsoft.com/office/drawing/2014/main" id="{C8CB8AD3-3DED-4C3C-8856-6127F6F35972}"/>
              </a:ext>
            </a:extLst>
          </p:cNvPr>
          <p:cNvSpPr/>
          <p:nvPr userDrawn="1">
            <p:custDataLst>
              <p:tags r:id="rId2"/>
            </p:custDataLst>
          </p:nvPr>
        </p:nvSpPr>
        <p:spPr>
          <a:xfrm>
            <a:off x="0" y="0"/>
            <a:ext cx="158750" cy="158750"/>
          </a:xfrm>
          <a:prstGeom prst="rect">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a:spcBef>
                <a:spcPts val="300"/>
              </a:spcBef>
              <a:spcAft>
                <a:spcPts val="300"/>
              </a:spcAft>
            </a:pPr>
            <a:endParaRPr lang="en-US" sz="2200" b="1" i="0" baseline="0" dirty="0">
              <a:solidFill>
                <a:schemeClr val="bg1"/>
              </a:solidFill>
              <a:latin typeface="Arial" panose="020B0604020202020204" pitchFamily="34" charset="0"/>
              <a:ea typeface="+mj-ea"/>
              <a:cs typeface="+mj-cs"/>
              <a:sym typeface="Arial" panose="020B0604020202020204" pitchFamily="34" charset="0"/>
            </a:endParaRPr>
          </a:p>
        </p:txBody>
      </p:sp>
      <p:sp>
        <p:nvSpPr>
          <p:cNvPr id="23" name="RectangleLight">
            <a:extLst>
              <a:ext uri="{FF2B5EF4-FFF2-40B4-BE49-F238E27FC236}">
                <a16:creationId xmlns:a16="http://schemas.microsoft.com/office/drawing/2014/main" id="{A80E2F68-4ED6-42EF-9858-2FE4B1382825}"/>
              </a:ext>
            </a:extLst>
          </p:cNvPr>
          <p:cNvSpPr/>
          <p:nvPr userDrawn="1">
            <p:custDataLst>
              <p:tags r:id="rId3"/>
            </p:custDataLst>
          </p:nvPr>
        </p:nvSpPr>
        <p:spPr bwMode="ltGray">
          <a:xfrm>
            <a:off x="6586062" y="0"/>
            <a:ext cx="2557938" cy="6858000"/>
          </a:xfrm>
          <a:prstGeom prst="rect">
            <a:avLst/>
          </a:prstGeom>
          <a:solidFill>
            <a:srgbClr val="DBE3F9"/>
          </a:solidFill>
          <a:ln w="63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t" anchorCtr="0" forceAA="0" compatLnSpc="1">
            <a:prstTxWarp prst="textNoShape">
              <a:avLst/>
            </a:prstTxWarp>
            <a:noAutofit/>
          </a:bodyP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dirty="0">
              <a:ln>
                <a:noFill/>
              </a:ln>
              <a:solidFill>
                <a:srgbClr val="F0F0F0"/>
              </a:solidFill>
              <a:effectLst/>
              <a:uLnTx/>
              <a:uFillTx/>
              <a:latin typeface="Arial" panose="020B0604020202020204" pitchFamily="34" charset="0"/>
              <a:ea typeface="+mn-ea"/>
              <a:cs typeface="+mn-cs"/>
            </a:endParaRPr>
          </a:p>
        </p:txBody>
      </p:sp>
      <p:sp>
        <p:nvSpPr>
          <p:cNvPr id="10" name="5. Source" hidden="1">
            <a:extLst>
              <a:ext uri="{FF2B5EF4-FFF2-40B4-BE49-F238E27FC236}">
                <a16:creationId xmlns:a16="http://schemas.microsoft.com/office/drawing/2014/main" id="{4E3119B5-3D7F-4B88-8761-E5447BB52B0A}"/>
              </a:ext>
            </a:extLst>
          </p:cNvPr>
          <p:cNvSpPr txBox="1">
            <a:spLocks/>
          </p:cNvSpPr>
          <p:nvPr userDrawn="1">
            <p:custDataLst>
              <p:tags r:id="rId4"/>
            </p:custDataLst>
          </p:nvPr>
        </p:nvSpPr>
        <p:spPr>
          <a:xfrm>
            <a:off x="416051" y="6501669"/>
            <a:ext cx="5943600" cy="123111"/>
          </a:xfrm>
          <a:prstGeom prst="rect">
            <a:avLst/>
          </a:prstGeom>
        </p:spPr>
        <p:txBody>
          <a:bodyPr vert="horz" wrap="square" lIns="0" tIns="0" rIns="0" bIns="0" rtlCol="0" anchor="b">
            <a:noAutofit/>
          </a:bodyPr>
          <a:lstStyle>
            <a:defPPr>
              <a:defRPr lang="en-US"/>
            </a:defPPr>
            <a:lvl1pPr indent="0">
              <a:lnSpc>
                <a:spcPct val="100000"/>
              </a:lnSpc>
              <a:spcBef>
                <a:spcPts val="300"/>
              </a:spcBef>
              <a:spcAft>
                <a:spcPts val="300"/>
              </a:spcAft>
              <a:buFont typeface="Segoe UI" panose="020B0502040204020203" pitchFamily="34" charset="0"/>
              <a:buChar char="​"/>
              <a:defRPr sz="800">
                <a:cs typeface="Arial" panose="020B0604020202020204" pitchFamily="34" charset="0"/>
              </a:defRPr>
            </a:lvl1pPr>
            <a:lvl2pPr marL="228600"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lvl="0"/>
            <a:r>
              <a:rPr lang="en-US" noProof="0" dirty="0"/>
              <a:t>Source: …</a:t>
            </a:r>
          </a:p>
        </p:txBody>
      </p:sp>
      <p:sp>
        <p:nvSpPr>
          <p:cNvPr id="11" name="1. On-page tracker">
            <a:extLst>
              <a:ext uri="{FF2B5EF4-FFF2-40B4-BE49-F238E27FC236}">
                <a16:creationId xmlns:a16="http://schemas.microsoft.com/office/drawing/2014/main" id="{82B2936D-0579-49C0-B9F2-C28424031296}"/>
              </a:ext>
            </a:extLst>
          </p:cNvPr>
          <p:cNvSpPr>
            <a:spLocks noGrp="1"/>
          </p:cNvSpPr>
          <p:nvPr>
            <p:ph type="body" sz="quarter" idx="10" hasCustomPrompt="1"/>
            <p:custDataLst>
              <p:tags r:id="rId5"/>
            </p:custDataLst>
          </p:nvPr>
        </p:nvSpPr>
        <p:spPr>
          <a:xfrm>
            <a:off x="416052" y="41597"/>
            <a:ext cx="2765298" cy="123111"/>
          </a:xfrm>
          <a:prstGeom prst="rect">
            <a:avLst/>
          </a:prstGeom>
          <a:ln w="6350">
            <a:noFill/>
            <a:miter lim="800000"/>
          </a:ln>
        </p:spPr>
        <p:txBody>
          <a:bodyPr vert="horz" wrap="square" lIns="0" tIns="0" rIns="0" bIns="0" rtlCol="0">
            <a:spAutoFit/>
          </a:bodyPr>
          <a:lstStyle>
            <a:lvl1pPr>
              <a:defRPr lang="en-US" sz="800" b="0" dirty="0">
                <a:cs typeface="+mn-cs"/>
              </a:defRPr>
            </a:lvl1pPr>
          </a:lstStyle>
          <a:p>
            <a:pPr lvl="0"/>
            <a:r>
              <a:rPr lang="en-US" dirty="0"/>
              <a:t>Add tracker</a:t>
            </a:r>
          </a:p>
        </p:txBody>
      </p:sp>
      <p:sp>
        <p:nvSpPr>
          <p:cNvPr id="12" name="2. Slide Title">
            <a:extLst>
              <a:ext uri="{FF2B5EF4-FFF2-40B4-BE49-F238E27FC236}">
                <a16:creationId xmlns:a16="http://schemas.microsoft.com/office/drawing/2014/main" id="{126BA874-D683-4AD6-9136-C6CB0A000745}"/>
              </a:ext>
            </a:extLst>
          </p:cNvPr>
          <p:cNvSpPr>
            <a:spLocks noGrp="1"/>
          </p:cNvSpPr>
          <p:nvPr>
            <p:ph type="title"/>
            <p:custDataLst>
              <p:tags r:id="rId6"/>
            </p:custDataLst>
          </p:nvPr>
        </p:nvSpPr>
        <p:spPr>
          <a:xfrm>
            <a:off x="416052" y="173736"/>
            <a:ext cx="5943600" cy="338554"/>
          </a:xfrm>
        </p:spPr>
        <p:txBody>
          <a:bodyPr vert="horz" wrap="square" lIns="0" tIns="0" rIns="0" bIns="0" rtlCol="0" anchor="t" anchorCtr="0">
            <a:noAutofit/>
          </a:bodyPr>
          <a:lstStyle>
            <a:lvl1pPr>
              <a:defRPr lang="en-US" dirty="0"/>
            </a:lvl1pPr>
          </a:lstStyle>
          <a:p>
            <a:pPr lvl="0"/>
            <a:r>
              <a:rPr lang="en-US"/>
              <a:t>Click to edit Master title style</a:t>
            </a:r>
            <a:endParaRPr lang="en-US" dirty="0"/>
          </a:p>
        </p:txBody>
      </p:sp>
      <p:sp>
        <p:nvSpPr>
          <p:cNvPr id="13" name="3. Subtitle">
            <a:extLst>
              <a:ext uri="{FF2B5EF4-FFF2-40B4-BE49-F238E27FC236}">
                <a16:creationId xmlns:a16="http://schemas.microsoft.com/office/drawing/2014/main" id="{014A53DA-65EF-4EBF-B2CC-035C915C32E5}"/>
              </a:ext>
            </a:extLst>
          </p:cNvPr>
          <p:cNvSpPr>
            <a:spLocks noGrp="1"/>
          </p:cNvSpPr>
          <p:nvPr>
            <p:ph type="subTitle" idx="1"/>
            <p:custDataLst>
              <p:tags r:id="rId7"/>
            </p:custDataLst>
          </p:nvPr>
        </p:nvSpPr>
        <p:spPr>
          <a:xfrm>
            <a:off x="416052" y="525928"/>
            <a:ext cx="5943600" cy="246221"/>
          </a:xfrm>
          <a:prstGeom prst="rect">
            <a:avLst/>
          </a:prstGeom>
        </p:spPr>
        <p:txBody>
          <a:bodyPr vert="horz" wrap="square" lIns="0" tIns="0" rIns="0" bIns="0" rtlCol="0">
            <a:noAutofit/>
          </a:bodyPr>
          <a:lstStyle>
            <a:lvl1pPr>
              <a:defRPr lang="en-US" sz="1600" dirty="0"/>
            </a:lvl1pPr>
          </a:lstStyle>
          <a:p>
            <a:pPr lvl="0">
              <a:buNone/>
            </a:pPr>
            <a:r>
              <a:rPr lang="en-US"/>
              <a:t>Click to edit Master subtitle style</a:t>
            </a:r>
            <a:endParaRPr lang="en-US" dirty="0"/>
          </a:p>
        </p:txBody>
      </p:sp>
      <p:sp>
        <p:nvSpPr>
          <p:cNvPr id="14" name="Slide Number">
            <a:extLst>
              <a:ext uri="{FF2B5EF4-FFF2-40B4-BE49-F238E27FC236}">
                <a16:creationId xmlns:a16="http://schemas.microsoft.com/office/drawing/2014/main" id="{FC049C98-96F1-4F55-B79F-1572DAC8C7DA}"/>
              </a:ext>
            </a:extLst>
          </p:cNvPr>
          <p:cNvSpPr>
            <a:spLocks noChangeArrowheads="1"/>
          </p:cNvSpPr>
          <p:nvPr userDrawn="1">
            <p:custDataLst>
              <p:tags r:id="rId8"/>
            </p:custDataLst>
          </p:nvPr>
        </p:nvSpPr>
        <p:spPr bwMode="ltGray">
          <a:xfrm>
            <a:off x="8476488" y="6637674"/>
            <a:ext cx="244126" cy="123111"/>
          </a:xfrm>
          <a:prstGeom prst="rect">
            <a:avLst/>
          </a:prstGeom>
          <a:noFill/>
          <a:ln w="9525" algn="ctr">
            <a:noFill/>
            <a:miter lim="800000"/>
            <a:headEnd/>
            <a:tailEnd/>
          </a:ln>
          <a:effectLst/>
        </p:spPr>
        <p:txBody>
          <a:bodyPr wrap="square" lIns="0" tIns="0" rIns="0" bIns="0" anchor="b">
            <a:spAutoFit/>
          </a:bodyPr>
          <a:lstStyle/>
          <a:p>
            <a:pPr algn="r" defTabSz="458047" fontAlgn="auto">
              <a:spcBef>
                <a:spcPts val="0"/>
              </a:spcBef>
              <a:spcAft>
                <a:spcPts val="0"/>
              </a:spcAft>
              <a:defRPr/>
            </a:pPr>
            <a:fld id="{4ABDCABE-3F10-B64C-92F1-862014417034}" type="slidenum">
              <a:rPr lang="en-US" sz="800" smtClean="0">
                <a:solidFill>
                  <a:schemeClr val="tx1"/>
                </a:solidFill>
                <a:latin typeface="+mn-lt"/>
                <a:ea typeface="+mn-ea"/>
                <a:cs typeface="Arial" panose="020B0604020202020204" pitchFamily="34" charset="0"/>
              </a:rPr>
              <a:pPr algn="r" defTabSz="458047" fontAlgn="auto">
                <a:spcBef>
                  <a:spcPts val="0"/>
                </a:spcBef>
                <a:spcAft>
                  <a:spcPts val="0"/>
                </a:spcAft>
                <a:defRPr/>
              </a:pPr>
              <a:t>‹#›</a:t>
            </a:fld>
            <a:endParaRPr lang="en-US" sz="800" dirty="0">
              <a:solidFill>
                <a:schemeClr val="tx1"/>
              </a:solidFill>
              <a:latin typeface="+mn-lt"/>
              <a:ea typeface="+mn-ea"/>
              <a:cs typeface="Arial" panose="020B0604020202020204" pitchFamily="34" charset="0"/>
            </a:endParaRPr>
          </a:p>
        </p:txBody>
      </p:sp>
      <p:sp>
        <p:nvSpPr>
          <p:cNvPr id="15" name="Documenttype">
            <a:extLst>
              <a:ext uri="{FF2B5EF4-FFF2-40B4-BE49-F238E27FC236}">
                <a16:creationId xmlns:a16="http://schemas.microsoft.com/office/drawing/2014/main" id="{61C2D8E6-F8F1-4FA3-994A-119390ACFF51}"/>
              </a:ext>
            </a:extLst>
          </p:cNvPr>
          <p:cNvSpPr txBox="1">
            <a:spLocks/>
          </p:cNvSpPr>
          <p:nvPr userDrawn="1"/>
        </p:nvSpPr>
        <p:spPr>
          <a:xfrm>
            <a:off x="309729" y="6427334"/>
            <a:ext cx="2871621" cy="365213"/>
          </a:xfrm>
          <a:prstGeom prst="rect">
            <a:avLst/>
          </a:prstGeom>
        </p:spPr>
        <p:txBody>
          <a:bodyPr vert="horz" wrap="square" lIns="0" tIns="0" rIns="0" bIns="0" rtlCol="0" anchor="b">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800" i="1" dirty="0">
                <a:solidFill>
                  <a:schemeClr val="tx1">
                    <a:lumMod val="65000"/>
                    <a:lumOff val="35000"/>
                  </a:schemeClr>
                </a:solidFill>
              </a:rPr>
              <a:t>Confidential, Draft and Pre-Decisional</a:t>
            </a:r>
          </a:p>
        </p:txBody>
      </p:sp>
    </p:spTree>
    <p:extLst>
      <p:ext uri="{BB962C8B-B14F-4D97-AF65-F5344CB8AC3E}">
        <p14:creationId xmlns:p14="http://schemas.microsoft.com/office/powerpoint/2010/main" val="406112235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userDrawn="1">
  <p:cSld name="1/3">
    <p:spTree>
      <p:nvGrpSpPr>
        <p:cNvPr id="1" name=""/>
        <p:cNvGrpSpPr/>
        <p:nvPr/>
      </p:nvGrpSpPr>
      <p:grpSpPr>
        <a:xfrm>
          <a:off x="0" y="0"/>
          <a:ext cx="0" cy="0"/>
          <a:chOff x="0" y="0"/>
          <a:chExt cx="0" cy="0"/>
        </a:xfrm>
      </p:grpSpPr>
      <p:graphicFrame>
        <p:nvGraphicFramePr>
          <p:cNvPr id="4" name="Object 2" hidden="1">
            <a:extLst>
              <a:ext uri="{FF2B5EF4-FFF2-40B4-BE49-F238E27FC236}">
                <a16:creationId xmlns:a16="http://schemas.microsoft.com/office/drawing/2014/main" id="{E317DDE9-4510-4ADA-BC78-E96D24597826}"/>
              </a:ext>
            </a:extLst>
          </p:cNvPr>
          <p:cNvGraphicFramePr>
            <a:graphicFrameLocks noChangeAspect="1"/>
          </p:cNvGraphicFramePr>
          <p:nvPr userDrawn="1">
            <p:custDataLst>
              <p:tags r:id="rId1"/>
            </p:custDataLst>
            <p:extLst>
              <p:ext uri="{D42A27DB-BD31-4B8C-83A1-F6EECF244321}">
                <p14:modId xmlns:p14="http://schemas.microsoft.com/office/powerpoint/2010/main" val="1532419942"/>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11" imgW="413" imgH="416" progId="TCLayout.ActiveDocument.1">
                  <p:embed/>
                </p:oleObj>
              </mc:Choice>
              <mc:Fallback>
                <p:oleObj name="think-cell Slide" r:id="rId11" imgW="413" imgH="416" progId="TCLayout.ActiveDocument.1">
                  <p:embed/>
                  <p:pic>
                    <p:nvPicPr>
                      <p:cNvPr id="4" name="Object 2" hidden="1">
                        <a:extLst>
                          <a:ext uri="{FF2B5EF4-FFF2-40B4-BE49-F238E27FC236}">
                            <a16:creationId xmlns:a16="http://schemas.microsoft.com/office/drawing/2014/main" id="{E317DDE9-4510-4ADA-BC78-E96D24597826}"/>
                          </a:ext>
                        </a:extLst>
                      </p:cNvPr>
                      <p:cNvPicPr/>
                      <p:nvPr/>
                    </p:nvPicPr>
                    <p:blipFill>
                      <a:blip r:embed="rId12"/>
                      <a:stretch>
                        <a:fillRect/>
                      </a:stretch>
                    </p:blipFill>
                    <p:spPr>
                      <a:xfrm>
                        <a:off x="1588" y="1588"/>
                        <a:ext cx="1588" cy="1588"/>
                      </a:xfrm>
                      <a:prstGeom prst="rect">
                        <a:avLst/>
                      </a:prstGeom>
                    </p:spPr>
                  </p:pic>
                </p:oleObj>
              </mc:Fallback>
            </mc:AlternateContent>
          </a:graphicData>
        </a:graphic>
      </p:graphicFrame>
      <p:sp>
        <p:nvSpPr>
          <p:cNvPr id="5" name="Rectangle 3" hidden="1">
            <a:extLst>
              <a:ext uri="{FF2B5EF4-FFF2-40B4-BE49-F238E27FC236}">
                <a16:creationId xmlns:a16="http://schemas.microsoft.com/office/drawing/2014/main" id="{30D7698A-7001-41A3-B997-323E2D93DCCC}"/>
              </a:ext>
            </a:extLst>
          </p:cNvPr>
          <p:cNvSpPr/>
          <p:nvPr userDrawn="1">
            <p:custDataLst>
              <p:tags r:id="rId2"/>
            </p:custDataLst>
          </p:nvPr>
        </p:nvSpPr>
        <p:spPr>
          <a:xfrm>
            <a:off x="0" y="0"/>
            <a:ext cx="158750" cy="158750"/>
          </a:xfrm>
          <a:prstGeom prst="rect">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a:spcBef>
                <a:spcPts val="300"/>
              </a:spcBef>
              <a:spcAft>
                <a:spcPts val="300"/>
              </a:spcAft>
            </a:pPr>
            <a:endParaRPr lang="en-US" sz="2200" b="1" i="0" baseline="0" dirty="0">
              <a:solidFill>
                <a:schemeClr val="bg1"/>
              </a:solidFill>
              <a:latin typeface="Arial" panose="020B0604020202020204" pitchFamily="34" charset="0"/>
              <a:ea typeface="+mj-ea"/>
              <a:cs typeface="+mj-cs"/>
              <a:sym typeface="Arial" panose="020B0604020202020204" pitchFamily="34" charset="0"/>
            </a:endParaRPr>
          </a:p>
        </p:txBody>
      </p:sp>
      <p:sp>
        <p:nvSpPr>
          <p:cNvPr id="6" name="RectangleLight">
            <a:extLst>
              <a:ext uri="{FF2B5EF4-FFF2-40B4-BE49-F238E27FC236}">
                <a16:creationId xmlns:a16="http://schemas.microsoft.com/office/drawing/2014/main" id="{3FA229FA-A3E6-464F-8FAE-54175450EBEB}"/>
              </a:ext>
            </a:extLst>
          </p:cNvPr>
          <p:cNvSpPr/>
          <p:nvPr userDrawn="1">
            <p:custDataLst>
              <p:tags r:id="rId3"/>
            </p:custDataLst>
          </p:nvPr>
        </p:nvSpPr>
        <p:spPr bwMode="blackGray">
          <a:xfrm>
            <a:off x="3273552" y="0"/>
            <a:ext cx="5870448" cy="6858000"/>
          </a:xfrm>
          <a:prstGeom prst="rect">
            <a:avLst/>
          </a:prstGeom>
          <a:solidFill>
            <a:srgbClr val="DBE3F9"/>
          </a:solidFill>
          <a:ln w="63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t" anchorCtr="0" forceAA="0" compatLnSpc="1">
            <a:prstTxWarp prst="textNoShape">
              <a:avLst/>
            </a:prstTxWarp>
            <a:noAutofit/>
          </a:bodyPr>
          <a:lstStyle/>
          <a:p>
            <a:pPr algn="ctr"/>
            <a:endParaRPr lang="en-US" sz="1350" dirty="0">
              <a:solidFill>
                <a:srgbClr val="F0F0F0"/>
              </a:solidFill>
              <a:latin typeface="Arial" panose="020B0604020202020204" pitchFamily="34" charset="0"/>
            </a:endParaRPr>
          </a:p>
        </p:txBody>
      </p:sp>
      <p:sp>
        <p:nvSpPr>
          <p:cNvPr id="24" name="Slide Number">
            <a:extLst>
              <a:ext uri="{FF2B5EF4-FFF2-40B4-BE49-F238E27FC236}">
                <a16:creationId xmlns:a16="http://schemas.microsoft.com/office/drawing/2014/main" id="{FD54F44A-AA88-4B28-88CB-9DD6BDA16D62}"/>
              </a:ext>
            </a:extLst>
          </p:cNvPr>
          <p:cNvSpPr>
            <a:spLocks noChangeArrowheads="1"/>
          </p:cNvSpPr>
          <p:nvPr userDrawn="1">
            <p:custDataLst>
              <p:tags r:id="rId4"/>
            </p:custDataLst>
          </p:nvPr>
        </p:nvSpPr>
        <p:spPr bwMode="ltGray">
          <a:xfrm>
            <a:off x="8476488" y="6501669"/>
            <a:ext cx="244126" cy="123111"/>
          </a:xfrm>
          <a:prstGeom prst="rect">
            <a:avLst/>
          </a:prstGeom>
          <a:noFill/>
          <a:ln w="9525" algn="ctr">
            <a:noFill/>
            <a:miter lim="800000"/>
            <a:headEnd/>
            <a:tailEnd/>
          </a:ln>
          <a:effectLst/>
        </p:spPr>
        <p:txBody>
          <a:bodyPr wrap="square" lIns="0" tIns="0" rIns="0" bIns="0" anchor="b">
            <a:spAutoFit/>
          </a:bodyPr>
          <a:lstStyle/>
          <a:p>
            <a:pPr algn="r" defTabSz="458047" fontAlgn="auto">
              <a:spcBef>
                <a:spcPts val="0"/>
              </a:spcBef>
              <a:spcAft>
                <a:spcPts val="0"/>
              </a:spcAft>
              <a:defRPr/>
            </a:pPr>
            <a:fld id="{4ABDCABE-3F10-B64C-92F1-862014417034}" type="slidenum">
              <a:rPr lang="en-US" sz="800" smtClean="0">
                <a:solidFill>
                  <a:schemeClr val="tx1"/>
                </a:solidFill>
                <a:latin typeface="+mn-lt"/>
                <a:ea typeface="+mn-ea"/>
                <a:cs typeface="Arial" panose="020B0604020202020204" pitchFamily="34" charset="0"/>
              </a:rPr>
              <a:pPr algn="r" defTabSz="458047" fontAlgn="auto">
                <a:spcBef>
                  <a:spcPts val="0"/>
                </a:spcBef>
                <a:spcAft>
                  <a:spcPts val="0"/>
                </a:spcAft>
                <a:defRPr/>
              </a:pPr>
              <a:t>‹#›</a:t>
            </a:fld>
            <a:endParaRPr lang="en-US" sz="800" dirty="0">
              <a:solidFill>
                <a:schemeClr val="tx1"/>
              </a:solidFill>
              <a:latin typeface="+mn-lt"/>
              <a:ea typeface="+mn-ea"/>
              <a:cs typeface="Arial" panose="020B0604020202020204" pitchFamily="34" charset="0"/>
            </a:endParaRPr>
          </a:p>
        </p:txBody>
      </p:sp>
      <p:sp>
        <p:nvSpPr>
          <p:cNvPr id="10" name="5. Source" hidden="1">
            <a:extLst>
              <a:ext uri="{FF2B5EF4-FFF2-40B4-BE49-F238E27FC236}">
                <a16:creationId xmlns:a16="http://schemas.microsoft.com/office/drawing/2014/main" id="{9E8DABE5-6099-4D42-9730-B3FED1A8FD55}"/>
              </a:ext>
            </a:extLst>
          </p:cNvPr>
          <p:cNvSpPr txBox="1">
            <a:spLocks/>
          </p:cNvSpPr>
          <p:nvPr userDrawn="1">
            <p:custDataLst>
              <p:tags r:id="rId5"/>
            </p:custDataLst>
          </p:nvPr>
        </p:nvSpPr>
        <p:spPr>
          <a:xfrm>
            <a:off x="416052" y="6501669"/>
            <a:ext cx="2607005" cy="123111"/>
          </a:xfrm>
          <a:prstGeom prst="rect">
            <a:avLst/>
          </a:prstGeom>
        </p:spPr>
        <p:txBody>
          <a:bodyPr vert="horz" wrap="square" lIns="0" tIns="0" rIns="0" bIns="0" rtlCol="0" anchor="b">
            <a:noAutofit/>
          </a:bodyPr>
          <a:lstStyle>
            <a:defPPr>
              <a:defRPr lang="en-US"/>
            </a:defPPr>
            <a:lvl1pPr indent="0">
              <a:lnSpc>
                <a:spcPct val="100000"/>
              </a:lnSpc>
              <a:spcBef>
                <a:spcPts val="300"/>
              </a:spcBef>
              <a:spcAft>
                <a:spcPts val="300"/>
              </a:spcAft>
              <a:buFont typeface="Segoe UI" panose="020B0502040204020203" pitchFamily="34" charset="0"/>
              <a:buChar char="​"/>
              <a:defRPr sz="800">
                <a:cs typeface="Arial" panose="020B0604020202020204" pitchFamily="34" charset="0"/>
              </a:defRPr>
            </a:lvl1pPr>
            <a:lvl2pPr marL="228600"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lvl="0"/>
            <a:r>
              <a:rPr lang="en-US" dirty="0"/>
              <a:t>Source: …</a:t>
            </a:r>
          </a:p>
        </p:txBody>
      </p:sp>
      <p:sp>
        <p:nvSpPr>
          <p:cNvPr id="11" name="1. On-page tracker">
            <a:extLst>
              <a:ext uri="{FF2B5EF4-FFF2-40B4-BE49-F238E27FC236}">
                <a16:creationId xmlns:a16="http://schemas.microsoft.com/office/drawing/2014/main" id="{F2D8FBFF-13B8-4394-9AF5-D206F6B8DF0D}"/>
              </a:ext>
            </a:extLst>
          </p:cNvPr>
          <p:cNvSpPr>
            <a:spLocks noGrp="1"/>
          </p:cNvSpPr>
          <p:nvPr>
            <p:ph type="body" sz="quarter" idx="10" hasCustomPrompt="1"/>
            <p:custDataLst>
              <p:tags r:id="rId6"/>
            </p:custDataLst>
          </p:nvPr>
        </p:nvSpPr>
        <p:spPr>
          <a:xfrm>
            <a:off x="416052" y="41597"/>
            <a:ext cx="2765298" cy="123111"/>
          </a:xfrm>
          <a:prstGeom prst="rect">
            <a:avLst/>
          </a:prstGeom>
          <a:ln w="6350">
            <a:noFill/>
            <a:miter lim="800000"/>
          </a:ln>
        </p:spPr>
        <p:txBody>
          <a:bodyPr vert="horz" wrap="square" lIns="0" tIns="0" rIns="0" bIns="0" rtlCol="0">
            <a:spAutoFit/>
          </a:bodyPr>
          <a:lstStyle>
            <a:lvl1pPr>
              <a:defRPr lang="en-US" sz="800" b="0" dirty="0">
                <a:cs typeface="+mn-cs"/>
              </a:defRPr>
            </a:lvl1pPr>
          </a:lstStyle>
          <a:p>
            <a:pPr lvl="0"/>
            <a:r>
              <a:rPr lang="en-US" dirty="0"/>
              <a:t>Add tracker</a:t>
            </a:r>
          </a:p>
        </p:txBody>
      </p:sp>
      <p:sp>
        <p:nvSpPr>
          <p:cNvPr id="12" name="2. Slide Title">
            <a:extLst>
              <a:ext uri="{FF2B5EF4-FFF2-40B4-BE49-F238E27FC236}">
                <a16:creationId xmlns:a16="http://schemas.microsoft.com/office/drawing/2014/main" id="{28C5B63D-E9C7-4AF1-8B9D-DBEF74F2CE52}"/>
              </a:ext>
            </a:extLst>
          </p:cNvPr>
          <p:cNvSpPr>
            <a:spLocks noGrp="1"/>
          </p:cNvSpPr>
          <p:nvPr>
            <p:ph type="title"/>
            <p:custDataLst>
              <p:tags r:id="rId7"/>
            </p:custDataLst>
          </p:nvPr>
        </p:nvSpPr>
        <p:spPr>
          <a:xfrm>
            <a:off x="411163" y="2840816"/>
            <a:ext cx="2607005" cy="677108"/>
          </a:xfrm>
        </p:spPr>
        <p:txBody>
          <a:bodyPr anchor="b">
            <a:noAutofit/>
          </a:bodyPr>
          <a:lstStyle>
            <a:lvl1pPr>
              <a:defRPr>
                <a:solidFill>
                  <a:schemeClr val="tx1"/>
                </a:solidFill>
              </a:defRPr>
            </a:lvl1pPr>
          </a:lstStyle>
          <a:p>
            <a:r>
              <a:rPr lang="en-US"/>
              <a:t>Click to edit Master title style</a:t>
            </a:r>
            <a:endParaRPr lang="en-US" dirty="0"/>
          </a:p>
        </p:txBody>
      </p:sp>
      <p:sp>
        <p:nvSpPr>
          <p:cNvPr id="13" name="3. Subtitle">
            <a:extLst>
              <a:ext uri="{FF2B5EF4-FFF2-40B4-BE49-F238E27FC236}">
                <a16:creationId xmlns:a16="http://schemas.microsoft.com/office/drawing/2014/main" id="{C302CFF5-7D13-40E9-B0FB-8BC438F87D7F}"/>
              </a:ext>
            </a:extLst>
          </p:cNvPr>
          <p:cNvSpPr>
            <a:spLocks noGrp="1"/>
          </p:cNvSpPr>
          <p:nvPr>
            <p:ph type="subTitle" idx="1"/>
            <p:custDataLst>
              <p:tags r:id="rId8"/>
            </p:custDataLst>
          </p:nvPr>
        </p:nvSpPr>
        <p:spPr>
          <a:xfrm>
            <a:off x="411163" y="3636552"/>
            <a:ext cx="2596896" cy="492443"/>
          </a:xfrm>
        </p:spPr>
        <p:txBody>
          <a:bodyPr wrap="square">
            <a:noAutofit/>
          </a:bodyPr>
          <a:lstStyle>
            <a:lvl1pPr marL="0" indent="0" algn="l">
              <a:buNone/>
              <a:defRPr sz="1600" b="0">
                <a:solidFill>
                  <a:schemeClr val="tx1"/>
                </a:solidFill>
              </a:defRPr>
            </a:lvl1pPr>
            <a:lvl2pPr marL="457178" indent="0" algn="ctr">
              <a:buNone/>
              <a:defRPr sz="2000"/>
            </a:lvl2pPr>
            <a:lvl3pPr marL="914354" indent="0" algn="ctr">
              <a:buNone/>
              <a:defRPr sz="1800"/>
            </a:lvl3pPr>
            <a:lvl4pPr marL="1371532" indent="0" algn="ctr">
              <a:buNone/>
              <a:defRPr sz="1600"/>
            </a:lvl4pPr>
            <a:lvl5pPr marL="1828709" indent="0" algn="ctr">
              <a:buNone/>
              <a:defRPr sz="1600"/>
            </a:lvl5pPr>
            <a:lvl6pPr marL="2285886" indent="0" algn="ctr">
              <a:buNone/>
              <a:defRPr sz="1600"/>
            </a:lvl6pPr>
            <a:lvl7pPr marL="2743062" indent="0" algn="ctr">
              <a:buNone/>
              <a:defRPr sz="1600"/>
            </a:lvl7pPr>
            <a:lvl8pPr marL="3200240" indent="0" algn="ctr">
              <a:buNone/>
              <a:defRPr sz="1600"/>
            </a:lvl8pPr>
            <a:lvl9pPr marL="3657418" indent="0" algn="ctr">
              <a:buNone/>
              <a:defRPr sz="1600"/>
            </a:lvl9pPr>
          </a:lstStyle>
          <a:p>
            <a:r>
              <a:rPr lang="en-US"/>
              <a:t>Click to edit Master subtitle style</a:t>
            </a:r>
            <a:endParaRPr lang="en-US" dirty="0"/>
          </a:p>
        </p:txBody>
      </p:sp>
      <p:sp>
        <p:nvSpPr>
          <p:cNvPr id="14" name="Documenttype">
            <a:extLst>
              <a:ext uri="{FF2B5EF4-FFF2-40B4-BE49-F238E27FC236}">
                <a16:creationId xmlns:a16="http://schemas.microsoft.com/office/drawing/2014/main" id="{C6F7C55D-688F-462A-99C0-63216457577A}"/>
              </a:ext>
            </a:extLst>
          </p:cNvPr>
          <p:cNvSpPr txBox="1">
            <a:spLocks/>
          </p:cNvSpPr>
          <p:nvPr userDrawn="1">
            <p:custDataLst>
              <p:tags r:id="rId9"/>
            </p:custDataLst>
          </p:nvPr>
        </p:nvSpPr>
        <p:spPr>
          <a:xfrm>
            <a:off x="412114" y="6419762"/>
            <a:ext cx="2871621" cy="365213"/>
          </a:xfrm>
          <a:prstGeom prst="rect">
            <a:avLst/>
          </a:prstGeom>
        </p:spPr>
        <p:txBody>
          <a:bodyPr vert="horz" wrap="square" lIns="0" tIns="0" rIns="0" bIns="0" rtlCol="0" anchor="b">
            <a:noAutofit/>
          </a:bodyPr>
          <a:lstStyle>
            <a:lvl1pPr marL="0" indent="0" algn="l" defTabSz="914400" rtl="0" eaLnBrk="1" latinLnBrk="0" hangingPunct="1">
              <a:lnSpc>
                <a:spcPct val="100000"/>
              </a:lnSpc>
              <a:spcBef>
                <a:spcPts val="300"/>
              </a:spcBef>
              <a:spcAft>
                <a:spcPts val="300"/>
              </a:spcAft>
              <a:buFont typeface="Segoe UI" panose="020B0502040204020203" pitchFamily="34" charset="0"/>
              <a:buNone/>
              <a:defRPr sz="1400" kern="1200">
                <a:solidFill>
                  <a:schemeClr val="tx1"/>
                </a:solidFill>
                <a:latin typeface="+mn-lt"/>
                <a:ea typeface="+mn-ea"/>
                <a:cs typeface="Arial" panose="020B0604020202020204" pitchFamily="34" charset="0"/>
              </a:defRPr>
            </a:lvl1pPr>
            <a:lvl2pPr marL="115888" indent="0" algn="l" defTabSz="914400" rtl="0" eaLnBrk="1" latinLnBrk="0" hangingPunct="1">
              <a:lnSpc>
                <a:spcPct val="100000"/>
              </a:lnSpc>
              <a:spcBef>
                <a:spcPts val="0"/>
              </a:spcBef>
              <a:spcAft>
                <a:spcPts val="300"/>
              </a:spcAft>
              <a:buFont typeface="Wingdings" panose="05000000000000000000" pitchFamily="2" charset="2"/>
              <a:buNone/>
              <a:defRPr sz="1600" kern="1200">
                <a:solidFill>
                  <a:schemeClr val="bg1"/>
                </a:solidFill>
                <a:latin typeface="+mn-lt"/>
                <a:ea typeface="+mn-ea"/>
                <a:cs typeface="Arial" panose="020B0604020202020204" pitchFamily="34" charset="0"/>
              </a:defRPr>
            </a:lvl2pPr>
            <a:lvl3pPr marL="466344" indent="0" algn="l" defTabSz="914400" rtl="0" eaLnBrk="1" latinLnBrk="0" hangingPunct="1">
              <a:lnSpc>
                <a:spcPct val="100000"/>
              </a:lnSpc>
              <a:spcBef>
                <a:spcPts val="0"/>
              </a:spcBef>
              <a:spcAft>
                <a:spcPts val="300"/>
              </a:spcAft>
              <a:buFont typeface="Arial" panose="020B0604020202020204" pitchFamily="34" charset="0"/>
              <a:buNone/>
              <a:defRPr sz="1600" kern="1200">
                <a:solidFill>
                  <a:schemeClr val="bg1"/>
                </a:solidFill>
                <a:latin typeface="+mn-lt"/>
                <a:ea typeface="+mn-ea"/>
                <a:cs typeface="Arial" panose="020B0604020202020204" pitchFamily="34" charset="0"/>
              </a:defRPr>
            </a:lvl3pPr>
            <a:lvl4pPr marL="813816" indent="0" algn="l" defTabSz="914400" rtl="0" eaLnBrk="1" latinLnBrk="0" hangingPunct="1">
              <a:lnSpc>
                <a:spcPct val="100000"/>
              </a:lnSpc>
              <a:spcBef>
                <a:spcPts val="0"/>
              </a:spcBef>
              <a:spcAft>
                <a:spcPts val="300"/>
              </a:spcAft>
              <a:buFont typeface="Arial" panose="020B0604020202020204" pitchFamily="34" charset="0"/>
              <a:buNone/>
              <a:defRPr sz="1600" kern="1200">
                <a:solidFill>
                  <a:schemeClr val="bg1"/>
                </a:solidFill>
                <a:latin typeface="+mn-lt"/>
                <a:ea typeface="+mn-ea"/>
                <a:cs typeface="Arial" panose="020B0604020202020204" pitchFamily="34" charset="0"/>
              </a:defRPr>
            </a:lvl4pPr>
            <a:lvl5pPr marL="1161288" indent="0" algn="l" defTabSz="914400" rtl="0" eaLnBrk="1" latinLnBrk="0" hangingPunct="1">
              <a:lnSpc>
                <a:spcPct val="100000"/>
              </a:lnSpc>
              <a:spcBef>
                <a:spcPts val="0"/>
              </a:spcBef>
              <a:spcAft>
                <a:spcPts val="300"/>
              </a:spcAft>
              <a:buSzPct val="100000"/>
              <a:buFont typeface="Arial" panose="020B0604020202020204" pitchFamily="34" charset="0"/>
              <a:buNone/>
              <a:defRPr sz="1600" kern="1200">
                <a:solidFill>
                  <a:schemeClr val="bg1"/>
                </a:solidFill>
                <a:latin typeface="+mn-lt"/>
                <a:ea typeface="+mn-ea"/>
                <a:cs typeface="Arial" panose="020B0604020202020204" pitchFamily="34" charset="0"/>
              </a:defRPr>
            </a:lvl5pPr>
            <a:lvl6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6pPr>
            <a:lvl7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7pPr>
            <a:lvl8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8pPr>
            <a:lvl9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9pPr>
          </a:lstStyle>
          <a:p>
            <a:r>
              <a:rPr lang="en-US" sz="900" i="1" dirty="0"/>
              <a:t>Confidential, Draft and Pre-Decisional</a:t>
            </a:r>
          </a:p>
        </p:txBody>
      </p:sp>
    </p:spTree>
    <p:extLst>
      <p:ext uri="{BB962C8B-B14F-4D97-AF65-F5344CB8AC3E}">
        <p14:creationId xmlns:p14="http://schemas.microsoft.com/office/powerpoint/2010/main" val="2692910053"/>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showMasterSp="0" preserve="1" userDrawn="1">
  <p:cSld name="3-line">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3AB36C25-3154-4643-A5D1-40C663C7617E}"/>
              </a:ext>
            </a:extLst>
          </p:cNvPr>
          <p:cNvGraphicFramePr>
            <a:graphicFrameLocks noChangeAspect="1"/>
          </p:cNvGraphicFramePr>
          <p:nvPr userDrawn="1">
            <p:custDataLst>
              <p:tags r:id="rId1"/>
            </p:custDataLst>
            <p:extLst>
              <p:ext uri="{D42A27DB-BD31-4B8C-83A1-F6EECF244321}">
                <p14:modId xmlns:p14="http://schemas.microsoft.com/office/powerpoint/2010/main" val="857781672"/>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8" imgW="572" imgH="588" progId="TCLayout.ActiveDocument.1">
                  <p:embed/>
                </p:oleObj>
              </mc:Choice>
              <mc:Fallback>
                <p:oleObj name="think-cell Slide" r:id="rId8" imgW="572" imgH="588" progId="TCLayout.ActiveDocument.1">
                  <p:embed/>
                  <p:pic>
                    <p:nvPicPr>
                      <p:cNvPr id="3" name="Object 2" hidden="1">
                        <a:extLst>
                          <a:ext uri="{FF2B5EF4-FFF2-40B4-BE49-F238E27FC236}">
                            <a16:creationId xmlns:a16="http://schemas.microsoft.com/office/drawing/2014/main" id="{3AB36C25-3154-4643-A5D1-40C663C7617E}"/>
                          </a:ext>
                        </a:extLst>
                      </p:cNvPr>
                      <p:cNvPicPr/>
                      <p:nvPr/>
                    </p:nvPicPr>
                    <p:blipFill>
                      <a:blip r:embed="rId9"/>
                      <a:stretch>
                        <a:fillRect/>
                      </a:stretch>
                    </p:blipFill>
                    <p:spPr>
                      <a:xfrm>
                        <a:off x="1588" y="1588"/>
                        <a:ext cx="1588" cy="1588"/>
                      </a:xfrm>
                      <a:prstGeom prst="rect">
                        <a:avLst/>
                      </a:prstGeom>
                    </p:spPr>
                  </p:pic>
                </p:oleObj>
              </mc:Fallback>
            </mc:AlternateContent>
          </a:graphicData>
        </a:graphic>
      </p:graphicFrame>
      <p:sp>
        <p:nvSpPr>
          <p:cNvPr id="5" name="Rectangle 4" hidden="1">
            <a:extLst>
              <a:ext uri="{FF2B5EF4-FFF2-40B4-BE49-F238E27FC236}">
                <a16:creationId xmlns:a16="http://schemas.microsoft.com/office/drawing/2014/main" id="{E261CA95-BAC8-4094-B77C-B413C63AA452}"/>
              </a:ext>
            </a:extLst>
          </p:cNvPr>
          <p:cNvSpPr/>
          <p:nvPr userDrawn="1">
            <p:custDataLst>
              <p:tags r:id="rId2"/>
            </p:custDataLst>
          </p:nvPr>
        </p:nvSpPr>
        <p:spPr>
          <a:xfrm>
            <a:off x="0" y="0"/>
            <a:ext cx="158750" cy="158750"/>
          </a:xfrm>
          <a:prstGeom prst="rect">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a:spcBef>
                <a:spcPts val="300"/>
              </a:spcBef>
              <a:spcAft>
                <a:spcPts val="300"/>
              </a:spcAft>
            </a:pPr>
            <a:endParaRPr lang="en-US" sz="2200" b="1" i="0" baseline="0" dirty="0">
              <a:solidFill>
                <a:schemeClr val="bg1"/>
              </a:solidFill>
              <a:latin typeface="Arial" panose="020B0604020202020204" pitchFamily="34" charset="0"/>
              <a:ea typeface="+mj-ea"/>
              <a:cs typeface="+mj-cs"/>
              <a:sym typeface="Arial" panose="020B0604020202020204" pitchFamily="34" charset="0"/>
            </a:endParaRPr>
          </a:p>
        </p:txBody>
      </p:sp>
      <p:sp>
        <p:nvSpPr>
          <p:cNvPr id="4" name="2. Slide Title">
            <a:extLst>
              <a:ext uri="{FF2B5EF4-FFF2-40B4-BE49-F238E27FC236}">
                <a16:creationId xmlns:a16="http://schemas.microsoft.com/office/drawing/2014/main" id="{6C3D89FC-A4B9-4683-B64F-B0644150274F}"/>
              </a:ext>
            </a:extLst>
          </p:cNvPr>
          <p:cNvSpPr>
            <a:spLocks noGrp="1"/>
          </p:cNvSpPr>
          <p:nvPr>
            <p:ph type="title"/>
            <p:custDataLst>
              <p:tags r:id="rId3"/>
            </p:custDataLst>
          </p:nvPr>
        </p:nvSpPr>
        <p:spPr>
          <a:xfrm>
            <a:off x="416052" y="173736"/>
            <a:ext cx="8311896" cy="338554"/>
          </a:xfrm>
        </p:spPr>
        <p:txBody>
          <a:bodyPr vert="horz" wrap="square" lIns="0" tIns="0" rIns="0" bIns="0" rtlCol="0" anchor="t" anchorCtr="0">
            <a:spAutoFit/>
          </a:bodyPr>
          <a:lstStyle>
            <a:lvl1pPr>
              <a:defRPr lang="en-US" dirty="0"/>
            </a:lvl1pPr>
          </a:lstStyle>
          <a:p>
            <a:pPr lvl="0"/>
            <a:r>
              <a:rPr lang="en-US"/>
              <a:t>Click to edit Master title style</a:t>
            </a:r>
            <a:endParaRPr lang="en-US" dirty="0"/>
          </a:p>
        </p:txBody>
      </p:sp>
      <p:sp>
        <p:nvSpPr>
          <p:cNvPr id="11" name="5. Source" hidden="1">
            <a:extLst>
              <a:ext uri="{FF2B5EF4-FFF2-40B4-BE49-F238E27FC236}">
                <a16:creationId xmlns:a16="http://schemas.microsoft.com/office/drawing/2014/main" id="{E3C08BE2-DFA5-4DF3-81CF-C757EBD94F23}"/>
              </a:ext>
            </a:extLst>
          </p:cNvPr>
          <p:cNvSpPr txBox="1"/>
          <p:nvPr userDrawn="1">
            <p:custDataLst>
              <p:tags r:id="rId4"/>
            </p:custDataLst>
          </p:nvPr>
        </p:nvSpPr>
        <p:spPr>
          <a:xfrm>
            <a:off x="416052" y="6501669"/>
            <a:ext cx="4851907" cy="123111"/>
          </a:xfrm>
          <a:prstGeom prst="rect">
            <a:avLst/>
          </a:prstGeom>
        </p:spPr>
        <p:txBody>
          <a:bodyPr vert="horz" wrap="square" lIns="0" tIns="0" rIns="0" bIns="0" rtlCol="0" anchor="b">
            <a:spAutoFit/>
          </a:bodyPr>
          <a:lstStyle>
            <a:defPPr>
              <a:defRPr lang="en-US"/>
            </a:defPPr>
            <a:lvl1pPr indent="0">
              <a:lnSpc>
                <a:spcPct val="100000"/>
              </a:lnSpc>
              <a:spcBef>
                <a:spcPts val="300"/>
              </a:spcBef>
              <a:spcAft>
                <a:spcPts val="300"/>
              </a:spcAft>
              <a:buFont typeface="Segoe UI" panose="020B0502040204020203" pitchFamily="34" charset="0"/>
              <a:buChar char="​"/>
              <a:defRPr sz="800">
                <a:cs typeface="Arial" panose="020B0604020202020204" pitchFamily="34" charset="0"/>
              </a:defRPr>
            </a:lvl1pPr>
            <a:lvl2pPr marL="228600"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lvl="0"/>
            <a:r>
              <a:rPr lang="en-US" dirty="0"/>
              <a:t>Source: …</a:t>
            </a:r>
          </a:p>
        </p:txBody>
      </p:sp>
      <p:sp>
        <p:nvSpPr>
          <p:cNvPr id="12" name="1. On-page tracker">
            <a:extLst>
              <a:ext uri="{FF2B5EF4-FFF2-40B4-BE49-F238E27FC236}">
                <a16:creationId xmlns:a16="http://schemas.microsoft.com/office/drawing/2014/main" id="{7765112B-94E4-48E7-B473-F1F8C57D1D83}"/>
              </a:ext>
            </a:extLst>
          </p:cNvPr>
          <p:cNvSpPr>
            <a:spLocks noGrp="1"/>
          </p:cNvSpPr>
          <p:nvPr>
            <p:ph type="body" sz="quarter" idx="10" hasCustomPrompt="1"/>
            <p:custDataLst>
              <p:tags r:id="rId5"/>
            </p:custDataLst>
          </p:nvPr>
        </p:nvSpPr>
        <p:spPr>
          <a:xfrm>
            <a:off x="416052" y="41597"/>
            <a:ext cx="2765298" cy="123111"/>
          </a:xfrm>
          <a:prstGeom prst="rect">
            <a:avLst/>
          </a:prstGeom>
          <a:ln w="6350">
            <a:noFill/>
            <a:miter lim="800000"/>
          </a:ln>
        </p:spPr>
        <p:txBody>
          <a:bodyPr vert="horz" wrap="square" lIns="0" tIns="0" rIns="0" bIns="0" rtlCol="0">
            <a:spAutoFit/>
          </a:bodyPr>
          <a:lstStyle>
            <a:lvl1pPr>
              <a:defRPr lang="en-US" sz="800" b="0" dirty="0">
                <a:cs typeface="+mn-cs"/>
              </a:defRPr>
            </a:lvl1pPr>
          </a:lstStyle>
          <a:p>
            <a:pPr lvl="0"/>
            <a:r>
              <a:rPr lang="en-US" dirty="0"/>
              <a:t>Add tracker</a:t>
            </a:r>
          </a:p>
        </p:txBody>
      </p:sp>
      <p:sp>
        <p:nvSpPr>
          <p:cNvPr id="10" name="Slide Number">
            <a:extLst>
              <a:ext uri="{FF2B5EF4-FFF2-40B4-BE49-F238E27FC236}">
                <a16:creationId xmlns:a16="http://schemas.microsoft.com/office/drawing/2014/main" id="{BFF4B3B8-EB8B-4398-9258-E4FEB2757327}"/>
              </a:ext>
            </a:extLst>
          </p:cNvPr>
          <p:cNvSpPr>
            <a:spLocks noChangeArrowheads="1"/>
          </p:cNvSpPr>
          <p:nvPr userDrawn="1">
            <p:custDataLst>
              <p:tags r:id="rId6"/>
            </p:custDataLst>
          </p:nvPr>
        </p:nvSpPr>
        <p:spPr bwMode="ltGray">
          <a:xfrm>
            <a:off x="8476488" y="6637674"/>
            <a:ext cx="244126" cy="123111"/>
          </a:xfrm>
          <a:prstGeom prst="rect">
            <a:avLst/>
          </a:prstGeom>
          <a:noFill/>
          <a:ln w="9525" algn="ctr">
            <a:noFill/>
            <a:miter lim="800000"/>
            <a:headEnd/>
            <a:tailEnd/>
          </a:ln>
          <a:effectLst/>
        </p:spPr>
        <p:txBody>
          <a:bodyPr wrap="square" lIns="0" tIns="0" rIns="0" bIns="0" anchor="b">
            <a:spAutoFit/>
          </a:bodyPr>
          <a:lstStyle/>
          <a:p>
            <a:pPr algn="r" defTabSz="458047" fontAlgn="auto">
              <a:spcBef>
                <a:spcPts val="0"/>
              </a:spcBef>
              <a:spcAft>
                <a:spcPts val="0"/>
              </a:spcAft>
              <a:defRPr/>
            </a:pPr>
            <a:fld id="{4ABDCABE-3F10-B64C-92F1-862014417034}" type="slidenum">
              <a:rPr lang="en-US" sz="800" smtClean="0">
                <a:solidFill>
                  <a:schemeClr val="tx1"/>
                </a:solidFill>
                <a:latin typeface="+mn-lt"/>
                <a:ea typeface="+mn-ea"/>
                <a:cs typeface="Arial" panose="020B0604020202020204" pitchFamily="34" charset="0"/>
              </a:rPr>
              <a:pPr algn="r" defTabSz="458047" fontAlgn="auto">
                <a:spcBef>
                  <a:spcPts val="0"/>
                </a:spcBef>
                <a:spcAft>
                  <a:spcPts val="0"/>
                </a:spcAft>
                <a:defRPr/>
              </a:pPr>
              <a:t>‹#›</a:t>
            </a:fld>
            <a:endParaRPr lang="en-US" sz="800" dirty="0">
              <a:solidFill>
                <a:schemeClr val="tx1"/>
              </a:solidFill>
              <a:latin typeface="+mn-lt"/>
              <a:ea typeface="+mn-ea"/>
              <a:cs typeface="Arial" panose="020B0604020202020204" pitchFamily="34" charset="0"/>
            </a:endParaRPr>
          </a:p>
        </p:txBody>
      </p:sp>
      <p:sp>
        <p:nvSpPr>
          <p:cNvPr id="9" name="Documenttype">
            <a:extLst>
              <a:ext uri="{FF2B5EF4-FFF2-40B4-BE49-F238E27FC236}">
                <a16:creationId xmlns:a16="http://schemas.microsoft.com/office/drawing/2014/main" id="{1A6FC294-D020-45FF-B13F-B960E542BFDC}"/>
              </a:ext>
            </a:extLst>
          </p:cNvPr>
          <p:cNvSpPr txBox="1">
            <a:spLocks/>
          </p:cNvSpPr>
          <p:nvPr userDrawn="1"/>
        </p:nvSpPr>
        <p:spPr>
          <a:xfrm>
            <a:off x="309729" y="6427334"/>
            <a:ext cx="2871621" cy="365213"/>
          </a:xfrm>
          <a:prstGeom prst="rect">
            <a:avLst/>
          </a:prstGeom>
        </p:spPr>
        <p:txBody>
          <a:bodyPr vert="horz" wrap="square" lIns="0" tIns="0" rIns="0" bIns="0" rtlCol="0" anchor="b">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800" i="1" dirty="0">
                <a:solidFill>
                  <a:schemeClr val="tx1">
                    <a:lumMod val="65000"/>
                    <a:lumOff val="35000"/>
                  </a:schemeClr>
                </a:solidFill>
              </a:rPr>
              <a:t>Confidential, Draft and Pre-Decisional</a:t>
            </a:r>
          </a:p>
        </p:txBody>
      </p:sp>
    </p:spTree>
    <p:extLst>
      <p:ext uri="{BB962C8B-B14F-4D97-AF65-F5344CB8AC3E}">
        <p14:creationId xmlns:p14="http://schemas.microsoft.com/office/powerpoint/2010/main" val="3875794584"/>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showMasterSp="0" preserve="1" userDrawn="1">
  <p:cSld name="Custom">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B45F7C92-D5CD-4EDC-B5FB-B32BFADF4AE5}"/>
              </a:ext>
            </a:extLst>
          </p:cNvPr>
          <p:cNvGraphicFramePr>
            <a:graphicFrameLocks noChangeAspect="1"/>
          </p:cNvGraphicFramePr>
          <p:nvPr userDrawn="1">
            <p:custDataLst>
              <p:tags r:id="rId1"/>
            </p:custDataLst>
            <p:extLst>
              <p:ext uri="{D42A27DB-BD31-4B8C-83A1-F6EECF244321}">
                <p14:modId xmlns:p14="http://schemas.microsoft.com/office/powerpoint/2010/main" val="2345164372"/>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6" imgW="592" imgH="591" progId="TCLayout.ActiveDocument.1">
                  <p:embed/>
                </p:oleObj>
              </mc:Choice>
              <mc:Fallback>
                <p:oleObj name="think-cell Slide" r:id="rId6" imgW="592" imgH="591" progId="TCLayout.ActiveDocument.1">
                  <p:embed/>
                  <p:pic>
                    <p:nvPicPr>
                      <p:cNvPr id="2" name="Object 1" hidden="1">
                        <a:extLst>
                          <a:ext uri="{FF2B5EF4-FFF2-40B4-BE49-F238E27FC236}">
                            <a16:creationId xmlns:a16="http://schemas.microsoft.com/office/drawing/2014/main" id="{B45F7C92-D5CD-4EDC-B5FB-B32BFADF4AE5}"/>
                          </a:ext>
                        </a:extLst>
                      </p:cNvPr>
                      <p:cNvPicPr/>
                      <p:nvPr/>
                    </p:nvPicPr>
                    <p:blipFill>
                      <a:blip r:embed="rId7"/>
                      <a:stretch>
                        <a:fillRect/>
                      </a:stretch>
                    </p:blipFill>
                    <p:spPr>
                      <a:xfrm>
                        <a:off x="1588" y="1588"/>
                        <a:ext cx="1588" cy="1588"/>
                      </a:xfrm>
                      <a:prstGeom prst="rect">
                        <a:avLst/>
                      </a:prstGeom>
                    </p:spPr>
                  </p:pic>
                </p:oleObj>
              </mc:Fallback>
            </mc:AlternateContent>
          </a:graphicData>
        </a:graphic>
      </p:graphicFrame>
      <p:sp>
        <p:nvSpPr>
          <p:cNvPr id="7" name="5. Source" hidden="1">
            <a:extLst>
              <a:ext uri="{FF2B5EF4-FFF2-40B4-BE49-F238E27FC236}">
                <a16:creationId xmlns:a16="http://schemas.microsoft.com/office/drawing/2014/main" id="{0047C437-9378-4088-A289-F201ABA447D1}"/>
              </a:ext>
            </a:extLst>
          </p:cNvPr>
          <p:cNvSpPr txBox="1"/>
          <p:nvPr userDrawn="1">
            <p:custDataLst>
              <p:tags r:id="rId2"/>
            </p:custDataLst>
          </p:nvPr>
        </p:nvSpPr>
        <p:spPr>
          <a:xfrm>
            <a:off x="416052" y="6501669"/>
            <a:ext cx="4851907" cy="123111"/>
          </a:xfrm>
          <a:prstGeom prst="rect">
            <a:avLst/>
          </a:prstGeom>
        </p:spPr>
        <p:txBody>
          <a:bodyPr vert="horz" wrap="square" lIns="0" tIns="0" rIns="0" bIns="0" rtlCol="0" anchor="b">
            <a:spAutoFit/>
          </a:bodyPr>
          <a:lstStyle>
            <a:defPPr>
              <a:defRPr lang="en-US"/>
            </a:defPPr>
            <a:lvl1pPr indent="0">
              <a:lnSpc>
                <a:spcPct val="100000"/>
              </a:lnSpc>
              <a:spcBef>
                <a:spcPts val="300"/>
              </a:spcBef>
              <a:spcAft>
                <a:spcPts val="300"/>
              </a:spcAft>
              <a:buFont typeface="Segoe UI" panose="020B0502040204020203" pitchFamily="34" charset="0"/>
              <a:buChar char="​"/>
              <a:defRPr sz="800">
                <a:cs typeface="Arial" panose="020B0604020202020204" pitchFamily="34" charset="0"/>
              </a:defRPr>
            </a:lvl1pPr>
            <a:lvl2pPr marL="228600"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lvl="0"/>
            <a:r>
              <a:rPr lang="en-US" dirty="0"/>
              <a:t>Source: …</a:t>
            </a:r>
          </a:p>
        </p:txBody>
      </p:sp>
      <p:sp>
        <p:nvSpPr>
          <p:cNvPr id="8" name="1. On-page tracker">
            <a:extLst>
              <a:ext uri="{FF2B5EF4-FFF2-40B4-BE49-F238E27FC236}">
                <a16:creationId xmlns:a16="http://schemas.microsoft.com/office/drawing/2014/main" id="{33AE1560-579C-459C-A40A-D7865DE59B15}"/>
              </a:ext>
            </a:extLst>
          </p:cNvPr>
          <p:cNvSpPr>
            <a:spLocks noGrp="1"/>
          </p:cNvSpPr>
          <p:nvPr>
            <p:ph type="body" sz="quarter" idx="10" hasCustomPrompt="1"/>
            <p:custDataLst>
              <p:tags r:id="rId3"/>
            </p:custDataLst>
          </p:nvPr>
        </p:nvSpPr>
        <p:spPr>
          <a:xfrm>
            <a:off x="416052" y="41597"/>
            <a:ext cx="2765298" cy="123111"/>
          </a:xfrm>
          <a:prstGeom prst="rect">
            <a:avLst/>
          </a:prstGeom>
          <a:ln w="6350">
            <a:noFill/>
            <a:miter lim="800000"/>
          </a:ln>
        </p:spPr>
        <p:txBody>
          <a:bodyPr vert="horz" wrap="square" lIns="0" tIns="0" rIns="0" bIns="0" rtlCol="0">
            <a:spAutoFit/>
          </a:bodyPr>
          <a:lstStyle>
            <a:lvl1pPr>
              <a:defRPr lang="en-US" sz="800" b="0" dirty="0">
                <a:cs typeface="+mn-cs"/>
              </a:defRPr>
            </a:lvl1pPr>
          </a:lstStyle>
          <a:p>
            <a:pPr lvl="0"/>
            <a:r>
              <a:rPr lang="en-US" dirty="0"/>
              <a:t>Add tracker</a:t>
            </a:r>
          </a:p>
        </p:txBody>
      </p:sp>
      <p:sp>
        <p:nvSpPr>
          <p:cNvPr id="9" name="Slide Number">
            <a:extLst>
              <a:ext uri="{FF2B5EF4-FFF2-40B4-BE49-F238E27FC236}">
                <a16:creationId xmlns:a16="http://schemas.microsoft.com/office/drawing/2014/main" id="{E882B8BD-EE7D-4A81-AADC-1A688E7F0FDA}"/>
              </a:ext>
            </a:extLst>
          </p:cNvPr>
          <p:cNvSpPr>
            <a:spLocks noChangeArrowheads="1"/>
          </p:cNvSpPr>
          <p:nvPr userDrawn="1">
            <p:custDataLst>
              <p:tags r:id="rId4"/>
            </p:custDataLst>
          </p:nvPr>
        </p:nvSpPr>
        <p:spPr bwMode="ltGray">
          <a:xfrm>
            <a:off x="8476488" y="6637674"/>
            <a:ext cx="244126" cy="123111"/>
          </a:xfrm>
          <a:prstGeom prst="rect">
            <a:avLst/>
          </a:prstGeom>
          <a:noFill/>
          <a:ln w="9525" algn="ctr">
            <a:noFill/>
            <a:miter lim="800000"/>
            <a:headEnd/>
            <a:tailEnd/>
          </a:ln>
          <a:effectLst/>
        </p:spPr>
        <p:txBody>
          <a:bodyPr wrap="square" lIns="0" tIns="0" rIns="0" bIns="0" anchor="b">
            <a:spAutoFit/>
          </a:bodyPr>
          <a:lstStyle/>
          <a:p>
            <a:pPr algn="r" defTabSz="458047" fontAlgn="auto">
              <a:spcBef>
                <a:spcPts val="0"/>
              </a:spcBef>
              <a:spcAft>
                <a:spcPts val="0"/>
              </a:spcAft>
              <a:defRPr/>
            </a:pPr>
            <a:fld id="{4ABDCABE-3F10-B64C-92F1-862014417034}" type="slidenum">
              <a:rPr lang="en-US" sz="800" smtClean="0">
                <a:solidFill>
                  <a:schemeClr val="tx1"/>
                </a:solidFill>
                <a:latin typeface="+mn-lt"/>
                <a:ea typeface="+mn-ea"/>
                <a:cs typeface="Arial" panose="020B0604020202020204" pitchFamily="34" charset="0"/>
              </a:rPr>
              <a:pPr algn="r" defTabSz="458047" fontAlgn="auto">
                <a:spcBef>
                  <a:spcPts val="0"/>
                </a:spcBef>
                <a:spcAft>
                  <a:spcPts val="0"/>
                </a:spcAft>
                <a:defRPr/>
              </a:pPr>
              <a:t>‹#›</a:t>
            </a:fld>
            <a:endParaRPr lang="en-US" sz="800" dirty="0">
              <a:solidFill>
                <a:schemeClr val="tx1"/>
              </a:solidFill>
              <a:latin typeface="+mn-lt"/>
              <a:ea typeface="+mn-ea"/>
              <a:cs typeface="Arial" panose="020B0604020202020204" pitchFamily="34" charset="0"/>
            </a:endParaRPr>
          </a:p>
        </p:txBody>
      </p:sp>
      <p:sp>
        <p:nvSpPr>
          <p:cNvPr id="10" name="Documenttype">
            <a:extLst>
              <a:ext uri="{FF2B5EF4-FFF2-40B4-BE49-F238E27FC236}">
                <a16:creationId xmlns:a16="http://schemas.microsoft.com/office/drawing/2014/main" id="{253ABF71-6503-4C48-B2E1-8F33E6AC9ABD}"/>
              </a:ext>
            </a:extLst>
          </p:cNvPr>
          <p:cNvSpPr txBox="1">
            <a:spLocks/>
          </p:cNvSpPr>
          <p:nvPr userDrawn="1"/>
        </p:nvSpPr>
        <p:spPr>
          <a:xfrm>
            <a:off x="309729" y="6427334"/>
            <a:ext cx="2871621" cy="365213"/>
          </a:xfrm>
          <a:prstGeom prst="rect">
            <a:avLst/>
          </a:prstGeom>
        </p:spPr>
        <p:txBody>
          <a:bodyPr vert="horz" wrap="square" lIns="0" tIns="0" rIns="0" bIns="0" rtlCol="0" anchor="b">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800" i="1" dirty="0">
                <a:solidFill>
                  <a:schemeClr val="tx1">
                    <a:lumMod val="65000"/>
                    <a:lumOff val="35000"/>
                  </a:schemeClr>
                </a:solidFill>
              </a:rPr>
              <a:t>Confidential, Draft and Pre-Decisional</a:t>
            </a:r>
          </a:p>
        </p:txBody>
      </p:sp>
    </p:spTree>
    <p:extLst>
      <p:ext uri="{BB962C8B-B14F-4D97-AF65-F5344CB8AC3E}">
        <p14:creationId xmlns:p14="http://schemas.microsoft.com/office/powerpoint/2010/main" val="3519369180"/>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showMasterSp="0" preserve="1" userDrawn="1">
  <p:cSld name="End">
    <p:spTree>
      <p:nvGrpSpPr>
        <p:cNvPr id="1" name=""/>
        <p:cNvGrpSpPr/>
        <p:nvPr/>
      </p:nvGrpSpPr>
      <p:grpSpPr>
        <a:xfrm>
          <a:off x="0" y="0"/>
          <a:ext cx="0" cy="0"/>
          <a:chOff x="0" y="0"/>
          <a:chExt cx="0" cy="0"/>
        </a:xfrm>
      </p:grpSpPr>
      <p:graphicFrame>
        <p:nvGraphicFramePr>
          <p:cNvPr id="2" name="Object 2" hidden="1">
            <a:extLst>
              <a:ext uri="{FF2B5EF4-FFF2-40B4-BE49-F238E27FC236}">
                <a16:creationId xmlns:a16="http://schemas.microsoft.com/office/drawing/2014/main" id="{1C6EC4AA-6C84-4EF6-AF4D-BE24FEED672F}"/>
              </a:ext>
            </a:extLst>
          </p:cNvPr>
          <p:cNvGraphicFramePr>
            <a:graphicFrameLocks noChangeAspect="1"/>
          </p:cNvGraphicFramePr>
          <p:nvPr userDrawn="1">
            <p:custDataLst>
              <p:tags r:id="rId1"/>
            </p:custDataLst>
            <p:extLst>
              <p:ext uri="{D42A27DB-BD31-4B8C-83A1-F6EECF244321}">
                <p14:modId xmlns:p14="http://schemas.microsoft.com/office/powerpoint/2010/main" val="907764735"/>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5" imgW="592" imgH="591" progId="TCLayout.ActiveDocument.1">
                  <p:embed/>
                </p:oleObj>
              </mc:Choice>
              <mc:Fallback>
                <p:oleObj name="think-cell Slide" r:id="rId5" imgW="592" imgH="591" progId="TCLayout.ActiveDocument.1">
                  <p:embed/>
                  <p:pic>
                    <p:nvPicPr>
                      <p:cNvPr id="2" name="Object 2" hidden="1">
                        <a:extLst>
                          <a:ext uri="{FF2B5EF4-FFF2-40B4-BE49-F238E27FC236}">
                            <a16:creationId xmlns:a16="http://schemas.microsoft.com/office/drawing/2014/main" id="{1C6EC4AA-6C84-4EF6-AF4D-BE24FEED672F}"/>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8" name="5. Source" hidden="1">
            <a:extLst>
              <a:ext uri="{FF2B5EF4-FFF2-40B4-BE49-F238E27FC236}">
                <a16:creationId xmlns:a16="http://schemas.microsoft.com/office/drawing/2014/main" id="{E4946286-E3E6-424F-8C6C-3D00E8A0D3D0}"/>
              </a:ext>
            </a:extLst>
          </p:cNvPr>
          <p:cNvSpPr txBox="1"/>
          <p:nvPr userDrawn="1">
            <p:custDataLst>
              <p:tags r:id="rId2"/>
            </p:custDataLst>
          </p:nvPr>
        </p:nvSpPr>
        <p:spPr>
          <a:xfrm>
            <a:off x="416052" y="6501669"/>
            <a:ext cx="4851907" cy="123111"/>
          </a:xfrm>
          <a:prstGeom prst="rect">
            <a:avLst/>
          </a:prstGeom>
        </p:spPr>
        <p:txBody>
          <a:bodyPr vert="horz" wrap="square" lIns="0" tIns="0" rIns="0" bIns="0" rtlCol="0" anchor="b">
            <a:spAutoFit/>
          </a:bodyPr>
          <a:lstStyle>
            <a:defPPr>
              <a:defRPr lang="en-US"/>
            </a:defPPr>
            <a:lvl1pPr indent="0">
              <a:lnSpc>
                <a:spcPct val="100000"/>
              </a:lnSpc>
              <a:spcBef>
                <a:spcPts val="300"/>
              </a:spcBef>
              <a:spcAft>
                <a:spcPts val="300"/>
              </a:spcAft>
              <a:buFont typeface="Segoe UI" panose="020B0502040204020203" pitchFamily="34" charset="0"/>
              <a:buChar char="​"/>
              <a:defRPr sz="800">
                <a:cs typeface="Arial" panose="020B0604020202020204" pitchFamily="34" charset="0"/>
              </a:defRPr>
            </a:lvl1pPr>
            <a:lvl2pPr marL="228600"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lvl="0"/>
            <a:r>
              <a:rPr lang="en-US" dirty="0"/>
              <a:t>Source: …</a:t>
            </a:r>
          </a:p>
        </p:txBody>
      </p:sp>
      <p:sp>
        <p:nvSpPr>
          <p:cNvPr id="7" name="Slide Number">
            <a:extLst>
              <a:ext uri="{FF2B5EF4-FFF2-40B4-BE49-F238E27FC236}">
                <a16:creationId xmlns:a16="http://schemas.microsoft.com/office/drawing/2014/main" id="{10773ED9-681A-4C23-9D46-B6F2680699C5}"/>
              </a:ext>
            </a:extLst>
          </p:cNvPr>
          <p:cNvSpPr>
            <a:spLocks noChangeArrowheads="1"/>
          </p:cNvSpPr>
          <p:nvPr userDrawn="1">
            <p:custDataLst>
              <p:tags r:id="rId3"/>
            </p:custDataLst>
          </p:nvPr>
        </p:nvSpPr>
        <p:spPr bwMode="ltGray">
          <a:xfrm>
            <a:off x="8476488" y="6637674"/>
            <a:ext cx="244126" cy="123111"/>
          </a:xfrm>
          <a:prstGeom prst="rect">
            <a:avLst/>
          </a:prstGeom>
          <a:noFill/>
          <a:ln w="9525" algn="ctr">
            <a:noFill/>
            <a:miter lim="800000"/>
            <a:headEnd/>
            <a:tailEnd/>
          </a:ln>
          <a:effectLst/>
        </p:spPr>
        <p:txBody>
          <a:bodyPr wrap="square" lIns="0" tIns="0" rIns="0" bIns="0" anchor="b">
            <a:spAutoFit/>
          </a:bodyPr>
          <a:lstStyle/>
          <a:p>
            <a:pPr algn="r" defTabSz="458047" fontAlgn="auto">
              <a:spcBef>
                <a:spcPts val="0"/>
              </a:spcBef>
              <a:spcAft>
                <a:spcPts val="0"/>
              </a:spcAft>
              <a:defRPr/>
            </a:pPr>
            <a:fld id="{4ABDCABE-3F10-B64C-92F1-862014417034}" type="slidenum">
              <a:rPr lang="en-US" sz="800" smtClean="0">
                <a:solidFill>
                  <a:schemeClr val="tx1"/>
                </a:solidFill>
                <a:latin typeface="+mn-lt"/>
                <a:ea typeface="+mn-ea"/>
                <a:cs typeface="Arial" panose="020B0604020202020204" pitchFamily="34" charset="0"/>
              </a:rPr>
              <a:pPr algn="r" defTabSz="458047" fontAlgn="auto">
                <a:spcBef>
                  <a:spcPts val="0"/>
                </a:spcBef>
                <a:spcAft>
                  <a:spcPts val="0"/>
                </a:spcAft>
                <a:defRPr/>
              </a:pPr>
              <a:t>‹#›</a:t>
            </a:fld>
            <a:endParaRPr lang="en-US" sz="800" dirty="0">
              <a:solidFill>
                <a:schemeClr val="tx1"/>
              </a:solidFill>
              <a:latin typeface="+mn-lt"/>
              <a:ea typeface="+mn-ea"/>
              <a:cs typeface="Arial" panose="020B0604020202020204" pitchFamily="34" charset="0"/>
            </a:endParaRPr>
          </a:p>
        </p:txBody>
      </p:sp>
      <p:sp>
        <p:nvSpPr>
          <p:cNvPr id="6" name="Documenttype">
            <a:extLst>
              <a:ext uri="{FF2B5EF4-FFF2-40B4-BE49-F238E27FC236}">
                <a16:creationId xmlns:a16="http://schemas.microsoft.com/office/drawing/2014/main" id="{B44DD919-5728-4942-B695-1A8A92813B5B}"/>
              </a:ext>
            </a:extLst>
          </p:cNvPr>
          <p:cNvSpPr txBox="1">
            <a:spLocks/>
          </p:cNvSpPr>
          <p:nvPr userDrawn="1"/>
        </p:nvSpPr>
        <p:spPr>
          <a:xfrm>
            <a:off x="309729" y="6427334"/>
            <a:ext cx="2871621" cy="365213"/>
          </a:xfrm>
          <a:prstGeom prst="rect">
            <a:avLst/>
          </a:prstGeom>
        </p:spPr>
        <p:txBody>
          <a:bodyPr vert="horz" wrap="square" lIns="0" tIns="0" rIns="0" bIns="0" rtlCol="0" anchor="b">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800" i="1" dirty="0">
                <a:solidFill>
                  <a:schemeClr val="tx1">
                    <a:lumMod val="65000"/>
                    <a:lumOff val="35000"/>
                  </a:schemeClr>
                </a:solidFill>
              </a:rPr>
              <a:t>Confidential, Draft and Pre-Decisional</a:t>
            </a:r>
          </a:p>
        </p:txBody>
      </p:sp>
    </p:spTree>
    <p:extLst>
      <p:ext uri="{BB962C8B-B14F-4D97-AF65-F5344CB8AC3E}">
        <p14:creationId xmlns:p14="http://schemas.microsoft.com/office/powerpoint/2010/main" val="2708491137"/>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showMasterSp="0" preserve="1" userDrawn="1">
  <p:cSld name="Title">
    <p:bg>
      <p:bgPr>
        <a:solidFill>
          <a:schemeClr val="bg1"/>
        </a:solidFill>
        <a:effectLst/>
      </p:bgPr>
    </p:bg>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1F9F2487-C04B-4E89-A85F-F145412FF7CC}"/>
              </a:ext>
            </a:extLst>
          </p:cNvPr>
          <p:cNvGraphicFramePr>
            <a:graphicFrameLocks noChangeAspect="1"/>
          </p:cNvGraphicFramePr>
          <p:nvPr userDrawn="1">
            <p:custDataLst>
              <p:tags r:id="rId1"/>
            </p:custDataLst>
            <p:extLst>
              <p:ext uri="{D42A27DB-BD31-4B8C-83A1-F6EECF244321}">
                <p14:modId xmlns:p14="http://schemas.microsoft.com/office/powerpoint/2010/main" val="1593482676"/>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9" imgW="592" imgH="591" progId="TCLayout.ActiveDocument.1">
                  <p:embed/>
                </p:oleObj>
              </mc:Choice>
              <mc:Fallback>
                <p:oleObj name="think-cell Slide" r:id="rId9" imgW="592" imgH="591" progId="TCLayout.ActiveDocument.1">
                  <p:embed/>
                  <p:pic>
                    <p:nvPicPr>
                      <p:cNvPr id="3" name="Object 2" hidden="1">
                        <a:extLst>
                          <a:ext uri="{FF2B5EF4-FFF2-40B4-BE49-F238E27FC236}">
                            <a16:creationId xmlns:a16="http://schemas.microsoft.com/office/drawing/2014/main" id="{1F9F2487-C04B-4E89-A85F-F145412FF7CC}"/>
                          </a:ext>
                        </a:extLst>
                      </p:cNvPr>
                      <p:cNvPicPr/>
                      <p:nvPr/>
                    </p:nvPicPr>
                    <p:blipFill>
                      <a:blip r:embed="rId10"/>
                      <a:stretch>
                        <a:fillRect/>
                      </a:stretch>
                    </p:blipFill>
                    <p:spPr>
                      <a:xfrm>
                        <a:off x="1588" y="1588"/>
                        <a:ext cx="1588" cy="1588"/>
                      </a:xfrm>
                      <a:prstGeom prst="rect">
                        <a:avLst/>
                      </a:prstGeom>
                    </p:spPr>
                  </p:pic>
                </p:oleObj>
              </mc:Fallback>
            </mc:AlternateContent>
          </a:graphicData>
        </a:graphic>
      </p:graphicFrame>
      <p:sp>
        <p:nvSpPr>
          <p:cNvPr id="4" name="Rectangle 3" hidden="1">
            <a:extLst>
              <a:ext uri="{FF2B5EF4-FFF2-40B4-BE49-F238E27FC236}">
                <a16:creationId xmlns:a16="http://schemas.microsoft.com/office/drawing/2014/main" id="{65956CE3-D200-4AF9-99E3-3BD7CEED13D2}"/>
              </a:ext>
            </a:extLst>
          </p:cNvPr>
          <p:cNvSpPr/>
          <p:nvPr userDrawn="1">
            <p:custDataLst>
              <p:tags r:id="rId2"/>
            </p:custDataLst>
          </p:nvPr>
        </p:nvSpPr>
        <p:spPr>
          <a:xfrm>
            <a:off x="0" y="0"/>
            <a:ext cx="158750" cy="158750"/>
          </a:xfrm>
          <a:prstGeom prst="rect">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a:spcBef>
                <a:spcPts val="300"/>
              </a:spcBef>
              <a:spcAft>
                <a:spcPts val="300"/>
              </a:spcAft>
            </a:pPr>
            <a:endParaRPr lang="en-US" sz="3400" b="1" i="0" baseline="0" dirty="0">
              <a:solidFill>
                <a:schemeClr val="bg1"/>
              </a:solidFill>
              <a:latin typeface="Arial" panose="020B0604020202020204" pitchFamily="34" charset="0"/>
              <a:ea typeface="+mj-ea"/>
              <a:cs typeface="+mj-cs"/>
              <a:sym typeface="Arial" panose="020B0604020202020204" pitchFamily="34" charset="0"/>
            </a:endParaRPr>
          </a:p>
        </p:txBody>
      </p:sp>
      <p:sp>
        <p:nvSpPr>
          <p:cNvPr id="7" name="Title">
            <a:extLst>
              <a:ext uri="{FF2B5EF4-FFF2-40B4-BE49-F238E27FC236}">
                <a16:creationId xmlns:a16="http://schemas.microsoft.com/office/drawing/2014/main" id="{EC187452-EF26-4A49-8688-4231C110BE03}"/>
              </a:ext>
            </a:extLst>
          </p:cNvPr>
          <p:cNvSpPr>
            <a:spLocks noGrp="1"/>
          </p:cNvSpPr>
          <p:nvPr>
            <p:ph type="title"/>
            <p:custDataLst>
              <p:tags r:id="rId3"/>
            </p:custDataLst>
          </p:nvPr>
        </p:nvSpPr>
        <p:spPr>
          <a:xfrm>
            <a:off x="412114" y="2406303"/>
            <a:ext cx="7487877" cy="523220"/>
          </a:xfrm>
          <a:noFill/>
          <a:ln/>
          <a:extLst>
            <a:ext uri="{909E8E84-426E-40DD-AFC4-6F175D3DCCD1}">
              <a14:hiddenFill xmlns:a14="http://schemas.microsoft.com/office/drawing/2010/main">
                <a:solidFill>
                  <a:srgbClr val="FFFFFF"/>
                </a:solidFill>
              </a14:hiddenFill>
            </a:ext>
          </a:extLst>
        </p:spPr>
        <p:txBody>
          <a:bodyPr vert="horz" wrap="square" lIns="0" tIns="0" rIns="0" bIns="0" rtlCol="0" anchor="b" anchorCtr="0">
            <a:spAutoFit/>
          </a:bodyPr>
          <a:lstStyle>
            <a:lvl1pPr>
              <a:defRPr lang="en-US" sz="3400" dirty="0"/>
            </a:lvl1pPr>
          </a:lstStyle>
          <a:p>
            <a:pPr lvl="0"/>
            <a:r>
              <a:rPr lang="en-US"/>
              <a:t>Click to edit Master title style</a:t>
            </a:r>
            <a:endParaRPr lang="en-US" dirty="0"/>
          </a:p>
        </p:txBody>
      </p:sp>
      <p:sp>
        <p:nvSpPr>
          <p:cNvPr id="8" name="Documenttype">
            <a:extLst>
              <a:ext uri="{FF2B5EF4-FFF2-40B4-BE49-F238E27FC236}">
                <a16:creationId xmlns:a16="http://schemas.microsoft.com/office/drawing/2014/main" id="{352FE74A-18F1-4E97-9130-944A69675F90}"/>
              </a:ext>
            </a:extLst>
          </p:cNvPr>
          <p:cNvSpPr>
            <a:spLocks noGrp="1"/>
          </p:cNvSpPr>
          <p:nvPr>
            <p:ph type="body" sz="quarter" idx="13" hasCustomPrompt="1"/>
            <p:custDataLst>
              <p:tags r:id="rId4"/>
            </p:custDataLst>
          </p:nvPr>
        </p:nvSpPr>
        <p:spPr>
          <a:xfrm>
            <a:off x="412114" y="4539678"/>
            <a:ext cx="7486100" cy="215444"/>
          </a:xfrm>
          <a:prstGeom prst="rect">
            <a:avLst/>
          </a:prstGeom>
          <a:noFill/>
          <a:ln/>
          <a:extLst>
            <a:ext uri="{909E8E84-426E-40DD-AFC4-6F175D3DCCD1}">
              <a14:hiddenFill xmlns:a14="http://schemas.microsoft.com/office/drawing/2010/main">
                <a:solidFill>
                  <a:srgbClr val="FFFFFF"/>
                </a:solidFill>
              </a14:hiddenFill>
            </a:ext>
          </a:extLst>
        </p:spPr>
        <p:txBody>
          <a:bodyPr vert="horz" wrap="square" lIns="0" tIns="0" rIns="0" bIns="0" rtlCol="0" anchor="t" anchorCtr="0">
            <a:spAutoFit/>
          </a:bodyPr>
          <a:lstStyle>
            <a:lvl1pPr>
              <a:defRPr lang="en-US" dirty="0"/>
            </a:lvl1pPr>
          </a:lstStyle>
          <a:p>
            <a:pPr lvl="0"/>
            <a:r>
              <a:rPr lang="en-US" dirty="0"/>
              <a:t>Edit date or title/role</a:t>
            </a:r>
          </a:p>
        </p:txBody>
      </p:sp>
      <p:sp>
        <p:nvSpPr>
          <p:cNvPr id="9" name="Subtitle">
            <a:extLst>
              <a:ext uri="{FF2B5EF4-FFF2-40B4-BE49-F238E27FC236}">
                <a16:creationId xmlns:a16="http://schemas.microsoft.com/office/drawing/2014/main" id="{FD5DF6FA-4E98-4564-8E2E-E3C01BE738EC}"/>
              </a:ext>
            </a:extLst>
          </p:cNvPr>
          <p:cNvSpPr>
            <a:spLocks noGrp="1"/>
          </p:cNvSpPr>
          <p:nvPr>
            <p:ph type="subTitle" idx="1"/>
            <p:custDataLst>
              <p:tags r:id="rId5"/>
            </p:custDataLst>
          </p:nvPr>
        </p:nvSpPr>
        <p:spPr>
          <a:xfrm>
            <a:off x="412114" y="3611490"/>
            <a:ext cx="7486100" cy="246221"/>
          </a:xfrm>
          <a:prstGeom prst="rect">
            <a:avLst/>
          </a:prstGeom>
          <a:noFill/>
          <a:ln/>
          <a:extLst>
            <a:ext uri="{909E8E84-426E-40DD-AFC4-6F175D3DCCD1}">
              <a14:hiddenFill xmlns:a14="http://schemas.microsoft.com/office/drawing/2010/main">
                <a:solidFill>
                  <a:srgbClr val="FFFFFF"/>
                </a:solidFill>
              </a14:hiddenFill>
            </a:ext>
          </a:extLst>
        </p:spPr>
        <p:txBody>
          <a:bodyPr vert="horz" wrap="square" lIns="0" tIns="0" rIns="0" bIns="0" rtlCol="0" anchor="t" anchorCtr="0">
            <a:spAutoFit/>
          </a:bodyPr>
          <a:lstStyle>
            <a:lvl1pPr>
              <a:defRPr lang="en-US" sz="1600" dirty="0"/>
            </a:lvl1pPr>
          </a:lstStyle>
          <a:p>
            <a:pPr lvl="0"/>
            <a:r>
              <a:rPr lang="en-US"/>
              <a:t>Click to edit Master subtitle style</a:t>
            </a:r>
            <a:endParaRPr lang="en-US" dirty="0"/>
          </a:p>
        </p:txBody>
      </p:sp>
      <p:sp>
        <p:nvSpPr>
          <p:cNvPr id="10" name="Documenttype">
            <a:extLst>
              <a:ext uri="{FF2B5EF4-FFF2-40B4-BE49-F238E27FC236}">
                <a16:creationId xmlns:a16="http://schemas.microsoft.com/office/drawing/2014/main" id="{C75C7875-9F5B-4F8C-8843-0F48FA31017B}"/>
              </a:ext>
            </a:extLst>
          </p:cNvPr>
          <p:cNvSpPr txBox="1">
            <a:spLocks/>
          </p:cNvSpPr>
          <p:nvPr userDrawn="1">
            <p:custDataLst>
              <p:tags r:id="rId6"/>
            </p:custDataLst>
          </p:nvPr>
        </p:nvSpPr>
        <p:spPr>
          <a:xfrm>
            <a:off x="5943600" y="5791112"/>
            <a:ext cx="2871621" cy="365213"/>
          </a:xfrm>
          <a:prstGeom prst="rect">
            <a:avLst/>
          </a:prstGeom>
        </p:spPr>
        <p:txBody>
          <a:bodyPr vert="horz" wrap="square" lIns="0" tIns="0" rIns="0" bIns="0" rtlCol="0">
            <a:noAutofit/>
          </a:bodyPr>
          <a:lstStyle>
            <a:lvl1pPr marL="0" indent="0" algn="l" defTabSz="914400" rtl="0" eaLnBrk="1" latinLnBrk="0" hangingPunct="1">
              <a:lnSpc>
                <a:spcPct val="100000"/>
              </a:lnSpc>
              <a:spcBef>
                <a:spcPts val="300"/>
              </a:spcBef>
              <a:spcAft>
                <a:spcPts val="300"/>
              </a:spcAft>
              <a:buFont typeface="Segoe UI" panose="020B0502040204020203" pitchFamily="34" charset="0"/>
              <a:buNone/>
              <a:defRPr sz="1400" kern="1200">
                <a:solidFill>
                  <a:schemeClr val="tx1"/>
                </a:solidFill>
                <a:latin typeface="+mn-lt"/>
                <a:ea typeface="+mn-ea"/>
                <a:cs typeface="Arial" panose="020B0604020202020204" pitchFamily="34" charset="0"/>
              </a:defRPr>
            </a:lvl1pPr>
            <a:lvl2pPr marL="115888" indent="0" algn="l" defTabSz="914400" rtl="0" eaLnBrk="1" latinLnBrk="0" hangingPunct="1">
              <a:lnSpc>
                <a:spcPct val="100000"/>
              </a:lnSpc>
              <a:spcBef>
                <a:spcPts val="0"/>
              </a:spcBef>
              <a:spcAft>
                <a:spcPts val="300"/>
              </a:spcAft>
              <a:buFont typeface="Wingdings" panose="05000000000000000000" pitchFamily="2" charset="2"/>
              <a:buNone/>
              <a:defRPr sz="1600" kern="1200">
                <a:solidFill>
                  <a:schemeClr val="bg1"/>
                </a:solidFill>
                <a:latin typeface="+mn-lt"/>
                <a:ea typeface="+mn-ea"/>
                <a:cs typeface="Arial" panose="020B0604020202020204" pitchFamily="34" charset="0"/>
              </a:defRPr>
            </a:lvl2pPr>
            <a:lvl3pPr marL="466344" indent="0" algn="l" defTabSz="914400" rtl="0" eaLnBrk="1" latinLnBrk="0" hangingPunct="1">
              <a:lnSpc>
                <a:spcPct val="100000"/>
              </a:lnSpc>
              <a:spcBef>
                <a:spcPts val="0"/>
              </a:spcBef>
              <a:spcAft>
                <a:spcPts val="300"/>
              </a:spcAft>
              <a:buFont typeface="Arial" panose="020B0604020202020204" pitchFamily="34" charset="0"/>
              <a:buNone/>
              <a:defRPr sz="1600" kern="1200">
                <a:solidFill>
                  <a:schemeClr val="bg1"/>
                </a:solidFill>
                <a:latin typeface="+mn-lt"/>
                <a:ea typeface="+mn-ea"/>
                <a:cs typeface="Arial" panose="020B0604020202020204" pitchFamily="34" charset="0"/>
              </a:defRPr>
            </a:lvl3pPr>
            <a:lvl4pPr marL="813816" indent="0" algn="l" defTabSz="914400" rtl="0" eaLnBrk="1" latinLnBrk="0" hangingPunct="1">
              <a:lnSpc>
                <a:spcPct val="100000"/>
              </a:lnSpc>
              <a:spcBef>
                <a:spcPts val="0"/>
              </a:spcBef>
              <a:spcAft>
                <a:spcPts val="300"/>
              </a:spcAft>
              <a:buFont typeface="Arial" panose="020B0604020202020204" pitchFamily="34" charset="0"/>
              <a:buNone/>
              <a:defRPr sz="1600" kern="1200">
                <a:solidFill>
                  <a:schemeClr val="bg1"/>
                </a:solidFill>
                <a:latin typeface="+mn-lt"/>
                <a:ea typeface="+mn-ea"/>
                <a:cs typeface="Arial" panose="020B0604020202020204" pitchFamily="34" charset="0"/>
              </a:defRPr>
            </a:lvl4pPr>
            <a:lvl5pPr marL="1161288" indent="0" algn="l" defTabSz="914400" rtl="0" eaLnBrk="1" latinLnBrk="0" hangingPunct="1">
              <a:lnSpc>
                <a:spcPct val="100000"/>
              </a:lnSpc>
              <a:spcBef>
                <a:spcPts val="0"/>
              </a:spcBef>
              <a:spcAft>
                <a:spcPts val="300"/>
              </a:spcAft>
              <a:buSzPct val="100000"/>
              <a:buFont typeface="Arial" panose="020B0604020202020204" pitchFamily="34" charset="0"/>
              <a:buNone/>
              <a:defRPr sz="1600" kern="1200">
                <a:solidFill>
                  <a:schemeClr val="bg1"/>
                </a:solidFill>
                <a:latin typeface="+mn-lt"/>
                <a:ea typeface="+mn-ea"/>
                <a:cs typeface="Arial" panose="020B0604020202020204" pitchFamily="34" charset="0"/>
              </a:defRPr>
            </a:lvl5pPr>
            <a:lvl6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6pPr>
            <a:lvl7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7pPr>
            <a:lvl8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8pPr>
            <a:lvl9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9pPr>
          </a:lstStyle>
          <a:p>
            <a:r>
              <a:rPr lang="en-US" sz="1050" i="1" dirty="0"/>
              <a:t>“This deck does not constitute legal, medical, accounting, tax, or other regulated advice, such as professional advice normally provided by licensed or certified practitioners.”</a:t>
            </a:r>
          </a:p>
        </p:txBody>
      </p:sp>
      <p:sp>
        <p:nvSpPr>
          <p:cNvPr id="11" name="Documenttype">
            <a:extLst>
              <a:ext uri="{FF2B5EF4-FFF2-40B4-BE49-F238E27FC236}">
                <a16:creationId xmlns:a16="http://schemas.microsoft.com/office/drawing/2014/main" id="{0B8B8608-922F-4E1E-AED3-C353CE198888}"/>
              </a:ext>
            </a:extLst>
          </p:cNvPr>
          <p:cNvSpPr txBox="1">
            <a:spLocks/>
          </p:cNvSpPr>
          <p:nvPr userDrawn="1">
            <p:custDataLst>
              <p:tags r:id="rId7"/>
            </p:custDataLst>
          </p:nvPr>
        </p:nvSpPr>
        <p:spPr>
          <a:xfrm>
            <a:off x="412114" y="5791112"/>
            <a:ext cx="2871621" cy="365213"/>
          </a:xfrm>
          <a:prstGeom prst="rect">
            <a:avLst/>
          </a:prstGeom>
        </p:spPr>
        <p:txBody>
          <a:bodyPr vert="horz" wrap="square" lIns="0" tIns="0" rIns="0" bIns="0" rtlCol="0" anchor="b">
            <a:noAutofit/>
          </a:bodyPr>
          <a:lstStyle>
            <a:lvl1pPr marL="0" indent="0" algn="l" defTabSz="914400" rtl="0" eaLnBrk="1" latinLnBrk="0" hangingPunct="1">
              <a:lnSpc>
                <a:spcPct val="100000"/>
              </a:lnSpc>
              <a:spcBef>
                <a:spcPts val="300"/>
              </a:spcBef>
              <a:spcAft>
                <a:spcPts val="300"/>
              </a:spcAft>
              <a:buFont typeface="Segoe UI" panose="020B0502040204020203" pitchFamily="34" charset="0"/>
              <a:buNone/>
              <a:defRPr sz="1400" kern="1200">
                <a:solidFill>
                  <a:schemeClr val="tx1"/>
                </a:solidFill>
                <a:latin typeface="+mn-lt"/>
                <a:ea typeface="+mn-ea"/>
                <a:cs typeface="Arial" panose="020B0604020202020204" pitchFamily="34" charset="0"/>
              </a:defRPr>
            </a:lvl1pPr>
            <a:lvl2pPr marL="115888" indent="0" algn="l" defTabSz="914400" rtl="0" eaLnBrk="1" latinLnBrk="0" hangingPunct="1">
              <a:lnSpc>
                <a:spcPct val="100000"/>
              </a:lnSpc>
              <a:spcBef>
                <a:spcPts val="0"/>
              </a:spcBef>
              <a:spcAft>
                <a:spcPts val="300"/>
              </a:spcAft>
              <a:buFont typeface="Wingdings" panose="05000000000000000000" pitchFamily="2" charset="2"/>
              <a:buNone/>
              <a:defRPr sz="1600" kern="1200">
                <a:solidFill>
                  <a:schemeClr val="bg1"/>
                </a:solidFill>
                <a:latin typeface="+mn-lt"/>
                <a:ea typeface="+mn-ea"/>
                <a:cs typeface="Arial" panose="020B0604020202020204" pitchFamily="34" charset="0"/>
              </a:defRPr>
            </a:lvl2pPr>
            <a:lvl3pPr marL="466344" indent="0" algn="l" defTabSz="914400" rtl="0" eaLnBrk="1" latinLnBrk="0" hangingPunct="1">
              <a:lnSpc>
                <a:spcPct val="100000"/>
              </a:lnSpc>
              <a:spcBef>
                <a:spcPts val="0"/>
              </a:spcBef>
              <a:spcAft>
                <a:spcPts val="300"/>
              </a:spcAft>
              <a:buFont typeface="Arial" panose="020B0604020202020204" pitchFamily="34" charset="0"/>
              <a:buNone/>
              <a:defRPr sz="1600" kern="1200">
                <a:solidFill>
                  <a:schemeClr val="bg1"/>
                </a:solidFill>
                <a:latin typeface="+mn-lt"/>
                <a:ea typeface="+mn-ea"/>
                <a:cs typeface="Arial" panose="020B0604020202020204" pitchFamily="34" charset="0"/>
              </a:defRPr>
            </a:lvl3pPr>
            <a:lvl4pPr marL="813816" indent="0" algn="l" defTabSz="914400" rtl="0" eaLnBrk="1" latinLnBrk="0" hangingPunct="1">
              <a:lnSpc>
                <a:spcPct val="100000"/>
              </a:lnSpc>
              <a:spcBef>
                <a:spcPts val="0"/>
              </a:spcBef>
              <a:spcAft>
                <a:spcPts val="300"/>
              </a:spcAft>
              <a:buFont typeface="Arial" panose="020B0604020202020204" pitchFamily="34" charset="0"/>
              <a:buNone/>
              <a:defRPr sz="1600" kern="1200">
                <a:solidFill>
                  <a:schemeClr val="bg1"/>
                </a:solidFill>
                <a:latin typeface="+mn-lt"/>
                <a:ea typeface="+mn-ea"/>
                <a:cs typeface="Arial" panose="020B0604020202020204" pitchFamily="34" charset="0"/>
              </a:defRPr>
            </a:lvl4pPr>
            <a:lvl5pPr marL="1161288" indent="0" algn="l" defTabSz="914400" rtl="0" eaLnBrk="1" latinLnBrk="0" hangingPunct="1">
              <a:lnSpc>
                <a:spcPct val="100000"/>
              </a:lnSpc>
              <a:spcBef>
                <a:spcPts val="0"/>
              </a:spcBef>
              <a:spcAft>
                <a:spcPts val="300"/>
              </a:spcAft>
              <a:buSzPct val="100000"/>
              <a:buFont typeface="Arial" panose="020B0604020202020204" pitchFamily="34" charset="0"/>
              <a:buNone/>
              <a:defRPr sz="1600" kern="1200">
                <a:solidFill>
                  <a:schemeClr val="bg1"/>
                </a:solidFill>
                <a:latin typeface="+mn-lt"/>
                <a:ea typeface="+mn-ea"/>
                <a:cs typeface="Arial" panose="020B0604020202020204" pitchFamily="34" charset="0"/>
              </a:defRPr>
            </a:lvl5pPr>
            <a:lvl6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6pPr>
            <a:lvl7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7pPr>
            <a:lvl8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8pPr>
            <a:lvl9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9pPr>
          </a:lstStyle>
          <a:p>
            <a:r>
              <a:rPr lang="en-US" sz="1050" i="1" dirty="0"/>
              <a:t>CONFIDENTIAL</a:t>
            </a:r>
          </a:p>
        </p:txBody>
      </p:sp>
    </p:spTree>
    <p:extLst>
      <p:ext uri="{BB962C8B-B14F-4D97-AF65-F5344CB8AC3E}">
        <p14:creationId xmlns:p14="http://schemas.microsoft.com/office/powerpoint/2010/main" val="46035524"/>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showMasterSp="0" preserve="1" userDrawn="1">
  <p:cSld name="1_Title">
    <p:bg>
      <p:bgPr>
        <a:solidFill>
          <a:schemeClr val="bg1"/>
        </a:solidFill>
        <a:effectLst/>
      </p:bgPr>
    </p:bg>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1F9F2487-C04B-4E89-A85F-F145412FF7CC}"/>
              </a:ext>
            </a:extLst>
          </p:cNvPr>
          <p:cNvGraphicFramePr>
            <a:graphicFrameLocks noChangeAspect="1"/>
          </p:cNvGraphicFramePr>
          <p:nvPr userDrawn="1">
            <p:custDataLst>
              <p:tags r:id="rId1"/>
            </p:custDataLst>
            <p:extLst>
              <p:ext uri="{D42A27DB-BD31-4B8C-83A1-F6EECF244321}">
                <p14:modId xmlns:p14="http://schemas.microsoft.com/office/powerpoint/2010/main" val="48693155"/>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9" imgW="592" imgH="591" progId="TCLayout.ActiveDocument.1">
                  <p:embed/>
                </p:oleObj>
              </mc:Choice>
              <mc:Fallback>
                <p:oleObj name="think-cell Slide" r:id="rId9" imgW="592" imgH="591" progId="TCLayout.ActiveDocument.1">
                  <p:embed/>
                  <p:pic>
                    <p:nvPicPr>
                      <p:cNvPr id="3" name="Object 2" hidden="1">
                        <a:extLst>
                          <a:ext uri="{FF2B5EF4-FFF2-40B4-BE49-F238E27FC236}">
                            <a16:creationId xmlns:a16="http://schemas.microsoft.com/office/drawing/2014/main" id="{1F9F2487-C04B-4E89-A85F-F145412FF7CC}"/>
                          </a:ext>
                        </a:extLst>
                      </p:cNvPr>
                      <p:cNvPicPr/>
                      <p:nvPr/>
                    </p:nvPicPr>
                    <p:blipFill>
                      <a:blip r:embed="rId10"/>
                      <a:stretch>
                        <a:fillRect/>
                      </a:stretch>
                    </p:blipFill>
                    <p:spPr>
                      <a:xfrm>
                        <a:off x="1588" y="1588"/>
                        <a:ext cx="1588" cy="1588"/>
                      </a:xfrm>
                      <a:prstGeom prst="rect">
                        <a:avLst/>
                      </a:prstGeom>
                    </p:spPr>
                  </p:pic>
                </p:oleObj>
              </mc:Fallback>
            </mc:AlternateContent>
          </a:graphicData>
        </a:graphic>
      </p:graphicFrame>
      <p:sp>
        <p:nvSpPr>
          <p:cNvPr id="4" name="Rectangle 3" hidden="1">
            <a:extLst>
              <a:ext uri="{FF2B5EF4-FFF2-40B4-BE49-F238E27FC236}">
                <a16:creationId xmlns:a16="http://schemas.microsoft.com/office/drawing/2014/main" id="{65956CE3-D200-4AF9-99E3-3BD7CEED13D2}"/>
              </a:ext>
            </a:extLst>
          </p:cNvPr>
          <p:cNvSpPr/>
          <p:nvPr userDrawn="1">
            <p:custDataLst>
              <p:tags r:id="rId2"/>
            </p:custDataLst>
          </p:nvPr>
        </p:nvSpPr>
        <p:spPr>
          <a:xfrm>
            <a:off x="0" y="0"/>
            <a:ext cx="158750" cy="158750"/>
          </a:xfrm>
          <a:prstGeom prst="rect">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a:spcBef>
                <a:spcPts val="300"/>
              </a:spcBef>
              <a:spcAft>
                <a:spcPts val="300"/>
              </a:spcAft>
            </a:pPr>
            <a:endParaRPr lang="en-US" sz="3400" b="1" i="0" baseline="0" dirty="0">
              <a:solidFill>
                <a:schemeClr val="bg1"/>
              </a:solidFill>
              <a:latin typeface="Arial" panose="020B0604020202020204" pitchFamily="34" charset="0"/>
              <a:ea typeface="+mj-ea"/>
              <a:cs typeface="+mj-cs"/>
              <a:sym typeface="Arial" panose="020B0604020202020204" pitchFamily="34" charset="0"/>
            </a:endParaRPr>
          </a:p>
        </p:txBody>
      </p:sp>
      <p:sp>
        <p:nvSpPr>
          <p:cNvPr id="7" name="Title">
            <a:extLst>
              <a:ext uri="{FF2B5EF4-FFF2-40B4-BE49-F238E27FC236}">
                <a16:creationId xmlns:a16="http://schemas.microsoft.com/office/drawing/2014/main" id="{EC187452-EF26-4A49-8688-4231C110BE03}"/>
              </a:ext>
            </a:extLst>
          </p:cNvPr>
          <p:cNvSpPr>
            <a:spLocks noGrp="1"/>
          </p:cNvSpPr>
          <p:nvPr>
            <p:ph type="title"/>
            <p:custDataLst>
              <p:tags r:id="rId3"/>
            </p:custDataLst>
          </p:nvPr>
        </p:nvSpPr>
        <p:spPr>
          <a:xfrm>
            <a:off x="412114" y="2406303"/>
            <a:ext cx="7487877" cy="523220"/>
          </a:xfrm>
          <a:noFill/>
          <a:ln/>
          <a:extLst>
            <a:ext uri="{909E8E84-426E-40DD-AFC4-6F175D3DCCD1}">
              <a14:hiddenFill xmlns:a14="http://schemas.microsoft.com/office/drawing/2010/main">
                <a:solidFill>
                  <a:srgbClr val="FFFFFF"/>
                </a:solidFill>
              </a14:hiddenFill>
            </a:ext>
          </a:extLst>
        </p:spPr>
        <p:txBody>
          <a:bodyPr vert="horz" wrap="square" lIns="0" tIns="0" rIns="0" bIns="0" rtlCol="0" anchor="b" anchorCtr="0">
            <a:spAutoFit/>
          </a:bodyPr>
          <a:lstStyle>
            <a:lvl1pPr>
              <a:defRPr lang="en-US" sz="3400" dirty="0"/>
            </a:lvl1pPr>
          </a:lstStyle>
          <a:p>
            <a:pPr lvl="0"/>
            <a:r>
              <a:rPr lang="en-US"/>
              <a:t>Click to edit Master title style</a:t>
            </a:r>
            <a:endParaRPr lang="en-US" dirty="0"/>
          </a:p>
        </p:txBody>
      </p:sp>
      <p:sp>
        <p:nvSpPr>
          <p:cNvPr id="8" name="Documenttype">
            <a:extLst>
              <a:ext uri="{FF2B5EF4-FFF2-40B4-BE49-F238E27FC236}">
                <a16:creationId xmlns:a16="http://schemas.microsoft.com/office/drawing/2014/main" id="{352FE74A-18F1-4E97-9130-944A69675F90}"/>
              </a:ext>
            </a:extLst>
          </p:cNvPr>
          <p:cNvSpPr>
            <a:spLocks noGrp="1"/>
          </p:cNvSpPr>
          <p:nvPr>
            <p:ph type="body" sz="quarter" idx="13" hasCustomPrompt="1"/>
            <p:custDataLst>
              <p:tags r:id="rId4"/>
            </p:custDataLst>
          </p:nvPr>
        </p:nvSpPr>
        <p:spPr>
          <a:xfrm>
            <a:off x="412114" y="4539678"/>
            <a:ext cx="7486100" cy="215444"/>
          </a:xfrm>
          <a:prstGeom prst="rect">
            <a:avLst/>
          </a:prstGeom>
          <a:noFill/>
          <a:ln/>
          <a:extLst>
            <a:ext uri="{909E8E84-426E-40DD-AFC4-6F175D3DCCD1}">
              <a14:hiddenFill xmlns:a14="http://schemas.microsoft.com/office/drawing/2010/main">
                <a:solidFill>
                  <a:srgbClr val="FFFFFF"/>
                </a:solidFill>
              </a14:hiddenFill>
            </a:ext>
          </a:extLst>
        </p:spPr>
        <p:txBody>
          <a:bodyPr vert="horz" wrap="square" lIns="0" tIns="0" rIns="0" bIns="0" rtlCol="0" anchor="t" anchorCtr="0">
            <a:spAutoFit/>
          </a:bodyPr>
          <a:lstStyle>
            <a:lvl1pPr>
              <a:defRPr lang="en-US" dirty="0"/>
            </a:lvl1pPr>
          </a:lstStyle>
          <a:p>
            <a:pPr lvl="0"/>
            <a:r>
              <a:rPr lang="en-US" dirty="0"/>
              <a:t>Edit date or title/role</a:t>
            </a:r>
          </a:p>
        </p:txBody>
      </p:sp>
      <p:sp>
        <p:nvSpPr>
          <p:cNvPr id="9" name="Subtitle">
            <a:extLst>
              <a:ext uri="{FF2B5EF4-FFF2-40B4-BE49-F238E27FC236}">
                <a16:creationId xmlns:a16="http://schemas.microsoft.com/office/drawing/2014/main" id="{FD5DF6FA-4E98-4564-8E2E-E3C01BE738EC}"/>
              </a:ext>
            </a:extLst>
          </p:cNvPr>
          <p:cNvSpPr>
            <a:spLocks noGrp="1"/>
          </p:cNvSpPr>
          <p:nvPr>
            <p:ph type="subTitle" idx="1"/>
            <p:custDataLst>
              <p:tags r:id="rId5"/>
            </p:custDataLst>
          </p:nvPr>
        </p:nvSpPr>
        <p:spPr>
          <a:xfrm>
            <a:off x="412114" y="3611490"/>
            <a:ext cx="7486100" cy="246221"/>
          </a:xfrm>
          <a:prstGeom prst="rect">
            <a:avLst/>
          </a:prstGeom>
          <a:noFill/>
          <a:ln/>
          <a:extLst>
            <a:ext uri="{909E8E84-426E-40DD-AFC4-6F175D3DCCD1}">
              <a14:hiddenFill xmlns:a14="http://schemas.microsoft.com/office/drawing/2010/main">
                <a:solidFill>
                  <a:srgbClr val="FFFFFF"/>
                </a:solidFill>
              </a14:hiddenFill>
            </a:ext>
          </a:extLst>
        </p:spPr>
        <p:txBody>
          <a:bodyPr vert="horz" wrap="square" lIns="0" tIns="0" rIns="0" bIns="0" rtlCol="0" anchor="t" anchorCtr="0">
            <a:spAutoFit/>
          </a:bodyPr>
          <a:lstStyle>
            <a:lvl1pPr>
              <a:defRPr lang="en-US" sz="1600" dirty="0"/>
            </a:lvl1pPr>
          </a:lstStyle>
          <a:p>
            <a:pPr lvl="0"/>
            <a:r>
              <a:rPr lang="en-US"/>
              <a:t>Click to edit Master subtitle style</a:t>
            </a:r>
            <a:endParaRPr lang="en-US" dirty="0"/>
          </a:p>
        </p:txBody>
      </p:sp>
      <p:sp>
        <p:nvSpPr>
          <p:cNvPr id="10" name="Documenttype">
            <a:extLst>
              <a:ext uri="{FF2B5EF4-FFF2-40B4-BE49-F238E27FC236}">
                <a16:creationId xmlns:a16="http://schemas.microsoft.com/office/drawing/2014/main" id="{C75C7875-9F5B-4F8C-8843-0F48FA31017B}"/>
              </a:ext>
            </a:extLst>
          </p:cNvPr>
          <p:cNvSpPr txBox="1">
            <a:spLocks/>
          </p:cNvSpPr>
          <p:nvPr userDrawn="1">
            <p:custDataLst>
              <p:tags r:id="rId6"/>
            </p:custDataLst>
          </p:nvPr>
        </p:nvSpPr>
        <p:spPr>
          <a:xfrm>
            <a:off x="5943600" y="5791112"/>
            <a:ext cx="2871621" cy="365213"/>
          </a:xfrm>
          <a:prstGeom prst="rect">
            <a:avLst/>
          </a:prstGeom>
        </p:spPr>
        <p:txBody>
          <a:bodyPr vert="horz" wrap="square" lIns="0" tIns="0" rIns="0" bIns="0" rtlCol="0">
            <a:noAutofit/>
          </a:bodyPr>
          <a:lstStyle>
            <a:lvl1pPr marL="0" indent="0" algn="l" defTabSz="914400" rtl="0" eaLnBrk="1" latinLnBrk="0" hangingPunct="1">
              <a:lnSpc>
                <a:spcPct val="100000"/>
              </a:lnSpc>
              <a:spcBef>
                <a:spcPts val="300"/>
              </a:spcBef>
              <a:spcAft>
                <a:spcPts val="300"/>
              </a:spcAft>
              <a:buFont typeface="Segoe UI" panose="020B0502040204020203" pitchFamily="34" charset="0"/>
              <a:buNone/>
              <a:defRPr sz="1400" kern="1200">
                <a:solidFill>
                  <a:schemeClr val="tx1"/>
                </a:solidFill>
                <a:latin typeface="+mn-lt"/>
                <a:ea typeface="+mn-ea"/>
                <a:cs typeface="Arial" panose="020B0604020202020204" pitchFamily="34" charset="0"/>
              </a:defRPr>
            </a:lvl1pPr>
            <a:lvl2pPr marL="115888" indent="0" algn="l" defTabSz="914400" rtl="0" eaLnBrk="1" latinLnBrk="0" hangingPunct="1">
              <a:lnSpc>
                <a:spcPct val="100000"/>
              </a:lnSpc>
              <a:spcBef>
                <a:spcPts val="0"/>
              </a:spcBef>
              <a:spcAft>
                <a:spcPts val="300"/>
              </a:spcAft>
              <a:buFont typeface="Wingdings" panose="05000000000000000000" pitchFamily="2" charset="2"/>
              <a:buNone/>
              <a:defRPr sz="1600" kern="1200">
                <a:solidFill>
                  <a:schemeClr val="bg1"/>
                </a:solidFill>
                <a:latin typeface="+mn-lt"/>
                <a:ea typeface="+mn-ea"/>
                <a:cs typeface="Arial" panose="020B0604020202020204" pitchFamily="34" charset="0"/>
              </a:defRPr>
            </a:lvl2pPr>
            <a:lvl3pPr marL="466344" indent="0" algn="l" defTabSz="914400" rtl="0" eaLnBrk="1" latinLnBrk="0" hangingPunct="1">
              <a:lnSpc>
                <a:spcPct val="100000"/>
              </a:lnSpc>
              <a:spcBef>
                <a:spcPts val="0"/>
              </a:spcBef>
              <a:spcAft>
                <a:spcPts val="300"/>
              </a:spcAft>
              <a:buFont typeface="Arial" panose="020B0604020202020204" pitchFamily="34" charset="0"/>
              <a:buNone/>
              <a:defRPr sz="1600" kern="1200">
                <a:solidFill>
                  <a:schemeClr val="bg1"/>
                </a:solidFill>
                <a:latin typeface="+mn-lt"/>
                <a:ea typeface="+mn-ea"/>
                <a:cs typeface="Arial" panose="020B0604020202020204" pitchFamily="34" charset="0"/>
              </a:defRPr>
            </a:lvl3pPr>
            <a:lvl4pPr marL="813816" indent="0" algn="l" defTabSz="914400" rtl="0" eaLnBrk="1" latinLnBrk="0" hangingPunct="1">
              <a:lnSpc>
                <a:spcPct val="100000"/>
              </a:lnSpc>
              <a:spcBef>
                <a:spcPts val="0"/>
              </a:spcBef>
              <a:spcAft>
                <a:spcPts val="300"/>
              </a:spcAft>
              <a:buFont typeface="Arial" panose="020B0604020202020204" pitchFamily="34" charset="0"/>
              <a:buNone/>
              <a:defRPr sz="1600" kern="1200">
                <a:solidFill>
                  <a:schemeClr val="bg1"/>
                </a:solidFill>
                <a:latin typeface="+mn-lt"/>
                <a:ea typeface="+mn-ea"/>
                <a:cs typeface="Arial" panose="020B0604020202020204" pitchFamily="34" charset="0"/>
              </a:defRPr>
            </a:lvl4pPr>
            <a:lvl5pPr marL="1161288" indent="0" algn="l" defTabSz="914400" rtl="0" eaLnBrk="1" latinLnBrk="0" hangingPunct="1">
              <a:lnSpc>
                <a:spcPct val="100000"/>
              </a:lnSpc>
              <a:spcBef>
                <a:spcPts val="0"/>
              </a:spcBef>
              <a:spcAft>
                <a:spcPts val="300"/>
              </a:spcAft>
              <a:buSzPct val="100000"/>
              <a:buFont typeface="Arial" panose="020B0604020202020204" pitchFamily="34" charset="0"/>
              <a:buNone/>
              <a:defRPr sz="1600" kern="1200">
                <a:solidFill>
                  <a:schemeClr val="bg1"/>
                </a:solidFill>
                <a:latin typeface="+mn-lt"/>
                <a:ea typeface="+mn-ea"/>
                <a:cs typeface="Arial" panose="020B0604020202020204" pitchFamily="34" charset="0"/>
              </a:defRPr>
            </a:lvl5pPr>
            <a:lvl6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6pPr>
            <a:lvl7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7pPr>
            <a:lvl8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8pPr>
            <a:lvl9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9pPr>
          </a:lstStyle>
          <a:p>
            <a:r>
              <a:rPr lang="en-US" sz="1050" i="1" dirty="0"/>
              <a:t>“This deck does not constitute legal, medical, accounting, tax, or other regulated advice, such as professional advice normally provided by licensed or certified practitioners.”</a:t>
            </a:r>
          </a:p>
        </p:txBody>
      </p:sp>
      <p:sp>
        <p:nvSpPr>
          <p:cNvPr id="11" name="Documenttype">
            <a:extLst>
              <a:ext uri="{FF2B5EF4-FFF2-40B4-BE49-F238E27FC236}">
                <a16:creationId xmlns:a16="http://schemas.microsoft.com/office/drawing/2014/main" id="{0B8B8608-922F-4E1E-AED3-C353CE198888}"/>
              </a:ext>
            </a:extLst>
          </p:cNvPr>
          <p:cNvSpPr txBox="1">
            <a:spLocks/>
          </p:cNvSpPr>
          <p:nvPr userDrawn="1">
            <p:custDataLst>
              <p:tags r:id="rId7"/>
            </p:custDataLst>
          </p:nvPr>
        </p:nvSpPr>
        <p:spPr>
          <a:xfrm>
            <a:off x="412114" y="5791112"/>
            <a:ext cx="2871621" cy="365213"/>
          </a:xfrm>
          <a:prstGeom prst="rect">
            <a:avLst/>
          </a:prstGeom>
        </p:spPr>
        <p:txBody>
          <a:bodyPr vert="horz" wrap="square" lIns="0" tIns="0" rIns="0" bIns="0" rtlCol="0" anchor="b">
            <a:noAutofit/>
          </a:bodyPr>
          <a:lstStyle>
            <a:lvl1pPr marL="0" indent="0" algn="l" defTabSz="914400" rtl="0" eaLnBrk="1" latinLnBrk="0" hangingPunct="1">
              <a:lnSpc>
                <a:spcPct val="100000"/>
              </a:lnSpc>
              <a:spcBef>
                <a:spcPts val="300"/>
              </a:spcBef>
              <a:spcAft>
                <a:spcPts val="300"/>
              </a:spcAft>
              <a:buFont typeface="Segoe UI" panose="020B0502040204020203" pitchFamily="34" charset="0"/>
              <a:buNone/>
              <a:defRPr sz="1400" kern="1200">
                <a:solidFill>
                  <a:schemeClr val="tx1"/>
                </a:solidFill>
                <a:latin typeface="+mn-lt"/>
                <a:ea typeface="+mn-ea"/>
                <a:cs typeface="Arial" panose="020B0604020202020204" pitchFamily="34" charset="0"/>
              </a:defRPr>
            </a:lvl1pPr>
            <a:lvl2pPr marL="115888" indent="0" algn="l" defTabSz="914400" rtl="0" eaLnBrk="1" latinLnBrk="0" hangingPunct="1">
              <a:lnSpc>
                <a:spcPct val="100000"/>
              </a:lnSpc>
              <a:spcBef>
                <a:spcPts val="0"/>
              </a:spcBef>
              <a:spcAft>
                <a:spcPts val="300"/>
              </a:spcAft>
              <a:buFont typeface="Wingdings" panose="05000000000000000000" pitchFamily="2" charset="2"/>
              <a:buNone/>
              <a:defRPr sz="1600" kern="1200">
                <a:solidFill>
                  <a:schemeClr val="bg1"/>
                </a:solidFill>
                <a:latin typeface="+mn-lt"/>
                <a:ea typeface="+mn-ea"/>
                <a:cs typeface="Arial" panose="020B0604020202020204" pitchFamily="34" charset="0"/>
              </a:defRPr>
            </a:lvl2pPr>
            <a:lvl3pPr marL="466344" indent="0" algn="l" defTabSz="914400" rtl="0" eaLnBrk="1" latinLnBrk="0" hangingPunct="1">
              <a:lnSpc>
                <a:spcPct val="100000"/>
              </a:lnSpc>
              <a:spcBef>
                <a:spcPts val="0"/>
              </a:spcBef>
              <a:spcAft>
                <a:spcPts val="300"/>
              </a:spcAft>
              <a:buFont typeface="Arial" panose="020B0604020202020204" pitchFamily="34" charset="0"/>
              <a:buNone/>
              <a:defRPr sz="1600" kern="1200">
                <a:solidFill>
                  <a:schemeClr val="bg1"/>
                </a:solidFill>
                <a:latin typeface="+mn-lt"/>
                <a:ea typeface="+mn-ea"/>
                <a:cs typeface="Arial" panose="020B0604020202020204" pitchFamily="34" charset="0"/>
              </a:defRPr>
            </a:lvl3pPr>
            <a:lvl4pPr marL="813816" indent="0" algn="l" defTabSz="914400" rtl="0" eaLnBrk="1" latinLnBrk="0" hangingPunct="1">
              <a:lnSpc>
                <a:spcPct val="100000"/>
              </a:lnSpc>
              <a:spcBef>
                <a:spcPts val="0"/>
              </a:spcBef>
              <a:spcAft>
                <a:spcPts val="300"/>
              </a:spcAft>
              <a:buFont typeface="Arial" panose="020B0604020202020204" pitchFamily="34" charset="0"/>
              <a:buNone/>
              <a:defRPr sz="1600" kern="1200">
                <a:solidFill>
                  <a:schemeClr val="bg1"/>
                </a:solidFill>
                <a:latin typeface="+mn-lt"/>
                <a:ea typeface="+mn-ea"/>
                <a:cs typeface="Arial" panose="020B0604020202020204" pitchFamily="34" charset="0"/>
              </a:defRPr>
            </a:lvl4pPr>
            <a:lvl5pPr marL="1161288" indent="0" algn="l" defTabSz="914400" rtl="0" eaLnBrk="1" latinLnBrk="0" hangingPunct="1">
              <a:lnSpc>
                <a:spcPct val="100000"/>
              </a:lnSpc>
              <a:spcBef>
                <a:spcPts val="0"/>
              </a:spcBef>
              <a:spcAft>
                <a:spcPts val="300"/>
              </a:spcAft>
              <a:buSzPct val="100000"/>
              <a:buFont typeface="Arial" panose="020B0604020202020204" pitchFamily="34" charset="0"/>
              <a:buNone/>
              <a:defRPr sz="1600" kern="1200">
                <a:solidFill>
                  <a:schemeClr val="bg1"/>
                </a:solidFill>
                <a:latin typeface="+mn-lt"/>
                <a:ea typeface="+mn-ea"/>
                <a:cs typeface="Arial" panose="020B0604020202020204" pitchFamily="34" charset="0"/>
              </a:defRPr>
            </a:lvl5pPr>
            <a:lvl6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6pPr>
            <a:lvl7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7pPr>
            <a:lvl8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8pPr>
            <a:lvl9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9pPr>
          </a:lstStyle>
          <a:p>
            <a:r>
              <a:rPr lang="en-US" sz="1050" i="1" dirty="0"/>
              <a:t>CONFIDENTIAL</a:t>
            </a:r>
          </a:p>
        </p:txBody>
      </p:sp>
      <p:sp>
        <p:nvSpPr>
          <p:cNvPr id="2" name="TextBox 1">
            <a:extLst>
              <a:ext uri="{FF2B5EF4-FFF2-40B4-BE49-F238E27FC236}">
                <a16:creationId xmlns:a16="http://schemas.microsoft.com/office/drawing/2014/main" id="{E3E43528-CD26-468A-9D6D-59D3816B67D2}"/>
              </a:ext>
            </a:extLst>
          </p:cNvPr>
          <p:cNvSpPr txBox="1"/>
          <p:nvPr userDrawn="1"/>
        </p:nvSpPr>
        <p:spPr>
          <a:xfrm>
            <a:off x="8545514" y="6435725"/>
            <a:ext cx="208756" cy="152400"/>
          </a:xfrm>
          <a:prstGeom prst="rect">
            <a:avLst/>
          </a:prstGeom>
          <a:ln w="6350">
            <a:noFill/>
            <a:miter lim="800000"/>
          </a:ln>
        </p:spPr>
        <p:txBody>
          <a:bodyPr vert="horz" wrap="none" lIns="0" tIns="0" rIns="0" bIns="0" rtlCol="0">
            <a:noAutofit/>
          </a:bodyPr>
          <a:lstStyle/>
          <a:p>
            <a:pPr algn="l">
              <a:spcBef>
                <a:spcPts val="300"/>
              </a:spcBef>
              <a:spcAft>
                <a:spcPts val="300"/>
              </a:spcAft>
              <a:buNone/>
            </a:pPr>
            <a:fld id="{32AC5E49-6859-42BA-BBE8-CE1F53348EC2}" type="slidenum">
              <a:rPr lang="en-US" sz="1000" b="0" i="0" baseline="0" smtClean="0"/>
              <a:pPr algn="l">
                <a:spcBef>
                  <a:spcPts val="300"/>
                </a:spcBef>
                <a:spcAft>
                  <a:spcPts val="300"/>
                </a:spcAft>
                <a:buNone/>
              </a:pPr>
              <a:t>‹#›</a:t>
            </a:fld>
            <a:endParaRPr lang="en-US" sz="1000" b="0" i="0" baseline="0" dirty="0"/>
          </a:p>
        </p:txBody>
      </p:sp>
    </p:spTree>
    <p:extLst>
      <p:ext uri="{BB962C8B-B14F-4D97-AF65-F5344CB8AC3E}">
        <p14:creationId xmlns:p14="http://schemas.microsoft.com/office/powerpoint/2010/main" val="2614099916"/>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preserve="1" userDrawn="1">
  <p:cSld name="Default">
    <p:spTree>
      <p:nvGrpSpPr>
        <p:cNvPr id="1" name=""/>
        <p:cNvGrpSpPr/>
        <p:nvPr/>
      </p:nvGrpSpPr>
      <p:grpSpPr>
        <a:xfrm>
          <a:off x="0" y="0"/>
          <a:ext cx="0" cy="0"/>
          <a:chOff x="0" y="0"/>
          <a:chExt cx="0" cy="0"/>
        </a:xfrm>
      </p:grpSpPr>
      <p:sp>
        <p:nvSpPr>
          <p:cNvPr id="5" name="Do not remove" hidden="1">
            <a:extLst>
              <a:ext uri="{FF2B5EF4-FFF2-40B4-BE49-F238E27FC236}">
                <a16:creationId xmlns:a16="http://schemas.microsoft.com/office/drawing/2014/main" id="{975D1B44-661B-4F7B-B8A0-9C458417D607}"/>
              </a:ext>
            </a:extLst>
          </p:cNvPr>
          <p:cNvSpPr/>
          <p:nvPr userDrawn="1">
            <p:custDataLst>
              <p:tags r:id="rId1"/>
            </p:custDataLst>
          </p:nvPr>
        </p:nvSpPr>
        <p:spPr>
          <a:xfrm>
            <a:off x="0" y="0"/>
            <a:ext cx="12700" cy="12700"/>
          </a:xfrm>
          <a:prstGeom prst="octagon">
            <a:avLst/>
          </a:prstGeom>
          <a:noFill/>
          <a:ln w="6350" cap="sq">
            <a:noFill/>
            <a:miter lim="800000"/>
          </a:ln>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ts val="300"/>
              </a:spcBef>
              <a:spcAft>
                <a:spcPts val="300"/>
              </a:spcAft>
            </a:pPr>
            <a:endParaRPr lang="en-US" sz="1600" dirty="0">
              <a:solidFill>
                <a:schemeClr val="tx1"/>
              </a:solidFill>
            </a:endParaRPr>
          </a:p>
        </p:txBody>
      </p:sp>
      <p:graphicFrame>
        <p:nvGraphicFramePr>
          <p:cNvPr id="3" name="Object 2" hidden="1">
            <a:extLst>
              <a:ext uri="{FF2B5EF4-FFF2-40B4-BE49-F238E27FC236}">
                <a16:creationId xmlns:a16="http://schemas.microsoft.com/office/drawing/2014/main" id="{5306E269-83F5-4510-A180-109E926BB41B}"/>
              </a:ext>
            </a:extLst>
          </p:cNvPr>
          <p:cNvGraphicFramePr>
            <a:graphicFrameLocks noChangeAspect="1"/>
          </p:cNvGraphicFramePr>
          <p:nvPr userDrawn="1">
            <p:custDataLst>
              <p:tags r:id="rId2"/>
            </p:custDataLst>
            <p:extLst>
              <p:ext uri="{D42A27DB-BD31-4B8C-83A1-F6EECF244321}">
                <p14:modId xmlns:p14="http://schemas.microsoft.com/office/powerpoint/2010/main" val="1743836228"/>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10" imgW="572" imgH="588" progId="TCLayout.ActiveDocument.1">
                  <p:embed/>
                </p:oleObj>
              </mc:Choice>
              <mc:Fallback>
                <p:oleObj name="think-cell Slide" r:id="rId10" imgW="572" imgH="588" progId="TCLayout.ActiveDocument.1">
                  <p:embed/>
                  <p:pic>
                    <p:nvPicPr>
                      <p:cNvPr id="3" name="Object 2" hidden="1">
                        <a:extLst>
                          <a:ext uri="{FF2B5EF4-FFF2-40B4-BE49-F238E27FC236}">
                            <a16:creationId xmlns:a16="http://schemas.microsoft.com/office/drawing/2014/main" id="{5306E269-83F5-4510-A180-109E926BB41B}"/>
                          </a:ext>
                        </a:extLst>
                      </p:cNvPr>
                      <p:cNvPicPr/>
                      <p:nvPr/>
                    </p:nvPicPr>
                    <p:blipFill>
                      <a:blip r:embed="rId11"/>
                      <a:stretch>
                        <a:fillRect/>
                      </a:stretch>
                    </p:blipFill>
                    <p:spPr>
                      <a:xfrm>
                        <a:off x="1588" y="1588"/>
                        <a:ext cx="1588" cy="1588"/>
                      </a:xfrm>
                      <a:prstGeom prst="rect">
                        <a:avLst/>
                      </a:prstGeom>
                    </p:spPr>
                  </p:pic>
                </p:oleObj>
              </mc:Fallback>
            </mc:AlternateContent>
          </a:graphicData>
        </a:graphic>
      </p:graphicFrame>
      <p:sp>
        <p:nvSpPr>
          <p:cNvPr id="4" name="Rectangle 3" hidden="1">
            <a:extLst>
              <a:ext uri="{FF2B5EF4-FFF2-40B4-BE49-F238E27FC236}">
                <a16:creationId xmlns:a16="http://schemas.microsoft.com/office/drawing/2014/main" id="{E6743208-2407-42A5-AA96-0B30899A9CB9}"/>
              </a:ext>
            </a:extLst>
          </p:cNvPr>
          <p:cNvSpPr/>
          <p:nvPr userDrawn="1">
            <p:custDataLst>
              <p:tags r:id="rId3"/>
            </p:custDataLst>
          </p:nvPr>
        </p:nvSpPr>
        <p:spPr>
          <a:xfrm>
            <a:off x="0" y="0"/>
            <a:ext cx="158750" cy="158750"/>
          </a:xfrm>
          <a:prstGeom prst="rect">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a:spcBef>
                <a:spcPts val="300"/>
              </a:spcBef>
              <a:spcAft>
                <a:spcPts val="300"/>
              </a:spcAft>
            </a:pPr>
            <a:endParaRPr lang="en-US" sz="2200" b="1" i="0" baseline="0" dirty="0">
              <a:solidFill>
                <a:schemeClr val="bg1"/>
              </a:solidFill>
              <a:latin typeface="Arial" panose="020B0604020202020204" pitchFamily="34" charset="0"/>
              <a:ea typeface="+mj-ea"/>
              <a:cs typeface="+mj-cs"/>
              <a:sym typeface="Arial" panose="020B0604020202020204" pitchFamily="34" charset="0"/>
            </a:endParaRPr>
          </a:p>
        </p:txBody>
      </p:sp>
      <p:sp>
        <p:nvSpPr>
          <p:cNvPr id="8" name="3. Subtitle">
            <a:extLst>
              <a:ext uri="{FF2B5EF4-FFF2-40B4-BE49-F238E27FC236}">
                <a16:creationId xmlns:a16="http://schemas.microsoft.com/office/drawing/2014/main" id="{EE021D34-D41C-4EE9-A72D-F8D1E4D69428}"/>
              </a:ext>
            </a:extLst>
          </p:cNvPr>
          <p:cNvSpPr>
            <a:spLocks noGrp="1"/>
          </p:cNvSpPr>
          <p:nvPr>
            <p:ph type="subTitle" idx="1"/>
            <p:custDataLst>
              <p:tags r:id="rId4"/>
            </p:custDataLst>
          </p:nvPr>
        </p:nvSpPr>
        <p:spPr>
          <a:xfrm>
            <a:off x="416052" y="525928"/>
            <a:ext cx="8311896" cy="246221"/>
          </a:xfrm>
          <a:prstGeom prst="rect">
            <a:avLst/>
          </a:prstGeom>
        </p:spPr>
        <p:txBody>
          <a:bodyPr vert="horz" wrap="square" lIns="0" tIns="0" rIns="0" bIns="0" rtlCol="0">
            <a:spAutoFit/>
          </a:bodyPr>
          <a:lstStyle>
            <a:lvl1pPr>
              <a:defRPr lang="en-US" sz="1600" dirty="0"/>
            </a:lvl1pPr>
          </a:lstStyle>
          <a:p>
            <a:pPr lvl="0">
              <a:buNone/>
            </a:pPr>
            <a:r>
              <a:rPr lang="en-US"/>
              <a:t>Click to edit Master subtitle style</a:t>
            </a:r>
            <a:endParaRPr lang="en-US" dirty="0"/>
          </a:p>
        </p:txBody>
      </p:sp>
      <p:sp>
        <p:nvSpPr>
          <p:cNvPr id="17" name="2. Slide Title">
            <a:extLst>
              <a:ext uri="{FF2B5EF4-FFF2-40B4-BE49-F238E27FC236}">
                <a16:creationId xmlns:a16="http://schemas.microsoft.com/office/drawing/2014/main" id="{2A02F3DA-248E-4A50-B54D-BAD18BAB3254}"/>
              </a:ext>
            </a:extLst>
          </p:cNvPr>
          <p:cNvSpPr>
            <a:spLocks noGrp="1"/>
          </p:cNvSpPr>
          <p:nvPr>
            <p:ph type="title"/>
            <p:custDataLst>
              <p:tags r:id="rId5"/>
            </p:custDataLst>
          </p:nvPr>
        </p:nvSpPr>
        <p:spPr>
          <a:xfrm>
            <a:off x="416052" y="173736"/>
            <a:ext cx="8311896" cy="338554"/>
          </a:xfrm>
        </p:spPr>
        <p:txBody>
          <a:bodyPr vert="horz" wrap="square" lIns="0" tIns="0" rIns="0" bIns="0" rtlCol="0" anchor="t" anchorCtr="0">
            <a:spAutoFit/>
          </a:bodyPr>
          <a:lstStyle>
            <a:lvl1pPr>
              <a:defRPr lang="en-US" dirty="0"/>
            </a:lvl1pPr>
          </a:lstStyle>
          <a:p>
            <a:pPr lvl="0"/>
            <a:r>
              <a:rPr lang="en-US"/>
              <a:t>Click to edit Master title style</a:t>
            </a:r>
            <a:endParaRPr lang="en-US" dirty="0"/>
          </a:p>
        </p:txBody>
      </p:sp>
      <p:sp>
        <p:nvSpPr>
          <p:cNvPr id="9" name="Slide Number">
            <a:extLst>
              <a:ext uri="{FF2B5EF4-FFF2-40B4-BE49-F238E27FC236}">
                <a16:creationId xmlns:a16="http://schemas.microsoft.com/office/drawing/2014/main" id="{3D1A1691-03F4-4B0C-8CAB-F8163BA54877}"/>
              </a:ext>
            </a:extLst>
          </p:cNvPr>
          <p:cNvSpPr>
            <a:spLocks noChangeArrowheads="1"/>
          </p:cNvSpPr>
          <p:nvPr userDrawn="1">
            <p:custDataLst>
              <p:tags r:id="rId6"/>
            </p:custDataLst>
          </p:nvPr>
        </p:nvSpPr>
        <p:spPr bwMode="ltGray">
          <a:xfrm>
            <a:off x="8476488" y="6501669"/>
            <a:ext cx="244126" cy="123111"/>
          </a:xfrm>
          <a:prstGeom prst="rect">
            <a:avLst/>
          </a:prstGeom>
          <a:noFill/>
          <a:ln w="9525" algn="ctr">
            <a:noFill/>
            <a:miter lim="800000"/>
            <a:headEnd/>
            <a:tailEnd/>
          </a:ln>
          <a:effectLst/>
        </p:spPr>
        <p:txBody>
          <a:bodyPr wrap="square" lIns="0" tIns="0" rIns="0" bIns="0" anchor="b">
            <a:spAutoFit/>
          </a:bodyPr>
          <a:lstStyle/>
          <a:p>
            <a:pPr algn="r" defTabSz="458047" fontAlgn="auto">
              <a:spcBef>
                <a:spcPts val="0"/>
              </a:spcBef>
              <a:spcAft>
                <a:spcPts val="0"/>
              </a:spcAft>
              <a:defRPr/>
            </a:pPr>
            <a:fld id="{4ABDCABE-3F10-B64C-92F1-862014417034}" type="slidenum">
              <a:rPr lang="en-US" sz="800" b="0" smtClean="0">
                <a:solidFill>
                  <a:schemeClr val="tx1"/>
                </a:solidFill>
                <a:latin typeface="+mn-lt"/>
                <a:ea typeface="+mn-ea"/>
                <a:cs typeface="Arial" panose="020B0604020202020204" pitchFamily="34" charset="0"/>
              </a:rPr>
              <a:pPr algn="r" defTabSz="458047" fontAlgn="auto">
                <a:spcBef>
                  <a:spcPts val="0"/>
                </a:spcBef>
                <a:spcAft>
                  <a:spcPts val="0"/>
                </a:spcAft>
                <a:defRPr/>
              </a:pPr>
              <a:t>‹#›</a:t>
            </a:fld>
            <a:endParaRPr lang="en-US" sz="800" b="0" dirty="0">
              <a:solidFill>
                <a:schemeClr val="tx1"/>
              </a:solidFill>
              <a:latin typeface="+mn-lt"/>
              <a:ea typeface="+mn-ea"/>
              <a:cs typeface="Arial" panose="020B0604020202020204" pitchFamily="34" charset="0"/>
            </a:endParaRPr>
          </a:p>
        </p:txBody>
      </p:sp>
      <p:sp>
        <p:nvSpPr>
          <p:cNvPr id="10" name="5. Source" hidden="1">
            <a:extLst>
              <a:ext uri="{FF2B5EF4-FFF2-40B4-BE49-F238E27FC236}">
                <a16:creationId xmlns:a16="http://schemas.microsoft.com/office/drawing/2014/main" id="{2D9802C1-17F2-4D5F-804F-01991074A31F}"/>
              </a:ext>
            </a:extLst>
          </p:cNvPr>
          <p:cNvSpPr txBox="1"/>
          <p:nvPr userDrawn="1">
            <p:custDataLst>
              <p:tags r:id="rId7"/>
            </p:custDataLst>
          </p:nvPr>
        </p:nvSpPr>
        <p:spPr>
          <a:xfrm>
            <a:off x="416052" y="6501669"/>
            <a:ext cx="4851907" cy="123111"/>
          </a:xfrm>
          <a:prstGeom prst="rect">
            <a:avLst/>
          </a:prstGeom>
        </p:spPr>
        <p:txBody>
          <a:bodyPr vert="horz" wrap="square" lIns="0" tIns="0" rIns="0" bIns="0" rtlCol="0" anchor="b">
            <a:spAutoFit/>
          </a:bodyPr>
          <a:lstStyle>
            <a:defPPr>
              <a:defRPr lang="en-US"/>
            </a:defPPr>
            <a:lvl1pPr indent="0">
              <a:lnSpc>
                <a:spcPct val="100000"/>
              </a:lnSpc>
              <a:spcBef>
                <a:spcPts val="300"/>
              </a:spcBef>
              <a:spcAft>
                <a:spcPts val="300"/>
              </a:spcAft>
              <a:buFont typeface="Segoe UI" panose="020B0502040204020203" pitchFamily="34" charset="0"/>
              <a:buChar char="​"/>
              <a:defRPr sz="800">
                <a:cs typeface="Arial" panose="020B0604020202020204" pitchFamily="34" charset="0"/>
              </a:defRPr>
            </a:lvl1pPr>
            <a:lvl2pPr marL="228600"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lvl="0"/>
            <a:r>
              <a:rPr lang="en-US" dirty="0"/>
              <a:t>Source: …</a:t>
            </a:r>
          </a:p>
        </p:txBody>
      </p:sp>
      <p:sp>
        <p:nvSpPr>
          <p:cNvPr id="11" name="1. On-page tracker">
            <a:extLst>
              <a:ext uri="{FF2B5EF4-FFF2-40B4-BE49-F238E27FC236}">
                <a16:creationId xmlns:a16="http://schemas.microsoft.com/office/drawing/2014/main" id="{DDE7FD00-47B4-4101-9C87-415DAC08A938}"/>
              </a:ext>
            </a:extLst>
          </p:cNvPr>
          <p:cNvSpPr>
            <a:spLocks noGrp="1"/>
          </p:cNvSpPr>
          <p:nvPr>
            <p:ph type="body" sz="quarter" idx="10" hasCustomPrompt="1"/>
            <p:custDataLst>
              <p:tags r:id="rId8"/>
            </p:custDataLst>
          </p:nvPr>
        </p:nvSpPr>
        <p:spPr>
          <a:xfrm>
            <a:off x="416052" y="41597"/>
            <a:ext cx="2765298" cy="123111"/>
          </a:xfrm>
          <a:prstGeom prst="rect">
            <a:avLst/>
          </a:prstGeom>
          <a:ln w="6350">
            <a:noFill/>
            <a:miter lim="800000"/>
          </a:ln>
        </p:spPr>
        <p:txBody>
          <a:bodyPr vert="horz" wrap="square" lIns="0" tIns="0" rIns="0" bIns="0" rtlCol="0">
            <a:spAutoFit/>
          </a:bodyPr>
          <a:lstStyle>
            <a:lvl1pPr>
              <a:defRPr lang="en-US" sz="800" b="0" dirty="0">
                <a:cs typeface="+mn-cs"/>
              </a:defRPr>
            </a:lvl1pPr>
          </a:lstStyle>
          <a:p>
            <a:pPr lvl="0"/>
            <a:r>
              <a:rPr lang="en-US" dirty="0"/>
              <a:t>Add tracker</a:t>
            </a:r>
          </a:p>
        </p:txBody>
      </p:sp>
    </p:spTree>
    <p:extLst>
      <p:ext uri="{BB962C8B-B14F-4D97-AF65-F5344CB8AC3E}">
        <p14:creationId xmlns:p14="http://schemas.microsoft.com/office/powerpoint/2010/main" val="2090794457"/>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preserve="1" userDrawn="1">
  <p:cSld name="Top Left">
    <p:spTree>
      <p:nvGrpSpPr>
        <p:cNvPr id="1" name=""/>
        <p:cNvGrpSpPr/>
        <p:nvPr/>
      </p:nvGrpSpPr>
      <p:grpSpPr>
        <a:xfrm>
          <a:off x="0" y="0"/>
          <a:ext cx="0" cy="0"/>
          <a:chOff x="0" y="0"/>
          <a:chExt cx="0" cy="0"/>
        </a:xfrm>
      </p:grpSpPr>
      <p:graphicFrame>
        <p:nvGraphicFramePr>
          <p:cNvPr id="5" name="Object 2" hidden="1">
            <a:extLst>
              <a:ext uri="{FF2B5EF4-FFF2-40B4-BE49-F238E27FC236}">
                <a16:creationId xmlns:a16="http://schemas.microsoft.com/office/drawing/2014/main" id="{B2D7514F-25FA-4E78-87EA-9310B631553C}"/>
              </a:ext>
            </a:extLst>
          </p:cNvPr>
          <p:cNvGraphicFramePr>
            <a:graphicFrameLocks noChangeAspect="1"/>
          </p:cNvGraphicFramePr>
          <p:nvPr userDrawn="1">
            <p:custDataLst>
              <p:tags r:id="rId1"/>
            </p:custDataLst>
            <p:extLst>
              <p:ext uri="{D42A27DB-BD31-4B8C-83A1-F6EECF244321}">
                <p14:modId xmlns:p14="http://schemas.microsoft.com/office/powerpoint/2010/main" val="3757717915"/>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9" imgW="592" imgH="591" progId="TCLayout.ActiveDocument.1">
                  <p:embed/>
                </p:oleObj>
              </mc:Choice>
              <mc:Fallback>
                <p:oleObj name="think-cell Slide" r:id="rId9" imgW="592" imgH="591" progId="TCLayout.ActiveDocument.1">
                  <p:embed/>
                  <p:pic>
                    <p:nvPicPr>
                      <p:cNvPr id="5" name="Object 2" hidden="1">
                        <a:extLst>
                          <a:ext uri="{FF2B5EF4-FFF2-40B4-BE49-F238E27FC236}">
                            <a16:creationId xmlns:a16="http://schemas.microsoft.com/office/drawing/2014/main" id="{B2D7514F-25FA-4E78-87EA-9310B631553C}"/>
                          </a:ext>
                        </a:extLst>
                      </p:cNvPr>
                      <p:cNvPicPr/>
                      <p:nvPr/>
                    </p:nvPicPr>
                    <p:blipFill>
                      <a:blip r:embed="rId10"/>
                      <a:stretch>
                        <a:fillRect/>
                      </a:stretch>
                    </p:blipFill>
                    <p:spPr>
                      <a:xfrm>
                        <a:off x="1588" y="1588"/>
                        <a:ext cx="1588" cy="1588"/>
                      </a:xfrm>
                      <a:prstGeom prst="rect">
                        <a:avLst/>
                      </a:prstGeom>
                    </p:spPr>
                  </p:pic>
                </p:oleObj>
              </mc:Fallback>
            </mc:AlternateContent>
          </a:graphicData>
        </a:graphic>
      </p:graphicFrame>
      <p:sp>
        <p:nvSpPr>
          <p:cNvPr id="2" name="Rectangle 3" hidden="1">
            <a:extLst>
              <a:ext uri="{FF2B5EF4-FFF2-40B4-BE49-F238E27FC236}">
                <a16:creationId xmlns:a16="http://schemas.microsoft.com/office/drawing/2014/main" id="{A22841F1-1D64-4B85-BE8E-90E9A69032D7}"/>
              </a:ext>
            </a:extLst>
          </p:cNvPr>
          <p:cNvSpPr/>
          <p:nvPr userDrawn="1">
            <p:custDataLst>
              <p:tags r:id="rId2"/>
            </p:custDataLst>
          </p:nvPr>
        </p:nvSpPr>
        <p:spPr>
          <a:xfrm>
            <a:off x="0" y="0"/>
            <a:ext cx="158750" cy="158750"/>
          </a:xfrm>
          <a:prstGeom prst="rect">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a:spcBef>
                <a:spcPts val="300"/>
              </a:spcBef>
              <a:spcAft>
                <a:spcPts val="300"/>
              </a:spcAft>
            </a:pPr>
            <a:endParaRPr lang="en-US" sz="2200" b="1" i="0" baseline="0" dirty="0">
              <a:solidFill>
                <a:schemeClr val="bg1"/>
              </a:solidFill>
              <a:latin typeface="Arial" panose="020B0604020202020204" pitchFamily="34" charset="0"/>
              <a:ea typeface="+mj-ea"/>
              <a:cs typeface="+mj-cs"/>
              <a:sym typeface="Arial" panose="020B0604020202020204" pitchFamily="34" charset="0"/>
            </a:endParaRPr>
          </a:p>
        </p:txBody>
      </p:sp>
      <p:sp>
        <p:nvSpPr>
          <p:cNvPr id="4" name="Slide Number">
            <a:extLst>
              <a:ext uri="{FF2B5EF4-FFF2-40B4-BE49-F238E27FC236}">
                <a16:creationId xmlns:a16="http://schemas.microsoft.com/office/drawing/2014/main" id="{734B9D0F-511D-4CA0-B397-BC4944905EF5}"/>
              </a:ext>
            </a:extLst>
          </p:cNvPr>
          <p:cNvSpPr>
            <a:spLocks noChangeArrowheads="1"/>
          </p:cNvSpPr>
          <p:nvPr userDrawn="1">
            <p:custDataLst>
              <p:tags r:id="rId3"/>
            </p:custDataLst>
          </p:nvPr>
        </p:nvSpPr>
        <p:spPr bwMode="ltGray">
          <a:xfrm>
            <a:off x="8476488" y="6501669"/>
            <a:ext cx="244126" cy="123111"/>
          </a:xfrm>
          <a:prstGeom prst="rect">
            <a:avLst/>
          </a:prstGeom>
          <a:noFill/>
          <a:ln w="9525" algn="ctr">
            <a:noFill/>
            <a:miter lim="800000"/>
            <a:headEnd/>
            <a:tailEnd/>
          </a:ln>
          <a:effectLst/>
        </p:spPr>
        <p:txBody>
          <a:bodyPr wrap="square" lIns="0" tIns="0" rIns="0" bIns="0" anchor="b">
            <a:spAutoFit/>
          </a:bodyPr>
          <a:lstStyle/>
          <a:p>
            <a:pPr algn="r" defTabSz="458047" fontAlgn="auto">
              <a:spcBef>
                <a:spcPts val="0"/>
              </a:spcBef>
              <a:spcAft>
                <a:spcPts val="0"/>
              </a:spcAft>
              <a:defRPr/>
            </a:pPr>
            <a:fld id="{4ABDCABE-3F10-B64C-92F1-862014417034}" type="slidenum">
              <a:rPr lang="en-US" sz="800" smtClean="0">
                <a:solidFill>
                  <a:schemeClr val="tx1"/>
                </a:solidFill>
                <a:latin typeface="+mn-lt"/>
                <a:ea typeface="+mn-ea"/>
                <a:cs typeface="Arial" panose="020B0604020202020204" pitchFamily="34" charset="0"/>
              </a:rPr>
              <a:pPr algn="r" defTabSz="458047" fontAlgn="auto">
                <a:spcBef>
                  <a:spcPts val="0"/>
                </a:spcBef>
                <a:spcAft>
                  <a:spcPts val="0"/>
                </a:spcAft>
                <a:defRPr/>
              </a:pPr>
              <a:t>‹#›</a:t>
            </a:fld>
            <a:endParaRPr lang="en-US" sz="800" dirty="0">
              <a:solidFill>
                <a:schemeClr val="tx1"/>
              </a:solidFill>
              <a:latin typeface="+mn-lt"/>
              <a:ea typeface="+mn-ea"/>
              <a:cs typeface="Arial" panose="020B0604020202020204" pitchFamily="34" charset="0"/>
            </a:endParaRPr>
          </a:p>
        </p:txBody>
      </p:sp>
      <p:sp>
        <p:nvSpPr>
          <p:cNvPr id="6" name="5. Source" hidden="1">
            <a:extLst>
              <a:ext uri="{FF2B5EF4-FFF2-40B4-BE49-F238E27FC236}">
                <a16:creationId xmlns:a16="http://schemas.microsoft.com/office/drawing/2014/main" id="{A8B4F948-0FE2-4D04-9E39-993C069D1792}"/>
              </a:ext>
            </a:extLst>
          </p:cNvPr>
          <p:cNvSpPr txBox="1"/>
          <p:nvPr userDrawn="1">
            <p:custDataLst>
              <p:tags r:id="rId4"/>
            </p:custDataLst>
          </p:nvPr>
        </p:nvSpPr>
        <p:spPr>
          <a:xfrm>
            <a:off x="416052" y="6501669"/>
            <a:ext cx="4851907" cy="123111"/>
          </a:xfrm>
          <a:prstGeom prst="rect">
            <a:avLst/>
          </a:prstGeom>
        </p:spPr>
        <p:txBody>
          <a:bodyPr vert="horz" wrap="square" lIns="0" tIns="0" rIns="0" bIns="0" rtlCol="0" anchor="b">
            <a:spAutoFit/>
          </a:bodyPr>
          <a:lstStyle>
            <a:defPPr>
              <a:defRPr lang="en-US"/>
            </a:defPPr>
            <a:lvl1pPr indent="0">
              <a:lnSpc>
                <a:spcPct val="100000"/>
              </a:lnSpc>
              <a:spcBef>
                <a:spcPts val="300"/>
              </a:spcBef>
              <a:spcAft>
                <a:spcPts val="300"/>
              </a:spcAft>
              <a:buFont typeface="Segoe UI" panose="020B0502040204020203" pitchFamily="34" charset="0"/>
              <a:buChar char="​"/>
              <a:defRPr sz="800">
                <a:cs typeface="Arial" panose="020B0604020202020204" pitchFamily="34" charset="0"/>
              </a:defRPr>
            </a:lvl1pPr>
            <a:lvl2pPr marL="228600"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lvl="0"/>
            <a:r>
              <a:rPr lang="en-US" dirty="0"/>
              <a:t>Source: …</a:t>
            </a:r>
          </a:p>
        </p:txBody>
      </p:sp>
      <p:sp>
        <p:nvSpPr>
          <p:cNvPr id="8" name="1. On-page tracker">
            <a:extLst>
              <a:ext uri="{FF2B5EF4-FFF2-40B4-BE49-F238E27FC236}">
                <a16:creationId xmlns:a16="http://schemas.microsoft.com/office/drawing/2014/main" id="{9CB91F29-3E8E-4E50-9B98-43F571F5A08E}"/>
              </a:ext>
            </a:extLst>
          </p:cNvPr>
          <p:cNvSpPr>
            <a:spLocks noGrp="1"/>
          </p:cNvSpPr>
          <p:nvPr>
            <p:ph type="body" sz="quarter" idx="10" hasCustomPrompt="1"/>
            <p:custDataLst>
              <p:tags r:id="rId5"/>
            </p:custDataLst>
          </p:nvPr>
        </p:nvSpPr>
        <p:spPr>
          <a:xfrm>
            <a:off x="416052" y="41597"/>
            <a:ext cx="2765298" cy="123111"/>
          </a:xfrm>
          <a:prstGeom prst="rect">
            <a:avLst/>
          </a:prstGeom>
          <a:ln w="6350">
            <a:noFill/>
            <a:miter lim="800000"/>
          </a:ln>
        </p:spPr>
        <p:txBody>
          <a:bodyPr vert="horz" wrap="square" lIns="0" tIns="0" rIns="0" bIns="0" rtlCol="0">
            <a:spAutoFit/>
          </a:bodyPr>
          <a:lstStyle>
            <a:lvl1pPr>
              <a:defRPr lang="en-US" sz="800" b="0" dirty="0">
                <a:cs typeface="+mn-cs"/>
              </a:defRPr>
            </a:lvl1pPr>
          </a:lstStyle>
          <a:p>
            <a:pPr lvl="0"/>
            <a:r>
              <a:rPr lang="en-US" dirty="0"/>
              <a:t>Add tracker</a:t>
            </a:r>
          </a:p>
        </p:txBody>
      </p:sp>
      <p:sp>
        <p:nvSpPr>
          <p:cNvPr id="9" name="2. Slide Title">
            <a:extLst>
              <a:ext uri="{FF2B5EF4-FFF2-40B4-BE49-F238E27FC236}">
                <a16:creationId xmlns:a16="http://schemas.microsoft.com/office/drawing/2014/main" id="{EEB17CCB-26D9-483F-95BA-B527BFDD8A81}"/>
              </a:ext>
            </a:extLst>
          </p:cNvPr>
          <p:cNvSpPr>
            <a:spLocks noGrp="1"/>
          </p:cNvSpPr>
          <p:nvPr>
            <p:ph type="title"/>
            <p:custDataLst>
              <p:tags r:id="rId6"/>
            </p:custDataLst>
          </p:nvPr>
        </p:nvSpPr>
        <p:spPr>
          <a:xfrm>
            <a:off x="416052" y="1706565"/>
            <a:ext cx="2859786" cy="677108"/>
          </a:xfrm>
        </p:spPr>
        <p:txBody>
          <a:bodyPr anchor="t">
            <a:spAutoFit/>
          </a:bodyPr>
          <a:lstStyle>
            <a:lvl1pPr>
              <a:defRPr>
                <a:ln w="6350" cap="flat">
                  <a:noFill/>
                  <a:miter lim="800000"/>
                </a:ln>
              </a:defRPr>
            </a:lvl1pPr>
          </a:lstStyle>
          <a:p>
            <a:r>
              <a:rPr lang="en-US"/>
              <a:t>Click to edit Master title style</a:t>
            </a:r>
            <a:endParaRPr lang="en-US" dirty="0"/>
          </a:p>
        </p:txBody>
      </p:sp>
      <p:sp>
        <p:nvSpPr>
          <p:cNvPr id="10" name="Documenttype">
            <a:extLst>
              <a:ext uri="{FF2B5EF4-FFF2-40B4-BE49-F238E27FC236}">
                <a16:creationId xmlns:a16="http://schemas.microsoft.com/office/drawing/2014/main" id="{0ABC9AF6-5160-4451-8ECE-0567926D2BD3}"/>
              </a:ext>
            </a:extLst>
          </p:cNvPr>
          <p:cNvSpPr txBox="1">
            <a:spLocks/>
          </p:cNvSpPr>
          <p:nvPr userDrawn="1">
            <p:custDataLst>
              <p:tags r:id="rId7"/>
            </p:custDataLst>
          </p:nvPr>
        </p:nvSpPr>
        <p:spPr>
          <a:xfrm>
            <a:off x="412114" y="6419762"/>
            <a:ext cx="2871621" cy="365213"/>
          </a:xfrm>
          <a:prstGeom prst="rect">
            <a:avLst/>
          </a:prstGeom>
        </p:spPr>
        <p:txBody>
          <a:bodyPr vert="horz" wrap="square" lIns="0" tIns="0" rIns="0" bIns="0" rtlCol="0" anchor="b">
            <a:noAutofit/>
          </a:bodyPr>
          <a:lstStyle>
            <a:lvl1pPr marL="0" indent="0" algn="l" defTabSz="914400" rtl="0" eaLnBrk="1" latinLnBrk="0" hangingPunct="1">
              <a:lnSpc>
                <a:spcPct val="100000"/>
              </a:lnSpc>
              <a:spcBef>
                <a:spcPts val="300"/>
              </a:spcBef>
              <a:spcAft>
                <a:spcPts val="300"/>
              </a:spcAft>
              <a:buFont typeface="Segoe UI" panose="020B0502040204020203" pitchFamily="34" charset="0"/>
              <a:buNone/>
              <a:defRPr sz="1400" kern="1200">
                <a:solidFill>
                  <a:schemeClr val="tx1"/>
                </a:solidFill>
                <a:latin typeface="+mn-lt"/>
                <a:ea typeface="+mn-ea"/>
                <a:cs typeface="Arial" panose="020B0604020202020204" pitchFamily="34" charset="0"/>
              </a:defRPr>
            </a:lvl1pPr>
            <a:lvl2pPr marL="115888" indent="0" algn="l" defTabSz="914400" rtl="0" eaLnBrk="1" latinLnBrk="0" hangingPunct="1">
              <a:lnSpc>
                <a:spcPct val="100000"/>
              </a:lnSpc>
              <a:spcBef>
                <a:spcPts val="0"/>
              </a:spcBef>
              <a:spcAft>
                <a:spcPts val="300"/>
              </a:spcAft>
              <a:buFont typeface="Wingdings" panose="05000000000000000000" pitchFamily="2" charset="2"/>
              <a:buNone/>
              <a:defRPr sz="1600" kern="1200">
                <a:solidFill>
                  <a:schemeClr val="bg1"/>
                </a:solidFill>
                <a:latin typeface="+mn-lt"/>
                <a:ea typeface="+mn-ea"/>
                <a:cs typeface="Arial" panose="020B0604020202020204" pitchFamily="34" charset="0"/>
              </a:defRPr>
            </a:lvl2pPr>
            <a:lvl3pPr marL="466344" indent="0" algn="l" defTabSz="914400" rtl="0" eaLnBrk="1" latinLnBrk="0" hangingPunct="1">
              <a:lnSpc>
                <a:spcPct val="100000"/>
              </a:lnSpc>
              <a:spcBef>
                <a:spcPts val="0"/>
              </a:spcBef>
              <a:spcAft>
                <a:spcPts val="300"/>
              </a:spcAft>
              <a:buFont typeface="Arial" panose="020B0604020202020204" pitchFamily="34" charset="0"/>
              <a:buNone/>
              <a:defRPr sz="1600" kern="1200">
                <a:solidFill>
                  <a:schemeClr val="bg1"/>
                </a:solidFill>
                <a:latin typeface="+mn-lt"/>
                <a:ea typeface="+mn-ea"/>
                <a:cs typeface="Arial" panose="020B0604020202020204" pitchFamily="34" charset="0"/>
              </a:defRPr>
            </a:lvl3pPr>
            <a:lvl4pPr marL="813816" indent="0" algn="l" defTabSz="914400" rtl="0" eaLnBrk="1" latinLnBrk="0" hangingPunct="1">
              <a:lnSpc>
                <a:spcPct val="100000"/>
              </a:lnSpc>
              <a:spcBef>
                <a:spcPts val="0"/>
              </a:spcBef>
              <a:spcAft>
                <a:spcPts val="300"/>
              </a:spcAft>
              <a:buFont typeface="Arial" panose="020B0604020202020204" pitchFamily="34" charset="0"/>
              <a:buNone/>
              <a:defRPr sz="1600" kern="1200">
                <a:solidFill>
                  <a:schemeClr val="bg1"/>
                </a:solidFill>
                <a:latin typeface="+mn-lt"/>
                <a:ea typeface="+mn-ea"/>
                <a:cs typeface="Arial" panose="020B0604020202020204" pitchFamily="34" charset="0"/>
              </a:defRPr>
            </a:lvl4pPr>
            <a:lvl5pPr marL="1161288" indent="0" algn="l" defTabSz="914400" rtl="0" eaLnBrk="1" latinLnBrk="0" hangingPunct="1">
              <a:lnSpc>
                <a:spcPct val="100000"/>
              </a:lnSpc>
              <a:spcBef>
                <a:spcPts val="0"/>
              </a:spcBef>
              <a:spcAft>
                <a:spcPts val="300"/>
              </a:spcAft>
              <a:buSzPct val="100000"/>
              <a:buFont typeface="Arial" panose="020B0604020202020204" pitchFamily="34" charset="0"/>
              <a:buNone/>
              <a:defRPr sz="1600" kern="1200">
                <a:solidFill>
                  <a:schemeClr val="bg1"/>
                </a:solidFill>
                <a:latin typeface="+mn-lt"/>
                <a:ea typeface="+mn-ea"/>
                <a:cs typeface="Arial" panose="020B0604020202020204" pitchFamily="34" charset="0"/>
              </a:defRPr>
            </a:lvl5pPr>
            <a:lvl6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6pPr>
            <a:lvl7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7pPr>
            <a:lvl8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8pPr>
            <a:lvl9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9pPr>
          </a:lstStyle>
          <a:p>
            <a:r>
              <a:rPr lang="en-US" sz="900" i="1" dirty="0"/>
              <a:t>Confidential, Draft and Pre-Decisional</a:t>
            </a:r>
          </a:p>
        </p:txBody>
      </p:sp>
    </p:spTree>
    <p:extLst>
      <p:ext uri="{BB962C8B-B14F-4D97-AF65-F5344CB8AC3E}">
        <p14:creationId xmlns:p14="http://schemas.microsoft.com/office/powerpoint/2010/main" val="672743560"/>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preserve="1" userDrawn="1">
  <p:cSld name="Mid Left">
    <p:spTree>
      <p:nvGrpSpPr>
        <p:cNvPr id="1" name=""/>
        <p:cNvGrpSpPr/>
        <p:nvPr/>
      </p:nvGrpSpPr>
      <p:grpSpPr>
        <a:xfrm>
          <a:off x="0" y="0"/>
          <a:ext cx="0" cy="0"/>
          <a:chOff x="0" y="0"/>
          <a:chExt cx="0" cy="0"/>
        </a:xfrm>
      </p:grpSpPr>
      <p:graphicFrame>
        <p:nvGraphicFramePr>
          <p:cNvPr id="4" name="Object 2" hidden="1">
            <a:extLst>
              <a:ext uri="{FF2B5EF4-FFF2-40B4-BE49-F238E27FC236}">
                <a16:creationId xmlns:a16="http://schemas.microsoft.com/office/drawing/2014/main" id="{F2127110-9E20-4E63-ACC1-B73E30E4EFC4}"/>
              </a:ext>
            </a:extLst>
          </p:cNvPr>
          <p:cNvGraphicFramePr>
            <a:graphicFrameLocks noChangeAspect="1"/>
          </p:cNvGraphicFramePr>
          <p:nvPr userDrawn="1">
            <p:custDataLst>
              <p:tags r:id="rId1"/>
            </p:custDataLst>
            <p:extLst>
              <p:ext uri="{D42A27DB-BD31-4B8C-83A1-F6EECF244321}">
                <p14:modId xmlns:p14="http://schemas.microsoft.com/office/powerpoint/2010/main" val="193506640"/>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9" imgW="592" imgH="591" progId="TCLayout.ActiveDocument.1">
                  <p:embed/>
                </p:oleObj>
              </mc:Choice>
              <mc:Fallback>
                <p:oleObj name="think-cell Slide" r:id="rId9" imgW="592" imgH="591" progId="TCLayout.ActiveDocument.1">
                  <p:embed/>
                  <p:pic>
                    <p:nvPicPr>
                      <p:cNvPr id="4" name="Object 2" hidden="1">
                        <a:extLst>
                          <a:ext uri="{FF2B5EF4-FFF2-40B4-BE49-F238E27FC236}">
                            <a16:creationId xmlns:a16="http://schemas.microsoft.com/office/drawing/2014/main" id="{F2127110-9E20-4E63-ACC1-B73E30E4EFC4}"/>
                          </a:ext>
                        </a:extLst>
                      </p:cNvPr>
                      <p:cNvPicPr/>
                      <p:nvPr/>
                    </p:nvPicPr>
                    <p:blipFill>
                      <a:blip r:embed="rId10"/>
                      <a:stretch>
                        <a:fillRect/>
                      </a:stretch>
                    </p:blipFill>
                    <p:spPr>
                      <a:xfrm>
                        <a:off x="1588" y="1588"/>
                        <a:ext cx="1588" cy="1588"/>
                      </a:xfrm>
                      <a:prstGeom prst="rect">
                        <a:avLst/>
                      </a:prstGeom>
                    </p:spPr>
                  </p:pic>
                </p:oleObj>
              </mc:Fallback>
            </mc:AlternateContent>
          </a:graphicData>
        </a:graphic>
      </p:graphicFrame>
      <p:sp>
        <p:nvSpPr>
          <p:cNvPr id="2" name="Rectangle 3" hidden="1">
            <a:extLst>
              <a:ext uri="{FF2B5EF4-FFF2-40B4-BE49-F238E27FC236}">
                <a16:creationId xmlns:a16="http://schemas.microsoft.com/office/drawing/2014/main" id="{EFDF5F6E-91B7-43FD-B50F-BF43CDA9D087}"/>
              </a:ext>
            </a:extLst>
          </p:cNvPr>
          <p:cNvSpPr/>
          <p:nvPr userDrawn="1">
            <p:custDataLst>
              <p:tags r:id="rId2"/>
            </p:custDataLst>
          </p:nvPr>
        </p:nvSpPr>
        <p:spPr>
          <a:xfrm>
            <a:off x="0" y="0"/>
            <a:ext cx="158750" cy="158750"/>
          </a:xfrm>
          <a:prstGeom prst="rect">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a:spcBef>
                <a:spcPts val="300"/>
              </a:spcBef>
              <a:spcAft>
                <a:spcPts val="300"/>
              </a:spcAft>
            </a:pPr>
            <a:endParaRPr lang="en-US" sz="2200" b="1" i="0" baseline="0" dirty="0">
              <a:solidFill>
                <a:schemeClr val="bg1"/>
              </a:solidFill>
              <a:latin typeface="Arial" panose="020B0604020202020204" pitchFamily="34" charset="0"/>
              <a:ea typeface="+mj-ea"/>
              <a:cs typeface="+mj-cs"/>
              <a:sym typeface="Arial" panose="020B0604020202020204" pitchFamily="34" charset="0"/>
            </a:endParaRPr>
          </a:p>
        </p:txBody>
      </p:sp>
      <p:sp>
        <p:nvSpPr>
          <p:cNvPr id="6" name="Slide Number">
            <a:extLst>
              <a:ext uri="{FF2B5EF4-FFF2-40B4-BE49-F238E27FC236}">
                <a16:creationId xmlns:a16="http://schemas.microsoft.com/office/drawing/2014/main" id="{C372AF80-95E2-4967-843F-6B78079F3DAC}"/>
              </a:ext>
            </a:extLst>
          </p:cNvPr>
          <p:cNvSpPr>
            <a:spLocks noChangeArrowheads="1"/>
          </p:cNvSpPr>
          <p:nvPr userDrawn="1">
            <p:custDataLst>
              <p:tags r:id="rId3"/>
            </p:custDataLst>
          </p:nvPr>
        </p:nvSpPr>
        <p:spPr bwMode="ltGray">
          <a:xfrm>
            <a:off x="8476488" y="6501669"/>
            <a:ext cx="244126" cy="123111"/>
          </a:xfrm>
          <a:prstGeom prst="rect">
            <a:avLst/>
          </a:prstGeom>
          <a:noFill/>
          <a:ln w="9525" algn="ctr">
            <a:noFill/>
            <a:miter lim="800000"/>
            <a:headEnd/>
            <a:tailEnd/>
          </a:ln>
          <a:effectLst/>
        </p:spPr>
        <p:txBody>
          <a:bodyPr wrap="square" lIns="0" tIns="0" rIns="0" bIns="0" anchor="b">
            <a:spAutoFit/>
          </a:bodyPr>
          <a:lstStyle/>
          <a:p>
            <a:pPr algn="r" defTabSz="458047" fontAlgn="auto">
              <a:spcBef>
                <a:spcPts val="0"/>
              </a:spcBef>
              <a:spcAft>
                <a:spcPts val="0"/>
              </a:spcAft>
              <a:defRPr/>
            </a:pPr>
            <a:fld id="{4ABDCABE-3F10-B64C-92F1-862014417034}" type="slidenum">
              <a:rPr lang="en-US" sz="800" smtClean="0">
                <a:solidFill>
                  <a:schemeClr val="tx1"/>
                </a:solidFill>
                <a:latin typeface="+mn-lt"/>
                <a:ea typeface="+mn-ea"/>
                <a:cs typeface="Arial" panose="020B0604020202020204" pitchFamily="34" charset="0"/>
              </a:rPr>
              <a:pPr algn="r" defTabSz="458047" fontAlgn="auto">
                <a:spcBef>
                  <a:spcPts val="0"/>
                </a:spcBef>
                <a:spcAft>
                  <a:spcPts val="0"/>
                </a:spcAft>
                <a:defRPr/>
              </a:pPr>
              <a:t>‹#›</a:t>
            </a:fld>
            <a:endParaRPr lang="en-US" sz="800" dirty="0">
              <a:solidFill>
                <a:schemeClr val="tx1"/>
              </a:solidFill>
              <a:latin typeface="+mn-lt"/>
              <a:ea typeface="+mn-ea"/>
              <a:cs typeface="Arial" panose="020B0604020202020204" pitchFamily="34" charset="0"/>
            </a:endParaRPr>
          </a:p>
        </p:txBody>
      </p:sp>
      <p:sp>
        <p:nvSpPr>
          <p:cNvPr id="7" name="5. Source" hidden="1">
            <a:extLst>
              <a:ext uri="{FF2B5EF4-FFF2-40B4-BE49-F238E27FC236}">
                <a16:creationId xmlns:a16="http://schemas.microsoft.com/office/drawing/2014/main" id="{B107E86E-11CB-41EA-8315-43579BB9C69D}"/>
              </a:ext>
            </a:extLst>
          </p:cNvPr>
          <p:cNvSpPr txBox="1"/>
          <p:nvPr userDrawn="1">
            <p:custDataLst>
              <p:tags r:id="rId4"/>
            </p:custDataLst>
          </p:nvPr>
        </p:nvSpPr>
        <p:spPr>
          <a:xfrm>
            <a:off x="416052" y="6501669"/>
            <a:ext cx="4851907" cy="123111"/>
          </a:xfrm>
          <a:prstGeom prst="rect">
            <a:avLst/>
          </a:prstGeom>
        </p:spPr>
        <p:txBody>
          <a:bodyPr vert="horz" wrap="square" lIns="0" tIns="0" rIns="0" bIns="0" rtlCol="0" anchor="b">
            <a:spAutoFit/>
          </a:bodyPr>
          <a:lstStyle>
            <a:defPPr>
              <a:defRPr lang="en-US"/>
            </a:defPPr>
            <a:lvl1pPr indent="0">
              <a:lnSpc>
                <a:spcPct val="100000"/>
              </a:lnSpc>
              <a:spcBef>
                <a:spcPts val="300"/>
              </a:spcBef>
              <a:spcAft>
                <a:spcPts val="300"/>
              </a:spcAft>
              <a:buFont typeface="Segoe UI" panose="020B0502040204020203" pitchFamily="34" charset="0"/>
              <a:buChar char="​"/>
              <a:defRPr sz="800">
                <a:cs typeface="Arial" panose="020B0604020202020204" pitchFamily="34" charset="0"/>
              </a:defRPr>
            </a:lvl1pPr>
            <a:lvl2pPr marL="228600"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lvl="0"/>
            <a:r>
              <a:rPr lang="en-US" dirty="0"/>
              <a:t>Source: …</a:t>
            </a:r>
          </a:p>
        </p:txBody>
      </p:sp>
      <p:sp>
        <p:nvSpPr>
          <p:cNvPr id="8" name="1. On-page tracker">
            <a:extLst>
              <a:ext uri="{FF2B5EF4-FFF2-40B4-BE49-F238E27FC236}">
                <a16:creationId xmlns:a16="http://schemas.microsoft.com/office/drawing/2014/main" id="{6C43D9FF-C745-43A0-B707-D5AB591FB4EC}"/>
              </a:ext>
            </a:extLst>
          </p:cNvPr>
          <p:cNvSpPr>
            <a:spLocks noGrp="1"/>
          </p:cNvSpPr>
          <p:nvPr>
            <p:ph type="body" sz="quarter" idx="10" hasCustomPrompt="1"/>
            <p:custDataLst>
              <p:tags r:id="rId5"/>
            </p:custDataLst>
          </p:nvPr>
        </p:nvSpPr>
        <p:spPr>
          <a:xfrm>
            <a:off x="416052" y="41597"/>
            <a:ext cx="2765298" cy="123111"/>
          </a:xfrm>
          <a:prstGeom prst="rect">
            <a:avLst/>
          </a:prstGeom>
          <a:ln w="6350">
            <a:noFill/>
            <a:miter lim="800000"/>
          </a:ln>
        </p:spPr>
        <p:txBody>
          <a:bodyPr vert="horz" wrap="square" lIns="0" tIns="0" rIns="0" bIns="0" rtlCol="0">
            <a:spAutoFit/>
          </a:bodyPr>
          <a:lstStyle>
            <a:lvl1pPr>
              <a:defRPr lang="en-US" sz="800" b="0" dirty="0">
                <a:cs typeface="+mn-cs"/>
              </a:defRPr>
            </a:lvl1pPr>
          </a:lstStyle>
          <a:p>
            <a:pPr lvl="0"/>
            <a:r>
              <a:rPr lang="en-US" dirty="0"/>
              <a:t>Add tracker</a:t>
            </a:r>
          </a:p>
        </p:txBody>
      </p:sp>
      <p:sp>
        <p:nvSpPr>
          <p:cNvPr id="10" name="2. Slide Title">
            <a:extLst>
              <a:ext uri="{FF2B5EF4-FFF2-40B4-BE49-F238E27FC236}">
                <a16:creationId xmlns:a16="http://schemas.microsoft.com/office/drawing/2014/main" id="{544AA57B-050A-470F-B9D0-A7EB19B84B12}"/>
              </a:ext>
            </a:extLst>
          </p:cNvPr>
          <p:cNvSpPr>
            <a:spLocks noGrp="1"/>
          </p:cNvSpPr>
          <p:nvPr>
            <p:ph type="title"/>
            <p:custDataLst>
              <p:tags r:id="rId6"/>
            </p:custDataLst>
          </p:nvPr>
        </p:nvSpPr>
        <p:spPr>
          <a:xfrm>
            <a:off x="416052" y="3090450"/>
            <a:ext cx="3799332" cy="677108"/>
          </a:xfrm>
        </p:spPr>
        <p:txBody>
          <a:bodyPr rIns="365760" anchor="ctr">
            <a:noAutofit/>
          </a:bodyPr>
          <a:lstStyle>
            <a:lvl1pPr>
              <a:defRPr>
                <a:ln w="6350" cap="flat">
                  <a:noFill/>
                  <a:miter lim="800000"/>
                </a:ln>
              </a:defRPr>
            </a:lvl1pPr>
          </a:lstStyle>
          <a:p>
            <a:r>
              <a:rPr lang="en-US"/>
              <a:t>Click to edit Master title style</a:t>
            </a:r>
            <a:endParaRPr lang="en-US" dirty="0"/>
          </a:p>
        </p:txBody>
      </p:sp>
      <p:sp>
        <p:nvSpPr>
          <p:cNvPr id="9" name="Documenttype">
            <a:extLst>
              <a:ext uri="{FF2B5EF4-FFF2-40B4-BE49-F238E27FC236}">
                <a16:creationId xmlns:a16="http://schemas.microsoft.com/office/drawing/2014/main" id="{D5D9F919-7521-44EA-9A91-4EC8F5D22109}"/>
              </a:ext>
            </a:extLst>
          </p:cNvPr>
          <p:cNvSpPr txBox="1">
            <a:spLocks/>
          </p:cNvSpPr>
          <p:nvPr userDrawn="1">
            <p:custDataLst>
              <p:tags r:id="rId7"/>
            </p:custDataLst>
          </p:nvPr>
        </p:nvSpPr>
        <p:spPr>
          <a:xfrm>
            <a:off x="412114" y="6419762"/>
            <a:ext cx="2871621" cy="365213"/>
          </a:xfrm>
          <a:prstGeom prst="rect">
            <a:avLst/>
          </a:prstGeom>
        </p:spPr>
        <p:txBody>
          <a:bodyPr vert="horz" wrap="square" lIns="0" tIns="0" rIns="0" bIns="0" rtlCol="0" anchor="b">
            <a:noAutofit/>
          </a:bodyPr>
          <a:lstStyle>
            <a:lvl1pPr marL="0" indent="0" algn="l" defTabSz="914400" rtl="0" eaLnBrk="1" latinLnBrk="0" hangingPunct="1">
              <a:lnSpc>
                <a:spcPct val="100000"/>
              </a:lnSpc>
              <a:spcBef>
                <a:spcPts val="300"/>
              </a:spcBef>
              <a:spcAft>
                <a:spcPts val="300"/>
              </a:spcAft>
              <a:buFont typeface="Segoe UI" panose="020B0502040204020203" pitchFamily="34" charset="0"/>
              <a:buNone/>
              <a:defRPr sz="1400" kern="1200">
                <a:solidFill>
                  <a:schemeClr val="tx1"/>
                </a:solidFill>
                <a:latin typeface="+mn-lt"/>
                <a:ea typeface="+mn-ea"/>
                <a:cs typeface="Arial" panose="020B0604020202020204" pitchFamily="34" charset="0"/>
              </a:defRPr>
            </a:lvl1pPr>
            <a:lvl2pPr marL="115888" indent="0" algn="l" defTabSz="914400" rtl="0" eaLnBrk="1" latinLnBrk="0" hangingPunct="1">
              <a:lnSpc>
                <a:spcPct val="100000"/>
              </a:lnSpc>
              <a:spcBef>
                <a:spcPts val="0"/>
              </a:spcBef>
              <a:spcAft>
                <a:spcPts val="300"/>
              </a:spcAft>
              <a:buFont typeface="Wingdings" panose="05000000000000000000" pitchFamily="2" charset="2"/>
              <a:buNone/>
              <a:defRPr sz="1600" kern="1200">
                <a:solidFill>
                  <a:schemeClr val="bg1"/>
                </a:solidFill>
                <a:latin typeface="+mn-lt"/>
                <a:ea typeface="+mn-ea"/>
                <a:cs typeface="Arial" panose="020B0604020202020204" pitchFamily="34" charset="0"/>
              </a:defRPr>
            </a:lvl2pPr>
            <a:lvl3pPr marL="466344" indent="0" algn="l" defTabSz="914400" rtl="0" eaLnBrk="1" latinLnBrk="0" hangingPunct="1">
              <a:lnSpc>
                <a:spcPct val="100000"/>
              </a:lnSpc>
              <a:spcBef>
                <a:spcPts val="0"/>
              </a:spcBef>
              <a:spcAft>
                <a:spcPts val="300"/>
              </a:spcAft>
              <a:buFont typeface="Arial" panose="020B0604020202020204" pitchFamily="34" charset="0"/>
              <a:buNone/>
              <a:defRPr sz="1600" kern="1200">
                <a:solidFill>
                  <a:schemeClr val="bg1"/>
                </a:solidFill>
                <a:latin typeface="+mn-lt"/>
                <a:ea typeface="+mn-ea"/>
                <a:cs typeface="Arial" panose="020B0604020202020204" pitchFamily="34" charset="0"/>
              </a:defRPr>
            </a:lvl3pPr>
            <a:lvl4pPr marL="813816" indent="0" algn="l" defTabSz="914400" rtl="0" eaLnBrk="1" latinLnBrk="0" hangingPunct="1">
              <a:lnSpc>
                <a:spcPct val="100000"/>
              </a:lnSpc>
              <a:spcBef>
                <a:spcPts val="0"/>
              </a:spcBef>
              <a:spcAft>
                <a:spcPts val="300"/>
              </a:spcAft>
              <a:buFont typeface="Arial" panose="020B0604020202020204" pitchFamily="34" charset="0"/>
              <a:buNone/>
              <a:defRPr sz="1600" kern="1200">
                <a:solidFill>
                  <a:schemeClr val="bg1"/>
                </a:solidFill>
                <a:latin typeface="+mn-lt"/>
                <a:ea typeface="+mn-ea"/>
                <a:cs typeface="Arial" panose="020B0604020202020204" pitchFamily="34" charset="0"/>
              </a:defRPr>
            </a:lvl4pPr>
            <a:lvl5pPr marL="1161288" indent="0" algn="l" defTabSz="914400" rtl="0" eaLnBrk="1" latinLnBrk="0" hangingPunct="1">
              <a:lnSpc>
                <a:spcPct val="100000"/>
              </a:lnSpc>
              <a:spcBef>
                <a:spcPts val="0"/>
              </a:spcBef>
              <a:spcAft>
                <a:spcPts val="300"/>
              </a:spcAft>
              <a:buSzPct val="100000"/>
              <a:buFont typeface="Arial" panose="020B0604020202020204" pitchFamily="34" charset="0"/>
              <a:buNone/>
              <a:defRPr sz="1600" kern="1200">
                <a:solidFill>
                  <a:schemeClr val="bg1"/>
                </a:solidFill>
                <a:latin typeface="+mn-lt"/>
                <a:ea typeface="+mn-ea"/>
                <a:cs typeface="Arial" panose="020B0604020202020204" pitchFamily="34" charset="0"/>
              </a:defRPr>
            </a:lvl5pPr>
            <a:lvl6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6pPr>
            <a:lvl7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7pPr>
            <a:lvl8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8pPr>
            <a:lvl9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9pPr>
          </a:lstStyle>
          <a:p>
            <a:r>
              <a:rPr lang="en-US" sz="900" i="1" dirty="0"/>
              <a:t>Confidential, Draft and Pre-Decisional</a:t>
            </a:r>
          </a:p>
        </p:txBody>
      </p:sp>
    </p:spTree>
    <p:extLst>
      <p:ext uri="{BB962C8B-B14F-4D97-AF65-F5344CB8AC3E}">
        <p14:creationId xmlns:p14="http://schemas.microsoft.com/office/powerpoint/2010/main" val="509879171"/>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preserve="1" userDrawn="1">
  <p:cSld name="Section">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F6E78EB6-BD2E-4D6E-862A-ED6E403B39AB}"/>
              </a:ext>
            </a:extLst>
          </p:cNvPr>
          <p:cNvGraphicFramePr>
            <a:graphicFrameLocks noChangeAspect="1"/>
          </p:cNvGraphicFramePr>
          <p:nvPr userDrawn="1">
            <p:custDataLst>
              <p:tags r:id="rId1"/>
            </p:custDataLst>
            <p:extLst>
              <p:ext uri="{D42A27DB-BD31-4B8C-83A1-F6EECF244321}">
                <p14:modId xmlns:p14="http://schemas.microsoft.com/office/powerpoint/2010/main" val="4028749384"/>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9" imgW="592" imgH="591" progId="TCLayout.ActiveDocument.1">
                  <p:embed/>
                </p:oleObj>
              </mc:Choice>
              <mc:Fallback>
                <p:oleObj name="think-cell Slide" r:id="rId9" imgW="592" imgH="591" progId="TCLayout.ActiveDocument.1">
                  <p:embed/>
                  <p:pic>
                    <p:nvPicPr>
                      <p:cNvPr id="3" name="Object 2" hidden="1">
                        <a:extLst>
                          <a:ext uri="{FF2B5EF4-FFF2-40B4-BE49-F238E27FC236}">
                            <a16:creationId xmlns:a16="http://schemas.microsoft.com/office/drawing/2014/main" id="{F6E78EB6-BD2E-4D6E-862A-ED6E403B39AB}"/>
                          </a:ext>
                        </a:extLst>
                      </p:cNvPr>
                      <p:cNvPicPr/>
                      <p:nvPr/>
                    </p:nvPicPr>
                    <p:blipFill>
                      <a:blip r:embed="rId10"/>
                      <a:stretch>
                        <a:fillRect/>
                      </a:stretch>
                    </p:blipFill>
                    <p:spPr>
                      <a:xfrm>
                        <a:off x="1588" y="1588"/>
                        <a:ext cx="1588" cy="1588"/>
                      </a:xfrm>
                      <a:prstGeom prst="rect">
                        <a:avLst/>
                      </a:prstGeom>
                    </p:spPr>
                  </p:pic>
                </p:oleObj>
              </mc:Fallback>
            </mc:AlternateContent>
          </a:graphicData>
        </a:graphic>
      </p:graphicFrame>
      <p:sp>
        <p:nvSpPr>
          <p:cNvPr id="4" name="Rectangle 3" hidden="1">
            <a:extLst>
              <a:ext uri="{FF2B5EF4-FFF2-40B4-BE49-F238E27FC236}">
                <a16:creationId xmlns:a16="http://schemas.microsoft.com/office/drawing/2014/main" id="{3BAE6BAF-DF7E-4BB6-8200-BAE77C25D76A}"/>
              </a:ext>
            </a:extLst>
          </p:cNvPr>
          <p:cNvSpPr/>
          <p:nvPr userDrawn="1">
            <p:custDataLst>
              <p:tags r:id="rId2"/>
            </p:custDataLst>
          </p:nvPr>
        </p:nvSpPr>
        <p:spPr>
          <a:xfrm>
            <a:off x="0" y="0"/>
            <a:ext cx="158750" cy="158750"/>
          </a:xfrm>
          <a:prstGeom prst="rect">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a:spcBef>
                <a:spcPts val="300"/>
              </a:spcBef>
              <a:spcAft>
                <a:spcPts val="300"/>
              </a:spcAft>
            </a:pPr>
            <a:endParaRPr lang="en-US" sz="3200" b="1" i="0" baseline="0" dirty="0">
              <a:solidFill>
                <a:schemeClr val="bg1"/>
              </a:solidFill>
              <a:latin typeface="Arial" panose="020B0604020202020204" pitchFamily="34" charset="0"/>
              <a:ea typeface="+mj-ea"/>
              <a:cs typeface="+mj-cs"/>
              <a:sym typeface="Arial" panose="020B0604020202020204" pitchFamily="34" charset="0"/>
            </a:endParaRPr>
          </a:p>
        </p:txBody>
      </p:sp>
      <p:sp>
        <p:nvSpPr>
          <p:cNvPr id="5" name="Slide Number">
            <a:extLst>
              <a:ext uri="{FF2B5EF4-FFF2-40B4-BE49-F238E27FC236}">
                <a16:creationId xmlns:a16="http://schemas.microsoft.com/office/drawing/2014/main" id="{6FE1FF87-A5BB-4972-8F6E-73AA93FD3E6D}"/>
              </a:ext>
            </a:extLst>
          </p:cNvPr>
          <p:cNvSpPr>
            <a:spLocks noChangeArrowheads="1"/>
          </p:cNvSpPr>
          <p:nvPr userDrawn="1">
            <p:custDataLst>
              <p:tags r:id="rId3"/>
            </p:custDataLst>
          </p:nvPr>
        </p:nvSpPr>
        <p:spPr bwMode="ltGray">
          <a:xfrm>
            <a:off x="8476488" y="6501669"/>
            <a:ext cx="244126" cy="123111"/>
          </a:xfrm>
          <a:prstGeom prst="rect">
            <a:avLst/>
          </a:prstGeom>
          <a:noFill/>
          <a:ln w="9525" algn="ctr">
            <a:noFill/>
            <a:miter lim="800000"/>
            <a:headEnd/>
            <a:tailEnd/>
          </a:ln>
          <a:effectLst/>
        </p:spPr>
        <p:txBody>
          <a:bodyPr wrap="square" lIns="0" tIns="0" rIns="0" bIns="0" anchor="b">
            <a:spAutoFit/>
          </a:bodyPr>
          <a:lstStyle/>
          <a:p>
            <a:pPr algn="r" defTabSz="458047" fontAlgn="auto">
              <a:spcBef>
                <a:spcPts val="0"/>
              </a:spcBef>
              <a:spcAft>
                <a:spcPts val="0"/>
              </a:spcAft>
              <a:defRPr/>
            </a:pPr>
            <a:fld id="{4ABDCABE-3F10-B64C-92F1-862014417034}" type="slidenum">
              <a:rPr lang="en-US" sz="800" smtClean="0">
                <a:solidFill>
                  <a:schemeClr val="tx1"/>
                </a:solidFill>
                <a:latin typeface="+mn-lt"/>
                <a:ea typeface="+mn-ea"/>
                <a:cs typeface="Arial" panose="020B0604020202020204" pitchFamily="34" charset="0"/>
              </a:rPr>
              <a:pPr algn="r" defTabSz="458047" fontAlgn="auto">
                <a:spcBef>
                  <a:spcPts val="0"/>
                </a:spcBef>
                <a:spcAft>
                  <a:spcPts val="0"/>
                </a:spcAft>
                <a:defRPr/>
              </a:pPr>
              <a:t>‹#›</a:t>
            </a:fld>
            <a:endParaRPr lang="en-US" sz="800" dirty="0">
              <a:solidFill>
                <a:schemeClr val="tx1"/>
              </a:solidFill>
              <a:latin typeface="+mn-lt"/>
              <a:ea typeface="+mn-ea"/>
              <a:cs typeface="Arial" panose="020B0604020202020204" pitchFamily="34" charset="0"/>
            </a:endParaRPr>
          </a:p>
        </p:txBody>
      </p:sp>
      <p:sp>
        <p:nvSpPr>
          <p:cNvPr id="9" name="5. Source" hidden="1">
            <a:extLst>
              <a:ext uri="{FF2B5EF4-FFF2-40B4-BE49-F238E27FC236}">
                <a16:creationId xmlns:a16="http://schemas.microsoft.com/office/drawing/2014/main" id="{27C40733-AAB6-4B1C-9ABF-846569264BB2}"/>
              </a:ext>
            </a:extLst>
          </p:cNvPr>
          <p:cNvSpPr txBox="1"/>
          <p:nvPr userDrawn="1">
            <p:custDataLst>
              <p:tags r:id="rId4"/>
            </p:custDataLst>
          </p:nvPr>
        </p:nvSpPr>
        <p:spPr>
          <a:xfrm>
            <a:off x="416052" y="6501669"/>
            <a:ext cx="4851907" cy="123111"/>
          </a:xfrm>
          <a:prstGeom prst="rect">
            <a:avLst/>
          </a:prstGeom>
        </p:spPr>
        <p:txBody>
          <a:bodyPr vert="horz" wrap="square" lIns="0" tIns="0" rIns="0" bIns="0" rtlCol="0" anchor="b">
            <a:spAutoFit/>
          </a:bodyPr>
          <a:lstStyle>
            <a:defPPr>
              <a:defRPr lang="en-US"/>
            </a:defPPr>
            <a:lvl1pPr indent="0">
              <a:lnSpc>
                <a:spcPct val="100000"/>
              </a:lnSpc>
              <a:spcBef>
                <a:spcPts val="300"/>
              </a:spcBef>
              <a:spcAft>
                <a:spcPts val="300"/>
              </a:spcAft>
              <a:buFont typeface="Segoe UI" panose="020B0502040204020203" pitchFamily="34" charset="0"/>
              <a:buChar char="​"/>
              <a:defRPr sz="800">
                <a:cs typeface="Arial" panose="020B0604020202020204" pitchFamily="34" charset="0"/>
              </a:defRPr>
            </a:lvl1pPr>
            <a:lvl2pPr marL="228600"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lvl="0"/>
            <a:r>
              <a:rPr lang="en-US" dirty="0"/>
              <a:t>Source: …</a:t>
            </a:r>
          </a:p>
        </p:txBody>
      </p:sp>
      <p:sp>
        <p:nvSpPr>
          <p:cNvPr id="10" name="1. On-page tracker">
            <a:extLst>
              <a:ext uri="{FF2B5EF4-FFF2-40B4-BE49-F238E27FC236}">
                <a16:creationId xmlns:a16="http://schemas.microsoft.com/office/drawing/2014/main" id="{438FBD4B-CFE7-4BEF-A65B-0A0DFEA034F9}"/>
              </a:ext>
            </a:extLst>
          </p:cNvPr>
          <p:cNvSpPr>
            <a:spLocks noGrp="1"/>
          </p:cNvSpPr>
          <p:nvPr>
            <p:ph type="body" sz="quarter" idx="10" hasCustomPrompt="1"/>
            <p:custDataLst>
              <p:tags r:id="rId5"/>
            </p:custDataLst>
          </p:nvPr>
        </p:nvSpPr>
        <p:spPr>
          <a:xfrm>
            <a:off x="416052" y="41597"/>
            <a:ext cx="2765298" cy="123111"/>
          </a:xfrm>
          <a:prstGeom prst="rect">
            <a:avLst/>
          </a:prstGeom>
          <a:ln w="6350">
            <a:noFill/>
            <a:miter lim="800000"/>
          </a:ln>
        </p:spPr>
        <p:txBody>
          <a:bodyPr vert="horz" wrap="square" lIns="0" tIns="0" rIns="0" bIns="0" rtlCol="0">
            <a:spAutoFit/>
          </a:bodyPr>
          <a:lstStyle>
            <a:lvl1pPr>
              <a:defRPr lang="en-US" sz="800" b="0" dirty="0">
                <a:cs typeface="+mn-cs"/>
              </a:defRPr>
            </a:lvl1pPr>
          </a:lstStyle>
          <a:p>
            <a:pPr lvl="0"/>
            <a:r>
              <a:rPr lang="en-US" dirty="0"/>
              <a:t>Add tracker</a:t>
            </a:r>
          </a:p>
        </p:txBody>
      </p:sp>
      <p:sp>
        <p:nvSpPr>
          <p:cNvPr id="11" name="2. Slide Title">
            <a:extLst>
              <a:ext uri="{FF2B5EF4-FFF2-40B4-BE49-F238E27FC236}">
                <a16:creationId xmlns:a16="http://schemas.microsoft.com/office/drawing/2014/main" id="{984AEBFE-694A-4920-8CC4-377AC0DC09A3}"/>
              </a:ext>
            </a:extLst>
          </p:cNvPr>
          <p:cNvSpPr>
            <a:spLocks noGrp="1"/>
          </p:cNvSpPr>
          <p:nvPr>
            <p:ph type="title"/>
            <p:custDataLst>
              <p:tags r:id="rId6"/>
            </p:custDataLst>
          </p:nvPr>
        </p:nvSpPr>
        <p:spPr>
          <a:xfrm>
            <a:off x="416052" y="4919246"/>
            <a:ext cx="8311896" cy="338554"/>
          </a:xfrm>
        </p:spPr>
        <p:txBody>
          <a:bodyPr anchor="b"/>
          <a:lstStyle>
            <a:lvl1pPr>
              <a:defRPr sz="2200"/>
            </a:lvl1pPr>
          </a:lstStyle>
          <a:p>
            <a:r>
              <a:rPr lang="en-US"/>
              <a:t>Click to edit Master title style</a:t>
            </a:r>
            <a:endParaRPr lang="en-US" dirty="0"/>
          </a:p>
        </p:txBody>
      </p:sp>
      <p:sp>
        <p:nvSpPr>
          <p:cNvPr id="8" name="Documenttype">
            <a:extLst>
              <a:ext uri="{FF2B5EF4-FFF2-40B4-BE49-F238E27FC236}">
                <a16:creationId xmlns:a16="http://schemas.microsoft.com/office/drawing/2014/main" id="{4F0D16F9-FC38-440D-888F-B825EE88DEBB}"/>
              </a:ext>
            </a:extLst>
          </p:cNvPr>
          <p:cNvSpPr txBox="1">
            <a:spLocks/>
          </p:cNvSpPr>
          <p:nvPr userDrawn="1">
            <p:custDataLst>
              <p:tags r:id="rId7"/>
            </p:custDataLst>
          </p:nvPr>
        </p:nvSpPr>
        <p:spPr>
          <a:xfrm>
            <a:off x="412114" y="6419762"/>
            <a:ext cx="2871621" cy="365213"/>
          </a:xfrm>
          <a:prstGeom prst="rect">
            <a:avLst/>
          </a:prstGeom>
        </p:spPr>
        <p:txBody>
          <a:bodyPr vert="horz" wrap="square" lIns="0" tIns="0" rIns="0" bIns="0" rtlCol="0" anchor="b">
            <a:noAutofit/>
          </a:bodyPr>
          <a:lstStyle>
            <a:lvl1pPr marL="0" indent="0" algn="l" defTabSz="914400" rtl="0" eaLnBrk="1" latinLnBrk="0" hangingPunct="1">
              <a:lnSpc>
                <a:spcPct val="100000"/>
              </a:lnSpc>
              <a:spcBef>
                <a:spcPts val="300"/>
              </a:spcBef>
              <a:spcAft>
                <a:spcPts val="300"/>
              </a:spcAft>
              <a:buFont typeface="Segoe UI" panose="020B0502040204020203" pitchFamily="34" charset="0"/>
              <a:buNone/>
              <a:defRPr sz="1400" kern="1200">
                <a:solidFill>
                  <a:schemeClr val="tx1"/>
                </a:solidFill>
                <a:latin typeface="+mn-lt"/>
                <a:ea typeface="+mn-ea"/>
                <a:cs typeface="Arial" panose="020B0604020202020204" pitchFamily="34" charset="0"/>
              </a:defRPr>
            </a:lvl1pPr>
            <a:lvl2pPr marL="115888" indent="0" algn="l" defTabSz="914400" rtl="0" eaLnBrk="1" latinLnBrk="0" hangingPunct="1">
              <a:lnSpc>
                <a:spcPct val="100000"/>
              </a:lnSpc>
              <a:spcBef>
                <a:spcPts val="0"/>
              </a:spcBef>
              <a:spcAft>
                <a:spcPts val="300"/>
              </a:spcAft>
              <a:buFont typeface="Wingdings" panose="05000000000000000000" pitchFamily="2" charset="2"/>
              <a:buNone/>
              <a:defRPr sz="1600" kern="1200">
                <a:solidFill>
                  <a:schemeClr val="bg1"/>
                </a:solidFill>
                <a:latin typeface="+mn-lt"/>
                <a:ea typeface="+mn-ea"/>
                <a:cs typeface="Arial" panose="020B0604020202020204" pitchFamily="34" charset="0"/>
              </a:defRPr>
            </a:lvl2pPr>
            <a:lvl3pPr marL="466344" indent="0" algn="l" defTabSz="914400" rtl="0" eaLnBrk="1" latinLnBrk="0" hangingPunct="1">
              <a:lnSpc>
                <a:spcPct val="100000"/>
              </a:lnSpc>
              <a:spcBef>
                <a:spcPts val="0"/>
              </a:spcBef>
              <a:spcAft>
                <a:spcPts val="300"/>
              </a:spcAft>
              <a:buFont typeface="Arial" panose="020B0604020202020204" pitchFamily="34" charset="0"/>
              <a:buNone/>
              <a:defRPr sz="1600" kern="1200">
                <a:solidFill>
                  <a:schemeClr val="bg1"/>
                </a:solidFill>
                <a:latin typeface="+mn-lt"/>
                <a:ea typeface="+mn-ea"/>
                <a:cs typeface="Arial" panose="020B0604020202020204" pitchFamily="34" charset="0"/>
              </a:defRPr>
            </a:lvl3pPr>
            <a:lvl4pPr marL="813816" indent="0" algn="l" defTabSz="914400" rtl="0" eaLnBrk="1" latinLnBrk="0" hangingPunct="1">
              <a:lnSpc>
                <a:spcPct val="100000"/>
              </a:lnSpc>
              <a:spcBef>
                <a:spcPts val="0"/>
              </a:spcBef>
              <a:spcAft>
                <a:spcPts val="300"/>
              </a:spcAft>
              <a:buFont typeface="Arial" panose="020B0604020202020204" pitchFamily="34" charset="0"/>
              <a:buNone/>
              <a:defRPr sz="1600" kern="1200">
                <a:solidFill>
                  <a:schemeClr val="bg1"/>
                </a:solidFill>
                <a:latin typeface="+mn-lt"/>
                <a:ea typeface="+mn-ea"/>
                <a:cs typeface="Arial" panose="020B0604020202020204" pitchFamily="34" charset="0"/>
              </a:defRPr>
            </a:lvl4pPr>
            <a:lvl5pPr marL="1161288" indent="0" algn="l" defTabSz="914400" rtl="0" eaLnBrk="1" latinLnBrk="0" hangingPunct="1">
              <a:lnSpc>
                <a:spcPct val="100000"/>
              </a:lnSpc>
              <a:spcBef>
                <a:spcPts val="0"/>
              </a:spcBef>
              <a:spcAft>
                <a:spcPts val="300"/>
              </a:spcAft>
              <a:buSzPct val="100000"/>
              <a:buFont typeface="Arial" panose="020B0604020202020204" pitchFamily="34" charset="0"/>
              <a:buNone/>
              <a:defRPr sz="1600" kern="1200">
                <a:solidFill>
                  <a:schemeClr val="bg1"/>
                </a:solidFill>
                <a:latin typeface="+mn-lt"/>
                <a:ea typeface="+mn-ea"/>
                <a:cs typeface="Arial" panose="020B0604020202020204" pitchFamily="34" charset="0"/>
              </a:defRPr>
            </a:lvl5pPr>
            <a:lvl6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6pPr>
            <a:lvl7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7pPr>
            <a:lvl8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8pPr>
            <a:lvl9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9pPr>
          </a:lstStyle>
          <a:p>
            <a:r>
              <a:rPr lang="en-US" sz="900" i="1" dirty="0"/>
              <a:t>Confidential, Draft and Pre-Decisional</a:t>
            </a:r>
          </a:p>
        </p:txBody>
      </p:sp>
    </p:spTree>
    <p:extLst>
      <p:ext uri="{BB962C8B-B14F-4D97-AF65-F5344CB8AC3E}">
        <p14:creationId xmlns:p14="http://schemas.microsoft.com/office/powerpoint/2010/main" val="886786937"/>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preserve="1" userDrawn="1">
  <p:cSld name="Quote">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522EA9AE-E627-47C3-91DC-8CA9CDA2B2CB}"/>
              </a:ext>
            </a:extLst>
          </p:cNvPr>
          <p:cNvGraphicFramePr>
            <a:graphicFrameLocks noChangeAspect="1"/>
          </p:cNvGraphicFramePr>
          <p:nvPr userDrawn="1">
            <p:custDataLst>
              <p:tags r:id="rId1"/>
            </p:custDataLst>
            <p:extLst>
              <p:ext uri="{D42A27DB-BD31-4B8C-83A1-F6EECF244321}">
                <p14:modId xmlns:p14="http://schemas.microsoft.com/office/powerpoint/2010/main" val="2107169157"/>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10" imgW="592" imgH="591" progId="TCLayout.ActiveDocument.1">
                  <p:embed/>
                </p:oleObj>
              </mc:Choice>
              <mc:Fallback>
                <p:oleObj name="think-cell Slide" r:id="rId10" imgW="592" imgH="591" progId="TCLayout.ActiveDocument.1">
                  <p:embed/>
                  <p:pic>
                    <p:nvPicPr>
                      <p:cNvPr id="3" name="Object 2" hidden="1">
                        <a:extLst>
                          <a:ext uri="{FF2B5EF4-FFF2-40B4-BE49-F238E27FC236}">
                            <a16:creationId xmlns:a16="http://schemas.microsoft.com/office/drawing/2014/main" id="{522EA9AE-E627-47C3-91DC-8CA9CDA2B2CB}"/>
                          </a:ext>
                        </a:extLst>
                      </p:cNvPr>
                      <p:cNvPicPr/>
                      <p:nvPr/>
                    </p:nvPicPr>
                    <p:blipFill>
                      <a:blip r:embed="rId11"/>
                      <a:stretch>
                        <a:fillRect/>
                      </a:stretch>
                    </p:blipFill>
                    <p:spPr>
                      <a:xfrm>
                        <a:off x="1588" y="1588"/>
                        <a:ext cx="1588" cy="1588"/>
                      </a:xfrm>
                      <a:prstGeom prst="rect">
                        <a:avLst/>
                      </a:prstGeom>
                    </p:spPr>
                  </p:pic>
                </p:oleObj>
              </mc:Fallback>
            </mc:AlternateContent>
          </a:graphicData>
        </a:graphic>
      </p:graphicFrame>
      <p:sp>
        <p:nvSpPr>
          <p:cNvPr id="2" name="Rectangle 3" hidden="1">
            <a:extLst>
              <a:ext uri="{FF2B5EF4-FFF2-40B4-BE49-F238E27FC236}">
                <a16:creationId xmlns:a16="http://schemas.microsoft.com/office/drawing/2014/main" id="{A21939BA-D839-448F-8D61-AD5761E2CB65}"/>
              </a:ext>
            </a:extLst>
          </p:cNvPr>
          <p:cNvSpPr/>
          <p:nvPr userDrawn="1">
            <p:custDataLst>
              <p:tags r:id="rId2"/>
            </p:custDataLst>
          </p:nvPr>
        </p:nvSpPr>
        <p:spPr>
          <a:xfrm>
            <a:off x="0" y="0"/>
            <a:ext cx="158750" cy="158750"/>
          </a:xfrm>
          <a:prstGeom prst="rect">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a:spcBef>
                <a:spcPts val="300"/>
              </a:spcBef>
              <a:spcAft>
                <a:spcPts val="300"/>
              </a:spcAft>
            </a:pPr>
            <a:endParaRPr lang="en-US" sz="2500" b="1" i="0" baseline="0" dirty="0">
              <a:solidFill>
                <a:schemeClr val="bg1"/>
              </a:solidFill>
              <a:latin typeface="Arial" panose="020B0604020202020204" pitchFamily="34" charset="0"/>
              <a:ea typeface="+mj-ea"/>
              <a:cs typeface="+mj-cs"/>
              <a:sym typeface="Arial" panose="020B0604020202020204" pitchFamily="34" charset="0"/>
            </a:endParaRPr>
          </a:p>
        </p:txBody>
      </p:sp>
      <p:sp>
        <p:nvSpPr>
          <p:cNvPr id="10" name="Slide Number">
            <a:extLst>
              <a:ext uri="{FF2B5EF4-FFF2-40B4-BE49-F238E27FC236}">
                <a16:creationId xmlns:a16="http://schemas.microsoft.com/office/drawing/2014/main" id="{66AA477A-2870-4EE9-86E9-448D3B9BAF8A}"/>
              </a:ext>
            </a:extLst>
          </p:cNvPr>
          <p:cNvSpPr>
            <a:spLocks noChangeArrowheads="1"/>
          </p:cNvSpPr>
          <p:nvPr userDrawn="1">
            <p:custDataLst>
              <p:tags r:id="rId3"/>
            </p:custDataLst>
          </p:nvPr>
        </p:nvSpPr>
        <p:spPr bwMode="ltGray">
          <a:xfrm>
            <a:off x="8476488" y="6501669"/>
            <a:ext cx="244126" cy="123111"/>
          </a:xfrm>
          <a:prstGeom prst="rect">
            <a:avLst/>
          </a:prstGeom>
          <a:noFill/>
          <a:ln w="9525" algn="ctr">
            <a:noFill/>
            <a:miter lim="800000"/>
            <a:headEnd/>
            <a:tailEnd/>
          </a:ln>
          <a:effectLst/>
        </p:spPr>
        <p:txBody>
          <a:bodyPr wrap="square" lIns="0" tIns="0" rIns="0" bIns="0" anchor="b">
            <a:spAutoFit/>
          </a:bodyPr>
          <a:lstStyle/>
          <a:p>
            <a:pPr algn="r" defTabSz="458047" fontAlgn="auto">
              <a:spcBef>
                <a:spcPts val="0"/>
              </a:spcBef>
              <a:spcAft>
                <a:spcPts val="0"/>
              </a:spcAft>
              <a:defRPr/>
            </a:pPr>
            <a:fld id="{4ABDCABE-3F10-B64C-92F1-862014417034}" type="slidenum">
              <a:rPr lang="en-US" sz="800" smtClean="0">
                <a:solidFill>
                  <a:schemeClr val="tx1"/>
                </a:solidFill>
                <a:latin typeface="+mn-lt"/>
                <a:ea typeface="+mn-ea"/>
                <a:cs typeface="Arial" panose="020B0604020202020204" pitchFamily="34" charset="0"/>
              </a:rPr>
              <a:pPr algn="r" defTabSz="458047" fontAlgn="auto">
                <a:spcBef>
                  <a:spcPts val="0"/>
                </a:spcBef>
                <a:spcAft>
                  <a:spcPts val="0"/>
                </a:spcAft>
                <a:defRPr/>
              </a:pPr>
              <a:t>‹#›</a:t>
            </a:fld>
            <a:endParaRPr lang="en-US" sz="800" dirty="0">
              <a:solidFill>
                <a:schemeClr val="tx1"/>
              </a:solidFill>
              <a:latin typeface="+mn-lt"/>
              <a:ea typeface="+mn-ea"/>
              <a:cs typeface="Arial" panose="020B0604020202020204" pitchFamily="34" charset="0"/>
            </a:endParaRPr>
          </a:p>
        </p:txBody>
      </p:sp>
      <p:sp>
        <p:nvSpPr>
          <p:cNvPr id="11" name="5. Source" hidden="1">
            <a:extLst>
              <a:ext uri="{FF2B5EF4-FFF2-40B4-BE49-F238E27FC236}">
                <a16:creationId xmlns:a16="http://schemas.microsoft.com/office/drawing/2014/main" id="{6C9713CF-4FEA-4739-B0A0-6B196442AEE6}"/>
              </a:ext>
            </a:extLst>
          </p:cNvPr>
          <p:cNvSpPr txBox="1"/>
          <p:nvPr userDrawn="1">
            <p:custDataLst>
              <p:tags r:id="rId4"/>
            </p:custDataLst>
          </p:nvPr>
        </p:nvSpPr>
        <p:spPr>
          <a:xfrm>
            <a:off x="416052" y="6501669"/>
            <a:ext cx="4851907" cy="123111"/>
          </a:xfrm>
          <a:prstGeom prst="rect">
            <a:avLst/>
          </a:prstGeom>
        </p:spPr>
        <p:txBody>
          <a:bodyPr vert="horz" wrap="square" lIns="0" tIns="0" rIns="0" bIns="0" rtlCol="0" anchor="b">
            <a:spAutoFit/>
          </a:bodyPr>
          <a:lstStyle>
            <a:defPPr>
              <a:defRPr lang="en-US"/>
            </a:defPPr>
            <a:lvl1pPr indent="0">
              <a:lnSpc>
                <a:spcPct val="100000"/>
              </a:lnSpc>
              <a:spcBef>
                <a:spcPts val="300"/>
              </a:spcBef>
              <a:spcAft>
                <a:spcPts val="300"/>
              </a:spcAft>
              <a:buFont typeface="Segoe UI" panose="020B0502040204020203" pitchFamily="34" charset="0"/>
              <a:buChar char="​"/>
              <a:defRPr sz="800">
                <a:cs typeface="Arial" panose="020B0604020202020204" pitchFamily="34" charset="0"/>
              </a:defRPr>
            </a:lvl1pPr>
            <a:lvl2pPr marL="228600"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lvl="0"/>
            <a:r>
              <a:rPr lang="en-US" dirty="0"/>
              <a:t>Source: …</a:t>
            </a:r>
          </a:p>
        </p:txBody>
      </p:sp>
      <p:sp>
        <p:nvSpPr>
          <p:cNvPr id="12" name="1. On-page tracker">
            <a:extLst>
              <a:ext uri="{FF2B5EF4-FFF2-40B4-BE49-F238E27FC236}">
                <a16:creationId xmlns:a16="http://schemas.microsoft.com/office/drawing/2014/main" id="{128368CE-BC61-4E6B-9355-7EB40FD80480}"/>
              </a:ext>
            </a:extLst>
          </p:cNvPr>
          <p:cNvSpPr>
            <a:spLocks noGrp="1"/>
          </p:cNvSpPr>
          <p:nvPr>
            <p:ph type="body" sz="quarter" idx="10" hasCustomPrompt="1"/>
            <p:custDataLst>
              <p:tags r:id="rId5"/>
            </p:custDataLst>
          </p:nvPr>
        </p:nvSpPr>
        <p:spPr>
          <a:xfrm>
            <a:off x="416052" y="41597"/>
            <a:ext cx="2765298" cy="123111"/>
          </a:xfrm>
          <a:prstGeom prst="rect">
            <a:avLst/>
          </a:prstGeom>
          <a:ln w="6350">
            <a:noFill/>
            <a:miter lim="800000"/>
          </a:ln>
        </p:spPr>
        <p:txBody>
          <a:bodyPr vert="horz" wrap="square" lIns="0" tIns="0" rIns="0" bIns="0" rtlCol="0">
            <a:spAutoFit/>
          </a:bodyPr>
          <a:lstStyle>
            <a:lvl1pPr>
              <a:defRPr lang="en-US" sz="800" b="0" dirty="0">
                <a:cs typeface="+mn-cs"/>
              </a:defRPr>
            </a:lvl1pPr>
          </a:lstStyle>
          <a:p>
            <a:pPr lvl="0"/>
            <a:r>
              <a:rPr lang="en-US" dirty="0"/>
              <a:t>Add tracker</a:t>
            </a:r>
          </a:p>
        </p:txBody>
      </p:sp>
      <p:sp>
        <p:nvSpPr>
          <p:cNvPr id="13" name="2. Slide Title">
            <a:extLst>
              <a:ext uri="{FF2B5EF4-FFF2-40B4-BE49-F238E27FC236}">
                <a16:creationId xmlns:a16="http://schemas.microsoft.com/office/drawing/2014/main" id="{DDFB2F31-2EDC-46B3-BDCC-C30160A548A0}"/>
              </a:ext>
            </a:extLst>
          </p:cNvPr>
          <p:cNvSpPr>
            <a:spLocks noGrp="1"/>
          </p:cNvSpPr>
          <p:nvPr>
            <p:ph type="title"/>
            <p:custDataLst>
              <p:tags r:id="rId6"/>
            </p:custDataLst>
          </p:nvPr>
        </p:nvSpPr>
        <p:spPr>
          <a:xfrm>
            <a:off x="1129284" y="3841050"/>
            <a:ext cx="6885432" cy="330796"/>
          </a:xfrm>
        </p:spPr>
        <p:txBody>
          <a:bodyPr anchor="b" anchorCtr="0">
            <a:spAutoFit/>
          </a:bodyPr>
          <a:lstStyle>
            <a:lvl1pPr>
              <a:lnSpc>
                <a:spcPct val="105000"/>
              </a:lnSpc>
              <a:defRPr sz="2200"/>
            </a:lvl1pPr>
          </a:lstStyle>
          <a:p>
            <a:r>
              <a:rPr lang="en-US"/>
              <a:t>Click to edit Master title style</a:t>
            </a:r>
            <a:endParaRPr lang="en-US" dirty="0"/>
          </a:p>
        </p:txBody>
      </p:sp>
      <p:sp>
        <p:nvSpPr>
          <p:cNvPr id="14" name="3. Subtitle">
            <a:extLst>
              <a:ext uri="{FF2B5EF4-FFF2-40B4-BE49-F238E27FC236}">
                <a16:creationId xmlns:a16="http://schemas.microsoft.com/office/drawing/2014/main" id="{09099F88-5FFB-4FF9-8B62-5EF51181A824}"/>
              </a:ext>
            </a:extLst>
          </p:cNvPr>
          <p:cNvSpPr>
            <a:spLocks noGrp="1"/>
          </p:cNvSpPr>
          <p:nvPr>
            <p:ph type="subTitle" idx="1" hasCustomPrompt="1"/>
            <p:custDataLst>
              <p:tags r:id="rId7"/>
            </p:custDataLst>
          </p:nvPr>
        </p:nvSpPr>
        <p:spPr>
          <a:xfrm>
            <a:off x="1129284" y="4284630"/>
            <a:ext cx="6885432" cy="246221"/>
          </a:xfrm>
          <a:prstGeom prst="rect">
            <a:avLst/>
          </a:prstGeom>
        </p:spPr>
        <p:txBody>
          <a:bodyPr wrap="square">
            <a:spAutoFit/>
          </a:bodyPr>
          <a:lstStyle>
            <a:lvl1pPr marL="0" indent="0" algn="l">
              <a:buNone/>
              <a:defRPr sz="1600" b="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add quote source</a:t>
            </a:r>
          </a:p>
        </p:txBody>
      </p:sp>
      <p:sp>
        <p:nvSpPr>
          <p:cNvPr id="9" name="Documenttype">
            <a:extLst>
              <a:ext uri="{FF2B5EF4-FFF2-40B4-BE49-F238E27FC236}">
                <a16:creationId xmlns:a16="http://schemas.microsoft.com/office/drawing/2014/main" id="{5D34B3BD-8BCA-4033-B144-D029D5A61619}"/>
              </a:ext>
            </a:extLst>
          </p:cNvPr>
          <p:cNvSpPr txBox="1">
            <a:spLocks/>
          </p:cNvSpPr>
          <p:nvPr userDrawn="1">
            <p:custDataLst>
              <p:tags r:id="rId8"/>
            </p:custDataLst>
          </p:nvPr>
        </p:nvSpPr>
        <p:spPr>
          <a:xfrm>
            <a:off x="412114" y="6419762"/>
            <a:ext cx="2871621" cy="365213"/>
          </a:xfrm>
          <a:prstGeom prst="rect">
            <a:avLst/>
          </a:prstGeom>
        </p:spPr>
        <p:txBody>
          <a:bodyPr vert="horz" wrap="square" lIns="0" tIns="0" rIns="0" bIns="0" rtlCol="0" anchor="b">
            <a:noAutofit/>
          </a:bodyPr>
          <a:lstStyle>
            <a:lvl1pPr marL="0" indent="0" algn="l" defTabSz="914400" rtl="0" eaLnBrk="1" latinLnBrk="0" hangingPunct="1">
              <a:lnSpc>
                <a:spcPct val="100000"/>
              </a:lnSpc>
              <a:spcBef>
                <a:spcPts val="300"/>
              </a:spcBef>
              <a:spcAft>
                <a:spcPts val="300"/>
              </a:spcAft>
              <a:buFont typeface="Segoe UI" panose="020B0502040204020203" pitchFamily="34" charset="0"/>
              <a:buNone/>
              <a:defRPr sz="1400" kern="1200">
                <a:solidFill>
                  <a:schemeClr val="tx1"/>
                </a:solidFill>
                <a:latin typeface="+mn-lt"/>
                <a:ea typeface="+mn-ea"/>
                <a:cs typeface="Arial" panose="020B0604020202020204" pitchFamily="34" charset="0"/>
              </a:defRPr>
            </a:lvl1pPr>
            <a:lvl2pPr marL="115888" indent="0" algn="l" defTabSz="914400" rtl="0" eaLnBrk="1" latinLnBrk="0" hangingPunct="1">
              <a:lnSpc>
                <a:spcPct val="100000"/>
              </a:lnSpc>
              <a:spcBef>
                <a:spcPts val="0"/>
              </a:spcBef>
              <a:spcAft>
                <a:spcPts val="300"/>
              </a:spcAft>
              <a:buFont typeface="Wingdings" panose="05000000000000000000" pitchFamily="2" charset="2"/>
              <a:buNone/>
              <a:defRPr sz="1600" kern="1200">
                <a:solidFill>
                  <a:schemeClr val="bg1"/>
                </a:solidFill>
                <a:latin typeface="+mn-lt"/>
                <a:ea typeface="+mn-ea"/>
                <a:cs typeface="Arial" panose="020B0604020202020204" pitchFamily="34" charset="0"/>
              </a:defRPr>
            </a:lvl2pPr>
            <a:lvl3pPr marL="466344" indent="0" algn="l" defTabSz="914400" rtl="0" eaLnBrk="1" latinLnBrk="0" hangingPunct="1">
              <a:lnSpc>
                <a:spcPct val="100000"/>
              </a:lnSpc>
              <a:spcBef>
                <a:spcPts val="0"/>
              </a:spcBef>
              <a:spcAft>
                <a:spcPts val="300"/>
              </a:spcAft>
              <a:buFont typeface="Arial" panose="020B0604020202020204" pitchFamily="34" charset="0"/>
              <a:buNone/>
              <a:defRPr sz="1600" kern="1200">
                <a:solidFill>
                  <a:schemeClr val="bg1"/>
                </a:solidFill>
                <a:latin typeface="+mn-lt"/>
                <a:ea typeface="+mn-ea"/>
                <a:cs typeface="Arial" panose="020B0604020202020204" pitchFamily="34" charset="0"/>
              </a:defRPr>
            </a:lvl3pPr>
            <a:lvl4pPr marL="813816" indent="0" algn="l" defTabSz="914400" rtl="0" eaLnBrk="1" latinLnBrk="0" hangingPunct="1">
              <a:lnSpc>
                <a:spcPct val="100000"/>
              </a:lnSpc>
              <a:spcBef>
                <a:spcPts val="0"/>
              </a:spcBef>
              <a:spcAft>
                <a:spcPts val="300"/>
              </a:spcAft>
              <a:buFont typeface="Arial" panose="020B0604020202020204" pitchFamily="34" charset="0"/>
              <a:buNone/>
              <a:defRPr sz="1600" kern="1200">
                <a:solidFill>
                  <a:schemeClr val="bg1"/>
                </a:solidFill>
                <a:latin typeface="+mn-lt"/>
                <a:ea typeface="+mn-ea"/>
                <a:cs typeface="Arial" panose="020B0604020202020204" pitchFamily="34" charset="0"/>
              </a:defRPr>
            </a:lvl4pPr>
            <a:lvl5pPr marL="1161288" indent="0" algn="l" defTabSz="914400" rtl="0" eaLnBrk="1" latinLnBrk="0" hangingPunct="1">
              <a:lnSpc>
                <a:spcPct val="100000"/>
              </a:lnSpc>
              <a:spcBef>
                <a:spcPts val="0"/>
              </a:spcBef>
              <a:spcAft>
                <a:spcPts val="300"/>
              </a:spcAft>
              <a:buSzPct val="100000"/>
              <a:buFont typeface="Arial" panose="020B0604020202020204" pitchFamily="34" charset="0"/>
              <a:buNone/>
              <a:defRPr sz="1600" kern="1200">
                <a:solidFill>
                  <a:schemeClr val="bg1"/>
                </a:solidFill>
                <a:latin typeface="+mn-lt"/>
                <a:ea typeface="+mn-ea"/>
                <a:cs typeface="Arial" panose="020B0604020202020204" pitchFamily="34" charset="0"/>
              </a:defRPr>
            </a:lvl5pPr>
            <a:lvl6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6pPr>
            <a:lvl7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7pPr>
            <a:lvl8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8pPr>
            <a:lvl9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9pPr>
          </a:lstStyle>
          <a:p>
            <a:r>
              <a:rPr lang="en-US" sz="900" i="1" dirty="0"/>
              <a:t>Confidential, Draft and Pre-Decisional</a:t>
            </a:r>
          </a:p>
        </p:txBody>
      </p:sp>
    </p:spTree>
    <p:extLst>
      <p:ext uri="{BB962C8B-B14F-4D97-AF65-F5344CB8AC3E}">
        <p14:creationId xmlns:p14="http://schemas.microsoft.com/office/powerpoint/2010/main" val="27503243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ags" Target="../tags/tag3.xml"/><Relationship Id="rId26" Type="http://schemas.openxmlformats.org/officeDocument/2006/relationships/tags" Target="../tags/tag11.xml"/><Relationship Id="rId39" Type="http://schemas.openxmlformats.org/officeDocument/2006/relationships/oleObject" Target="../embeddings/oleObject1.bin"/><Relationship Id="rId3" Type="http://schemas.openxmlformats.org/officeDocument/2006/relationships/slideLayout" Target="../slideLayouts/slideLayout3.xml"/><Relationship Id="rId21" Type="http://schemas.openxmlformats.org/officeDocument/2006/relationships/tags" Target="../tags/tag6.xml"/><Relationship Id="rId34" Type="http://schemas.openxmlformats.org/officeDocument/2006/relationships/tags" Target="../tags/tag19.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ags" Target="../tags/tag2.xml"/><Relationship Id="rId25" Type="http://schemas.openxmlformats.org/officeDocument/2006/relationships/tags" Target="../tags/tag10.xml"/><Relationship Id="rId33" Type="http://schemas.openxmlformats.org/officeDocument/2006/relationships/tags" Target="../tags/tag18.xml"/><Relationship Id="rId38" Type="http://schemas.openxmlformats.org/officeDocument/2006/relationships/tags" Target="../tags/tag23.xml"/><Relationship Id="rId2" Type="http://schemas.openxmlformats.org/officeDocument/2006/relationships/slideLayout" Target="../slideLayouts/slideLayout2.xml"/><Relationship Id="rId16" Type="http://schemas.openxmlformats.org/officeDocument/2006/relationships/theme" Target="../theme/theme1.xml"/><Relationship Id="rId20" Type="http://schemas.openxmlformats.org/officeDocument/2006/relationships/tags" Target="../tags/tag5.xml"/><Relationship Id="rId29" Type="http://schemas.openxmlformats.org/officeDocument/2006/relationships/tags" Target="../tags/tag14.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tags" Target="../tags/tag9.xml"/><Relationship Id="rId32" Type="http://schemas.openxmlformats.org/officeDocument/2006/relationships/tags" Target="../tags/tag17.xml"/><Relationship Id="rId37" Type="http://schemas.openxmlformats.org/officeDocument/2006/relationships/tags" Target="../tags/tag22.xml"/><Relationship Id="rId40" Type="http://schemas.openxmlformats.org/officeDocument/2006/relationships/image" Target="../media/image1.emf"/><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tags" Target="../tags/tag8.xml"/><Relationship Id="rId28" Type="http://schemas.openxmlformats.org/officeDocument/2006/relationships/tags" Target="../tags/tag13.xml"/><Relationship Id="rId36" Type="http://schemas.openxmlformats.org/officeDocument/2006/relationships/tags" Target="../tags/tag21.xml"/><Relationship Id="rId10" Type="http://schemas.openxmlformats.org/officeDocument/2006/relationships/slideLayout" Target="../slideLayouts/slideLayout10.xml"/><Relationship Id="rId19" Type="http://schemas.openxmlformats.org/officeDocument/2006/relationships/tags" Target="../tags/tag4.xml"/><Relationship Id="rId31" Type="http://schemas.openxmlformats.org/officeDocument/2006/relationships/tags" Target="../tags/tag16.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tags" Target="../tags/tag7.xml"/><Relationship Id="rId27" Type="http://schemas.openxmlformats.org/officeDocument/2006/relationships/tags" Target="../tags/tag12.xml"/><Relationship Id="rId30" Type="http://schemas.openxmlformats.org/officeDocument/2006/relationships/tags" Target="../tags/tag15.xml"/><Relationship Id="rId35" Type="http://schemas.openxmlformats.org/officeDocument/2006/relationships/tags" Target="../tags/tag20.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3.xml"/><Relationship Id="rId13" Type="http://schemas.openxmlformats.org/officeDocument/2006/relationships/slideLayout" Target="../slideLayouts/slideLayout28.xml"/><Relationship Id="rId18" Type="http://schemas.openxmlformats.org/officeDocument/2006/relationships/tags" Target="../tags/tag137.xml"/><Relationship Id="rId26" Type="http://schemas.openxmlformats.org/officeDocument/2006/relationships/tags" Target="../tags/tag145.xml"/><Relationship Id="rId3" Type="http://schemas.openxmlformats.org/officeDocument/2006/relationships/slideLayout" Target="../slideLayouts/slideLayout18.xml"/><Relationship Id="rId21" Type="http://schemas.openxmlformats.org/officeDocument/2006/relationships/tags" Target="../tags/tag140.xml"/><Relationship Id="rId34" Type="http://schemas.openxmlformats.org/officeDocument/2006/relationships/tags" Target="../tags/tag153.xml"/><Relationship Id="rId7" Type="http://schemas.openxmlformats.org/officeDocument/2006/relationships/slideLayout" Target="../slideLayouts/slideLayout22.xml"/><Relationship Id="rId12" Type="http://schemas.openxmlformats.org/officeDocument/2006/relationships/slideLayout" Target="../slideLayouts/slideLayout27.xml"/><Relationship Id="rId17" Type="http://schemas.openxmlformats.org/officeDocument/2006/relationships/tags" Target="../tags/tag136.xml"/><Relationship Id="rId25" Type="http://schemas.openxmlformats.org/officeDocument/2006/relationships/tags" Target="../tags/tag144.xml"/><Relationship Id="rId33" Type="http://schemas.openxmlformats.org/officeDocument/2006/relationships/tags" Target="../tags/tag152.xml"/><Relationship Id="rId38" Type="http://schemas.openxmlformats.org/officeDocument/2006/relationships/image" Target="../media/image3.emf"/><Relationship Id="rId2" Type="http://schemas.openxmlformats.org/officeDocument/2006/relationships/slideLayout" Target="../slideLayouts/slideLayout17.xml"/><Relationship Id="rId16" Type="http://schemas.openxmlformats.org/officeDocument/2006/relationships/tags" Target="../tags/tag135.xml"/><Relationship Id="rId20" Type="http://schemas.openxmlformats.org/officeDocument/2006/relationships/tags" Target="../tags/tag139.xml"/><Relationship Id="rId29" Type="http://schemas.openxmlformats.org/officeDocument/2006/relationships/tags" Target="../tags/tag148.xml"/><Relationship Id="rId1" Type="http://schemas.openxmlformats.org/officeDocument/2006/relationships/slideLayout" Target="../slideLayouts/slideLayout16.xml"/><Relationship Id="rId6" Type="http://schemas.openxmlformats.org/officeDocument/2006/relationships/slideLayout" Target="../slideLayouts/slideLayout21.xml"/><Relationship Id="rId11" Type="http://schemas.openxmlformats.org/officeDocument/2006/relationships/slideLayout" Target="../slideLayouts/slideLayout26.xml"/><Relationship Id="rId24" Type="http://schemas.openxmlformats.org/officeDocument/2006/relationships/tags" Target="../tags/tag143.xml"/><Relationship Id="rId32" Type="http://schemas.openxmlformats.org/officeDocument/2006/relationships/tags" Target="../tags/tag151.xml"/><Relationship Id="rId37" Type="http://schemas.openxmlformats.org/officeDocument/2006/relationships/oleObject" Target="../embeddings/oleObject17.bin"/><Relationship Id="rId5" Type="http://schemas.openxmlformats.org/officeDocument/2006/relationships/slideLayout" Target="../slideLayouts/slideLayout20.xml"/><Relationship Id="rId15" Type="http://schemas.openxmlformats.org/officeDocument/2006/relationships/theme" Target="../theme/theme2.xml"/><Relationship Id="rId23" Type="http://schemas.openxmlformats.org/officeDocument/2006/relationships/tags" Target="../tags/tag142.xml"/><Relationship Id="rId28" Type="http://schemas.openxmlformats.org/officeDocument/2006/relationships/tags" Target="../tags/tag147.xml"/><Relationship Id="rId36" Type="http://schemas.openxmlformats.org/officeDocument/2006/relationships/tags" Target="../tags/tag155.xml"/><Relationship Id="rId10" Type="http://schemas.openxmlformats.org/officeDocument/2006/relationships/slideLayout" Target="../slideLayouts/slideLayout25.xml"/><Relationship Id="rId19" Type="http://schemas.openxmlformats.org/officeDocument/2006/relationships/tags" Target="../tags/tag138.xml"/><Relationship Id="rId31" Type="http://schemas.openxmlformats.org/officeDocument/2006/relationships/tags" Target="../tags/tag150.xml"/><Relationship Id="rId4" Type="http://schemas.openxmlformats.org/officeDocument/2006/relationships/slideLayout" Target="../slideLayouts/slideLayout19.xml"/><Relationship Id="rId9" Type="http://schemas.openxmlformats.org/officeDocument/2006/relationships/slideLayout" Target="../slideLayouts/slideLayout24.xml"/><Relationship Id="rId14" Type="http://schemas.openxmlformats.org/officeDocument/2006/relationships/slideLayout" Target="../slideLayouts/slideLayout29.xml"/><Relationship Id="rId22" Type="http://schemas.openxmlformats.org/officeDocument/2006/relationships/tags" Target="../tags/tag141.xml"/><Relationship Id="rId27" Type="http://schemas.openxmlformats.org/officeDocument/2006/relationships/tags" Target="../tags/tag146.xml"/><Relationship Id="rId30" Type="http://schemas.openxmlformats.org/officeDocument/2006/relationships/tags" Target="../tags/tag149.xml"/><Relationship Id="rId35" Type="http://schemas.openxmlformats.org/officeDocument/2006/relationships/tags" Target="../tags/tag154.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7.xml"/><Relationship Id="rId13" Type="http://schemas.openxmlformats.org/officeDocument/2006/relationships/slideLayout" Target="../slideLayouts/slideLayout42.xml"/><Relationship Id="rId18" Type="http://schemas.openxmlformats.org/officeDocument/2006/relationships/slideLayout" Target="../slideLayouts/slideLayout47.xml"/><Relationship Id="rId26" Type="http://schemas.openxmlformats.org/officeDocument/2006/relationships/tags" Target="../tags/tag252.xml"/><Relationship Id="rId39" Type="http://schemas.openxmlformats.org/officeDocument/2006/relationships/tags" Target="../tags/tag265.xml"/><Relationship Id="rId3" Type="http://schemas.openxmlformats.org/officeDocument/2006/relationships/slideLayout" Target="../slideLayouts/slideLayout32.xml"/><Relationship Id="rId21" Type="http://schemas.openxmlformats.org/officeDocument/2006/relationships/tags" Target="../tags/tag247.xml"/><Relationship Id="rId34" Type="http://schemas.openxmlformats.org/officeDocument/2006/relationships/tags" Target="../tags/tag260.xml"/><Relationship Id="rId42" Type="http://schemas.openxmlformats.org/officeDocument/2006/relationships/oleObject" Target="../embeddings/oleObject32.bin"/><Relationship Id="rId7" Type="http://schemas.openxmlformats.org/officeDocument/2006/relationships/slideLayout" Target="../slideLayouts/slideLayout36.xml"/><Relationship Id="rId12" Type="http://schemas.openxmlformats.org/officeDocument/2006/relationships/slideLayout" Target="../slideLayouts/slideLayout41.xml"/><Relationship Id="rId17" Type="http://schemas.openxmlformats.org/officeDocument/2006/relationships/slideLayout" Target="../slideLayouts/slideLayout46.xml"/><Relationship Id="rId25" Type="http://schemas.openxmlformats.org/officeDocument/2006/relationships/tags" Target="../tags/tag251.xml"/><Relationship Id="rId33" Type="http://schemas.openxmlformats.org/officeDocument/2006/relationships/tags" Target="../tags/tag259.xml"/><Relationship Id="rId38" Type="http://schemas.openxmlformats.org/officeDocument/2006/relationships/tags" Target="../tags/tag264.xml"/><Relationship Id="rId2" Type="http://schemas.openxmlformats.org/officeDocument/2006/relationships/slideLayout" Target="../slideLayouts/slideLayout31.xml"/><Relationship Id="rId16" Type="http://schemas.openxmlformats.org/officeDocument/2006/relationships/slideLayout" Target="../slideLayouts/slideLayout45.xml"/><Relationship Id="rId20" Type="http://schemas.openxmlformats.org/officeDocument/2006/relationships/tags" Target="../tags/tag246.xml"/><Relationship Id="rId29" Type="http://schemas.openxmlformats.org/officeDocument/2006/relationships/tags" Target="../tags/tag255.xml"/><Relationship Id="rId41" Type="http://schemas.openxmlformats.org/officeDocument/2006/relationships/tags" Target="../tags/tag267.xml"/><Relationship Id="rId1" Type="http://schemas.openxmlformats.org/officeDocument/2006/relationships/slideLayout" Target="../slideLayouts/slideLayout30.xml"/><Relationship Id="rId6" Type="http://schemas.openxmlformats.org/officeDocument/2006/relationships/slideLayout" Target="../slideLayouts/slideLayout35.xml"/><Relationship Id="rId11" Type="http://schemas.openxmlformats.org/officeDocument/2006/relationships/slideLayout" Target="../slideLayouts/slideLayout40.xml"/><Relationship Id="rId24" Type="http://schemas.openxmlformats.org/officeDocument/2006/relationships/tags" Target="../tags/tag250.xml"/><Relationship Id="rId32" Type="http://schemas.openxmlformats.org/officeDocument/2006/relationships/tags" Target="../tags/tag258.xml"/><Relationship Id="rId37" Type="http://schemas.openxmlformats.org/officeDocument/2006/relationships/tags" Target="../tags/tag263.xml"/><Relationship Id="rId40" Type="http://schemas.openxmlformats.org/officeDocument/2006/relationships/tags" Target="../tags/tag266.xml"/><Relationship Id="rId5" Type="http://schemas.openxmlformats.org/officeDocument/2006/relationships/slideLayout" Target="../slideLayouts/slideLayout34.xml"/><Relationship Id="rId15" Type="http://schemas.openxmlformats.org/officeDocument/2006/relationships/slideLayout" Target="../slideLayouts/slideLayout44.xml"/><Relationship Id="rId23" Type="http://schemas.openxmlformats.org/officeDocument/2006/relationships/tags" Target="../tags/tag249.xml"/><Relationship Id="rId28" Type="http://schemas.openxmlformats.org/officeDocument/2006/relationships/tags" Target="../tags/tag254.xml"/><Relationship Id="rId36" Type="http://schemas.openxmlformats.org/officeDocument/2006/relationships/tags" Target="../tags/tag262.xml"/><Relationship Id="rId10" Type="http://schemas.openxmlformats.org/officeDocument/2006/relationships/slideLayout" Target="../slideLayouts/slideLayout39.xml"/><Relationship Id="rId19" Type="http://schemas.openxmlformats.org/officeDocument/2006/relationships/theme" Target="../theme/theme3.xml"/><Relationship Id="rId31" Type="http://schemas.openxmlformats.org/officeDocument/2006/relationships/tags" Target="../tags/tag257.xml"/><Relationship Id="rId4" Type="http://schemas.openxmlformats.org/officeDocument/2006/relationships/slideLayout" Target="../slideLayouts/slideLayout33.xml"/><Relationship Id="rId9" Type="http://schemas.openxmlformats.org/officeDocument/2006/relationships/slideLayout" Target="../slideLayouts/slideLayout38.xml"/><Relationship Id="rId14" Type="http://schemas.openxmlformats.org/officeDocument/2006/relationships/slideLayout" Target="../slideLayouts/slideLayout43.xml"/><Relationship Id="rId22" Type="http://schemas.openxmlformats.org/officeDocument/2006/relationships/tags" Target="../tags/tag248.xml"/><Relationship Id="rId27" Type="http://schemas.openxmlformats.org/officeDocument/2006/relationships/tags" Target="../tags/tag253.xml"/><Relationship Id="rId30" Type="http://schemas.openxmlformats.org/officeDocument/2006/relationships/tags" Target="../tags/tag256.xml"/><Relationship Id="rId35" Type="http://schemas.openxmlformats.org/officeDocument/2006/relationships/tags" Target="../tags/tag261.xml"/><Relationship Id="rId43" Type="http://schemas.openxmlformats.org/officeDocument/2006/relationships/image" Target="../media/image1.emf"/></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55.xml"/><Relationship Id="rId13" Type="http://schemas.openxmlformats.org/officeDocument/2006/relationships/slideLayout" Target="../slideLayouts/slideLayout60.xml"/><Relationship Id="rId18" Type="http://schemas.openxmlformats.org/officeDocument/2006/relationships/tags" Target="../tags/tag386.xml"/><Relationship Id="rId26" Type="http://schemas.openxmlformats.org/officeDocument/2006/relationships/tags" Target="../tags/tag394.xml"/><Relationship Id="rId3" Type="http://schemas.openxmlformats.org/officeDocument/2006/relationships/slideLayout" Target="../slideLayouts/slideLayout50.xml"/><Relationship Id="rId21" Type="http://schemas.openxmlformats.org/officeDocument/2006/relationships/tags" Target="../tags/tag389.xml"/><Relationship Id="rId34" Type="http://schemas.openxmlformats.org/officeDocument/2006/relationships/tags" Target="../tags/tag402.xml"/><Relationship Id="rId7" Type="http://schemas.openxmlformats.org/officeDocument/2006/relationships/slideLayout" Target="../slideLayouts/slideLayout54.xml"/><Relationship Id="rId12" Type="http://schemas.openxmlformats.org/officeDocument/2006/relationships/slideLayout" Target="../slideLayouts/slideLayout59.xml"/><Relationship Id="rId17" Type="http://schemas.openxmlformats.org/officeDocument/2006/relationships/tags" Target="../tags/tag385.xml"/><Relationship Id="rId25" Type="http://schemas.openxmlformats.org/officeDocument/2006/relationships/tags" Target="../tags/tag393.xml"/><Relationship Id="rId33" Type="http://schemas.openxmlformats.org/officeDocument/2006/relationships/tags" Target="../tags/tag401.xml"/><Relationship Id="rId38" Type="http://schemas.openxmlformats.org/officeDocument/2006/relationships/image" Target="../media/image1.emf"/><Relationship Id="rId2" Type="http://schemas.openxmlformats.org/officeDocument/2006/relationships/slideLayout" Target="../slideLayouts/slideLayout49.xml"/><Relationship Id="rId16" Type="http://schemas.openxmlformats.org/officeDocument/2006/relationships/tags" Target="../tags/tag384.xml"/><Relationship Id="rId20" Type="http://schemas.openxmlformats.org/officeDocument/2006/relationships/tags" Target="../tags/tag388.xml"/><Relationship Id="rId29" Type="http://schemas.openxmlformats.org/officeDocument/2006/relationships/tags" Target="../tags/tag397.xml"/><Relationship Id="rId1" Type="http://schemas.openxmlformats.org/officeDocument/2006/relationships/slideLayout" Target="../slideLayouts/slideLayout48.xml"/><Relationship Id="rId6" Type="http://schemas.openxmlformats.org/officeDocument/2006/relationships/slideLayout" Target="../slideLayouts/slideLayout53.xml"/><Relationship Id="rId11" Type="http://schemas.openxmlformats.org/officeDocument/2006/relationships/slideLayout" Target="../slideLayouts/slideLayout58.xml"/><Relationship Id="rId24" Type="http://schemas.openxmlformats.org/officeDocument/2006/relationships/tags" Target="../tags/tag392.xml"/><Relationship Id="rId32" Type="http://schemas.openxmlformats.org/officeDocument/2006/relationships/tags" Target="../tags/tag400.xml"/><Relationship Id="rId37" Type="http://schemas.openxmlformats.org/officeDocument/2006/relationships/oleObject" Target="../embeddings/oleObject50.bin"/><Relationship Id="rId5" Type="http://schemas.openxmlformats.org/officeDocument/2006/relationships/slideLayout" Target="../slideLayouts/slideLayout52.xml"/><Relationship Id="rId15" Type="http://schemas.openxmlformats.org/officeDocument/2006/relationships/theme" Target="../theme/theme4.xml"/><Relationship Id="rId23" Type="http://schemas.openxmlformats.org/officeDocument/2006/relationships/tags" Target="../tags/tag391.xml"/><Relationship Id="rId28" Type="http://schemas.openxmlformats.org/officeDocument/2006/relationships/tags" Target="../tags/tag396.xml"/><Relationship Id="rId36" Type="http://schemas.openxmlformats.org/officeDocument/2006/relationships/tags" Target="../tags/tag404.xml"/><Relationship Id="rId10" Type="http://schemas.openxmlformats.org/officeDocument/2006/relationships/slideLayout" Target="../slideLayouts/slideLayout57.xml"/><Relationship Id="rId19" Type="http://schemas.openxmlformats.org/officeDocument/2006/relationships/tags" Target="../tags/tag387.xml"/><Relationship Id="rId31" Type="http://schemas.openxmlformats.org/officeDocument/2006/relationships/tags" Target="../tags/tag399.xml"/><Relationship Id="rId4" Type="http://schemas.openxmlformats.org/officeDocument/2006/relationships/slideLayout" Target="../slideLayouts/slideLayout51.xml"/><Relationship Id="rId9" Type="http://schemas.openxmlformats.org/officeDocument/2006/relationships/slideLayout" Target="../slideLayouts/slideLayout56.xml"/><Relationship Id="rId14" Type="http://schemas.openxmlformats.org/officeDocument/2006/relationships/slideLayout" Target="../slideLayouts/slideLayout61.xml"/><Relationship Id="rId22" Type="http://schemas.openxmlformats.org/officeDocument/2006/relationships/tags" Target="../tags/tag390.xml"/><Relationship Id="rId27" Type="http://schemas.openxmlformats.org/officeDocument/2006/relationships/tags" Target="../tags/tag395.xml"/><Relationship Id="rId30" Type="http://schemas.openxmlformats.org/officeDocument/2006/relationships/tags" Target="../tags/tag398.xml"/><Relationship Id="rId35" Type="http://schemas.openxmlformats.org/officeDocument/2006/relationships/tags" Target="../tags/tag403.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69.xml"/><Relationship Id="rId13" Type="http://schemas.openxmlformats.org/officeDocument/2006/relationships/slideLayout" Target="../slideLayouts/slideLayout74.xml"/><Relationship Id="rId18" Type="http://schemas.openxmlformats.org/officeDocument/2006/relationships/theme" Target="../theme/theme5.xml"/><Relationship Id="rId26" Type="http://schemas.openxmlformats.org/officeDocument/2006/relationships/tags" Target="../tags/tag505.xml"/><Relationship Id="rId39" Type="http://schemas.openxmlformats.org/officeDocument/2006/relationships/tags" Target="../tags/tag518.xml"/><Relationship Id="rId3" Type="http://schemas.openxmlformats.org/officeDocument/2006/relationships/slideLayout" Target="../slideLayouts/slideLayout64.xml"/><Relationship Id="rId21" Type="http://schemas.openxmlformats.org/officeDocument/2006/relationships/tags" Target="../tags/tag500.xml"/><Relationship Id="rId34" Type="http://schemas.openxmlformats.org/officeDocument/2006/relationships/tags" Target="../tags/tag513.xml"/><Relationship Id="rId42" Type="http://schemas.openxmlformats.org/officeDocument/2006/relationships/image" Target="../media/image1.emf"/><Relationship Id="rId7" Type="http://schemas.openxmlformats.org/officeDocument/2006/relationships/slideLayout" Target="../slideLayouts/slideLayout68.xml"/><Relationship Id="rId12" Type="http://schemas.openxmlformats.org/officeDocument/2006/relationships/slideLayout" Target="../slideLayouts/slideLayout73.xml"/><Relationship Id="rId17" Type="http://schemas.openxmlformats.org/officeDocument/2006/relationships/slideLayout" Target="../slideLayouts/slideLayout78.xml"/><Relationship Id="rId25" Type="http://schemas.openxmlformats.org/officeDocument/2006/relationships/tags" Target="../tags/tag504.xml"/><Relationship Id="rId33" Type="http://schemas.openxmlformats.org/officeDocument/2006/relationships/tags" Target="../tags/tag512.xml"/><Relationship Id="rId38" Type="http://schemas.openxmlformats.org/officeDocument/2006/relationships/tags" Target="../tags/tag517.xml"/><Relationship Id="rId2" Type="http://schemas.openxmlformats.org/officeDocument/2006/relationships/slideLayout" Target="../slideLayouts/slideLayout63.xml"/><Relationship Id="rId16" Type="http://schemas.openxmlformats.org/officeDocument/2006/relationships/slideLayout" Target="../slideLayouts/slideLayout77.xml"/><Relationship Id="rId20" Type="http://schemas.openxmlformats.org/officeDocument/2006/relationships/tags" Target="../tags/tag499.xml"/><Relationship Id="rId29" Type="http://schemas.openxmlformats.org/officeDocument/2006/relationships/tags" Target="../tags/tag508.xml"/><Relationship Id="rId41" Type="http://schemas.openxmlformats.org/officeDocument/2006/relationships/oleObject" Target="../embeddings/oleObject65.bin"/><Relationship Id="rId1" Type="http://schemas.openxmlformats.org/officeDocument/2006/relationships/slideLayout" Target="../slideLayouts/slideLayout62.xml"/><Relationship Id="rId6" Type="http://schemas.openxmlformats.org/officeDocument/2006/relationships/slideLayout" Target="../slideLayouts/slideLayout67.xml"/><Relationship Id="rId11" Type="http://schemas.openxmlformats.org/officeDocument/2006/relationships/slideLayout" Target="../slideLayouts/slideLayout72.xml"/><Relationship Id="rId24" Type="http://schemas.openxmlformats.org/officeDocument/2006/relationships/tags" Target="../tags/tag503.xml"/><Relationship Id="rId32" Type="http://schemas.openxmlformats.org/officeDocument/2006/relationships/tags" Target="../tags/tag511.xml"/><Relationship Id="rId37" Type="http://schemas.openxmlformats.org/officeDocument/2006/relationships/tags" Target="../tags/tag516.xml"/><Relationship Id="rId40" Type="http://schemas.openxmlformats.org/officeDocument/2006/relationships/tags" Target="../tags/tag519.xml"/><Relationship Id="rId5" Type="http://schemas.openxmlformats.org/officeDocument/2006/relationships/slideLayout" Target="../slideLayouts/slideLayout66.xml"/><Relationship Id="rId15" Type="http://schemas.openxmlformats.org/officeDocument/2006/relationships/slideLayout" Target="../slideLayouts/slideLayout76.xml"/><Relationship Id="rId23" Type="http://schemas.openxmlformats.org/officeDocument/2006/relationships/tags" Target="../tags/tag502.xml"/><Relationship Id="rId28" Type="http://schemas.openxmlformats.org/officeDocument/2006/relationships/tags" Target="../tags/tag507.xml"/><Relationship Id="rId36" Type="http://schemas.openxmlformats.org/officeDocument/2006/relationships/tags" Target="../tags/tag515.xml"/><Relationship Id="rId10" Type="http://schemas.openxmlformats.org/officeDocument/2006/relationships/slideLayout" Target="../slideLayouts/slideLayout71.xml"/><Relationship Id="rId19" Type="http://schemas.openxmlformats.org/officeDocument/2006/relationships/tags" Target="../tags/tag498.xml"/><Relationship Id="rId31" Type="http://schemas.openxmlformats.org/officeDocument/2006/relationships/tags" Target="../tags/tag510.xml"/><Relationship Id="rId4" Type="http://schemas.openxmlformats.org/officeDocument/2006/relationships/slideLayout" Target="../slideLayouts/slideLayout65.xml"/><Relationship Id="rId9" Type="http://schemas.openxmlformats.org/officeDocument/2006/relationships/slideLayout" Target="../slideLayouts/slideLayout70.xml"/><Relationship Id="rId14" Type="http://schemas.openxmlformats.org/officeDocument/2006/relationships/slideLayout" Target="../slideLayouts/slideLayout75.xml"/><Relationship Id="rId22" Type="http://schemas.openxmlformats.org/officeDocument/2006/relationships/tags" Target="../tags/tag501.xml"/><Relationship Id="rId27" Type="http://schemas.openxmlformats.org/officeDocument/2006/relationships/tags" Target="../tags/tag506.xml"/><Relationship Id="rId30" Type="http://schemas.openxmlformats.org/officeDocument/2006/relationships/tags" Target="../tags/tag509.xml"/><Relationship Id="rId35" Type="http://schemas.openxmlformats.org/officeDocument/2006/relationships/tags" Target="../tags/tag514.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86.xml"/><Relationship Id="rId13" Type="http://schemas.openxmlformats.org/officeDocument/2006/relationships/slideLayout" Target="../slideLayouts/slideLayout91.xml"/><Relationship Id="rId18" Type="http://schemas.openxmlformats.org/officeDocument/2006/relationships/tags" Target="../tags/tag633.xml"/><Relationship Id="rId26" Type="http://schemas.openxmlformats.org/officeDocument/2006/relationships/tags" Target="../tags/tag641.xml"/><Relationship Id="rId3" Type="http://schemas.openxmlformats.org/officeDocument/2006/relationships/slideLayout" Target="../slideLayouts/slideLayout81.xml"/><Relationship Id="rId21" Type="http://schemas.openxmlformats.org/officeDocument/2006/relationships/tags" Target="../tags/tag636.xml"/><Relationship Id="rId34" Type="http://schemas.openxmlformats.org/officeDocument/2006/relationships/tags" Target="../tags/tag649.xml"/><Relationship Id="rId7" Type="http://schemas.openxmlformats.org/officeDocument/2006/relationships/slideLayout" Target="../slideLayouts/slideLayout85.xml"/><Relationship Id="rId12" Type="http://schemas.openxmlformats.org/officeDocument/2006/relationships/slideLayout" Target="../slideLayouts/slideLayout90.xml"/><Relationship Id="rId17" Type="http://schemas.openxmlformats.org/officeDocument/2006/relationships/tags" Target="../tags/tag632.xml"/><Relationship Id="rId25" Type="http://schemas.openxmlformats.org/officeDocument/2006/relationships/tags" Target="../tags/tag640.xml"/><Relationship Id="rId33" Type="http://schemas.openxmlformats.org/officeDocument/2006/relationships/tags" Target="../tags/tag648.xml"/><Relationship Id="rId38" Type="http://schemas.openxmlformats.org/officeDocument/2006/relationships/image" Target="../media/image1.emf"/><Relationship Id="rId2" Type="http://schemas.openxmlformats.org/officeDocument/2006/relationships/slideLayout" Target="../slideLayouts/slideLayout80.xml"/><Relationship Id="rId16" Type="http://schemas.openxmlformats.org/officeDocument/2006/relationships/tags" Target="../tags/tag631.xml"/><Relationship Id="rId20" Type="http://schemas.openxmlformats.org/officeDocument/2006/relationships/tags" Target="../tags/tag635.xml"/><Relationship Id="rId29" Type="http://schemas.openxmlformats.org/officeDocument/2006/relationships/tags" Target="../tags/tag644.xml"/><Relationship Id="rId1" Type="http://schemas.openxmlformats.org/officeDocument/2006/relationships/slideLayout" Target="../slideLayouts/slideLayout79.xml"/><Relationship Id="rId6" Type="http://schemas.openxmlformats.org/officeDocument/2006/relationships/slideLayout" Target="../slideLayouts/slideLayout84.xml"/><Relationship Id="rId11" Type="http://schemas.openxmlformats.org/officeDocument/2006/relationships/slideLayout" Target="../slideLayouts/slideLayout89.xml"/><Relationship Id="rId24" Type="http://schemas.openxmlformats.org/officeDocument/2006/relationships/tags" Target="../tags/tag639.xml"/><Relationship Id="rId32" Type="http://schemas.openxmlformats.org/officeDocument/2006/relationships/tags" Target="../tags/tag647.xml"/><Relationship Id="rId37" Type="http://schemas.openxmlformats.org/officeDocument/2006/relationships/oleObject" Target="../embeddings/oleObject81.bin"/><Relationship Id="rId5" Type="http://schemas.openxmlformats.org/officeDocument/2006/relationships/slideLayout" Target="../slideLayouts/slideLayout83.xml"/><Relationship Id="rId15" Type="http://schemas.openxmlformats.org/officeDocument/2006/relationships/theme" Target="../theme/theme6.xml"/><Relationship Id="rId23" Type="http://schemas.openxmlformats.org/officeDocument/2006/relationships/tags" Target="../tags/tag638.xml"/><Relationship Id="rId28" Type="http://schemas.openxmlformats.org/officeDocument/2006/relationships/tags" Target="../tags/tag643.xml"/><Relationship Id="rId36" Type="http://schemas.openxmlformats.org/officeDocument/2006/relationships/tags" Target="../tags/tag651.xml"/><Relationship Id="rId10" Type="http://schemas.openxmlformats.org/officeDocument/2006/relationships/slideLayout" Target="../slideLayouts/slideLayout88.xml"/><Relationship Id="rId19" Type="http://schemas.openxmlformats.org/officeDocument/2006/relationships/tags" Target="../tags/tag634.xml"/><Relationship Id="rId31" Type="http://schemas.openxmlformats.org/officeDocument/2006/relationships/tags" Target="../tags/tag646.xml"/><Relationship Id="rId4" Type="http://schemas.openxmlformats.org/officeDocument/2006/relationships/slideLayout" Target="../slideLayouts/slideLayout82.xml"/><Relationship Id="rId9" Type="http://schemas.openxmlformats.org/officeDocument/2006/relationships/slideLayout" Target="../slideLayouts/slideLayout87.xml"/><Relationship Id="rId14" Type="http://schemas.openxmlformats.org/officeDocument/2006/relationships/slideLayout" Target="../slideLayouts/slideLayout92.xml"/><Relationship Id="rId22" Type="http://schemas.openxmlformats.org/officeDocument/2006/relationships/tags" Target="../tags/tag637.xml"/><Relationship Id="rId27" Type="http://schemas.openxmlformats.org/officeDocument/2006/relationships/tags" Target="../tags/tag642.xml"/><Relationship Id="rId30" Type="http://schemas.openxmlformats.org/officeDocument/2006/relationships/tags" Target="../tags/tag645.xml"/><Relationship Id="rId35" Type="http://schemas.openxmlformats.org/officeDocument/2006/relationships/tags" Target="../tags/tag650.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100.xml"/><Relationship Id="rId13" Type="http://schemas.openxmlformats.org/officeDocument/2006/relationships/slideLayout" Target="../slideLayouts/slideLayout105.xml"/><Relationship Id="rId18" Type="http://schemas.openxmlformats.org/officeDocument/2006/relationships/tags" Target="../tags/tag746.xml"/><Relationship Id="rId26" Type="http://schemas.openxmlformats.org/officeDocument/2006/relationships/tags" Target="../tags/tag754.xml"/><Relationship Id="rId39" Type="http://schemas.openxmlformats.org/officeDocument/2006/relationships/oleObject" Target="../embeddings/oleObject96.bin"/><Relationship Id="rId3" Type="http://schemas.openxmlformats.org/officeDocument/2006/relationships/slideLayout" Target="../slideLayouts/slideLayout95.xml"/><Relationship Id="rId21" Type="http://schemas.openxmlformats.org/officeDocument/2006/relationships/tags" Target="../tags/tag749.xml"/><Relationship Id="rId34" Type="http://schemas.openxmlformats.org/officeDocument/2006/relationships/tags" Target="../tags/tag762.xml"/><Relationship Id="rId7" Type="http://schemas.openxmlformats.org/officeDocument/2006/relationships/slideLayout" Target="../slideLayouts/slideLayout99.xml"/><Relationship Id="rId12" Type="http://schemas.openxmlformats.org/officeDocument/2006/relationships/slideLayout" Target="../slideLayouts/slideLayout104.xml"/><Relationship Id="rId17" Type="http://schemas.openxmlformats.org/officeDocument/2006/relationships/tags" Target="../tags/tag745.xml"/><Relationship Id="rId25" Type="http://schemas.openxmlformats.org/officeDocument/2006/relationships/tags" Target="../tags/tag753.xml"/><Relationship Id="rId33" Type="http://schemas.openxmlformats.org/officeDocument/2006/relationships/tags" Target="../tags/tag761.xml"/><Relationship Id="rId38" Type="http://schemas.openxmlformats.org/officeDocument/2006/relationships/tags" Target="../tags/tag766.xml"/><Relationship Id="rId2" Type="http://schemas.openxmlformats.org/officeDocument/2006/relationships/slideLayout" Target="../slideLayouts/slideLayout94.xml"/><Relationship Id="rId16" Type="http://schemas.openxmlformats.org/officeDocument/2006/relationships/theme" Target="../theme/theme7.xml"/><Relationship Id="rId20" Type="http://schemas.openxmlformats.org/officeDocument/2006/relationships/tags" Target="../tags/tag748.xml"/><Relationship Id="rId29" Type="http://schemas.openxmlformats.org/officeDocument/2006/relationships/tags" Target="../tags/tag757.xml"/><Relationship Id="rId1" Type="http://schemas.openxmlformats.org/officeDocument/2006/relationships/slideLayout" Target="../slideLayouts/slideLayout93.xml"/><Relationship Id="rId6" Type="http://schemas.openxmlformats.org/officeDocument/2006/relationships/slideLayout" Target="../slideLayouts/slideLayout98.xml"/><Relationship Id="rId11" Type="http://schemas.openxmlformats.org/officeDocument/2006/relationships/slideLayout" Target="../slideLayouts/slideLayout103.xml"/><Relationship Id="rId24" Type="http://schemas.openxmlformats.org/officeDocument/2006/relationships/tags" Target="../tags/tag752.xml"/><Relationship Id="rId32" Type="http://schemas.openxmlformats.org/officeDocument/2006/relationships/tags" Target="../tags/tag760.xml"/><Relationship Id="rId37" Type="http://schemas.openxmlformats.org/officeDocument/2006/relationships/tags" Target="../tags/tag765.xml"/><Relationship Id="rId40" Type="http://schemas.openxmlformats.org/officeDocument/2006/relationships/image" Target="../media/image1.emf"/><Relationship Id="rId5" Type="http://schemas.openxmlformats.org/officeDocument/2006/relationships/slideLayout" Target="../slideLayouts/slideLayout97.xml"/><Relationship Id="rId15" Type="http://schemas.openxmlformats.org/officeDocument/2006/relationships/slideLayout" Target="../slideLayouts/slideLayout107.xml"/><Relationship Id="rId23" Type="http://schemas.openxmlformats.org/officeDocument/2006/relationships/tags" Target="../tags/tag751.xml"/><Relationship Id="rId28" Type="http://schemas.openxmlformats.org/officeDocument/2006/relationships/tags" Target="../tags/tag756.xml"/><Relationship Id="rId36" Type="http://schemas.openxmlformats.org/officeDocument/2006/relationships/tags" Target="../tags/tag764.xml"/><Relationship Id="rId10" Type="http://schemas.openxmlformats.org/officeDocument/2006/relationships/slideLayout" Target="../slideLayouts/slideLayout102.xml"/><Relationship Id="rId19" Type="http://schemas.openxmlformats.org/officeDocument/2006/relationships/tags" Target="../tags/tag747.xml"/><Relationship Id="rId31" Type="http://schemas.openxmlformats.org/officeDocument/2006/relationships/tags" Target="../tags/tag759.xml"/><Relationship Id="rId4" Type="http://schemas.openxmlformats.org/officeDocument/2006/relationships/slideLayout" Target="../slideLayouts/slideLayout96.xml"/><Relationship Id="rId9" Type="http://schemas.openxmlformats.org/officeDocument/2006/relationships/slideLayout" Target="../slideLayouts/slideLayout101.xml"/><Relationship Id="rId14" Type="http://schemas.openxmlformats.org/officeDocument/2006/relationships/slideLayout" Target="../slideLayouts/slideLayout106.xml"/><Relationship Id="rId22" Type="http://schemas.openxmlformats.org/officeDocument/2006/relationships/tags" Target="../tags/tag750.xml"/><Relationship Id="rId27" Type="http://schemas.openxmlformats.org/officeDocument/2006/relationships/tags" Target="../tags/tag755.xml"/><Relationship Id="rId30" Type="http://schemas.openxmlformats.org/officeDocument/2006/relationships/tags" Target="../tags/tag758.xml"/><Relationship Id="rId35" Type="http://schemas.openxmlformats.org/officeDocument/2006/relationships/tags" Target="../tags/tag763.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graphicFrame>
        <p:nvGraphicFramePr>
          <p:cNvPr id="5" name="Object 2" hidden="1">
            <a:extLst>
              <a:ext uri="{FF2B5EF4-FFF2-40B4-BE49-F238E27FC236}">
                <a16:creationId xmlns:a16="http://schemas.microsoft.com/office/drawing/2014/main" id="{8963AA3D-EFA3-4938-9D41-C8DDC03F7827}"/>
              </a:ext>
            </a:extLst>
          </p:cNvPr>
          <p:cNvGraphicFramePr>
            <a:graphicFrameLocks noChangeAspect="1"/>
          </p:cNvGraphicFramePr>
          <p:nvPr userDrawn="1">
            <p:custDataLst>
              <p:tags r:id="rId17"/>
            </p:custDataLst>
            <p:extLst>
              <p:ext uri="{D42A27DB-BD31-4B8C-83A1-F6EECF244321}">
                <p14:modId xmlns:p14="http://schemas.microsoft.com/office/powerpoint/2010/main" val="2288467565"/>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9" imgW="572" imgH="588" progId="TCLayout.ActiveDocument.1">
                  <p:embed/>
                </p:oleObj>
              </mc:Choice>
              <mc:Fallback>
                <p:oleObj name="think-cell Slide" r:id="rId39" imgW="572" imgH="588" progId="TCLayout.ActiveDocument.1">
                  <p:embed/>
                  <p:pic>
                    <p:nvPicPr>
                      <p:cNvPr id="5" name="Object 2" hidden="1">
                        <a:extLst>
                          <a:ext uri="{FF2B5EF4-FFF2-40B4-BE49-F238E27FC236}">
                            <a16:creationId xmlns:a16="http://schemas.microsoft.com/office/drawing/2014/main" id="{8963AA3D-EFA3-4938-9D41-C8DDC03F7827}"/>
                          </a:ext>
                        </a:extLst>
                      </p:cNvPr>
                      <p:cNvPicPr/>
                      <p:nvPr/>
                    </p:nvPicPr>
                    <p:blipFill>
                      <a:blip r:embed="rId40"/>
                      <a:stretch>
                        <a:fillRect/>
                      </a:stretch>
                    </p:blipFill>
                    <p:spPr>
                      <a:xfrm>
                        <a:off x="1588" y="1588"/>
                        <a:ext cx="1588" cy="1588"/>
                      </a:xfrm>
                      <a:prstGeom prst="rect">
                        <a:avLst/>
                      </a:prstGeom>
                    </p:spPr>
                  </p:pic>
                </p:oleObj>
              </mc:Fallback>
            </mc:AlternateContent>
          </a:graphicData>
        </a:graphic>
      </p:graphicFrame>
      <p:sp>
        <p:nvSpPr>
          <p:cNvPr id="3" name="Rectangle 3" hidden="1">
            <a:extLst>
              <a:ext uri="{FF2B5EF4-FFF2-40B4-BE49-F238E27FC236}">
                <a16:creationId xmlns:a16="http://schemas.microsoft.com/office/drawing/2014/main" id="{C4A855FC-965A-4859-83A9-629E80C693BF}"/>
              </a:ext>
            </a:extLst>
          </p:cNvPr>
          <p:cNvSpPr/>
          <p:nvPr userDrawn="1">
            <p:custDataLst>
              <p:tags r:id="rId18"/>
            </p:custDataLst>
          </p:nvPr>
        </p:nvSpPr>
        <p:spPr>
          <a:xfrm>
            <a:off x="0" y="0"/>
            <a:ext cx="158750" cy="158750"/>
          </a:xfrm>
          <a:prstGeom prst="rect">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a:spcBef>
                <a:spcPts val="300"/>
              </a:spcBef>
              <a:spcAft>
                <a:spcPts val="300"/>
              </a:spcAft>
            </a:pPr>
            <a:endParaRPr lang="en-US" sz="2200" b="1" i="0" baseline="0" dirty="0">
              <a:solidFill>
                <a:schemeClr val="bg1"/>
              </a:solidFill>
              <a:latin typeface="Arial" panose="020B0604020202020204" pitchFamily="34" charset="0"/>
              <a:ea typeface="+mj-ea"/>
              <a:cs typeface="+mj-cs"/>
              <a:sym typeface="Arial" panose="020B0604020202020204" pitchFamily="34" charset="0"/>
            </a:endParaRPr>
          </a:p>
        </p:txBody>
      </p:sp>
      <p:sp>
        <p:nvSpPr>
          <p:cNvPr id="52" name="4. Footnote" hidden="1">
            <a:extLst>
              <a:ext uri="{FF2B5EF4-FFF2-40B4-BE49-F238E27FC236}">
                <a16:creationId xmlns:a16="http://schemas.microsoft.com/office/drawing/2014/main" id="{06E07A66-B8BA-42E8-A0F6-6B0251CAA48E}"/>
              </a:ext>
            </a:extLst>
          </p:cNvPr>
          <p:cNvSpPr txBox="1"/>
          <p:nvPr userDrawn="1">
            <p:custDataLst>
              <p:tags r:id="rId19"/>
            </p:custDataLst>
          </p:nvPr>
        </p:nvSpPr>
        <p:spPr>
          <a:xfrm>
            <a:off x="411480" y="6274554"/>
            <a:ext cx="8311896" cy="123111"/>
          </a:xfrm>
          <a:prstGeom prst="rect">
            <a:avLst/>
          </a:prstGeom>
          <a:noFill/>
        </p:spPr>
        <p:txBody>
          <a:bodyPr wrap="square" lIns="0" tIns="0" rIns="0" bIns="0" rtlCol="0" anchor="b">
            <a:noAutofit/>
          </a:bodyPr>
          <a:lstStyle>
            <a:defPPr>
              <a:defRPr lang="en-US"/>
            </a:defPPr>
            <a:lvl1pPr marL="203200" marR="0" lvl="0" indent="-212725" fontAlgn="auto">
              <a:lnSpc>
                <a:spcPct val="100000"/>
              </a:lnSpc>
              <a:spcBef>
                <a:spcPts val="0"/>
              </a:spcBef>
              <a:spcAft>
                <a:spcPts val="0"/>
              </a:spcAft>
              <a:buClrTx/>
              <a:buSzTx/>
              <a:buFontTx/>
              <a:buNone/>
              <a:tabLst/>
              <a:defRPr sz="800">
                <a:cs typeface="Arial" panose="020B0604020202020204" pitchFamily="34" charset="0"/>
              </a:defRPr>
            </a:lvl1pPr>
          </a:lstStyle>
          <a:p>
            <a:pPr lvl="0"/>
            <a:r>
              <a:rPr lang="en-US" dirty="0"/>
              <a:t>Footnote</a:t>
            </a:r>
          </a:p>
        </p:txBody>
      </p:sp>
      <p:sp>
        <p:nvSpPr>
          <p:cNvPr id="2" name="2. Slide Title">
            <a:extLst>
              <a:ext uri="{FF2B5EF4-FFF2-40B4-BE49-F238E27FC236}">
                <a16:creationId xmlns:a16="http://schemas.microsoft.com/office/drawing/2014/main" id="{BAD3E984-2EF2-43CD-BB0E-16A737B99040}"/>
              </a:ext>
            </a:extLst>
          </p:cNvPr>
          <p:cNvSpPr>
            <a:spLocks noGrp="1"/>
          </p:cNvSpPr>
          <p:nvPr>
            <p:ph type="title"/>
            <p:custDataLst>
              <p:tags r:id="rId20"/>
            </p:custDataLst>
          </p:nvPr>
        </p:nvSpPr>
        <p:spPr>
          <a:xfrm>
            <a:off x="416052" y="173736"/>
            <a:ext cx="8311896" cy="338554"/>
          </a:xfrm>
          <a:prstGeom prst="rect">
            <a:avLst/>
          </a:prstGeom>
        </p:spPr>
        <p:txBody>
          <a:bodyPr vert="horz" wrap="square" lIns="0" tIns="0" rIns="0" bIns="0" rtlCol="0" anchor="t" anchorCtr="0">
            <a:spAutoFit/>
          </a:bodyPr>
          <a:lstStyle/>
          <a:p>
            <a:pPr lvl="0"/>
            <a:r>
              <a:rPr lang="en-US"/>
              <a:t>Click to edit Master title style</a:t>
            </a:r>
            <a:endParaRPr lang="en-US" dirty="0"/>
          </a:p>
        </p:txBody>
      </p:sp>
      <p:grpSp>
        <p:nvGrpSpPr>
          <p:cNvPr id="53" name="Grid" hidden="1">
            <a:extLst>
              <a:ext uri="{FF2B5EF4-FFF2-40B4-BE49-F238E27FC236}">
                <a16:creationId xmlns:a16="http://schemas.microsoft.com/office/drawing/2014/main" id="{564EB9F6-AC04-42ED-9CB6-6D01335D9982}"/>
              </a:ext>
            </a:extLst>
          </p:cNvPr>
          <p:cNvGrpSpPr/>
          <p:nvPr userDrawn="1">
            <p:custDataLst>
              <p:tags r:id="rId21"/>
            </p:custDataLst>
          </p:nvPr>
        </p:nvGrpSpPr>
        <p:grpSpPr bwMode="blackGray">
          <a:xfrm>
            <a:off x="1" y="0"/>
            <a:ext cx="9142857" cy="6858000"/>
            <a:chOff x="0" y="0"/>
            <a:chExt cx="12190476" cy="6858000"/>
          </a:xfrm>
        </p:grpSpPr>
        <p:sp>
          <p:nvSpPr>
            <p:cNvPr id="55" name="slide margin">
              <a:extLst>
                <a:ext uri="{FF2B5EF4-FFF2-40B4-BE49-F238E27FC236}">
                  <a16:creationId xmlns:a16="http://schemas.microsoft.com/office/drawing/2014/main" id="{F5DBB269-56D9-4200-9112-12E14BA26FC3}"/>
                </a:ext>
              </a:extLst>
            </p:cNvPr>
            <p:cNvSpPr/>
            <p:nvPr/>
          </p:nvSpPr>
          <p:spPr bwMode="blackGray">
            <a:xfrm>
              <a:off x="1524" y="0"/>
              <a:ext cx="12188952" cy="6858000"/>
            </a:xfrm>
            <a:custGeom>
              <a:avLst/>
              <a:gdLst>
                <a:gd name="connsiteX0" fmla="*/ 551868 w 12188952"/>
                <a:gd name="connsiteY0" fmla="*/ 1709928 h 6858000"/>
                <a:gd name="connsiteX1" fmla="*/ 551868 w 12188952"/>
                <a:gd name="connsiteY1" fmla="*/ 6217920 h 6858000"/>
                <a:gd name="connsiteX2" fmla="*/ 11636196 w 12188952"/>
                <a:gd name="connsiteY2" fmla="*/ 6217920 h 6858000"/>
                <a:gd name="connsiteX3" fmla="*/ 11636196 w 12188952"/>
                <a:gd name="connsiteY3" fmla="*/ 1709928 h 6858000"/>
                <a:gd name="connsiteX4" fmla="*/ 0 w 12188952"/>
                <a:gd name="connsiteY4" fmla="*/ 0 h 6858000"/>
                <a:gd name="connsiteX5" fmla="*/ 12188952 w 12188952"/>
                <a:gd name="connsiteY5" fmla="*/ 0 h 6858000"/>
                <a:gd name="connsiteX6" fmla="*/ 12188952 w 12188952"/>
                <a:gd name="connsiteY6" fmla="*/ 6858000 h 6858000"/>
                <a:gd name="connsiteX7" fmla="*/ 0 w 12188952"/>
                <a:gd name="connsiteY7"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88952" h="6858000">
                  <a:moveTo>
                    <a:pt x="551868" y="1709928"/>
                  </a:moveTo>
                  <a:lnTo>
                    <a:pt x="551868" y="6217920"/>
                  </a:lnTo>
                  <a:lnTo>
                    <a:pt x="11636196" y="6217920"/>
                  </a:lnTo>
                  <a:lnTo>
                    <a:pt x="11636196" y="1709928"/>
                  </a:lnTo>
                  <a:close/>
                  <a:moveTo>
                    <a:pt x="0" y="0"/>
                  </a:moveTo>
                  <a:lnTo>
                    <a:pt x="12188952" y="0"/>
                  </a:lnTo>
                  <a:lnTo>
                    <a:pt x="12188952" y="6858000"/>
                  </a:lnTo>
                  <a:lnTo>
                    <a:pt x="0" y="6858000"/>
                  </a:lnTo>
                  <a:close/>
                </a:path>
              </a:pathLst>
            </a:custGeom>
            <a:solidFill>
              <a:srgbClr val="FF0000">
                <a:alpha val="3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sz="1350" dirty="0">
                <a:solidFill>
                  <a:schemeClr val="tx1"/>
                </a:solidFill>
                <a:latin typeface="+mn-lt"/>
              </a:endParaRPr>
            </a:p>
          </p:txBody>
        </p:sp>
        <p:cxnSp>
          <p:nvCxnSpPr>
            <p:cNvPr id="56" name="Straight Connector 55">
              <a:extLst>
                <a:ext uri="{FF2B5EF4-FFF2-40B4-BE49-F238E27FC236}">
                  <a16:creationId xmlns:a16="http://schemas.microsoft.com/office/drawing/2014/main" id="{C7A4F8EE-DD16-44D6-8659-4BC61E1C4968}"/>
                </a:ext>
              </a:extLst>
            </p:cNvPr>
            <p:cNvCxnSpPr/>
            <p:nvPr/>
          </p:nvCxnSpPr>
          <p:spPr bwMode="blackGray">
            <a:xfrm>
              <a:off x="859460" y="0"/>
              <a:ext cx="0" cy="6858000"/>
            </a:xfrm>
            <a:prstGeom prst="line">
              <a:avLst/>
            </a:prstGeom>
            <a:ln>
              <a:solidFill>
                <a:srgbClr val="19D3C5">
                  <a:alpha val="40000"/>
                </a:srgbClr>
              </a:solidFill>
              <a:prstDash val="lgDash"/>
            </a:ln>
          </p:spPr>
          <p:style>
            <a:lnRef idx="1">
              <a:schemeClr val="accent1"/>
            </a:lnRef>
            <a:fillRef idx="0">
              <a:schemeClr val="accent1"/>
            </a:fillRef>
            <a:effectRef idx="0">
              <a:schemeClr val="accent1"/>
            </a:effectRef>
            <a:fontRef idx="minor">
              <a:schemeClr val="tx1"/>
            </a:fontRef>
          </p:style>
        </p:cxnSp>
        <p:cxnSp>
          <p:nvCxnSpPr>
            <p:cNvPr id="57" name="Straight Connector 56">
              <a:extLst>
                <a:ext uri="{FF2B5EF4-FFF2-40B4-BE49-F238E27FC236}">
                  <a16:creationId xmlns:a16="http://schemas.microsoft.com/office/drawing/2014/main" id="{A20FAAC0-CCE6-4BC5-A835-E805E4CFE84B}"/>
                </a:ext>
              </a:extLst>
            </p:cNvPr>
            <p:cNvCxnSpPr/>
            <p:nvPr/>
          </p:nvCxnSpPr>
          <p:spPr bwMode="blackGray">
            <a:xfrm>
              <a:off x="11332545" y="0"/>
              <a:ext cx="0" cy="6858000"/>
            </a:xfrm>
            <a:prstGeom prst="line">
              <a:avLst/>
            </a:prstGeom>
            <a:ln>
              <a:solidFill>
                <a:srgbClr val="19D3C5">
                  <a:alpha val="40000"/>
                </a:srgbClr>
              </a:solidFill>
              <a:prstDash val="lgDash"/>
            </a:ln>
          </p:spPr>
          <p:style>
            <a:lnRef idx="1">
              <a:schemeClr val="accent1"/>
            </a:lnRef>
            <a:fillRef idx="0">
              <a:schemeClr val="accent1"/>
            </a:fillRef>
            <a:effectRef idx="0">
              <a:schemeClr val="accent1"/>
            </a:effectRef>
            <a:fontRef idx="minor">
              <a:schemeClr val="tx1"/>
            </a:fontRef>
          </p:style>
        </p:cxnSp>
        <p:cxnSp>
          <p:nvCxnSpPr>
            <p:cNvPr id="58" name="Straight Connector 57">
              <a:extLst>
                <a:ext uri="{FF2B5EF4-FFF2-40B4-BE49-F238E27FC236}">
                  <a16:creationId xmlns:a16="http://schemas.microsoft.com/office/drawing/2014/main" id="{FCE62967-F8DD-442A-A2C7-5EC8AB9FE8CE}"/>
                </a:ext>
              </a:extLst>
            </p:cNvPr>
            <p:cNvCxnSpPr/>
            <p:nvPr/>
          </p:nvCxnSpPr>
          <p:spPr bwMode="blackGray">
            <a:xfrm>
              <a:off x="1811559" y="0"/>
              <a:ext cx="0" cy="6858000"/>
            </a:xfrm>
            <a:prstGeom prst="line">
              <a:avLst/>
            </a:prstGeom>
            <a:ln>
              <a:solidFill>
                <a:srgbClr val="19D3C5">
                  <a:alpha val="40000"/>
                </a:srgbClr>
              </a:solidFill>
              <a:prstDash val="lgDash"/>
            </a:ln>
          </p:spPr>
          <p:style>
            <a:lnRef idx="1">
              <a:schemeClr val="accent1"/>
            </a:lnRef>
            <a:fillRef idx="0">
              <a:schemeClr val="accent1"/>
            </a:fillRef>
            <a:effectRef idx="0">
              <a:schemeClr val="accent1"/>
            </a:effectRef>
            <a:fontRef idx="minor">
              <a:schemeClr val="tx1"/>
            </a:fontRef>
          </p:style>
        </p:cxnSp>
        <p:cxnSp>
          <p:nvCxnSpPr>
            <p:cNvPr id="59" name="Straight Connector 58">
              <a:extLst>
                <a:ext uri="{FF2B5EF4-FFF2-40B4-BE49-F238E27FC236}">
                  <a16:creationId xmlns:a16="http://schemas.microsoft.com/office/drawing/2014/main" id="{38D8E0C4-F713-47B9-9258-FCC3EF4AC2D3}"/>
                </a:ext>
              </a:extLst>
            </p:cNvPr>
            <p:cNvCxnSpPr/>
            <p:nvPr/>
          </p:nvCxnSpPr>
          <p:spPr bwMode="blackGray">
            <a:xfrm>
              <a:off x="2763658" y="0"/>
              <a:ext cx="0" cy="6858000"/>
            </a:xfrm>
            <a:prstGeom prst="line">
              <a:avLst/>
            </a:prstGeom>
            <a:ln>
              <a:solidFill>
                <a:srgbClr val="19D3C5">
                  <a:alpha val="40000"/>
                </a:srgbClr>
              </a:solidFill>
              <a:prstDash val="lgDash"/>
            </a:ln>
          </p:spPr>
          <p:style>
            <a:lnRef idx="1">
              <a:schemeClr val="accent1"/>
            </a:lnRef>
            <a:fillRef idx="0">
              <a:schemeClr val="accent1"/>
            </a:fillRef>
            <a:effectRef idx="0">
              <a:schemeClr val="accent1"/>
            </a:effectRef>
            <a:fontRef idx="minor">
              <a:schemeClr val="tx1"/>
            </a:fontRef>
          </p:style>
        </p:cxnSp>
        <p:cxnSp>
          <p:nvCxnSpPr>
            <p:cNvPr id="60" name="Straight Connector 59">
              <a:extLst>
                <a:ext uri="{FF2B5EF4-FFF2-40B4-BE49-F238E27FC236}">
                  <a16:creationId xmlns:a16="http://schemas.microsoft.com/office/drawing/2014/main" id="{9209D019-80C7-44F7-B340-FDC6CF76FDFE}"/>
                </a:ext>
              </a:extLst>
            </p:cNvPr>
            <p:cNvCxnSpPr/>
            <p:nvPr/>
          </p:nvCxnSpPr>
          <p:spPr bwMode="blackGray">
            <a:xfrm>
              <a:off x="3715757" y="0"/>
              <a:ext cx="0" cy="6858000"/>
            </a:xfrm>
            <a:prstGeom prst="line">
              <a:avLst/>
            </a:prstGeom>
            <a:ln>
              <a:solidFill>
                <a:srgbClr val="19D3C5">
                  <a:alpha val="40000"/>
                </a:srgbClr>
              </a:solidFill>
              <a:prstDash val="lgDash"/>
            </a:ln>
          </p:spPr>
          <p:style>
            <a:lnRef idx="1">
              <a:schemeClr val="accent1"/>
            </a:lnRef>
            <a:fillRef idx="0">
              <a:schemeClr val="accent1"/>
            </a:fillRef>
            <a:effectRef idx="0">
              <a:schemeClr val="accent1"/>
            </a:effectRef>
            <a:fontRef idx="minor">
              <a:schemeClr val="tx1"/>
            </a:fontRef>
          </p:style>
        </p:cxnSp>
        <p:cxnSp>
          <p:nvCxnSpPr>
            <p:cNvPr id="61" name="Straight Connector 60">
              <a:extLst>
                <a:ext uri="{FF2B5EF4-FFF2-40B4-BE49-F238E27FC236}">
                  <a16:creationId xmlns:a16="http://schemas.microsoft.com/office/drawing/2014/main" id="{2B6FCE71-887F-4F0B-ACCD-6CFCD13E12A8}"/>
                </a:ext>
              </a:extLst>
            </p:cNvPr>
            <p:cNvCxnSpPr/>
            <p:nvPr/>
          </p:nvCxnSpPr>
          <p:spPr bwMode="blackGray">
            <a:xfrm>
              <a:off x="4667856" y="0"/>
              <a:ext cx="0" cy="6858000"/>
            </a:xfrm>
            <a:prstGeom prst="line">
              <a:avLst/>
            </a:prstGeom>
            <a:ln>
              <a:solidFill>
                <a:srgbClr val="19D3C5">
                  <a:alpha val="40000"/>
                </a:srgbClr>
              </a:solidFill>
              <a:prstDash val="lgDash"/>
            </a:ln>
          </p:spPr>
          <p:style>
            <a:lnRef idx="1">
              <a:schemeClr val="accent1"/>
            </a:lnRef>
            <a:fillRef idx="0">
              <a:schemeClr val="accent1"/>
            </a:fillRef>
            <a:effectRef idx="0">
              <a:schemeClr val="accent1"/>
            </a:effectRef>
            <a:fontRef idx="minor">
              <a:schemeClr val="tx1"/>
            </a:fontRef>
          </p:style>
        </p:cxnSp>
        <p:cxnSp>
          <p:nvCxnSpPr>
            <p:cNvPr id="62" name="Straight Connector 61">
              <a:extLst>
                <a:ext uri="{FF2B5EF4-FFF2-40B4-BE49-F238E27FC236}">
                  <a16:creationId xmlns:a16="http://schemas.microsoft.com/office/drawing/2014/main" id="{F25852E5-79E9-4D30-89F2-E8E3C7A8A8D3}"/>
                </a:ext>
              </a:extLst>
            </p:cNvPr>
            <p:cNvCxnSpPr/>
            <p:nvPr/>
          </p:nvCxnSpPr>
          <p:spPr bwMode="blackGray">
            <a:xfrm>
              <a:off x="5619955" y="0"/>
              <a:ext cx="0" cy="6858000"/>
            </a:xfrm>
            <a:prstGeom prst="line">
              <a:avLst/>
            </a:prstGeom>
            <a:ln>
              <a:solidFill>
                <a:srgbClr val="19D3C5">
                  <a:alpha val="40000"/>
                </a:srgbClr>
              </a:solidFill>
              <a:prstDash val="lgDash"/>
            </a:ln>
          </p:spPr>
          <p:style>
            <a:lnRef idx="1">
              <a:schemeClr val="accent1"/>
            </a:lnRef>
            <a:fillRef idx="0">
              <a:schemeClr val="accent1"/>
            </a:fillRef>
            <a:effectRef idx="0">
              <a:schemeClr val="accent1"/>
            </a:effectRef>
            <a:fontRef idx="minor">
              <a:schemeClr val="tx1"/>
            </a:fontRef>
          </p:style>
        </p:cxnSp>
        <p:cxnSp>
          <p:nvCxnSpPr>
            <p:cNvPr id="63" name="Straight Connector 62">
              <a:extLst>
                <a:ext uri="{FF2B5EF4-FFF2-40B4-BE49-F238E27FC236}">
                  <a16:creationId xmlns:a16="http://schemas.microsoft.com/office/drawing/2014/main" id="{21894E67-6006-4C83-BBB3-824E5C6CAE33}"/>
                </a:ext>
              </a:extLst>
            </p:cNvPr>
            <p:cNvCxnSpPr/>
            <p:nvPr/>
          </p:nvCxnSpPr>
          <p:spPr bwMode="blackGray">
            <a:xfrm>
              <a:off x="6572054" y="0"/>
              <a:ext cx="0" cy="6858000"/>
            </a:xfrm>
            <a:prstGeom prst="line">
              <a:avLst/>
            </a:prstGeom>
            <a:ln>
              <a:solidFill>
                <a:srgbClr val="19D3C5">
                  <a:alpha val="40000"/>
                </a:srgbClr>
              </a:solidFill>
              <a:prstDash val="lgDash"/>
            </a:ln>
          </p:spPr>
          <p:style>
            <a:lnRef idx="1">
              <a:schemeClr val="accent1"/>
            </a:lnRef>
            <a:fillRef idx="0">
              <a:schemeClr val="accent1"/>
            </a:fillRef>
            <a:effectRef idx="0">
              <a:schemeClr val="accent1"/>
            </a:effectRef>
            <a:fontRef idx="minor">
              <a:schemeClr val="tx1"/>
            </a:fontRef>
          </p:style>
        </p:cxnSp>
        <p:cxnSp>
          <p:nvCxnSpPr>
            <p:cNvPr id="64" name="Straight Connector 63">
              <a:extLst>
                <a:ext uri="{FF2B5EF4-FFF2-40B4-BE49-F238E27FC236}">
                  <a16:creationId xmlns:a16="http://schemas.microsoft.com/office/drawing/2014/main" id="{888B05A6-707C-49A0-B29E-A54224F6D77E}"/>
                </a:ext>
              </a:extLst>
            </p:cNvPr>
            <p:cNvCxnSpPr/>
            <p:nvPr/>
          </p:nvCxnSpPr>
          <p:spPr bwMode="blackGray">
            <a:xfrm>
              <a:off x="7524153" y="0"/>
              <a:ext cx="0" cy="6858000"/>
            </a:xfrm>
            <a:prstGeom prst="line">
              <a:avLst/>
            </a:prstGeom>
            <a:ln>
              <a:solidFill>
                <a:srgbClr val="19D3C5">
                  <a:alpha val="40000"/>
                </a:srgbClr>
              </a:solidFill>
              <a:prstDash val="lgDash"/>
            </a:ln>
          </p:spPr>
          <p:style>
            <a:lnRef idx="1">
              <a:schemeClr val="accent1"/>
            </a:lnRef>
            <a:fillRef idx="0">
              <a:schemeClr val="accent1"/>
            </a:fillRef>
            <a:effectRef idx="0">
              <a:schemeClr val="accent1"/>
            </a:effectRef>
            <a:fontRef idx="minor">
              <a:schemeClr val="tx1"/>
            </a:fontRef>
          </p:style>
        </p:cxnSp>
        <p:cxnSp>
          <p:nvCxnSpPr>
            <p:cNvPr id="65" name="Straight Connector 64">
              <a:extLst>
                <a:ext uri="{FF2B5EF4-FFF2-40B4-BE49-F238E27FC236}">
                  <a16:creationId xmlns:a16="http://schemas.microsoft.com/office/drawing/2014/main" id="{56D036E9-E68E-45AC-88B1-3889BA9AC140}"/>
                </a:ext>
              </a:extLst>
            </p:cNvPr>
            <p:cNvCxnSpPr/>
            <p:nvPr/>
          </p:nvCxnSpPr>
          <p:spPr bwMode="blackGray">
            <a:xfrm>
              <a:off x="8476252" y="0"/>
              <a:ext cx="0" cy="6858000"/>
            </a:xfrm>
            <a:prstGeom prst="line">
              <a:avLst/>
            </a:prstGeom>
            <a:ln>
              <a:solidFill>
                <a:srgbClr val="19D3C5">
                  <a:alpha val="40000"/>
                </a:srgbClr>
              </a:solidFill>
              <a:prstDash val="lgDash"/>
            </a:ln>
          </p:spPr>
          <p:style>
            <a:lnRef idx="1">
              <a:schemeClr val="accent1"/>
            </a:lnRef>
            <a:fillRef idx="0">
              <a:schemeClr val="accent1"/>
            </a:fillRef>
            <a:effectRef idx="0">
              <a:schemeClr val="accent1"/>
            </a:effectRef>
            <a:fontRef idx="minor">
              <a:schemeClr val="tx1"/>
            </a:fontRef>
          </p:style>
        </p:cxnSp>
        <p:cxnSp>
          <p:nvCxnSpPr>
            <p:cNvPr id="66" name="Straight Connector 65">
              <a:extLst>
                <a:ext uri="{FF2B5EF4-FFF2-40B4-BE49-F238E27FC236}">
                  <a16:creationId xmlns:a16="http://schemas.microsoft.com/office/drawing/2014/main" id="{228A5C01-418B-415F-ACE4-12657A25C674}"/>
                </a:ext>
              </a:extLst>
            </p:cNvPr>
            <p:cNvCxnSpPr/>
            <p:nvPr/>
          </p:nvCxnSpPr>
          <p:spPr bwMode="blackGray">
            <a:xfrm>
              <a:off x="9428351" y="0"/>
              <a:ext cx="0" cy="6858000"/>
            </a:xfrm>
            <a:prstGeom prst="line">
              <a:avLst/>
            </a:prstGeom>
            <a:ln>
              <a:solidFill>
                <a:srgbClr val="19D3C5">
                  <a:alpha val="40000"/>
                </a:srgbClr>
              </a:solidFill>
              <a:prstDash val="lgDash"/>
            </a:ln>
          </p:spPr>
          <p:style>
            <a:lnRef idx="1">
              <a:schemeClr val="accent1"/>
            </a:lnRef>
            <a:fillRef idx="0">
              <a:schemeClr val="accent1"/>
            </a:fillRef>
            <a:effectRef idx="0">
              <a:schemeClr val="accent1"/>
            </a:effectRef>
            <a:fontRef idx="minor">
              <a:schemeClr val="tx1"/>
            </a:fontRef>
          </p:style>
        </p:cxnSp>
        <p:cxnSp>
          <p:nvCxnSpPr>
            <p:cNvPr id="67" name="Straight Connector 66">
              <a:extLst>
                <a:ext uri="{FF2B5EF4-FFF2-40B4-BE49-F238E27FC236}">
                  <a16:creationId xmlns:a16="http://schemas.microsoft.com/office/drawing/2014/main" id="{2CD3EFBD-902E-4760-89FE-386EC5FAB5DD}"/>
                </a:ext>
              </a:extLst>
            </p:cNvPr>
            <p:cNvCxnSpPr/>
            <p:nvPr/>
          </p:nvCxnSpPr>
          <p:spPr bwMode="blackGray">
            <a:xfrm>
              <a:off x="10380450" y="0"/>
              <a:ext cx="0" cy="6858000"/>
            </a:xfrm>
            <a:prstGeom prst="line">
              <a:avLst/>
            </a:prstGeom>
            <a:ln>
              <a:solidFill>
                <a:srgbClr val="19D3C5">
                  <a:alpha val="40000"/>
                </a:srgbClr>
              </a:solidFill>
              <a:prstDash val="lgDash"/>
            </a:ln>
          </p:spPr>
          <p:style>
            <a:lnRef idx="1">
              <a:schemeClr val="accent1"/>
            </a:lnRef>
            <a:fillRef idx="0">
              <a:schemeClr val="accent1"/>
            </a:fillRef>
            <a:effectRef idx="0">
              <a:schemeClr val="accent1"/>
            </a:effectRef>
            <a:fontRef idx="minor">
              <a:schemeClr val="tx1"/>
            </a:fontRef>
          </p:style>
        </p:cxnSp>
        <p:sp>
          <p:nvSpPr>
            <p:cNvPr id="68" name="Freeform: Shape 67">
              <a:extLst>
                <a:ext uri="{FF2B5EF4-FFF2-40B4-BE49-F238E27FC236}">
                  <a16:creationId xmlns:a16="http://schemas.microsoft.com/office/drawing/2014/main" id="{86E80E37-4393-4509-A7F8-81796082DBE6}"/>
                </a:ext>
              </a:extLst>
            </p:cNvPr>
            <p:cNvSpPr/>
            <p:nvPr/>
          </p:nvSpPr>
          <p:spPr bwMode="blackGray">
            <a:xfrm>
              <a:off x="1524" y="0"/>
              <a:ext cx="553212" cy="6858000"/>
            </a:xfrm>
            <a:custGeom>
              <a:avLst/>
              <a:gdLst>
                <a:gd name="connsiteX0" fmla="*/ 0 w 553212"/>
                <a:gd name="connsiteY0" fmla="*/ 0 h 6858000"/>
                <a:gd name="connsiteX1" fmla="*/ 553212 w 553212"/>
                <a:gd name="connsiteY1" fmla="*/ 0 h 6858000"/>
                <a:gd name="connsiteX2" fmla="*/ 553212 w 553212"/>
                <a:gd name="connsiteY2" fmla="*/ 6858000 h 6858000"/>
                <a:gd name="connsiteX3" fmla="*/ 0 w 553212"/>
                <a:gd name="connsiteY3" fmla="*/ 6858000 h 6858000"/>
                <a:gd name="connsiteX4" fmla="*/ 0 w 553212"/>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53212" h="6858000">
                  <a:moveTo>
                    <a:pt x="0" y="0"/>
                  </a:moveTo>
                  <a:lnTo>
                    <a:pt x="553212" y="0"/>
                  </a:lnTo>
                  <a:lnTo>
                    <a:pt x="553212" y="6858000"/>
                  </a:lnTo>
                  <a:lnTo>
                    <a:pt x="0" y="6858000"/>
                  </a:lnTo>
                  <a:lnTo>
                    <a:pt x="0" y="0"/>
                  </a:lnTo>
                  <a:close/>
                </a:path>
              </a:pathLst>
            </a:custGeom>
            <a:solidFill>
              <a:srgbClr val="FF00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992" dirty="0">
                <a:solidFill>
                  <a:schemeClr val="tx1"/>
                </a:solidFill>
                <a:latin typeface="+mn-lt"/>
              </a:endParaRPr>
            </a:p>
          </p:txBody>
        </p:sp>
        <p:sp>
          <p:nvSpPr>
            <p:cNvPr id="69" name="Freeform: Shape 68">
              <a:extLst>
                <a:ext uri="{FF2B5EF4-FFF2-40B4-BE49-F238E27FC236}">
                  <a16:creationId xmlns:a16="http://schemas.microsoft.com/office/drawing/2014/main" id="{88B6547D-77F2-421A-BE02-C2FE626088A2}"/>
                </a:ext>
              </a:extLst>
            </p:cNvPr>
            <p:cNvSpPr/>
            <p:nvPr/>
          </p:nvSpPr>
          <p:spPr bwMode="blackGray">
            <a:xfrm>
              <a:off x="1167385" y="0"/>
              <a:ext cx="339451" cy="6858000"/>
            </a:xfrm>
            <a:custGeom>
              <a:avLst/>
              <a:gdLst>
                <a:gd name="connsiteX0" fmla="*/ 0 w 339451"/>
                <a:gd name="connsiteY0" fmla="*/ 0 h 6858000"/>
                <a:gd name="connsiteX1" fmla="*/ 339451 w 339451"/>
                <a:gd name="connsiteY1" fmla="*/ 0 h 6858000"/>
                <a:gd name="connsiteX2" fmla="*/ 339451 w 339451"/>
                <a:gd name="connsiteY2" fmla="*/ 6858000 h 6858000"/>
                <a:gd name="connsiteX3" fmla="*/ 0 w 339451"/>
                <a:gd name="connsiteY3" fmla="*/ 6858000 h 6858000"/>
                <a:gd name="connsiteX4" fmla="*/ 0 w 339451"/>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9451" h="6858000">
                  <a:moveTo>
                    <a:pt x="0" y="0"/>
                  </a:moveTo>
                  <a:lnTo>
                    <a:pt x="339451" y="0"/>
                  </a:lnTo>
                  <a:lnTo>
                    <a:pt x="339451" y="6858000"/>
                  </a:lnTo>
                  <a:lnTo>
                    <a:pt x="0" y="6858000"/>
                  </a:lnTo>
                  <a:lnTo>
                    <a:pt x="0" y="0"/>
                  </a:lnTo>
                  <a:close/>
                </a:path>
              </a:pathLst>
            </a:custGeom>
            <a:solidFill>
              <a:srgbClr val="FF00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992" dirty="0">
                <a:solidFill>
                  <a:schemeClr val="tx1"/>
                </a:solidFill>
                <a:latin typeface="+mn-lt"/>
              </a:endParaRPr>
            </a:p>
          </p:txBody>
        </p:sp>
        <p:sp>
          <p:nvSpPr>
            <p:cNvPr id="70" name="Freeform: Shape 69">
              <a:extLst>
                <a:ext uri="{FF2B5EF4-FFF2-40B4-BE49-F238E27FC236}">
                  <a16:creationId xmlns:a16="http://schemas.microsoft.com/office/drawing/2014/main" id="{3092C087-1CB5-40EB-AAE7-4F62179E5B3D}"/>
                </a:ext>
              </a:extLst>
            </p:cNvPr>
            <p:cNvSpPr/>
            <p:nvPr/>
          </p:nvSpPr>
          <p:spPr bwMode="blackGray">
            <a:xfrm>
              <a:off x="2119484" y="0"/>
              <a:ext cx="339451" cy="6858000"/>
            </a:xfrm>
            <a:custGeom>
              <a:avLst/>
              <a:gdLst>
                <a:gd name="connsiteX0" fmla="*/ 0 w 339451"/>
                <a:gd name="connsiteY0" fmla="*/ 0 h 6858000"/>
                <a:gd name="connsiteX1" fmla="*/ 339451 w 339451"/>
                <a:gd name="connsiteY1" fmla="*/ 0 h 6858000"/>
                <a:gd name="connsiteX2" fmla="*/ 339451 w 339451"/>
                <a:gd name="connsiteY2" fmla="*/ 6858000 h 6858000"/>
                <a:gd name="connsiteX3" fmla="*/ 0 w 339451"/>
                <a:gd name="connsiteY3" fmla="*/ 6858000 h 6858000"/>
                <a:gd name="connsiteX4" fmla="*/ 0 w 339451"/>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9451" h="6858000">
                  <a:moveTo>
                    <a:pt x="0" y="0"/>
                  </a:moveTo>
                  <a:lnTo>
                    <a:pt x="339451" y="0"/>
                  </a:lnTo>
                  <a:lnTo>
                    <a:pt x="339451" y="6858000"/>
                  </a:lnTo>
                  <a:lnTo>
                    <a:pt x="0" y="6858000"/>
                  </a:lnTo>
                  <a:lnTo>
                    <a:pt x="0" y="0"/>
                  </a:lnTo>
                  <a:close/>
                </a:path>
              </a:pathLst>
            </a:custGeom>
            <a:solidFill>
              <a:srgbClr val="FF00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992" dirty="0">
                <a:solidFill>
                  <a:schemeClr val="tx1"/>
                </a:solidFill>
                <a:latin typeface="+mn-lt"/>
              </a:endParaRPr>
            </a:p>
          </p:txBody>
        </p:sp>
        <p:sp>
          <p:nvSpPr>
            <p:cNvPr id="71" name="Freeform: Shape 70">
              <a:extLst>
                <a:ext uri="{FF2B5EF4-FFF2-40B4-BE49-F238E27FC236}">
                  <a16:creationId xmlns:a16="http://schemas.microsoft.com/office/drawing/2014/main" id="{170C581B-2D28-48E7-9BF1-F773AD6A082F}"/>
                </a:ext>
              </a:extLst>
            </p:cNvPr>
            <p:cNvSpPr/>
            <p:nvPr/>
          </p:nvSpPr>
          <p:spPr bwMode="blackGray">
            <a:xfrm>
              <a:off x="3071583" y="0"/>
              <a:ext cx="339451" cy="6858000"/>
            </a:xfrm>
            <a:custGeom>
              <a:avLst/>
              <a:gdLst>
                <a:gd name="connsiteX0" fmla="*/ 0 w 339451"/>
                <a:gd name="connsiteY0" fmla="*/ 0 h 6858000"/>
                <a:gd name="connsiteX1" fmla="*/ 339451 w 339451"/>
                <a:gd name="connsiteY1" fmla="*/ 0 h 6858000"/>
                <a:gd name="connsiteX2" fmla="*/ 339451 w 339451"/>
                <a:gd name="connsiteY2" fmla="*/ 6858000 h 6858000"/>
                <a:gd name="connsiteX3" fmla="*/ 0 w 339451"/>
                <a:gd name="connsiteY3" fmla="*/ 6858000 h 6858000"/>
                <a:gd name="connsiteX4" fmla="*/ 0 w 339451"/>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9451" h="6858000">
                  <a:moveTo>
                    <a:pt x="0" y="0"/>
                  </a:moveTo>
                  <a:lnTo>
                    <a:pt x="339451" y="0"/>
                  </a:lnTo>
                  <a:lnTo>
                    <a:pt x="339451" y="6858000"/>
                  </a:lnTo>
                  <a:lnTo>
                    <a:pt x="0" y="6858000"/>
                  </a:lnTo>
                  <a:lnTo>
                    <a:pt x="0" y="0"/>
                  </a:lnTo>
                  <a:close/>
                </a:path>
              </a:pathLst>
            </a:custGeom>
            <a:solidFill>
              <a:srgbClr val="FF00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992" dirty="0">
                <a:solidFill>
                  <a:schemeClr val="tx1"/>
                </a:solidFill>
                <a:latin typeface="+mn-lt"/>
              </a:endParaRPr>
            </a:p>
          </p:txBody>
        </p:sp>
        <p:sp>
          <p:nvSpPr>
            <p:cNvPr id="72" name="Freeform: Shape 71">
              <a:extLst>
                <a:ext uri="{FF2B5EF4-FFF2-40B4-BE49-F238E27FC236}">
                  <a16:creationId xmlns:a16="http://schemas.microsoft.com/office/drawing/2014/main" id="{05DE51E3-D897-4994-9418-E8C2DE782A3A}"/>
                </a:ext>
              </a:extLst>
            </p:cNvPr>
            <p:cNvSpPr/>
            <p:nvPr/>
          </p:nvSpPr>
          <p:spPr bwMode="blackGray">
            <a:xfrm>
              <a:off x="4023681" y="0"/>
              <a:ext cx="339450" cy="6858000"/>
            </a:xfrm>
            <a:custGeom>
              <a:avLst/>
              <a:gdLst>
                <a:gd name="connsiteX0" fmla="*/ 0 w 339450"/>
                <a:gd name="connsiteY0" fmla="*/ 0 h 6858000"/>
                <a:gd name="connsiteX1" fmla="*/ 339450 w 339450"/>
                <a:gd name="connsiteY1" fmla="*/ 0 h 6858000"/>
                <a:gd name="connsiteX2" fmla="*/ 339450 w 339450"/>
                <a:gd name="connsiteY2" fmla="*/ 6858000 h 6858000"/>
                <a:gd name="connsiteX3" fmla="*/ 0 w 339450"/>
                <a:gd name="connsiteY3" fmla="*/ 6858000 h 6858000"/>
                <a:gd name="connsiteX4" fmla="*/ 0 w 339450"/>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9450" h="6858000">
                  <a:moveTo>
                    <a:pt x="0" y="0"/>
                  </a:moveTo>
                  <a:lnTo>
                    <a:pt x="339450" y="0"/>
                  </a:lnTo>
                  <a:lnTo>
                    <a:pt x="339450" y="6858000"/>
                  </a:lnTo>
                  <a:lnTo>
                    <a:pt x="0" y="6858000"/>
                  </a:lnTo>
                  <a:lnTo>
                    <a:pt x="0" y="0"/>
                  </a:lnTo>
                  <a:close/>
                </a:path>
              </a:pathLst>
            </a:custGeom>
            <a:solidFill>
              <a:srgbClr val="FF00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992" dirty="0">
                <a:solidFill>
                  <a:schemeClr val="tx1"/>
                </a:solidFill>
                <a:latin typeface="+mn-lt"/>
              </a:endParaRPr>
            </a:p>
          </p:txBody>
        </p:sp>
        <p:sp>
          <p:nvSpPr>
            <p:cNvPr id="73" name="Freeform: Shape 72">
              <a:extLst>
                <a:ext uri="{FF2B5EF4-FFF2-40B4-BE49-F238E27FC236}">
                  <a16:creationId xmlns:a16="http://schemas.microsoft.com/office/drawing/2014/main" id="{7D9B6F9F-FA16-4594-8B72-43FF5F17F7FC}"/>
                </a:ext>
              </a:extLst>
            </p:cNvPr>
            <p:cNvSpPr/>
            <p:nvPr/>
          </p:nvSpPr>
          <p:spPr bwMode="blackGray">
            <a:xfrm>
              <a:off x="4975780" y="0"/>
              <a:ext cx="339451" cy="6858000"/>
            </a:xfrm>
            <a:custGeom>
              <a:avLst/>
              <a:gdLst>
                <a:gd name="connsiteX0" fmla="*/ 0 w 339451"/>
                <a:gd name="connsiteY0" fmla="*/ 0 h 6858000"/>
                <a:gd name="connsiteX1" fmla="*/ 339451 w 339451"/>
                <a:gd name="connsiteY1" fmla="*/ 0 h 6858000"/>
                <a:gd name="connsiteX2" fmla="*/ 339451 w 339451"/>
                <a:gd name="connsiteY2" fmla="*/ 6858000 h 6858000"/>
                <a:gd name="connsiteX3" fmla="*/ 0 w 339451"/>
                <a:gd name="connsiteY3" fmla="*/ 6858000 h 6858000"/>
                <a:gd name="connsiteX4" fmla="*/ 0 w 339451"/>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9451" h="6858000">
                  <a:moveTo>
                    <a:pt x="0" y="0"/>
                  </a:moveTo>
                  <a:lnTo>
                    <a:pt x="339451" y="0"/>
                  </a:lnTo>
                  <a:lnTo>
                    <a:pt x="339451" y="6858000"/>
                  </a:lnTo>
                  <a:lnTo>
                    <a:pt x="0" y="6858000"/>
                  </a:lnTo>
                  <a:lnTo>
                    <a:pt x="0" y="0"/>
                  </a:lnTo>
                  <a:close/>
                </a:path>
              </a:pathLst>
            </a:custGeom>
            <a:solidFill>
              <a:srgbClr val="FF00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992" dirty="0">
                <a:solidFill>
                  <a:schemeClr val="tx1"/>
                </a:solidFill>
                <a:latin typeface="+mn-lt"/>
              </a:endParaRPr>
            </a:p>
          </p:txBody>
        </p:sp>
        <p:sp>
          <p:nvSpPr>
            <p:cNvPr id="74" name="Freeform: Shape 73">
              <a:extLst>
                <a:ext uri="{FF2B5EF4-FFF2-40B4-BE49-F238E27FC236}">
                  <a16:creationId xmlns:a16="http://schemas.microsoft.com/office/drawing/2014/main" id="{B21EA58F-1F84-493C-ACF6-F9FACAF48256}"/>
                </a:ext>
              </a:extLst>
            </p:cNvPr>
            <p:cNvSpPr/>
            <p:nvPr/>
          </p:nvSpPr>
          <p:spPr bwMode="blackGray">
            <a:xfrm>
              <a:off x="5927879" y="0"/>
              <a:ext cx="339451" cy="6858000"/>
            </a:xfrm>
            <a:custGeom>
              <a:avLst/>
              <a:gdLst>
                <a:gd name="connsiteX0" fmla="*/ 0 w 339451"/>
                <a:gd name="connsiteY0" fmla="*/ 0 h 6858000"/>
                <a:gd name="connsiteX1" fmla="*/ 339451 w 339451"/>
                <a:gd name="connsiteY1" fmla="*/ 0 h 6858000"/>
                <a:gd name="connsiteX2" fmla="*/ 339451 w 339451"/>
                <a:gd name="connsiteY2" fmla="*/ 6858000 h 6858000"/>
                <a:gd name="connsiteX3" fmla="*/ 0 w 339451"/>
                <a:gd name="connsiteY3" fmla="*/ 6858000 h 6858000"/>
                <a:gd name="connsiteX4" fmla="*/ 0 w 339451"/>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9451" h="6858000">
                  <a:moveTo>
                    <a:pt x="0" y="0"/>
                  </a:moveTo>
                  <a:lnTo>
                    <a:pt x="339451" y="0"/>
                  </a:lnTo>
                  <a:lnTo>
                    <a:pt x="339451" y="6858000"/>
                  </a:lnTo>
                  <a:lnTo>
                    <a:pt x="0" y="6858000"/>
                  </a:lnTo>
                  <a:lnTo>
                    <a:pt x="0" y="0"/>
                  </a:lnTo>
                  <a:close/>
                </a:path>
              </a:pathLst>
            </a:custGeom>
            <a:solidFill>
              <a:srgbClr val="FF00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992" dirty="0">
                <a:solidFill>
                  <a:schemeClr val="tx1"/>
                </a:solidFill>
                <a:latin typeface="+mn-lt"/>
              </a:endParaRPr>
            </a:p>
          </p:txBody>
        </p:sp>
        <p:sp>
          <p:nvSpPr>
            <p:cNvPr id="75" name="Freeform: Shape 74">
              <a:extLst>
                <a:ext uri="{FF2B5EF4-FFF2-40B4-BE49-F238E27FC236}">
                  <a16:creationId xmlns:a16="http://schemas.microsoft.com/office/drawing/2014/main" id="{208E60CB-D491-446F-999C-C54AA89B3EC2}"/>
                </a:ext>
              </a:extLst>
            </p:cNvPr>
            <p:cNvSpPr/>
            <p:nvPr/>
          </p:nvSpPr>
          <p:spPr bwMode="blackGray">
            <a:xfrm>
              <a:off x="6879978" y="0"/>
              <a:ext cx="339451" cy="6858000"/>
            </a:xfrm>
            <a:custGeom>
              <a:avLst/>
              <a:gdLst>
                <a:gd name="connsiteX0" fmla="*/ 0 w 339451"/>
                <a:gd name="connsiteY0" fmla="*/ 0 h 6858000"/>
                <a:gd name="connsiteX1" fmla="*/ 339451 w 339451"/>
                <a:gd name="connsiteY1" fmla="*/ 0 h 6858000"/>
                <a:gd name="connsiteX2" fmla="*/ 339451 w 339451"/>
                <a:gd name="connsiteY2" fmla="*/ 6858000 h 6858000"/>
                <a:gd name="connsiteX3" fmla="*/ 0 w 339451"/>
                <a:gd name="connsiteY3" fmla="*/ 6858000 h 6858000"/>
                <a:gd name="connsiteX4" fmla="*/ 0 w 339451"/>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9451" h="6858000">
                  <a:moveTo>
                    <a:pt x="0" y="0"/>
                  </a:moveTo>
                  <a:lnTo>
                    <a:pt x="339451" y="0"/>
                  </a:lnTo>
                  <a:lnTo>
                    <a:pt x="339451" y="6858000"/>
                  </a:lnTo>
                  <a:lnTo>
                    <a:pt x="0" y="6858000"/>
                  </a:lnTo>
                  <a:lnTo>
                    <a:pt x="0" y="0"/>
                  </a:lnTo>
                  <a:close/>
                </a:path>
              </a:pathLst>
            </a:custGeom>
            <a:solidFill>
              <a:srgbClr val="FF00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992" dirty="0">
                <a:solidFill>
                  <a:schemeClr val="tx1"/>
                </a:solidFill>
                <a:latin typeface="+mn-lt"/>
              </a:endParaRPr>
            </a:p>
          </p:txBody>
        </p:sp>
        <p:sp>
          <p:nvSpPr>
            <p:cNvPr id="76" name="Freeform: Shape 75">
              <a:extLst>
                <a:ext uri="{FF2B5EF4-FFF2-40B4-BE49-F238E27FC236}">
                  <a16:creationId xmlns:a16="http://schemas.microsoft.com/office/drawing/2014/main" id="{1A798CCB-595D-477E-BB68-277026AE1F58}"/>
                </a:ext>
              </a:extLst>
            </p:cNvPr>
            <p:cNvSpPr/>
            <p:nvPr/>
          </p:nvSpPr>
          <p:spPr bwMode="blackGray">
            <a:xfrm>
              <a:off x="7832077" y="0"/>
              <a:ext cx="339451" cy="6858000"/>
            </a:xfrm>
            <a:custGeom>
              <a:avLst/>
              <a:gdLst>
                <a:gd name="connsiteX0" fmla="*/ 0 w 339451"/>
                <a:gd name="connsiteY0" fmla="*/ 0 h 6858000"/>
                <a:gd name="connsiteX1" fmla="*/ 339451 w 339451"/>
                <a:gd name="connsiteY1" fmla="*/ 0 h 6858000"/>
                <a:gd name="connsiteX2" fmla="*/ 339451 w 339451"/>
                <a:gd name="connsiteY2" fmla="*/ 6858000 h 6858000"/>
                <a:gd name="connsiteX3" fmla="*/ 0 w 339451"/>
                <a:gd name="connsiteY3" fmla="*/ 6858000 h 6858000"/>
                <a:gd name="connsiteX4" fmla="*/ 0 w 339451"/>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9451" h="6858000">
                  <a:moveTo>
                    <a:pt x="0" y="0"/>
                  </a:moveTo>
                  <a:lnTo>
                    <a:pt x="339451" y="0"/>
                  </a:lnTo>
                  <a:lnTo>
                    <a:pt x="339451" y="6858000"/>
                  </a:lnTo>
                  <a:lnTo>
                    <a:pt x="0" y="6858000"/>
                  </a:lnTo>
                  <a:lnTo>
                    <a:pt x="0" y="0"/>
                  </a:lnTo>
                  <a:close/>
                </a:path>
              </a:pathLst>
            </a:custGeom>
            <a:solidFill>
              <a:srgbClr val="FF00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992" dirty="0">
                <a:solidFill>
                  <a:schemeClr val="tx1"/>
                </a:solidFill>
                <a:latin typeface="+mn-lt"/>
              </a:endParaRPr>
            </a:p>
          </p:txBody>
        </p:sp>
        <p:sp>
          <p:nvSpPr>
            <p:cNvPr id="77" name="Freeform: Shape 76">
              <a:extLst>
                <a:ext uri="{FF2B5EF4-FFF2-40B4-BE49-F238E27FC236}">
                  <a16:creationId xmlns:a16="http://schemas.microsoft.com/office/drawing/2014/main" id="{EDE4A3B3-1B25-4F73-AFB0-BC5117472C58}"/>
                </a:ext>
              </a:extLst>
            </p:cNvPr>
            <p:cNvSpPr/>
            <p:nvPr/>
          </p:nvSpPr>
          <p:spPr bwMode="blackGray">
            <a:xfrm>
              <a:off x="8784176" y="0"/>
              <a:ext cx="339451" cy="6858000"/>
            </a:xfrm>
            <a:custGeom>
              <a:avLst/>
              <a:gdLst>
                <a:gd name="connsiteX0" fmla="*/ 0 w 339451"/>
                <a:gd name="connsiteY0" fmla="*/ 0 h 6858000"/>
                <a:gd name="connsiteX1" fmla="*/ 339451 w 339451"/>
                <a:gd name="connsiteY1" fmla="*/ 0 h 6858000"/>
                <a:gd name="connsiteX2" fmla="*/ 339451 w 339451"/>
                <a:gd name="connsiteY2" fmla="*/ 6858000 h 6858000"/>
                <a:gd name="connsiteX3" fmla="*/ 0 w 339451"/>
                <a:gd name="connsiteY3" fmla="*/ 6858000 h 6858000"/>
                <a:gd name="connsiteX4" fmla="*/ 0 w 339451"/>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9451" h="6858000">
                  <a:moveTo>
                    <a:pt x="0" y="0"/>
                  </a:moveTo>
                  <a:lnTo>
                    <a:pt x="339451" y="0"/>
                  </a:lnTo>
                  <a:lnTo>
                    <a:pt x="339451" y="6858000"/>
                  </a:lnTo>
                  <a:lnTo>
                    <a:pt x="0" y="6858000"/>
                  </a:lnTo>
                  <a:lnTo>
                    <a:pt x="0" y="0"/>
                  </a:lnTo>
                  <a:close/>
                </a:path>
              </a:pathLst>
            </a:custGeom>
            <a:solidFill>
              <a:srgbClr val="FF00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992" dirty="0">
                <a:solidFill>
                  <a:schemeClr val="tx1"/>
                </a:solidFill>
                <a:latin typeface="+mn-lt"/>
              </a:endParaRPr>
            </a:p>
          </p:txBody>
        </p:sp>
        <p:sp>
          <p:nvSpPr>
            <p:cNvPr id="78" name="Freeform: Shape 77">
              <a:extLst>
                <a:ext uri="{FF2B5EF4-FFF2-40B4-BE49-F238E27FC236}">
                  <a16:creationId xmlns:a16="http://schemas.microsoft.com/office/drawing/2014/main" id="{BB244C56-8768-49BE-9C5F-39DC27091866}"/>
                </a:ext>
              </a:extLst>
            </p:cNvPr>
            <p:cNvSpPr/>
            <p:nvPr/>
          </p:nvSpPr>
          <p:spPr bwMode="blackGray">
            <a:xfrm>
              <a:off x="9736274" y="0"/>
              <a:ext cx="339450" cy="6858000"/>
            </a:xfrm>
            <a:custGeom>
              <a:avLst/>
              <a:gdLst>
                <a:gd name="connsiteX0" fmla="*/ 0 w 339450"/>
                <a:gd name="connsiteY0" fmla="*/ 0 h 6858000"/>
                <a:gd name="connsiteX1" fmla="*/ 339450 w 339450"/>
                <a:gd name="connsiteY1" fmla="*/ 0 h 6858000"/>
                <a:gd name="connsiteX2" fmla="*/ 339450 w 339450"/>
                <a:gd name="connsiteY2" fmla="*/ 6858000 h 6858000"/>
                <a:gd name="connsiteX3" fmla="*/ 0 w 339450"/>
                <a:gd name="connsiteY3" fmla="*/ 6858000 h 6858000"/>
                <a:gd name="connsiteX4" fmla="*/ 0 w 339450"/>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9450" h="6858000">
                  <a:moveTo>
                    <a:pt x="0" y="0"/>
                  </a:moveTo>
                  <a:lnTo>
                    <a:pt x="339450" y="0"/>
                  </a:lnTo>
                  <a:lnTo>
                    <a:pt x="339450" y="6858000"/>
                  </a:lnTo>
                  <a:lnTo>
                    <a:pt x="0" y="6858000"/>
                  </a:lnTo>
                  <a:lnTo>
                    <a:pt x="0" y="0"/>
                  </a:lnTo>
                  <a:close/>
                </a:path>
              </a:pathLst>
            </a:custGeom>
            <a:solidFill>
              <a:srgbClr val="FF00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992" dirty="0">
                <a:solidFill>
                  <a:schemeClr val="tx1"/>
                </a:solidFill>
                <a:latin typeface="+mn-lt"/>
              </a:endParaRPr>
            </a:p>
          </p:txBody>
        </p:sp>
        <p:sp>
          <p:nvSpPr>
            <p:cNvPr id="79" name="Freeform: Shape 78">
              <a:extLst>
                <a:ext uri="{FF2B5EF4-FFF2-40B4-BE49-F238E27FC236}">
                  <a16:creationId xmlns:a16="http://schemas.microsoft.com/office/drawing/2014/main" id="{FF016B4B-663C-4A99-BA16-526587A98E3A}"/>
                </a:ext>
              </a:extLst>
            </p:cNvPr>
            <p:cNvSpPr/>
            <p:nvPr/>
          </p:nvSpPr>
          <p:spPr bwMode="blackGray">
            <a:xfrm>
              <a:off x="10688372" y="0"/>
              <a:ext cx="336244" cy="6858000"/>
            </a:xfrm>
            <a:custGeom>
              <a:avLst/>
              <a:gdLst>
                <a:gd name="connsiteX0" fmla="*/ 0 w 336244"/>
                <a:gd name="connsiteY0" fmla="*/ 0 h 6858000"/>
                <a:gd name="connsiteX1" fmla="*/ 336244 w 336244"/>
                <a:gd name="connsiteY1" fmla="*/ 0 h 6858000"/>
                <a:gd name="connsiteX2" fmla="*/ 336244 w 336244"/>
                <a:gd name="connsiteY2" fmla="*/ 6858000 h 6858000"/>
                <a:gd name="connsiteX3" fmla="*/ 0 w 336244"/>
                <a:gd name="connsiteY3" fmla="*/ 6858000 h 6858000"/>
                <a:gd name="connsiteX4" fmla="*/ 0 w 336244"/>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6244" h="6858000">
                  <a:moveTo>
                    <a:pt x="0" y="0"/>
                  </a:moveTo>
                  <a:lnTo>
                    <a:pt x="336244" y="0"/>
                  </a:lnTo>
                  <a:lnTo>
                    <a:pt x="336244" y="6858000"/>
                  </a:lnTo>
                  <a:lnTo>
                    <a:pt x="0" y="6858000"/>
                  </a:lnTo>
                  <a:lnTo>
                    <a:pt x="0" y="0"/>
                  </a:lnTo>
                  <a:close/>
                </a:path>
              </a:pathLst>
            </a:custGeom>
            <a:solidFill>
              <a:srgbClr val="FF00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992" dirty="0">
                <a:solidFill>
                  <a:schemeClr val="tx1"/>
                </a:solidFill>
                <a:latin typeface="+mn-lt"/>
              </a:endParaRPr>
            </a:p>
          </p:txBody>
        </p:sp>
        <p:sp>
          <p:nvSpPr>
            <p:cNvPr id="80" name="Freeform: Shape 79">
              <a:extLst>
                <a:ext uri="{FF2B5EF4-FFF2-40B4-BE49-F238E27FC236}">
                  <a16:creationId xmlns:a16="http://schemas.microsoft.com/office/drawing/2014/main" id="{E0EE0782-4BFF-4C76-83A4-65CB2A78CF86}"/>
                </a:ext>
              </a:extLst>
            </p:cNvPr>
            <p:cNvSpPr/>
            <p:nvPr/>
          </p:nvSpPr>
          <p:spPr bwMode="blackGray">
            <a:xfrm>
              <a:off x="11637264" y="0"/>
              <a:ext cx="553212" cy="6858000"/>
            </a:xfrm>
            <a:custGeom>
              <a:avLst/>
              <a:gdLst>
                <a:gd name="connsiteX0" fmla="*/ 0 w 553212"/>
                <a:gd name="connsiteY0" fmla="*/ 0 h 6858000"/>
                <a:gd name="connsiteX1" fmla="*/ 553212 w 553212"/>
                <a:gd name="connsiteY1" fmla="*/ 0 h 6858000"/>
                <a:gd name="connsiteX2" fmla="*/ 553212 w 553212"/>
                <a:gd name="connsiteY2" fmla="*/ 6858000 h 6858000"/>
                <a:gd name="connsiteX3" fmla="*/ 0 w 553212"/>
                <a:gd name="connsiteY3" fmla="*/ 6858000 h 6858000"/>
                <a:gd name="connsiteX4" fmla="*/ 0 w 553212"/>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53212" h="6858000">
                  <a:moveTo>
                    <a:pt x="0" y="0"/>
                  </a:moveTo>
                  <a:lnTo>
                    <a:pt x="553212" y="0"/>
                  </a:lnTo>
                  <a:lnTo>
                    <a:pt x="553212" y="6858000"/>
                  </a:lnTo>
                  <a:lnTo>
                    <a:pt x="0" y="6858000"/>
                  </a:lnTo>
                  <a:lnTo>
                    <a:pt x="0" y="0"/>
                  </a:lnTo>
                  <a:close/>
                </a:path>
              </a:pathLst>
            </a:custGeom>
            <a:solidFill>
              <a:srgbClr val="FF00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992" dirty="0">
                <a:solidFill>
                  <a:schemeClr val="tx1"/>
                </a:solidFill>
                <a:latin typeface="+mn-lt"/>
              </a:endParaRPr>
            </a:p>
          </p:txBody>
        </p:sp>
        <p:sp>
          <p:nvSpPr>
            <p:cNvPr id="81" name="Freeform: Shape 80">
              <a:extLst>
                <a:ext uri="{FF2B5EF4-FFF2-40B4-BE49-F238E27FC236}">
                  <a16:creationId xmlns:a16="http://schemas.microsoft.com/office/drawing/2014/main" id="{5922C003-5270-4D9A-ADCB-FBD0BCF17B75}"/>
                </a:ext>
              </a:extLst>
            </p:cNvPr>
            <p:cNvSpPr/>
            <p:nvPr/>
          </p:nvSpPr>
          <p:spPr bwMode="blackGray">
            <a:xfrm>
              <a:off x="7219428" y="0"/>
              <a:ext cx="609448" cy="6858000"/>
            </a:xfrm>
            <a:custGeom>
              <a:avLst/>
              <a:gdLst>
                <a:gd name="connsiteX0" fmla="*/ 0 w 609448"/>
                <a:gd name="connsiteY0" fmla="*/ 0 h 6858000"/>
                <a:gd name="connsiteX1" fmla="*/ 609448 w 609448"/>
                <a:gd name="connsiteY1" fmla="*/ 0 h 6858000"/>
                <a:gd name="connsiteX2" fmla="*/ 609448 w 609448"/>
                <a:gd name="connsiteY2" fmla="*/ 6858000 h 6858000"/>
                <a:gd name="connsiteX3" fmla="*/ 0 w 609448"/>
                <a:gd name="connsiteY3" fmla="*/ 6858000 h 6858000"/>
                <a:gd name="connsiteX4" fmla="*/ 0 w 609448"/>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448" h="6858000">
                  <a:moveTo>
                    <a:pt x="0" y="0"/>
                  </a:moveTo>
                  <a:lnTo>
                    <a:pt x="609448" y="0"/>
                  </a:lnTo>
                  <a:lnTo>
                    <a:pt x="609448" y="6858000"/>
                  </a:lnTo>
                  <a:lnTo>
                    <a:pt x="0" y="6858000"/>
                  </a:lnTo>
                  <a:lnTo>
                    <a:pt x="0" y="0"/>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992" dirty="0">
                <a:solidFill>
                  <a:schemeClr val="tx1"/>
                </a:solidFill>
                <a:latin typeface="+mn-lt"/>
              </a:endParaRPr>
            </a:p>
          </p:txBody>
        </p:sp>
        <p:sp>
          <p:nvSpPr>
            <p:cNvPr id="82" name="Freeform: Shape 81">
              <a:extLst>
                <a:ext uri="{FF2B5EF4-FFF2-40B4-BE49-F238E27FC236}">
                  <a16:creationId xmlns:a16="http://schemas.microsoft.com/office/drawing/2014/main" id="{6D711215-3D48-4B08-99DB-BE3939FDAC79}"/>
                </a:ext>
              </a:extLst>
            </p:cNvPr>
            <p:cNvSpPr/>
            <p:nvPr userDrawn="1"/>
          </p:nvSpPr>
          <p:spPr bwMode="blackGray">
            <a:xfrm>
              <a:off x="1506835" y="0"/>
              <a:ext cx="609448" cy="6858000"/>
            </a:xfrm>
            <a:custGeom>
              <a:avLst/>
              <a:gdLst>
                <a:gd name="connsiteX0" fmla="*/ 0 w 609448"/>
                <a:gd name="connsiteY0" fmla="*/ 0 h 6858000"/>
                <a:gd name="connsiteX1" fmla="*/ 609448 w 609448"/>
                <a:gd name="connsiteY1" fmla="*/ 0 h 6858000"/>
                <a:gd name="connsiteX2" fmla="*/ 609448 w 609448"/>
                <a:gd name="connsiteY2" fmla="*/ 6858000 h 6858000"/>
                <a:gd name="connsiteX3" fmla="*/ 0 w 609448"/>
                <a:gd name="connsiteY3" fmla="*/ 6858000 h 6858000"/>
                <a:gd name="connsiteX4" fmla="*/ 0 w 609448"/>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448" h="6858000">
                  <a:moveTo>
                    <a:pt x="0" y="0"/>
                  </a:moveTo>
                  <a:lnTo>
                    <a:pt x="609448" y="0"/>
                  </a:lnTo>
                  <a:lnTo>
                    <a:pt x="609448" y="6858000"/>
                  </a:lnTo>
                  <a:lnTo>
                    <a:pt x="0" y="6858000"/>
                  </a:lnTo>
                  <a:lnTo>
                    <a:pt x="0" y="0"/>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992" dirty="0">
                <a:solidFill>
                  <a:schemeClr val="tx1"/>
                </a:solidFill>
                <a:latin typeface="+mn-lt"/>
              </a:endParaRPr>
            </a:p>
          </p:txBody>
        </p:sp>
        <p:sp>
          <p:nvSpPr>
            <p:cNvPr id="83" name="Freeform: Shape 82">
              <a:extLst>
                <a:ext uri="{FF2B5EF4-FFF2-40B4-BE49-F238E27FC236}">
                  <a16:creationId xmlns:a16="http://schemas.microsoft.com/office/drawing/2014/main" id="{9DDFDFFA-F184-43C9-870C-DCF3B877593B}"/>
                </a:ext>
              </a:extLst>
            </p:cNvPr>
            <p:cNvSpPr/>
            <p:nvPr userDrawn="1"/>
          </p:nvSpPr>
          <p:spPr bwMode="blackGray">
            <a:xfrm>
              <a:off x="2458934" y="0"/>
              <a:ext cx="609448" cy="6858000"/>
            </a:xfrm>
            <a:custGeom>
              <a:avLst/>
              <a:gdLst>
                <a:gd name="connsiteX0" fmla="*/ 0 w 609448"/>
                <a:gd name="connsiteY0" fmla="*/ 0 h 6858000"/>
                <a:gd name="connsiteX1" fmla="*/ 609448 w 609448"/>
                <a:gd name="connsiteY1" fmla="*/ 0 h 6858000"/>
                <a:gd name="connsiteX2" fmla="*/ 609448 w 609448"/>
                <a:gd name="connsiteY2" fmla="*/ 6858000 h 6858000"/>
                <a:gd name="connsiteX3" fmla="*/ 0 w 609448"/>
                <a:gd name="connsiteY3" fmla="*/ 6858000 h 6858000"/>
                <a:gd name="connsiteX4" fmla="*/ 0 w 609448"/>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448" h="6858000">
                  <a:moveTo>
                    <a:pt x="0" y="0"/>
                  </a:moveTo>
                  <a:lnTo>
                    <a:pt x="609448" y="0"/>
                  </a:lnTo>
                  <a:lnTo>
                    <a:pt x="609448" y="6858000"/>
                  </a:lnTo>
                  <a:lnTo>
                    <a:pt x="0" y="6858000"/>
                  </a:lnTo>
                  <a:lnTo>
                    <a:pt x="0" y="0"/>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992" dirty="0">
                <a:solidFill>
                  <a:schemeClr val="tx1"/>
                </a:solidFill>
                <a:latin typeface="+mn-lt"/>
              </a:endParaRPr>
            </a:p>
          </p:txBody>
        </p:sp>
        <p:sp>
          <p:nvSpPr>
            <p:cNvPr id="84" name="Freeform: Shape 83">
              <a:extLst>
                <a:ext uri="{FF2B5EF4-FFF2-40B4-BE49-F238E27FC236}">
                  <a16:creationId xmlns:a16="http://schemas.microsoft.com/office/drawing/2014/main" id="{A7AD2D58-EC85-4919-86F2-00E85F906876}"/>
                </a:ext>
              </a:extLst>
            </p:cNvPr>
            <p:cNvSpPr/>
            <p:nvPr userDrawn="1"/>
          </p:nvSpPr>
          <p:spPr bwMode="blackGray">
            <a:xfrm>
              <a:off x="3411033" y="0"/>
              <a:ext cx="609448" cy="6858000"/>
            </a:xfrm>
            <a:custGeom>
              <a:avLst/>
              <a:gdLst>
                <a:gd name="connsiteX0" fmla="*/ 0 w 609448"/>
                <a:gd name="connsiteY0" fmla="*/ 0 h 6858000"/>
                <a:gd name="connsiteX1" fmla="*/ 609448 w 609448"/>
                <a:gd name="connsiteY1" fmla="*/ 0 h 6858000"/>
                <a:gd name="connsiteX2" fmla="*/ 609448 w 609448"/>
                <a:gd name="connsiteY2" fmla="*/ 6858000 h 6858000"/>
                <a:gd name="connsiteX3" fmla="*/ 0 w 609448"/>
                <a:gd name="connsiteY3" fmla="*/ 6858000 h 6858000"/>
                <a:gd name="connsiteX4" fmla="*/ 0 w 609448"/>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448" h="6858000">
                  <a:moveTo>
                    <a:pt x="0" y="0"/>
                  </a:moveTo>
                  <a:lnTo>
                    <a:pt x="609448" y="0"/>
                  </a:lnTo>
                  <a:lnTo>
                    <a:pt x="609448" y="6858000"/>
                  </a:lnTo>
                  <a:lnTo>
                    <a:pt x="0" y="6858000"/>
                  </a:lnTo>
                  <a:lnTo>
                    <a:pt x="0" y="0"/>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992" dirty="0">
                <a:solidFill>
                  <a:schemeClr val="tx1"/>
                </a:solidFill>
                <a:latin typeface="+mn-lt"/>
              </a:endParaRPr>
            </a:p>
          </p:txBody>
        </p:sp>
        <p:sp>
          <p:nvSpPr>
            <p:cNvPr id="85" name="Freeform: Shape 84">
              <a:extLst>
                <a:ext uri="{FF2B5EF4-FFF2-40B4-BE49-F238E27FC236}">
                  <a16:creationId xmlns:a16="http://schemas.microsoft.com/office/drawing/2014/main" id="{01CF21A7-4535-4C57-8143-169D224ADC39}"/>
                </a:ext>
              </a:extLst>
            </p:cNvPr>
            <p:cNvSpPr/>
            <p:nvPr userDrawn="1"/>
          </p:nvSpPr>
          <p:spPr bwMode="blackGray">
            <a:xfrm>
              <a:off x="4363132" y="0"/>
              <a:ext cx="609447" cy="6858000"/>
            </a:xfrm>
            <a:custGeom>
              <a:avLst/>
              <a:gdLst>
                <a:gd name="connsiteX0" fmla="*/ 0 w 609447"/>
                <a:gd name="connsiteY0" fmla="*/ 0 h 6858000"/>
                <a:gd name="connsiteX1" fmla="*/ 609447 w 609447"/>
                <a:gd name="connsiteY1" fmla="*/ 0 h 6858000"/>
                <a:gd name="connsiteX2" fmla="*/ 609447 w 609447"/>
                <a:gd name="connsiteY2" fmla="*/ 6858000 h 6858000"/>
                <a:gd name="connsiteX3" fmla="*/ 0 w 609447"/>
                <a:gd name="connsiteY3" fmla="*/ 6858000 h 6858000"/>
                <a:gd name="connsiteX4" fmla="*/ 0 w 609447"/>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447" h="6858000">
                  <a:moveTo>
                    <a:pt x="0" y="0"/>
                  </a:moveTo>
                  <a:lnTo>
                    <a:pt x="609447" y="0"/>
                  </a:lnTo>
                  <a:lnTo>
                    <a:pt x="609447" y="6858000"/>
                  </a:lnTo>
                  <a:lnTo>
                    <a:pt x="0" y="6858000"/>
                  </a:lnTo>
                  <a:lnTo>
                    <a:pt x="0" y="0"/>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992" dirty="0">
                <a:solidFill>
                  <a:schemeClr val="tx1"/>
                </a:solidFill>
                <a:latin typeface="+mn-lt"/>
              </a:endParaRPr>
            </a:p>
          </p:txBody>
        </p:sp>
        <p:sp>
          <p:nvSpPr>
            <p:cNvPr id="86" name="Freeform: Shape 85">
              <a:extLst>
                <a:ext uri="{FF2B5EF4-FFF2-40B4-BE49-F238E27FC236}">
                  <a16:creationId xmlns:a16="http://schemas.microsoft.com/office/drawing/2014/main" id="{956F035C-8FDC-45CE-B5B8-F8B4F5ACBC79}"/>
                </a:ext>
              </a:extLst>
            </p:cNvPr>
            <p:cNvSpPr/>
            <p:nvPr userDrawn="1"/>
          </p:nvSpPr>
          <p:spPr bwMode="blackGray">
            <a:xfrm>
              <a:off x="5315230" y="0"/>
              <a:ext cx="609448" cy="6858000"/>
            </a:xfrm>
            <a:custGeom>
              <a:avLst/>
              <a:gdLst>
                <a:gd name="connsiteX0" fmla="*/ 0 w 609448"/>
                <a:gd name="connsiteY0" fmla="*/ 0 h 6858000"/>
                <a:gd name="connsiteX1" fmla="*/ 609448 w 609448"/>
                <a:gd name="connsiteY1" fmla="*/ 0 h 6858000"/>
                <a:gd name="connsiteX2" fmla="*/ 609448 w 609448"/>
                <a:gd name="connsiteY2" fmla="*/ 6858000 h 6858000"/>
                <a:gd name="connsiteX3" fmla="*/ 0 w 609448"/>
                <a:gd name="connsiteY3" fmla="*/ 6858000 h 6858000"/>
                <a:gd name="connsiteX4" fmla="*/ 0 w 609448"/>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448" h="6858000">
                  <a:moveTo>
                    <a:pt x="0" y="0"/>
                  </a:moveTo>
                  <a:lnTo>
                    <a:pt x="609448" y="0"/>
                  </a:lnTo>
                  <a:lnTo>
                    <a:pt x="609448" y="6858000"/>
                  </a:lnTo>
                  <a:lnTo>
                    <a:pt x="0" y="6858000"/>
                  </a:lnTo>
                  <a:lnTo>
                    <a:pt x="0" y="0"/>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992" dirty="0">
                <a:solidFill>
                  <a:schemeClr val="tx1"/>
                </a:solidFill>
                <a:latin typeface="+mn-lt"/>
              </a:endParaRPr>
            </a:p>
          </p:txBody>
        </p:sp>
        <p:sp>
          <p:nvSpPr>
            <p:cNvPr id="87" name="Freeform: Shape 86">
              <a:extLst>
                <a:ext uri="{FF2B5EF4-FFF2-40B4-BE49-F238E27FC236}">
                  <a16:creationId xmlns:a16="http://schemas.microsoft.com/office/drawing/2014/main" id="{D9B234A6-826A-413C-B931-D919E52A0719}"/>
                </a:ext>
              </a:extLst>
            </p:cNvPr>
            <p:cNvSpPr/>
            <p:nvPr userDrawn="1"/>
          </p:nvSpPr>
          <p:spPr bwMode="blackGray">
            <a:xfrm>
              <a:off x="6267329" y="0"/>
              <a:ext cx="609448" cy="6858000"/>
            </a:xfrm>
            <a:custGeom>
              <a:avLst/>
              <a:gdLst>
                <a:gd name="connsiteX0" fmla="*/ 0 w 609448"/>
                <a:gd name="connsiteY0" fmla="*/ 0 h 6858000"/>
                <a:gd name="connsiteX1" fmla="*/ 609448 w 609448"/>
                <a:gd name="connsiteY1" fmla="*/ 0 h 6858000"/>
                <a:gd name="connsiteX2" fmla="*/ 609448 w 609448"/>
                <a:gd name="connsiteY2" fmla="*/ 6858000 h 6858000"/>
                <a:gd name="connsiteX3" fmla="*/ 0 w 609448"/>
                <a:gd name="connsiteY3" fmla="*/ 6858000 h 6858000"/>
                <a:gd name="connsiteX4" fmla="*/ 0 w 609448"/>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448" h="6858000">
                  <a:moveTo>
                    <a:pt x="0" y="0"/>
                  </a:moveTo>
                  <a:lnTo>
                    <a:pt x="609448" y="0"/>
                  </a:lnTo>
                  <a:lnTo>
                    <a:pt x="609448" y="6858000"/>
                  </a:lnTo>
                  <a:lnTo>
                    <a:pt x="0" y="6858000"/>
                  </a:lnTo>
                  <a:lnTo>
                    <a:pt x="0" y="0"/>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992" dirty="0">
                <a:solidFill>
                  <a:schemeClr val="tx1"/>
                </a:solidFill>
                <a:latin typeface="+mn-lt"/>
              </a:endParaRPr>
            </a:p>
          </p:txBody>
        </p:sp>
        <p:sp>
          <p:nvSpPr>
            <p:cNvPr id="88" name="Freeform: Shape 87">
              <a:extLst>
                <a:ext uri="{FF2B5EF4-FFF2-40B4-BE49-F238E27FC236}">
                  <a16:creationId xmlns:a16="http://schemas.microsoft.com/office/drawing/2014/main" id="{E048B2BB-6FFB-4D27-96C7-176E63508A2B}"/>
                </a:ext>
              </a:extLst>
            </p:cNvPr>
            <p:cNvSpPr/>
            <p:nvPr userDrawn="1"/>
          </p:nvSpPr>
          <p:spPr bwMode="blackGray">
            <a:xfrm>
              <a:off x="8171527" y="0"/>
              <a:ext cx="609448" cy="6858000"/>
            </a:xfrm>
            <a:custGeom>
              <a:avLst/>
              <a:gdLst>
                <a:gd name="connsiteX0" fmla="*/ 0 w 609448"/>
                <a:gd name="connsiteY0" fmla="*/ 0 h 6858000"/>
                <a:gd name="connsiteX1" fmla="*/ 609448 w 609448"/>
                <a:gd name="connsiteY1" fmla="*/ 0 h 6858000"/>
                <a:gd name="connsiteX2" fmla="*/ 609448 w 609448"/>
                <a:gd name="connsiteY2" fmla="*/ 6858000 h 6858000"/>
                <a:gd name="connsiteX3" fmla="*/ 0 w 609448"/>
                <a:gd name="connsiteY3" fmla="*/ 6858000 h 6858000"/>
                <a:gd name="connsiteX4" fmla="*/ 0 w 609448"/>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448" h="6858000">
                  <a:moveTo>
                    <a:pt x="0" y="0"/>
                  </a:moveTo>
                  <a:lnTo>
                    <a:pt x="609448" y="0"/>
                  </a:lnTo>
                  <a:lnTo>
                    <a:pt x="609448" y="6858000"/>
                  </a:lnTo>
                  <a:lnTo>
                    <a:pt x="0" y="6858000"/>
                  </a:lnTo>
                  <a:lnTo>
                    <a:pt x="0" y="0"/>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992" dirty="0">
                <a:solidFill>
                  <a:schemeClr val="tx1"/>
                </a:solidFill>
                <a:latin typeface="+mn-lt"/>
              </a:endParaRPr>
            </a:p>
          </p:txBody>
        </p:sp>
        <p:sp>
          <p:nvSpPr>
            <p:cNvPr id="89" name="Freeform: Shape 88">
              <a:extLst>
                <a:ext uri="{FF2B5EF4-FFF2-40B4-BE49-F238E27FC236}">
                  <a16:creationId xmlns:a16="http://schemas.microsoft.com/office/drawing/2014/main" id="{F0F26DA9-CE5E-4276-B142-51E0AFC8EFF3}"/>
                </a:ext>
              </a:extLst>
            </p:cNvPr>
            <p:cNvSpPr/>
            <p:nvPr userDrawn="1"/>
          </p:nvSpPr>
          <p:spPr bwMode="blackGray">
            <a:xfrm>
              <a:off x="9123626" y="0"/>
              <a:ext cx="609448" cy="6858000"/>
            </a:xfrm>
            <a:custGeom>
              <a:avLst/>
              <a:gdLst>
                <a:gd name="connsiteX0" fmla="*/ 0 w 609448"/>
                <a:gd name="connsiteY0" fmla="*/ 0 h 6858000"/>
                <a:gd name="connsiteX1" fmla="*/ 609448 w 609448"/>
                <a:gd name="connsiteY1" fmla="*/ 0 h 6858000"/>
                <a:gd name="connsiteX2" fmla="*/ 609448 w 609448"/>
                <a:gd name="connsiteY2" fmla="*/ 6858000 h 6858000"/>
                <a:gd name="connsiteX3" fmla="*/ 0 w 609448"/>
                <a:gd name="connsiteY3" fmla="*/ 6858000 h 6858000"/>
                <a:gd name="connsiteX4" fmla="*/ 0 w 609448"/>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448" h="6858000">
                  <a:moveTo>
                    <a:pt x="0" y="0"/>
                  </a:moveTo>
                  <a:lnTo>
                    <a:pt x="609448" y="0"/>
                  </a:lnTo>
                  <a:lnTo>
                    <a:pt x="609448" y="6858000"/>
                  </a:lnTo>
                  <a:lnTo>
                    <a:pt x="0" y="6858000"/>
                  </a:lnTo>
                  <a:lnTo>
                    <a:pt x="0" y="0"/>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992" dirty="0">
                <a:solidFill>
                  <a:schemeClr val="tx1"/>
                </a:solidFill>
                <a:latin typeface="+mn-lt"/>
              </a:endParaRPr>
            </a:p>
          </p:txBody>
        </p:sp>
        <p:sp>
          <p:nvSpPr>
            <p:cNvPr id="90" name="Freeform: Shape 89">
              <a:extLst>
                <a:ext uri="{FF2B5EF4-FFF2-40B4-BE49-F238E27FC236}">
                  <a16:creationId xmlns:a16="http://schemas.microsoft.com/office/drawing/2014/main" id="{DEC25358-B7B6-4891-97D2-1B131FD58253}"/>
                </a:ext>
              </a:extLst>
            </p:cNvPr>
            <p:cNvSpPr/>
            <p:nvPr userDrawn="1"/>
          </p:nvSpPr>
          <p:spPr bwMode="blackGray">
            <a:xfrm>
              <a:off x="10075725" y="0"/>
              <a:ext cx="609447" cy="6858000"/>
            </a:xfrm>
            <a:custGeom>
              <a:avLst/>
              <a:gdLst>
                <a:gd name="connsiteX0" fmla="*/ 0 w 609447"/>
                <a:gd name="connsiteY0" fmla="*/ 0 h 6858000"/>
                <a:gd name="connsiteX1" fmla="*/ 609447 w 609447"/>
                <a:gd name="connsiteY1" fmla="*/ 0 h 6858000"/>
                <a:gd name="connsiteX2" fmla="*/ 609447 w 609447"/>
                <a:gd name="connsiteY2" fmla="*/ 6858000 h 6858000"/>
                <a:gd name="connsiteX3" fmla="*/ 0 w 609447"/>
                <a:gd name="connsiteY3" fmla="*/ 6858000 h 6858000"/>
                <a:gd name="connsiteX4" fmla="*/ 0 w 609447"/>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447" h="6858000">
                  <a:moveTo>
                    <a:pt x="0" y="0"/>
                  </a:moveTo>
                  <a:lnTo>
                    <a:pt x="609447" y="0"/>
                  </a:lnTo>
                  <a:lnTo>
                    <a:pt x="609447" y="6858000"/>
                  </a:lnTo>
                  <a:lnTo>
                    <a:pt x="0" y="6858000"/>
                  </a:lnTo>
                  <a:lnTo>
                    <a:pt x="0" y="0"/>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992" dirty="0">
                <a:solidFill>
                  <a:schemeClr val="tx1"/>
                </a:solidFill>
                <a:latin typeface="+mn-lt"/>
              </a:endParaRPr>
            </a:p>
          </p:txBody>
        </p:sp>
        <p:sp>
          <p:nvSpPr>
            <p:cNvPr id="91" name="Freeform: Shape 90">
              <a:extLst>
                <a:ext uri="{FF2B5EF4-FFF2-40B4-BE49-F238E27FC236}">
                  <a16:creationId xmlns:a16="http://schemas.microsoft.com/office/drawing/2014/main" id="{0F1D4F54-A5B6-4B8F-BA1C-9796B50D71E8}"/>
                </a:ext>
              </a:extLst>
            </p:cNvPr>
            <p:cNvSpPr/>
            <p:nvPr userDrawn="1"/>
          </p:nvSpPr>
          <p:spPr bwMode="blackGray">
            <a:xfrm>
              <a:off x="11027826" y="0"/>
              <a:ext cx="609438" cy="6858000"/>
            </a:xfrm>
            <a:custGeom>
              <a:avLst/>
              <a:gdLst>
                <a:gd name="connsiteX0" fmla="*/ 0 w 609438"/>
                <a:gd name="connsiteY0" fmla="*/ 0 h 6858000"/>
                <a:gd name="connsiteX1" fmla="*/ 609438 w 609438"/>
                <a:gd name="connsiteY1" fmla="*/ 0 h 6858000"/>
                <a:gd name="connsiteX2" fmla="*/ 609438 w 609438"/>
                <a:gd name="connsiteY2" fmla="*/ 6858000 h 6858000"/>
                <a:gd name="connsiteX3" fmla="*/ 0 w 609438"/>
                <a:gd name="connsiteY3" fmla="*/ 6858000 h 6858000"/>
                <a:gd name="connsiteX4" fmla="*/ 0 w 609438"/>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438" h="6858000">
                  <a:moveTo>
                    <a:pt x="0" y="0"/>
                  </a:moveTo>
                  <a:lnTo>
                    <a:pt x="609438" y="0"/>
                  </a:lnTo>
                  <a:lnTo>
                    <a:pt x="609438" y="6858000"/>
                  </a:lnTo>
                  <a:lnTo>
                    <a:pt x="0" y="6858000"/>
                  </a:lnTo>
                  <a:lnTo>
                    <a:pt x="0" y="0"/>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992" dirty="0">
                <a:solidFill>
                  <a:schemeClr val="tx1"/>
                </a:solidFill>
                <a:latin typeface="+mn-lt"/>
              </a:endParaRPr>
            </a:p>
          </p:txBody>
        </p:sp>
        <p:sp>
          <p:nvSpPr>
            <p:cNvPr id="92" name="Freeform: Shape 91">
              <a:extLst>
                <a:ext uri="{FF2B5EF4-FFF2-40B4-BE49-F238E27FC236}">
                  <a16:creationId xmlns:a16="http://schemas.microsoft.com/office/drawing/2014/main" id="{D3E1AF58-F8BD-4C35-B17B-FF474AC07207}"/>
                </a:ext>
              </a:extLst>
            </p:cNvPr>
            <p:cNvSpPr/>
            <p:nvPr userDrawn="1"/>
          </p:nvSpPr>
          <p:spPr bwMode="blackGray">
            <a:xfrm>
              <a:off x="554736" y="0"/>
              <a:ext cx="609448" cy="6858000"/>
            </a:xfrm>
            <a:custGeom>
              <a:avLst/>
              <a:gdLst>
                <a:gd name="connsiteX0" fmla="*/ 0 w 609448"/>
                <a:gd name="connsiteY0" fmla="*/ 0 h 6858000"/>
                <a:gd name="connsiteX1" fmla="*/ 609448 w 609448"/>
                <a:gd name="connsiteY1" fmla="*/ 0 h 6858000"/>
                <a:gd name="connsiteX2" fmla="*/ 609448 w 609448"/>
                <a:gd name="connsiteY2" fmla="*/ 6858000 h 6858000"/>
                <a:gd name="connsiteX3" fmla="*/ 0 w 609448"/>
                <a:gd name="connsiteY3" fmla="*/ 6858000 h 6858000"/>
                <a:gd name="connsiteX4" fmla="*/ 0 w 609448"/>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448" h="6858000">
                  <a:moveTo>
                    <a:pt x="0" y="0"/>
                  </a:moveTo>
                  <a:lnTo>
                    <a:pt x="609448" y="0"/>
                  </a:lnTo>
                  <a:lnTo>
                    <a:pt x="609448" y="6858000"/>
                  </a:lnTo>
                  <a:lnTo>
                    <a:pt x="0" y="6858000"/>
                  </a:lnTo>
                  <a:lnTo>
                    <a:pt x="0" y="0"/>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992" dirty="0">
                <a:solidFill>
                  <a:schemeClr val="tx1"/>
                </a:solidFill>
                <a:latin typeface="+mn-lt"/>
              </a:endParaRPr>
            </a:p>
          </p:txBody>
        </p:sp>
        <p:cxnSp>
          <p:nvCxnSpPr>
            <p:cNvPr id="93" name="Straight Connector 92">
              <a:extLst>
                <a:ext uri="{FF2B5EF4-FFF2-40B4-BE49-F238E27FC236}">
                  <a16:creationId xmlns:a16="http://schemas.microsoft.com/office/drawing/2014/main" id="{F433238B-4167-4B9F-AD00-573B9904B268}"/>
                </a:ext>
              </a:extLst>
            </p:cNvPr>
            <p:cNvCxnSpPr/>
            <p:nvPr userDrawn="1"/>
          </p:nvCxnSpPr>
          <p:spPr bwMode="blackGray">
            <a:xfrm>
              <a:off x="0" y="621792"/>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94" name="Straight Connector 93">
              <a:extLst>
                <a:ext uri="{FF2B5EF4-FFF2-40B4-BE49-F238E27FC236}">
                  <a16:creationId xmlns:a16="http://schemas.microsoft.com/office/drawing/2014/main" id="{E9255B43-A6C1-44E1-AD76-0108E14CF1CF}"/>
                </a:ext>
              </a:extLst>
            </p:cNvPr>
            <p:cNvCxnSpPr/>
            <p:nvPr userDrawn="1"/>
          </p:nvCxnSpPr>
          <p:spPr bwMode="blackGray">
            <a:xfrm>
              <a:off x="0" y="310896"/>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95" name="Straight Connector 94">
              <a:extLst>
                <a:ext uri="{FF2B5EF4-FFF2-40B4-BE49-F238E27FC236}">
                  <a16:creationId xmlns:a16="http://schemas.microsoft.com/office/drawing/2014/main" id="{86976117-4103-48D7-A1A4-7B1F6EB39AF8}"/>
                </a:ext>
              </a:extLst>
            </p:cNvPr>
            <p:cNvCxnSpPr/>
            <p:nvPr userDrawn="1"/>
          </p:nvCxnSpPr>
          <p:spPr bwMode="blackGray">
            <a:xfrm>
              <a:off x="0" y="0"/>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96" name="Straight Connector 95">
              <a:extLst>
                <a:ext uri="{FF2B5EF4-FFF2-40B4-BE49-F238E27FC236}">
                  <a16:creationId xmlns:a16="http://schemas.microsoft.com/office/drawing/2014/main" id="{AD237E79-C954-4F5C-9467-568C2B01D61D}"/>
                </a:ext>
              </a:extLst>
            </p:cNvPr>
            <p:cNvCxnSpPr/>
            <p:nvPr userDrawn="1"/>
          </p:nvCxnSpPr>
          <p:spPr bwMode="blackGray">
            <a:xfrm>
              <a:off x="0" y="1243584"/>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97" name="Straight Connector 96">
              <a:extLst>
                <a:ext uri="{FF2B5EF4-FFF2-40B4-BE49-F238E27FC236}">
                  <a16:creationId xmlns:a16="http://schemas.microsoft.com/office/drawing/2014/main" id="{52C3CA5D-4381-498F-A12A-94E2357D48D3}"/>
                </a:ext>
              </a:extLst>
            </p:cNvPr>
            <p:cNvCxnSpPr/>
            <p:nvPr userDrawn="1"/>
          </p:nvCxnSpPr>
          <p:spPr bwMode="blackGray">
            <a:xfrm>
              <a:off x="0" y="932688"/>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98" name="Straight Connector 97">
              <a:extLst>
                <a:ext uri="{FF2B5EF4-FFF2-40B4-BE49-F238E27FC236}">
                  <a16:creationId xmlns:a16="http://schemas.microsoft.com/office/drawing/2014/main" id="{CA4E24DD-F3D4-4376-8AB6-A07DA4314FF3}"/>
                </a:ext>
              </a:extLst>
            </p:cNvPr>
            <p:cNvCxnSpPr/>
            <p:nvPr userDrawn="1"/>
          </p:nvCxnSpPr>
          <p:spPr bwMode="blackGray">
            <a:xfrm>
              <a:off x="0" y="1865376"/>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99" name="Straight Connector 98">
              <a:extLst>
                <a:ext uri="{FF2B5EF4-FFF2-40B4-BE49-F238E27FC236}">
                  <a16:creationId xmlns:a16="http://schemas.microsoft.com/office/drawing/2014/main" id="{D5DC4754-8578-491E-A0FF-64F47384863A}"/>
                </a:ext>
              </a:extLst>
            </p:cNvPr>
            <p:cNvCxnSpPr/>
            <p:nvPr userDrawn="1"/>
          </p:nvCxnSpPr>
          <p:spPr bwMode="blackGray">
            <a:xfrm>
              <a:off x="0" y="1554480"/>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00" name="Straight Connector 99">
              <a:extLst>
                <a:ext uri="{FF2B5EF4-FFF2-40B4-BE49-F238E27FC236}">
                  <a16:creationId xmlns:a16="http://schemas.microsoft.com/office/drawing/2014/main" id="{6984F9AF-FC24-4244-B2B7-556836286B42}"/>
                </a:ext>
              </a:extLst>
            </p:cNvPr>
            <p:cNvCxnSpPr/>
            <p:nvPr userDrawn="1"/>
          </p:nvCxnSpPr>
          <p:spPr bwMode="blackGray">
            <a:xfrm>
              <a:off x="0" y="2487168"/>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01" name="Straight Connector 100">
              <a:extLst>
                <a:ext uri="{FF2B5EF4-FFF2-40B4-BE49-F238E27FC236}">
                  <a16:creationId xmlns:a16="http://schemas.microsoft.com/office/drawing/2014/main" id="{BBE39F50-755A-4A28-9262-956D50B5BDF8}"/>
                </a:ext>
              </a:extLst>
            </p:cNvPr>
            <p:cNvCxnSpPr/>
            <p:nvPr userDrawn="1"/>
          </p:nvCxnSpPr>
          <p:spPr bwMode="blackGray">
            <a:xfrm>
              <a:off x="0" y="2176272"/>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02" name="Straight Connector 101">
              <a:extLst>
                <a:ext uri="{FF2B5EF4-FFF2-40B4-BE49-F238E27FC236}">
                  <a16:creationId xmlns:a16="http://schemas.microsoft.com/office/drawing/2014/main" id="{CFFE806D-C6EC-4A6A-A604-0951250AC780}"/>
                </a:ext>
              </a:extLst>
            </p:cNvPr>
            <p:cNvCxnSpPr/>
            <p:nvPr userDrawn="1"/>
          </p:nvCxnSpPr>
          <p:spPr bwMode="blackGray">
            <a:xfrm>
              <a:off x="0" y="3108960"/>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03" name="Straight Connector 102">
              <a:extLst>
                <a:ext uri="{FF2B5EF4-FFF2-40B4-BE49-F238E27FC236}">
                  <a16:creationId xmlns:a16="http://schemas.microsoft.com/office/drawing/2014/main" id="{584ED4C1-CE4B-4983-BA97-346408DC67CE}"/>
                </a:ext>
              </a:extLst>
            </p:cNvPr>
            <p:cNvCxnSpPr/>
            <p:nvPr userDrawn="1"/>
          </p:nvCxnSpPr>
          <p:spPr bwMode="blackGray">
            <a:xfrm>
              <a:off x="0" y="2798064"/>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04" name="Straight Connector 103">
              <a:extLst>
                <a:ext uri="{FF2B5EF4-FFF2-40B4-BE49-F238E27FC236}">
                  <a16:creationId xmlns:a16="http://schemas.microsoft.com/office/drawing/2014/main" id="{2C71EB62-716E-4C9B-AF43-BD800A252535}"/>
                </a:ext>
              </a:extLst>
            </p:cNvPr>
            <p:cNvCxnSpPr/>
            <p:nvPr userDrawn="1"/>
          </p:nvCxnSpPr>
          <p:spPr bwMode="blackGray">
            <a:xfrm>
              <a:off x="0" y="3730752"/>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05" name="Straight Connector 104">
              <a:extLst>
                <a:ext uri="{FF2B5EF4-FFF2-40B4-BE49-F238E27FC236}">
                  <a16:creationId xmlns:a16="http://schemas.microsoft.com/office/drawing/2014/main" id="{79D29CB2-8929-4A25-98AF-2BEB838CFADE}"/>
                </a:ext>
              </a:extLst>
            </p:cNvPr>
            <p:cNvCxnSpPr/>
            <p:nvPr userDrawn="1"/>
          </p:nvCxnSpPr>
          <p:spPr bwMode="blackGray">
            <a:xfrm>
              <a:off x="0" y="3419856"/>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07" name="Straight Connector 106">
              <a:extLst>
                <a:ext uri="{FF2B5EF4-FFF2-40B4-BE49-F238E27FC236}">
                  <a16:creationId xmlns:a16="http://schemas.microsoft.com/office/drawing/2014/main" id="{26555DD7-8F54-4055-98D9-803ECA4B000E}"/>
                </a:ext>
              </a:extLst>
            </p:cNvPr>
            <p:cNvCxnSpPr/>
            <p:nvPr userDrawn="1"/>
          </p:nvCxnSpPr>
          <p:spPr bwMode="blackGray">
            <a:xfrm>
              <a:off x="0" y="4352544"/>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08" name="Straight Connector 107">
              <a:extLst>
                <a:ext uri="{FF2B5EF4-FFF2-40B4-BE49-F238E27FC236}">
                  <a16:creationId xmlns:a16="http://schemas.microsoft.com/office/drawing/2014/main" id="{B2A8ED3D-1604-4356-8E79-C73DF5C07F87}"/>
                </a:ext>
              </a:extLst>
            </p:cNvPr>
            <p:cNvCxnSpPr/>
            <p:nvPr userDrawn="1"/>
          </p:nvCxnSpPr>
          <p:spPr bwMode="blackGray">
            <a:xfrm>
              <a:off x="0" y="4041648"/>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09" name="Straight Connector 108">
              <a:extLst>
                <a:ext uri="{FF2B5EF4-FFF2-40B4-BE49-F238E27FC236}">
                  <a16:creationId xmlns:a16="http://schemas.microsoft.com/office/drawing/2014/main" id="{59B3DA24-D2F6-4B96-A966-7778F0462788}"/>
                </a:ext>
              </a:extLst>
            </p:cNvPr>
            <p:cNvCxnSpPr/>
            <p:nvPr userDrawn="1"/>
          </p:nvCxnSpPr>
          <p:spPr bwMode="blackGray">
            <a:xfrm>
              <a:off x="0" y="4974336"/>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10" name="Straight Connector 109">
              <a:extLst>
                <a:ext uri="{FF2B5EF4-FFF2-40B4-BE49-F238E27FC236}">
                  <a16:creationId xmlns:a16="http://schemas.microsoft.com/office/drawing/2014/main" id="{5B2BC198-E061-43B5-8B72-9AECD4EF674C}"/>
                </a:ext>
              </a:extLst>
            </p:cNvPr>
            <p:cNvCxnSpPr/>
            <p:nvPr userDrawn="1"/>
          </p:nvCxnSpPr>
          <p:spPr bwMode="blackGray">
            <a:xfrm>
              <a:off x="0" y="4663440"/>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11" name="Straight Connector 110">
              <a:extLst>
                <a:ext uri="{FF2B5EF4-FFF2-40B4-BE49-F238E27FC236}">
                  <a16:creationId xmlns:a16="http://schemas.microsoft.com/office/drawing/2014/main" id="{5CBD1AA7-CC60-49B9-AAED-95002306B6DB}"/>
                </a:ext>
              </a:extLst>
            </p:cNvPr>
            <p:cNvCxnSpPr/>
            <p:nvPr userDrawn="1"/>
          </p:nvCxnSpPr>
          <p:spPr bwMode="blackGray">
            <a:xfrm>
              <a:off x="0" y="5596128"/>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12" name="Straight Connector 111">
              <a:extLst>
                <a:ext uri="{FF2B5EF4-FFF2-40B4-BE49-F238E27FC236}">
                  <a16:creationId xmlns:a16="http://schemas.microsoft.com/office/drawing/2014/main" id="{B6CFC690-A932-420E-8641-E0D4F1D14F71}"/>
                </a:ext>
              </a:extLst>
            </p:cNvPr>
            <p:cNvCxnSpPr/>
            <p:nvPr userDrawn="1"/>
          </p:nvCxnSpPr>
          <p:spPr bwMode="blackGray">
            <a:xfrm>
              <a:off x="0" y="5285232"/>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13" name="Straight Connector 112">
              <a:extLst>
                <a:ext uri="{FF2B5EF4-FFF2-40B4-BE49-F238E27FC236}">
                  <a16:creationId xmlns:a16="http://schemas.microsoft.com/office/drawing/2014/main" id="{981262C0-EBF5-4D95-9E2E-78B7BE1D5F8F}"/>
                </a:ext>
              </a:extLst>
            </p:cNvPr>
            <p:cNvCxnSpPr/>
            <p:nvPr userDrawn="1"/>
          </p:nvCxnSpPr>
          <p:spPr bwMode="blackGray">
            <a:xfrm>
              <a:off x="0" y="6217920"/>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14" name="Straight Connector 113">
              <a:extLst>
                <a:ext uri="{FF2B5EF4-FFF2-40B4-BE49-F238E27FC236}">
                  <a16:creationId xmlns:a16="http://schemas.microsoft.com/office/drawing/2014/main" id="{72412145-9F02-45F4-8A1F-4109B09DA77F}"/>
                </a:ext>
              </a:extLst>
            </p:cNvPr>
            <p:cNvCxnSpPr/>
            <p:nvPr userDrawn="1"/>
          </p:nvCxnSpPr>
          <p:spPr bwMode="blackGray">
            <a:xfrm>
              <a:off x="0" y="5907024"/>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15" name="Straight Connector 114">
              <a:extLst>
                <a:ext uri="{FF2B5EF4-FFF2-40B4-BE49-F238E27FC236}">
                  <a16:creationId xmlns:a16="http://schemas.microsoft.com/office/drawing/2014/main" id="{4EFB458C-651C-47B0-830C-DFC18029EB15}"/>
                </a:ext>
              </a:extLst>
            </p:cNvPr>
            <p:cNvCxnSpPr/>
            <p:nvPr userDrawn="1"/>
          </p:nvCxnSpPr>
          <p:spPr bwMode="blackGray">
            <a:xfrm>
              <a:off x="0" y="6528816"/>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16" name="Straight Connector 115">
              <a:extLst>
                <a:ext uri="{FF2B5EF4-FFF2-40B4-BE49-F238E27FC236}">
                  <a16:creationId xmlns:a16="http://schemas.microsoft.com/office/drawing/2014/main" id="{275A12CE-1B9C-467B-A41F-63B02D949AF6}"/>
                </a:ext>
              </a:extLst>
            </p:cNvPr>
            <p:cNvCxnSpPr/>
            <p:nvPr userDrawn="1"/>
          </p:nvCxnSpPr>
          <p:spPr bwMode="blackGray">
            <a:xfrm>
              <a:off x="0" y="777240"/>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17" name="Straight Connector 116">
              <a:extLst>
                <a:ext uri="{FF2B5EF4-FFF2-40B4-BE49-F238E27FC236}">
                  <a16:creationId xmlns:a16="http://schemas.microsoft.com/office/drawing/2014/main" id="{CE166A7E-724C-41B9-B1E3-C18068EECF0D}"/>
                </a:ext>
              </a:extLst>
            </p:cNvPr>
            <p:cNvCxnSpPr/>
            <p:nvPr userDrawn="1"/>
          </p:nvCxnSpPr>
          <p:spPr bwMode="blackGray">
            <a:xfrm>
              <a:off x="0" y="466344"/>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18" name="Straight Connector 117">
              <a:extLst>
                <a:ext uri="{FF2B5EF4-FFF2-40B4-BE49-F238E27FC236}">
                  <a16:creationId xmlns:a16="http://schemas.microsoft.com/office/drawing/2014/main" id="{4A628A8A-2AC5-47F3-84EC-7B44237EC8C4}"/>
                </a:ext>
              </a:extLst>
            </p:cNvPr>
            <p:cNvCxnSpPr/>
            <p:nvPr userDrawn="1"/>
          </p:nvCxnSpPr>
          <p:spPr bwMode="blackGray">
            <a:xfrm>
              <a:off x="0" y="155448"/>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19" name="Straight Connector 118">
              <a:extLst>
                <a:ext uri="{FF2B5EF4-FFF2-40B4-BE49-F238E27FC236}">
                  <a16:creationId xmlns:a16="http://schemas.microsoft.com/office/drawing/2014/main" id="{B89EEAE6-AB58-4DA0-97B7-5ED0B4FB66F7}"/>
                </a:ext>
              </a:extLst>
            </p:cNvPr>
            <p:cNvCxnSpPr/>
            <p:nvPr userDrawn="1"/>
          </p:nvCxnSpPr>
          <p:spPr bwMode="blackGray">
            <a:xfrm>
              <a:off x="0" y="1399032"/>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20" name="Straight Connector 119">
              <a:extLst>
                <a:ext uri="{FF2B5EF4-FFF2-40B4-BE49-F238E27FC236}">
                  <a16:creationId xmlns:a16="http://schemas.microsoft.com/office/drawing/2014/main" id="{9973091C-4F57-45F5-9278-A5495574B244}"/>
                </a:ext>
              </a:extLst>
            </p:cNvPr>
            <p:cNvCxnSpPr/>
            <p:nvPr userDrawn="1"/>
          </p:nvCxnSpPr>
          <p:spPr bwMode="blackGray">
            <a:xfrm>
              <a:off x="0" y="1088136"/>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21" name="Straight Connector 120">
              <a:extLst>
                <a:ext uri="{FF2B5EF4-FFF2-40B4-BE49-F238E27FC236}">
                  <a16:creationId xmlns:a16="http://schemas.microsoft.com/office/drawing/2014/main" id="{013782DF-D3CE-43BC-B089-7657B3CC9E4F}"/>
                </a:ext>
              </a:extLst>
            </p:cNvPr>
            <p:cNvCxnSpPr/>
            <p:nvPr userDrawn="1"/>
          </p:nvCxnSpPr>
          <p:spPr bwMode="blackGray">
            <a:xfrm>
              <a:off x="0" y="2020824"/>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22" name="Straight Connector 121">
              <a:extLst>
                <a:ext uri="{FF2B5EF4-FFF2-40B4-BE49-F238E27FC236}">
                  <a16:creationId xmlns:a16="http://schemas.microsoft.com/office/drawing/2014/main" id="{B40E03DB-D3B5-4ED2-94F1-18B05EF36E60}"/>
                </a:ext>
              </a:extLst>
            </p:cNvPr>
            <p:cNvCxnSpPr/>
            <p:nvPr userDrawn="1"/>
          </p:nvCxnSpPr>
          <p:spPr bwMode="blackGray">
            <a:xfrm>
              <a:off x="0" y="1709928"/>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23" name="Straight Connector 122">
              <a:extLst>
                <a:ext uri="{FF2B5EF4-FFF2-40B4-BE49-F238E27FC236}">
                  <a16:creationId xmlns:a16="http://schemas.microsoft.com/office/drawing/2014/main" id="{283FFB0A-CBFF-4BBE-BC87-0A2AF4284576}"/>
                </a:ext>
              </a:extLst>
            </p:cNvPr>
            <p:cNvCxnSpPr/>
            <p:nvPr userDrawn="1"/>
          </p:nvCxnSpPr>
          <p:spPr bwMode="blackGray">
            <a:xfrm>
              <a:off x="0" y="2642616"/>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24" name="Straight Connector 123">
              <a:extLst>
                <a:ext uri="{FF2B5EF4-FFF2-40B4-BE49-F238E27FC236}">
                  <a16:creationId xmlns:a16="http://schemas.microsoft.com/office/drawing/2014/main" id="{6D5A634C-FA6D-4F49-AAD5-BBCE990D4748}"/>
                </a:ext>
              </a:extLst>
            </p:cNvPr>
            <p:cNvCxnSpPr/>
            <p:nvPr userDrawn="1"/>
          </p:nvCxnSpPr>
          <p:spPr bwMode="blackGray">
            <a:xfrm>
              <a:off x="0" y="2331720"/>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25" name="Straight Connector 124">
              <a:extLst>
                <a:ext uri="{FF2B5EF4-FFF2-40B4-BE49-F238E27FC236}">
                  <a16:creationId xmlns:a16="http://schemas.microsoft.com/office/drawing/2014/main" id="{B205ED71-0851-4E0C-A163-BC3D3039E671}"/>
                </a:ext>
              </a:extLst>
            </p:cNvPr>
            <p:cNvCxnSpPr/>
            <p:nvPr userDrawn="1"/>
          </p:nvCxnSpPr>
          <p:spPr bwMode="blackGray">
            <a:xfrm>
              <a:off x="0" y="3264408"/>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26" name="Straight Connector 125">
              <a:extLst>
                <a:ext uri="{FF2B5EF4-FFF2-40B4-BE49-F238E27FC236}">
                  <a16:creationId xmlns:a16="http://schemas.microsoft.com/office/drawing/2014/main" id="{715526AD-CEE9-474C-A9A5-D49A5346A930}"/>
                </a:ext>
              </a:extLst>
            </p:cNvPr>
            <p:cNvCxnSpPr/>
            <p:nvPr userDrawn="1"/>
          </p:nvCxnSpPr>
          <p:spPr bwMode="blackGray">
            <a:xfrm>
              <a:off x="0" y="2953512"/>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27" name="Straight Connector 126">
              <a:extLst>
                <a:ext uri="{FF2B5EF4-FFF2-40B4-BE49-F238E27FC236}">
                  <a16:creationId xmlns:a16="http://schemas.microsoft.com/office/drawing/2014/main" id="{E7BD9B20-C7BC-413A-A578-C3FF8BEBBDC0}"/>
                </a:ext>
              </a:extLst>
            </p:cNvPr>
            <p:cNvCxnSpPr/>
            <p:nvPr userDrawn="1"/>
          </p:nvCxnSpPr>
          <p:spPr bwMode="blackGray">
            <a:xfrm>
              <a:off x="0" y="3886200"/>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28" name="Straight Connector 127">
              <a:extLst>
                <a:ext uri="{FF2B5EF4-FFF2-40B4-BE49-F238E27FC236}">
                  <a16:creationId xmlns:a16="http://schemas.microsoft.com/office/drawing/2014/main" id="{A981CE9B-6327-4D32-B970-04D7EC41EE89}"/>
                </a:ext>
              </a:extLst>
            </p:cNvPr>
            <p:cNvCxnSpPr/>
            <p:nvPr userDrawn="1"/>
          </p:nvCxnSpPr>
          <p:spPr bwMode="blackGray">
            <a:xfrm>
              <a:off x="0" y="3575304"/>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29" name="Straight Connector 128">
              <a:extLst>
                <a:ext uri="{FF2B5EF4-FFF2-40B4-BE49-F238E27FC236}">
                  <a16:creationId xmlns:a16="http://schemas.microsoft.com/office/drawing/2014/main" id="{E8F3FFC1-0364-4801-813A-54371A2C43DA}"/>
                </a:ext>
              </a:extLst>
            </p:cNvPr>
            <p:cNvCxnSpPr/>
            <p:nvPr userDrawn="1"/>
          </p:nvCxnSpPr>
          <p:spPr bwMode="blackGray">
            <a:xfrm>
              <a:off x="0" y="4507992"/>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30" name="Straight Connector 129">
              <a:extLst>
                <a:ext uri="{FF2B5EF4-FFF2-40B4-BE49-F238E27FC236}">
                  <a16:creationId xmlns:a16="http://schemas.microsoft.com/office/drawing/2014/main" id="{5606A9C3-FEED-4F52-B442-5009E3F7B54C}"/>
                </a:ext>
              </a:extLst>
            </p:cNvPr>
            <p:cNvCxnSpPr/>
            <p:nvPr userDrawn="1"/>
          </p:nvCxnSpPr>
          <p:spPr bwMode="blackGray">
            <a:xfrm>
              <a:off x="0" y="4197096"/>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31" name="Straight Connector 130">
              <a:extLst>
                <a:ext uri="{FF2B5EF4-FFF2-40B4-BE49-F238E27FC236}">
                  <a16:creationId xmlns:a16="http://schemas.microsoft.com/office/drawing/2014/main" id="{9DAE2C86-BAE6-47A1-94B1-327465587DE7}"/>
                </a:ext>
              </a:extLst>
            </p:cNvPr>
            <p:cNvCxnSpPr/>
            <p:nvPr userDrawn="1"/>
          </p:nvCxnSpPr>
          <p:spPr bwMode="blackGray">
            <a:xfrm>
              <a:off x="0" y="5129784"/>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32" name="Straight Connector 131">
              <a:extLst>
                <a:ext uri="{FF2B5EF4-FFF2-40B4-BE49-F238E27FC236}">
                  <a16:creationId xmlns:a16="http://schemas.microsoft.com/office/drawing/2014/main" id="{A9686103-ADA6-4E1A-817A-E71466AE209B}"/>
                </a:ext>
              </a:extLst>
            </p:cNvPr>
            <p:cNvCxnSpPr/>
            <p:nvPr userDrawn="1"/>
          </p:nvCxnSpPr>
          <p:spPr bwMode="blackGray">
            <a:xfrm>
              <a:off x="0" y="4818888"/>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33" name="Straight Connector 132">
              <a:extLst>
                <a:ext uri="{FF2B5EF4-FFF2-40B4-BE49-F238E27FC236}">
                  <a16:creationId xmlns:a16="http://schemas.microsoft.com/office/drawing/2014/main" id="{BBD273DE-C35C-4DA9-96B1-DDB7F800252C}"/>
                </a:ext>
              </a:extLst>
            </p:cNvPr>
            <p:cNvCxnSpPr/>
            <p:nvPr userDrawn="1"/>
          </p:nvCxnSpPr>
          <p:spPr bwMode="blackGray">
            <a:xfrm>
              <a:off x="0" y="5751576"/>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34" name="Straight Connector 133">
              <a:extLst>
                <a:ext uri="{FF2B5EF4-FFF2-40B4-BE49-F238E27FC236}">
                  <a16:creationId xmlns:a16="http://schemas.microsoft.com/office/drawing/2014/main" id="{D9A7DF1D-083E-42BB-91EA-4E30FEA625A2}"/>
                </a:ext>
              </a:extLst>
            </p:cNvPr>
            <p:cNvCxnSpPr/>
            <p:nvPr userDrawn="1"/>
          </p:nvCxnSpPr>
          <p:spPr bwMode="blackGray">
            <a:xfrm>
              <a:off x="0" y="5440680"/>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35" name="Straight Connector 134">
              <a:extLst>
                <a:ext uri="{FF2B5EF4-FFF2-40B4-BE49-F238E27FC236}">
                  <a16:creationId xmlns:a16="http://schemas.microsoft.com/office/drawing/2014/main" id="{2D0D1604-79C2-46BE-9905-D864D0ECFE20}"/>
                </a:ext>
              </a:extLst>
            </p:cNvPr>
            <p:cNvCxnSpPr/>
            <p:nvPr userDrawn="1"/>
          </p:nvCxnSpPr>
          <p:spPr bwMode="blackGray">
            <a:xfrm>
              <a:off x="0" y="6373368"/>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36" name="Straight Connector 135">
              <a:extLst>
                <a:ext uri="{FF2B5EF4-FFF2-40B4-BE49-F238E27FC236}">
                  <a16:creationId xmlns:a16="http://schemas.microsoft.com/office/drawing/2014/main" id="{B7B9FA60-E80E-4FE7-BB67-028805A248EE}"/>
                </a:ext>
              </a:extLst>
            </p:cNvPr>
            <p:cNvCxnSpPr/>
            <p:nvPr userDrawn="1"/>
          </p:nvCxnSpPr>
          <p:spPr bwMode="blackGray">
            <a:xfrm>
              <a:off x="0" y="6062472"/>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37" name="Straight Connector 136">
              <a:extLst>
                <a:ext uri="{FF2B5EF4-FFF2-40B4-BE49-F238E27FC236}">
                  <a16:creationId xmlns:a16="http://schemas.microsoft.com/office/drawing/2014/main" id="{102F5688-0147-4CC6-8FB3-67034979720D}"/>
                </a:ext>
              </a:extLst>
            </p:cNvPr>
            <p:cNvCxnSpPr/>
            <p:nvPr userDrawn="1"/>
          </p:nvCxnSpPr>
          <p:spPr bwMode="blackGray">
            <a:xfrm>
              <a:off x="0" y="6684264"/>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sp>
          <p:nvSpPr>
            <p:cNvPr id="138" name="main body box">
              <a:extLst>
                <a:ext uri="{FF2B5EF4-FFF2-40B4-BE49-F238E27FC236}">
                  <a16:creationId xmlns:a16="http://schemas.microsoft.com/office/drawing/2014/main" id="{3AB62359-B582-4196-8266-DC8ADBA988F4}"/>
                </a:ext>
              </a:extLst>
            </p:cNvPr>
            <p:cNvSpPr/>
            <p:nvPr userDrawn="1"/>
          </p:nvSpPr>
          <p:spPr bwMode="blackGray">
            <a:xfrm>
              <a:off x="554736" y="1709928"/>
              <a:ext cx="11082528" cy="4507992"/>
            </a:xfrm>
            <a:prstGeom prst="rect">
              <a:avLst/>
            </a:prstGeom>
            <a:noFill/>
            <a:ln w="12700">
              <a:solidFill>
                <a:srgbClr val="19D3C5">
                  <a:alpha val="50000"/>
                </a:srgbClr>
              </a:solidFill>
            </a:ln>
          </p:spPr>
          <p:txBody>
            <a:bodyPr vert="horz" wrap="square" lIns="68572" tIns="34286" rIns="68572" bIns="34286" numCol="1" anchor="t" anchorCtr="0" compatLnSpc="1">
              <a:prstTxWarp prst="textNoShape">
                <a:avLst/>
              </a:prstTxWarp>
              <a:noAutofit/>
            </a:bodyPr>
            <a:lstStyle/>
            <a:p>
              <a:endParaRPr lang="en-US" sz="992" dirty="0">
                <a:solidFill>
                  <a:schemeClr val="tx1"/>
                </a:solidFill>
                <a:latin typeface="+mn-lt"/>
              </a:endParaRPr>
            </a:p>
          </p:txBody>
        </p:sp>
        <p:cxnSp>
          <p:nvCxnSpPr>
            <p:cNvPr id="139" name="Straight Connector 138">
              <a:extLst>
                <a:ext uri="{FF2B5EF4-FFF2-40B4-BE49-F238E27FC236}">
                  <a16:creationId xmlns:a16="http://schemas.microsoft.com/office/drawing/2014/main" id="{3D738849-8295-4057-B044-0B0E80C1C3DA}"/>
                </a:ext>
              </a:extLst>
            </p:cNvPr>
            <p:cNvCxnSpPr/>
            <p:nvPr userDrawn="1"/>
          </p:nvCxnSpPr>
          <p:spPr bwMode="blackGray">
            <a:xfrm>
              <a:off x="554736" y="2177796"/>
              <a:ext cx="11082528" cy="0"/>
            </a:xfrm>
            <a:prstGeom prst="line">
              <a:avLst/>
            </a:prstGeom>
            <a:noFill/>
            <a:ln w="12700">
              <a:solidFill>
                <a:srgbClr val="19D3C5">
                  <a:alpha val="50000"/>
                </a:srgbClr>
              </a:solidFill>
            </a:ln>
          </p:spPr>
        </p:cxnSp>
        <p:cxnSp>
          <p:nvCxnSpPr>
            <p:cNvPr id="140" name="Straight Connector 139">
              <a:extLst>
                <a:ext uri="{FF2B5EF4-FFF2-40B4-BE49-F238E27FC236}">
                  <a16:creationId xmlns:a16="http://schemas.microsoft.com/office/drawing/2014/main" id="{81361245-226A-4BA1-8B7C-025011F07E2A}"/>
                </a:ext>
              </a:extLst>
            </p:cNvPr>
            <p:cNvCxnSpPr/>
            <p:nvPr userDrawn="1"/>
          </p:nvCxnSpPr>
          <p:spPr bwMode="blackGray">
            <a:xfrm>
              <a:off x="554736" y="1711453"/>
              <a:ext cx="11082528" cy="0"/>
            </a:xfrm>
            <a:prstGeom prst="line">
              <a:avLst/>
            </a:prstGeom>
            <a:noFill/>
            <a:ln w="12700">
              <a:solidFill>
                <a:srgbClr val="19D3C5">
                  <a:alpha val="50000"/>
                </a:srgbClr>
              </a:solidFill>
            </a:ln>
          </p:spPr>
        </p:cxnSp>
      </p:grpSp>
      <p:sp>
        <p:nvSpPr>
          <p:cNvPr id="163" name="Sticker" hidden="1">
            <a:extLst>
              <a:ext uri="{FF2B5EF4-FFF2-40B4-BE49-F238E27FC236}">
                <a16:creationId xmlns:a16="http://schemas.microsoft.com/office/drawing/2014/main" id="{F4B31D41-9E38-4C47-B14A-953F41CF2048}"/>
              </a:ext>
            </a:extLst>
          </p:cNvPr>
          <p:cNvSpPr txBox="1"/>
          <p:nvPr userDrawn="1"/>
        </p:nvSpPr>
        <p:spPr>
          <a:xfrm>
            <a:off x="416052" y="834828"/>
            <a:ext cx="450444" cy="123111"/>
          </a:xfrm>
          <a:prstGeom prst="rect">
            <a:avLst/>
          </a:prstGeom>
          <a:noFill/>
          <a:ln w="6350">
            <a:noFill/>
            <a:miter lim="800000"/>
          </a:ln>
        </p:spPr>
        <p:txBody>
          <a:bodyPr vert="horz" wrap="none" lIns="0" tIns="0" rIns="0" bIns="0" rtlCol="0">
            <a:spAutoFit/>
          </a:bodyPr>
          <a:lstStyle>
            <a:defPPr>
              <a:defRPr lang="en-US"/>
            </a:defPPr>
            <a:lvl1pPr>
              <a:spcBef>
                <a:spcPts val="300"/>
              </a:spcBef>
              <a:spcAft>
                <a:spcPts val="300"/>
              </a:spcAft>
              <a:buNone/>
              <a:defRPr sz="800" b="1" cap="all" baseline="0"/>
            </a:lvl1pPr>
          </a:lstStyle>
          <a:p>
            <a:pPr lvl="0"/>
            <a:r>
              <a:rPr lang="en-US" dirty="0"/>
              <a:t>STICKER</a:t>
            </a:r>
          </a:p>
        </p:txBody>
      </p:sp>
      <p:sp>
        <p:nvSpPr>
          <p:cNvPr id="155" name="ACET" hidden="1">
            <a:extLst>
              <a:ext uri="{FF2B5EF4-FFF2-40B4-BE49-F238E27FC236}">
                <a16:creationId xmlns:a16="http://schemas.microsoft.com/office/drawing/2014/main" id="{6FC9F96D-D74F-4064-BE66-104F69CCE92E}"/>
              </a:ext>
            </a:extLst>
          </p:cNvPr>
          <p:cNvSpPr txBox="1"/>
          <p:nvPr userDrawn="1">
            <p:custDataLst>
              <p:tags r:id="rId22"/>
            </p:custDataLst>
          </p:nvPr>
        </p:nvSpPr>
        <p:spPr>
          <a:xfrm>
            <a:off x="415925" y="2133599"/>
            <a:ext cx="3049253" cy="507831"/>
          </a:xfrm>
          <a:prstGeom prst="rect">
            <a:avLst/>
          </a:prstGeom>
        </p:spPr>
        <p:txBody>
          <a:bodyPr vert="horz" wrap="square" lIns="0" tIns="0" rIns="0" bIns="0" rtlCol="0">
            <a:spAutoFit/>
          </a:bodyPr>
          <a:lstStyle>
            <a:defPPr>
              <a:defRPr lang="en-US"/>
            </a:defPPr>
            <a:lvl1pPr lvl="0" indent="0">
              <a:lnSpc>
                <a:spcPct val="100000"/>
              </a:lnSpc>
              <a:spcBef>
                <a:spcPts val="0"/>
              </a:spcBef>
              <a:spcAft>
                <a:spcPts val="600"/>
              </a:spcAft>
              <a:buFont typeface="Segoe UI" panose="020B0502040204020203" pitchFamily="34" charset="0"/>
              <a:buChar char="​"/>
              <a:defRPr sz="1600" b="1">
                <a:cs typeface="Arial" panose="020B0604020202020204" pitchFamily="34" charset="0"/>
              </a:defRPr>
            </a:lvl1pPr>
            <a:lvl2pPr marL="228600" lvl="1" indent="-225425">
              <a:lnSpc>
                <a:spcPct val="100000"/>
              </a:lnSpc>
              <a:spcBef>
                <a:spcPts val="0"/>
              </a:spcBef>
              <a:spcAft>
                <a:spcPts val="300"/>
              </a:spcAft>
              <a:buSzPct val="110000"/>
              <a:buFont typeface="Wingdings" panose="05000000000000000000" pitchFamily="2" charset="2"/>
              <a:buChar char=""/>
              <a:defRPr sz="1600"/>
            </a:lvl2pPr>
            <a:lvl3pPr marL="442913" lvl="2" indent="-214313">
              <a:lnSpc>
                <a:spcPct val="100000"/>
              </a:lnSpc>
              <a:spcBef>
                <a:spcPts val="0"/>
              </a:spcBef>
              <a:spcAft>
                <a:spcPts val="300"/>
              </a:spcAft>
              <a:buSzPct val="110000"/>
              <a:buFont typeface="Arial" panose="020B0604020202020204" pitchFamily="34" charset="0"/>
              <a:buChar char="‒"/>
              <a:defRPr sz="1600"/>
            </a:lvl3pPr>
            <a:lvl4pPr marL="598488" lvl="3" indent="-152400">
              <a:lnSpc>
                <a:spcPct val="100000"/>
              </a:lnSpc>
              <a:spcBef>
                <a:spcPts val="0"/>
              </a:spcBef>
              <a:spcAft>
                <a:spcPts val="300"/>
              </a:spcAft>
              <a:buFont typeface="Arial" panose="020B0604020202020204" pitchFamily="34" charset="0"/>
              <a:buChar char="•"/>
              <a:defRPr sz="1600"/>
            </a:lvl4pPr>
            <a:lvl5pPr marL="817563" lvl="4" indent="-147638">
              <a:lnSpc>
                <a:spcPct val="100000"/>
              </a:lnSpc>
              <a:spcBef>
                <a:spcPts val="0"/>
              </a:spcBef>
              <a:spcAft>
                <a:spcPts val="300"/>
              </a:spcAft>
              <a:buSzPct val="100000"/>
              <a:buFont typeface="Arial" panose="020B0604020202020204" pitchFamily="34" charset="0"/>
              <a:buChar char="̶"/>
              <a:defRPr sz="160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lvl="0"/>
            <a:r>
              <a:rPr lang="en-US" sz="1400" dirty="0"/>
              <a:t>Above Chart Exhibit Title</a:t>
            </a:r>
          </a:p>
          <a:p>
            <a:pPr lvl="0"/>
            <a:r>
              <a:rPr lang="en-US" sz="1400" b="0" dirty="0"/>
              <a:t>Unit of Measure</a:t>
            </a:r>
          </a:p>
        </p:txBody>
      </p:sp>
      <p:sp>
        <p:nvSpPr>
          <p:cNvPr id="4" name="Text Placeholder 3">
            <a:extLst>
              <a:ext uri="{FF2B5EF4-FFF2-40B4-BE49-F238E27FC236}">
                <a16:creationId xmlns:a16="http://schemas.microsoft.com/office/drawing/2014/main" id="{69BA02D5-5579-4386-BB2A-334ACD085CD5}"/>
              </a:ext>
            </a:extLst>
          </p:cNvPr>
          <p:cNvSpPr>
            <a:spLocks noGrp="1"/>
          </p:cNvSpPr>
          <p:nvPr>
            <p:ph type="body" idx="1"/>
          </p:nvPr>
        </p:nvSpPr>
        <p:spPr>
          <a:xfrm>
            <a:off x="415925" y="2155825"/>
            <a:ext cx="2168863" cy="1433726"/>
          </a:xfrm>
          <a:prstGeom prst="rect">
            <a:avLst/>
          </a:prstGeom>
        </p:spPr>
        <p:txBody>
          <a:bodyPr vert="horz" lIns="0" tIns="0" rIns="0" bIns="0" rtlCol="0">
            <a:sp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grpSp>
        <p:nvGrpSpPr>
          <p:cNvPr id="152" name="LegendBoxes" hidden="1">
            <a:extLst>
              <a:ext uri="{FF2B5EF4-FFF2-40B4-BE49-F238E27FC236}">
                <a16:creationId xmlns:a16="http://schemas.microsoft.com/office/drawing/2014/main" id="{963CCBC6-05DA-41C5-8A26-02B4B8294556}"/>
              </a:ext>
            </a:extLst>
          </p:cNvPr>
          <p:cNvGrpSpPr/>
          <p:nvPr userDrawn="1"/>
        </p:nvGrpSpPr>
        <p:grpSpPr>
          <a:xfrm>
            <a:off x="7892047" y="4396889"/>
            <a:ext cx="835901" cy="1686504"/>
            <a:chOff x="7756825" y="4379430"/>
            <a:chExt cx="835901" cy="1686504"/>
          </a:xfrm>
        </p:grpSpPr>
        <p:sp>
          <p:nvSpPr>
            <p:cNvPr id="153" name="RectangleLegend1">
              <a:extLst>
                <a:ext uri="{FF2B5EF4-FFF2-40B4-BE49-F238E27FC236}">
                  <a16:creationId xmlns:a16="http://schemas.microsoft.com/office/drawing/2014/main" id="{658AC4E5-B9F1-4DD2-A80F-DAC539F6EDF1}"/>
                </a:ext>
              </a:extLst>
            </p:cNvPr>
            <p:cNvSpPr/>
            <p:nvPr/>
          </p:nvSpPr>
          <p:spPr>
            <a:xfrm>
              <a:off x="7756825" y="4385399"/>
              <a:ext cx="172729" cy="172729"/>
            </a:xfrm>
            <a:prstGeom prst="rect">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200" dirty="0">
                <a:solidFill>
                  <a:schemeClr val="tx1"/>
                </a:solidFill>
              </a:endParaRPr>
            </a:p>
          </p:txBody>
        </p:sp>
        <p:sp>
          <p:nvSpPr>
            <p:cNvPr id="154" name="RectangleLegend2">
              <a:extLst>
                <a:ext uri="{FF2B5EF4-FFF2-40B4-BE49-F238E27FC236}">
                  <a16:creationId xmlns:a16="http://schemas.microsoft.com/office/drawing/2014/main" id="{B2384542-8C23-4E14-80D2-CA9F267323F0}"/>
                </a:ext>
              </a:extLst>
            </p:cNvPr>
            <p:cNvSpPr/>
            <p:nvPr/>
          </p:nvSpPr>
          <p:spPr>
            <a:xfrm>
              <a:off x="7756825" y="4764897"/>
              <a:ext cx="172729" cy="172729"/>
            </a:xfrm>
            <a:prstGeom prst="rect">
              <a:avLst/>
            </a:prstGeom>
            <a:solidFill>
              <a:schemeClr val="accent2"/>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200" dirty="0">
                <a:solidFill>
                  <a:schemeClr val="tx1"/>
                </a:solidFill>
              </a:endParaRPr>
            </a:p>
          </p:txBody>
        </p:sp>
        <p:sp>
          <p:nvSpPr>
            <p:cNvPr id="164" name="RectangleLegend3">
              <a:extLst>
                <a:ext uri="{FF2B5EF4-FFF2-40B4-BE49-F238E27FC236}">
                  <a16:creationId xmlns:a16="http://schemas.microsoft.com/office/drawing/2014/main" id="{060EF611-D1B1-4A78-8D88-DC9E2B83640A}"/>
                </a:ext>
              </a:extLst>
            </p:cNvPr>
            <p:cNvSpPr/>
            <p:nvPr/>
          </p:nvSpPr>
          <p:spPr>
            <a:xfrm>
              <a:off x="7756825" y="5138493"/>
              <a:ext cx="172729" cy="172729"/>
            </a:xfrm>
            <a:prstGeom prst="rect">
              <a:avLst/>
            </a:prstGeom>
            <a:solidFill>
              <a:schemeClr val="accent3"/>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200" dirty="0">
                <a:solidFill>
                  <a:schemeClr val="tx1"/>
                </a:solidFill>
              </a:endParaRPr>
            </a:p>
          </p:txBody>
        </p:sp>
        <p:sp>
          <p:nvSpPr>
            <p:cNvPr id="165" name="RectangleLegend4">
              <a:extLst>
                <a:ext uri="{FF2B5EF4-FFF2-40B4-BE49-F238E27FC236}">
                  <a16:creationId xmlns:a16="http://schemas.microsoft.com/office/drawing/2014/main" id="{E1613226-3F7F-4C55-A6C0-DD8251B844E6}"/>
                </a:ext>
              </a:extLst>
            </p:cNvPr>
            <p:cNvSpPr/>
            <p:nvPr/>
          </p:nvSpPr>
          <p:spPr>
            <a:xfrm>
              <a:off x="7756825" y="5512089"/>
              <a:ext cx="172729" cy="172729"/>
            </a:xfrm>
            <a:prstGeom prst="rect">
              <a:avLst/>
            </a:prstGeom>
            <a:solidFill>
              <a:schemeClr val="accent4"/>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200" dirty="0">
                <a:solidFill>
                  <a:schemeClr val="tx1"/>
                </a:solidFill>
              </a:endParaRPr>
            </a:p>
          </p:txBody>
        </p:sp>
        <p:sp>
          <p:nvSpPr>
            <p:cNvPr id="166" name="RectangleLegend5">
              <a:extLst>
                <a:ext uri="{FF2B5EF4-FFF2-40B4-BE49-F238E27FC236}">
                  <a16:creationId xmlns:a16="http://schemas.microsoft.com/office/drawing/2014/main" id="{5BE928B1-5A9D-43CB-BC80-2D1F93CC2F3C}"/>
                </a:ext>
              </a:extLst>
            </p:cNvPr>
            <p:cNvSpPr/>
            <p:nvPr/>
          </p:nvSpPr>
          <p:spPr>
            <a:xfrm>
              <a:off x="7756825" y="5885685"/>
              <a:ext cx="172729" cy="172729"/>
            </a:xfrm>
            <a:prstGeom prst="rect">
              <a:avLst/>
            </a:prstGeom>
            <a:solidFill>
              <a:schemeClr val="accent5"/>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200" dirty="0">
                <a:solidFill>
                  <a:schemeClr val="tx1"/>
                </a:solidFill>
              </a:endParaRPr>
            </a:p>
          </p:txBody>
        </p:sp>
        <p:sp>
          <p:nvSpPr>
            <p:cNvPr id="167" name="Legend1">
              <a:extLst>
                <a:ext uri="{FF2B5EF4-FFF2-40B4-BE49-F238E27FC236}">
                  <a16:creationId xmlns:a16="http://schemas.microsoft.com/office/drawing/2014/main" id="{588189A8-DB4B-43BF-B593-04C5DB541C53}"/>
                </a:ext>
              </a:extLst>
            </p:cNvPr>
            <p:cNvSpPr txBox="1"/>
            <p:nvPr/>
          </p:nvSpPr>
          <p:spPr>
            <a:xfrm>
              <a:off x="8082971" y="4379430"/>
              <a:ext cx="509755" cy="184666"/>
            </a:xfrm>
            <a:prstGeom prst="rect">
              <a:avLst/>
            </a:prstGeom>
            <a:noFill/>
            <a:ln>
              <a:noFill/>
              <a:miter lim="800000"/>
            </a:ln>
          </p:spPr>
          <p:txBody>
            <a:bodyPr wrap="none" lIns="0" tIns="0" rIns="0" bIns="0" rtlCol="0" anchor="ctr" anchorCtr="0">
              <a:spAutoFit/>
            </a:bodyPr>
            <a:lstStyle/>
            <a:p>
              <a:pPr>
                <a:spcAft>
                  <a:spcPts val="600"/>
                </a:spcAft>
              </a:pPr>
              <a:r>
                <a:rPr lang="en-US" sz="1200" dirty="0"/>
                <a:t>Legend</a:t>
              </a:r>
            </a:p>
          </p:txBody>
        </p:sp>
        <p:sp>
          <p:nvSpPr>
            <p:cNvPr id="168" name="Legend2">
              <a:extLst>
                <a:ext uri="{FF2B5EF4-FFF2-40B4-BE49-F238E27FC236}">
                  <a16:creationId xmlns:a16="http://schemas.microsoft.com/office/drawing/2014/main" id="{BFD93A1F-3913-44CB-80B7-EFCD2B4BF5BC}"/>
                </a:ext>
              </a:extLst>
            </p:cNvPr>
            <p:cNvSpPr txBox="1"/>
            <p:nvPr/>
          </p:nvSpPr>
          <p:spPr>
            <a:xfrm>
              <a:off x="8082971" y="4758928"/>
              <a:ext cx="509755" cy="184666"/>
            </a:xfrm>
            <a:prstGeom prst="rect">
              <a:avLst/>
            </a:prstGeom>
            <a:noFill/>
            <a:ln>
              <a:noFill/>
              <a:miter lim="800000"/>
            </a:ln>
          </p:spPr>
          <p:txBody>
            <a:bodyPr wrap="none" lIns="0" tIns="0" rIns="0" bIns="0" rtlCol="0" anchor="ctr" anchorCtr="0">
              <a:spAutoFit/>
            </a:bodyPr>
            <a:lstStyle/>
            <a:p>
              <a:pPr>
                <a:spcAft>
                  <a:spcPts val="600"/>
                </a:spcAft>
              </a:pPr>
              <a:r>
                <a:rPr lang="en-US" sz="1200" dirty="0"/>
                <a:t>Legend</a:t>
              </a:r>
            </a:p>
          </p:txBody>
        </p:sp>
        <p:sp>
          <p:nvSpPr>
            <p:cNvPr id="169" name="Legend3">
              <a:extLst>
                <a:ext uri="{FF2B5EF4-FFF2-40B4-BE49-F238E27FC236}">
                  <a16:creationId xmlns:a16="http://schemas.microsoft.com/office/drawing/2014/main" id="{F7B1D1E0-C2A5-481C-8640-41B469498D8D}"/>
                </a:ext>
              </a:extLst>
            </p:cNvPr>
            <p:cNvSpPr txBox="1"/>
            <p:nvPr/>
          </p:nvSpPr>
          <p:spPr>
            <a:xfrm>
              <a:off x="8082971" y="5138426"/>
              <a:ext cx="509755" cy="184666"/>
            </a:xfrm>
            <a:prstGeom prst="rect">
              <a:avLst/>
            </a:prstGeom>
            <a:noFill/>
            <a:ln>
              <a:noFill/>
              <a:miter lim="800000"/>
            </a:ln>
          </p:spPr>
          <p:txBody>
            <a:bodyPr wrap="none" lIns="0" tIns="0" rIns="0" bIns="0" rtlCol="0" anchor="ctr" anchorCtr="0">
              <a:spAutoFit/>
            </a:bodyPr>
            <a:lstStyle/>
            <a:p>
              <a:pPr>
                <a:spcAft>
                  <a:spcPts val="600"/>
                </a:spcAft>
              </a:pPr>
              <a:r>
                <a:rPr lang="en-US" sz="1200" dirty="0"/>
                <a:t>Legend</a:t>
              </a:r>
            </a:p>
          </p:txBody>
        </p:sp>
        <p:sp>
          <p:nvSpPr>
            <p:cNvPr id="170" name="Legend4">
              <a:extLst>
                <a:ext uri="{FF2B5EF4-FFF2-40B4-BE49-F238E27FC236}">
                  <a16:creationId xmlns:a16="http://schemas.microsoft.com/office/drawing/2014/main" id="{C8DA0D60-61E4-4C36-A081-C71B9380B540}"/>
                </a:ext>
              </a:extLst>
            </p:cNvPr>
            <p:cNvSpPr txBox="1"/>
            <p:nvPr/>
          </p:nvSpPr>
          <p:spPr>
            <a:xfrm>
              <a:off x="8082971" y="5509847"/>
              <a:ext cx="509755" cy="184666"/>
            </a:xfrm>
            <a:prstGeom prst="rect">
              <a:avLst/>
            </a:prstGeom>
            <a:noFill/>
            <a:ln>
              <a:noFill/>
              <a:miter lim="800000"/>
            </a:ln>
          </p:spPr>
          <p:txBody>
            <a:bodyPr wrap="none" lIns="0" tIns="0" rIns="0" bIns="0" rtlCol="0" anchor="ctr" anchorCtr="0">
              <a:spAutoFit/>
            </a:bodyPr>
            <a:lstStyle/>
            <a:p>
              <a:pPr>
                <a:spcAft>
                  <a:spcPts val="600"/>
                </a:spcAft>
              </a:pPr>
              <a:r>
                <a:rPr lang="en-US" sz="1200" dirty="0"/>
                <a:t>Legend</a:t>
              </a:r>
            </a:p>
          </p:txBody>
        </p:sp>
        <p:sp>
          <p:nvSpPr>
            <p:cNvPr id="171" name="Legend5">
              <a:extLst>
                <a:ext uri="{FF2B5EF4-FFF2-40B4-BE49-F238E27FC236}">
                  <a16:creationId xmlns:a16="http://schemas.microsoft.com/office/drawing/2014/main" id="{0642CA01-EC45-4B1C-8CC1-746C78F308A5}"/>
                </a:ext>
              </a:extLst>
            </p:cNvPr>
            <p:cNvSpPr txBox="1"/>
            <p:nvPr/>
          </p:nvSpPr>
          <p:spPr>
            <a:xfrm>
              <a:off x="8082970" y="5881268"/>
              <a:ext cx="509755" cy="184666"/>
            </a:xfrm>
            <a:prstGeom prst="rect">
              <a:avLst/>
            </a:prstGeom>
            <a:noFill/>
            <a:ln>
              <a:noFill/>
              <a:miter lim="800000"/>
            </a:ln>
          </p:spPr>
          <p:txBody>
            <a:bodyPr wrap="none" lIns="0" tIns="0" rIns="0" bIns="0" rtlCol="0" anchor="ctr" anchorCtr="0">
              <a:spAutoFit/>
            </a:bodyPr>
            <a:lstStyle/>
            <a:p>
              <a:pPr>
                <a:spcAft>
                  <a:spcPts val="600"/>
                </a:spcAft>
              </a:pPr>
              <a:r>
                <a:rPr lang="en-US" sz="1200" dirty="0"/>
                <a:t>Legend</a:t>
              </a:r>
            </a:p>
          </p:txBody>
        </p:sp>
      </p:grpSp>
      <p:grpSp>
        <p:nvGrpSpPr>
          <p:cNvPr id="172" name="LegendLines" hidden="1">
            <a:extLst>
              <a:ext uri="{FF2B5EF4-FFF2-40B4-BE49-F238E27FC236}">
                <a16:creationId xmlns:a16="http://schemas.microsoft.com/office/drawing/2014/main" id="{F23A354F-6D61-4076-98CC-072D54F2B9B5}"/>
              </a:ext>
            </a:extLst>
          </p:cNvPr>
          <p:cNvGrpSpPr/>
          <p:nvPr userDrawn="1"/>
        </p:nvGrpSpPr>
        <p:grpSpPr>
          <a:xfrm>
            <a:off x="7601970" y="3237562"/>
            <a:ext cx="1125978" cy="927508"/>
            <a:chOff x="7495285" y="2250552"/>
            <a:chExt cx="1125978" cy="927508"/>
          </a:xfrm>
        </p:grpSpPr>
        <p:sp>
          <p:nvSpPr>
            <p:cNvPr id="173" name="Legend1">
              <a:extLst>
                <a:ext uri="{FF2B5EF4-FFF2-40B4-BE49-F238E27FC236}">
                  <a16:creationId xmlns:a16="http://schemas.microsoft.com/office/drawing/2014/main" id="{10E606C6-97CA-4FF0-A153-84CA4E8F414F}"/>
                </a:ext>
              </a:extLst>
            </p:cNvPr>
            <p:cNvSpPr txBox="1"/>
            <p:nvPr/>
          </p:nvSpPr>
          <p:spPr>
            <a:xfrm>
              <a:off x="8111508" y="2250552"/>
              <a:ext cx="509755" cy="184666"/>
            </a:xfrm>
            <a:prstGeom prst="rect">
              <a:avLst/>
            </a:prstGeom>
            <a:noFill/>
            <a:ln>
              <a:noFill/>
              <a:miter lim="800000"/>
            </a:ln>
          </p:spPr>
          <p:txBody>
            <a:bodyPr wrap="none" lIns="0" tIns="0" rIns="0" bIns="0" rtlCol="0" anchor="ctr" anchorCtr="0">
              <a:spAutoFit/>
            </a:bodyPr>
            <a:lstStyle/>
            <a:p>
              <a:pPr>
                <a:spcAft>
                  <a:spcPts val="600"/>
                </a:spcAft>
              </a:pPr>
              <a:r>
                <a:rPr lang="en-US" sz="1200" dirty="0"/>
                <a:t>Legend</a:t>
              </a:r>
            </a:p>
          </p:txBody>
        </p:sp>
        <p:sp>
          <p:nvSpPr>
            <p:cNvPr id="174" name="Legend2">
              <a:extLst>
                <a:ext uri="{FF2B5EF4-FFF2-40B4-BE49-F238E27FC236}">
                  <a16:creationId xmlns:a16="http://schemas.microsoft.com/office/drawing/2014/main" id="{5F43CABA-AFC6-491E-A7D7-B466654F525D}"/>
                </a:ext>
              </a:extLst>
            </p:cNvPr>
            <p:cNvSpPr txBox="1"/>
            <p:nvPr/>
          </p:nvSpPr>
          <p:spPr>
            <a:xfrm>
              <a:off x="8111508" y="2621973"/>
              <a:ext cx="509755" cy="184666"/>
            </a:xfrm>
            <a:prstGeom prst="rect">
              <a:avLst/>
            </a:prstGeom>
            <a:noFill/>
            <a:ln>
              <a:noFill/>
              <a:miter lim="800000"/>
            </a:ln>
          </p:spPr>
          <p:txBody>
            <a:bodyPr wrap="none" lIns="0" tIns="0" rIns="0" bIns="0" rtlCol="0" anchor="ctr" anchorCtr="0">
              <a:spAutoFit/>
            </a:bodyPr>
            <a:lstStyle/>
            <a:p>
              <a:pPr>
                <a:spcAft>
                  <a:spcPts val="600"/>
                </a:spcAft>
              </a:pPr>
              <a:r>
                <a:rPr lang="en-US" sz="1200" dirty="0"/>
                <a:t>Legend</a:t>
              </a:r>
            </a:p>
          </p:txBody>
        </p:sp>
        <p:sp>
          <p:nvSpPr>
            <p:cNvPr id="175" name="Legend3">
              <a:extLst>
                <a:ext uri="{FF2B5EF4-FFF2-40B4-BE49-F238E27FC236}">
                  <a16:creationId xmlns:a16="http://schemas.microsoft.com/office/drawing/2014/main" id="{DA7660EB-4D51-4982-8372-6E58C50CDE5E}"/>
                </a:ext>
              </a:extLst>
            </p:cNvPr>
            <p:cNvSpPr txBox="1"/>
            <p:nvPr/>
          </p:nvSpPr>
          <p:spPr>
            <a:xfrm>
              <a:off x="8111508" y="2993394"/>
              <a:ext cx="509755" cy="184666"/>
            </a:xfrm>
            <a:prstGeom prst="rect">
              <a:avLst/>
            </a:prstGeom>
            <a:noFill/>
            <a:ln>
              <a:noFill/>
              <a:miter lim="800000"/>
            </a:ln>
          </p:spPr>
          <p:txBody>
            <a:bodyPr wrap="none" lIns="0" tIns="0" rIns="0" bIns="0" rtlCol="0" anchor="ctr" anchorCtr="0">
              <a:spAutoFit/>
            </a:bodyPr>
            <a:lstStyle/>
            <a:p>
              <a:pPr>
                <a:spcAft>
                  <a:spcPts val="600"/>
                </a:spcAft>
              </a:pPr>
              <a:r>
                <a:rPr lang="en-US" sz="1200" dirty="0"/>
                <a:t>Legend</a:t>
              </a:r>
            </a:p>
          </p:txBody>
        </p:sp>
        <p:sp>
          <p:nvSpPr>
            <p:cNvPr id="176" name="LineLegend3">
              <a:extLst>
                <a:ext uri="{FF2B5EF4-FFF2-40B4-BE49-F238E27FC236}">
                  <a16:creationId xmlns:a16="http://schemas.microsoft.com/office/drawing/2014/main" id="{966C354A-0204-46EB-8E36-0146C3FD3192}"/>
                </a:ext>
              </a:extLst>
            </p:cNvPr>
            <p:cNvSpPr>
              <a:spLocks noChangeShapeType="1"/>
            </p:cNvSpPr>
            <p:nvPr/>
          </p:nvSpPr>
          <p:spPr bwMode="gray">
            <a:xfrm>
              <a:off x="7495285" y="3084175"/>
              <a:ext cx="457200" cy="0"/>
            </a:xfrm>
            <a:prstGeom prst="line">
              <a:avLst/>
            </a:prstGeom>
            <a:noFill/>
            <a:ln w="28575">
              <a:solidFill>
                <a:schemeClr val="accent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endParaRPr lang="en-US" sz="1200" baseline="0" dirty="0">
                <a:ea typeface="+mn-ea"/>
              </a:endParaRPr>
            </a:p>
          </p:txBody>
        </p:sp>
        <p:sp>
          <p:nvSpPr>
            <p:cNvPr id="177" name="LineLegend2">
              <a:extLst>
                <a:ext uri="{FF2B5EF4-FFF2-40B4-BE49-F238E27FC236}">
                  <a16:creationId xmlns:a16="http://schemas.microsoft.com/office/drawing/2014/main" id="{B87C293D-A7CD-4508-B0B1-2017113A58A2}"/>
                </a:ext>
              </a:extLst>
            </p:cNvPr>
            <p:cNvSpPr>
              <a:spLocks noChangeShapeType="1"/>
            </p:cNvSpPr>
            <p:nvPr/>
          </p:nvSpPr>
          <p:spPr bwMode="gray">
            <a:xfrm>
              <a:off x="7495285" y="2710816"/>
              <a:ext cx="457200" cy="0"/>
            </a:xfrm>
            <a:prstGeom prst="line">
              <a:avLst/>
            </a:prstGeom>
            <a:noFill/>
            <a:ln w="28575">
              <a:solidFill>
                <a:schemeClr val="accent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endParaRPr lang="en-US" sz="1200" baseline="0" dirty="0">
                <a:ea typeface="+mn-ea"/>
              </a:endParaRPr>
            </a:p>
          </p:txBody>
        </p:sp>
        <p:sp>
          <p:nvSpPr>
            <p:cNvPr id="178" name="LineLegend1">
              <a:extLst>
                <a:ext uri="{FF2B5EF4-FFF2-40B4-BE49-F238E27FC236}">
                  <a16:creationId xmlns:a16="http://schemas.microsoft.com/office/drawing/2014/main" id="{4456FE58-0255-4DBB-92A8-6CC5F84B7198}"/>
                </a:ext>
              </a:extLst>
            </p:cNvPr>
            <p:cNvSpPr>
              <a:spLocks noChangeShapeType="1"/>
            </p:cNvSpPr>
            <p:nvPr/>
          </p:nvSpPr>
          <p:spPr bwMode="gray">
            <a:xfrm>
              <a:off x="7495285" y="2342885"/>
              <a:ext cx="457200" cy="0"/>
            </a:xfrm>
            <a:prstGeom prst="line">
              <a:avLst/>
            </a:prstGeom>
            <a:noFill/>
            <a:ln w="28575">
              <a:solidFill>
                <a:schemeClr val="accent1"/>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endParaRPr lang="en-US" sz="1200" baseline="0" dirty="0">
                <a:ea typeface="+mn-ea"/>
              </a:endParaRPr>
            </a:p>
          </p:txBody>
        </p:sp>
      </p:grpSp>
      <p:grpSp>
        <p:nvGrpSpPr>
          <p:cNvPr id="179" name="LegendMoons" hidden="1">
            <a:extLst>
              <a:ext uri="{FF2B5EF4-FFF2-40B4-BE49-F238E27FC236}">
                <a16:creationId xmlns:a16="http://schemas.microsoft.com/office/drawing/2014/main" id="{70A0319B-8EBB-4F65-9A96-1B1BB35625B1}"/>
              </a:ext>
            </a:extLst>
          </p:cNvPr>
          <p:cNvGrpSpPr/>
          <p:nvPr userDrawn="1"/>
        </p:nvGrpSpPr>
        <p:grpSpPr>
          <a:xfrm>
            <a:off x="7865561" y="1289273"/>
            <a:ext cx="862387" cy="1731859"/>
            <a:chOff x="7723680" y="1702457"/>
            <a:chExt cx="862387" cy="1731859"/>
          </a:xfrm>
        </p:grpSpPr>
        <p:sp>
          <p:nvSpPr>
            <p:cNvPr id="201" name="Legend1">
              <a:extLst>
                <a:ext uri="{FF2B5EF4-FFF2-40B4-BE49-F238E27FC236}">
                  <a16:creationId xmlns:a16="http://schemas.microsoft.com/office/drawing/2014/main" id="{49BB8121-D802-4602-ABD0-B61681B018F3}"/>
                </a:ext>
              </a:extLst>
            </p:cNvPr>
            <p:cNvSpPr txBox="1"/>
            <p:nvPr/>
          </p:nvSpPr>
          <p:spPr>
            <a:xfrm>
              <a:off x="8076312" y="1725205"/>
              <a:ext cx="509755" cy="184666"/>
            </a:xfrm>
            <a:prstGeom prst="rect">
              <a:avLst/>
            </a:prstGeom>
            <a:noFill/>
            <a:ln>
              <a:noFill/>
              <a:miter lim="800000"/>
            </a:ln>
          </p:spPr>
          <p:txBody>
            <a:bodyPr wrap="none" lIns="0" tIns="0" rIns="0" bIns="0" rtlCol="0" anchor="ctr" anchorCtr="0">
              <a:spAutoFit/>
            </a:bodyPr>
            <a:lstStyle/>
            <a:p>
              <a:pPr>
                <a:spcAft>
                  <a:spcPts val="600"/>
                </a:spcAft>
              </a:pPr>
              <a:r>
                <a:rPr lang="en-US" sz="1200" dirty="0"/>
                <a:t>Legend</a:t>
              </a:r>
            </a:p>
          </p:txBody>
        </p:sp>
        <p:sp>
          <p:nvSpPr>
            <p:cNvPr id="202" name="Legend2">
              <a:extLst>
                <a:ext uri="{FF2B5EF4-FFF2-40B4-BE49-F238E27FC236}">
                  <a16:creationId xmlns:a16="http://schemas.microsoft.com/office/drawing/2014/main" id="{5EBAE2BA-95BE-43BE-ADD2-84B42D0356EE}"/>
                </a:ext>
              </a:extLst>
            </p:cNvPr>
            <p:cNvSpPr txBox="1"/>
            <p:nvPr/>
          </p:nvSpPr>
          <p:spPr>
            <a:xfrm>
              <a:off x="8076312" y="2100664"/>
              <a:ext cx="509755" cy="184666"/>
            </a:xfrm>
            <a:prstGeom prst="rect">
              <a:avLst/>
            </a:prstGeom>
            <a:noFill/>
            <a:ln>
              <a:noFill/>
              <a:miter lim="800000"/>
            </a:ln>
          </p:spPr>
          <p:txBody>
            <a:bodyPr wrap="none" lIns="0" tIns="0" rIns="0" bIns="0" rtlCol="0" anchor="ctr" anchorCtr="0">
              <a:spAutoFit/>
            </a:bodyPr>
            <a:lstStyle/>
            <a:p>
              <a:pPr>
                <a:spcAft>
                  <a:spcPts val="600"/>
                </a:spcAft>
              </a:pPr>
              <a:r>
                <a:rPr lang="en-US" sz="1200" dirty="0"/>
                <a:t>Legend</a:t>
              </a:r>
            </a:p>
          </p:txBody>
        </p:sp>
        <p:sp>
          <p:nvSpPr>
            <p:cNvPr id="203" name="Legend3">
              <a:extLst>
                <a:ext uri="{FF2B5EF4-FFF2-40B4-BE49-F238E27FC236}">
                  <a16:creationId xmlns:a16="http://schemas.microsoft.com/office/drawing/2014/main" id="{F96B8EA8-EAE8-4395-BA9F-6F1303EA348F}"/>
                </a:ext>
              </a:extLst>
            </p:cNvPr>
            <p:cNvSpPr txBox="1"/>
            <p:nvPr/>
          </p:nvSpPr>
          <p:spPr>
            <a:xfrm>
              <a:off x="8076312" y="2476123"/>
              <a:ext cx="509755" cy="184666"/>
            </a:xfrm>
            <a:prstGeom prst="rect">
              <a:avLst/>
            </a:prstGeom>
            <a:noFill/>
            <a:ln>
              <a:noFill/>
              <a:miter lim="800000"/>
            </a:ln>
          </p:spPr>
          <p:txBody>
            <a:bodyPr wrap="none" lIns="0" tIns="0" rIns="0" bIns="0" rtlCol="0" anchor="ctr" anchorCtr="0">
              <a:spAutoFit/>
            </a:bodyPr>
            <a:lstStyle/>
            <a:p>
              <a:pPr>
                <a:spcAft>
                  <a:spcPts val="600"/>
                </a:spcAft>
              </a:pPr>
              <a:r>
                <a:rPr lang="en-US" sz="1200" dirty="0"/>
                <a:t>Legend</a:t>
              </a:r>
            </a:p>
          </p:txBody>
        </p:sp>
        <p:sp>
          <p:nvSpPr>
            <p:cNvPr id="204" name="Legend4">
              <a:extLst>
                <a:ext uri="{FF2B5EF4-FFF2-40B4-BE49-F238E27FC236}">
                  <a16:creationId xmlns:a16="http://schemas.microsoft.com/office/drawing/2014/main" id="{BE4110F2-0F5F-4468-93FA-59E84FEB9E4A}"/>
                </a:ext>
              </a:extLst>
            </p:cNvPr>
            <p:cNvSpPr txBox="1"/>
            <p:nvPr/>
          </p:nvSpPr>
          <p:spPr>
            <a:xfrm>
              <a:off x="8076312" y="2851582"/>
              <a:ext cx="509755" cy="184666"/>
            </a:xfrm>
            <a:prstGeom prst="rect">
              <a:avLst/>
            </a:prstGeom>
            <a:noFill/>
            <a:ln>
              <a:noFill/>
              <a:miter lim="800000"/>
            </a:ln>
          </p:spPr>
          <p:txBody>
            <a:bodyPr wrap="none" lIns="0" tIns="0" rIns="0" bIns="0" rtlCol="0" anchor="ctr" anchorCtr="0">
              <a:spAutoFit/>
            </a:bodyPr>
            <a:lstStyle/>
            <a:p>
              <a:pPr>
                <a:spcAft>
                  <a:spcPts val="600"/>
                </a:spcAft>
              </a:pPr>
              <a:r>
                <a:rPr lang="en-US" sz="1200" dirty="0"/>
                <a:t>Legend</a:t>
              </a:r>
            </a:p>
          </p:txBody>
        </p:sp>
        <p:sp>
          <p:nvSpPr>
            <p:cNvPr id="205" name="Legend5">
              <a:extLst>
                <a:ext uri="{FF2B5EF4-FFF2-40B4-BE49-F238E27FC236}">
                  <a16:creationId xmlns:a16="http://schemas.microsoft.com/office/drawing/2014/main" id="{E16B28D1-13B2-4F91-8123-CC4749412D3B}"/>
                </a:ext>
              </a:extLst>
            </p:cNvPr>
            <p:cNvSpPr txBox="1"/>
            <p:nvPr/>
          </p:nvSpPr>
          <p:spPr>
            <a:xfrm>
              <a:off x="8076312" y="3227043"/>
              <a:ext cx="509755" cy="184666"/>
            </a:xfrm>
            <a:prstGeom prst="rect">
              <a:avLst/>
            </a:prstGeom>
            <a:noFill/>
            <a:ln>
              <a:noFill/>
              <a:miter lim="800000"/>
            </a:ln>
          </p:spPr>
          <p:txBody>
            <a:bodyPr wrap="none" lIns="0" tIns="0" rIns="0" bIns="0" rtlCol="0" anchor="ctr" anchorCtr="0">
              <a:spAutoFit/>
            </a:bodyPr>
            <a:lstStyle/>
            <a:p>
              <a:pPr>
                <a:spcAft>
                  <a:spcPts val="600"/>
                </a:spcAft>
              </a:pPr>
              <a:r>
                <a:rPr lang="en-US" sz="1200" dirty="0"/>
                <a:t>Legend</a:t>
              </a:r>
            </a:p>
          </p:txBody>
        </p:sp>
        <p:grpSp>
          <p:nvGrpSpPr>
            <p:cNvPr id="206" name="MoonLegend1">
              <a:extLst>
                <a:ext uri="{FF2B5EF4-FFF2-40B4-BE49-F238E27FC236}">
                  <a16:creationId xmlns:a16="http://schemas.microsoft.com/office/drawing/2014/main" id="{A16FD1F9-C160-4C4C-BAF6-716DDB869224}"/>
                </a:ext>
              </a:extLst>
            </p:cNvPr>
            <p:cNvGrpSpPr>
              <a:grpSpLocks noChangeAspect="1"/>
            </p:cNvGrpSpPr>
            <p:nvPr>
              <p:custDataLst>
                <p:tags r:id="rId24"/>
              </p:custDataLst>
            </p:nvPr>
          </p:nvGrpSpPr>
          <p:grpSpPr>
            <a:xfrm>
              <a:off x="7723680" y="1702457"/>
              <a:ext cx="228600" cy="228600"/>
              <a:chOff x="762000" y="1270000"/>
              <a:chExt cx="254000" cy="254000"/>
            </a:xfrm>
          </p:grpSpPr>
          <p:sp>
            <p:nvSpPr>
              <p:cNvPr id="219" name="Oval 218">
                <a:extLst>
                  <a:ext uri="{FF2B5EF4-FFF2-40B4-BE49-F238E27FC236}">
                    <a16:creationId xmlns:a16="http://schemas.microsoft.com/office/drawing/2014/main" id="{5282EEB0-B664-439C-B943-F7BB43CCAC05}"/>
                  </a:ext>
                </a:extLst>
              </p:cNvPr>
              <p:cNvSpPr/>
              <p:nvPr>
                <p:custDataLst>
                  <p:tags r:id="rId37"/>
                </p:custDataLst>
              </p:nvPr>
            </p:nvSpPr>
            <p:spPr>
              <a:xfrm>
                <a:off x="762000" y="1270000"/>
                <a:ext cx="254000" cy="254000"/>
              </a:xfrm>
              <a:prstGeom prst="ellipse">
                <a:avLst/>
              </a:prstGeom>
              <a:solidFill>
                <a:srgbClr val="D0D0D0"/>
              </a:solidFill>
              <a:ln w="9525" cap="flat" cmpd="sng" algn="ctr">
                <a:noFill/>
                <a:prstDash val="solid"/>
              </a:ln>
              <a:effectLst/>
              <a:extLst>
                <a:ext uri="{91240B29-F687-4F45-9708-019B960494DF}">
                  <a14:hiddenLine xmlns:a14="http://schemas.microsoft.com/office/drawing/2010/main" w="0" cap="flat" cmpd="sng" algn="ctr">
                    <a:solidFill>
                      <a:schemeClr val="bg1"/>
                    </a:solidFill>
                    <a:prstDash val="solid"/>
                    <a:round/>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tx1"/>
                  </a:solidFill>
                </a:endParaRPr>
              </a:p>
            </p:txBody>
          </p:sp>
          <p:sp>
            <p:nvSpPr>
              <p:cNvPr id="220" name="Arc 219">
                <a:extLst>
                  <a:ext uri="{FF2B5EF4-FFF2-40B4-BE49-F238E27FC236}">
                    <a16:creationId xmlns:a16="http://schemas.microsoft.com/office/drawing/2014/main" id="{68D40D9B-9DF0-4077-8151-E93B0977AD04}"/>
                  </a:ext>
                </a:extLst>
              </p:cNvPr>
              <p:cNvSpPr/>
              <p:nvPr>
                <p:custDataLst>
                  <p:tags r:id="rId38"/>
                </p:custDataLst>
              </p:nvPr>
            </p:nvSpPr>
            <p:spPr>
              <a:xfrm>
                <a:off x="762000" y="1270000"/>
                <a:ext cx="254000" cy="254000"/>
              </a:xfrm>
              <a:prstGeom prst="arc">
                <a:avLst>
                  <a:gd name="adj1" fmla="val 16200000"/>
                  <a:gd name="adj2" fmla="val 5400000"/>
                </a:avLst>
              </a:prstGeom>
              <a:solidFill>
                <a:schemeClr val="accent1"/>
              </a:solidFill>
              <a:ln w="9525" cap="flat" cmpd="sng" algn="ctr">
                <a:noFill/>
                <a:prstDash val="solid"/>
              </a:ln>
              <a:effectLst/>
              <a:extLst>
                <a:ext uri="{91240B29-F687-4F45-9708-019B960494DF}">
                  <a14:hiddenLine xmlns:a14="http://schemas.microsoft.com/office/drawing/2010/main" w="0" cap="flat" cmpd="sng" algn="ctr">
                    <a:solidFill>
                      <a:schemeClr val="bg1"/>
                    </a:solidFill>
                    <a:prstDash val="solid"/>
                    <a:round/>
                    <a:headEnd type="none" w="med" len="med"/>
                    <a:tailEnd type="none" w="med" len="med"/>
                  </a14:hiddenLine>
                </a:ext>
              </a:ex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200" dirty="0"/>
              </a:p>
            </p:txBody>
          </p:sp>
        </p:grpSp>
        <p:grpSp>
          <p:nvGrpSpPr>
            <p:cNvPr id="207" name="MoonLegend2">
              <a:extLst>
                <a:ext uri="{FF2B5EF4-FFF2-40B4-BE49-F238E27FC236}">
                  <a16:creationId xmlns:a16="http://schemas.microsoft.com/office/drawing/2014/main" id="{F9F241E8-6251-451F-9BE9-2C8D83F44D6B}"/>
                </a:ext>
              </a:extLst>
            </p:cNvPr>
            <p:cNvGrpSpPr>
              <a:grpSpLocks noChangeAspect="1"/>
            </p:cNvGrpSpPr>
            <p:nvPr>
              <p:custDataLst>
                <p:tags r:id="rId25"/>
              </p:custDataLst>
            </p:nvPr>
          </p:nvGrpSpPr>
          <p:grpSpPr>
            <a:xfrm>
              <a:off x="7723680" y="2078270"/>
              <a:ext cx="228600" cy="228600"/>
              <a:chOff x="762000" y="1270000"/>
              <a:chExt cx="254000" cy="254000"/>
            </a:xfrm>
          </p:grpSpPr>
          <p:sp>
            <p:nvSpPr>
              <p:cNvPr id="217" name="Oval 216">
                <a:extLst>
                  <a:ext uri="{FF2B5EF4-FFF2-40B4-BE49-F238E27FC236}">
                    <a16:creationId xmlns:a16="http://schemas.microsoft.com/office/drawing/2014/main" id="{578B0A0D-F30C-40C1-A9C4-EB63E6138F46}"/>
                  </a:ext>
                </a:extLst>
              </p:cNvPr>
              <p:cNvSpPr/>
              <p:nvPr>
                <p:custDataLst>
                  <p:tags r:id="rId35"/>
                </p:custDataLst>
              </p:nvPr>
            </p:nvSpPr>
            <p:spPr>
              <a:xfrm>
                <a:off x="762000" y="1270000"/>
                <a:ext cx="254000" cy="254000"/>
              </a:xfrm>
              <a:prstGeom prst="ellipse">
                <a:avLst/>
              </a:prstGeom>
              <a:solidFill>
                <a:srgbClr val="D0D0D0"/>
              </a:solidFill>
              <a:ln w="9525" cap="flat" cmpd="sng" algn="ctr">
                <a:noFill/>
                <a:prstDash val="solid"/>
              </a:ln>
              <a:effectLst/>
              <a:extLst>
                <a:ext uri="{91240B29-F687-4F45-9708-019B960494DF}">
                  <a14:hiddenLine xmlns:a14="http://schemas.microsoft.com/office/drawing/2010/main" w="0" cap="flat" cmpd="sng" algn="ctr">
                    <a:solidFill>
                      <a:schemeClr val="bg1"/>
                    </a:solidFill>
                    <a:prstDash val="solid"/>
                    <a:round/>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tx1"/>
                  </a:solidFill>
                </a:endParaRPr>
              </a:p>
            </p:txBody>
          </p:sp>
          <p:sp>
            <p:nvSpPr>
              <p:cNvPr id="218" name="Arc 217">
                <a:extLst>
                  <a:ext uri="{FF2B5EF4-FFF2-40B4-BE49-F238E27FC236}">
                    <a16:creationId xmlns:a16="http://schemas.microsoft.com/office/drawing/2014/main" id="{87395151-2586-43D8-B836-6324CB407891}"/>
                  </a:ext>
                </a:extLst>
              </p:cNvPr>
              <p:cNvSpPr/>
              <p:nvPr>
                <p:custDataLst>
                  <p:tags r:id="rId36"/>
                </p:custDataLst>
              </p:nvPr>
            </p:nvSpPr>
            <p:spPr>
              <a:xfrm>
                <a:off x="762000" y="1270000"/>
                <a:ext cx="254000" cy="254000"/>
              </a:xfrm>
              <a:prstGeom prst="arc">
                <a:avLst>
                  <a:gd name="adj1" fmla="val 16200000"/>
                  <a:gd name="adj2" fmla="val 0"/>
                </a:avLst>
              </a:prstGeom>
              <a:solidFill>
                <a:schemeClr val="accent1"/>
              </a:solidFill>
              <a:ln w="9525" cap="flat" cmpd="sng" algn="ctr">
                <a:noFill/>
                <a:prstDash val="solid"/>
              </a:ln>
              <a:effectLst/>
              <a:extLst>
                <a:ext uri="{91240B29-F687-4F45-9708-019B960494DF}">
                  <a14:hiddenLine xmlns:a14="http://schemas.microsoft.com/office/drawing/2010/main" w="0" cap="flat" cmpd="sng" algn="ctr">
                    <a:solidFill>
                      <a:schemeClr val="bg1"/>
                    </a:solidFill>
                    <a:prstDash val="solid"/>
                    <a:round/>
                    <a:headEnd type="none" w="med" len="med"/>
                    <a:tailEnd type="none" w="med" len="med"/>
                  </a14:hiddenLine>
                </a:ext>
              </a:ex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200" dirty="0"/>
              </a:p>
            </p:txBody>
          </p:sp>
        </p:grpSp>
        <p:grpSp>
          <p:nvGrpSpPr>
            <p:cNvPr id="208" name="MoonLegend3">
              <a:extLst>
                <a:ext uri="{FF2B5EF4-FFF2-40B4-BE49-F238E27FC236}">
                  <a16:creationId xmlns:a16="http://schemas.microsoft.com/office/drawing/2014/main" id="{B66D3648-DE5A-4E5C-8578-141D178A4ADB}"/>
                </a:ext>
              </a:extLst>
            </p:cNvPr>
            <p:cNvGrpSpPr>
              <a:grpSpLocks noChangeAspect="1"/>
            </p:cNvGrpSpPr>
            <p:nvPr>
              <p:custDataLst>
                <p:tags r:id="rId26"/>
              </p:custDataLst>
            </p:nvPr>
          </p:nvGrpSpPr>
          <p:grpSpPr>
            <a:xfrm>
              <a:off x="7723680" y="2454085"/>
              <a:ext cx="228600" cy="228600"/>
              <a:chOff x="762000" y="1270000"/>
              <a:chExt cx="254000" cy="254000"/>
            </a:xfrm>
          </p:grpSpPr>
          <p:sp>
            <p:nvSpPr>
              <p:cNvPr id="215" name="Oval 214">
                <a:extLst>
                  <a:ext uri="{FF2B5EF4-FFF2-40B4-BE49-F238E27FC236}">
                    <a16:creationId xmlns:a16="http://schemas.microsoft.com/office/drawing/2014/main" id="{0D2DC89B-E4DB-4EBC-B12A-607EB3C23DED}"/>
                  </a:ext>
                </a:extLst>
              </p:cNvPr>
              <p:cNvSpPr/>
              <p:nvPr>
                <p:custDataLst>
                  <p:tags r:id="rId33"/>
                </p:custDataLst>
              </p:nvPr>
            </p:nvSpPr>
            <p:spPr>
              <a:xfrm>
                <a:off x="762000" y="1270000"/>
                <a:ext cx="254000" cy="254000"/>
              </a:xfrm>
              <a:prstGeom prst="ellipse">
                <a:avLst/>
              </a:prstGeom>
              <a:solidFill>
                <a:srgbClr val="D0D0D0"/>
              </a:solidFill>
              <a:ln w="9525" cap="flat" cmpd="sng" algn="ctr">
                <a:noFill/>
                <a:prstDash val="solid"/>
              </a:ln>
              <a:effectLst/>
              <a:extLst>
                <a:ext uri="{91240B29-F687-4F45-9708-019B960494DF}">
                  <a14:hiddenLine xmlns:a14="http://schemas.microsoft.com/office/drawing/2010/main" w="0" cap="flat" cmpd="sng" algn="ctr">
                    <a:solidFill>
                      <a:schemeClr val="bg1"/>
                    </a:solidFill>
                    <a:prstDash val="solid"/>
                    <a:round/>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tx1"/>
                  </a:solidFill>
                </a:endParaRPr>
              </a:p>
            </p:txBody>
          </p:sp>
          <p:sp>
            <p:nvSpPr>
              <p:cNvPr id="216" name="Arc 215">
                <a:extLst>
                  <a:ext uri="{FF2B5EF4-FFF2-40B4-BE49-F238E27FC236}">
                    <a16:creationId xmlns:a16="http://schemas.microsoft.com/office/drawing/2014/main" id="{50301F1B-4914-4337-B892-733925FD1C5A}"/>
                  </a:ext>
                </a:extLst>
              </p:cNvPr>
              <p:cNvSpPr/>
              <p:nvPr>
                <p:custDataLst>
                  <p:tags r:id="rId34"/>
                </p:custDataLst>
              </p:nvPr>
            </p:nvSpPr>
            <p:spPr>
              <a:xfrm>
                <a:off x="762000" y="1270000"/>
                <a:ext cx="254000" cy="254000"/>
              </a:xfrm>
              <a:prstGeom prst="arc">
                <a:avLst>
                  <a:gd name="adj1" fmla="val 16200000"/>
                  <a:gd name="adj2" fmla="val 5400000"/>
                </a:avLst>
              </a:prstGeom>
              <a:solidFill>
                <a:schemeClr val="accent1"/>
              </a:solidFill>
              <a:ln w="9525" cap="flat" cmpd="sng" algn="ctr">
                <a:noFill/>
                <a:prstDash val="solid"/>
              </a:ln>
              <a:effectLst/>
              <a:extLst>
                <a:ext uri="{91240B29-F687-4F45-9708-019B960494DF}">
                  <a14:hiddenLine xmlns:a14="http://schemas.microsoft.com/office/drawing/2010/main" w="0" cap="flat" cmpd="sng" algn="ctr">
                    <a:solidFill>
                      <a:schemeClr val="bg1"/>
                    </a:solidFill>
                    <a:prstDash val="solid"/>
                    <a:round/>
                    <a:headEnd type="none" w="med" len="med"/>
                    <a:tailEnd type="none" w="med" len="med"/>
                  </a14:hiddenLine>
                </a:ext>
              </a:ex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200" dirty="0"/>
              </a:p>
            </p:txBody>
          </p:sp>
        </p:grpSp>
        <p:grpSp>
          <p:nvGrpSpPr>
            <p:cNvPr id="209" name="MoonLegend4">
              <a:extLst>
                <a:ext uri="{FF2B5EF4-FFF2-40B4-BE49-F238E27FC236}">
                  <a16:creationId xmlns:a16="http://schemas.microsoft.com/office/drawing/2014/main" id="{69C2ABAA-7291-4A19-A40B-3990AB445B9A}"/>
                </a:ext>
              </a:extLst>
            </p:cNvPr>
            <p:cNvGrpSpPr>
              <a:grpSpLocks noChangeAspect="1"/>
            </p:cNvGrpSpPr>
            <p:nvPr>
              <p:custDataLst>
                <p:tags r:id="rId27"/>
              </p:custDataLst>
            </p:nvPr>
          </p:nvGrpSpPr>
          <p:grpSpPr>
            <a:xfrm>
              <a:off x="7723680" y="2829900"/>
              <a:ext cx="228600" cy="228600"/>
              <a:chOff x="762000" y="1270000"/>
              <a:chExt cx="254000" cy="254000"/>
            </a:xfrm>
          </p:grpSpPr>
          <p:sp>
            <p:nvSpPr>
              <p:cNvPr id="213" name="Oval 212">
                <a:extLst>
                  <a:ext uri="{FF2B5EF4-FFF2-40B4-BE49-F238E27FC236}">
                    <a16:creationId xmlns:a16="http://schemas.microsoft.com/office/drawing/2014/main" id="{B9D4D141-7E0B-42D0-994A-D8212F69EE2F}"/>
                  </a:ext>
                </a:extLst>
              </p:cNvPr>
              <p:cNvSpPr/>
              <p:nvPr>
                <p:custDataLst>
                  <p:tags r:id="rId31"/>
                </p:custDataLst>
              </p:nvPr>
            </p:nvSpPr>
            <p:spPr>
              <a:xfrm>
                <a:off x="762000" y="1270000"/>
                <a:ext cx="254000" cy="254000"/>
              </a:xfrm>
              <a:prstGeom prst="ellipse">
                <a:avLst/>
              </a:prstGeom>
              <a:solidFill>
                <a:srgbClr val="D0D0D0"/>
              </a:solidFill>
              <a:ln w="9525" cap="flat" cmpd="sng" algn="ctr">
                <a:noFill/>
                <a:prstDash val="solid"/>
              </a:ln>
              <a:effectLst/>
              <a:extLst>
                <a:ext uri="{91240B29-F687-4F45-9708-019B960494DF}">
                  <a14:hiddenLine xmlns:a14="http://schemas.microsoft.com/office/drawing/2010/main" w="0" cap="flat" cmpd="sng" algn="ctr">
                    <a:solidFill>
                      <a:schemeClr val="bg1"/>
                    </a:solidFill>
                    <a:prstDash val="solid"/>
                    <a:round/>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tx1"/>
                  </a:solidFill>
                </a:endParaRPr>
              </a:p>
            </p:txBody>
          </p:sp>
          <p:sp>
            <p:nvSpPr>
              <p:cNvPr id="214" name="Arc 213">
                <a:extLst>
                  <a:ext uri="{FF2B5EF4-FFF2-40B4-BE49-F238E27FC236}">
                    <a16:creationId xmlns:a16="http://schemas.microsoft.com/office/drawing/2014/main" id="{397EC893-9249-44CD-982F-F7F0B99DFCA8}"/>
                  </a:ext>
                </a:extLst>
              </p:cNvPr>
              <p:cNvSpPr/>
              <p:nvPr>
                <p:custDataLst>
                  <p:tags r:id="rId32"/>
                </p:custDataLst>
              </p:nvPr>
            </p:nvSpPr>
            <p:spPr>
              <a:xfrm>
                <a:off x="762000" y="1270000"/>
                <a:ext cx="254000" cy="254000"/>
              </a:xfrm>
              <a:prstGeom prst="arc">
                <a:avLst>
                  <a:gd name="adj1" fmla="val 16200000"/>
                  <a:gd name="adj2" fmla="val 10800000"/>
                </a:avLst>
              </a:prstGeom>
              <a:solidFill>
                <a:schemeClr val="accent1"/>
              </a:solidFill>
              <a:ln w="9525" cap="flat" cmpd="sng" algn="ctr">
                <a:noFill/>
                <a:prstDash val="solid"/>
              </a:ln>
              <a:effectLst/>
              <a:extLst>
                <a:ext uri="{91240B29-F687-4F45-9708-019B960494DF}">
                  <a14:hiddenLine xmlns:a14="http://schemas.microsoft.com/office/drawing/2010/main" w="0" cap="flat" cmpd="sng" algn="ctr">
                    <a:solidFill>
                      <a:schemeClr val="bg1"/>
                    </a:solidFill>
                    <a:prstDash val="solid"/>
                    <a:round/>
                    <a:headEnd type="none" w="med" len="med"/>
                    <a:tailEnd type="none" w="med" len="med"/>
                  </a14:hiddenLine>
                </a:ext>
              </a:ex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200" dirty="0"/>
              </a:p>
            </p:txBody>
          </p:sp>
        </p:grpSp>
        <p:grpSp>
          <p:nvGrpSpPr>
            <p:cNvPr id="210" name="MoonLegend5">
              <a:extLst>
                <a:ext uri="{FF2B5EF4-FFF2-40B4-BE49-F238E27FC236}">
                  <a16:creationId xmlns:a16="http://schemas.microsoft.com/office/drawing/2014/main" id="{CDCE6D47-F48F-4497-BD5A-E92F724CEE3D}"/>
                </a:ext>
              </a:extLst>
            </p:cNvPr>
            <p:cNvGrpSpPr>
              <a:grpSpLocks noChangeAspect="1"/>
            </p:cNvGrpSpPr>
            <p:nvPr>
              <p:custDataLst>
                <p:tags r:id="rId28"/>
              </p:custDataLst>
            </p:nvPr>
          </p:nvGrpSpPr>
          <p:grpSpPr>
            <a:xfrm>
              <a:off x="7723680" y="3205716"/>
              <a:ext cx="228600" cy="228600"/>
              <a:chOff x="762000" y="1270000"/>
              <a:chExt cx="254000" cy="254000"/>
            </a:xfrm>
          </p:grpSpPr>
          <p:sp>
            <p:nvSpPr>
              <p:cNvPr id="211" name="Oval 210">
                <a:extLst>
                  <a:ext uri="{FF2B5EF4-FFF2-40B4-BE49-F238E27FC236}">
                    <a16:creationId xmlns:a16="http://schemas.microsoft.com/office/drawing/2014/main" id="{E8E291C3-4BCA-406E-8B9A-6A354B83EF50}"/>
                  </a:ext>
                </a:extLst>
              </p:cNvPr>
              <p:cNvSpPr/>
              <p:nvPr>
                <p:custDataLst>
                  <p:tags r:id="rId29"/>
                </p:custDataLst>
              </p:nvPr>
            </p:nvSpPr>
            <p:spPr>
              <a:xfrm>
                <a:off x="762000" y="1270000"/>
                <a:ext cx="254000" cy="254000"/>
              </a:xfrm>
              <a:prstGeom prst="ellipse">
                <a:avLst/>
              </a:prstGeom>
              <a:solidFill>
                <a:srgbClr val="D0D0D0"/>
              </a:solidFill>
              <a:ln w="9525" cap="flat" cmpd="sng" algn="ctr">
                <a:noFill/>
                <a:prstDash val="solid"/>
              </a:ln>
              <a:effectLst/>
              <a:extLst>
                <a:ext uri="{91240B29-F687-4F45-9708-019B960494DF}">
                  <a14:hiddenLine xmlns:a14="http://schemas.microsoft.com/office/drawing/2010/main" w="0" cap="flat" cmpd="sng" algn="ctr">
                    <a:solidFill>
                      <a:schemeClr val="bg1"/>
                    </a:solidFill>
                    <a:prstDash val="solid"/>
                    <a:round/>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tx1"/>
                  </a:solidFill>
                </a:endParaRPr>
              </a:p>
            </p:txBody>
          </p:sp>
          <p:sp>
            <p:nvSpPr>
              <p:cNvPr id="212" name="Arc 211">
                <a:extLst>
                  <a:ext uri="{FF2B5EF4-FFF2-40B4-BE49-F238E27FC236}">
                    <a16:creationId xmlns:a16="http://schemas.microsoft.com/office/drawing/2014/main" id="{4C9C4DC9-D1E5-45F3-943E-09B75E72EE8C}"/>
                  </a:ext>
                </a:extLst>
              </p:cNvPr>
              <p:cNvSpPr/>
              <p:nvPr>
                <p:custDataLst>
                  <p:tags r:id="rId30"/>
                </p:custDataLst>
              </p:nvPr>
            </p:nvSpPr>
            <p:spPr>
              <a:xfrm>
                <a:off x="762000" y="1270000"/>
                <a:ext cx="254000" cy="254000"/>
              </a:xfrm>
              <a:prstGeom prst="arc">
                <a:avLst>
                  <a:gd name="adj1" fmla="val 16200000"/>
                  <a:gd name="adj2" fmla="val 16200000"/>
                </a:avLst>
              </a:prstGeom>
              <a:solidFill>
                <a:schemeClr val="accent1"/>
              </a:solidFill>
              <a:ln w="9525" cap="flat" cmpd="sng" algn="ctr">
                <a:noFill/>
                <a:prstDash val="solid"/>
              </a:ln>
              <a:effectLst/>
              <a:extLst>
                <a:ext uri="{91240B29-F687-4F45-9708-019B960494DF}">
                  <a14:hiddenLine xmlns:a14="http://schemas.microsoft.com/office/drawing/2010/main" w="0" cap="flat" cmpd="sng" algn="ctr">
                    <a:solidFill>
                      <a:schemeClr val="bg1"/>
                    </a:solidFill>
                    <a:prstDash val="solid"/>
                    <a:round/>
                    <a:headEnd type="none" w="med" len="med"/>
                    <a:tailEnd type="none" w="med" len="med"/>
                  </a14:hiddenLine>
                </a:ext>
              </a:ex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200" dirty="0"/>
              </a:p>
            </p:txBody>
          </p:sp>
        </p:grpSp>
      </p:grpSp>
      <p:sp>
        <p:nvSpPr>
          <p:cNvPr id="141" name="Documenttype">
            <a:extLst>
              <a:ext uri="{FF2B5EF4-FFF2-40B4-BE49-F238E27FC236}">
                <a16:creationId xmlns:a16="http://schemas.microsoft.com/office/drawing/2014/main" id="{29A17418-B99F-4330-B927-CCF962E4661F}"/>
              </a:ext>
            </a:extLst>
          </p:cNvPr>
          <p:cNvSpPr txBox="1">
            <a:spLocks/>
          </p:cNvSpPr>
          <p:nvPr userDrawn="1">
            <p:custDataLst>
              <p:tags r:id="rId23"/>
            </p:custDataLst>
          </p:nvPr>
        </p:nvSpPr>
        <p:spPr>
          <a:xfrm>
            <a:off x="412114" y="6419762"/>
            <a:ext cx="2871621" cy="365213"/>
          </a:xfrm>
          <a:prstGeom prst="rect">
            <a:avLst/>
          </a:prstGeom>
        </p:spPr>
        <p:txBody>
          <a:bodyPr vert="horz" wrap="square" lIns="0" tIns="0" rIns="0" bIns="0" rtlCol="0" anchor="b">
            <a:noAutofit/>
          </a:bodyPr>
          <a:lstStyle>
            <a:lvl1pPr marL="0" indent="0" algn="l" defTabSz="914400" rtl="0" eaLnBrk="1" latinLnBrk="0" hangingPunct="1">
              <a:lnSpc>
                <a:spcPct val="100000"/>
              </a:lnSpc>
              <a:spcBef>
                <a:spcPts val="300"/>
              </a:spcBef>
              <a:spcAft>
                <a:spcPts val="300"/>
              </a:spcAft>
              <a:buFont typeface="Segoe UI" panose="020B0502040204020203" pitchFamily="34" charset="0"/>
              <a:buNone/>
              <a:defRPr sz="1400" kern="1200">
                <a:solidFill>
                  <a:schemeClr val="tx1"/>
                </a:solidFill>
                <a:latin typeface="+mn-lt"/>
                <a:ea typeface="+mn-ea"/>
                <a:cs typeface="Arial" panose="020B0604020202020204" pitchFamily="34" charset="0"/>
              </a:defRPr>
            </a:lvl1pPr>
            <a:lvl2pPr marL="115888" indent="0" algn="l" defTabSz="914400" rtl="0" eaLnBrk="1" latinLnBrk="0" hangingPunct="1">
              <a:lnSpc>
                <a:spcPct val="100000"/>
              </a:lnSpc>
              <a:spcBef>
                <a:spcPts val="0"/>
              </a:spcBef>
              <a:spcAft>
                <a:spcPts val="300"/>
              </a:spcAft>
              <a:buFont typeface="Wingdings" panose="05000000000000000000" pitchFamily="2" charset="2"/>
              <a:buNone/>
              <a:defRPr sz="1600" kern="1200">
                <a:solidFill>
                  <a:schemeClr val="bg1"/>
                </a:solidFill>
                <a:latin typeface="+mn-lt"/>
                <a:ea typeface="+mn-ea"/>
                <a:cs typeface="Arial" panose="020B0604020202020204" pitchFamily="34" charset="0"/>
              </a:defRPr>
            </a:lvl2pPr>
            <a:lvl3pPr marL="466344" indent="0" algn="l" defTabSz="914400" rtl="0" eaLnBrk="1" latinLnBrk="0" hangingPunct="1">
              <a:lnSpc>
                <a:spcPct val="100000"/>
              </a:lnSpc>
              <a:spcBef>
                <a:spcPts val="0"/>
              </a:spcBef>
              <a:spcAft>
                <a:spcPts val="300"/>
              </a:spcAft>
              <a:buFont typeface="Arial" panose="020B0604020202020204" pitchFamily="34" charset="0"/>
              <a:buNone/>
              <a:defRPr sz="1600" kern="1200">
                <a:solidFill>
                  <a:schemeClr val="bg1"/>
                </a:solidFill>
                <a:latin typeface="+mn-lt"/>
                <a:ea typeface="+mn-ea"/>
                <a:cs typeface="Arial" panose="020B0604020202020204" pitchFamily="34" charset="0"/>
              </a:defRPr>
            </a:lvl3pPr>
            <a:lvl4pPr marL="813816" indent="0" algn="l" defTabSz="914400" rtl="0" eaLnBrk="1" latinLnBrk="0" hangingPunct="1">
              <a:lnSpc>
                <a:spcPct val="100000"/>
              </a:lnSpc>
              <a:spcBef>
                <a:spcPts val="0"/>
              </a:spcBef>
              <a:spcAft>
                <a:spcPts val="300"/>
              </a:spcAft>
              <a:buFont typeface="Arial" panose="020B0604020202020204" pitchFamily="34" charset="0"/>
              <a:buNone/>
              <a:defRPr sz="1600" kern="1200">
                <a:solidFill>
                  <a:schemeClr val="bg1"/>
                </a:solidFill>
                <a:latin typeface="+mn-lt"/>
                <a:ea typeface="+mn-ea"/>
                <a:cs typeface="Arial" panose="020B0604020202020204" pitchFamily="34" charset="0"/>
              </a:defRPr>
            </a:lvl4pPr>
            <a:lvl5pPr marL="1161288" indent="0" algn="l" defTabSz="914400" rtl="0" eaLnBrk="1" latinLnBrk="0" hangingPunct="1">
              <a:lnSpc>
                <a:spcPct val="100000"/>
              </a:lnSpc>
              <a:spcBef>
                <a:spcPts val="0"/>
              </a:spcBef>
              <a:spcAft>
                <a:spcPts val="300"/>
              </a:spcAft>
              <a:buSzPct val="100000"/>
              <a:buFont typeface="Arial" panose="020B0604020202020204" pitchFamily="34" charset="0"/>
              <a:buNone/>
              <a:defRPr sz="1600" kern="1200">
                <a:solidFill>
                  <a:schemeClr val="bg1"/>
                </a:solidFill>
                <a:latin typeface="+mn-lt"/>
                <a:ea typeface="+mn-ea"/>
                <a:cs typeface="Arial" panose="020B0604020202020204" pitchFamily="34" charset="0"/>
              </a:defRPr>
            </a:lvl5pPr>
            <a:lvl6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6pPr>
            <a:lvl7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7pPr>
            <a:lvl8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8pPr>
            <a:lvl9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9pPr>
          </a:lstStyle>
          <a:p>
            <a:r>
              <a:rPr lang="en-US" sz="900" i="1" dirty="0"/>
              <a:t>Confidential, Draft and Pre-Decisional</a:t>
            </a:r>
          </a:p>
        </p:txBody>
      </p:sp>
      <p:sp>
        <p:nvSpPr>
          <p:cNvPr id="6" name="SlideLogoText" hidden="1">
            <a:extLst>
              <a:ext uri="{FF2B5EF4-FFF2-40B4-BE49-F238E27FC236}">
                <a16:creationId xmlns:a16="http://schemas.microsoft.com/office/drawing/2014/main" id="{58FB3693-AC27-4699-841D-4547D247D81A}"/>
              </a:ext>
            </a:extLst>
          </p:cNvPr>
          <p:cNvSpPr txBox="1"/>
          <p:nvPr userDrawn="1"/>
        </p:nvSpPr>
        <p:spPr>
          <a:xfrm>
            <a:off x="7271296" y="6570762"/>
            <a:ext cx="65" cy="153888"/>
          </a:xfrm>
          <a:prstGeom prst="rect">
            <a:avLst/>
          </a:prstGeom>
          <a:ln w="6350">
            <a:noFill/>
            <a:miter lim="800000"/>
          </a:ln>
        </p:spPr>
        <p:txBody>
          <a:bodyPr vert="horz" wrap="none" lIns="0" tIns="0" rIns="0" bIns="0" rtlCol="0">
            <a:spAutoFit/>
          </a:bodyPr>
          <a:lstStyle/>
          <a:p>
            <a:pPr algn="l">
              <a:spcBef>
                <a:spcPts val="300"/>
              </a:spcBef>
              <a:spcAft>
                <a:spcPts val="300"/>
              </a:spcAft>
              <a:buNone/>
            </a:pPr>
            <a:endParaRPr lang="en-US" sz="1000" dirty="0">
              <a:solidFill>
                <a:schemeClr val="tx1"/>
              </a:solidFill>
            </a:endParaRPr>
          </a:p>
        </p:txBody>
      </p:sp>
    </p:spTree>
    <p:extLst>
      <p:ext uri="{BB962C8B-B14F-4D97-AF65-F5344CB8AC3E}">
        <p14:creationId xmlns:p14="http://schemas.microsoft.com/office/powerpoint/2010/main" val="2969229741"/>
      </p:ext>
    </p:extLst>
  </p:cSld>
  <p:clrMap bg1="lt1" tx1="dk1" bg2="lt2" tx2="dk2" accent1="accent1" accent2="accent2" accent3="accent3" accent4="accent4" accent5="accent5" accent6="accent6" hlink="hlink" folHlink="folHlink"/>
  <p:sldLayoutIdLst>
    <p:sldLayoutId id="2147483794" r:id="rId1"/>
    <p:sldLayoutId id="2147483885" r:id="rId2"/>
    <p:sldLayoutId id="2147483654" r:id="rId3"/>
    <p:sldLayoutId id="2147483807" r:id="rId4"/>
    <p:sldLayoutId id="2147483800" r:id="rId5"/>
    <p:sldLayoutId id="2147483659" r:id="rId6"/>
    <p:sldLayoutId id="2147483804" r:id="rId7"/>
    <p:sldLayoutId id="2147483860" r:id="rId8"/>
    <p:sldLayoutId id="2147483856" r:id="rId9"/>
    <p:sldLayoutId id="2147483805" r:id="rId10"/>
    <p:sldLayoutId id="2147483806" r:id="rId11"/>
    <p:sldLayoutId id="2147483882" r:id="rId12"/>
    <p:sldLayoutId id="2147483879" r:id="rId13"/>
    <p:sldLayoutId id="2147483859" r:id="rId14"/>
    <p:sldLayoutId id="2147483718" r:id="rId15"/>
  </p:sldLayoutIdLst>
  <p:txStyles>
    <p:titleStyle>
      <a:lvl1pPr algn="l" defTabSz="685783" rtl="0" eaLnBrk="1" latinLnBrk="0" hangingPunct="1">
        <a:lnSpc>
          <a:spcPct val="100000"/>
        </a:lnSpc>
        <a:spcBef>
          <a:spcPct val="0"/>
        </a:spcBef>
        <a:buNone/>
        <a:defRPr lang="en-US" sz="2200" b="1" kern="1200" spc="0" baseline="0" dirty="0">
          <a:ln w="6350" cap="flat">
            <a:noFill/>
            <a:miter lim="800000"/>
          </a:ln>
          <a:solidFill>
            <a:schemeClr val="tx1"/>
          </a:solidFill>
          <a:latin typeface="+mj-lt"/>
          <a:ea typeface="+mj-ea"/>
          <a:cs typeface="+mj-cs"/>
        </a:defRPr>
      </a:lvl1pPr>
    </p:titleStyle>
    <p:bodyStyle>
      <a:lvl1pPr marL="0" indent="0" algn="l" defTabSz="685783" rtl="0" eaLnBrk="1" latinLnBrk="0" hangingPunct="1">
        <a:lnSpc>
          <a:spcPct val="100000"/>
        </a:lnSpc>
        <a:spcBef>
          <a:spcPts val="300"/>
        </a:spcBef>
        <a:spcAft>
          <a:spcPts val="300"/>
        </a:spcAft>
        <a:buFont typeface="Segoe UI" panose="020B0502040204020203" pitchFamily="34" charset="0"/>
        <a:buChar char="​"/>
        <a:defRPr lang="en-US" sz="1400" kern="1200" dirty="0">
          <a:solidFill>
            <a:schemeClr val="tx1"/>
          </a:solidFill>
          <a:latin typeface="+mn-lt"/>
          <a:ea typeface="+mn-ea"/>
          <a:cs typeface="Arial" panose="020B0604020202020204" pitchFamily="34" charset="0"/>
        </a:defRPr>
      </a:lvl1pPr>
      <a:lvl2pPr marL="228600" indent="-225425" algn="l" defTabSz="685783" rtl="0" eaLnBrk="1" latinLnBrk="0" hangingPunct="1">
        <a:lnSpc>
          <a:spcPct val="100000"/>
        </a:lnSpc>
        <a:spcBef>
          <a:spcPts val="0"/>
        </a:spcBef>
        <a:spcAft>
          <a:spcPts val="300"/>
        </a:spcAft>
        <a:buClr>
          <a:srgbClr val="000000"/>
        </a:buClr>
        <a:buSzPct val="110000"/>
        <a:buFont typeface="Wingdings" panose="05000000000000000000" pitchFamily="2" charset="2"/>
        <a:buChar char=""/>
        <a:defRPr lang="en-US" sz="1400" kern="1200" dirty="0">
          <a:solidFill>
            <a:schemeClr val="tx1"/>
          </a:solidFill>
          <a:latin typeface="+mn-lt"/>
          <a:ea typeface="+mn-ea"/>
          <a:cs typeface="Arial" panose="020B0604020202020204" pitchFamily="34" charset="0"/>
        </a:defRPr>
      </a:lvl2pPr>
      <a:lvl3pPr marL="442913" indent="-214313" algn="l" defTabSz="685783" rtl="0" eaLnBrk="1" latinLnBrk="0" hangingPunct="1">
        <a:lnSpc>
          <a:spcPct val="100000"/>
        </a:lnSpc>
        <a:spcBef>
          <a:spcPts val="0"/>
        </a:spcBef>
        <a:spcAft>
          <a:spcPts val="300"/>
        </a:spcAft>
        <a:buClr>
          <a:srgbClr val="000000"/>
        </a:buClr>
        <a:buSzPct val="110000"/>
        <a:buFont typeface="Arial" panose="020B0604020202020204" pitchFamily="34" charset="0"/>
        <a:buChar char="‒"/>
        <a:defRPr lang="en-US" sz="1400" kern="1200" dirty="0">
          <a:solidFill>
            <a:schemeClr val="tx1"/>
          </a:solidFill>
          <a:latin typeface="+mn-lt"/>
          <a:ea typeface="+mn-ea"/>
          <a:cs typeface="Arial" panose="020B0604020202020204" pitchFamily="34" charset="0"/>
        </a:defRPr>
      </a:lvl3pPr>
      <a:lvl4pPr marL="598488" indent="-152400" algn="l" defTabSz="685783" rtl="0" eaLnBrk="1" latinLnBrk="0" hangingPunct="1">
        <a:lnSpc>
          <a:spcPct val="100000"/>
        </a:lnSpc>
        <a:spcBef>
          <a:spcPts val="0"/>
        </a:spcBef>
        <a:spcAft>
          <a:spcPts val="225"/>
        </a:spcAft>
        <a:buClr>
          <a:srgbClr val="000000"/>
        </a:buClr>
        <a:buSzPct val="100000"/>
        <a:buFont typeface="Arial" panose="020B0604020202020204" pitchFamily="34" charset="0"/>
        <a:buChar char="•"/>
        <a:defRPr lang="en-US" sz="1400" kern="1200" dirty="0">
          <a:solidFill>
            <a:schemeClr val="tx1"/>
          </a:solidFill>
          <a:latin typeface="+mn-lt"/>
          <a:ea typeface="+mn-ea"/>
          <a:cs typeface="Arial" panose="020B0604020202020204" pitchFamily="34" charset="0"/>
        </a:defRPr>
      </a:lvl4pPr>
      <a:lvl5pPr marL="817563" indent="-147638" algn="l" defTabSz="685783" rtl="0" eaLnBrk="1" latinLnBrk="0" hangingPunct="1">
        <a:lnSpc>
          <a:spcPct val="100000"/>
        </a:lnSpc>
        <a:spcBef>
          <a:spcPts val="0"/>
        </a:spcBef>
        <a:spcAft>
          <a:spcPts val="225"/>
        </a:spcAft>
        <a:buClr>
          <a:srgbClr val="000000"/>
        </a:buClr>
        <a:buSzPct val="100000"/>
        <a:buFont typeface="Arial" panose="020B0604020202020204" pitchFamily="34" charset="0"/>
        <a:buChar char="̶"/>
        <a:defRPr lang="en-US" sz="1400" kern="1200" dirty="0">
          <a:solidFill>
            <a:schemeClr val="tx1"/>
          </a:solidFill>
          <a:latin typeface="+mn-lt"/>
          <a:ea typeface="+mn-ea"/>
          <a:cs typeface="Arial" panose="020B0604020202020204" pitchFamily="34" charset="0"/>
        </a:defRPr>
      </a:lvl5pPr>
      <a:lvl6pPr marL="859536" indent="-128585" algn="l" defTabSz="685783" rtl="0" eaLnBrk="1" latinLnBrk="0" hangingPunct="1">
        <a:lnSpc>
          <a:spcPct val="100000"/>
        </a:lnSpc>
        <a:spcBef>
          <a:spcPts val="0"/>
        </a:spcBef>
        <a:spcAft>
          <a:spcPts val="225"/>
        </a:spcAft>
        <a:buSzPct val="100000"/>
        <a:buFont typeface="Arial" panose="020B0604020202020204" pitchFamily="34" charset="0"/>
        <a:buChar char="▫"/>
        <a:defRPr lang="en-US" sz="1400" kern="1200" dirty="0">
          <a:solidFill>
            <a:schemeClr val="tx1"/>
          </a:solidFill>
          <a:latin typeface="+mn-lt"/>
          <a:ea typeface="+mn-ea"/>
          <a:cs typeface="Arial" panose="020B0604020202020204" pitchFamily="34" charset="0"/>
        </a:defRPr>
      </a:lvl6pPr>
      <a:lvl7pPr marL="859536" indent="-128585" algn="l" defTabSz="685783" rtl="0" eaLnBrk="1" latinLnBrk="0" hangingPunct="1">
        <a:lnSpc>
          <a:spcPct val="100000"/>
        </a:lnSpc>
        <a:spcBef>
          <a:spcPts val="0"/>
        </a:spcBef>
        <a:spcAft>
          <a:spcPts val="225"/>
        </a:spcAft>
        <a:buSzPct val="100000"/>
        <a:buFont typeface="Arial" panose="020B0604020202020204" pitchFamily="34" charset="0"/>
        <a:buChar char="▫"/>
        <a:defRPr lang="en-US" sz="1400" kern="1200" dirty="0">
          <a:solidFill>
            <a:schemeClr val="tx1"/>
          </a:solidFill>
          <a:latin typeface="+mn-lt"/>
          <a:ea typeface="+mn-ea"/>
          <a:cs typeface="Arial" panose="020B0604020202020204" pitchFamily="34" charset="0"/>
        </a:defRPr>
      </a:lvl7pPr>
      <a:lvl8pPr marL="859536" indent="-128585" algn="l" defTabSz="685783" rtl="0" eaLnBrk="1" latinLnBrk="0" hangingPunct="1">
        <a:lnSpc>
          <a:spcPct val="100000"/>
        </a:lnSpc>
        <a:spcBef>
          <a:spcPts val="0"/>
        </a:spcBef>
        <a:spcAft>
          <a:spcPts val="225"/>
        </a:spcAft>
        <a:buSzPct val="100000"/>
        <a:buFont typeface="Arial" panose="020B0604020202020204" pitchFamily="34" charset="0"/>
        <a:buChar char="▫"/>
        <a:defRPr lang="en-US" sz="1400" kern="1200" dirty="0">
          <a:solidFill>
            <a:schemeClr val="tx1"/>
          </a:solidFill>
          <a:latin typeface="+mn-lt"/>
          <a:ea typeface="+mn-ea"/>
          <a:cs typeface="Arial" panose="020B0604020202020204" pitchFamily="34" charset="0"/>
        </a:defRPr>
      </a:lvl8pPr>
      <a:lvl9pPr marL="859536" indent="-128585" algn="l" defTabSz="685783" rtl="0" eaLnBrk="1" latinLnBrk="0" hangingPunct="1">
        <a:lnSpc>
          <a:spcPct val="100000"/>
        </a:lnSpc>
        <a:spcBef>
          <a:spcPts val="0"/>
        </a:spcBef>
        <a:spcAft>
          <a:spcPts val="225"/>
        </a:spcAft>
        <a:buSzPct val="100000"/>
        <a:buFont typeface="Arial" panose="020B0604020202020204" pitchFamily="34" charset="0"/>
        <a:buChar char="▫"/>
        <a:defRPr lang="en-US" sz="1400" kern="1200" dirty="0">
          <a:solidFill>
            <a:schemeClr val="tx1"/>
          </a:solidFill>
          <a:latin typeface="+mn-lt"/>
          <a:ea typeface="+mn-ea"/>
          <a:cs typeface="Arial" panose="020B0604020202020204" pitchFamily="34" charset="0"/>
        </a:defRPr>
      </a:lvl9pPr>
    </p:bodyStyle>
    <p:otherStyle>
      <a:defPPr>
        <a:defRPr lang="en-US"/>
      </a:defPPr>
      <a:lvl1pPr marL="0" algn="l" defTabSz="685783" rtl="0" eaLnBrk="1" latinLnBrk="0" hangingPunct="1">
        <a:defRPr sz="1350" kern="1200">
          <a:solidFill>
            <a:schemeClr val="tx1"/>
          </a:solidFill>
          <a:latin typeface="+mn-lt"/>
          <a:ea typeface="+mn-ea"/>
          <a:cs typeface="+mn-cs"/>
        </a:defRPr>
      </a:lvl1pPr>
      <a:lvl2pPr marL="342892" algn="l" defTabSz="685783" rtl="0" eaLnBrk="1" latinLnBrk="0" hangingPunct="1">
        <a:defRPr sz="1350" kern="1200">
          <a:solidFill>
            <a:schemeClr val="tx1"/>
          </a:solidFill>
          <a:latin typeface="+mn-lt"/>
          <a:ea typeface="+mn-ea"/>
          <a:cs typeface="+mn-cs"/>
        </a:defRPr>
      </a:lvl2pPr>
      <a:lvl3pPr marL="685783" algn="l" defTabSz="685783" rtl="0" eaLnBrk="1" latinLnBrk="0" hangingPunct="1">
        <a:defRPr sz="1350" kern="1200">
          <a:solidFill>
            <a:schemeClr val="tx1"/>
          </a:solidFill>
          <a:latin typeface="+mn-lt"/>
          <a:ea typeface="+mn-ea"/>
          <a:cs typeface="+mn-cs"/>
        </a:defRPr>
      </a:lvl3pPr>
      <a:lvl4pPr marL="1028675" algn="l" defTabSz="685783" rtl="0" eaLnBrk="1" latinLnBrk="0" hangingPunct="1">
        <a:defRPr sz="1350" kern="1200">
          <a:solidFill>
            <a:schemeClr val="tx1"/>
          </a:solidFill>
          <a:latin typeface="+mn-lt"/>
          <a:ea typeface="+mn-ea"/>
          <a:cs typeface="+mn-cs"/>
        </a:defRPr>
      </a:lvl4pPr>
      <a:lvl5pPr marL="1371566" algn="l" defTabSz="685783" rtl="0" eaLnBrk="1" latinLnBrk="0" hangingPunct="1">
        <a:defRPr sz="1350" kern="1200">
          <a:solidFill>
            <a:schemeClr val="tx1"/>
          </a:solidFill>
          <a:latin typeface="+mn-lt"/>
          <a:ea typeface="+mn-ea"/>
          <a:cs typeface="+mn-cs"/>
        </a:defRPr>
      </a:lvl5pPr>
      <a:lvl6pPr marL="1714457" algn="l" defTabSz="685783" rtl="0" eaLnBrk="1" latinLnBrk="0" hangingPunct="1">
        <a:defRPr sz="1350" kern="1200">
          <a:solidFill>
            <a:schemeClr val="tx1"/>
          </a:solidFill>
          <a:latin typeface="+mn-lt"/>
          <a:ea typeface="+mn-ea"/>
          <a:cs typeface="+mn-cs"/>
        </a:defRPr>
      </a:lvl6pPr>
      <a:lvl7pPr marL="2057348" algn="l" defTabSz="685783" rtl="0" eaLnBrk="1" latinLnBrk="0" hangingPunct="1">
        <a:defRPr sz="1350" kern="1200">
          <a:solidFill>
            <a:schemeClr val="tx1"/>
          </a:solidFill>
          <a:latin typeface="+mn-lt"/>
          <a:ea typeface="+mn-ea"/>
          <a:cs typeface="+mn-cs"/>
        </a:defRPr>
      </a:lvl7pPr>
      <a:lvl8pPr marL="2400240" algn="l" defTabSz="685783" rtl="0" eaLnBrk="1" latinLnBrk="0" hangingPunct="1">
        <a:defRPr sz="1350" kern="1200">
          <a:solidFill>
            <a:schemeClr val="tx1"/>
          </a:solidFill>
          <a:latin typeface="+mn-lt"/>
          <a:ea typeface="+mn-ea"/>
          <a:cs typeface="+mn-cs"/>
        </a:defRPr>
      </a:lvl8pPr>
      <a:lvl9pPr marL="2743132" algn="l" defTabSz="685783" rtl="0" eaLnBrk="1" latinLnBrk="0" hangingPunct="1">
        <a:defRPr sz="135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1368" userDrawn="1">
          <p15:clr>
            <a:srgbClr val="5ACBF0"/>
          </p15:clr>
        </p15:guide>
        <p15:guide id="3" orient="horz" pos="3912" userDrawn="1">
          <p15:clr>
            <a:srgbClr val="5ACBF0"/>
          </p15:clr>
        </p15:guide>
        <p15:guide id="4" orient="horz" pos="1075" userDrawn="1">
          <p15:clr>
            <a:srgbClr val="F26B43"/>
          </p15:clr>
        </p15:guide>
        <p15:guide id="5" pos="5497" userDrawn="1">
          <p15:clr>
            <a:srgbClr val="F26B43"/>
          </p15:clr>
        </p15:guide>
        <p15:guide id="6" pos="259" userDrawn="1">
          <p15:clr>
            <a:srgbClr val="F26B43"/>
          </p15:clr>
        </p15:guide>
        <p15:guide id="8" orient="horz" pos="4063" userDrawn="1">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graphicFrame>
        <p:nvGraphicFramePr>
          <p:cNvPr id="4" name="Object 2" hidden="1">
            <a:extLst>
              <a:ext uri="{FF2B5EF4-FFF2-40B4-BE49-F238E27FC236}">
                <a16:creationId xmlns:a16="http://schemas.microsoft.com/office/drawing/2014/main" id="{ADF5077A-B40D-49E9-B6CD-930C85878227}"/>
              </a:ext>
            </a:extLst>
          </p:cNvPr>
          <p:cNvGraphicFramePr>
            <a:graphicFrameLocks noChangeAspect="1"/>
          </p:cNvGraphicFramePr>
          <p:nvPr userDrawn="1">
            <p:custDataLst>
              <p:tags r:id="rId16"/>
            </p:custDataLst>
            <p:extLst>
              <p:ext uri="{D42A27DB-BD31-4B8C-83A1-F6EECF244321}">
                <p14:modId xmlns:p14="http://schemas.microsoft.com/office/powerpoint/2010/main" val="3285203330"/>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7" imgW="413" imgH="416" progId="TCLayout.ActiveDocument.1">
                  <p:embed/>
                </p:oleObj>
              </mc:Choice>
              <mc:Fallback>
                <p:oleObj name="think-cell Slide" r:id="rId37" imgW="413" imgH="416" progId="TCLayout.ActiveDocument.1">
                  <p:embed/>
                  <p:pic>
                    <p:nvPicPr>
                      <p:cNvPr id="4" name="Object 2" hidden="1">
                        <a:extLst>
                          <a:ext uri="{FF2B5EF4-FFF2-40B4-BE49-F238E27FC236}">
                            <a16:creationId xmlns:a16="http://schemas.microsoft.com/office/drawing/2014/main" id="{ADF5077A-B40D-49E9-B6CD-930C85878227}"/>
                          </a:ext>
                        </a:extLst>
                      </p:cNvPr>
                      <p:cNvPicPr/>
                      <p:nvPr/>
                    </p:nvPicPr>
                    <p:blipFill>
                      <a:blip r:embed="rId38"/>
                      <a:stretch>
                        <a:fillRect/>
                      </a:stretch>
                    </p:blipFill>
                    <p:spPr>
                      <a:xfrm>
                        <a:off x="1588" y="1588"/>
                        <a:ext cx="1588" cy="1588"/>
                      </a:xfrm>
                      <a:prstGeom prst="rect">
                        <a:avLst/>
                      </a:prstGeom>
                    </p:spPr>
                  </p:pic>
                </p:oleObj>
              </mc:Fallback>
            </mc:AlternateContent>
          </a:graphicData>
        </a:graphic>
      </p:graphicFrame>
      <p:sp>
        <p:nvSpPr>
          <p:cNvPr id="5" name="Rectangle 3" hidden="1">
            <a:extLst>
              <a:ext uri="{FF2B5EF4-FFF2-40B4-BE49-F238E27FC236}">
                <a16:creationId xmlns:a16="http://schemas.microsoft.com/office/drawing/2014/main" id="{29A6C57F-0DCF-49B4-A828-5C29D59227EA}"/>
              </a:ext>
            </a:extLst>
          </p:cNvPr>
          <p:cNvSpPr/>
          <p:nvPr userDrawn="1">
            <p:custDataLst>
              <p:tags r:id="rId17"/>
            </p:custDataLst>
          </p:nvPr>
        </p:nvSpPr>
        <p:spPr>
          <a:xfrm>
            <a:off x="0" y="0"/>
            <a:ext cx="158750" cy="158750"/>
          </a:xfrm>
          <a:prstGeom prst="rect">
            <a:avLst/>
          </a:prstGeom>
          <a:solidFill>
            <a:schemeClr val="tx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a:spcBef>
                <a:spcPts val="300"/>
              </a:spcBef>
              <a:spcAft>
                <a:spcPts val="300"/>
              </a:spcAft>
            </a:pPr>
            <a:endParaRPr lang="en-US" sz="2200" b="1" i="0" baseline="0" dirty="0">
              <a:solidFill>
                <a:schemeClr val="bg1"/>
              </a:solidFill>
              <a:latin typeface="Arial" panose="020B0604020202020204" pitchFamily="34" charset="0"/>
              <a:ea typeface="+mj-ea"/>
              <a:cs typeface="+mj-cs"/>
              <a:sym typeface="Arial" panose="020B0604020202020204" pitchFamily="34" charset="0"/>
            </a:endParaRPr>
          </a:p>
        </p:txBody>
      </p:sp>
      <p:sp>
        <p:nvSpPr>
          <p:cNvPr id="145" name="4. Footnote" hidden="1">
            <a:extLst>
              <a:ext uri="{FF2B5EF4-FFF2-40B4-BE49-F238E27FC236}">
                <a16:creationId xmlns:a16="http://schemas.microsoft.com/office/drawing/2014/main" id="{58B91ABE-1EA4-4D33-B527-A7280E439CFF}"/>
              </a:ext>
            </a:extLst>
          </p:cNvPr>
          <p:cNvSpPr txBox="1"/>
          <p:nvPr userDrawn="1">
            <p:custDataLst>
              <p:tags r:id="rId18"/>
            </p:custDataLst>
          </p:nvPr>
        </p:nvSpPr>
        <p:spPr>
          <a:xfrm>
            <a:off x="411480" y="6274554"/>
            <a:ext cx="8311896" cy="123111"/>
          </a:xfrm>
          <a:prstGeom prst="rect">
            <a:avLst/>
          </a:prstGeom>
          <a:noFill/>
        </p:spPr>
        <p:txBody>
          <a:bodyPr wrap="square" lIns="0" tIns="0" rIns="0" bIns="0" rtlCol="0" anchor="b">
            <a:noAutofit/>
          </a:bodyPr>
          <a:lstStyle>
            <a:defPPr>
              <a:defRPr lang="en-US"/>
            </a:defPPr>
            <a:lvl1pPr marL="203200" marR="0" lvl="0" indent="-212725" fontAlgn="auto">
              <a:lnSpc>
                <a:spcPct val="100000"/>
              </a:lnSpc>
              <a:spcBef>
                <a:spcPts val="0"/>
              </a:spcBef>
              <a:spcAft>
                <a:spcPts val="0"/>
              </a:spcAft>
              <a:buClrTx/>
              <a:buSzTx/>
              <a:buFontTx/>
              <a:buNone/>
              <a:tabLst/>
              <a:defRPr sz="800">
                <a:cs typeface="Arial" panose="020B0604020202020204" pitchFamily="34" charset="0"/>
              </a:defRPr>
            </a:lvl1pPr>
          </a:lstStyle>
          <a:p>
            <a:pPr lvl="0"/>
            <a:r>
              <a:rPr lang="en-US" dirty="0"/>
              <a:t>Footnote</a:t>
            </a:r>
          </a:p>
        </p:txBody>
      </p:sp>
      <p:sp>
        <p:nvSpPr>
          <p:cNvPr id="2" name="2. Slide Title">
            <a:extLst>
              <a:ext uri="{FF2B5EF4-FFF2-40B4-BE49-F238E27FC236}">
                <a16:creationId xmlns:a16="http://schemas.microsoft.com/office/drawing/2014/main" id="{BAD3E984-2EF2-43CD-BB0E-16A737B99040}"/>
              </a:ext>
            </a:extLst>
          </p:cNvPr>
          <p:cNvSpPr>
            <a:spLocks noGrp="1"/>
          </p:cNvSpPr>
          <p:nvPr>
            <p:ph type="title"/>
            <p:custDataLst>
              <p:tags r:id="rId19"/>
            </p:custDataLst>
          </p:nvPr>
        </p:nvSpPr>
        <p:spPr>
          <a:xfrm>
            <a:off x="416052" y="173736"/>
            <a:ext cx="8311896" cy="338554"/>
          </a:xfrm>
          <a:prstGeom prst="rect">
            <a:avLst/>
          </a:prstGeom>
        </p:spPr>
        <p:txBody>
          <a:bodyPr vert="horz" wrap="square" lIns="0" tIns="0" rIns="0" bIns="0" rtlCol="0" anchor="t" anchorCtr="0">
            <a:spAutoFit/>
          </a:bodyPr>
          <a:lstStyle/>
          <a:p>
            <a:pPr lvl="0"/>
            <a:r>
              <a:rPr lang="en-US" dirty="0"/>
              <a:t>Click to edit Master title style</a:t>
            </a:r>
          </a:p>
        </p:txBody>
      </p:sp>
      <p:grpSp>
        <p:nvGrpSpPr>
          <p:cNvPr id="58" name="Grid" hidden="1">
            <a:extLst>
              <a:ext uri="{FF2B5EF4-FFF2-40B4-BE49-F238E27FC236}">
                <a16:creationId xmlns:a16="http://schemas.microsoft.com/office/drawing/2014/main" id="{9649E640-8714-440D-BDAF-B74AB2A6EB66}"/>
              </a:ext>
            </a:extLst>
          </p:cNvPr>
          <p:cNvGrpSpPr/>
          <p:nvPr userDrawn="1">
            <p:custDataLst>
              <p:tags r:id="rId20"/>
            </p:custDataLst>
          </p:nvPr>
        </p:nvGrpSpPr>
        <p:grpSpPr bwMode="blackGray">
          <a:xfrm>
            <a:off x="1" y="0"/>
            <a:ext cx="9142857" cy="6858000"/>
            <a:chOff x="0" y="0"/>
            <a:chExt cx="12190476" cy="6858000"/>
          </a:xfrm>
        </p:grpSpPr>
        <p:sp>
          <p:nvSpPr>
            <p:cNvPr id="59" name="slide margin">
              <a:extLst>
                <a:ext uri="{FF2B5EF4-FFF2-40B4-BE49-F238E27FC236}">
                  <a16:creationId xmlns:a16="http://schemas.microsoft.com/office/drawing/2014/main" id="{66BB9FB9-B527-4EA5-83E9-7FDE924D3C75}"/>
                </a:ext>
              </a:extLst>
            </p:cNvPr>
            <p:cNvSpPr/>
            <p:nvPr/>
          </p:nvSpPr>
          <p:spPr bwMode="blackGray">
            <a:xfrm>
              <a:off x="1524" y="0"/>
              <a:ext cx="12188952" cy="6858000"/>
            </a:xfrm>
            <a:custGeom>
              <a:avLst/>
              <a:gdLst>
                <a:gd name="connsiteX0" fmla="*/ 551868 w 12188952"/>
                <a:gd name="connsiteY0" fmla="*/ 1709928 h 6858000"/>
                <a:gd name="connsiteX1" fmla="*/ 551868 w 12188952"/>
                <a:gd name="connsiteY1" fmla="*/ 6217920 h 6858000"/>
                <a:gd name="connsiteX2" fmla="*/ 11636196 w 12188952"/>
                <a:gd name="connsiteY2" fmla="*/ 6217920 h 6858000"/>
                <a:gd name="connsiteX3" fmla="*/ 11636196 w 12188952"/>
                <a:gd name="connsiteY3" fmla="*/ 1709928 h 6858000"/>
                <a:gd name="connsiteX4" fmla="*/ 0 w 12188952"/>
                <a:gd name="connsiteY4" fmla="*/ 0 h 6858000"/>
                <a:gd name="connsiteX5" fmla="*/ 12188952 w 12188952"/>
                <a:gd name="connsiteY5" fmla="*/ 0 h 6858000"/>
                <a:gd name="connsiteX6" fmla="*/ 12188952 w 12188952"/>
                <a:gd name="connsiteY6" fmla="*/ 6858000 h 6858000"/>
                <a:gd name="connsiteX7" fmla="*/ 0 w 12188952"/>
                <a:gd name="connsiteY7"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88952" h="6858000">
                  <a:moveTo>
                    <a:pt x="551868" y="1709928"/>
                  </a:moveTo>
                  <a:lnTo>
                    <a:pt x="551868" y="6217920"/>
                  </a:lnTo>
                  <a:lnTo>
                    <a:pt x="11636196" y="6217920"/>
                  </a:lnTo>
                  <a:lnTo>
                    <a:pt x="11636196" y="1709928"/>
                  </a:lnTo>
                  <a:close/>
                  <a:moveTo>
                    <a:pt x="0" y="0"/>
                  </a:moveTo>
                  <a:lnTo>
                    <a:pt x="12188952" y="0"/>
                  </a:lnTo>
                  <a:lnTo>
                    <a:pt x="12188952" y="6858000"/>
                  </a:lnTo>
                  <a:lnTo>
                    <a:pt x="0" y="6858000"/>
                  </a:lnTo>
                  <a:close/>
                </a:path>
              </a:pathLst>
            </a:custGeom>
            <a:solidFill>
              <a:srgbClr val="FF0000">
                <a:alpha val="3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sz="1350" dirty="0">
                <a:solidFill>
                  <a:schemeClr val="tx1"/>
                </a:solidFill>
                <a:latin typeface="+mn-lt"/>
              </a:endParaRPr>
            </a:p>
          </p:txBody>
        </p:sp>
        <p:cxnSp>
          <p:nvCxnSpPr>
            <p:cNvPr id="60" name="Straight Connector 59">
              <a:extLst>
                <a:ext uri="{FF2B5EF4-FFF2-40B4-BE49-F238E27FC236}">
                  <a16:creationId xmlns:a16="http://schemas.microsoft.com/office/drawing/2014/main" id="{8EFC78F4-BB47-4C26-840A-A2D68F34CF9A}"/>
                </a:ext>
              </a:extLst>
            </p:cNvPr>
            <p:cNvCxnSpPr/>
            <p:nvPr/>
          </p:nvCxnSpPr>
          <p:spPr bwMode="blackGray">
            <a:xfrm>
              <a:off x="859460" y="0"/>
              <a:ext cx="0" cy="6858000"/>
            </a:xfrm>
            <a:prstGeom prst="line">
              <a:avLst/>
            </a:prstGeom>
            <a:ln>
              <a:solidFill>
                <a:srgbClr val="19D3C5">
                  <a:alpha val="40000"/>
                </a:srgbClr>
              </a:solidFill>
              <a:prstDash val="lgDash"/>
            </a:ln>
          </p:spPr>
          <p:style>
            <a:lnRef idx="1">
              <a:schemeClr val="accent1"/>
            </a:lnRef>
            <a:fillRef idx="0">
              <a:schemeClr val="accent1"/>
            </a:fillRef>
            <a:effectRef idx="0">
              <a:schemeClr val="accent1"/>
            </a:effectRef>
            <a:fontRef idx="minor">
              <a:schemeClr val="tx1"/>
            </a:fontRef>
          </p:style>
        </p:cxnSp>
        <p:cxnSp>
          <p:nvCxnSpPr>
            <p:cNvPr id="61" name="Straight Connector 60">
              <a:extLst>
                <a:ext uri="{FF2B5EF4-FFF2-40B4-BE49-F238E27FC236}">
                  <a16:creationId xmlns:a16="http://schemas.microsoft.com/office/drawing/2014/main" id="{B2F5785C-C55D-4A5B-94B1-A7504E6345A3}"/>
                </a:ext>
              </a:extLst>
            </p:cNvPr>
            <p:cNvCxnSpPr/>
            <p:nvPr/>
          </p:nvCxnSpPr>
          <p:spPr bwMode="blackGray">
            <a:xfrm>
              <a:off x="11332545" y="0"/>
              <a:ext cx="0" cy="6858000"/>
            </a:xfrm>
            <a:prstGeom prst="line">
              <a:avLst/>
            </a:prstGeom>
            <a:ln>
              <a:solidFill>
                <a:srgbClr val="19D3C5">
                  <a:alpha val="40000"/>
                </a:srgbClr>
              </a:solidFill>
              <a:prstDash val="lgDash"/>
            </a:ln>
          </p:spPr>
          <p:style>
            <a:lnRef idx="1">
              <a:schemeClr val="accent1"/>
            </a:lnRef>
            <a:fillRef idx="0">
              <a:schemeClr val="accent1"/>
            </a:fillRef>
            <a:effectRef idx="0">
              <a:schemeClr val="accent1"/>
            </a:effectRef>
            <a:fontRef idx="minor">
              <a:schemeClr val="tx1"/>
            </a:fontRef>
          </p:style>
        </p:cxnSp>
        <p:cxnSp>
          <p:nvCxnSpPr>
            <p:cNvPr id="62" name="Straight Connector 61">
              <a:extLst>
                <a:ext uri="{FF2B5EF4-FFF2-40B4-BE49-F238E27FC236}">
                  <a16:creationId xmlns:a16="http://schemas.microsoft.com/office/drawing/2014/main" id="{9B889190-9120-4340-9EE8-A654DCFF8459}"/>
                </a:ext>
              </a:extLst>
            </p:cNvPr>
            <p:cNvCxnSpPr/>
            <p:nvPr/>
          </p:nvCxnSpPr>
          <p:spPr bwMode="blackGray">
            <a:xfrm>
              <a:off x="1811559" y="0"/>
              <a:ext cx="0" cy="6858000"/>
            </a:xfrm>
            <a:prstGeom prst="line">
              <a:avLst/>
            </a:prstGeom>
            <a:ln>
              <a:solidFill>
                <a:srgbClr val="19D3C5">
                  <a:alpha val="40000"/>
                </a:srgbClr>
              </a:solidFill>
              <a:prstDash val="lgDash"/>
            </a:ln>
          </p:spPr>
          <p:style>
            <a:lnRef idx="1">
              <a:schemeClr val="accent1"/>
            </a:lnRef>
            <a:fillRef idx="0">
              <a:schemeClr val="accent1"/>
            </a:fillRef>
            <a:effectRef idx="0">
              <a:schemeClr val="accent1"/>
            </a:effectRef>
            <a:fontRef idx="minor">
              <a:schemeClr val="tx1"/>
            </a:fontRef>
          </p:style>
        </p:cxnSp>
        <p:cxnSp>
          <p:nvCxnSpPr>
            <p:cNvPr id="63" name="Straight Connector 62">
              <a:extLst>
                <a:ext uri="{FF2B5EF4-FFF2-40B4-BE49-F238E27FC236}">
                  <a16:creationId xmlns:a16="http://schemas.microsoft.com/office/drawing/2014/main" id="{F5BB4D90-C72C-4E0A-92CA-007742073F53}"/>
                </a:ext>
              </a:extLst>
            </p:cNvPr>
            <p:cNvCxnSpPr/>
            <p:nvPr/>
          </p:nvCxnSpPr>
          <p:spPr bwMode="blackGray">
            <a:xfrm>
              <a:off x="2763658" y="0"/>
              <a:ext cx="0" cy="6858000"/>
            </a:xfrm>
            <a:prstGeom prst="line">
              <a:avLst/>
            </a:prstGeom>
            <a:ln>
              <a:solidFill>
                <a:srgbClr val="19D3C5">
                  <a:alpha val="40000"/>
                </a:srgbClr>
              </a:solidFill>
              <a:prstDash val="lgDash"/>
            </a:ln>
          </p:spPr>
          <p:style>
            <a:lnRef idx="1">
              <a:schemeClr val="accent1"/>
            </a:lnRef>
            <a:fillRef idx="0">
              <a:schemeClr val="accent1"/>
            </a:fillRef>
            <a:effectRef idx="0">
              <a:schemeClr val="accent1"/>
            </a:effectRef>
            <a:fontRef idx="minor">
              <a:schemeClr val="tx1"/>
            </a:fontRef>
          </p:style>
        </p:cxnSp>
        <p:cxnSp>
          <p:nvCxnSpPr>
            <p:cNvPr id="64" name="Straight Connector 63">
              <a:extLst>
                <a:ext uri="{FF2B5EF4-FFF2-40B4-BE49-F238E27FC236}">
                  <a16:creationId xmlns:a16="http://schemas.microsoft.com/office/drawing/2014/main" id="{8E96C0A8-EFE0-4D82-96BE-7FFBB1703A70}"/>
                </a:ext>
              </a:extLst>
            </p:cNvPr>
            <p:cNvCxnSpPr/>
            <p:nvPr/>
          </p:nvCxnSpPr>
          <p:spPr bwMode="blackGray">
            <a:xfrm>
              <a:off x="3715757" y="0"/>
              <a:ext cx="0" cy="6858000"/>
            </a:xfrm>
            <a:prstGeom prst="line">
              <a:avLst/>
            </a:prstGeom>
            <a:ln>
              <a:solidFill>
                <a:srgbClr val="19D3C5">
                  <a:alpha val="40000"/>
                </a:srgbClr>
              </a:solidFill>
              <a:prstDash val="lgDash"/>
            </a:ln>
          </p:spPr>
          <p:style>
            <a:lnRef idx="1">
              <a:schemeClr val="accent1"/>
            </a:lnRef>
            <a:fillRef idx="0">
              <a:schemeClr val="accent1"/>
            </a:fillRef>
            <a:effectRef idx="0">
              <a:schemeClr val="accent1"/>
            </a:effectRef>
            <a:fontRef idx="minor">
              <a:schemeClr val="tx1"/>
            </a:fontRef>
          </p:style>
        </p:cxnSp>
        <p:cxnSp>
          <p:nvCxnSpPr>
            <p:cNvPr id="65" name="Straight Connector 64">
              <a:extLst>
                <a:ext uri="{FF2B5EF4-FFF2-40B4-BE49-F238E27FC236}">
                  <a16:creationId xmlns:a16="http://schemas.microsoft.com/office/drawing/2014/main" id="{B925DEC6-918B-49B3-A9A8-BE331C03D2A9}"/>
                </a:ext>
              </a:extLst>
            </p:cNvPr>
            <p:cNvCxnSpPr/>
            <p:nvPr/>
          </p:nvCxnSpPr>
          <p:spPr bwMode="blackGray">
            <a:xfrm>
              <a:off x="4667856" y="0"/>
              <a:ext cx="0" cy="6858000"/>
            </a:xfrm>
            <a:prstGeom prst="line">
              <a:avLst/>
            </a:prstGeom>
            <a:ln>
              <a:solidFill>
                <a:srgbClr val="19D3C5">
                  <a:alpha val="40000"/>
                </a:srgbClr>
              </a:solidFill>
              <a:prstDash val="lgDash"/>
            </a:ln>
          </p:spPr>
          <p:style>
            <a:lnRef idx="1">
              <a:schemeClr val="accent1"/>
            </a:lnRef>
            <a:fillRef idx="0">
              <a:schemeClr val="accent1"/>
            </a:fillRef>
            <a:effectRef idx="0">
              <a:schemeClr val="accent1"/>
            </a:effectRef>
            <a:fontRef idx="minor">
              <a:schemeClr val="tx1"/>
            </a:fontRef>
          </p:style>
        </p:cxnSp>
        <p:cxnSp>
          <p:nvCxnSpPr>
            <p:cNvPr id="66" name="Straight Connector 65">
              <a:extLst>
                <a:ext uri="{FF2B5EF4-FFF2-40B4-BE49-F238E27FC236}">
                  <a16:creationId xmlns:a16="http://schemas.microsoft.com/office/drawing/2014/main" id="{1D9F0483-2B10-44EE-9292-7184C12AA561}"/>
                </a:ext>
              </a:extLst>
            </p:cNvPr>
            <p:cNvCxnSpPr/>
            <p:nvPr/>
          </p:nvCxnSpPr>
          <p:spPr bwMode="blackGray">
            <a:xfrm>
              <a:off x="5619955" y="0"/>
              <a:ext cx="0" cy="6858000"/>
            </a:xfrm>
            <a:prstGeom prst="line">
              <a:avLst/>
            </a:prstGeom>
            <a:ln>
              <a:solidFill>
                <a:srgbClr val="19D3C5">
                  <a:alpha val="40000"/>
                </a:srgbClr>
              </a:solidFill>
              <a:prstDash val="lgDash"/>
            </a:ln>
          </p:spPr>
          <p:style>
            <a:lnRef idx="1">
              <a:schemeClr val="accent1"/>
            </a:lnRef>
            <a:fillRef idx="0">
              <a:schemeClr val="accent1"/>
            </a:fillRef>
            <a:effectRef idx="0">
              <a:schemeClr val="accent1"/>
            </a:effectRef>
            <a:fontRef idx="minor">
              <a:schemeClr val="tx1"/>
            </a:fontRef>
          </p:style>
        </p:cxnSp>
        <p:cxnSp>
          <p:nvCxnSpPr>
            <p:cNvPr id="67" name="Straight Connector 66">
              <a:extLst>
                <a:ext uri="{FF2B5EF4-FFF2-40B4-BE49-F238E27FC236}">
                  <a16:creationId xmlns:a16="http://schemas.microsoft.com/office/drawing/2014/main" id="{4974E10B-01C5-4F88-85DA-20BB11CE7185}"/>
                </a:ext>
              </a:extLst>
            </p:cNvPr>
            <p:cNvCxnSpPr/>
            <p:nvPr/>
          </p:nvCxnSpPr>
          <p:spPr bwMode="blackGray">
            <a:xfrm>
              <a:off x="6572054" y="0"/>
              <a:ext cx="0" cy="6858000"/>
            </a:xfrm>
            <a:prstGeom prst="line">
              <a:avLst/>
            </a:prstGeom>
            <a:ln>
              <a:solidFill>
                <a:srgbClr val="19D3C5">
                  <a:alpha val="40000"/>
                </a:srgbClr>
              </a:solidFill>
              <a:prstDash val="lgDash"/>
            </a:ln>
          </p:spPr>
          <p:style>
            <a:lnRef idx="1">
              <a:schemeClr val="accent1"/>
            </a:lnRef>
            <a:fillRef idx="0">
              <a:schemeClr val="accent1"/>
            </a:fillRef>
            <a:effectRef idx="0">
              <a:schemeClr val="accent1"/>
            </a:effectRef>
            <a:fontRef idx="minor">
              <a:schemeClr val="tx1"/>
            </a:fontRef>
          </p:style>
        </p:cxnSp>
        <p:cxnSp>
          <p:nvCxnSpPr>
            <p:cNvPr id="68" name="Straight Connector 67">
              <a:extLst>
                <a:ext uri="{FF2B5EF4-FFF2-40B4-BE49-F238E27FC236}">
                  <a16:creationId xmlns:a16="http://schemas.microsoft.com/office/drawing/2014/main" id="{BFE0C66F-6B8B-4D99-A75F-AF5E16734EE0}"/>
                </a:ext>
              </a:extLst>
            </p:cNvPr>
            <p:cNvCxnSpPr/>
            <p:nvPr/>
          </p:nvCxnSpPr>
          <p:spPr bwMode="blackGray">
            <a:xfrm>
              <a:off x="7524153" y="0"/>
              <a:ext cx="0" cy="6858000"/>
            </a:xfrm>
            <a:prstGeom prst="line">
              <a:avLst/>
            </a:prstGeom>
            <a:ln>
              <a:solidFill>
                <a:srgbClr val="19D3C5">
                  <a:alpha val="40000"/>
                </a:srgbClr>
              </a:solidFill>
              <a:prstDash val="lgDash"/>
            </a:ln>
          </p:spPr>
          <p:style>
            <a:lnRef idx="1">
              <a:schemeClr val="accent1"/>
            </a:lnRef>
            <a:fillRef idx="0">
              <a:schemeClr val="accent1"/>
            </a:fillRef>
            <a:effectRef idx="0">
              <a:schemeClr val="accent1"/>
            </a:effectRef>
            <a:fontRef idx="minor">
              <a:schemeClr val="tx1"/>
            </a:fontRef>
          </p:style>
        </p:cxnSp>
        <p:cxnSp>
          <p:nvCxnSpPr>
            <p:cNvPr id="69" name="Straight Connector 68">
              <a:extLst>
                <a:ext uri="{FF2B5EF4-FFF2-40B4-BE49-F238E27FC236}">
                  <a16:creationId xmlns:a16="http://schemas.microsoft.com/office/drawing/2014/main" id="{50BC9EDD-7DE6-4BFD-B8BA-096FC6854740}"/>
                </a:ext>
              </a:extLst>
            </p:cNvPr>
            <p:cNvCxnSpPr/>
            <p:nvPr/>
          </p:nvCxnSpPr>
          <p:spPr bwMode="blackGray">
            <a:xfrm>
              <a:off x="8476252" y="0"/>
              <a:ext cx="0" cy="6858000"/>
            </a:xfrm>
            <a:prstGeom prst="line">
              <a:avLst/>
            </a:prstGeom>
            <a:ln>
              <a:solidFill>
                <a:srgbClr val="19D3C5">
                  <a:alpha val="40000"/>
                </a:srgbClr>
              </a:solidFill>
              <a:prstDash val="lgDash"/>
            </a:ln>
          </p:spPr>
          <p:style>
            <a:lnRef idx="1">
              <a:schemeClr val="accent1"/>
            </a:lnRef>
            <a:fillRef idx="0">
              <a:schemeClr val="accent1"/>
            </a:fillRef>
            <a:effectRef idx="0">
              <a:schemeClr val="accent1"/>
            </a:effectRef>
            <a:fontRef idx="minor">
              <a:schemeClr val="tx1"/>
            </a:fontRef>
          </p:style>
        </p:cxnSp>
        <p:cxnSp>
          <p:nvCxnSpPr>
            <p:cNvPr id="70" name="Straight Connector 69">
              <a:extLst>
                <a:ext uri="{FF2B5EF4-FFF2-40B4-BE49-F238E27FC236}">
                  <a16:creationId xmlns:a16="http://schemas.microsoft.com/office/drawing/2014/main" id="{5A68F5E3-97AE-485D-95D6-E376CCAA9FD2}"/>
                </a:ext>
              </a:extLst>
            </p:cNvPr>
            <p:cNvCxnSpPr/>
            <p:nvPr/>
          </p:nvCxnSpPr>
          <p:spPr bwMode="blackGray">
            <a:xfrm>
              <a:off x="9428351" y="0"/>
              <a:ext cx="0" cy="6858000"/>
            </a:xfrm>
            <a:prstGeom prst="line">
              <a:avLst/>
            </a:prstGeom>
            <a:ln>
              <a:solidFill>
                <a:srgbClr val="19D3C5">
                  <a:alpha val="40000"/>
                </a:srgbClr>
              </a:solidFill>
              <a:prstDash val="lgDash"/>
            </a:ln>
          </p:spPr>
          <p:style>
            <a:lnRef idx="1">
              <a:schemeClr val="accent1"/>
            </a:lnRef>
            <a:fillRef idx="0">
              <a:schemeClr val="accent1"/>
            </a:fillRef>
            <a:effectRef idx="0">
              <a:schemeClr val="accent1"/>
            </a:effectRef>
            <a:fontRef idx="minor">
              <a:schemeClr val="tx1"/>
            </a:fontRef>
          </p:style>
        </p:cxnSp>
        <p:cxnSp>
          <p:nvCxnSpPr>
            <p:cNvPr id="71" name="Straight Connector 70">
              <a:extLst>
                <a:ext uri="{FF2B5EF4-FFF2-40B4-BE49-F238E27FC236}">
                  <a16:creationId xmlns:a16="http://schemas.microsoft.com/office/drawing/2014/main" id="{A7F5461A-5DFF-411F-8D51-6D8A8D41633D}"/>
                </a:ext>
              </a:extLst>
            </p:cNvPr>
            <p:cNvCxnSpPr/>
            <p:nvPr/>
          </p:nvCxnSpPr>
          <p:spPr bwMode="blackGray">
            <a:xfrm>
              <a:off x="10380450" y="0"/>
              <a:ext cx="0" cy="6858000"/>
            </a:xfrm>
            <a:prstGeom prst="line">
              <a:avLst/>
            </a:prstGeom>
            <a:ln>
              <a:solidFill>
                <a:srgbClr val="19D3C5">
                  <a:alpha val="40000"/>
                </a:srgbClr>
              </a:solidFill>
              <a:prstDash val="lgDash"/>
            </a:ln>
          </p:spPr>
          <p:style>
            <a:lnRef idx="1">
              <a:schemeClr val="accent1"/>
            </a:lnRef>
            <a:fillRef idx="0">
              <a:schemeClr val="accent1"/>
            </a:fillRef>
            <a:effectRef idx="0">
              <a:schemeClr val="accent1"/>
            </a:effectRef>
            <a:fontRef idx="minor">
              <a:schemeClr val="tx1"/>
            </a:fontRef>
          </p:style>
        </p:cxnSp>
        <p:sp>
          <p:nvSpPr>
            <p:cNvPr id="72" name="Freeform: Shape 71">
              <a:extLst>
                <a:ext uri="{FF2B5EF4-FFF2-40B4-BE49-F238E27FC236}">
                  <a16:creationId xmlns:a16="http://schemas.microsoft.com/office/drawing/2014/main" id="{D6EB1BED-78CC-4D32-B9EC-365F21E504C5}"/>
                </a:ext>
              </a:extLst>
            </p:cNvPr>
            <p:cNvSpPr/>
            <p:nvPr/>
          </p:nvSpPr>
          <p:spPr bwMode="blackGray">
            <a:xfrm>
              <a:off x="1524" y="0"/>
              <a:ext cx="553212" cy="6858000"/>
            </a:xfrm>
            <a:custGeom>
              <a:avLst/>
              <a:gdLst>
                <a:gd name="connsiteX0" fmla="*/ 0 w 553212"/>
                <a:gd name="connsiteY0" fmla="*/ 0 h 6858000"/>
                <a:gd name="connsiteX1" fmla="*/ 553212 w 553212"/>
                <a:gd name="connsiteY1" fmla="*/ 0 h 6858000"/>
                <a:gd name="connsiteX2" fmla="*/ 553212 w 553212"/>
                <a:gd name="connsiteY2" fmla="*/ 6858000 h 6858000"/>
                <a:gd name="connsiteX3" fmla="*/ 0 w 553212"/>
                <a:gd name="connsiteY3" fmla="*/ 6858000 h 6858000"/>
                <a:gd name="connsiteX4" fmla="*/ 0 w 553212"/>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53212" h="6858000">
                  <a:moveTo>
                    <a:pt x="0" y="0"/>
                  </a:moveTo>
                  <a:lnTo>
                    <a:pt x="553212" y="0"/>
                  </a:lnTo>
                  <a:lnTo>
                    <a:pt x="553212" y="6858000"/>
                  </a:lnTo>
                  <a:lnTo>
                    <a:pt x="0" y="6858000"/>
                  </a:lnTo>
                  <a:lnTo>
                    <a:pt x="0" y="0"/>
                  </a:lnTo>
                  <a:close/>
                </a:path>
              </a:pathLst>
            </a:custGeom>
            <a:solidFill>
              <a:srgbClr val="FF00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992" dirty="0">
                <a:solidFill>
                  <a:schemeClr val="tx1"/>
                </a:solidFill>
                <a:latin typeface="+mn-lt"/>
              </a:endParaRPr>
            </a:p>
          </p:txBody>
        </p:sp>
        <p:sp>
          <p:nvSpPr>
            <p:cNvPr id="73" name="Freeform: Shape 72">
              <a:extLst>
                <a:ext uri="{FF2B5EF4-FFF2-40B4-BE49-F238E27FC236}">
                  <a16:creationId xmlns:a16="http://schemas.microsoft.com/office/drawing/2014/main" id="{66B2B0CE-BED2-4A8E-B976-7A60F64DFC00}"/>
                </a:ext>
              </a:extLst>
            </p:cNvPr>
            <p:cNvSpPr/>
            <p:nvPr/>
          </p:nvSpPr>
          <p:spPr bwMode="blackGray">
            <a:xfrm>
              <a:off x="1167385" y="0"/>
              <a:ext cx="339451" cy="6858000"/>
            </a:xfrm>
            <a:custGeom>
              <a:avLst/>
              <a:gdLst>
                <a:gd name="connsiteX0" fmla="*/ 0 w 339451"/>
                <a:gd name="connsiteY0" fmla="*/ 0 h 6858000"/>
                <a:gd name="connsiteX1" fmla="*/ 339451 w 339451"/>
                <a:gd name="connsiteY1" fmla="*/ 0 h 6858000"/>
                <a:gd name="connsiteX2" fmla="*/ 339451 w 339451"/>
                <a:gd name="connsiteY2" fmla="*/ 6858000 h 6858000"/>
                <a:gd name="connsiteX3" fmla="*/ 0 w 339451"/>
                <a:gd name="connsiteY3" fmla="*/ 6858000 h 6858000"/>
                <a:gd name="connsiteX4" fmla="*/ 0 w 339451"/>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9451" h="6858000">
                  <a:moveTo>
                    <a:pt x="0" y="0"/>
                  </a:moveTo>
                  <a:lnTo>
                    <a:pt x="339451" y="0"/>
                  </a:lnTo>
                  <a:lnTo>
                    <a:pt x="339451" y="6858000"/>
                  </a:lnTo>
                  <a:lnTo>
                    <a:pt x="0" y="6858000"/>
                  </a:lnTo>
                  <a:lnTo>
                    <a:pt x="0" y="0"/>
                  </a:lnTo>
                  <a:close/>
                </a:path>
              </a:pathLst>
            </a:custGeom>
            <a:solidFill>
              <a:srgbClr val="FF00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992" dirty="0">
                <a:solidFill>
                  <a:schemeClr val="tx1"/>
                </a:solidFill>
                <a:latin typeface="+mn-lt"/>
              </a:endParaRPr>
            </a:p>
          </p:txBody>
        </p:sp>
        <p:sp>
          <p:nvSpPr>
            <p:cNvPr id="74" name="Freeform: Shape 73">
              <a:extLst>
                <a:ext uri="{FF2B5EF4-FFF2-40B4-BE49-F238E27FC236}">
                  <a16:creationId xmlns:a16="http://schemas.microsoft.com/office/drawing/2014/main" id="{E56C1226-B98B-4EDB-9E6A-6B515D35770B}"/>
                </a:ext>
              </a:extLst>
            </p:cNvPr>
            <p:cNvSpPr/>
            <p:nvPr/>
          </p:nvSpPr>
          <p:spPr bwMode="blackGray">
            <a:xfrm>
              <a:off x="2119484" y="0"/>
              <a:ext cx="339451" cy="6858000"/>
            </a:xfrm>
            <a:custGeom>
              <a:avLst/>
              <a:gdLst>
                <a:gd name="connsiteX0" fmla="*/ 0 w 339451"/>
                <a:gd name="connsiteY0" fmla="*/ 0 h 6858000"/>
                <a:gd name="connsiteX1" fmla="*/ 339451 w 339451"/>
                <a:gd name="connsiteY1" fmla="*/ 0 h 6858000"/>
                <a:gd name="connsiteX2" fmla="*/ 339451 w 339451"/>
                <a:gd name="connsiteY2" fmla="*/ 6858000 h 6858000"/>
                <a:gd name="connsiteX3" fmla="*/ 0 w 339451"/>
                <a:gd name="connsiteY3" fmla="*/ 6858000 h 6858000"/>
                <a:gd name="connsiteX4" fmla="*/ 0 w 339451"/>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9451" h="6858000">
                  <a:moveTo>
                    <a:pt x="0" y="0"/>
                  </a:moveTo>
                  <a:lnTo>
                    <a:pt x="339451" y="0"/>
                  </a:lnTo>
                  <a:lnTo>
                    <a:pt x="339451" y="6858000"/>
                  </a:lnTo>
                  <a:lnTo>
                    <a:pt x="0" y="6858000"/>
                  </a:lnTo>
                  <a:lnTo>
                    <a:pt x="0" y="0"/>
                  </a:lnTo>
                  <a:close/>
                </a:path>
              </a:pathLst>
            </a:custGeom>
            <a:solidFill>
              <a:srgbClr val="FF00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992" dirty="0">
                <a:solidFill>
                  <a:schemeClr val="tx1"/>
                </a:solidFill>
                <a:latin typeface="+mn-lt"/>
              </a:endParaRPr>
            </a:p>
          </p:txBody>
        </p:sp>
        <p:sp>
          <p:nvSpPr>
            <p:cNvPr id="75" name="Freeform: Shape 74">
              <a:extLst>
                <a:ext uri="{FF2B5EF4-FFF2-40B4-BE49-F238E27FC236}">
                  <a16:creationId xmlns:a16="http://schemas.microsoft.com/office/drawing/2014/main" id="{8EA0791D-4B6C-4906-9CFA-B55A0B320381}"/>
                </a:ext>
              </a:extLst>
            </p:cNvPr>
            <p:cNvSpPr/>
            <p:nvPr/>
          </p:nvSpPr>
          <p:spPr bwMode="blackGray">
            <a:xfrm>
              <a:off x="3071583" y="0"/>
              <a:ext cx="339451" cy="6858000"/>
            </a:xfrm>
            <a:custGeom>
              <a:avLst/>
              <a:gdLst>
                <a:gd name="connsiteX0" fmla="*/ 0 w 339451"/>
                <a:gd name="connsiteY0" fmla="*/ 0 h 6858000"/>
                <a:gd name="connsiteX1" fmla="*/ 339451 w 339451"/>
                <a:gd name="connsiteY1" fmla="*/ 0 h 6858000"/>
                <a:gd name="connsiteX2" fmla="*/ 339451 w 339451"/>
                <a:gd name="connsiteY2" fmla="*/ 6858000 h 6858000"/>
                <a:gd name="connsiteX3" fmla="*/ 0 w 339451"/>
                <a:gd name="connsiteY3" fmla="*/ 6858000 h 6858000"/>
                <a:gd name="connsiteX4" fmla="*/ 0 w 339451"/>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9451" h="6858000">
                  <a:moveTo>
                    <a:pt x="0" y="0"/>
                  </a:moveTo>
                  <a:lnTo>
                    <a:pt x="339451" y="0"/>
                  </a:lnTo>
                  <a:lnTo>
                    <a:pt x="339451" y="6858000"/>
                  </a:lnTo>
                  <a:lnTo>
                    <a:pt x="0" y="6858000"/>
                  </a:lnTo>
                  <a:lnTo>
                    <a:pt x="0" y="0"/>
                  </a:lnTo>
                  <a:close/>
                </a:path>
              </a:pathLst>
            </a:custGeom>
            <a:solidFill>
              <a:srgbClr val="FF00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992" dirty="0">
                <a:solidFill>
                  <a:schemeClr val="tx1"/>
                </a:solidFill>
                <a:latin typeface="+mn-lt"/>
              </a:endParaRPr>
            </a:p>
          </p:txBody>
        </p:sp>
        <p:sp>
          <p:nvSpPr>
            <p:cNvPr id="76" name="Freeform: Shape 75">
              <a:extLst>
                <a:ext uri="{FF2B5EF4-FFF2-40B4-BE49-F238E27FC236}">
                  <a16:creationId xmlns:a16="http://schemas.microsoft.com/office/drawing/2014/main" id="{62F2EF8E-4944-4213-BD0D-5970084500D6}"/>
                </a:ext>
              </a:extLst>
            </p:cNvPr>
            <p:cNvSpPr/>
            <p:nvPr/>
          </p:nvSpPr>
          <p:spPr bwMode="blackGray">
            <a:xfrm>
              <a:off x="4023681" y="0"/>
              <a:ext cx="339450" cy="6858000"/>
            </a:xfrm>
            <a:custGeom>
              <a:avLst/>
              <a:gdLst>
                <a:gd name="connsiteX0" fmla="*/ 0 w 339450"/>
                <a:gd name="connsiteY0" fmla="*/ 0 h 6858000"/>
                <a:gd name="connsiteX1" fmla="*/ 339450 w 339450"/>
                <a:gd name="connsiteY1" fmla="*/ 0 h 6858000"/>
                <a:gd name="connsiteX2" fmla="*/ 339450 w 339450"/>
                <a:gd name="connsiteY2" fmla="*/ 6858000 h 6858000"/>
                <a:gd name="connsiteX3" fmla="*/ 0 w 339450"/>
                <a:gd name="connsiteY3" fmla="*/ 6858000 h 6858000"/>
                <a:gd name="connsiteX4" fmla="*/ 0 w 339450"/>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9450" h="6858000">
                  <a:moveTo>
                    <a:pt x="0" y="0"/>
                  </a:moveTo>
                  <a:lnTo>
                    <a:pt x="339450" y="0"/>
                  </a:lnTo>
                  <a:lnTo>
                    <a:pt x="339450" y="6858000"/>
                  </a:lnTo>
                  <a:lnTo>
                    <a:pt x="0" y="6858000"/>
                  </a:lnTo>
                  <a:lnTo>
                    <a:pt x="0" y="0"/>
                  </a:lnTo>
                  <a:close/>
                </a:path>
              </a:pathLst>
            </a:custGeom>
            <a:solidFill>
              <a:srgbClr val="FF00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992" dirty="0">
                <a:solidFill>
                  <a:schemeClr val="tx1"/>
                </a:solidFill>
                <a:latin typeface="+mn-lt"/>
              </a:endParaRPr>
            </a:p>
          </p:txBody>
        </p:sp>
        <p:sp>
          <p:nvSpPr>
            <p:cNvPr id="77" name="Freeform: Shape 76">
              <a:extLst>
                <a:ext uri="{FF2B5EF4-FFF2-40B4-BE49-F238E27FC236}">
                  <a16:creationId xmlns:a16="http://schemas.microsoft.com/office/drawing/2014/main" id="{D9016A2A-6D82-40E7-8018-47D0C07AA5BD}"/>
                </a:ext>
              </a:extLst>
            </p:cNvPr>
            <p:cNvSpPr/>
            <p:nvPr/>
          </p:nvSpPr>
          <p:spPr bwMode="blackGray">
            <a:xfrm>
              <a:off x="4975780" y="0"/>
              <a:ext cx="339451" cy="6858000"/>
            </a:xfrm>
            <a:custGeom>
              <a:avLst/>
              <a:gdLst>
                <a:gd name="connsiteX0" fmla="*/ 0 w 339451"/>
                <a:gd name="connsiteY0" fmla="*/ 0 h 6858000"/>
                <a:gd name="connsiteX1" fmla="*/ 339451 w 339451"/>
                <a:gd name="connsiteY1" fmla="*/ 0 h 6858000"/>
                <a:gd name="connsiteX2" fmla="*/ 339451 w 339451"/>
                <a:gd name="connsiteY2" fmla="*/ 6858000 h 6858000"/>
                <a:gd name="connsiteX3" fmla="*/ 0 w 339451"/>
                <a:gd name="connsiteY3" fmla="*/ 6858000 h 6858000"/>
                <a:gd name="connsiteX4" fmla="*/ 0 w 339451"/>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9451" h="6858000">
                  <a:moveTo>
                    <a:pt x="0" y="0"/>
                  </a:moveTo>
                  <a:lnTo>
                    <a:pt x="339451" y="0"/>
                  </a:lnTo>
                  <a:lnTo>
                    <a:pt x="339451" y="6858000"/>
                  </a:lnTo>
                  <a:lnTo>
                    <a:pt x="0" y="6858000"/>
                  </a:lnTo>
                  <a:lnTo>
                    <a:pt x="0" y="0"/>
                  </a:lnTo>
                  <a:close/>
                </a:path>
              </a:pathLst>
            </a:custGeom>
            <a:solidFill>
              <a:srgbClr val="FF00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992" dirty="0">
                <a:solidFill>
                  <a:schemeClr val="tx1"/>
                </a:solidFill>
                <a:latin typeface="+mn-lt"/>
              </a:endParaRPr>
            </a:p>
          </p:txBody>
        </p:sp>
        <p:sp>
          <p:nvSpPr>
            <p:cNvPr id="78" name="Freeform: Shape 77">
              <a:extLst>
                <a:ext uri="{FF2B5EF4-FFF2-40B4-BE49-F238E27FC236}">
                  <a16:creationId xmlns:a16="http://schemas.microsoft.com/office/drawing/2014/main" id="{66FD7100-EF42-45BD-94B5-613A2F04C185}"/>
                </a:ext>
              </a:extLst>
            </p:cNvPr>
            <p:cNvSpPr/>
            <p:nvPr/>
          </p:nvSpPr>
          <p:spPr bwMode="blackGray">
            <a:xfrm>
              <a:off x="5927879" y="0"/>
              <a:ext cx="339451" cy="6858000"/>
            </a:xfrm>
            <a:custGeom>
              <a:avLst/>
              <a:gdLst>
                <a:gd name="connsiteX0" fmla="*/ 0 w 339451"/>
                <a:gd name="connsiteY0" fmla="*/ 0 h 6858000"/>
                <a:gd name="connsiteX1" fmla="*/ 339451 w 339451"/>
                <a:gd name="connsiteY1" fmla="*/ 0 h 6858000"/>
                <a:gd name="connsiteX2" fmla="*/ 339451 w 339451"/>
                <a:gd name="connsiteY2" fmla="*/ 6858000 h 6858000"/>
                <a:gd name="connsiteX3" fmla="*/ 0 w 339451"/>
                <a:gd name="connsiteY3" fmla="*/ 6858000 h 6858000"/>
                <a:gd name="connsiteX4" fmla="*/ 0 w 339451"/>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9451" h="6858000">
                  <a:moveTo>
                    <a:pt x="0" y="0"/>
                  </a:moveTo>
                  <a:lnTo>
                    <a:pt x="339451" y="0"/>
                  </a:lnTo>
                  <a:lnTo>
                    <a:pt x="339451" y="6858000"/>
                  </a:lnTo>
                  <a:lnTo>
                    <a:pt x="0" y="6858000"/>
                  </a:lnTo>
                  <a:lnTo>
                    <a:pt x="0" y="0"/>
                  </a:lnTo>
                  <a:close/>
                </a:path>
              </a:pathLst>
            </a:custGeom>
            <a:solidFill>
              <a:srgbClr val="FF00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992" dirty="0">
                <a:solidFill>
                  <a:schemeClr val="tx1"/>
                </a:solidFill>
                <a:latin typeface="+mn-lt"/>
              </a:endParaRPr>
            </a:p>
          </p:txBody>
        </p:sp>
        <p:sp>
          <p:nvSpPr>
            <p:cNvPr id="79" name="Freeform: Shape 78">
              <a:extLst>
                <a:ext uri="{FF2B5EF4-FFF2-40B4-BE49-F238E27FC236}">
                  <a16:creationId xmlns:a16="http://schemas.microsoft.com/office/drawing/2014/main" id="{603E0798-63B3-4C27-8EBF-F386A83E6517}"/>
                </a:ext>
              </a:extLst>
            </p:cNvPr>
            <p:cNvSpPr/>
            <p:nvPr/>
          </p:nvSpPr>
          <p:spPr bwMode="blackGray">
            <a:xfrm>
              <a:off x="6879978" y="0"/>
              <a:ext cx="339451" cy="6858000"/>
            </a:xfrm>
            <a:custGeom>
              <a:avLst/>
              <a:gdLst>
                <a:gd name="connsiteX0" fmla="*/ 0 w 339451"/>
                <a:gd name="connsiteY0" fmla="*/ 0 h 6858000"/>
                <a:gd name="connsiteX1" fmla="*/ 339451 w 339451"/>
                <a:gd name="connsiteY1" fmla="*/ 0 h 6858000"/>
                <a:gd name="connsiteX2" fmla="*/ 339451 w 339451"/>
                <a:gd name="connsiteY2" fmla="*/ 6858000 h 6858000"/>
                <a:gd name="connsiteX3" fmla="*/ 0 w 339451"/>
                <a:gd name="connsiteY3" fmla="*/ 6858000 h 6858000"/>
                <a:gd name="connsiteX4" fmla="*/ 0 w 339451"/>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9451" h="6858000">
                  <a:moveTo>
                    <a:pt x="0" y="0"/>
                  </a:moveTo>
                  <a:lnTo>
                    <a:pt x="339451" y="0"/>
                  </a:lnTo>
                  <a:lnTo>
                    <a:pt x="339451" y="6858000"/>
                  </a:lnTo>
                  <a:lnTo>
                    <a:pt x="0" y="6858000"/>
                  </a:lnTo>
                  <a:lnTo>
                    <a:pt x="0" y="0"/>
                  </a:lnTo>
                  <a:close/>
                </a:path>
              </a:pathLst>
            </a:custGeom>
            <a:solidFill>
              <a:srgbClr val="FF00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992" dirty="0">
                <a:solidFill>
                  <a:schemeClr val="tx1"/>
                </a:solidFill>
                <a:latin typeface="+mn-lt"/>
              </a:endParaRPr>
            </a:p>
          </p:txBody>
        </p:sp>
        <p:sp>
          <p:nvSpPr>
            <p:cNvPr id="80" name="Freeform: Shape 79">
              <a:extLst>
                <a:ext uri="{FF2B5EF4-FFF2-40B4-BE49-F238E27FC236}">
                  <a16:creationId xmlns:a16="http://schemas.microsoft.com/office/drawing/2014/main" id="{9137967C-7A1F-4023-8A97-0F07821B33BE}"/>
                </a:ext>
              </a:extLst>
            </p:cNvPr>
            <p:cNvSpPr/>
            <p:nvPr/>
          </p:nvSpPr>
          <p:spPr bwMode="blackGray">
            <a:xfrm>
              <a:off x="7832077" y="0"/>
              <a:ext cx="339451" cy="6858000"/>
            </a:xfrm>
            <a:custGeom>
              <a:avLst/>
              <a:gdLst>
                <a:gd name="connsiteX0" fmla="*/ 0 w 339451"/>
                <a:gd name="connsiteY0" fmla="*/ 0 h 6858000"/>
                <a:gd name="connsiteX1" fmla="*/ 339451 w 339451"/>
                <a:gd name="connsiteY1" fmla="*/ 0 h 6858000"/>
                <a:gd name="connsiteX2" fmla="*/ 339451 w 339451"/>
                <a:gd name="connsiteY2" fmla="*/ 6858000 h 6858000"/>
                <a:gd name="connsiteX3" fmla="*/ 0 w 339451"/>
                <a:gd name="connsiteY3" fmla="*/ 6858000 h 6858000"/>
                <a:gd name="connsiteX4" fmla="*/ 0 w 339451"/>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9451" h="6858000">
                  <a:moveTo>
                    <a:pt x="0" y="0"/>
                  </a:moveTo>
                  <a:lnTo>
                    <a:pt x="339451" y="0"/>
                  </a:lnTo>
                  <a:lnTo>
                    <a:pt x="339451" y="6858000"/>
                  </a:lnTo>
                  <a:lnTo>
                    <a:pt x="0" y="6858000"/>
                  </a:lnTo>
                  <a:lnTo>
                    <a:pt x="0" y="0"/>
                  </a:lnTo>
                  <a:close/>
                </a:path>
              </a:pathLst>
            </a:custGeom>
            <a:solidFill>
              <a:srgbClr val="FF00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992" dirty="0">
                <a:solidFill>
                  <a:schemeClr val="tx1"/>
                </a:solidFill>
                <a:latin typeface="+mn-lt"/>
              </a:endParaRPr>
            </a:p>
          </p:txBody>
        </p:sp>
        <p:sp>
          <p:nvSpPr>
            <p:cNvPr id="81" name="Freeform: Shape 80">
              <a:extLst>
                <a:ext uri="{FF2B5EF4-FFF2-40B4-BE49-F238E27FC236}">
                  <a16:creationId xmlns:a16="http://schemas.microsoft.com/office/drawing/2014/main" id="{98B56E15-B97E-4FAE-B8E8-EDCF6CC97078}"/>
                </a:ext>
              </a:extLst>
            </p:cNvPr>
            <p:cNvSpPr/>
            <p:nvPr/>
          </p:nvSpPr>
          <p:spPr bwMode="blackGray">
            <a:xfrm>
              <a:off x="8784176" y="0"/>
              <a:ext cx="339451" cy="6858000"/>
            </a:xfrm>
            <a:custGeom>
              <a:avLst/>
              <a:gdLst>
                <a:gd name="connsiteX0" fmla="*/ 0 w 339451"/>
                <a:gd name="connsiteY0" fmla="*/ 0 h 6858000"/>
                <a:gd name="connsiteX1" fmla="*/ 339451 w 339451"/>
                <a:gd name="connsiteY1" fmla="*/ 0 h 6858000"/>
                <a:gd name="connsiteX2" fmla="*/ 339451 w 339451"/>
                <a:gd name="connsiteY2" fmla="*/ 6858000 h 6858000"/>
                <a:gd name="connsiteX3" fmla="*/ 0 w 339451"/>
                <a:gd name="connsiteY3" fmla="*/ 6858000 h 6858000"/>
                <a:gd name="connsiteX4" fmla="*/ 0 w 339451"/>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9451" h="6858000">
                  <a:moveTo>
                    <a:pt x="0" y="0"/>
                  </a:moveTo>
                  <a:lnTo>
                    <a:pt x="339451" y="0"/>
                  </a:lnTo>
                  <a:lnTo>
                    <a:pt x="339451" y="6858000"/>
                  </a:lnTo>
                  <a:lnTo>
                    <a:pt x="0" y="6858000"/>
                  </a:lnTo>
                  <a:lnTo>
                    <a:pt x="0" y="0"/>
                  </a:lnTo>
                  <a:close/>
                </a:path>
              </a:pathLst>
            </a:custGeom>
            <a:solidFill>
              <a:srgbClr val="FF00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992" dirty="0">
                <a:solidFill>
                  <a:schemeClr val="tx1"/>
                </a:solidFill>
                <a:latin typeface="+mn-lt"/>
              </a:endParaRPr>
            </a:p>
          </p:txBody>
        </p:sp>
        <p:sp>
          <p:nvSpPr>
            <p:cNvPr id="82" name="Freeform: Shape 81">
              <a:extLst>
                <a:ext uri="{FF2B5EF4-FFF2-40B4-BE49-F238E27FC236}">
                  <a16:creationId xmlns:a16="http://schemas.microsoft.com/office/drawing/2014/main" id="{6E9E2D6A-37E4-4841-8D15-5B45C43CF7CB}"/>
                </a:ext>
              </a:extLst>
            </p:cNvPr>
            <p:cNvSpPr/>
            <p:nvPr/>
          </p:nvSpPr>
          <p:spPr bwMode="blackGray">
            <a:xfrm>
              <a:off x="9736274" y="0"/>
              <a:ext cx="339450" cy="6858000"/>
            </a:xfrm>
            <a:custGeom>
              <a:avLst/>
              <a:gdLst>
                <a:gd name="connsiteX0" fmla="*/ 0 w 339450"/>
                <a:gd name="connsiteY0" fmla="*/ 0 h 6858000"/>
                <a:gd name="connsiteX1" fmla="*/ 339450 w 339450"/>
                <a:gd name="connsiteY1" fmla="*/ 0 h 6858000"/>
                <a:gd name="connsiteX2" fmla="*/ 339450 w 339450"/>
                <a:gd name="connsiteY2" fmla="*/ 6858000 h 6858000"/>
                <a:gd name="connsiteX3" fmla="*/ 0 w 339450"/>
                <a:gd name="connsiteY3" fmla="*/ 6858000 h 6858000"/>
                <a:gd name="connsiteX4" fmla="*/ 0 w 339450"/>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9450" h="6858000">
                  <a:moveTo>
                    <a:pt x="0" y="0"/>
                  </a:moveTo>
                  <a:lnTo>
                    <a:pt x="339450" y="0"/>
                  </a:lnTo>
                  <a:lnTo>
                    <a:pt x="339450" y="6858000"/>
                  </a:lnTo>
                  <a:lnTo>
                    <a:pt x="0" y="6858000"/>
                  </a:lnTo>
                  <a:lnTo>
                    <a:pt x="0" y="0"/>
                  </a:lnTo>
                  <a:close/>
                </a:path>
              </a:pathLst>
            </a:custGeom>
            <a:solidFill>
              <a:srgbClr val="FF00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992" dirty="0">
                <a:solidFill>
                  <a:schemeClr val="tx1"/>
                </a:solidFill>
                <a:latin typeface="+mn-lt"/>
              </a:endParaRPr>
            </a:p>
          </p:txBody>
        </p:sp>
        <p:sp>
          <p:nvSpPr>
            <p:cNvPr id="83" name="Freeform: Shape 82">
              <a:extLst>
                <a:ext uri="{FF2B5EF4-FFF2-40B4-BE49-F238E27FC236}">
                  <a16:creationId xmlns:a16="http://schemas.microsoft.com/office/drawing/2014/main" id="{AE4FE627-0370-4AA8-B4DE-A569CDE73DB0}"/>
                </a:ext>
              </a:extLst>
            </p:cNvPr>
            <p:cNvSpPr/>
            <p:nvPr/>
          </p:nvSpPr>
          <p:spPr bwMode="blackGray">
            <a:xfrm>
              <a:off x="10688372" y="0"/>
              <a:ext cx="336244" cy="6858000"/>
            </a:xfrm>
            <a:custGeom>
              <a:avLst/>
              <a:gdLst>
                <a:gd name="connsiteX0" fmla="*/ 0 w 336244"/>
                <a:gd name="connsiteY0" fmla="*/ 0 h 6858000"/>
                <a:gd name="connsiteX1" fmla="*/ 336244 w 336244"/>
                <a:gd name="connsiteY1" fmla="*/ 0 h 6858000"/>
                <a:gd name="connsiteX2" fmla="*/ 336244 w 336244"/>
                <a:gd name="connsiteY2" fmla="*/ 6858000 h 6858000"/>
                <a:gd name="connsiteX3" fmla="*/ 0 w 336244"/>
                <a:gd name="connsiteY3" fmla="*/ 6858000 h 6858000"/>
                <a:gd name="connsiteX4" fmla="*/ 0 w 336244"/>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6244" h="6858000">
                  <a:moveTo>
                    <a:pt x="0" y="0"/>
                  </a:moveTo>
                  <a:lnTo>
                    <a:pt x="336244" y="0"/>
                  </a:lnTo>
                  <a:lnTo>
                    <a:pt x="336244" y="6858000"/>
                  </a:lnTo>
                  <a:lnTo>
                    <a:pt x="0" y="6858000"/>
                  </a:lnTo>
                  <a:lnTo>
                    <a:pt x="0" y="0"/>
                  </a:lnTo>
                  <a:close/>
                </a:path>
              </a:pathLst>
            </a:custGeom>
            <a:solidFill>
              <a:srgbClr val="FF00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992" dirty="0">
                <a:solidFill>
                  <a:schemeClr val="tx1"/>
                </a:solidFill>
                <a:latin typeface="+mn-lt"/>
              </a:endParaRPr>
            </a:p>
          </p:txBody>
        </p:sp>
        <p:sp>
          <p:nvSpPr>
            <p:cNvPr id="84" name="Freeform: Shape 83">
              <a:extLst>
                <a:ext uri="{FF2B5EF4-FFF2-40B4-BE49-F238E27FC236}">
                  <a16:creationId xmlns:a16="http://schemas.microsoft.com/office/drawing/2014/main" id="{DEC52A46-4F00-45B8-B38F-F07F7F22AB22}"/>
                </a:ext>
              </a:extLst>
            </p:cNvPr>
            <p:cNvSpPr/>
            <p:nvPr/>
          </p:nvSpPr>
          <p:spPr bwMode="blackGray">
            <a:xfrm>
              <a:off x="11637264" y="0"/>
              <a:ext cx="553212" cy="6858000"/>
            </a:xfrm>
            <a:custGeom>
              <a:avLst/>
              <a:gdLst>
                <a:gd name="connsiteX0" fmla="*/ 0 w 553212"/>
                <a:gd name="connsiteY0" fmla="*/ 0 h 6858000"/>
                <a:gd name="connsiteX1" fmla="*/ 553212 w 553212"/>
                <a:gd name="connsiteY1" fmla="*/ 0 h 6858000"/>
                <a:gd name="connsiteX2" fmla="*/ 553212 w 553212"/>
                <a:gd name="connsiteY2" fmla="*/ 6858000 h 6858000"/>
                <a:gd name="connsiteX3" fmla="*/ 0 w 553212"/>
                <a:gd name="connsiteY3" fmla="*/ 6858000 h 6858000"/>
                <a:gd name="connsiteX4" fmla="*/ 0 w 553212"/>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53212" h="6858000">
                  <a:moveTo>
                    <a:pt x="0" y="0"/>
                  </a:moveTo>
                  <a:lnTo>
                    <a:pt x="553212" y="0"/>
                  </a:lnTo>
                  <a:lnTo>
                    <a:pt x="553212" y="6858000"/>
                  </a:lnTo>
                  <a:lnTo>
                    <a:pt x="0" y="6858000"/>
                  </a:lnTo>
                  <a:lnTo>
                    <a:pt x="0" y="0"/>
                  </a:lnTo>
                  <a:close/>
                </a:path>
              </a:pathLst>
            </a:custGeom>
            <a:solidFill>
              <a:srgbClr val="FF00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992" dirty="0">
                <a:solidFill>
                  <a:schemeClr val="tx1"/>
                </a:solidFill>
                <a:latin typeface="+mn-lt"/>
              </a:endParaRPr>
            </a:p>
          </p:txBody>
        </p:sp>
        <p:sp>
          <p:nvSpPr>
            <p:cNvPr id="85" name="Freeform: Shape 84">
              <a:extLst>
                <a:ext uri="{FF2B5EF4-FFF2-40B4-BE49-F238E27FC236}">
                  <a16:creationId xmlns:a16="http://schemas.microsoft.com/office/drawing/2014/main" id="{19E3B94A-3673-41A7-9697-CE5C4EE0F9A4}"/>
                </a:ext>
              </a:extLst>
            </p:cNvPr>
            <p:cNvSpPr/>
            <p:nvPr/>
          </p:nvSpPr>
          <p:spPr bwMode="blackGray">
            <a:xfrm>
              <a:off x="7219428" y="0"/>
              <a:ext cx="609448" cy="6858000"/>
            </a:xfrm>
            <a:custGeom>
              <a:avLst/>
              <a:gdLst>
                <a:gd name="connsiteX0" fmla="*/ 0 w 609448"/>
                <a:gd name="connsiteY0" fmla="*/ 0 h 6858000"/>
                <a:gd name="connsiteX1" fmla="*/ 609448 w 609448"/>
                <a:gd name="connsiteY1" fmla="*/ 0 h 6858000"/>
                <a:gd name="connsiteX2" fmla="*/ 609448 w 609448"/>
                <a:gd name="connsiteY2" fmla="*/ 6858000 h 6858000"/>
                <a:gd name="connsiteX3" fmla="*/ 0 w 609448"/>
                <a:gd name="connsiteY3" fmla="*/ 6858000 h 6858000"/>
                <a:gd name="connsiteX4" fmla="*/ 0 w 609448"/>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448" h="6858000">
                  <a:moveTo>
                    <a:pt x="0" y="0"/>
                  </a:moveTo>
                  <a:lnTo>
                    <a:pt x="609448" y="0"/>
                  </a:lnTo>
                  <a:lnTo>
                    <a:pt x="609448" y="6858000"/>
                  </a:lnTo>
                  <a:lnTo>
                    <a:pt x="0" y="6858000"/>
                  </a:lnTo>
                  <a:lnTo>
                    <a:pt x="0" y="0"/>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992" dirty="0">
                <a:solidFill>
                  <a:schemeClr val="tx1"/>
                </a:solidFill>
                <a:latin typeface="+mn-lt"/>
              </a:endParaRPr>
            </a:p>
          </p:txBody>
        </p:sp>
        <p:sp>
          <p:nvSpPr>
            <p:cNvPr id="86" name="Freeform: Shape 85">
              <a:extLst>
                <a:ext uri="{FF2B5EF4-FFF2-40B4-BE49-F238E27FC236}">
                  <a16:creationId xmlns:a16="http://schemas.microsoft.com/office/drawing/2014/main" id="{F1D190D1-CF33-4B30-AF55-DFDB9C0BB517}"/>
                </a:ext>
              </a:extLst>
            </p:cNvPr>
            <p:cNvSpPr/>
            <p:nvPr userDrawn="1"/>
          </p:nvSpPr>
          <p:spPr bwMode="blackGray">
            <a:xfrm>
              <a:off x="1506835" y="0"/>
              <a:ext cx="609448" cy="6858000"/>
            </a:xfrm>
            <a:custGeom>
              <a:avLst/>
              <a:gdLst>
                <a:gd name="connsiteX0" fmla="*/ 0 w 609448"/>
                <a:gd name="connsiteY0" fmla="*/ 0 h 6858000"/>
                <a:gd name="connsiteX1" fmla="*/ 609448 w 609448"/>
                <a:gd name="connsiteY1" fmla="*/ 0 h 6858000"/>
                <a:gd name="connsiteX2" fmla="*/ 609448 w 609448"/>
                <a:gd name="connsiteY2" fmla="*/ 6858000 h 6858000"/>
                <a:gd name="connsiteX3" fmla="*/ 0 w 609448"/>
                <a:gd name="connsiteY3" fmla="*/ 6858000 h 6858000"/>
                <a:gd name="connsiteX4" fmla="*/ 0 w 609448"/>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448" h="6858000">
                  <a:moveTo>
                    <a:pt x="0" y="0"/>
                  </a:moveTo>
                  <a:lnTo>
                    <a:pt x="609448" y="0"/>
                  </a:lnTo>
                  <a:lnTo>
                    <a:pt x="609448" y="6858000"/>
                  </a:lnTo>
                  <a:lnTo>
                    <a:pt x="0" y="6858000"/>
                  </a:lnTo>
                  <a:lnTo>
                    <a:pt x="0" y="0"/>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992" dirty="0">
                <a:solidFill>
                  <a:schemeClr val="tx1"/>
                </a:solidFill>
                <a:latin typeface="+mn-lt"/>
              </a:endParaRPr>
            </a:p>
          </p:txBody>
        </p:sp>
        <p:sp>
          <p:nvSpPr>
            <p:cNvPr id="87" name="Freeform: Shape 86">
              <a:extLst>
                <a:ext uri="{FF2B5EF4-FFF2-40B4-BE49-F238E27FC236}">
                  <a16:creationId xmlns:a16="http://schemas.microsoft.com/office/drawing/2014/main" id="{48F080D0-64C3-40E2-99B4-0D09EA5F0D04}"/>
                </a:ext>
              </a:extLst>
            </p:cNvPr>
            <p:cNvSpPr/>
            <p:nvPr userDrawn="1"/>
          </p:nvSpPr>
          <p:spPr bwMode="blackGray">
            <a:xfrm>
              <a:off x="2458934" y="0"/>
              <a:ext cx="609448" cy="6858000"/>
            </a:xfrm>
            <a:custGeom>
              <a:avLst/>
              <a:gdLst>
                <a:gd name="connsiteX0" fmla="*/ 0 w 609448"/>
                <a:gd name="connsiteY0" fmla="*/ 0 h 6858000"/>
                <a:gd name="connsiteX1" fmla="*/ 609448 w 609448"/>
                <a:gd name="connsiteY1" fmla="*/ 0 h 6858000"/>
                <a:gd name="connsiteX2" fmla="*/ 609448 w 609448"/>
                <a:gd name="connsiteY2" fmla="*/ 6858000 h 6858000"/>
                <a:gd name="connsiteX3" fmla="*/ 0 w 609448"/>
                <a:gd name="connsiteY3" fmla="*/ 6858000 h 6858000"/>
                <a:gd name="connsiteX4" fmla="*/ 0 w 609448"/>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448" h="6858000">
                  <a:moveTo>
                    <a:pt x="0" y="0"/>
                  </a:moveTo>
                  <a:lnTo>
                    <a:pt x="609448" y="0"/>
                  </a:lnTo>
                  <a:lnTo>
                    <a:pt x="609448" y="6858000"/>
                  </a:lnTo>
                  <a:lnTo>
                    <a:pt x="0" y="6858000"/>
                  </a:lnTo>
                  <a:lnTo>
                    <a:pt x="0" y="0"/>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992" dirty="0">
                <a:solidFill>
                  <a:schemeClr val="tx1"/>
                </a:solidFill>
                <a:latin typeface="+mn-lt"/>
              </a:endParaRPr>
            </a:p>
          </p:txBody>
        </p:sp>
        <p:sp>
          <p:nvSpPr>
            <p:cNvPr id="88" name="Freeform: Shape 87">
              <a:extLst>
                <a:ext uri="{FF2B5EF4-FFF2-40B4-BE49-F238E27FC236}">
                  <a16:creationId xmlns:a16="http://schemas.microsoft.com/office/drawing/2014/main" id="{13C25522-509A-4F8D-9939-5FA7AE7F2ECA}"/>
                </a:ext>
              </a:extLst>
            </p:cNvPr>
            <p:cNvSpPr/>
            <p:nvPr userDrawn="1"/>
          </p:nvSpPr>
          <p:spPr bwMode="blackGray">
            <a:xfrm>
              <a:off x="3411033" y="0"/>
              <a:ext cx="609448" cy="6858000"/>
            </a:xfrm>
            <a:custGeom>
              <a:avLst/>
              <a:gdLst>
                <a:gd name="connsiteX0" fmla="*/ 0 w 609448"/>
                <a:gd name="connsiteY0" fmla="*/ 0 h 6858000"/>
                <a:gd name="connsiteX1" fmla="*/ 609448 w 609448"/>
                <a:gd name="connsiteY1" fmla="*/ 0 h 6858000"/>
                <a:gd name="connsiteX2" fmla="*/ 609448 w 609448"/>
                <a:gd name="connsiteY2" fmla="*/ 6858000 h 6858000"/>
                <a:gd name="connsiteX3" fmla="*/ 0 w 609448"/>
                <a:gd name="connsiteY3" fmla="*/ 6858000 h 6858000"/>
                <a:gd name="connsiteX4" fmla="*/ 0 w 609448"/>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448" h="6858000">
                  <a:moveTo>
                    <a:pt x="0" y="0"/>
                  </a:moveTo>
                  <a:lnTo>
                    <a:pt x="609448" y="0"/>
                  </a:lnTo>
                  <a:lnTo>
                    <a:pt x="609448" y="6858000"/>
                  </a:lnTo>
                  <a:lnTo>
                    <a:pt x="0" y="6858000"/>
                  </a:lnTo>
                  <a:lnTo>
                    <a:pt x="0" y="0"/>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992" dirty="0">
                <a:solidFill>
                  <a:schemeClr val="tx1"/>
                </a:solidFill>
                <a:latin typeface="+mn-lt"/>
              </a:endParaRPr>
            </a:p>
          </p:txBody>
        </p:sp>
        <p:sp>
          <p:nvSpPr>
            <p:cNvPr id="89" name="Freeform: Shape 88">
              <a:extLst>
                <a:ext uri="{FF2B5EF4-FFF2-40B4-BE49-F238E27FC236}">
                  <a16:creationId xmlns:a16="http://schemas.microsoft.com/office/drawing/2014/main" id="{32528FF8-649D-413B-9158-202C45C3D702}"/>
                </a:ext>
              </a:extLst>
            </p:cNvPr>
            <p:cNvSpPr/>
            <p:nvPr userDrawn="1"/>
          </p:nvSpPr>
          <p:spPr bwMode="blackGray">
            <a:xfrm>
              <a:off x="4363132" y="0"/>
              <a:ext cx="609447" cy="6858000"/>
            </a:xfrm>
            <a:custGeom>
              <a:avLst/>
              <a:gdLst>
                <a:gd name="connsiteX0" fmla="*/ 0 w 609447"/>
                <a:gd name="connsiteY0" fmla="*/ 0 h 6858000"/>
                <a:gd name="connsiteX1" fmla="*/ 609447 w 609447"/>
                <a:gd name="connsiteY1" fmla="*/ 0 h 6858000"/>
                <a:gd name="connsiteX2" fmla="*/ 609447 w 609447"/>
                <a:gd name="connsiteY2" fmla="*/ 6858000 h 6858000"/>
                <a:gd name="connsiteX3" fmla="*/ 0 w 609447"/>
                <a:gd name="connsiteY3" fmla="*/ 6858000 h 6858000"/>
                <a:gd name="connsiteX4" fmla="*/ 0 w 609447"/>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447" h="6858000">
                  <a:moveTo>
                    <a:pt x="0" y="0"/>
                  </a:moveTo>
                  <a:lnTo>
                    <a:pt x="609447" y="0"/>
                  </a:lnTo>
                  <a:lnTo>
                    <a:pt x="609447" y="6858000"/>
                  </a:lnTo>
                  <a:lnTo>
                    <a:pt x="0" y="6858000"/>
                  </a:lnTo>
                  <a:lnTo>
                    <a:pt x="0" y="0"/>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992" dirty="0">
                <a:solidFill>
                  <a:schemeClr val="tx1"/>
                </a:solidFill>
                <a:latin typeface="+mn-lt"/>
              </a:endParaRPr>
            </a:p>
          </p:txBody>
        </p:sp>
        <p:sp>
          <p:nvSpPr>
            <p:cNvPr id="90" name="Freeform: Shape 89">
              <a:extLst>
                <a:ext uri="{FF2B5EF4-FFF2-40B4-BE49-F238E27FC236}">
                  <a16:creationId xmlns:a16="http://schemas.microsoft.com/office/drawing/2014/main" id="{420C7226-6F28-47F6-A367-D463497FBBC1}"/>
                </a:ext>
              </a:extLst>
            </p:cNvPr>
            <p:cNvSpPr/>
            <p:nvPr userDrawn="1"/>
          </p:nvSpPr>
          <p:spPr bwMode="blackGray">
            <a:xfrm>
              <a:off x="5315230" y="0"/>
              <a:ext cx="609448" cy="6858000"/>
            </a:xfrm>
            <a:custGeom>
              <a:avLst/>
              <a:gdLst>
                <a:gd name="connsiteX0" fmla="*/ 0 w 609448"/>
                <a:gd name="connsiteY0" fmla="*/ 0 h 6858000"/>
                <a:gd name="connsiteX1" fmla="*/ 609448 w 609448"/>
                <a:gd name="connsiteY1" fmla="*/ 0 h 6858000"/>
                <a:gd name="connsiteX2" fmla="*/ 609448 w 609448"/>
                <a:gd name="connsiteY2" fmla="*/ 6858000 h 6858000"/>
                <a:gd name="connsiteX3" fmla="*/ 0 w 609448"/>
                <a:gd name="connsiteY3" fmla="*/ 6858000 h 6858000"/>
                <a:gd name="connsiteX4" fmla="*/ 0 w 609448"/>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448" h="6858000">
                  <a:moveTo>
                    <a:pt x="0" y="0"/>
                  </a:moveTo>
                  <a:lnTo>
                    <a:pt x="609448" y="0"/>
                  </a:lnTo>
                  <a:lnTo>
                    <a:pt x="609448" y="6858000"/>
                  </a:lnTo>
                  <a:lnTo>
                    <a:pt x="0" y="6858000"/>
                  </a:lnTo>
                  <a:lnTo>
                    <a:pt x="0" y="0"/>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992" dirty="0">
                <a:solidFill>
                  <a:schemeClr val="tx1"/>
                </a:solidFill>
                <a:latin typeface="+mn-lt"/>
              </a:endParaRPr>
            </a:p>
          </p:txBody>
        </p:sp>
        <p:sp>
          <p:nvSpPr>
            <p:cNvPr id="91" name="Freeform: Shape 90">
              <a:extLst>
                <a:ext uri="{FF2B5EF4-FFF2-40B4-BE49-F238E27FC236}">
                  <a16:creationId xmlns:a16="http://schemas.microsoft.com/office/drawing/2014/main" id="{61603A5D-A8DF-4F11-9413-9609B7239201}"/>
                </a:ext>
              </a:extLst>
            </p:cNvPr>
            <p:cNvSpPr/>
            <p:nvPr userDrawn="1"/>
          </p:nvSpPr>
          <p:spPr bwMode="blackGray">
            <a:xfrm>
              <a:off x="6267329" y="0"/>
              <a:ext cx="609448" cy="6858000"/>
            </a:xfrm>
            <a:custGeom>
              <a:avLst/>
              <a:gdLst>
                <a:gd name="connsiteX0" fmla="*/ 0 w 609448"/>
                <a:gd name="connsiteY0" fmla="*/ 0 h 6858000"/>
                <a:gd name="connsiteX1" fmla="*/ 609448 w 609448"/>
                <a:gd name="connsiteY1" fmla="*/ 0 h 6858000"/>
                <a:gd name="connsiteX2" fmla="*/ 609448 w 609448"/>
                <a:gd name="connsiteY2" fmla="*/ 6858000 h 6858000"/>
                <a:gd name="connsiteX3" fmla="*/ 0 w 609448"/>
                <a:gd name="connsiteY3" fmla="*/ 6858000 h 6858000"/>
                <a:gd name="connsiteX4" fmla="*/ 0 w 609448"/>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448" h="6858000">
                  <a:moveTo>
                    <a:pt x="0" y="0"/>
                  </a:moveTo>
                  <a:lnTo>
                    <a:pt x="609448" y="0"/>
                  </a:lnTo>
                  <a:lnTo>
                    <a:pt x="609448" y="6858000"/>
                  </a:lnTo>
                  <a:lnTo>
                    <a:pt x="0" y="6858000"/>
                  </a:lnTo>
                  <a:lnTo>
                    <a:pt x="0" y="0"/>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992" dirty="0">
                <a:solidFill>
                  <a:schemeClr val="tx1"/>
                </a:solidFill>
                <a:latin typeface="+mn-lt"/>
              </a:endParaRPr>
            </a:p>
          </p:txBody>
        </p:sp>
        <p:sp>
          <p:nvSpPr>
            <p:cNvPr id="92" name="Freeform: Shape 91">
              <a:extLst>
                <a:ext uri="{FF2B5EF4-FFF2-40B4-BE49-F238E27FC236}">
                  <a16:creationId xmlns:a16="http://schemas.microsoft.com/office/drawing/2014/main" id="{01263FD4-650A-474B-ADA5-6E5DE2E7B75F}"/>
                </a:ext>
              </a:extLst>
            </p:cNvPr>
            <p:cNvSpPr/>
            <p:nvPr userDrawn="1"/>
          </p:nvSpPr>
          <p:spPr bwMode="blackGray">
            <a:xfrm>
              <a:off x="8171527" y="0"/>
              <a:ext cx="609448" cy="6858000"/>
            </a:xfrm>
            <a:custGeom>
              <a:avLst/>
              <a:gdLst>
                <a:gd name="connsiteX0" fmla="*/ 0 w 609448"/>
                <a:gd name="connsiteY0" fmla="*/ 0 h 6858000"/>
                <a:gd name="connsiteX1" fmla="*/ 609448 w 609448"/>
                <a:gd name="connsiteY1" fmla="*/ 0 h 6858000"/>
                <a:gd name="connsiteX2" fmla="*/ 609448 w 609448"/>
                <a:gd name="connsiteY2" fmla="*/ 6858000 h 6858000"/>
                <a:gd name="connsiteX3" fmla="*/ 0 w 609448"/>
                <a:gd name="connsiteY3" fmla="*/ 6858000 h 6858000"/>
                <a:gd name="connsiteX4" fmla="*/ 0 w 609448"/>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448" h="6858000">
                  <a:moveTo>
                    <a:pt x="0" y="0"/>
                  </a:moveTo>
                  <a:lnTo>
                    <a:pt x="609448" y="0"/>
                  </a:lnTo>
                  <a:lnTo>
                    <a:pt x="609448" y="6858000"/>
                  </a:lnTo>
                  <a:lnTo>
                    <a:pt x="0" y="6858000"/>
                  </a:lnTo>
                  <a:lnTo>
                    <a:pt x="0" y="0"/>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992" dirty="0">
                <a:solidFill>
                  <a:schemeClr val="tx1"/>
                </a:solidFill>
                <a:latin typeface="+mn-lt"/>
              </a:endParaRPr>
            </a:p>
          </p:txBody>
        </p:sp>
        <p:sp>
          <p:nvSpPr>
            <p:cNvPr id="93" name="Freeform: Shape 92">
              <a:extLst>
                <a:ext uri="{FF2B5EF4-FFF2-40B4-BE49-F238E27FC236}">
                  <a16:creationId xmlns:a16="http://schemas.microsoft.com/office/drawing/2014/main" id="{13692E4C-571A-4A8A-BFAD-1628979B77C0}"/>
                </a:ext>
              </a:extLst>
            </p:cNvPr>
            <p:cNvSpPr/>
            <p:nvPr userDrawn="1"/>
          </p:nvSpPr>
          <p:spPr bwMode="blackGray">
            <a:xfrm>
              <a:off x="9123626" y="0"/>
              <a:ext cx="609448" cy="6858000"/>
            </a:xfrm>
            <a:custGeom>
              <a:avLst/>
              <a:gdLst>
                <a:gd name="connsiteX0" fmla="*/ 0 w 609448"/>
                <a:gd name="connsiteY0" fmla="*/ 0 h 6858000"/>
                <a:gd name="connsiteX1" fmla="*/ 609448 w 609448"/>
                <a:gd name="connsiteY1" fmla="*/ 0 h 6858000"/>
                <a:gd name="connsiteX2" fmla="*/ 609448 w 609448"/>
                <a:gd name="connsiteY2" fmla="*/ 6858000 h 6858000"/>
                <a:gd name="connsiteX3" fmla="*/ 0 w 609448"/>
                <a:gd name="connsiteY3" fmla="*/ 6858000 h 6858000"/>
                <a:gd name="connsiteX4" fmla="*/ 0 w 609448"/>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448" h="6858000">
                  <a:moveTo>
                    <a:pt x="0" y="0"/>
                  </a:moveTo>
                  <a:lnTo>
                    <a:pt x="609448" y="0"/>
                  </a:lnTo>
                  <a:lnTo>
                    <a:pt x="609448" y="6858000"/>
                  </a:lnTo>
                  <a:lnTo>
                    <a:pt x="0" y="6858000"/>
                  </a:lnTo>
                  <a:lnTo>
                    <a:pt x="0" y="0"/>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992" dirty="0">
                <a:solidFill>
                  <a:schemeClr val="tx1"/>
                </a:solidFill>
                <a:latin typeface="+mn-lt"/>
              </a:endParaRPr>
            </a:p>
          </p:txBody>
        </p:sp>
        <p:sp>
          <p:nvSpPr>
            <p:cNvPr id="94" name="Freeform: Shape 93">
              <a:extLst>
                <a:ext uri="{FF2B5EF4-FFF2-40B4-BE49-F238E27FC236}">
                  <a16:creationId xmlns:a16="http://schemas.microsoft.com/office/drawing/2014/main" id="{2D3326C5-787B-4AFF-8F81-410A4B4FACB5}"/>
                </a:ext>
              </a:extLst>
            </p:cNvPr>
            <p:cNvSpPr/>
            <p:nvPr userDrawn="1"/>
          </p:nvSpPr>
          <p:spPr bwMode="blackGray">
            <a:xfrm>
              <a:off x="10075725" y="0"/>
              <a:ext cx="609447" cy="6858000"/>
            </a:xfrm>
            <a:custGeom>
              <a:avLst/>
              <a:gdLst>
                <a:gd name="connsiteX0" fmla="*/ 0 w 609447"/>
                <a:gd name="connsiteY0" fmla="*/ 0 h 6858000"/>
                <a:gd name="connsiteX1" fmla="*/ 609447 w 609447"/>
                <a:gd name="connsiteY1" fmla="*/ 0 h 6858000"/>
                <a:gd name="connsiteX2" fmla="*/ 609447 w 609447"/>
                <a:gd name="connsiteY2" fmla="*/ 6858000 h 6858000"/>
                <a:gd name="connsiteX3" fmla="*/ 0 w 609447"/>
                <a:gd name="connsiteY3" fmla="*/ 6858000 h 6858000"/>
                <a:gd name="connsiteX4" fmla="*/ 0 w 609447"/>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447" h="6858000">
                  <a:moveTo>
                    <a:pt x="0" y="0"/>
                  </a:moveTo>
                  <a:lnTo>
                    <a:pt x="609447" y="0"/>
                  </a:lnTo>
                  <a:lnTo>
                    <a:pt x="609447" y="6858000"/>
                  </a:lnTo>
                  <a:lnTo>
                    <a:pt x="0" y="6858000"/>
                  </a:lnTo>
                  <a:lnTo>
                    <a:pt x="0" y="0"/>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992" dirty="0">
                <a:solidFill>
                  <a:schemeClr val="tx1"/>
                </a:solidFill>
                <a:latin typeface="+mn-lt"/>
              </a:endParaRPr>
            </a:p>
          </p:txBody>
        </p:sp>
        <p:sp>
          <p:nvSpPr>
            <p:cNvPr id="95" name="Freeform: Shape 94">
              <a:extLst>
                <a:ext uri="{FF2B5EF4-FFF2-40B4-BE49-F238E27FC236}">
                  <a16:creationId xmlns:a16="http://schemas.microsoft.com/office/drawing/2014/main" id="{053A6D0A-9EAC-478A-99B1-907537C49B56}"/>
                </a:ext>
              </a:extLst>
            </p:cNvPr>
            <p:cNvSpPr/>
            <p:nvPr userDrawn="1"/>
          </p:nvSpPr>
          <p:spPr bwMode="blackGray">
            <a:xfrm>
              <a:off x="11027826" y="0"/>
              <a:ext cx="609438" cy="6858000"/>
            </a:xfrm>
            <a:custGeom>
              <a:avLst/>
              <a:gdLst>
                <a:gd name="connsiteX0" fmla="*/ 0 w 609438"/>
                <a:gd name="connsiteY0" fmla="*/ 0 h 6858000"/>
                <a:gd name="connsiteX1" fmla="*/ 609438 w 609438"/>
                <a:gd name="connsiteY1" fmla="*/ 0 h 6858000"/>
                <a:gd name="connsiteX2" fmla="*/ 609438 w 609438"/>
                <a:gd name="connsiteY2" fmla="*/ 6858000 h 6858000"/>
                <a:gd name="connsiteX3" fmla="*/ 0 w 609438"/>
                <a:gd name="connsiteY3" fmla="*/ 6858000 h 6858000"/>
                <a:gd name="connsiteX4" fmla="*/ 0 w 609438"/>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438" h="6858000">
                  <a:moveTo>
                    <a:pt x="0" y="0"/>
                  </a:moveTo>
                  <a:lnTo>
                    <a:pt x="609438" y="0"/>
                  </a:lnTo>
                  <a:lnTo>
                    <a:pt x="609438" y="6858000"/>
                  </a:lnTo>
                  <a:lnTo>
                    <a:pt x="0" y="6858000"/>
                  </a:lnTo>
                  <a:lnTo>
                    <a:pt x="0" y="0"/>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992" dirty="0">
                <a:solidFill>
                  <a:schemeClr val="tx1"/>
                </a:solidFill>
                <a:latin typeface="+mn-lt"/>
              </a:endParaRPr>
            </a:p>
          </p:txBody>
        </p:sp>
        <p:sp>
          <p:nvSpPr>
            <p:cNvPr id="96" name="Freeform: Shape 95">
              <a:extLst>
                <a:ext uri="{FF2B5EF4-FFF2-40B4-BE49-F238E27FC236}">
                  <a16:creationId xmlns:a16="http://schemas.microsoft.com/office/drawing/2014/main" id="{B6B81E14-5348-4227-99A4-CF914719ACFC}"/>
                </a:ext>
              </a:extLst>
            </p:cNvPr>
            <p:cNvSpPr/>
            <p:nvPr userDrawn="1"/>
          </p:nvSpPr>
          <p:spPr bwMode="blackGray">
            <a:xfrm>
              <a:off x="554736" y="0"/>
              <a:ext cx="609448" cy="6858000"/>
            </a:xfrm>
            <a:custGeom>
              <a:avLst/>
              <a:gdLst>
                <a:gd name="connsiteX0" fmla="*/ 0 w 609448"/>
                <a:gd name="connsiteY0" fmla="*/ 0 h 6858000"/>
                <a:gd name="connsiteX1" fmla="*/ 609448 w 609448"/>
                <a:gd name="connsiteY1" fmla="*/ 0 h 6858000"/>
                <a:gd name="connsiteX2" fmla="*/ 609448 w 609448"/>
                <a:gd name="connsiteY2" fmla="*/ 6858000 h 6858000"/>
                <a:gd name="connsiteX3" fmla="*/ 0 w 609448"/>
                <a:gd name="connsiteY3" fmla="*/ 6858000 h 6858000"/>
                <a:gd name="connsiteX4" fmla="*/ 0 w 609448"/>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448" h="6858000">
                  <a:moveTo>
                    <a:pt x="0" y="0"/>
                  </a:moveTo>
                  <a:lnTo>
                    <a:pt x="609448" y="0"/>
                  </a:lnTo>
                  <a:lnTo>
                    <a:pt x="609448" y="6858000"/>
                  </a:lnTo>
                  <a:lnTo>
                    <a:pt x="0" y="6858000"/>
                  </a:lnTo>
                  <a:lnTo>
                    <a:pt x="0" y="0"/>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992" dirty="0">
                <a:solidFill>
                  <a:schemeClr val="tx1"/>
                </a:solidFill>
                <a:latin typeface="+mn-lt"/>
              </a:endParaRPr>
            </a:p>
          </p:txBody>
        </p:sp>
        <p:cxnSp>
          <p:nvCxnSpPr>
            <p:cNvPr id="97" name="Straight Connector 96">
              <a:extLst>
                <a:ext uri="{FF2B5EF4-FFF2-40B4-BE49-F238E27FC236}">
                  <a16:creationId xmlns:a16="http://schemas.microsoft.com/office/drawing/2014/main" id="{143F8F32-7929-442F-8BB7-C0C66FB90D55}"/>
                </a:ext>
              </a:extLst>
            </p:cNvPr>
            <p:cNvCxnSpPr/>
            <p:nvPr userDrawn="1"/>
          </p:nvCxnSpPr>
          <p:spPr bwMode="blackGray">
            <a:xfrm>
              <a:off x="0" y="621792"/>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98" name="Straight Connector 97">
              <a:extLst>
                <a:ext uri="{FF2B5EF4-FFF2-40B4-BE49-F238E27FC236}">
                  <a16:creationId xmlns:a16="http://schemas.microsoft.com/office/drawing/2014/main" id="{5C9B89D8-9CD1-41D4-AC34-E9A57C6FFEBA}"/>
                </a:ext>
              </a:extLst>
            </p:cNvPr>
            <p:cNvCxnSpPr/>
            <p:nvPr userDrawn="1"/>
          </p:nvCxnSpPr>
          <p:spPr bwMode="blackGray">
            <a:xfrm>
              <a:off x="0" y="310896"/>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99" name="Straight Connector 98">
              <a:extLst>
                <a:ext uri="{FF2B5EF4-FFF2-40B4-BE49-F238E27FC236}">
                  <a16:creationId xmlns:a16="http://schemas.microsoft.com/office/drawing/2014/main" id="{24B0C090-3EFB-46F4-8DBC-1839EC90FCDF}"/>
                </a:ext>
              </a:extLst>
            </p:cNvPr>
            <p:cNvCxnSpPr/>
            <p:nvPr userDrawn="1"/>
          </p:nvCxnSpPr>
          <p:spPr bwMode="blackGray">
            <a:xfrm>
              <a:off x="0" y="0"/>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00" name="Straight Connector 99">
              <a:extLst>
                <a:ext uri="{FF2B5EF4-FFF2-40B4-BE49-F238E27FC236}">
                  <a16:creationId xmlns:a16="http://schemas.microsoft.com/office/drawing/2014/main" id="{875AF502-AF31-4C6C-A53B-8AEE06C3C7FB}"/>
                </a:ext>
              </a:extLst>
            </p:cNvPr>
            <p:cNvCxnSpPr/>
            <p:nvPr userDrawn="1"/>
          </p:nvCxnSpPr>
          <p:spPr bwMode="blackGray">
            <a:xfrm>
              <a:off x="0" y="1243584"/>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01" name="Straight Connector 100">
              <a:extLst>
                <a:ext uri="{FF2B5EF4-FFF2-40B4-BE49-F238E27FC236}">
                  <a16:creationId xmlns:a16="http://schemas.microsoft.com/office/drawing/2014/main" id="{6212CA46-8F32-40B5-A0D8-FC16417D9371}"/>
                </a:ext>
              </a:extLst>
            </p:cNvPr>
            <p:cNvCxnSpPr/>
            <p:nvPr userDrawn="1"/>
          </p:nvCxnSpPr>
          <p:spPr bwMode="blackGray">
            <a:xfrm>
              <a:off x="0" y="932688"/>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02" name="Straight Connector 101">
              <a:extLst>
                <a:ext uri="{FF2B5EF4-FFF2-40B4-BE49-F238E27FC236}">
                  <a16:creationId xmlns:a16="http://schemas.microsoft.com/office/drawing/2014/main" id="{A3B21382-0085-4175-8AC0-F94DFA036D94}"/>
                </a:ext>
              </a:extLst>
            </p:cNvPr>
            <p:cNvCxnSpPr/>
            <p:nvPr userDrawn="1"/>
          </p:nvCxnSpPr>
          <p:spPr bwMode="blackGray">
            <a:xfrm>
              <a:off x="0" y="1865376"/>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03" name="Straight Connector 102">
              <a:extLst>
                <a:ext uri="{FF2B5EF4-FFF2-40B4-BE49-F238E27FC236}">
                  <a16:creationId xmlns:a16="http://schemas.microsoft.com/office/drawing/2014/main" id="{907B38DD-D005-464C-8AB2-BF535814140D}"/>
                </a:ext>
              </a:extLst>
            </p:cNvPr>
            <p:cNvCxnSpPr/>
            <p:nvPr userDrawn="1"/>
          </p:nvCxnSpPr>
          <p:spPr bwMode="blackGray">
            <a:xfrm>
              <a:off x="0" y="1554480"/>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04" name="Straight Connector 103">
              <a:extLst>
                <a:ext uri="{FF2B5EF4-FFF2-40B4-BE49-F238E27FC236}">
                  <a16:creationId xmlns:a16="http://schemas.microsoft.com/office/drawing/2014/main" id="{A0CF34C7-8B28-4604-A373-40B4C721B966}"/>
                </a:ext>
              </a:extLst>
            </p:cNvPr>
            <p:cNvCxnSpPr/>
            <p:nvPr userDrawn="1"/>
          </p:nvCxnSpPr>
          <p:spPr bwMode="blackGray">
            <a:xfrm>
              <a:off x="0" y="2487168"/>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05" name="Straight Connector 104">
              <a:extLst>
                <a:ext uri="{FF2B5EF4-FFF2-40B4-BE49-F238E27FC236}">
                  <a16:creationId xmlns:a16="http://schemas.microsoft.com/office/drawing/2014/main" id="{A900DA3F-2486-492C-B7B2-1E663023D25F}"/>
                </a:ext>
              </a:extLst>
            </p:cNvPr>
            <p:cNvCxnSpPr/>
            <p:nvPr userDrawn="1"/>
          </p:nvCxnSpPr>
          <p:spPr bwMode="blackGray">
            <a:xfrm>
              <a:off x="0" y="2176272"/>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07" name="Straight Connector 106">
              <a:extLst>
                <a:ext uri="{FF2B5EF4-FFF2-40B4-BE49-F238E27FC236}">
                  <a16:creationId xmlns:a16="http://schemas.microsoft.com/office/drawing/2014/main" id="{66948A37-4236-499A-A949-85D8B19E30AB}"/>
                </a:ext>
              </a:extLst>
            </p:cNvPr>
            <p:cNvCxnSpPr/>
            <p:nvPr userDrawn="1"/>
          </p:nvCxnSpPr>
          <p:spPr bwMode="blackGray">
            <a:xfrm>
              <a:off x="0" y="3108960"/>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08" name="Straight Connector 107">
              <a:extLst>
                <a:ext uri="{FF2B5EF4-FFF2-40B4-BE49-F238E27FC236}">
                  <a16:creationId xmlns:a16="http://schemas.microsoft.com/office/drawing/2014/main" id="{CA5E68F8-CB8E-40D8-90FB-3603AF503419}"/>
                </a:ext>
              </a:extLst>
            </p:cNvPr>
            <p:cNvCxnSpPr/>
            <p:nvPr userDrawn="1"/>
          </p:nvCxnSpPr>
          <p:spPr bwMode="blackGray">
            <a:xfrm>
              <a:off x="0" y="2798064"/>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09" name="Straight Connector 108">
              <a:extLst>
                <a:ext uri="{FF2B5EF4-FFF2-40B4-BE49-F238E27FC236}">
                  <a16:creationId xmlns:a16="http://schemas.microsoft.com/office/drawing/2014/main" id="{77621762-8D65-416D-A587-2C2334BE7047}"/>
                </a:ext>
              </a:extLst>
            </p:cNvPr>
            <p:cNvCxnSpPr/>
            <p:nvPr userDrawn="1"/>
          </p:nvCxnSpPr>
          <p:spPr bwMode="blackGray">
            <a:xfrm>
              <a:off x="0" y="3730752"/>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10" name="Straight Connector 109">
              <a:extLst>
                <a:ext uri="{FF2B5EF4-FFF2-40B4-BE49-F238E27FC236}">
                  <a16:creationId xmlns:a16="http://schemas.microsoft.com/office/drawing/2014/main" id="{598D364B-A4C9-43E1-8D85-C5CC616BC6B5}"/>
                </a:ext>
              </a:extLst>
            </p:cNvPr>
            <p:cNvCxnSpPr/>
            <p:nvPr userDrawn="1"/>
          </p:nvCxnSpPr>
          <p:spPr bwMode="blackGray">
            <a:xfrm>
              <a:off x="0" y="3419856"/>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11" name="Straight Connector 110">
              <a:extLst>
                <a:ext uri="{FF2B5EF4-FFF2-40B4-BE49-F238E27FC236}">
                  <a16:creationId xmlns:a16="http://schemas.microsoft.com/office/drawing/2014/main" id="{19931614-E06C-4E43-A98F-E5FF3D9E39C4}"/>
                </a:ext>
              </a:extLst>
            </p:cNvPr>
            <p:cNvCxnSpPr/>
            <p:nvPr userDrawn="1"/>
          </p:nvCxnSpPr>
          <p:spPr bwMode="blackGray">
            <a:xfrm>
              <a:off x="0" y="4352544"/>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12" name="Straight Connector 111">
              <a:extLst>
                <a:ext uri="{FF2B5EF4-FFF2-40B4-BE49-F238E27FC236}">
                  <a16:creationId xmlns:a16="http://schemas.microsoft.com/office/drawing/2014/main" id="{75966B1F-DD62-45E3-B328-3DBD775B42FA}"/>
                </a:ext>
              </a:extLst>
            </p:cNvPr>
            <p:cNvCxnSpPr/>
            <p:nvPr userDrawn="1"/>
          </p:nvCxnSpPr>
          <p:spPr bwMode="blackGray">
            <a:xfrm>
              <a:off x="0" y="4041648"/>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13" name="Straight Connector 112">
              <a:extLst>
                <a:ext uri="{FF2B5EF4-FFF2-40B4-BE49-F238E27FC236}">
                  <a16:creationId xmlns:a16="http://schemas.microsoft.com/office/drawing/2014/main" id="{FDEB7800-7AC2-4538-8AE8-F911639FD427}"/>
                </a:ext>
              </a:extLst>
            </p:cNvPr>
            <p:cNvCxnSpPr/>
            <p:nvPr userDrawn="1"/>
          </p:nvCxnSpPr>
          <p:spPr bwMode="blackGray">
            <a:xfrm>
              <a:off x="0" y="4974336"/>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14" name="Straight Connector 113">
              <a:extLst>
                <a:ext uri="{FF2B5EF4-FFF2-40B4-BE49-F238E27FC236}">
                  <a16:creationId xmlns:a16="http://schemas.microsoft.com/office/drawing/2014/main" id="{9A115FB2-DC4D-436A-8063-FF137CAE6389}"/>
                </a:ext>
              </a:extLst>
            </p:cNvPr>
            <p:cNvCxnSpPr/>
            <p:nvPr userDrawn="1"/>
          </p:nvCxnSpPr>
          <p:spPr bwMode="blackGray">
            <a:xfrm>
              <a:off x="0" y="4663440"/>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15" name="Straight Connector 114">
              <a:extLst>
                <a:ext uri="{FF2B5EF4-FFF2-40B4-BE49-F238E27FC236}">
                  <a16:creationId xmlns:a16="http://schemas.microsoft.com/office/drawing/2014/main" id="{F98FF541-9EB3-49B1-897B-D336CCA567B8}"/>
                </a:ext>
              </a:extLst>
            </p:cNvPr>
            <p:cNvCxnSpPr/>
            <p:nvPr userDrawn="1"/>
          </p:nvCxnSpPr>
          <p:spPr bwMode="blackGray">
            <a:xfrm>
              <a:off x="0" y="5596128"/>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16" name="Straight Connector 115">
              <a:extLst>
                <a:ext uri="{FF2B5EF4-FFF2-40B4-BE49-F238E27FC236}">
                  <a16:creationId xmlns:a16="http://schemas.microsoft.com/office/drawing/2014/main" id="{4260A649-3D6D-4BC6-946A-6928B95F81CC}"/>
                </a:ext>
              </a:extLst>
            </p:cNvPr>
            <p:cNvCxnSpPr/>
            <p:nvPr userDrawn="1"/>
          </p:nvCxnSpPr>
          <p:spPr bwMode="blackGray">
            <a:xfrm>
              <a:off x="0" y="5285232"/>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17" name="Straight Connector 116">
              <a:extLst>
                <a:ext uri="{FF2B5EF4-FFF2-40B4-BE49-F238E27FC236}">
                  <a16:creationId xmlns:a16="http://schemas.microsoft.com/office/drawing/2014/main" id="{F8BE56A6-B42B-4B9C-90E3-84B14199434E}"/>
                </a:ext>
              </a:extLst>
            </p:cNvPr>
            <p:cNvCxnSpPr/>
            <p:nvPr userDrawn="1"/>
          </p:nvCxnSpPr>
          <p:spPr bwMode="blackGray">
            <a:xfrm>
              <a:off x="0" y="6217920"/>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18" name="Straight Connector 117">
              <a:extLst>
                <a:ext uri="{FF2B5EF4-FFF2-40B4-BE49-F238E27FC236}">
                  <a16:creationId xmlns:a16="http://schemas.microsoft.com/office/drawing/2014/main" id="{C4EC45F3-37D7-44EE-A849-842E1535952B}"/>
                </a:ext>
              </a:extLst>
            </p:cNvPr>
            <p:cNvCxnSpPr/>
            <p:nvPr userDrawn="1"/>
          </p:nvCxnSpPr>
          <p:spPr bwMode="blackGray">
            <a:xfrm>
              <a:off x="0" y="5907024"/>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19" name="Straight Connector 118">
              <a:extLst>
                <a:ext uri="{FF2B5EF4-FFF2-40B4-BE49-F238E27FC236}">
                  <a16:creationId xmlns:a16="http://schemas.microsoft.com/office/drawing/2014/main" id="{158631F1-B7AA-40DE-B525-55DB7146B7C0}"/>
                </a:ext>
              </a:extLst>
            </p:cNvPr>
            <p:cNvCxnSpPr/>
            <p:nvPr userDrawn="1"/>
          </p:nvCxnSpPr>
          <p:spPr bwMode="blackGray">
            <a:xfrm>
              <a:off x="0" y="6528816"/>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20" name="Straight Connector 119">
              <a:extLst>
                <a:ext uri="{FF2B5EF4-FFF2-40B4-BE49-F238E27FC236}">
                  <a16:creationId xmlns:a16="http://schemas.microsoft.com/office/drawing/2014/main" id="{F51C7B3B-ADBB-43C5-82F1-FE1246B1F92D}"/>
                </a:ext>
              </a:extLst>
            </p:cNvPr>
            <p:cNvCxnSpPr/>
            <p:nvPr userDrawn="1"/>
          </p:nvCxnSpPr>
          <p:spPr bwMode="blackGray">
            <a:xfrm>
              <a:off x="0" y="777240"/>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21" name="Straight Connector 120">
              <a:extLst>
                <a:ext uri="{FF2B5EF4-FFF2-40B4-BE49-F238E27FC236}">
                  <a16:creationId xmlns:a16="http://schemas.microsoft.com/office/drawing/2014/main" id="{95CE7C2D-DFB0-4C7E-AFFB-827F7DC37F45}"/>
                </a:ext>
              </a:extLst>
            </p:cNvPr>
            <p:cNvCxnSpPr/>
            <p:nvPr userDrawn="1"/>
          </p:nvCxnSpPr>
          <p:spPr bwMode="blackGray">
            <a:xfrm>
              <a:off x="0" y="466344"/>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22" name="Straight Connector 121">
              <a:extLst>
                <a:ext uri="{FF2B5EF4-FFF2-40B4-BE49-F238E27FC236}">
                  <a16:creationId xmlns:a16="http://schemas.microsoft.com/office/drawing/2014/main" id="{70C15565-1864-42C1-8791-4CA22CD27A74}"/>
                </a:ext>
              </a:extLst>
            </p:cNvPr>
            <p:cNvCxnSpPr/>
            <p:nvPr userDrawn="1"/>
          </p:nvCxnSpPr>
          <p:spPr bwMode="blackGray">
            <a:xfrm>
              <a:off x="0" y="155448"/>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23" name="Straight Connector 122">
              <a:extLst>
                <a:ext uri="{FF2B5EF4-FFF2-40B4-BE49-F238E27FC236}">
                  <a16:creationId xmlns:a16="http://schemas.microsoft.com/office/drawing/2014/main" id="{C37EAB08-5991-46B9-A2EF-524961B3F21E}"/>
                </a:ext>
              </a:extLst>
            </p:cNvPr>
            <p:cNvCxnSpPr/>
            <p:nvPr userDrawn="1"/>
          </p:nvCxnSpPr>
          <p:spPr bwMode="blackGray">
            <a:xfrm>
              <a:off x="0" y="1399032"/>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24" name="Straight Connector 123">
              <a:extLst>
                <a:ext uri="{FF2B5EF4-FFF2-40B4-BE49-F238E27FC236}">
                  <a16:creationId xmlns:a16="http://schemas.microsoft.com/office/drawing/2014/main" id="{A0E2CEF5-BAA6-4E34-B91C-7AA2E535007E}"/>
                </a:ext>
              </a:extLst>
            </p:cNvPr>
            <p:cNvCxnSpPr/>
            <p:nvPr userDrawn="1"/>
          </p:nvCxnSpPr>
          <p:spPr bwMode="blackGray">
            <a:xfrm>
              <a:off x="0" y="1088136"/>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25" name="Straight Connector 124">
              <a:extLst>
                <a:ext uri="{FF2B5EF4-FFF2-40B4-BE49-F238E27FC236}">
                  <a16:creationId xmlns:a16="http://schemas.microsoft.com/office/drawing/2014/main" id="{0B41CC35-5CAF-4787-92BC-2280B3D7C5AF}"/>
                </a:ext>
              </a:extLst>
            </p:cNvPr>
            <p:cNvCxnSpPr/>
            <p:nvPr userDrawn="1"/>
          </p:nvCxnSpPr>
          <p:spPr bwMode="blackGray">
            <a:xfrm>
              <a:off x="0" y="2020824"/>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26" name="Straight Connector 125">
              <a:extLst>
                <a:ext uri="{FF2B5EF4-FFF2-40B4-BE49-F238E27FC236}">
                  <a16:creationId xmlns:a16="http://schemas.microsoft.com/office/drawing/2014/main" id="{336BAFFA-3892-4930-BEDC-F5374DF3C70C}"/>
                </a:ext>
              </a:extLst>
            </p:cNvPr>
            <p:cNvCxnSpPr/>
            <p:nvPr userDrawn="1"/>
          </p:nvCxnSpPr>
          <p:spPr bwMode="blackGray">
            <a:xfrm>
              <a:off x="0" y="1709928"/>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27" name="Straight Connector 126">
              <a:extLst>
                <a:ext uri="{FF2B5EF4-FFF2-40B4-BE49-F238E27FC236}">
                  <a16:creationId xmlns:a16="http://schemas.microsoft.com/office/drawing/2014/main" id="{BF40D988-40F2-4D98-8536-F98F87FECD78}"/>
                </a:ext>
              </a:extLst>
            </p:cNvPr>
            <p:cNvCxnSpPr/>
            <p:nvPr userDrawn="1"/>
          </p:nvCxnSpPr>
          <p:spPr bwMode="blackGray">
            <a:xfrm>
              <a:off x="0" y="2642616"/>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28" name="Straight Connector 127">
              <a:extLst>
                <a:ext uri="{FF2B5EF4-FFF2-40B4-BE49-F238E27FC236}">
                  <a16:creationId xmlns:a16="http://schemas.microsoft.com/office/drawing/2014/main" id="{237C48DC-629B-488D-A8BA-827B057FF370}"/>
                </a:ext>
              </a:extLst>
            </p:cNvPr>
            <p:cNvCxnSpPr/>
            <p:nvPr userDrawn="1"/>
          </p:nvCxnSpPr>
          <p:spPr bwMode="blackGray">
            <a:xfrm>
              <a:off x="0" y="2331720"/>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29" name="Straight Connector 128">
              <a:extLst>
                <a:ext uri="{FF2B5EF4-FFF2-40B4-BE49-F238E27FC236}">
                  <a16:creationId xmlns:a16="http://schemas.microsoft.com/office/drawing/2014/main" id="{A7FBAB12-8763-4178-A84F-1AC12282F22B}"/>
                </a:ext>
              </a:extLst>
            </p:cNvPr>
            <p:cNvCxnSpPr/>
            <p:nvPr userDrawn="1"/>
          </p:nvCxnSpPr>
          <p:spPr bwMode="blackGray">
            <a:xfrm>
              <a:off x="0" y="3264408"/>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30" name="Straight Connector 129">
              <a:extLst>
                <a:ext uri="{FF2B5EF4-FFF2-40B4-BE49-F238E27FC236}">
                  <a16:creationId xmlns:a16="http://schemas.microsoft.com/office/drawing/2014/main" id="{2B4E1970-E83D-41AA-A923-1370D54AA2E3}"/>
                </a:ext>
              </a:extLst>
            </p:cNvPr>
            <p:cNvCxnSpPr/>
            <p:nvPr userDrawn="1"/>
          </p:nvCxnSpPr>
          <p:spPr bwMode="blackGray">
            <a:xfrm>
              <a:off x="0" y="2953512"/>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31" name="Straight Connector 130">
              <a:extLst>
                <a:ext uri="{FF2B5EF4-FFF2-40B4-BE49-F238E27FC236}">
                  <a16:creationId xmlns:a16="http://schemas.microsoft.com/office/drawing/2014/main" id="{1ACBBE67-427E-45ED-BE57-9DCFD90768BB}"/>
                </a:ext>
              </a:extLst>
            </p:cNvPr>
            <p:cNvCxnSpPr/>
            <p:nvPr userDrawn="1"/>
          </p:nvCxnSpPr>
          <p:spPr bwMode="blackGray">
            <a:xfrm>
              <a:off x="0" y="3886200"/>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32" name="Straight Connector 131">
              <a:extLst>
                <a:ext uri="{FF2B5EF4-FFF2-40B4-BE49-F238E27FC236}">
                  <a16:creationId xmlns:a16="http://schemas.microsoft.com/office/drawing/2014/main" id="{CEB291A1-7CB7-4CC7-A0AF-92DE6363D415}"/>
                </a:ext>
              </a:extLst>
            </p:cNvPr>
            <p:cNvCxnSpPr/>
            <p:nvPr userDrawn="1"/>
          </p:nvCxnSpPr>
          <p:spPr bwMode="blackGray">
            <a:xfrm>
              <a:off x="0" y="3575304"/>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33" name="Straight Connector 132">
              <a:extLst>
                <a:ext uri="{FF2B5EF4-FFF2-40B4-BE49-F238E27FC236}">
                  <a16:creationId xmlns:a16="http://schemas.microsoft.com/office/drawing/2014/main" id="{7E207257-9E01-42E0-9B60-49057E56A267}"/>
                </a:ext>
              </a:extLst>
            </p:cNvPr>
            <p:cNvCxnSpPr/>
            <p:nvPr userDrawn="1"/>
          </p:nvCxnSpPr>
          <p:spPr bwMode="blackGray">
            <a:xfrm>
              <a:off x="0" y="4507992"/>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34" name="Straight Connector 133">
              <a:extLst>
                <a:ext uri="{FF2B5EF4-FFF2-40B4-BE49-F238E27FC236}">
                  <a16:creationId xmlns:a16="http://schemas.microsoft.com/office/drawing/2014/main" id="{BE46D29A-3863-4E5B-AACA-73AD1278E6E0}"/>
                </a:ext>
              </a:extLst>
            </p:cNvPr>
            <p:cNvCxnSpPr/>
            <p:nvPr userDrawn="1"/>
          </p:nvCxnSpPr>
          <p:spPr bwMode="blackGray">
            <a:xfrm>
              <a:off x="0" y="4197096"/>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35" name="Straight Connector 134">
              <a:extLst>
                <a:ext uri="{FF2B5EF4-FFF2-40B4-BE49-F238E27FC236}">
                  <a16:creationId xmlns:a16="http://schemas.microsoft.com/office/drawing/2014/main" id="{4BCDEE12-5C12-4C99-9776-AD55011F32D9}"/>
                </a:ext>
              </a:extLst>
            </p:cNvPr>
            <p:cNvCxnSpPr/>
            <p:nvPr userDrawn="1"/>
          </p:nvCxnSpPr>
          <p:spPr bwMode="blackGray">
            <a:xfrm>
              <a:off x="0" y="5129784"/>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36" name="Straight Connector 135">
              <a:extLst>
                <a:ext uri="{FF2B5EF4-FFF2-40B4-BE49-F238E27FC236}">
                  <a16:creationId xmlns:a16="http://schemas.microsoft.com/office/drawing/2014/main" id="{C8F4A8FC-962B-4CFC-B40A-5BB4703635C6}"/>
                </a:ext>
              </a:extLst>
            </p:cNvPr>
            <p:cNvCxnSpPr/>
            <p:nvPr userDrawn="1"/>
          </p:nvCxnSpPr>
          <p:spPr bwMode="blackGray">
            <a:xfrm>
              <a:off x="0" y="4818888"/>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37" name="Straight Connector 136">
              <a:extLst>
                <a:ext uri="{FF2B5EF4-FFF2-40B4-BE49-F238E27FC236}">
                  <a16:creationId xmlns:a16="http://schemas.microsoft.com/office/drawing/2014/main" id="{1B60DD79-5964-4499-8116-CE245C9F9726}"/>
                </a:ext>
              </a:extLst>
            </p:cNvPr>
            <p:cNvCxnSpPr/>
            <p:nvPr userDrawn="1"/>
          </p:nvCxnSpPr>
          <p:spPr bwMode="blackGray">
            <a:xfrm>
              <a:off x="0" y="5751576"/>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38" name="Straight Connector 137">
              <a:extLst>
                <a:ext uri="{FF2B5EF4-FFF2-40B4-BE49-F238E27FC236}">
                  <a16:creationId xmlns:a16="http://schemas.microsoft.com/office/drawing/2014/main" id="{ADAE6510-8C95-4A68-B84B-98F6C980AF4D}"/>
                </a:ext>
              </a:extLst>
            </p:cNvPr>
            <p:cNvCxnSpPr/>
            <p:nvPr userDrawn="1"/>
          </p:nvCxnSpPr>
          <p:spPr bwMode="blackGray">
            <a:xfrm>
              <a:off x="0" y="5440680"/>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39" name="Straight Connector 138">
              <a:extLst>
                <a:ext uri="{FF2B5EF4-FFF2-40B4-BE49-F238E27FC236}">
                  <a16:creationId xmlns:a16="http://schemas.microsoft.com/office/drawing/2014/main" id="{9CB38C0C-133A-46B0-AFF7-3BB73278AE29}"/>
                </a:ext>
              </a:extLst>
            </p:cNvPr>
            <p:cNvCxnSpPr/>
            <p:nvPr userDrawn="1"/>
          </p:nvCxnSpPr>
          <p:spPr bwMode="blackGray">
            <a:xfrm>
              <a:off x="0" y="6373368"/>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40" name="Straight Connector 139">
              <a:extLst>
                <a:ext uri="{FF2B5EF4-FFF2-40B4-BE49-F238E27FC236}">
                  <a16:creationId xmlns:a16="http://schemas.microsoft.com/office/drawing/2014/main" id="{2D0B8911-0E96-49A4-A77E-E1CBF561D651}"/>
                </a:ext>
              </a:extLst>
            </p:cNvPr>
            <p:cNvCxnSpPr/>
            <p:nvPr userDrawn="1"/>
          </p:nvCxnSpPr>
          <p:spPr bwMode="blackGray">
            <a:xfrm>
              <a:off x="0" y="6062472"/>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41" name="Straight Connector 140">
              <a:extLst>
                <a:ext uri="{FF2B5EF4-FFF2-40B4-BE49-F238E27FC236}">
                  <a16:creationId xmlns:a16="http://schemas.microsoft.com/office/drawing/2014/main" id="{34B3128C-44A7-4090-B140-13F329C65E5F}"/>
                </a:ext>
              </a:extLst>
            </p:cNvPr>
            <p:cNvCxnSpPr/>
            <p:nvPr userDrawn="1"/>
          </p:nvCxnSpPr>
          <p:spPr bwMode="blackGray">
            <a:xfrm>
              <a:off x="0" y="6684264"/>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sp>
          <p:nvSpPr>
            <p:cNvPr id="142" name="main body box">
              <a:extLst>
                <a:ext uri="{FF2B5EF4-FFF2-40B4-BE49-F238E27FC236}">
                  <a16:creationId xmlns:a16="http://schemas.microsoft.com/office/drawing/2014/main" id="{971F9B34-45CC-49E1-8D54-75CCE459F143}"/>
                </a:ext>
              </a:extLst>
            </p:cNvPr>
            <p:cNvSpPr/>
            <p:nvPr userDrawn="1"/>
          </p:nvSpPr>
          <p:spPr bwMode="blackGray">
            <a:xfrm>
              <a:off x="554736" y="1709928"/>
              <a:ext cx="11082528" cy="4507992"/>
            </a:xfrm>
            <a:prstGeom prst="rect">
              <a:avLst/>
            </a:prstGeom>
            <a:noFill/>
            <a:ln w="12700">
              <a:solidFill>
                <a:srgbClr val="19D3C5">
                  <a:alpha val="50000"/>
                </a:srgbClr>
              </a:solidFill>
            </a:ln>
          </p:spPr>
          <p:txBody>
            <a:bodyPr vert="horz" wrap="square" lIns="68572" tIns="34286" rIns="68572" bIns="34286" numCol="1" anchor="t" anchorCtr="0" compatLnSpc="1">
              <a:prstTxWarp prst="textNoShape">
                <a:avLst/>
              </a:prstTxWarp>
              <a:noAutofit/>
            </a:bodyPr>
            <a:lstStyle/>
            <a:p>
              <a:endParaRPr lang="en-US" sz="992" dirty="0">
                <a:solidFill>
                  <a:schemeClr val="tx1"/>
                </a:solidFill>
                <a:latin typeface="+mn-lt"/>
              </a:endParaRPr>
            </a:p>
          </p:txBody>
        </p:sp>
        <p:cxnSp>
          <p:nvCxnSpPr>
            <p:cNvPr id="143" name="Straight Connector 142">
              <a:extLst>
                <a:ext uri="{FF2B5EF4-FFF2-40B4-BE49-F238E27FC236}">
                  <a16:creationId xmlns:a16="http://schemas.microsoft.com/office/drawing/2014/main" id="{4975051F-B1E9-4B77-B1CE-656C40400806}"/>
                </a:ext>
              </a:extLst>
            </p:cNvPr>
            <p:cNvCxnSpPr/>
            <p:nvPr userDrawn="1"/>
          </p:nvCxnSpPr>
          <p:spPr bwMode="blackGray">
            <a:xfrm>
              <a:off x="554736" y="2177796"/>
              <a:ext cx="11082528" cy="0"/>
            </a:xfrm>
            <a:prstGeom prst="line">
              <a:avLst/>
            </a:prstGeom>
            <a:noFill/>
            <a:ln w="12700">
              <a:solidFill>
                <a:srgbClr val="19D3C5">
                  <a:alpha val="50000"/>
                </a:srgbClr>
              </a:solidFill>
            </a:ln>
          </p:spPr>
        </p:cxnSp>
        <p:cxnSp>
          <p:nvCxnSpPr>
            <p:cNvPr id="144" name="Straight Connector 143">
              <a:extLst>
                <a:ext uri="{FF2B5EF4-FFF2-40B4-BE49-F238E27FC236}">
                  <a16:creationId xmlns:a16="http://schemas.microsoft.com/office/drawing/2014/main" id="{11499B0E-A65F-4C3C-9EF2-ACEEFC52BA10}"/>
                </a:ext>
              </a:extLst>
            </p:cNvPr>
            <p:cNvCxnSpPr/>
            <p:nvPr userDrawn="1"/>
          </p:nvCxnSpPr>
          <p:spPr bwMode="blackGray">
            <a:xfrm>
              <a:off x="554736" y="1711453"/>
              <a:ext cx="11082528" cy="0"/>
            </a:xfrm>
            <a:prstGeom prst="line">
              <a:avLst/>
            </a:prstGeom>
            <a:noFill/>
            <a:ln w="12700">
              <a:solidFill>
                <a:srgbClr val="19D3C5">
                  <a:alpha val="50000"/>
                </a:srgbClr>
              </a:solidFill>
            </a:ln>
          </p:spPr>
        </p:cxnSp>
      </p:grpSp>
      <p:sp>
        <p:nvSpPr>
          <p:cNvPr id="179" name="Sticker" hidden="1">
            <a:extLst>
              <a:ext uri="{FF2B5EF4-FFF2-40B4-BE49-F238E27FC236}">
                <a16:creationId xmlns:a16="http://schemas.microsoft.com/office/drawing/2014/main" id="{D5A3AED6-095A-4E0F-BBC2-F64956A5A35F}"/>
              </a:ext>
            </a:extLst>
          </p:cNvPr>
          <p:cNvSpPr txBox="1"/>
          <p:nvPr userDrawn="1"/>
        </p:nvSpPr>
        <p:spPr>
          <a:xfrm>
            <a:off x="416052" y="834828"/>
            <a:ext cx="450444" cy="123111"/>
          </a:xfrm>
          <a:prstGeom prst="rect">
            <a:avLst/>
          </a:prstGeom>
          <a:noFill/>
          <a:ln w="6350">
            <a:noFill/>
            <a:miter lim="800000"/>
          </a:ln>
        </p:spPr>
        <p:txBody>
          <a:bodyPr vert="horz" wrap="none" lIns="0" tIns="0" rIns="0" bIns="0" rtlCol="0">
            <a:spAutoFit/>
          </a:bodyPr>
          <a:lstStyle>
            <a:defPPr>
              <a:defRPr lang="en-US"/>
            </a:defPPr>
            <a:lvl1pPr>
              <a:spcBef>
                <a:spcPts val="300"/>
              </a:spcBef>
              <a:spcAft>
                <a:spcPts val="300"/>
              </a:spcAft>
              <a:buNone/>
              <a:defRPr sz="800" b="1" cap="all" baseline="0"/>
            </a:lvl1pPr>
          </a:lstStyle>
          <a:p>
            <a:pPr lvl="0"/>
            <a:r>
              <a:rPr lang="en-US" dirty="0"/>
              <a:t>STICKER</a:t>
            </a:r>
          </a:p>
        </p:txBody>
      </p:sp>
      <p:sp>
        <p:nvSpPr>
          <p:cNvPr id="181" name="Text Placeholder 2">
            <a:extLst>
              <a:ext uri="{FF2B5EF4-FFF2-40B4-BE49-F238E27FC236}">
                <a16:creationId xmlns:a16="http://schemas.microsoft.com/office/drawing/2014/main" id="{7250CB3F-D950-40B0-AE7A-A36A3C1D43B7}"/>
              </a:ext>
            </a:extLst>
          </p:cNvPr>
          <p:cNvSpPr>
            <a:spLocks noGrp="1"/>
          </p:cNvSpPr>
          <p:nvPr>
            <p:ph type="body" idx="1"/>
          </p:nvPr>
        </p:nvSpPr>
        <p:spPr>
          <a:xfrm>
            <a:off x="415925" y="2155825"/>
            <a:ext cx="2168863" cy="1446550"/>
          </a:xfrm>
          <a:prstGeom prst="rect">
            <a:avLst/>
          </a:prstGeom>
        </p:spPr>
        <p:txBody>
          <a:bodyPr vert="horz" wrap="square" lIns="0" tIns="0" rIns="0" bIns="0" rtlCol="0">
            <a:spAutoFit/>
          </a:bodyPr>
          <a:lstStyle/>
          <a:p>
            <a:pPr lvl="0"/>
            <a:r>
              <a:rPr lang="en-US" dirty="0"/>
              <a:t>Click to edit Master text styles</a:t>
            </a:r>
          </a:p>
          <a:p>
            <a:pPr marL="228600" lvl="1" indent="-225425" algn="l" defTabSz="914400" rtl="0" eaLnBrk="1" latinLnBrk="0" hangingPunct="1">
              <a:lnSpc>
                <a:spcPct val="100000"/>
              </a:lnSpc>
              <a:spcBef>
                <a:spcPts val="0"/>
              </a:spcBef>
              <a:spcAft>
                <a:spcPts val="300"/>
              </a:spcAft>
              <a:buSzPct val="110000"/>
              <a:buFont typeface="Wingdings" panose="05000000000000000000" pitchFamily="2" charset="2"/>
              <a:buChar char=""/>
            </a:pPr>
            <a:r>
              <a:rPr lang="en-US" dirty="0"/>
              <a:t>Second level</a:t>
            </a:r>
          </a:p>
          <a:p>
            <a:pPr marL="442913" lvl="2" indent="-214313" algn="l" defTabSz="914400" rtl="0" eaLnBrk="1" latinLnBrk="0" hangingPunct="1">
              <a:lnSpc>
                <a:spcPct val="100000"/>
              </a:lnSpc>
              <a:spcBef>
                <a:spcPts val="0"/>
              </a:spcBef>
              <a:spcAft>
                <a:spcPts val="300"/>
              </a:spcAft>
              <a:buSzPct val="110000"/>
              <a:buFont typeface="Arial" panose="020B0604020202020204" pitchFamily="34" charset="0"/>
              <a:buChar char="‒"/>
            </a:pPr>
            <a:r>
              <a:rPr lang="en-US" dirty="0"/>
              <a:t>Third level</a:t>
            </a:r>
          </a:p>
          <a:p>
            <a:pPr marL="598488" lvl="3" indent="-152400" algn="l" defTabSz="914400" rtl="0" eaLnBrk="1" latinLnBrk="0" hangingPunct="1">
              <a:lnSpc>
                <a:spcPct val="100000"/>
              </a:lnSpc>
              <a:spcBef>
                <a:spcPts val="0"/>
              </a:spcBef>
              <a:spcAft>
                <a:spcPts val="300"/>
              </a:spcAft>
              <a:buFont typeface="Arial" panose="020B0604020202020204" pitchFamily="34" charset="0"/>
              <a:buChar char="•"/>
            </a:pPr>
            <a:r>
              <a:rPr lang="en-US" dirty="0"/>
              <a:t>Fourth level</a:t>
            </a:r>
          </a:p>
          <a:p>
            <a:pPr marL="817563" lvl="4" indent="-147638" algn="l" defTabSz="914400" rtl="0" eaLnBrk="1" latinLnBrk="0" hangingPunct="1">
              <a:lnSpc>
                <a:spcPct val="100000"/>
              </a:lnSpc>
              <a:spcBef>
                <a:spcPts val="0"/>
              </a:spcBef>
              <a:spcAft>
                <a:spcPts val="300"/>
              </a:spcAft>
              <a:buSzPct val="100000"/>
              <a:buFont typeface="Arial" panose="020B0604020202020204" pitchFamily="34" charset="0"/>
              <a:buChar char="̶"/>
            </a:pPr>
            <a:r>
              <a:rPr lang="en-US" dirty="0"/>
              <a:t>Fifth level</a:t>
            </a:r>
          </a:p>
        </p:txBody>
      </p:sp>
      <p:sp>
        <p:nvSpPr>
          <p:cNvPr id="148" name="ACET" hidden="1">
            <a:extLst>
              <a:ext uri="{FF2B5EF4-FFF2-40B4-BE49-F238E27FC236}">
                <a16:creationId xmlns:a16="http://schemas.microsoft.com/office/drawing/2014/main" id="{E2A40DA4-2968-440F-8EF9-A748702F6C09}"/>
              </a:ext>
            </a:extLst>
          </p:cNvPr>
          <p:cNvSpPr txBox="1"/>
          <p:nvPr userDrawn="1">
            <p:custDataLst>
              <p:tags r:id="rId21"/>
            </p:custDataLst>
          </p:nvPr>
        </p:nvSpPr>
        <p:spPr>
          <a:xfrm>
            <a:off x="415925" y="2133600"/>
            <a:ext cx="3049253" cy="507831"/>
          </a:xfrm>
          <a:prstGeom prst="rect">
            <a:avLst/>
          </a:prstGeom>
        </p:spPr>
        <p:txBody>
          <a:bodyPr vert="horz" wrap="square" lIns="0" tIns="0" rIns="0" bIns="0" rtlCol="0">
            <a:spAutoFit/>
          </a:bodyPr>
          <a:lstStyle>
            <a:defPPr>
              <a:defRPr lang="en-US"/>
            </a:defPPr>
            <a:lvl1pPr lvl="0" indent="0">
              <a:lnSpc>
                <a:spcPct val="100000"/>
              </a:lnSpc>
              <a:spcBef>
                <a:spcPts val="0"/>
              </a:spcBef>
              <a:spcAft>
                <a:spcPts val="600"/>
              </a:spcAft>
              <a:buFont typeface="Segoe UI" panose="020B0502040204020203" pitchFamily="34" charset="0"/>
              <a:buChar char="​"/>
              <a:defRPr sz="1600" b="1">
                <a:cs typeface="Arial" panose="020B0604020202020204" pitchFamily="34" charset="0"/>
              </a:defRPr>
            </a:lvl1pPr>
            <a:lvl2pPr marL="228600" lvl="1" indent="-225425">
              <a:lnSpc>
                <a:spcPct val="100000"/>
              </a:lnSpc>
              <a:spcBef>
                <a:spcPts val="0"/>
              </a:spcBef>
              <a:spcAft>
                <a:spcPts val="300"/>
              </a:spcAft>
              <a:buSzPct val="110000"/>
              <a:buFont typeface="Wingdings" panose="05000000000000000000" pitchFamily="2" charset="2"/>
              <a:buChar char=""/>
              <a:defRPr sz="1600"/>
            </a:lvl2pPr>
            <a:lvl3pPr marL="442913" lvl="2" indent="-214313">
              <a:lnSpc>
                <a:spcPct val="100000"/>
              </a:lnSpc>
              <a:spcBef>
                <a:spcPts val="0"/>
              </a:spcBef>
              <a:spcAft>
                <a:spcPts val="300"/>
              </a:spcAft>
              <a:buSzPct val="110000"/>
              <a:buFont typeface="Arial" panose="020B0604020202020204" pitchFamily="34" charset="0"/>
              <a:buChar char="‒"/>
              <a:defRPr sz="1600"/>
            </a:lvl3pPr>
            <a:lvl4pPr marL="598488" lvl="3" indent="-152400">
              <a:lnSpc>
                <a:spcPct val="100000"/>
              </a:lnSpc>
              <a:spcBef>
                <a:spcPts val="0"/>
              </a:spcBef>
              <a:spcAft>
                <a:spcPts val="300"/>
              </a:spcAft>
              <a:buFont typeface="Arial" panose="020B0604020202020204" pitchFamily="34" charset="0"/>
              <a:buChar char="•"/>
              <a:defRPr sz="1600"/>
            </a:lvl4pPr>
            <a:lvl5pPr marL="817563" lvl="4" indent="-147638">
              <a:lnSpc>
                <a:spcPct val="100000"/>
              </a:lnSpc>
              <a:spcBef>
                <a:spcPts val="0"/>
              </a:spcBef>
              <a:spcAft>
                <a:spcPts val="300"/>
              </a:spcAft>
              <a:buSzPct val="100000"/>
              <a:buFont typeface="Arial" panose="020B0604020202020204" pitchFamily="34" charset="0"/>
              <a:buChar char="̶"/>
              <a:defRPr sz="160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lvl="0"/>
            <a:r>
              <a:rPr lang="en-US" sz="1400" dirty="0"/>
              <a:t>Above Chart Exhibit Title</a:t>
            </a:r>
          </a:p>
          <a:p>
            <a:pPr lvl="0"/>
            <a:r>
              <a:rPr lang="en-US" sz="1400" b="0" dirty="0"/>
              <a:t>Unit of Measure</a:t>
            </a:r>
          </a:p>
        </p:txBody>
      </p:sp>
      <p:grpSp>
        <p:nvGrpSpPr>
          <p:cNvPr id="146" name="LegendBoxes" hidden="1">
            <a:extLst>
              <a:ext uri="{FF2B5EF4-FFF2-40B4-BE49-F238E27FC236}">
                <a16:creationId xmlns:a16="http://schemas.microsoft.com/office/drawing/2014/main" id="{E0A09D9C-D3DD-4743-8AAB-92B033D79258}"/>
              </a:ext>
            </a:extLst>
          </p:cNvPr>
          <p:cNvGrpSpPr/>
          <p:nvPr userDrawn="1"/>
        </p:nvGrpSpPr>
        <p:grpSpPr>
          <a:xfrm>
            <a:off x="7892047" y="4340399"/>
            <a:ext cx="835901" cy="1686504"/>
            <a:chOff x="7756825" y="4379430"/>
            <a:chExt cx="835901" cy="1686504"/>
          </a:xfrm>
        </p:grpSpPr>
        <p:sp>
          <p:nvSpPr>
            <p:cNvPr id="170" name="RectangleLegend1">
              <a:extLst>
                <a:ext uri="{FF2B5EF4-FFF2-40B4-BE49-F238E27FC236}">
                  <a16:creationId xmlns:a16="http://schemas.microsoft.com/office/drawing/2014/main" id="{88A1A98E-82C7-42FC-B1A4-DFC0CB3162DC}"/>
                </a:ext>
              </a:extLst>
            </p:cNvPr>
            <p:cNvSpPr/>
            <p:nvPr/>
          </p:nvSpPr>
          <p:spPr>
            <a:xfrm>
              <a:off x="7756825" y="4385399"/>
              <a:ext cx="172729" cy="172729"/>
            </a:xfrm>
            <a:prstGeom prst="rect">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200" dirty="0">
                <a:solidFill>
                  <a:schemeClr val="tx1"/>
                </a:solidFill>
              </a:endParaRPr>
            </a:p>
          </p:txBody>
        </p:sp>
        <p:sp>
          <p:nvSpPr>
            <p:cNvPr id="171" name="RectangleLegend2">
              <a:extLst>
                <a:ext uri="{FF2B5EF4-FFF2-40B4-BE49-F238E27FC236}">
                  <a16:creationId xmlns:a16="http://schemas.microsoft.com/office/drawing/2014/main" id="{9C048AB1-C464-4D6F-8542-20BB621C3951}"/>
                </a:ext>
              </a:extLst>
            </p:cNvPr>
            <p:cNvSpPr/>
            <p:nvPr/>
          </p:nvSpPr>
          <p:spPr>
            <a:xfrm>
              <a:off x="7756825" y="4764897"/>
              <a:ext cx="172729" cy="172729"/>
            </a:xfrm>
            <a:prstGeom prst="rect">
              <a:avLst/>
            </a:prstGeom>
            <a:solidFill>
              <a:schemeClr val="accent2"/>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200" dirty="0">
                <a:solidFill>
                  <a:schemeClr val="tx1"/>
                </a:solidFill>
              </a:endParaRPr>
            </a:p>
          </p:txBody>
        </p:sp>
        <p:sp>
          <p:nvSpPr>
            <p:cNvPr id="172" name="RectangleLegend3">
              <a:extLst>
                <a:ext uri="{FF2B5EF4-FFF2-40B4-BE49-F238E27FC236}">
                  <a16:creationId xmlns:a16="http://schemas.microsoft.com/office/drawing/2014/main" id="{72798CE4-73A9-4948-B732-0FD23AA43B71}"/>
                </a:ext>
              </a:extLst>
            </p:cNvPr>
            <p:cNvSpPr/>
            <p:nvPr/>
          </p:nvSpPr>
          <p:spPr>
            <a:xfrm>
              <a:off x="7756825" y="5138493"/>
              <a:ext cx="172729" cy="172729"/>
            </a:xfrm>
            <a:prstGeom prst="rect">
              <a:avLst/>
            </a:prstGeom>
            <a:solidFill>
              <a:schemeClr val="accent3"/>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200" dirty="0">
                <a:solidFill>
                  <a:schemeClr val="tx1"/>
                </a:solidFill>
              </a:endParaRPr>
            </a:p>
          </p:txBody>
        </p:sp>
        <p:sp>
          <p:nvSpPr>
            <p:cNvPr id="180" name="RectangleLegend4">
              <a:extLst>
                <a:ext uri="{FF2B5EF4-FFF2-40B4-BE49-F238E27FC236}">
                  <a16:creationId xmlns:a16="http://schemas.microsoft.com/office/drawing/2014/main" id="{9229CD5B-B0FB-4386-8A71-B426DB05803D}"/>
                </a:ext>
              </a:extLst>
            </p:cNvPr>
            <p:cNvSpPr/>
            <p:nvPr/>
          </p:nvSpPr>
          <p:spPr>
            <a:xfrm>
              <a:off x="7756825" y="5512089"/>
              <a:ext cx="172729" cy="172729"/>
            </a:xfrm>
            <a:prstGeom prst="rect">
              <a:avLst/>
            </a:prstGeom>
            <a:solidFill>
              <a:schemeClr val="accent4"/>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200" dirty="0">
                <a:solidFill>
                  <a:schemeClr val="tx1"/>
                </a:solidFill>
              </a:endParaRPr>
            </a:p>
          </p:txBody>
        </p:sp>
        <p:sp>
          <p:nvSpPr>
            <p:cNvPr id="182" name="RectangleLegend5">
              <a:extLst>
                <a:ext uri="{FF2B5EF4-FFF2-40B4-BE49-F238E27FC236}">
                  <a16:creationId xmlns:a16="http://schemas.microsoft.com/office/drawing/2014/main" id="{EBBB8262-1858-4898-9E36-00D0CE90C681}"/>
                </a:ext>
              </a:extLst>
            </p:cNvPr>
            <p:cNvSpPr/>
            <p:nvPr/>
          </p:nvSpPr>
          <p:spPr>
            <a:xfrm>
              <a:off x="7756825" y="5885685"/>
              <a:ext cx="172729" cy="172729"/>
            </a:xfrm>
            <a:prstGeom prst="rect">
              <a:avLst/>
            </a:prstGeom>
            <a:solidFill>
              <a:schemeClr val="accent5"/>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200" dirty="0">
                <a:solidFill>
                  <a:schemeClr val="tx1"/>
                </a:solidFill>
              </a:endParaRPr>
            </a:p>
          </p:txBody>
        </p:sp>
        <p:sp>
          <p:nvSpPr>
            <p:cNvPr id="183" name="Legend1">
              <a:extLst>
                <a:ext uri="{FF2B5EF4-FFF2-40B4-BE49-F238E27FC236}">
                  <a16:creationId xmlns:a16="http://schemas.microsoft.com/office/drawing/2014/main" id="{690BCB96-7AFD-491F-A0D7-8C9687DC0B8E}"/>
                </a:ext>
              </a:extLst>
            </p:cNvPr>
            <p:cNvSpPr txBox="1"/>
            <p:nvPr/>
          </p:nvSpPr>
          <p:spPr>
            <a:xfrm>
              <a:off x="8082971" y="4379430"/>
              <a:ext cx="509755" cy="184666"/>
            </a:xfrm>
            <a:prstGeom prst="rect">
              <a:avLst/>
            </a:prstGeom>
            <a:noFill/>
            <a:ln>
              <a:noFill/>
              <a:miter lim="800000"/>
            </a:ln>
          </p:spPr>
          <p:txBody>
            <a:bodyPr wrap="none" lIns="0" tIns="0" rIns="0" bIns="0" rtlCol="0" anchor="ctr" anchorCtr="0">
              <a:spAutoFit/>
            </a:bodyPr>
            <a:lstStyle/>
            <a:p>
              <a:pPr>
                <a:spcAft>
                  <a:spcPts val="600"/>
                </a:spcAft>
              </a:pPr>
              <a:r>
                <a:rPr lang="en-US" sz="1200" dirty="0"/>
                <a:t>Legend</a:t>
              </a:r>
            </a:p>
          </p:txBody>
        </p:sp>
        <p:sp>
          <p:nvSpPr>
            <p:cNvPr id="184" name="Legend2">
              <a:extLst>
                <a:ext uri="{FF2B5EF4-FFF2-40B4-BE49-F238E27FC236}">
                  <a16:creationId xmlns:a16="http://schemas.microsoft.com/office/drawing/2014/main" id="{6631EB21-9D00-4FBD-94AF-A25EAFEBB9CF}"/>
                </a:ext>
              </a:extLst>
            </p:cNvPr>
            <p:cNvSpPr txBox="1"/>
            <p:nvPr/>
          </p:nvSpPr>
          <p:spPr>
            <a:xfrm>
              <a:off x="8082971" y="4758928"/>
              <a:ext cx="509755" cy="184666"/>
            </a:xfrm>
            <a:prstGeom prst="rect">
              <a:avLst/>
            </a:prstGeom>
            <a:noFill/>
            <a:ln>
              <a:noFill/>
              <a:miter lim="800000"/>
            </a:ln>
          </p:spPr>
          <p:txBody>
            <a:bodyPr wrap="none" lIns="0" tIns="0" rIns="0" bIns="0" rtlCol="0" anchor="ctr" anchorCtr="0">
              <a:spAutoFit/>
            </a:bodyPr>
            <a:lstStyle/>
            <a:p>
              <a:pPr>
                <a:spcAft>
                  <a:spcPts val="600"/>
                </a:spcAft>
              </a:pPr>
              <a:r>
                <a:rPr lang="en-US" sz="1200" dirty="0"/>
                <a:t>Legend</a:t>
              </a:r>
            </a:p>
          </p:txBody>
        </p:sp>
        <p:sp>
          <p:nvSpPr>
            <p:cNvPr id="185" name="Legend3">
              <a:extLst>
                <a:ext uri="{FF2B5EF4-FFF2-40B4-BE49-F238E27FC236}">
                  <a16:creationId xmlns:a16="http://schemas.microsoft.com/office/drawing/2014/main" id="{46AC9C09-CF67-4EBE-B41B-1B4F52F66DEE}"/>
                </a:ext>
              </a:extLst>
            </p:cNvPr>
            <p:cNvSpPr txBox="1"/>
            <p:nvPr/>
          </p:nvSpPr>
          <p:spPr>
            <a:xfrm>
              <a:off x="8082971" y="5138426"/>
              <a:ext cx="509755" cy="184666"/>
            </a:xfrm>
            <a:prstGeom prst="rect">
              <a:avLst/>
            </a:prstGeom>
            <a:noFill/>
            <a:ln>
              <a:noFill/>
              <a:miter lim="800000"/>
            </a:ln>
          </p:spPr>
          <p:txBody>
            <a:bodyPr wrap="none" lIns="0" tIns="0" rIns="0" bIns="0" rtlCol="0" anchor="ctr" anchorCtr="0">
              <a:spAutoFit/>
            </a:bodyPr>
            <a:lstStyle/>
            <a:p>
              <a:pPr>
                <a:spcAft>
                  <a:spcPts val="600"/>
                </a:spcAft>
              </a:pPr>
              <a:r>
                <a:rPr lang="en-US" sz="1200" dirty="0"/>
                <a:t>Legend</a:t>
              </a:r>
            </a:p>
          </p:txBody>
        </p:sp>
        <p:sp>
          <p:nvSpPr>
            <p:cNvPr id="186" name="Legend4">
              <a:extLst>
                <a:ext uri="{FF2B5EF4-FFF2-40B4-BE49-F238E27FC236}">
                  <a16:creationId xmlns:a16="http://schemas.microsoft.com/office/drawing/2014/main" id="{AED040D5-B940-4CD6-AADF-D6523BA11478}"/>
                </a:ext>
              </a:extLst>
            </p:cNvPr>
            <p:cNvSpPr txBox="1"/>
            <p:nvPr/>
          </p:nvSpPr>
          <p:spPr>
            <a:xfrm>
              <a:off x="8082971" y="5509847"/>
              <a:ext cx="509755" cy="184666"/>
            </a:xfrm>
            <a:prstGeom prst="rect">
              <a:avLst/>
            </a:prstGeom>
            <a:noFill/>
            <a:ln>
              <a:noFill/>
              <a:miter lim="800000"/>
            </a:ln>
          </p:spPr>
          <p:txBody>
            <a:bodyPr wrap="none" lIns="0" tIns="0" rIns="0" bIns="0" rtlCol="0" anchor="ctr" anchorCtr="0">
              <a:spAutoFit/>
            </a:bodyPr>
            <a:lstStyle/>
            <a:p>
              <a:pPr>
                <a:spcAft>
                  <a:spcPts val="600"/>
                </a:spcAft>
              </a:pPr>
              <a:r>
                <a:rPr lang="en-US" sz="1200" dirty="0"/>
                <a:t>Legend</a:t>
              </a:r>
            </a:p>
          </p:txBody>
        </p:sp>
        <p:sp>
          <p:nvSpPr>
            <p:cNvPr id="187" name="Legend5">
              <a:extLst>
                <a:ext uri="{FF2B5EF4-FFF2-40B4-BE49-F238E27FC236}">
                  <a16:creationId xmlns:a16="http://schemas.microsoft.com/office/drawing/2014/main" id="{52D09B84-696F-4924-9269-DCE81E7805E6}"/>
                </a:ext>
              </a:extLst>
            </p:cNvPr>
            <p:cNvSpPr txBox="1"/>
            <p:nvPr/>
          </p:nvSpPr>
          <p:spPr>
            <a:xfrm>
              <a:off x="8082970" y="5881268"/>
              <a:ext cx="509755" cy="184666"/>
            </a:xfrm>
            <a:prstGeom prst="rect">
              <a:avLst/>
            </a:prstGeom>
            <a:noFill/>
            <a:ln>
              <a:noFill/>
              <a:miter lim="800000"/>
            </a:ln>
          </p:spPr>
          <p:txBody>
            <a:bodyPr wrap="none" lIns="0" tIns="0" rIns="0" bIns="0" rtlCol="0" anchor="ctr" anchorCtr="0">
              <a:spAutoFit/>
            </a:bodyPr>
            <a:lstStyle/>
            <a:p>
              <a:pPr>
                <a:spcAft>
                  <a:spcPts val="600"/>
                </a:spcAft>
              </a:pPr>
              <a:r>
                <a:rPr lang="en-US" sz="1200" dirty="0"/>
                <a:t>Legend</a:t>
              </a:r>
            </a:p>
          </p:txBody>
        </p:sp>
      </p:grpSp>
      <p:grpSp>
        <p:nvGrpSpPr>
          <p:cNvPr id="188" name="LegendLines" hidden="1">
            <a:extLst>
              <a:ext uri="{FF2B5EF4-FFF2-40B4-BE49-F238E27FC236}">
                <a16:creationId xmlns:a16="http://schemas.microsoft.com/office/drawing/2014/main" id="{151703DE-CFCE-4548-825F-C0AE80B43A82}"/>
              </a:ext>
            </a:extLst>
          </p:cNvPr>
          <p:cNvGrpSpPr/>
          <p:nvPr userDrawn="1"/>
        </p:nvGrpSpPr>
        <p:grpSpPr>
          <a:xfrm>
            <a:off x="7601970" y="3209317"/>
            <a:ext cx="1125978" cy="927508"/>
            <a:chOff x="7495285" y="2250552"/>
            <a:chExt cx="1125978" cy="927508"/>
          </a:xfrm>
        </p:grpSpPr>
        <p:sp>
          <p:nvSpPr>
            <p:cNvPr id="189" name="Legend1">
              <a:extLst>
                <a:ext uri="{FF2B5EF4-FFF2-40B4-BE49-F238E27FC236}">
                  <a16:creationId xmlns:a16="http://schemas.microsoft.com/office/drawing/2014/main" id="{B11C0E3E-1598-4BDF-A6AD-638C23A0834B}"/>
                </a:ext>
              </a:extLst>
            </p:cNvPr>
            <p:cNvSpPr txBox="1"/>
            <p:nvPr/>
          </p:nvSpPr>
          <p:spPr>
            <a:xfrm>
              <a:off x="8111508" y="2250552"/>
              <a:ext cx="509755" cy="184666"/>
            </a:xfrm>
            <a:prstGeom prst="rect">
              <a:avLst/>
            </a:prstGeom>
            <a:noFill/>
            <a:ln>
              <a:noFill/>
              <a:miter lim="800000"/>
            </a:ln>
          </p:spPr>
          <p:txBody>
            <a:bodyPr wrap="none" lIns="0" tIns="0" rIns="0" bIns="0" rtlCol="0" anchor="ctr" anchorCtr="0">
              <a:spAutoFit/>
            </a:bodyPr>
            <a:lstStyle/>
            <a:p>
              <a:pPr>
                <a:spcAft>
                  <a:spcPts val="600"/>
                </a:spcAft>
              </a:pPr>
              <a:r>
                <a:rPr lang="en-US" sz="1200" dirty="0"/>
                <a:t>Legend</a:t>
              </a:r>
            </a:p>
          </p:txBody>
        </p:sp>
        <p:sp>
          <p:nvSpPr>
            <p:cNvPr id="190" name="Legend2">
              <a:extLst>
                <a:ext uri="{FF2B5EF4-FFF2-40B4-BE49-F238E27FC236}">
                  <a16:creationId xmlns:a16="http://schemas.microsoft.com/office/drawing/2014/main" id="{2649E328-C652-4C95-8812-29D30433774C}"/>
                </a:ext>
              </a:extLst>
            </p:cNvPr>
            <p:cNvSpPr txBox="1"/>
            <p:nvPr/>
          </p:nvSpPr>
          <p:spPr>
            <a:xfrm>
              <a:off x="8111508" y="2621973"/>
              <a:ext cx="509755" cy="184666"/>
            </a:xfrm>
            <a:prstGeom prst="rect">
              <a:avLst/>
            </a:prstGeom>
            <a:noFill/>
            <a:ln>
              <a:noFill/>
              <a:miter lim="800000"/>
            </a:ln>
          </p:spPr>
          <p:txBody>
            <a:bodyPr wrap="none" lIns="0" tIns="0" rIns="0" bIns="0" rtlCol="0" anchor="ctr" anchorCtr="0">
              <a:spAutoFit/>
            </a:bodyPr>
            <a:lstStyle/>
            <a:p>
              <a:pPr>
                <a:spcAft>
                  <a:spcPts val="600"/>
                </a:spcAft>
              </a:pPr>
              <a:r>
                <a:rPr lang="en-US" sz="1200" dirty="0"/>
                <a:t>Legend</a:t>
              </a:r>
            </a:p>
          </p:txBody>
        </p:sp>
        <p:sp>
          <p:nvSpPr>
            <p:cNvPr id="191" name="Legend3">
              <a:extLst>
                <a:ext uri="{FF2B5EF4-FFF2-40B4-BE49-F238E27FC236}">
                  <a16:creationId xmlns:a16="http://schemas.microsoft.com/office/drawing/2014/main" id="{C4CE84D4-139F-41DF-B0D0-885FDBBEC903}"/>
                </a:ext>
              </a:extLst>
            </p:cNvPr>
            <p:cNvSpPr txBox="1"/>
            <p:nvPr/>
          </p:nvSpPr>
          <p:spPr>
            <a:xfrm>
              <a:off x="8111508" y="2993394"/>
              <a:ext cx="509755" cy="184666"/>
            </a:xfrm>
            <a:prstGeom prst="rect">
              <a:avLst/>
            </a:prstGeom>
            <a:noFill/>
            <a:ln>
              <a:noFill/>
              <a:miter lim="800000"/>
            </a:ln>
          </p:spPr>
          <p:txBody>
            <a:bodyPr wrap="none" lIns="0" tIns="0" rIns="0" bIns="0" rtlCol="0" anchor="ctr" anchorCtr="0">
              <a:spAutoFit/>
            </a:bodyPr>
            <a:lstStyle/>
            <a:p>
              <a:pPr>
                <a:spcAft>
                  <a:spcPts val="600"/>
                </a:spcAft>
              </a:pPr>
              <a:r>
                <a:rPr lang="en-US" sz="1200" dirty="0"/>
                <a:t>Legend</a:t>
              </a:r>
            </a:p>
          </p:txBody>
        </p:sp>
        <p:sp>
          <p:nvSpPr>
            <p:cNvPr id="192" name="LineLegend3">
              <a:extLst>
                <a:ext uri="{FF2B5EF4-FFF2-40B4-BE49-F238E27FC236}">
                  <a16:creationId xmlns:a16="http://schemas.microsoft.com/office/drawing/2014/main" id="{47146DE1-2652-4995-8E31-5E4D0DF1299F}"/>
                </a:ext>
              </a:extLst>
            </p:cNvPr>
            <p:cNvSpPr>
              <a:spLocks noChangeShapeType="1"/>
            </p:cNvSpPr>
            <p:nvPr/>
          </p:nvSpPr>
          <p:spPr bwMode="gray">
            <a:xfrm>
              <a:off x="7495285" y="3084175"/>
              <a:ext cx="457200" cy="0"/>
            </a:xfrm>
            <a:prstGeom prst="line">
              <a:avLst/>
            </a:prstGeom>
            <a:noFill/>
            <a:ln w="28575">
              <a:solidFill>
                <a:schemeClr val="accent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endParaRPr lang="en-US" sz="1200" baseline="0" dirty="0">
                <a:latin typeface="+mn-lt"/>
                <a:ea typeface="+mn-ea"/>
              </a:endParaRPr>
            </a:p>
          </p:txBody>
        </p:sp>
        <p:sp>
          <p:nvSpPr>
            <p:cNvPr id="193" name="LineLegend2">
              <a:extLst>
                <a:ext uri="{FF2B5EF4-FFF2-40B4-BE49-F238E27FC236}">
                  <a16:creationId xmlns:a16="http://schemas.microsoft.com/office/drawing/2014/main" id="{064840E9-E668-4FB9-8155-45041706FB60}"/>
                </a:ext>
              </a:extLst>
            </p:cNvPr>
            <p:cNvSpPr>
              <a:spLocks noChangeShapeType="1"/>
            </p:cNvSpPr>
            <p:nvPr/>
          </p:nvSpPr>
          <p:spPr bwMode="gray">
            <a:xfrm>
              <a:off x="7495285" y="2710816"/>
              <a:ext cx="457200" cy="0"/>
            </a:xfrm>
            <a:prstGeom prst="line">
              <a:avLst/>
            </a:prstGeom>
            <a:noFill/>
            <a:ln w="28575">
              <a:solidFill>
                <a:schemeClr val="accent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endParaRPr lang="en-US" sz="1200" baseline="0" dirty="0">
                <a:latin typeface="+mn-lt"/>
                <a:ea typeface="+mn-ea"/>
              </a:endParaRPr>
            </a:p>
          </p:txBody>
        </p:sp>
        <p:sp>
          <p:nvSpPr>
            <p:cNvPr id="194" name="LineLegend1">
              <a:extLst>
                <a:ext uri="{FF2B5EF4-FFF2-40B4-BE49-F238E27FC236}">
                  <a16:creationId xmlns:a16="http://schemas.microsoft.com/office/drawing/2014/main" id="{9781F686-7F56-4F84-95A4-CE611F695364}"/>
                </a:ext>
              </a:extLst>
            </p:cNvPr>
            <p:cNvSpPr>
              <a:spLocks noChangeShapeType="1"/>
            </p:cNvSpPr>
            <p:nvPr/>
          </p:nvSpPr>
          <p:spPr bwMode="gray">
            <a:xfrm>
              <a:off x="7495285" y="2342885"/>
              <a:ext cx="457200" cy="0"/>
            </a:xfrm>
            <a:prstGeom prst="line">
              <a:avLst/>
            </a:prstGeom>
            <a:noFill/>
            <a:ln w="28575">
              <a:solidFill>
                <a:schemeClr val="accent1"/>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endParaRPr lang="en-US" sz="1200" baseline="0" dirty="0">
                <a:latin typeface="+mn-lt"/>
                <a:ea typeface="+mn-ea"/>
              </a:endParaRPr>
            </a:p>
          </p:txBody>
        </p:sp>
      </p:grpSp>
      <p:grpSp>
        <p:nvGrpSpPr>
          <p:cNvPr id="195" name="LegendMoons" hidden="1">
            <a:extLst>
              <a:ext uri="{FF2B5EF4-FFF2-40B4-BE49-F238E27FC236}">
                <a16:creationId xmlns:a16="http://schemas.microsoft.com/office/drawing/2014/main" id="{76210C5F-BCAF-41E4-882C-D8F83DEBB10A}"/>
              </a:ext>
            </a:extLst>
          </p:cNvPr>
          <p:cNvGrpSpPr/>
          <p:nvPr userDrawn="1"/>
        </p:nvGrpSpPr>
        <p:grpSpPr>
          <a:xfrm>
            <a:off x="7865561" y="1289273"/>
            <a:ext cx="862387" cy="1731859"/>
            <a:chOff x="7723680" y="1702457"/>
            <a:chExt cx="862387" cy="1731859"/>
          </a:xfrm>
        </p:grpSpPr>
        <p:sp>
          <p:nvSpPr>
            <p:cNvPr id="196" name="Legend1">
              <a:extLst>
                <a:ext uri="{FF2B5EF4-FFF2-40B4-BE49-F238E27FC236}">
                  <a16:creationId xmlns:a16="http://schemas.microsoft.com/office/drawing/2014/main" id="{E69A0B3A-CBDC-43DC-B25C-92877F56162D}"/>
                </a:ext>
              </a:extLst>
            </p:cNvPr>
            <p:cNvSpPr txBox="1"/>
            <p:nvPr/>
          </p:nvSpPr>
          <p:spPr>
            <a:xfrm>
              <a:off x="8076312" y="1725205"/>
              <a:ext cx="509755" cy="184666"/>
            </a:xfrm>
            <a:prstGeom prst="rect">
              <a:avLst/>
            </a:prstGeom>
            <a:noFill/>
            <a:ln>
              <a:noFill/>
              <a:miter lim="800000"/>
            </a:ln>
          </p:spPr>
          <p:txBody>
            <a:bodyPr wrap="none" lIns="0" tIns="0" rIns="0" bIns="0" rtlCol="0" anchor="ctr" anchorCtr="0">
              <a:spAutoFit/>
            </a:bodyPr>
            <a:lstStyle/>
            <a:p>
              <a:pPr>
                <a:spcAft>
                  <a:spcPts val="600"/>
                </a:spcAft>
              </a:pPr>
              <a:r>
                <a:rPr lang="en-US" sz="1200" dirty="0"/>
                <a:t>Legend</a:t>
              </a:r>
            </a:p>
          </p:txBody>
        </p:sp>
        <p:sp>
          <p:nvSpPr>
            <p:cNvPr id="197" name="Legend2">
              <a:extLst>
                <a:ext uri="{FF2B5EF4-FFF2-40B4-BE49-F238E27FC236}">
                  <a16:creationId xmlns:a16="http://schemas.microsoft.com/office/drawing/2014/main" id="{BA11DA3E-0006-45D3-B28B-28A0D00149F6}"/>
                </a:ext>
              </a:extLst>
            </p:cNvPr>
            <p:cNvSpPr txBox="1"/>
            <p:nvPr/>
          </p:nvSpPr>
          <p:spPr>
            <a:xfrm>
              <a:off x="8076312" y="2100664"/>
              <a:ext cx="509755" cy="184666"/>
            </a:xfrm>
            <a:prstGeom prst="rect">
              <a:avLst/>
            </a:prstGeom>
            <a:noFill/>
            <a:ln>
              <a:noFill/>
              <a:miter lim="800000"/>
            </a:ln>
          </p:spPr>
          <p:txBody>
            <a:bodyPr wrap="none" lIns="0" tIns="0" rIns="0" bIns="0" rtlCol="0" anchor="ctr" anchorCtr="0">
              <a:spAutoFit/>
            </a:bodyPr>
            <a:lstStyle/>
            <a:p>
              <a:pPr>
                <a:spcAft>
                  <a:spcPts val="600"/>
                </a:spcAft>
              </a:pPr>
              <a:r>
                <a:rPr lang="en-US" sz="1200" dirty="0"/>
                <a:t>Legend</a:t>
              </a:r>
            </a:p>
          </p:txBody>
        </p:sp>
        <p:sp>
          <p:nvSpPr>
            <p:cNvPr id="198" name="Legend3">
              <a:extLst>
                <a:ext uri="{FF2B5EF4-FFF2-40B4-BE49-F238E27FC236}">
                  <a16:creationId xmlns:a16="http://schemas.microsoft.com/office/drawing/2014/main" id="{B849E806-DD0E-4BD7-8815-B8CF18C58A5F}"/>
                </a:ext>
              </a:extLst>
            </p:cNvPr>
            <p:cNvSpPr txBox="1"/>
            <p:nvPr/>
          </p:nvSpPr>
          <p:spPr>
            <a:xfrm>
              <a:off x="8076312" y="2476123"/>
              <a:ext cx="509755" cy="184666"/>
            </a:xfrm>
            <a:prstGeom prst="rect">
              <a:avLst/>
            </a:prstGeom>
            <a:noFill/>
            <a:ln>
              <a:noFill/>
              <a:miter lim="800000"/>
            </a:ln>
          </p:spPr>
          <p:txBody>
            <a:bodyPr wrap="none" lIns="0" tIns="0" rIns="0" bIns="0" rtlCol="0" anchor="ctr" anchorCtr="0">
              <a:spAutoFit/>
            </a:bodyPr>
            <a:lstStyle/>
            <a:p>
              <a:pPr>
                <a:spcAft>
                  <a:spcPts val="600"/>
                </a:spcAft>
              </a:pPr>
              <a:r>
                <a:rPr lang="en-US" sz="1200" dirty="0"/>
                <a:t>Legend</a:t>
              </a:r>
            </a:p>
          </p:txBody>
        </p:sp>
        <p:sp>
          <p:nvSpPr>
            <p:cNvPr id="199" name="Legend4">
              <a:extLst>
                <a:ext uri="{FF2B5EF4-FFF2-40B4-BE49-F238E27FC236}">
                  <a16:creationId xmlns:a16="http://schemas.microsoft.com/office/drawing/2014/main" id="{C3FE2AB4-2647-482F-89E1-54234E787BF4}"/>
                </a:ext>
              </a:extLst>
            </p:cNvPr>
            <p:cNvSpPr txBox="1"/>
            <p:nvPr/>
          </p:nvSpPr>
          <p:spPr>
            <a:xfrm>
              <a:off x="8076312" y="2851582"/>
              <a:ext cx="509755" cy="184666"/>
            </a:xfrm>
            <a:prstGeom prst="rect">
              <a:avLst/>
            </a:prstGeom>
            <a:noFill/>
            <a:ln>
              <a:noFill/>
              <a:miter lim="800000"/>
            </a:ln>
          </p:spPr>
          <p:txBody>
            <a:bodyPr wrap="none" lIns="0" tIns="0" rIns="0" bIns="0" rtlCol="0" anchor="ctr" anchorCtr="0">
              <a:spAutoFit/>
            </a:bodyPr>
            <a:lstStyle/>
            <a:p>
              <a:pPr>
                <a:spcAft>
                  <a:spcPts val="600"/>
                </a:spcAft>
              </a:pPr>
              <a:r>
                <a:rPr lang="en-US" sz="1200" dirty="0"/>
                <a:t>Legend</a:t>
              </a:r>
            </a:p>
          </p:txBody>
        </p:sp>
        <p:sp>
          <p:nvSpPr>
            <p:cNvPr id="200" name="Legend5">
              <a:extLst>
                <a:ext uri="{FF2B5EF4-FFF2-40B4-BE49-F238E27FC236}">
                  <a16:creationId xmlns:a16="http://schemas.microsoft.com/office/drawing/2014/main" id="{52E11976-AAE5-431F-8148-629907683956}"/>
                </a:ext>
              </a:extLst>
            </p:cNvPr>
            <p:cNvSpPr txBox="1"/>
            <p:nvPr/>
          </p:nvSpPr>
          <p:spPr>
            <a:xfrm>
              <a:off x="8076312" y="3227043"/>
              <a:ext cx="509755" cy="184666"/>
            </a:xfrm>
            <a:prstGeom prst="rect">
              <a:avLst/>
            </a:prstGeom>
            <a:noFill/>
            <a:ln>
              <a:noFill/>
              <a:miter lim="800000"/>
            </a:ln>
          </p:spPr>
          <p:txBody>
            <a:bodyPr wrap="none" lIns="0" tIns="0" rIns="0" bIns="0" rtlCol="0" anchor="ctr" anchorCtr="0">
              <a:spAutoFit/>
            </a:bodyPr>
            <a:lstStyle/>
            <a:p>
              <a:pPr>
                <a:spcAft>
                  <a:spcPts val="600"/>
                </a:spcAft>
              </a:pPr>
              <a:r>
                <a:rPr lang="en-US" sz="1200" dirty="0"/>
                <a:t>Legend</a:t>
              </a:r>
            </a:p>
          </p:txBody>
        </p:sp>
        <p:grpSp>
          <p:nvGrpSpPr>
            <p:cNvPr id="201" name="MoonLegend1">
              <a:extLst>
                <a:ext uri="{FF2B5EF4-FFF2-40B4-BE49-F238E27FC236}">
                  <a16:creationId xmlns:a16="http://schemas.microsoft.com/office/drawing/2014/main" id="{6A7F292C-CAF1-4B26-B85A-993CE5F5557B}"/>
                </a:ext>
              </a:extLst>
            </p:cNvPr>
            <p:cNvGrpSpPr>
              <a:grpSpLocks noChangeAspect="1"/>
            </p:cNvGrpSpPr>
            <p:nvPr>
              <p:custDataLst>
                <p:tags r:id="rId22"/>
              </p:custDataLst>
            </p:nvPr>
          </p:nvGrpSpPr>
          <p:grpSpPr>
            <a:xfrm>
              <a:off x="7723680" y="1702457"/>
              <a:ext cx="228600" cy="228600"/>
              <a:chOff x="762000" y="1270000"/>
              <a:chExt cx="254000" cy="254000"/>
            </a:xfrm>
          </p:grpSpPr>
          <p:sp>
            <p:nvSpPr>
              <p:cNvPr id="214" name="Oval 213">
                <a:extLst>
                  <a:ext uri="{FF2B5EF4-FFF2-40B4-BE49-F238E27FC236}">
                    <a16:creationId xmlns:a16="http://schemas.microsoft.com/office/drawing/2014/main" id="{14CE8F70-B2B3-46A2-A9FF-EA4DC1E97A9C}"/>
                  </a:ext>
                </a:extLst>
              </p:cNvPr>
              <p:cNvSpPr/>
              <p:nvPr>
                <p:custDataLst>
                  <p:tags r:id="rId35"/>
                </p:custDataLst>
              </p:nvPr>
            </p:nvSpPr>
            <p:spPr>
              <a:xfrm>
                <a:off x="762000" y="1270000"/>
                <a:ext cx="254000" cy="254000"/>
              </a:xfrm>
              <a:prstGeom prst="ellipse">
                <a:avLst/>
              </a:prstGeom>
              <a:solidFill>
                <a:srgbClr val="D0D0D0"/>
              </a:solidFill>
              <a:ln w="9525" cap="flat" cmpd="sng" algn="ctr">
                <a:noFill/>
                <a:prstDash val="solid"/>
              </a:ln>
              <a:effectLst/>
              <a:extLst>
                <a:ext uri="{91240B29-F687-4F45-9708-019B960494DF}">
                  <a14:hiddenLine xmlns:a14="http://schemas.microsoft.com/office/drawing/2010/main" w="0" cap="flat" cmpd="sng" algn="ctr">
                    <a:solidFill>
                      <a:schemeClr val="bg1"/>
                    </a:solidFill>
                    <a:prstDash val="solid"/>
                    <a:round/>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tx1"/>
                  </a:solidFill>
                </a:endParaRPr>
              </a:p>
            </p:txBody>
          </p:sp>
          <p:sp>
            <p:nvSpPr>
              <p:cNvPr id="215" name="Arc 214">
                <a:extLst>
                  <a:ext uri="{FF2B5EF4-FFF2-40B4-BE49-F238E27FC236}">
                    <a16:creationId xmlns:a16="http://schemas.microsoft.com/office/drawing/2014/main" id="{DFF3186E-2B00-4CB3-A700-397F58BC947E}"/>
                  </a:ext>
                </a:extLst>
              </p:cNvPr>
              <p:cNvSpPr/>
              <p:nvPr>
                <p:custDataLst>
                  <p:tags r:id="rId36"/>
                </p:custDataLst>
              </p:nvPr>
            </p:nvSpPr>
            <p:spPr>
              <a:xfrm>
                <a:off x="762000" y="1270000"/>
                <a:ext cx="254000" cy="254000"/>
              </a:xfrm>
              <a:prstGeom prst="arc">
                <a:avLst>
                  <a:gd name="adj1" fmla="val 16200000"/>
                  <a:gd name="adj2" fmla="val 5400000"/>
                </a:avLst>
              </a:prstGeom>
              <a:solidFill>
                <a:schemeClr val="accent2"/>
              </a:solidFill>
              <a:ln w="9525" cap="flat" cmpd="sng" algn="ctr">
                <a:noFill/>
                <a:prstDash val="solid"/>
              </a:ln>
              <a:effectLst/>
              <a:extLst>
                <a:ext uri="{91240B29-F687-4F45-9708-019B960494DF}">
                  <a14:hiddenLine xmlns:a14="http://schemas.microsoft.com/office/drawing/2010/main" w="0" cap="flat" cmpd="sng" algn="ctr">
                    <a:solidFill>
                      <a:schemeClr val="bg1"/>
                    </a:solidFill>
                    <a:prstDash val="solid"/>
                    <a:round/>
                    <a:headEnd type="none" w="med" len="med"/>
                    <a:tailEnd type="none" w="med" len="med"/>
                  </a14:hiddenLine>
                </a:ext>
              </a:ex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200" dirty="0"/>
              </a:p>
            </p:txBody>
          </p:sp>
        </p:grpSp>
        <p:grpSp>
          <p:nvGrpSpPr>
            <p:cNvPr id="202" name="MoonLegend2">
              <a:extLst>
                <a:ext uri="{FF2B5EF4-FFF2-40B4-BE49-F238E27FC236}">
                  <a16:creationId xmlns:a16="http://schemas.microsoft.com/office/drawing/2014/main" id="{9BA1EC50-4DFE-4FA9-A23F-38CE89A6EB94}"/>
                </a:ext>
              </a:extLst>
            </p:cNvPr>
            <p:cNvGrpSpPr>
              <a:grpSpLocks noChangeAspect="1"/>
            </p:cNvGrpSpPr>
            <p:nvPr>
              <p:custDataLst>
                <p:tags r:id="rId23"/>
              </p:custDataLst>
            </p:nvPr>
          </p:nvGrpSpPr>
          <p:grpSpPr>
            <a:xfrm>
              <a:off x="7723680" y="2078270"/>
              <a:ext cx="228600" cy="228600"/>
              <a:chOff x="762000" y="1270000"/>
              <a:chExt cx="254000" cy="254000"/>
            </a:xfrm>
          </p:grpSpPr>
          <p:sp>
            <p:nvSpPr>
              <p:cNvPr id="212" name="Oval 211">
                <a:extLst>
                  <a:ext uri="{FF2B5EF4-FFF2-40B4-BE49-F238E27FC236}">
                    <a16:creationId xmlns:a16="http://schemas.microsoft.com/office/drawing/2014/main" id="{B6A12EC6-DFBC-4708-BA78-3045C5508A2C}"/>
                  </a:ext>
                </a:extLst>
              </p:cNvPr>
              <p:cNvSpPr/>
              <p:nvPr>
                <p:custDataLst>
                  <p:tags r:id="rId33"/>
                </p:custDataLst>
              </p:nvPr>
            </p:nvSpPr>
            <p:spPr>
              <a:xfrm>
                <a:off x="762000" y="1270000"/>
                <a:ext cx="254000" cy="254000"/>
              </a:xfrm>
              <a:prstGeom prst="ellipse">
                <a:avLst/>
              </a:prstGeom>
              <a:solidFill>
                <a:srgbClr val="D0D0D0"/>
              </a:solidFill>
              <a:ln w="9525" cap="flat" cmpd="sng" algn="ctr">
                <a:noFill/>
                <a:prstDash val="solid"/>
              </a:ln>
              <a:effectLst/>
              <a:extLst>
                <a:ext uri="{91240B29-F687-4F45-9708-019B960494DF}">
                  <a14:hiddenLine xmlns:a14="http://schemas.microsoft.com/office/drawing/2010/main" w="0" cap="flat" cmpd="sng" algn="ctr">
                    <a:solidFill>
                      <a:schemeClr val="bg1"/>
                    </a:solidFill>
                    <a:prstDash val="solid"/>
                    <a:round/>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tx1"/>
                  </a:solidFill>
                </a:endParaRPr>
              </a:p>
            </p:txBody>
          </p:sp>
          <p:sp>
            <p:nvSpPr>
              <p:cNvPr id="213" name="Arc 212">
                <a:extLst>
                  <a:ext uri="{FF2B5EF4-FFF2-40B4-BE49-F238E27FC236}">
                    <a16:creationId xmlns:a16="http://schemas.microsoft.com/office/drawing/2014/main" id="{4C823BE3-1604-4447-8577-F7828E2CD78B}"/>
                  </a:ext>
                </a:extLst>
              </p:cNvPr>
              <p:cNvSpPr/>
              <p:nvPr>
                <p:custDataLst>
                  <p:tags r:id="rId34"/>
                </p:custDataLst>
              </p:nvPr>
            </p:nvSpPr>
            <p:spPr>
              <a:xfrm>
                <a:off x="762000" y="1270000"/>
                <a:ext cx="254000" cy="254000"/>
              </a:xfrm>
              <a:prstGeom prst="arc">
                <a:avLst>
                  <a:gd name="adj1" fmla="val 16200000"/>
                  <a:gd name="adj2" fmla="val 0"/>
                </a:avLst>
              </a:prstGeom>
              <a:solidFill>
                <a:schemeClr val="accent2"/>
              </a:solidFill>
              <a:ln w="9525" cap="flat" cmpd="sng" algn="ctr">
                <a:noFill/>
                <a:prstDash val="solid"/>
              </a:ln>
              <a:effectLst/>
              <a:extLst>
                <a:ext uri="{91240B29-F687-4F45-9708-019B960494DF}">
                  <a14:hiddenLine xmlns:a14="http://schemas.microsoft.com/office/drawing/2010/main" w="0" cap="flat" cmpd="sng" algn="ctr">
                    <a:solidFill>
                      <a:schemeClr val="bg1"/>
                    </a:solidFill>
                    <a:prstDash val="solid"/>
                    <a:round/>
                    <a:headEnd type="none" w="med" len="med"/>
                    <a:tailEnd type="none" w="med" len="med"/>
                  </a14:hiddenLine>
                </a:ext>
              </a:ex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200" dirty="0"/>
              </a:p>
            </p:txBody>
          </p:sp>
        </p:grpSp>
        <p:grpSp>
          <p:nvGrpSpPr>
            <p:cNvPr id="203" name="MoonLegend3">
              <a:extLst>
                <a:ext uri="{FF2B5EF4-FFF2-40B4-BE49-F238E27FC236}">
                  <a16:creationId xmlns:a16="http://schemas.microsoft.com/office/drawing/2014/main" id="{29FD19C6-DC25-4764-9BAD-ACE4E8B81D95}"/>
                </a:ext>
              </a:extLst>
            </p:cNvPr>
            <p:cNvGrpSpPr>
              <a:grpSpLocks noChangeAspect="1"/>
            </p:cNvGrpSpPr>
            <p:nvPr>
              <p:custDataLst>
                <p:tags r:id="rId24"/>
              </p:custDataLst>
            </p:nvPr>
          </p:nvGrpSpPr>
          <p:grpSpPr>
            <a:xfrm>
              <a:off x="7723680" y="2454085"/>
              <a:ext cx="228600" cy="228600"/>
              <a:chOff x="762000" y="1270000"/>
              <a:chExt cx="254000" cy="254000"/>
            </a:xfrm>
          </p:grpSpPr>
          <p:sp>
            <p:nvSpPr>
              <p:cNvPr id="210" name="Oval 209">
                <a:extLst>
                  <a:ext uri="{FF2B5EF4-FFF2-40B4-BE49-F238E27FC236}">
                    <a16:creationId xmlns:a16="http://schemas.microsoft.com/office/drawing/2014/main" id="{C56F2E8B-B601-400A-A04F-4B6F4F73E59F}"/>
                  </a:ext>
                </a:extLst>
              </p:cNvPr>
              <p:cNvSpPr/>
              <p:nvPr>
                <p:custDataLst>
                  <p:tags r:id="rId31"/>
                </p:custDataLst>
              </p:nvPr>
            </p:nvSpPr>
            <p:spPr>
              <a:xfrm>
                <a:off x="762000" y="1270000"/>
                <a:ext cx="254000" cy="254000"/>
              </a:xfrm>
              <a:prstGeom prst="ellipse">
                <a:avLst/>
              </a:prstGeom>
              <a:solidFill>
                <a:srgbClr val="D0D0D0"/>
              </a:solidFill>
              <a:ln w="9525" cap="flat" cmpd="sng" algn="ctr">
                <a:noFill/>
                <a:prstDash val="solid"/>
              </a:ln>
              <a:effectLst/>
              <a:extLst>
                <a:ext uri="{91240B29-F687-4F45-9708-019B960494DF}">
                  <a14:hiddenLine xmlns:a14="http://schemas.microsoft.com/office/drawing/2010/main" w="0" cap="flat" cmpd="sng" algn="ctr">
                    <a:solidFill>
                      <a:schemeClr val="bg1"/>
                    </a:solidFill>
                    <a:prstDash val="solid"/>
                    <a:round/>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tx1"/>
                  </a:solidFill>
                </a:endParaRPr>
              </a:p>
            </p:txBody>
          </p:sp>
          <p:sp>
            <p:nvSpPr>
              <p:cNvPr id="211" name="Arc 210">
                <a:extLst>
                  <a:ext uri="{FF2B5EF4-FFF2-40B4-BE49-F238E27FC236}">
                    <a16:creationId xmlns:a16="http://schemas.microsoft.com/office/drawing/2014/main" id="{40999996-F0D2-4392-B4ED-25A1D8C6EA45}"/>
                  </a:ext>
                </a:extLst>
              </p:cNvPr>
              <p:cNvSpPr/>
              <p:nvPr>
                <p:custDataLst>
                  <p:tags r:id="rId32"/>
                </p:custDataLst>
              </p:nvPr>
            </p:nvSpPr>
            <p:spPr>
              <a:xfrm>
                <a:off x="762000" y="1270000"/>
                <a:ext cx="254000" cy="254000"/>
              </a:xfrm>
              <a:prstGeom prst="arc">
                <a:avLst>
                  <a:gd name="adj1" fmla="val 16200000"/>
                  <a:gd name="adj2" fmla="val 5400000"/>
                </a:avLst>
              </a:prstGeom>
              <a:solidFill>
                <a:schemeClr val="accent2"/>
              </a:solidFill>
              <a:ln w="9525" cap="flat" cmpd="sng" algn="ctr">
                <a:noFill/>
                <a:prstDash val="solid"/>
              </a:ln>
              <a:effectLst/>
              <a:extLst>
                <a:ext uri="{91240B29-F687-4F45-9708-019B960494DF}">
                  <a14:hiddenLine xmlns:a14="http://schemas.microsoft.com/office/drawing/2010/main" w="0" cap="flat" cmpd="sng" algn="ctr">
                    <a:solidFill>
                      <a:schemeClr val="bg1"/>
                    </a:solidFill>
                    <a:prstDash val="solid"/>
                    <a:round/>
                    <a:headEnd type="none" w="med" len="med"/>
                    <a:tailEnd type="none" w="med" len="med"/>
                  </a14:hiddenLine>
                </a:ext>
              </a:ex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200" dirty="0"/>
              </a:p>
            </p:txBody>
          </p:sp>
        </p:grpSp>
        <p:grpSp>
          <p:nvGrpSpPr>
            <p:cNvPr id="204" name="MoonLegend4">
              <a:extLst>
                <a:ext uri="{FF2B5EF4-FFF2-40B4-BE49-F238E27FC236}">
                  <a16:creationId xmlns:a16="http://schemas.microsoft.com/office/drawing/2014/main" id="{5613CAE3-3C31-4661-8B8D-144C0AE7AFD8}"/>
                </a:ext>
              </a:extLst>
            </p:cNvPr>
            <p:cNvGrpSpPr>
              <a:grpSpLocks noChangeAspect="1"/>
            </p:cNvGrpSpPr>
            <p:nvPr>
              <p:custDataLst>
                <p:tags r:id="rId25"/>
              </p:custDataLst>
            </p:nvPr>
          </p:nvGrpSpPr>
          <p:grpSpPr>
            <a:xfrm>
              <a:off x="7723680" y="2829900"/>
              <a:ext cx="228600" cy="228600"/>
              <a:chOff x="762000" y="1270000"/>
              <a:chExt cx="254000" cy="254000"/>
            </a:xfrm>
          </p:grpSpPr>
          <p:sp>
            <p:nvSpPr>
              <p:cNvPr id="208" name="Oval 207">
                <a:extLst>
                  <a:ext uri="{FF2B5EF4-FFF2-40B4-BE49-F238E27FC236}">
                    <a16:creationId xmlns:a16="http://schemas.microsoft.com/office/drawing/2014/main" id="{3CE9C8AB-F5BC-4026-A579-844E168163D8}"/>
                  </a:ext>
                </a:extLst>
              </p:cNvPr>
              <p:cNvSpPr/>
              <p:nvPr>
                <p:custDataLst>
                  <p:tags r:id="rId29"/>
                </p:custDataLst>
              </p:nvPr>
            </p:nvSpPr>
            <p:spPr>
              <a:xfrm>
                <a:off x="762000" y="1270000"/>
                <a:ext cx="254000" cy="254000"/>
              </a:xfrm>
              <a:prstGeom prst="ellipse">
                <a:avLst/>
              </a:prstGeom>
              <a:solidFill>
                <a:srgbClr val="D0D0D0"/>
              </a:solidFill>
              <a:ln w="9525" cap="flat" cmpd="sng" algn="ctr">
                <a:noFill/>
                <a:prstDash val="solid"/>
              </a:ln>
              <a:effectLst/>
              <a:extLst>
                <a:ext uri="{91240B29-F687-4F45-9708-019B960494DF}">
                  <a14:hiddenLine xmlns:a14="http://schemas.microsoft.com/office/drawing/2010/main" w="0" cap="flat" cmpd="sng" algn="ctr">
                    <a:solidFill>
                      <a:schemeClr val="bg1"/>
                    </a:solidFill>
                    <a:prstDash val="solid"/>
                    <a:round/>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tx1"/>
                  </a:solidFill>
                </a:endParaRPr>
              </a:p>
            </p:txBody>
          </p:sp>
          <p:sp>
            <p:nvSpPr>
              <p:cNvPr id="209" name="Arc 208">
                <a:extLst>
                  <a:ext uri="{FF2B5EF4-FFF2-40B4-BE49-F238E27FC236}">
                    <a16:creationId xmlns:a16="http://schemas.microsoft.com/office/drawing/2014/main" id="{DD658BB3-0D67-4F45-9C75-3217C6908B5D}"/>
                  </a:ext>
                </a:extLst>
              </p:cNvPr>
              <p:cNvSpPr/>
              <p:nvPr>
                <p:custDataLst>
                  <p:tags r:id="rId30"/>
                </p:custDataLst>
              </p:nvPr>
            </p:nvSpPr>
            <p:spPr>
              <a:xfrm>
                <a:off x="762000" y="1270000"/>
                <a:ext cx="254000" cy="254000"/>
              </a:xfrm>
              <a:prstGeom prst="arc">
                <a:avLst>
                  <a:gd name="adj1" fmla="val 16200000"/>
                  <a:gd name="adj2" fmla="val 10800000"/>
                </a:avLst>
              </a:prstGeom>
              <a:solidFill>
                <a:schemeClr val="accent2"/>
              </a:solidFill>
              <a:ln w="9525" cap="flat" cmpd="sng" algn="ctr">
                <a:noFill/>
                <a:prstDash val="solid"/>
              </a:ln>
              <a:effectLst/>
              <a:extLst>
                <a:ext uri="{91240B29-F687-4F45-9708-019B960494DF}">
                  <a14:hiddenLine xmlns:a14="http://schemas.microsoft.com/office/drawing/2010/main" w="0" cap="flat" cmpd="sng" algn="ctr">
                    <a:solidFill>
                      <a:schemeClr val="bg1"/>
                    </a:solidFill>
                    <a:prstDash val="solid"/>
                    <a:round/>
                    <a:headEnd type="none" w="med" len="med"/>
                    <a:tailEnd type="none" w="med" len="med"/>
                  </a14:hiddenLine>
                </a:ext>
              </a:ex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200" dirty="0"/>
              </a:p>
            </p:txBody>
          </p:sp>
        </p:grpSp>
        <p:grpSp>
          <p:nvGrpSpPr>
            <p:cNvPr id="205" name="MoonLegend5">
              <a:extLst>
                <a:ext uri="{FF2B5EF4-FFF2-40B4-BE49-F238E27FC236}">
                  <a16:creationId xmlns:a16="http://schemas.microsoft.com/office/drawing/2014/main" id="{1CB34E80-8876-4528-8658-81B4BF41FB53}"/>
                </a:ext>
              </a:extLst>
            </p:cNvPr>
            <p:cNvGrpSpPr>
              <a:grpSpLocks noChangeAspect="1"/>
            </p:cNvGrpSpPr>
            <p:nvPr>
              <p:custDataLst>
                <p:tags r:id="rId26"/>
              </p:custDataLst>
            </p:nvPr>
          </p:nvGrpSpPr>
          <p:grpSpPr>
            <a:xfrm>
              <a:off x="7723680" y="3205716"/>
              <a:ext cx="228600" cy="228600"/>
              <a:chOff x="762000" y="1270000"/>
              <a:chExt cx="254000" cy="254000"/>
            </a:xfrm>
          </p:grpSpPr>
          <p:sp>
            <p:nvSpPr>
              <p:cNvPr id="206" name="Oval 205">
                <a:extLst>
                  <a:ext uri="{FF2B5EF4-FFF2-40B4-BE49-F238E27FC236}">
                    <a16:creationId xmlns:a16="http://schemas.microsoft.com/office/drawing/2014/main" id="{B080E466-6273-41CA-8058-44982ED73801}"/>
                  </a:ext>
                </a:extLst>
              </p:cNvPr>
              <p:cNvSpPr/>
              <p:nvPr>
                <p:custDataLst>
                  <p:tags r:id="rId27"/>
                </p:custDataLst>
              </p:nvPr>
            </p:nvSpPr>
            <p:spPr>
              <a:xfrm>
                <a:off x="762000" y="1270000"/>
                <a:ext cx="254000" cy="254000"/>
              </a:xfrm>
              <a:prstGeom prst="ellipse">
                <a:avLst/>
              </a:prstGeom>
              <a:solidFill>
                <a:srgbClr val="D0D0D0"/>
              </a:solidFill>
              <a:ln w="9525" cap="flat" cmpd="sng" algn="ctr">
                <a:noFill/>
                <a:prstDash val="solid"/>
              </a:ln>
              <a:effectLst/>
              <a:extLst>
                <a:ext uri="{91240B29-F687-4F45-9708-019B960494DF}">
                  <a14:hiddenLine xmlns:a14="http://schemas.microsoft.com/office/drawing/2010/main" w="0" cap="flat" cmpd="sng" algn="ctr">
                    <a:solidFill>
                      <a:schemeClr val="bg1"/>
                    </a:solidFill>
                    <a:prstDash val="solid"/>
                    <a:round/>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tx1"/>
                  </a:solidFill>
                </a:endParaRPr>
              </a:p>
            </p:txBody>
          </p:sp>
          <p:sp>
            <p:nvSpPr>
              <p:cNvPr id="207" name="Arc 206">
                <a:extLst>
                  <a:ext uri="{FF2B5EF4-FFF2-40B4-BE49-F238E27FC236}">
                    <a16:creationId xmlns:a16="http://schemas.microsoft.com/office/drawing/2014/main" id="{7C3F9581-221B-41E7-84E3-CCC248E9537D}"/>
                  </a:ext>
                </a:extLst>
              </p:cNvPr>
              <p:cNvSpPr/>
              <p:nvPr>
                <p:custDataLst>
                  <p:tags r:id="rId28"/>
                </p:custDataLst>
              </p:nvPr>
            </p:nvSpPr>
            <p:spPr>
              <a:xfrm>
                <a:off x="762000" y="1270000"/>
                <a:ext cx="254000" cy="254000"/>
              </a:xfrm>
              <a:prstGeom prst="arc">
                <a:avLst>
                  <a:gd name="adj1" fmla="val 16200000"/>
                  <a:gd name="adj2" fmla="val 16200000"/>
                </a:avLst>
              </a:prstGeom>
              <a:solidFill>
                <a:schemeClr val="accent2"/>
              </a:solidFill>
              <a:ln w="9525" cap="flat" cmpd="sng" algn="ctr">
                <a:noFill/>
                <a:prstDash val="solid"/>
              </a:ln>
              <a:effectLst/>
              <a:extLst>
                <a:ext uri="{91240B29-F687-4F45-9708-019B960494DF}">
                  <a14:hiddenLine xmlns:a14="http://schemas.microsoft.com/office/drawing/2010/main" w="0" cap="flat" cmpd="sng" algn="ctr">
                    <a:solidFill>
                      <a:schemeClr val="bg1"/>
                    </a:solidFill>
                    <a:prstDash val="solid"/>
                    <a:round/>
                    <a:headEnd type="none" w="med" len="med"/>
                    <a:tailEnd type="none" w="med" len="med"/>
                  </a14:hiddenLine>
                </a:ext>
              </a:ex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200" dirty="0"/>
              </a:p>
            </p:txBody>
          </p:sp>
        </p:grpSp>
      </p:grpSp>
    </p:spTree>
    <p:extLst>
      <p:ext uri="{BB962C8B-B14F-4D97-AF65-F5344CB8AC3E}">
        <p14:creationId xmlns:p14="http://schemas.microsoft.com/office/powerpoint/2010/main" val="3386525249"/>
      </p:ext>
    </p:extLst>
  </p:cSld>
  <p:clrMap bg1="lt1" tx1="dk1" bg2="lt2" tx2="dk2" accent1="accent1" accent2="accent2" accent3="accent3" accent4="accent4" accent5="accent5" accent6="accent6" hlink="hlink" folHlink="folHlink"/>
  <p:sldLayoutIdLst>
    <p:sldLayoutId id="2147483865" r:id="rId1"/>
    <p:sldLayoutId id="2147483866" r:id="rId2"/>
    <p:sldLayoutId id="2147483867" r:id="rId3"/>
    <p:sldLayoutId id="2147483868" r:id="rId4"/>
    <p:sldLayoutId id="2147483870" r:id="rId5"/>
    <p:sldLayoutId id="2147483871" r:id="rId6"/>
    <p:sldLayoutId id="2147483872" r:id="rId7"/>
    <p:sldLayoutId id="2147483873" r:id="rId8"/>
    <p:sldLayoutId id="2147483874" r:id="rId9"/>
    <p:sldLayoutId id="2147483875" r:id="rId10"/>
    <p:sldLayoutId id="2147483881" r:id="rId11"/>
    <p:sldLayoutId id="2147483880" r:id="rId12"/>
    <p:sldLayoutId id="2147483876" r:id="rId13"/>
    <p:sldLayoutId id="2147483878" r:id="rId14"/>
  </p:sldLayoutIdLst>
  <p:txStyles>
    <p:titleStyle>
      <a:lvl1pPr algn="l" defTabSz="685783" rtl="0" eaLnBrk="1" latinLnBrk="0" hangingPunct="1">
        <a:lnSpc>
          <a:spcPct val="100000"/>
        </a:lnSpc>
        <a:spcBef>
          <a:spcPct val="0"/>
        </a:spcBef>
        <a:buNone/>
        <a:defRPr lang="en-US" sz="2200" b="1" kern="1200" spc="0" baseline="0" dirty="0">
          <a:ln w="6350" cap="flat">
            <a:noFill/>
            <a:miter lim="800000"/>
          </a:ln>
          <a:solidFill>
            <a:schemeClr val="tx1"/>
          </a:solidFill>
          <a:latin typeface="+mj-lt"/>
          <a:ea typeface="+mj-ea"/>
          <a:cs typeface="+mj-cs"/>
        </a:defRPr>
      </a:lvl1pPr>
    </p:titleStyle>
    <p:bodyStyle>
      <a:lvl1pPr marL="0" indent="0" algn="l" defTabSz="685783" rtl="0" eaLnBrk="1" latinLnBrk="0" hangingPunct="1">
        <a:lnSpc>
          <a:spcPct val="100000"/>
        </a:lnSpc>
        <a:spcBef>
          <a:spcPts val="300"/>
        </a:spcBef>
        <a:spcAft>
          <a:spcPts val="300"/>
        </a:spcAft>
        <a:buFont typeface="Segoe UI" panose="020B0502040204020203" pitchFamily="34" charset="0"/>
        <a:buChar char="​"/>
        <a:defRPr lang="en-US" sz="1400" kern="1200" dirty="0">
          <a:solidFill>
            <a:schemeClr val="tx1"/>
          </a:solidFill>
          <a:latin typeface="+mn-lt"/>
          <a:ea typeface="+mn-ea"/>
          <a:cs typeface="Arial" panose="020B0604020202020204" pitchFamily="34" charset="0"/>
        </a:defRPr>
      </a:lvl1pPr>
      <a:lvl2pPr marL="228600" indent="-225425" algn="l" defTabSz="914400" rtl="0" eaLnBrk="1" latinLnBrk="0" hangingPunct="1">
        <a:lnSpc>
          <a:spcPct val="100000"/>
        </a:lnSpc>
        <a:spcBef>
          <a:spcPts val="0"/>
        </a:spcBef>
        <a:spcAft>
          <a:spcPts val="300"/>
        </a:spcAft>
        <a:buClr>
          <a:schemeClr val="tx1"/>
        </a:buClr>
        <a:buSzPct val="110000"/>
        <a:buFont typeface="Wingdings" panose="05000000000000000000" pitchFamily="2" charset="2"/>
        <a:buChar char=""/>
        <a:defRPr lang="en-US" sz="1400" kern="1200" dirty="0">
          <a:solidFill>
            <a:schemeClr val="tx1"/>
          </a:solidFill>
          <a:latin typeface="+mn-lt"/>
          <a:ea typeface="+mn-ea"/>
          <a:cs typeface="Arial" panose="020B0604020202020204" pitchFamily="34" charset="0"/>
        </a:defRPr>
      </a:lvl2pPr>
      <a:lvl3pPr marL="442913" indent="-214313" algn="l" defTabSz="914400" rtl="0" eaLnBrk="1" latinLnBrk="0" hangingPunct="1">
        <a:lnSpc>
          <a:spcPct val="100000"/>
        </a:lnSpc>
        <a:spcBef>
          <a:spcPts val="0"/>
        </a:spcBef>
        <a:spcAft>
          <a:spcPts val="300"/>
        </a:spcAft>
        <a:buClr>
          <a:schemeClr val="tx1"/>
        </a:buClr>
        <a:buSzPct val="110000"/>
        <a:buFont typeface="Arial" panose="020B0604020202020204" pitchFamily="34" charset="0"/>
        <a:buChar char="‒"/>
        <a:defRPr lang="en-US" sz="1400" kern="1200" dirty="0">
          <a:solidFill>
            <a:schemeClr val="tx1"/>
          </a:solidFill>
          <a:latin typeface="+mn-lt"/>
          <a:ea typeface="+mn-ea"/>
          <a:cs typeface="Arial" panose="020B0604020202020204" pitchFamily="34" charset="0"/>
        </a:defRPr>
      </a:lvl3pPr>
      <a:lvl4pPr marL="598488" indent="-152400"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400" kern="1200" dirty="0">
          <a:solidFill>
            <a:schemeClr val="tx1"/>
          </a:solidFill>
          <a:latin typeface="+mn-lt"/>
          <a:ea typeface="+mn-ea"/>
          <a:cs typeface="Arial" panose="020B0604020202020204" pitchFamily="34" charset="0"/>
        </a:defRPr>
      </a:lvl4pPr>
      <a:lvl5pPr marL="817563" indent="-147638"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400" kern="1200" dirty="0">
          <a:solidFill>
            <a:schemeClr val="tx1"/>
          </a:solidFill>
          <a:latin typeface="+mn-lt"/>
          <a:ea typeface="+mn-ea"/>
          <a:cs typeface="Arial" panose="020B0604020202020204" pitchFamily="34" charset="0"/>
        </a:defRPr>
      </a:lvl5pPr>
      <a:lvl6pPr marL="859536" indent="-128585" algn="l" defTabSz="685783" rtl="0" eaLnBrk="1" latinLnBrk="0" hangingPunct="1">
        <a:lnSpc>
          <a:spcPct val="100000"/>
        </a:lnSpc>
        <a:spcBef>
          <a:spcPts val="0"/>
        </a:spcBef>
        <a:spcAft>
          <a:spcPts val="225"/>
        </a:spcAft>
        <a:buSzPct val="100000"/>
        <a:buFont typeface="Arial" panose="020B0604020202020204" pitchFamily="34" charset="0"/>
        <a:buChar char="▫"/>
        <a:defRPr lang="en-US" sz="1400" kern="1200" dirty="0">
          <a:solidFill>
            <a:schemeClr val="tx1"/>
          </a:solidFill>
          <a:latin typeface="+mn-lt"/>
          <a:ea typeface="+mn-ea"/>
          <a:cs typeface="Arial" panose="020B0604020202020204" pitchFamily="34" charset="0"/>
        </a:defRPr>
      </a:lvl6pPr>
      <a:lvl7pPr marL="859536" indent="-128585" algn="l" defTabSz="685783" rtl="0" eaLnBrk="1" latinLnBrk="0" hangingPunct="1">
        <a:lnSpc>
          <a:spcPct val="100000"/>
        </a:lnSpc>
        <a:spcBef>
          <a:spcPts val="0"/>
        </a:spcBef>
        <a:spcAft>
          <a:spcPts val="225"/>
        </a:spcAft>
        <a:buSzPct val="100000"/>
        <a:buFont typeface="Arial" panose="020B0604020202020204" pitchFamily="34" charset="0"/>
        <a:buChar char="▫"/>
        <a:defRPr lang="en-US" sz="1400" kern="1200" dirty="0">
          <a:solidFill>
            <a:schemeClr val="tx1"/>
          </a:solidFill>
          <a:latin typeface="+mn-lt"/>
          <a:ea typeface="+mn-ea"/>
          <a:cs typeface="Arial" panose="020B0604020202020204" pitchFamily="34" charset="0"/>
        </a:defRPr>
      </a:lvl7pPr>
      <a:lvl8pPr marL="859536" indent="-128585" algn="l" defTabSz="685783" rtl="0" eaLnBrk="1" latinLnBrk="0" hangingPunct="1">
        <a:lnSpc>
          <a:spcPct val="100000"/>
        </a:lnSpc>
        <a:spcBef>
          <a:spcPts val="0"/>
        </a:spcBef>
        <a:spcAft>
          <a:spcPts val="225"/>
        </a:spcAft>
        <a:buSzPct val="100000"/>
        <a:buFont typeface="Arial" panose="020B0604020202020204" pitchFamily="34" charset="0"/>
        <a:buChar char="▫"/>
        <a:defRPr lang="en-US" sz="1400" kern="1200" dirty="0">
          <a:solidFill>
            <a:schemeClr val="tx1"/>
          </a:solidFill>
          <a:latin typeface="+mn-lt"/>
          <a:ea typeface="+mn-ea"/>
          <a:cs typeface="Arial" panose="020B0604020202020204" pitchFamily="34" charset="0"/>
        </a:defRPr>
      </a:lvl8pPr>
      <a:lvl9pPr marL="859536" indent="-128585" algn="l" defTabSz="685783" rtl="0" eaLnBrk="1" latinLnBrk="0" hangingPunct="1">
        <a:lnSpc>
          <a:spcPct val="100000"/>
        </a:lnSpc>
        <a:spcBef>
          <a:spcPts val="0"/>
        </a:spcBef>
        <a:spcAft>
          <a:spcPts val="225"/>
        </a:spcAft>
        <a:buSzPct val="100000"/>
        <a:buFont typeface="Arial" panose="020B0604020202020204" pitchFamily="34" charset="0"/>
        <a:buChar char="▫"/>
        <a:defRPr lang="en-US" sz="1400" kern="1200" dirty="0">
          <a:solidFill>
            <a:schemeClr val="tx1"/>
          </a:solidFill>
          <a:latin typeface="+mn-lt"/>
          <a:ea typeface="+mn-ea"/>
          <a:cs typeface="Arial" panose="020B0604020202020204" pitchFamily="34" charset="0"/>
        </a:defRPr>
      </a:lvl9pPr>
    </p:bodyStyle>
    <p:otherStyle>
      <a:defPPr>
        <a:defRPr lang="en-US"/>
      </a:defPPr>
      <a:lvl1pPr marL="0" algn="l" defTabSz="685783" rtl="0" eaLnBrk="1" latinLnBrk="0" hangingPunct="1">
        <a:defRPr sz="1350" kern="1200">
          <a:solidFill>
            <a:schemeClr val="tx1"/>
          </a:solidFill>
          <a:latin typeface="+mn-lt"/>
          <a:ea typeface="+mn-ea"/>
          <a:cs typeface="+mn-cs"/>
        </a:defRPr>
      </a:lvl1pPr>
      <a:lvl2pPr marL="342892" algn="l" defTabSz="685783" rtl="0" eaLnBrk="1" latinLnBrk="0" hangingPunct="1">
        <a:defRPr sz="1350" kern="1200">
          <a:solidFill>
            <a:schemeClr val="tx1"/>
          </a:solidFill>
          <a:latin typeface="+mn-lt"/>
          <a:ea typeface="+mn-ea"/>
          <a:cs typeface="+mn-cs"/>
        </a:defRPr>
      </a:lvl2pPr>
      <a:lvl3pPr marL="685783" algn="l" defTabSz="685783" rtl="0" eaLnBrk="1" latinLnBrk="0" hangingPunct="1">
        <a:defRPr sz="1350" kern="1200">
          <a:solidFill>
            <a:schemeClr val="tx1"/>
          </a:solidFill>
          <a:latin typeface="+mn-lt"/>
          <a:ea typeface="+mn-ea"/>
          <a:cs typeface="+mn-cs"/>
        </a:defRPr>
      </a:lvl3pPr>
      <a:lvl4pPr marL="1028675" algn="l" defTabSz="685783" rtl="0" eaLnBrk="1" latinLnBrk="0" hangingPunct="1">
        <a:defRPr sz="1350" kern="1200">
          <a:solidFill>
            <a:schemeClr val="tx1"/>
          </a:solidFill>
          <a:latin typeface="+mn-lt"/>
          <a:ea typeface="+mn-ea"/>
          <a:cs typeface="+mn-cs"/>
        </a:defRPr>
      </a:lvl4pPr>
      <a:lvl5pPr marL="1371566" algn="l" defTabSz="685783" rtl="0" eaLnBrk="1" latinLnBrk="0" hangingPunct="1">
        <a:defRPr sz="1350" kern="1200">
          <a:solidFill>
            <a:schemeClr val="tx1"/>
          </a:solidFill>
          <a:latin typeface="+mn-lt"/>
          <a:ea typeface="+mn-ea"/>
          <a:cs typeface="+mn-cs"/>
        </a:defRPr>
      </a:lvl5pPr>
      <a:lvl6pPr marL="1714457" algn="l" defTabSz="685783" rtl="0" eaLnBrk="1" latinLnBrk="0" hangingPunct="1">
        <a:defRPr sz="1350" kern="1200">
          <a:solidFill>
            <a:schemeClr val="tx1"/>
          </a:solidFill>
          <a:latin typeface="+mn-lt"/>
          <a:ea typeface="+mn-ea"/>
          <a:cs typeface="+mn-cs"/>
        </a:defRPr>
      </a:lvl6pPr>
      <a:lvl7pPr marL="2057348" algn="l" defTabSz="685783" rtl="0" eaLnBrk="1" latinLnBrk="0" hangingPunct="1">
        <a:defRPr sz="1350" kern="1200">
          <a:solidFill>
            <a:schemeClr val="tx1"/>
          </a:solidFill>
          <a:latin typeface="+mn-lt"/>
          <a:ea typeface="+mn-ea"/>
          <a:cs typeface="+mn-cs"/>
        </a:defRPr>
      </a:lvl7pPr>
      <a:lvl8pPr marL="2400240" algn="l" defTabSz="685783" rtl="0" eaLnBrk="1" latinLnBrk="0" hangingPunct="1">
        <a:defRPr sz="1350" kern="1200">
          <a:solidFill>
            <a:schemeClr val="tx1"/>
          </a:solidFill>
          <a:latin typeface="+mn-lt"/>
          <a:ea typeface="+mn-ea"/>
          <a:cs typeface="+mn-cs"/>
        </a:defRPr>
      </a:lvl8pPr>
      <a:lvl9pPr marL="2743132" algn="l" defTabSz="685783" rtl="0" eaLnBrk="1" latinLnBrk="0" hangingPunct="1">
        <a:defRPr sz="135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1368" userDrawn="1">
          <p15:clr>
            <a:srgbClr val="5ACBF0"/>
          </p15:clr>
        </p15:guide>
        <p15:guide id="3" orient="horz" pos="3912" userDrawn="1">
          <p15:clr>
            <a:srgbClr val="5ACBF0"/>
          </p15:clr>
        </p15:guide>
        <p15:guide id="4" orient="horz" pos="1075" userDrawn="1">
          <p15:clr>
            <a:srgbClr val="F26B43"/>
          </p15:clr>
        </p15:guide>
        <p15:guide id="5" pos="5497" userDrawn="1">
          <p15:clr>
            <a:srgbClr val="F26B43"/>
          </p15:clr>
        </p15:guide>
        <p15:guide id="6" pos="259" userDrawn="1">
          <p15:clr>
            <a:srgbClr val="F26B43"/>
          </p15:clr>
        </p15:guide>
        <p15:guide id="8" orient="horz" pos="4063" userDrawn="1">
          <p15:clr>
            <a:srgbClr val="F26B43"/>
          </p15:clr>
        </p15:guide>
      </p15:sldGuideLst>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graphicFrame>
        <p:nvGraphicFramePr>
          <p:cNvPr id="5" name="Object 2" hidden="1">
            <a:extLst>
              <a:ext uri="{FF2B5EF4-FFF2-40B4-BE49-F238E27FC236}">
                <a16:creationId xmlns:a16="http://schemas.microsoft.com/office/drawing/2014/main" id="{8963AA3D-EFA3-4938-9D41-C8DDC03F7827}"/>
              </a:ext>
            </a:extLst>
          </p:cNvPr>
          <p:cNvGraphicFramePr>
            <a:graphicFrameLocks noChangeAspect="1"/>
          </p:cNvGraphicFramePr>
          <p:nvPr userDrawn="1">
            <p:custDataLst>
              <p:tags r:id="rId20"/>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2" imgW="572" imgH="588" progId="TCLayout.ActiveDocument.1">
                  <p:embed/>
                </p:oleObj>
              </mc:Choice>
              <mc:Fallback>
                <p:oleObj name="think-cell Slide" r:id="rId42" imgW="572" imgH="588" progId="TCLayout.ActiveDocument.1">
                  <p:embed/>
                  <p:pic>
                    <p:nvPicPr>
                      <p:cNvPr id="5" name="Object 2" hidden="1">
                        <a:extLst>
                          <a:ext uri="{FF2B5EF4-FFF2-40B4-BE49-F238E27FC236}">
                            <a16:creationId xmlns:a16="http://schemas.microsoft.com/office/drawing/2014/main" id="{8963AA3D-EFA3-4938-9D41-C8DDC03F7827}"/>
                          </a:ext>
                        </a:extLst>
                      </p:cNvPr>
                      <p:cNvPicPr/>
                      <p:nvPr/>
                    </p:nvPicPr>
                    <p:blipFill>
                      <a:blip r:embed="rId43"/>
                      <a:stretch>
                        <a:fillRect/>
                      </a:stretch>
                    </p:blipFill>
                    <p:spPr>
                      <a:xfrm>
                        <a:off x="1588" y="1588"/>
                        <a:ext cx="1588" cy="1588"/>
                      </a:xfrm>
                      <a:prstGeom prst="rect">
                        <a:avLst/>
                      </a:prstGeom>
                    </p:spPr>
                  </p:pic>
                </p:oleObj>
              </mc:Fallback>
            </mc:AlternateContent>
          </a:graphicData>
        </a:graphic>
      </p:graphicFrame>
      <p:sp>
        <p:nvSpPr>
          <p:cNvPr id="3" name="Rectangle 3" hidden="1">
            <a:extLst>
              <a:ext uri="{FF2B5EF4-FFF2-40B4-BE49-F238E27FC236}">
                <a16:creationId xmlns:a16="http://schemas.microsoft.com/office/drawing/2014/main" id="{C4A855FC-965A-4859-83A9-629E80C693BF}"/>
              </a:ext>
            </a:extLst>
          </p:cNvPr>
          <p:cNvSpPr/>
          <p:nvPr userDrawn="1">
            <p:custDataLst>
              <p:tags r:id="rId21"/>
            </p:custDataLst>
          </p:nvPr>
        </p:nvSpPr>
        <p:spPr>
          <a:xfrm>
            <a:off x="0" y="0"/>
            <a:ext cx="158750" cy="158750"/>
          </a:xfrm>
          <a:prstGeom prst="rect">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a:spcBef>
                <a:spcPts val="300"/>
              </a:spcBef>
              <a:spcAft>
                <a:spcPts val="300"/>
              </a:spcAft>
            </a:pPr>
            <a:endParaRPr lang="en-US" sz="2200" b="1" i="0" baseline="0" dirty="0">
              <a:solidFill>
                <a:schemeClr val="bg1"/>
              </a:solidFill>
              <a:latin typeface="Arial" panose="020B0604020202020204" pitchFamily="34" charset="0"/>
              <a:ea typeface="+mj-ea"/>
              <a:cs typeface="+mj-cs"/>
              <a:sym typeface="Arial" panose="020B0604020202020204" pitchFamily="34" charset="0"/>
            </a:endParaRPr>
          </a:p>
        </p:txBody>
      </p:sp>
      <p:sp>
        <p:nvSpPr>
          <p:cNvPr id="52" name="4. Footnote" hidden="1">
            <a:extLst>
              <a:ext uri="{FF2B5EF4-FFF2-40B4-BE49-F238E27FC236}">
                <a16:creationId xmlns:a16="http://schemas.microsoft.com/office/drawing/2014/main" id="{06E07A66-B8BA-42E8-A0F6-6B0251CAA48E}"/>
              </a:ext>
            </a:extLst>
          </p:cNvPr>
          <p:cNvSpPr txBox="1"/>
          <p:nvPr userDrawn="1">
            <p:custDataLst>
              <p:tags r:id="rId22"/>
            </p:custDataLst>
          </p:nvPr>
        </p:nvSpPr>
        <p:spPr>
          <a:xfrm>
            <a:off x="411480" y="6274554"/>
            <a:ext cx="8311896" cy="123111"/>
          </a:xfrm>
          <a:prstGeom prst="rect">
            <a:avLst/>
          </a:prstGeom>
          <a:noFill/>
        </p:spPr>
        <p:txBody>
          <a:bodyPr wrap="square" lIns="0" tIns="0" rIns="0" bIns="0" rtlCol="0" anchor="b">
            <a:noAutofit/>
          </a:bodyPr>
          <a:lstStyle>
            <a:defPPr>
              <a:defRPr lang="en-US"/>
            </a:defPPr>
            <a:lvl1pPr marL="203200" marR="0" lvl="0" indent="-212725" fontAlgn="auto">
              <a:lnSpc>
                <a:spcPct val="100000"/>
              </a:lnSpc>
              <a:spcBef>
                <a:spcPts val="0"/>
              </a:spcBef>
              <a:spcAft>
                <a:spcPts val="0"/>
              </a:spcAft>
              <a:buClrTx/>
              <a:buSzTx/>
              <a:buFontTx/>
              <a:buNone/>
              <a:tabLst/>
              <a:defRPr sz="800">
                <a:cs typeface="Arial" panose="020B0604020202020204" pitchFamily="34" charset="0"/>
              </a:defRPr>
            </a:lvl1pPr>
          </a:lstStyle>
          <a:p>
            <a:pPr lvl="0"/>
            <a:r>
              <a:rPr lang="en-US" dirty="0"/>
              <a:t>Footnote</a:t>
            </a:r>
          </a:p>
        </p:txBody>
      </p:sp>
      <p:sp>
        <p:nvSpPr>
          <p:cNvPr id="2" name="2. Slide Title">
            <a:extLst>
              <a:ext uri="{FF2B5EF4-FFF2-40B4-BE49-F238E27FC236}">
                <a16:creationId xmlns:a16="http://schemas.microsoft.com/office/drawing/2014/main" id="{BAD3E984-2EF2-43CD-BB0E-16A737B99040}"/>
              </a:ext>
            </a:extLst>
          </p:cNvPr>
          <p:cNvSpPr>
            <a:spLocks noGrp="1"/>
          </p:cNvSpPr>
          <p:nvPr>
            <p:ph type="title"/>
            <p:custDataLst>
              <p:tags r:id="rId23"/>
            </p:custDataLst>
          </p:nvPr>
        </p:nvSpPr>
        <p:spPr>
          <a:xfrm>
            <a:off x="416052" y="173736"/>
            <a:ext cx="8311896" cy="338554"/>
          </a:xfrm>
          <a:prstGeom prst="rect">
            <a:avLst/>
          </a:prstGeom>
        </p:spPr>
        <p:txBody>
          <a:bodyPr vert="horz" wrap="square" lIns="0" tIns="0" rIns="0" bIns="0" rtlCol="0" anchor="t" anchorCtr="0">
            <a:spAutoFit/>
          </a:bodyPr>
          <a:lstStyle/>
          <a:p>
            <a:pPr lvl="0"/>
            <a:r>
              <a:rPr lang="en-US"/>
              <a:t>Click to edit Master title style</a:t>
            </a:r>
            <a:endParaRPr lang="en-US" dirty="0"/>
          </a:p>
        </p:txBody>
      </p:sp>
      <p:grpSp>
        <p:nvGrpSpPr>
          <p:cNvPr id="53" name="Grid" hidden="1">
            <a:extLst>
              <a:ext uri="{FF2B5EF4-FFF2-40B4-BE49-F238E27FC236}">
                <a16:creationId xmlns:a16="http://schemas.microsoft.com/office/drawing/2014/main" id="{564EB9F6-AC04-42ED-9CB6-6D01335D9982}"/>
              </a:ext>
            </a:extLst>
          </p:cNvPr>
          <p:cNvGrpSpPr/>
          <p:nvPr userDrawn="1">
            <p:custDataLst>
              <p:tags r:id="rId24"/>
            </p:custDataLst>
          </p:nvPr>
        </p:nvGrpSpPr>
        <p:grpSpPr bwMode="blackGray">
          <a:xfrm>
            <a:off x="1" y="0"/>
            <a:ext cx="9142857" cy="6858000"/>
            <a:chOff x="0" y="0"/>
            <a:chExt cx="12190476" cy="6858000"/>
          </a:xfrm>
        </p:grpSpPr>
        <p:sp>
          <p:nvSpPr>
            <p:cNvPr id="55" name="slide margin">
              <a:extLst>
                <a:ext uri="{FF2B5EF4-FFF2-40B4-BE49-F238E27FC236}">
                  <a16:creationId xmlns:a16="http://schemas.microsoft.com/office/drawing/2014/main" id="{F5DBB269-56D9-4200-9112-12E14BA26FC3}"/>
                </a:ext>
              </a:extLst>
            </p:cNvPr>
            <p:cNvSpPr/>
            <p:nvPr/>
          </p:nvSpPr>
          <p:spPr bwMode="blackGray">
            <a:xfrm>
              <a:off x="1524" y="0"/>
              <a:ext cx="12188952" cy="6858000"/>
            </a:xfrm>
            <a:custGeom>
              <a:avLst/>
              <a:gdLst>
                <a:gd name="connsiteX0" fmla="*/ 551868 w 12188952"/>
                <a:gd name="connsiteY0" fmla="*/ 1709928 h 6858000"/>
                <a:gd name="connsiteX1" fmla="*/ 551868 w 12188952"/>
                <a:gd name="connsiteY1" fmla="*/ 6217920 h 6858000"/>
                <a:gd name="connsiteX2" fmla="*/ 11636196 w 12188952"/>
                <a:gd name="connsiteY2" fmla="*/ 6217920 h 6858000"/>
                <a:gd name="connsiteX3" fmla="*/ 11636196 w 12188952"/>
                <a:gd name="connsiteY3" fmla="*/ 1709928 h 6858000"/>
                <a:gd name="connsiteX4" fmla="*/ 0 w 12188952"/>
                <a:gd name="connsiteY4" fmla="*/ 0 h 6858000"/>
                <a:gd name="connsiteX5" fmla="*/ 12188952 w 12188952"/>
                <a:gd name="connsiteY5" fmla="*/ 0 h 6858000"/>
                <a:gd name="connsiteX6" fmla="*/ 12188952 w 12188952"/>
                <a:gd name="connsiteY6" fmla="*/ 6858000 h 6858000"/>
                <a:gd name="connsiteX7" fmla="*/ 0 w 12188952"/>
                <a:gd name="connsiteY7"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88952" h="6858000">
                  <a:moveTo>
                    <a:pt x="551868" y="1709928"/>
                  </a:moveTo>
                  <a:lnTo>
                    <a:pt x="551868" y="6217920"/>
                  </a:lnTo>
                  <a:lnTo>
                    <a:pt x="11636196" y="6217920"/>
                  </a:lnTo>
                  <a:lnTo>
                    <a:pt x="11636196" y="1709928"/>
                  </a:lnTo>
                  <a:close/>
                  <a:moveTo>
                    <a:pt x="0" y="0"/>
                  </a:moveTo>
                  <a:lnTo>
                    <a:pt x="12188952" y="0"/>
                  </a:lnTo>
                  <a:lnTo>
                    <a:pt x="12188952" y="6858000"/>
                  </a:lnTo>
                  <a:lnTo>
                    <a:pt x="0" y="6858000"/>
                  </a:lnTo>
                  <a:close/>
                </a:path>
              </a:pathLst>
            </a:custGeom>
            <a:solidFill>
              <a:srgbClr val="FF0000">
                <a:alpha val="3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sz="1350" dirty="0">
                <a:solidFill>
                  <a:schemeClr val="tx1"/>
                </a:solidFill>
                <a:latin typeface="+mn-lt"/>
              </a:endParaRPr>
            </a:p>
          </p:txBody>
        </p:sp>
        <p:cxnSp>
          <p:nvCxnSpPr>
            <p:cNvPr id="56" name="Straight Connector 55">
              <a:extLst>
                <a:ext uri="{FF2B5EF4-FFF2-40B4-BE49-F238E27FC236}">
                  <a16:creationId xmlns:a16="http://schemas.microsoft.com/office/drawing/2014/main" id="{C7A4F8EE-DD16-44D6-8659-4BC61E1C4968}"/>
                </a:ext>
              </a:extLst>
            </p:cNvPr>
            <p:cNvCxnSpPr/>
            <p:nvPr/>
          </p:nvCxnSpPr>
          <p:spPr bwMode="blackGray">
            <a:xfrm>
              <a:off x="859460" y="0"/>
              <a:ext cx="0" cy="6858000"/>
            </a:xfrm>
            <a:prstGeom prst="line">
              <a:avLst/>
            </a:prstGeom>
            <a:ln>
              <a:solidFill>
                <a:srgbClr val="19D3C5">
                  <a:alpha val="40000"/>
                </a:srgbClr>
              </a:solidFill>
              <a:prstDash val="lgDash"/>
            </a:ln>
          </p:spPr>
          <p:style>
            <a:lnRef idx="1">
              <a:schemeClr val="accent1"/>
            </a:lnRef>
            <a:fillRef idx="0">
              <a:schemeClr val="accent1"/>
            </a:fillRef>
            <a:effectRef idx="0">
              <a:schemeClr val="accent1"/>
            </a:effectRef>
            <a:fontRef idx="minor">
              <a:schemeClr val="tx1"/>
            </a:fontRef>
          </p:style>
        </p:cxnSp>
        <p:cxnSp>
          <p:nvCxnSpPr>
            <p:cNvPr id="57" name="Straight Connector 56">
              <a:extLst>
                <a:ext uri="{FF2B5EF4-FFF2-40B4-BE49-F238E27FC236}">
                  <a16:creationId xmlns:a16="http://schemas.microsoft.com/office/drawing/2014/main" id="{A20FAAC0-CCE6-4BC5-A835-E805E4CFE84B}"/>
                </a:ext>
              </a:extLst>
            </p:cNvPr>
            <p:cNvCxnSpPr/>
            <p:nvPr/>
          </p:nvCxnSpPr>
          <p:spPr bwMode="blackGray">
            <a:xfrm>
              <a:off x="11332545" y="0"/>
              <a:ext cx="0" cy="6858000"/>
            </a:xfrm>
            <a:prstGeom prst="line">
              <a:avLst/>
            </a:prstGeom>
            <a:ln>
              <a:solidFill>
                <a:srgbClr val="19D3C5">
                  <a:alpha val="40000"/>
                </a:srgbClr>
              </a:solidFill>
              <a:prstDash val="lgDash"/>
            </a:ln>
          </p:spPr>
          <p:style>
            <a:lnRef idx="1">
              <a:schemeClr val="accent1"/>
            </a:lnRef>
            <a:fillRef idx="0">
              <a:schemeClr val="accent1"/>
            </a:fillRef>
            <a:effectRef idx="0">
              <a:schemeClr val="accent1"/>
            </a:effectRef>
            <a:fontRef idx="minor">
              <a:schemeClr val="tx1"/>
            </a:fontRef>
          </p:style>
        </p:cxnSp>
        <p:cxnSp>
          <p:nvCxnSpPr>
            <p:cNvPr id="58" name="Straight Connector 57">
              <a:extLst>
                <a:ext uri="{FF2B5EF4-FFF2-40B4-BE49-F238E27FC236}">
                  <a16:creationId xmlns:a16="http://schemas.microsoft.com/office/drawing/2014/main" id="{FCE62967-F8DD-442A-A2C7-5EC8AB9FE8CE}"/>
                </a:ext>
              </a:extLst>
            </p:cNvPr>
            <p:cNvCxnSpPr/>
            <p:nvPr/>
          </p:nvCxnSpPr>
          <p:spPr bwMode="blackGray">
            <a:xfrm>
              <a:off x="1811559" y="0"/>
              <a:ext cx="0" cy="6858000"/>
            </a:xfrm>
            <a:prstGeom prst="line">
              <a:avLst/>
            </a:prstGeom>
            <a:ln>
              <a:solidFill>
                <a:srgbClr val="19D3C5">
                  <a:alpha val="40000"/>
                </a:srgbClr>
              </a:solidFill>
              <a:prstDash val="lgDash"/>
            </a:ln>
          </p:spPr>
          <p:style>
            <a:lnRef idx="1">
              <a:schemeClr val="accent1"/>
            </a:lnRef>
            <a:fillRef idx="0">
              <a:schemeClr val="accent1"/>
            </a:fillRef>
            <a:effectRef idx="0">
              <a:schemeClr val="accent1"/>
            </a:effectRef>
            <a:fontRef idx="minor">
              <a:schemeClr val="tx1"/>
            </a:fontRef>
          </p:style>
        </p:cxnSp>
        <p:cxnSp>
          <p:nvCxnSpPr>
            <p:cNvPr id="59" name="Straight Connector 58">
              <a:extLst>
                <a:ext uri="{FF2B5EF4-FFF2-40B4-BE49-F238E27FC236}">
                  <a16:creationId xmlns:a16="http://schemas.microsoft.com/office/drawing/2014/main" id="{38D8E0C4-F713-47B9-9258-FCC3EF4AC2D3}"/>
                </a:ext>
              </a:extLst>
            </p:cNvPr>
            <p:cNvCxnSpPr/>
            <p:nvPr/>
          </p:nvCxnSpPr>
          <p:spPr bwMode="blackGray">
            <a:xfrm>
              <a:off x="2763658" y="0"/>
              <a:ext cx="0" cy="6858000"/>
            </a:xfrm>
            <a:prstGeom prst="line">
              <a:avLst/>
            </a:prstGeom>
            <a:ln>
              <a:solidFill>
                <a:srgbClr val="19D3C5">
                  <a:alpha val="40000"/>
                </a:srgbClr>
              </a:solidFill>
              <a:prstDash val="lgDash"/>
            </a:ln>
          </p:spPr>
          <p:style>
            <a:lnRef idx="1">
              <a:schemeClr val="accent1"/>
            </a:lnRef>
            <a:fillRef idx="0">
              <a:schemeClr val="accent1"/>
            </a:fillRef>
            <a:effectRef idx="0">
              <a:schemeClr val="accent1"/>
            </a:effectRef>
            <a:fontRef idx="minor">
              <a:schemeClr val="tx1"/>
            </a:fontRef>
          </p:style>
        </p:cxnSp>
        <p:cxnSp>
          <p:nvCxnSpPr>
            <p:cNvPr id="60" name="Straight Connector 59">
              <a:extLst>
                <a:ext uri="{FF2B5EF4-FFF2-40B4-BE49-F238E27FC236}">
                  <a16:creationId xmlns:a16="http://schemas.microsoft.com/office/drawing/2014/main" id="{9209D019-80C7-44F7-B340-FDC6CF76FDFE}"/>
                </a:ext>
              </a:extLst>
            </p:cNvPr>
            <p:cNvCxnSpPr/>
            <p:nvPr/>
          </p:nvCxnSpPr>
          <p:spPr bwMode="blackGray">
            <a:xfrm>
              <a:off x="3715757" y="0"/>
              <a:ext cx="0" cy="6858000"/>
            </a:xfrm>
            <a:prstGeom prst="line">
              <a:avLst/>
            </a:prstGeom>
            <a:ln>
              <a:solidFill>
                <a:srgbClr val="19D3C5">
                  <a:alpha val="40000"/>
                </a:srgbClr>
              </a:solidFill>
              <a:prstDash val="lgDash"/>
            </a:ln>
          </p:spPr>
          <p:style>
            <a:lnRef idx="1">
              <a:schemeClr val="accent1"/>
            </a:lnRef>
            <a:fillRef idx="0">
              <a:schemeClr val="accent1"/>
            </a:fillRef>
            <a:effectRef idx="0">
              <a:schemeClr val="accent1"/>
            </a:effectRef>
            <a:fontRef idx="minor">
              <a:schemeClr val="tx1"/>
            </a:fontRef>
          </p:style>
        </p:cxnSp>
        <p:cxnSp>
          <p:nvCxnSpPr>
            <p:cNvPr id="61" name="Straight Connector 60">
              <a:extLst>
                <a:ext uri="{FF2B5EF4-FFF2-40B4-BE49-F238E27FC236}">
                  <a16:creationId xmlns:a16="http://schemas.microsoft.com/office/drawing/2014/main" id="{2B6FCE71-887F-4F0B-ACCD-6CFCD13E12A8}"/>
                </a:ext>
              </a:extLst>
            </p:cNvPr>
            <p:cNvCxnSpPr/>
            <p:nvPr/>
          </p:nvCxnSpPr>
          <p:spPr bwMode="blackGray">
            <a:xfrm>
              <a:off x="4667856" y="0"/>
              <a:ext cx="0" cy="6858000"/>
            </a:xfrm>
            <a:prstGeom prst="line">
              <a:avLst/>
            </a:prstGeom>
            <a:ln>
              <a:solidFill>
                <a:srgbClr val="19D3C5">
                  <a:alpha val="40000"/>
                </a:srgbClr>
              </a:solidFill>
              <a:prstDash val="lgDash"/>
            </a:ln>
          </p:spPr>
          <p:style>
            <a:lnRef idx="1">
              <a:schemeClr val="accent1"/>
            </a:lnRef>
            <a:fillRef idx="0">
              <a:schemeClr val="accent1"/>
            </a:fillRef>
            <a:effectRef idx="0">
              <a:schemeClr val="accent1"/>
            </a:effectRef>
            <a:fontRef idx="minor">
              <a:schemeClr val="tx1"/>
            </a:fontRef>
          </p:style>
        </p:cxnSp>
        <p:cxnSp>
          <p:nvCxnSpPr>
            <p:cNvPr id="62" name="Straight Connector 61">
              <a:extLst>
                <a:ext uri="{FF2B5EF4-FFF2-40B4-BE49-F238E27FC236}">
                  <a16:creationId xmlns:a16="http://schemas.microsoft.com/office/drawing/2014/main" id="{F25852E5-79E9-4D30-89F2-E8E3C7A8A8D3}"/>
                </a:ext>
              </a:extLst>
            </p:cNvPr>
            <p:cNvCxnSpPr/>
            <p:nvPr/>
          </p:nvCxnSpPr>
          <p:spPr bwMode="blackGray">
            <a:xfrm>
              <a:off x="5619955" y="0"/>
              <a:ext cx="0" cy="6858000"/>
            </a:xfrm>
            <a:prstGeom prst="line">
              <a:avLst/>
            </a:prstGeom>
            <a:ln>
              <a:solidFill>
                <a:srgbClr val="19D3C5">
                  <a:alpha val="40000"/>
                </a:srgbClr>
              </a:solidFill>
              <a:prstDash val="lgDash"/>
            </a:ln>
          </p:spPr>
          <p:style>
            <a:lnRef idx="1">
              <a:schemeClr val="accent1"/>
            </a:lnRef>
            <a:fillRef idx="0">
              <a:schemeClr val="accent1"/>
            </a:fillRef>
            <a:effectRef idx="0">
              <a:schemeClr val="accent1"/>
            </a:effectRef>
            <a:fontRef idx="minor">
              <a:schemeClr val="tx1"/>
            </a:fontRef>
          </p:style>
        </p:cxnSp>
        <p:cxnSp>
          <p:nvCxnSpPr>
            <p:cNvPr id="63" name="Straight Connector 62">
              <a:extLst>
                <a:ext uri="{FF2B5EF4-FFF2-40B4-BE49-F238E27FC236}">
                  <a16:creationId xmlns:a16="http://schemas.microsoft.com/office/drawing/2014/main" id="{21894E67-6006-4C83-BBB3-824E5C6CAE33}"/>
                </a:ext>
              </a:extLst>
            </p:cNvPr>
            <p:cNvCxnSpPr/>
            <p:nvPr/>
          </p:nvCxnSpPr>
          <p:spPr bwMode="blackGray">
            <a:xfrm>
              <a:off x="6572054" y="0"/>
              <a:ext cx="0" cy="6858000"/>
            </a:xfrm>
            <a:prstGeom prst="line">
              <a:avLst/>
            </a:prstGeom>
            <a:ln>
              <a:solidFill>
                <a:srgbClr val="19D3C5">
                  <a:alpha val="40000"/>
                </a:srgbClr>
              </a:solidFill>
              <a:prstDash val="lgDash"/>
            </a:ln>
          </p:spPr>
          <p:style>
            <a:lnRef idx="1">
              <a:schemeClr val="accent1"/>
            </a:lnRef>
            <a:fillRef idx="0">
              <a:schemeClr val="accent1"/>
            </a:fillRef>
            <a:effectRef idx="0">
              <a:schemeClr val="accent1"/>
            </a:effectRef>
            <a:fontRef idx="minor">
              <a:schemeClr val="tx1"/>
            </a:fontRef>
          </p:style>
        </p:cxnSp>
        <p:cxnSp>
          <p:nvCxnSpPr>
            <p:cNvPr id="64" name="Straight Connector 63">
              <a:extLst>
                <a:ext uri="{FF2B5EF4-FFF2-40B4-BE49-F238E27FC236}">
                  <a16:creationId xmlns:a16="http://schemas.microsoft.com/office/drawing/2014/main" id="{888B05A6-707C-49A0-B29E-A54224F6D77E}"/>
                </a:ext>
              </a:extLst>
            </p:cNvPr>
            <p:cNvCxnSpPr/>
            <p:nvPr/>
          </p:nvCxnSpPr>
          <p:spPr bwMode="blackGray">
            <a:xfrm>
              <a:off x="7524153" y="0"/>
              <a:ext cx="0" cy="6858000"/>
            </a:xfrm>
            <a:prstGeom prst="line">
              <a:avLst/>
            </a:prstGeom>
            <a:ln>
              <a:solidFill>
                <a:srgbClr val="19D3C5">
                  <a:alpha val="40000"/>
                </a:srgbClr>
              </a:solidFill>
              <a:prstDash val="lgDash"/>
            </a:ln>
          </p:spPr>
          <p:style>
            <a:lnRef idx="1">
              <a:schemeClr val="accent1"/>
            </a:lnRef>
            <a:fillRef idx="0">
              <a:schemeClr val="accent1"/>
            </a:fillRef>
            <a:effectRef idx="0">
              <a:schemeClr val="accent1"/>
            </a:effectRef>
            <a:fontRef idx="minor">
              <a:schemeClr val="tx1"/>
            </a:fontRef>
          </p:style>
        </p:cxnSp>
        <p:cxnSp>
          <p:nvCxnSpPr>
            <p:cNvPr id="65" name="Straight Connector 64">
              <a:extLst>
                <a:ext uri="{FF2B5EF4-FFF2-40B4-BE49-F238E27FC236}">
                  <a16:creationId xmlns:a16="http://schemas.microsoft.com/office/drawing/2014/main" id="{56D036E9-E68E-45AC-88B1-3889BA9AC140}"/>
                </a:ext>
              </a:extLst>
            </p:cNvPr>
            <p:cNvCxnSpPr/>
            <p:nvPr/>
          </p:nvCxnSpPr>
          <p:spPr bwMode="blackGray">
            <a:xfrm>
              <a:off x="8476252" y="0"/>
              <a:ext cx="0" cy="6858000"/>
            </a:xfrm>
            <a:prstGeom prst="line">
              <a:avLst/>
            </a:prstGeom>
            <a:ln>
              <a:solidFill>
                <a:srgbClr val="19D3C5">
                  <a:alpha val="40000"/>
                </a:srgbClr>
              </a:solidFill>
              <a:prstDash val="lgDash"/>
            </a:ln>
          </p:spPr>
          <p:style>
            <a:lnRef idx="1">
              <a:schemeClr val="accent1"/>
            </a:lnRef>
            <a:fillRef idx="0">
              <a:schemeClr val="accent1"/>
            </a:fillRef>
            <a:effectRef idx="0">
              <a:schemeClr val="accent1"/>
            </a:effectRef>
            <a:fontRef idx="minor">
              <a:schemeClr val="tx1"/>
            </a:fontRef>
          </p:style>
        </p:cxnSp>
        <p:cxnSp>
          <p:nvCxnSpPr>
            <p:cNvPr id="66" name="Straight Connector 65">
              <a:extLst>
                <a:ext uri="{FF2B5EF4-FFF2-40B4-BE49-F238E27FC236}">
                  <a16:creationId xmlns:a16="http://schemas.microsoft.com/office/drawing/2014/main" id="{228A5C01-418B-415F-ACE4-12657A25C674}"/>
                </a:ext>
              </a:extLst>
            </p:cNvPr>
            <p:cNvCxnSpPr/>
            <p:nvPr/>
          </p:nvCxnSpPr>
          <p:spPr bwMode="blackGray">
            <a:xfrm>
              <a:off x="9428351" y="0"/>
              <a:ext cx="0" cy="6858000"/>
            </a:xfrm>
            <a:prstGeom prst="line">
              <a:avLst/>
            </a:prstGeom>
            <a:ln>
              <a:solidFill>
                <a:srgbClr val="19D3C5">
                  <a:alpha val="40000"/>
                </a:srgbClr>
              </a:solidFill>
              <a:prstDash val="lgDash"/>
            </a:ln>
          </p:spPr>
          <p:style>
            <a:lnRef idx="1">
              <a:schemeClr val="accent1"/>
            </a:lnRef>
            <a:fillRef idx="0">
              <a:schemeClr val="accent1"/>
            </a:fillRef>
            <a:effectRef idx="0">
              <a:schemeClr val="accent1"/>
            </a:effectRef>
            <a:fontRef idx="minor">
              <a:schemeClr val="tx1"/>
            </a:fontRef>
          </p:style>
        </p:cxnSp>
        <p:cxnSp>
          <p:nvCxnSpPr>
            <p:cNvPr id="67" name="Straight Connector 66">
              <a:extLst>
                <a:ext uri="{FF2B5EF4-FFF2-40B4-BE49-F238E27FC236}">
                  <a16:creationId xmlns:a16="http://schemas.microsoft.com/office/drawing/2014/main" id="{2CD3EFBD-902E-4760-89FE-386EC5FAB5DD}"/>
                </a:ext>
              </a:extLst>
            </p:cNvPr>
            <p:cNvCxnSpPr/>
            <p:nvPr/>
          </p:nvCxnSpPr>
          <p:spPr bwMode="blackGray">
            <a:xfrm>
              <a:off x="10380450" y="0"/>
              <a:ext cx="0" cy="6858000"/>
            </a:xfrm>
            <a:prstGeom prst="line">
              <a:avLst/>
            </a:prstGeom>
            <a:ln>
              <a:solidFill>
                <a:srgbClr val="19D3C5">
                  <a:alpha val="40000"/>
                </a:srgbClr>
              </a:solidFill>
              <a:prstDash val="lgDash"/>
            </a:ln>
          </p:spPr>
          <p:style>
            <a:lnRef idx="1">
              <a:schemeClr val="accent1"/>
            </a:lnRef>
            <a:fillRef idx="0">
              <a:schemeClr val="accent1"/>
            </a:fillRef>
            <a:effectRef idx="0">
              <a:schemeClr val="accent1"/>
            </a:effectRef>
            <a:fontRef idx="minor">
              <a:schemeClr val="tx1"/>
            </a:fontRef>
          </p:style>
        </p:cxnSp>
        <p:sp>
          <p:nvSpPr>
            <p:cNvPr id="68" name="Freeform: Shape 67">
              <a:extLst>
                <a:ext uri="{FF2B5EF4-FFF2-40B4-BE49-F238E27FC236}">
                  <a16:creationId xmlns:a16="http://schemas.microsoft.com/office/drawing/2014/main" id="{86E80E37-4393-4509-A7F8-81796082DBE6}"/>
                </a:ext>
              </a:extLst>
            </p:cNvPr>
            <p:cNvSpPr/>
            <p:nvPr/>
          </p:nvSpPr>
          <p:spPr bwMode="blackGray">
            <a:xfrm>
              <a:off x="1524" y="0"/>
              <a:ext cx="553212" cy="6858000"/>
            </a:xfrm>
            <a:custGeom>
              <a:avLst/>
              <a:gdLst>
                <a:gd name="connsiteX0" fmla="*/ 0 w 553212"/>
                <a:gd name="connsiteY0" fmla="*/ 0 h 6858000"/>
                <a:gd name="connsiteX1" fmla="*/ 553212 w 553212"/>
                <a:gd name="connsiteY1" fmla="*/ 0 h 6858000"/>
                <a:gd name="connsiteX2" fmla="*/ 553212 w 553212"/>
                <a:gd name="connsiteY2" fmla="*/ 6858000 h 6858000"/>
                <a:gd name="connsiteX3" fmla="*/ 0 w 553212"/>
                <a:gd name="connsiteY3" fmla="*/ 6858000 h 6858000"/>
                <a:gd name="connsiteX4" fmla="*/ 0 w 553212"/>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53212" h="6858000">
                  <a:moveTo>
                    <a:pt x="0" y="0"/>
                  </a:moveTo>
                  <a:lnTo>
                    <a:pt x="553212" y="0"/>
                  </a:lnTo>
                  <a:lnTo>
                    <a:pt x="553212" y="6858000"/>
                  </a:lnTo>
                  <a:lnTo>
                    <a:pt x="0" y="6858000"/>
                  </a:lnTo>
                  <a:lnTo>
                    <a:pt x="0" y="0"/>
                  </a:lnTo>
                  <a:close/>
                </a:path>
              </a:pathLst>
            </a:custGeom>
            <a:solidFill>
              <a:srgbClr val="FF00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992" dirty="0">
                <a:solidFill>
                  <a:schemeClr val="tx1"/>
                </a:solidFill>
                <a:latin typeface="+mn-lt"/>
              </a:endParaRPr>
            </a:p>
          </p:txBody>
        </p:sp>
        <p:sp>
          <p:nvSpPr>
            <p:cNvPr id="69" name="Freeform: Shape 68">
              <a:extLst>
                <a:ext uri="{FF2B5EF4-FFF2-40B4-BE49-F238E27FC236}">
                  <a16:creationId xmlns:a16="http://schemas.microsoft.com/office/drawing/2014/main" id="{88B6547D-77F2-421A-BE02-C2FE626088A2}"/>
                </a:ext>
              </a:extLst>
            </p:cNvPr>
            <p:cNvSpPr/>
            <p:nvPr/>
          </p:nvSpPr>
          <p:spPr bwMode="blackGray">
            <a:xfrm>
              <a:off x="1167385" y="0"/>
              <a:ext cx="339451" cy="6858000"/>
            </a:xfrm>
            <a:custGeom>
              <a:avLst/>
              <a:gdLst>
                <a:gd name="connsiteX0" fmla="*/ 0 w 339451"/>
                <a:gd name="connsiteY0" fmla="*/ 0 h 6858000"/>
                <a:gd name="connsiteX1" fmla="*/ 339451 w 339451"/>
                <a:gd name="connsiteY1" fmla="*/ 0 h 6858000"/>
                <a:gd name="connsiteX2" fmla="*/ 339451 w 339451"/>
                <a:gd name="connsiteY2" fmla="*/ 6858000 h 6858000"/>
                <a:gd name="connsiteX3" fmla="*/ 0 w 339451"/>
                <a:gd name="connsiteY3" fmla="*/ 6858000 h 6858000"/>
                <a:gd name="connsiteX4" fmla="*/ 0 w 339451"/>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9451" h="6858000">
                  <a:moveTo>
                    <a:pt x="0" y="0"/>
                  </a:moveTo>
                  <a:lnTo>
                    <a:pt x="339451" y="0"/>
                  </a:lnTo>
                  <a:lnTo>
                    <a:pt x="339451" y="6858000"/>
                  </a:lnTo>
                  <a:lnTo>
                    <a:pt x="0" y="6858000"/>
                  </a:lnTo>
                  <a:lnTo>
                    <a:pt x="0" y="0"/>
                  </a:lnTo>
                  <a:close/>
                </a:path>
              </a:pathLst>
            </a:custGeom>
            <a:solidFill>
              <a:srgbClr val="FF00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992" dirty="0">
                <a:solidFill>
                  <a:schemeClr val="tx1"/>
                </a:solidFill>
                <a:latin typeface="+mn-lt"/>
              </a:endParaRPr>
            </a:p>
          </p:txBody>
        </p:sp>
        <p:sp>
          <p:nvSpPr>
            <p:cNvPr id="70" name="Freeform: Shape 69">
              <a:extLst>
                <a:ext uri="{FF2B5EF4-FFF2-40B4-BE49-F238E27FC236}">
                  <a16:creationId xmlns:a16="http://schemas.microsoft.com/office/drawing/2014/main" id="{3092C087-1CB5-40EB-AAE7-4F62179E5B3D}"/>
                </a:ext>
              </a:extLst>
            </p:cNvPr>
            <p:cNvSpPr/>
            <p:nvPr/>
          </p:nvSpPr>
          <p:spPr bwMode="blackGray">
            <a:xfrm>
              <a:off x="2119484" y="0"/>
              <a:ext cx="339451" cy="6858000"/>
            </a:xfrm>
            <a:custGeom>
              <a:avLst/>
              <a:gdLst>
                <a:gd name="connsiteX0" fmla="*/ 0 w 339451"/>
                <a:gd name="connsiteY0" fmla="*/ 0 h 6858000"/>
                <a:gd name="connsiteX1" fmla="*/ 339451 w 339451"/>
                <a:gd name="connsiteY1" fmla="*/ 0 h 6858000"/>
                <a:gd name="connsiteX2" fmla="*/ 339451 w 339451"/>
                <a:gd name="connsiteY2" fmla="*/ 6858000 h 6858000"/>
                <a:gd name="connsiteX3" fmla="*/ 0 w 339451"/>
                <a:gd name="connsiteY3" fmla="*/ 6858000 h 6858000"/>
                <a:gd name="connsiteX4" fmla="*/ 0 w 339451"/>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9451" h="6858000">
                  <a:moveTo>
                    <a:pt x="0" y="0"/>
                  </a:moveTo>
                  <a:lnTo>
                    <a:pt x="339451" y="0"/>
                  </a:lnTo>
                  <a:lnTo>
                    <a:pt x="339451" y="6858000"/>
                  </a:lnTo>
                  <a:lnTo>
                    <a:pt x="0" y="6858000"/>
                  </a:lnTo>
                  <a:lnTo>
                    <a:pt x="0" y="0"/>
                  </a:lnTo>
                  <a:close/>
                </a:path>
              </a:pathLst>
            </a:custGeom>
            <a:solidFill>
              <a:srgbClr val="FF00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992" dirty="0">
                <a:solidFill>
                  <a:schemeClr val="tx1"/>
                </a:solidFill>
                <a:latin typeface="+mn-lt"/>
              </a:endParaRPr>
            </a:p>
          </p:txBody>
        </p:sp>
        <p:sp>
          <p:nvSpPr>
            <p:cNvPr id="71" name="Freeform: Shape 70">
              <a:extLst>
                <a:ext uri="{FF2B5EF4-FFF2-40B4-BE49-F238E27FC236}">
                  <a16:creationId xmlns:a16="http://schemas.microsoft.com/office/drawing/2014/main" id="{170C581B-2D28-48E7-9BF1-F773AD6A082F}"/>
                </a:ext>
              </a:extLst>
            </p:cNvPr>
            <p:cNvSpPr/>
            <p:nvPr/>
          </p:nvSpPr>
          <p:spPr bwMode="blackGray">
            <a:xfrm>
              <a:off x="3071583" y="0"/>
              <a:ext cx="339451" cy="6858000"/>
            </a:xfrm>
            <a:custGeom>
              <a:avLst/>
              <a:gdLst>
                <a:gd name="connsiteX0" fmla="*/ 0 w 339451"/>
                <a:gd name="connsiteY0" fmla="*/ 0 h 6858000"/>
                <a:gd name="connsiteX1" fmla="*/ 339451 w 339451"/>
                <a:gd name="connsiteY1" fmla="*/ 0 h 6858000"/>
                <a:gd name="connsiteX2" fmla="*/ 339451 w 339451"/>
                <a:gd name="connsiteY2" fmla="*/ 6858000 h 6858000"/>
                <a:gd name="connsiteX3" fmla="*/ 0 w 339451"/>
                <a:gd name="connsiteY3" fmla="*/ 6858000 h 6858000"/>
                <a:gd name="connsiteX4" fmla="*/ 0 w 339451"/>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9451" h="6858000">
                  <a:moveTo>
                    <a:pt x="0" y="0"/>
                  </a:moveTo>
                  <a:lnTo>
                    <a:pt x="339451" y="0"/>
                  </a:lnTo>
                  <a:lnTo>
                    <a:pt x="339451" y="6858000"/>
                  </a:lnTo>
                  <a:lnTo>
                    <a:pt x="0" y="6858000"/>
                  </a:lnTo>
                  <a:lnTo>
                    <a:pt x="0" y="0"/>
                  </a:lnTo>
                  <a:close/>
                </a:path>
              </a:pathLst>
            </a:custGeom>
            <a:solidFill>
              <a:srgbClr val="FF00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992" dirty="0">
                <a:solidFill>
                  <a:schemeClr val="tx1"/>
                </a:solidFill>
                <a:latin typeface="+mn-lt"/>
              </a:endParaRPr>
            </a:p>
          </p:txBody>
        </p:sp>
        <p:sp>
          <p:nvSpPr>
            <p:cNvPr id="72" name="Freeform: Shape 71">
              <a:extLst>
                <a:ext uri="{FF2B5EF4-FFF2-40B4-BE49-F238E27FC236}">
                  <a16:creationId xmlns:a16="http://schemas.microsoft.com/office/drawing/2014/main" id="{05DE51E3-D897-4994-9418-E8C2DE782A3A}"/>
                </a:ext>
              </a:extLst>
            </p:cNvPr>
            <p:cNvSpPr/>
            <p:nvPr/>
          </p:nvSpPr>
          <p:spPr bwMode="blackGray">
            <a:xfrm>
              <a:off x="4023681" y="0"/>
              <a:ext cx="339450" cy="6858000"/>
            </a:xfrm>
            <a:custGeom>
              <a:avLst/>
              <a:gdLst>
                <a:gd name="connsiteX0" fmla="*/ 0 w 339450"/>
                <a:gd name="connsiteY0" fmla="*/ 0 h 6858000"/>
                <a:gd name="connsiteX1" fmla="*/ 339450 w 339450"/>
                <a:gd name="connsiteY1" fmla="*/ 0 h 6858000"/>
                <a:gd name="connsiteX2" fmla="*/ 339450 w 339450"/>
                <a:gd name="connsiteY2" fmla="*/ 6858000 h 6858000"/>
                <a:gd name="connsiteX3" fmla="*/ 0 w 339450"/>
                <a:gd name="connsiteY3" fmla="*/ 6858000 h 6858000"/>
                <a:gd name="connsiteX4" fmla="*/ 0 w 339450"/>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9450" h="6858000">
                  <a:moveTo>
                    <a:pt x="0" y="0"/>
                  </a:moveTo>
                  <a:lnTo>
                    <a:pt x="339450" y="0"/>
                  </a:lnTo>
                  <a:lnTo>
                    <a:pt x="339450" y="6858000"/>
                  </a:lnTo>
                  <a:lnTo>
                    <a:pt x="0" y="6858000"/>
                  </a:lnTo>
                  <a:lnTo>
                    <a:pt x="0" y="0"/>
                  </a:lnTo>
                  <a:close/>
                </a:path>
              </a:pathLst>
            </a:custGeom>
            <a:solidFill>
              <a:srgbClr val="FF00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992" dirty="0">
                <a:solidFill>
                  <a:schemeClr val="tx1"/>
                </a:solidFill>
                <a:latin typeface="+mn-lt"/>
              </a:endParaRPr>
            </a:p>
          </p:txBody>
        </p:sp>
        <p:sp>
          <p:nvSpPr>
            <p:cNvPr id="73" name="Freeform: Shape 72">
              <a:extLst>
                <a:ext uri="{FF2B5EF4-FFF2-40B4-BE49-F238E27FC236}">
                  <a16:creationId xmlns:a16="http://schemas.microsoft.com/office/drawing/2014/main" id="{7D9B6F9F-FA16-4594-8B72-43FF5F17F7FC}"/>
                </a:ext>
              </a:extLst>
            </p:cNvPr>
            <p:cNvSpPr/>
            <p:nvPr/>
          </p:nvSpPr>
          <p:spPr bwMode="blackGray">
            <a:xfrm>
              <a:off x="4975780" y="0"/>
              <a:ext cx="339451" cy="6858000"/>
            </a:xfrm>
            <a:custGeom>
              <a:avLst/>
              <a:gdLst>
                <a:gd name="connsiteX0" fmla="*/ 0 w 339451"/>
                <a:gd name="connsiteY0" fmla="*/ 0 h 6858000"/>
                <a:gd name="connsiteX1" fmla="*/ 339451 w 339451"/>
                <a:gd name="connsiteY1" fmla="*/ 0 h 6858000"/>
                <a:gd name="connsiteX2" fmla="*/ 339451 w 339451"/>
                <a:gd name="connsiteY2" fmla="*/ 6858000 h 6858000"/>
                <a:gd name="connsiteX3" fmla="*/ 0 w 339451"/>
                <a:gd name="connsiteY3" fmla="*/ 6858000 h 6858000"/>
                <a:gd name="connsiteX4" fmla="*/ 0 w 339451"/>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9451" h="6858000">
                  <a:moveTo>
                    <a:pt x="0" y="0"/>
                  </a:moveTo>
                  <a:lnTo>
                    <a:pt x="339451" y="0"/>
                  </a:lnTo>
                  <a:lnTo>
                    <a:pt x="339451" y="6858000"/>
                  </a:lnTo>
                  <a:lnTo>
                    <a:pt x="0" y="6858000"/>
                  </a:lnTo>
                  <a:lnTo>
                    <a:pt x="0" y="0"/>
                  </a:lnTo>
                  <a:close/>
                </a:path>
              </a:pathLst>
            </a:custGeom>
            <a:solidFill>
              <a:srgbClr val="FF00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992" dirty="0">
                <a:solidFill>
                  <a:schemeClr val="tx1"/>
                </a:solidFill>
                <a:latin typeface="+mn-lt"/>
              </a:endParaRPr>
            </a:p>
          </p:txBody>
        </p:sp>
        <p:sp>
          <p:nvSpPr>
            <p:cNvPr id="74" name="Freeform: Shape 73">
              <a:extLst>
                <a:ext uri="{FF2B5EF4-FFF2-40B4-BE49-F238E27FC236}">
                  <a16:creationId xmlns:a16="http://schemas.microsoft.com/office/drawing/2014/main" id="{B21EA58F-1F84-493C-ACF6-F9FACAF48256}"/>
                </a:ext>
              </a:extLst>
            </p:cNvPr>
            <p:cNvSpPr/>
            <p:nvPr/>
          </p:nvSpPr>
          <p:spPr bwMode="blackGray">
            <a:xfrm>
              <a:off x="5927879" y="0"/>
              <a:ext cx="339451" cy="6858000"/>
            </a:xfrm>
            <a:custGeom>
              <a:avLst/>
              <a:gdLst>
                <a:gd name="connsiteX0" fmla="*/ 0 w 339451"/>
                <a:gd name="connsiteY0" fmla="*/ 0 h 6858000"/>
                <a:gd name="connsiteX1" fmla="*/ 339451 w 339451"/>
                <a:gd name="connsiteY1" fmla="*/ 0 h 6858000"/>
                <a:gd name="connsiteX2" fmla="*/ 339451 w 339451"/>
                <a:gd name="connsiteY2" fmla="*/ 6858000 h 6858000"/>
                <a:gd name="connsiteX3" fmla="*/ 0 w 339451"/>
                <a:gd name="connsiteY3" fmla="*/ 6858000 h 6858000"/>
                <a:gd name="connsiteX4" fmla="*/ 0 w 339451"/>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9451" h="6858000">
                  <a:moveTo>
                    <a:pt x="0" y="0"/>
                  </a:moveTo>
                  <a:lnTo>
                    <a:pt x="339451" y="0"/>
                  </a:lnTo>
                  <a:lnTo>
                    <a:pt x="339451" y="6858000"/>
                  </a:lnTo>
                  <a:lnTo>
                    <a:pt x="0" y="6858000"/>
                  </a:lnTo>
                  <a:lnTo>
                    <a:pt x="0" y="0"/>
                  </a:lnTo>
                  <a:close/>
                </a:path>
              </a:pathLst>
            </a:custGeom>
            <a:solidFill>
              <a:srgbClr val="FF00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992" dirty="0">
                <a:solidFill>
                  <a:schemeClr val="tx1"/>
                </a:solidFill>
                <a:latin typeface="+mn-lt"/>
              </a:endParaRPr>
            </a:p>
          </p:txBody>
        </p:sp>
        <p:sp>
          <p:nvSpPr>
            <p:cNvPr id="75" name="Freeform: Shape 74">
              <a:extLst>
                <a:ext uri="{FF2B5EF4-FFF2-40B4-BE49-F238E27FC236}">
                  <a16:creationId xmlns:a16="http://schemas.microsoft.com/office/drawing/2014/main" id="{208E60CB-D491-446F-999C-C54AA89B3EC2}"/>
                </a:ext>
              </a:extLst>
            </p:cNvPr>
            <p:cNvSpPr/>
            <p:nvPr/>
          </p:nvSpPr>
          <p:spPr bwMode="blackGray">
            <a:xfrm>
              <a:off x="6879978" y="0"/>
              <a:ext cx="339451" cy="6858000"/>
            </a:xfrm>
            <a:custGeom>
              <a:avLst/>
              <a:gdLst>
                <a:gd name="connsiteX0" fmla="*/ 0 w 339451"/>
                <a:gd name="connsiteY0" fmla="*/ 0 h 6858000"/>
                <a:gd name="connsiteX1" fmla="*/ 339451 w 339451"/>
                <a:gd name="connsiteY1" fmla="*/ 0 h 6858000"/>
                <a:gd name="connsiteX2" fmla="*/ 339451 w 339451"/>
                <a:gd name="connsiteY2" fmla="*/ 6858000 h 6858000"/>
                <a:gd name="connsiteX3" fmla="*/ 0 w 339451"/>
                <a:gd name="connsiteY3" fmla="*/ 6858000 h 6858000"/>
                <a:gd name="connsiteX4" fmla="*/ 0 w 339451"/>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9451" h="6858000">
                  <a:moveTo>
                    <a:pt x="0" y="0"/>
                  </a:moveTo>
                  <a:lnTo>
                    <a:pt x="339451" y="0"/>
                  </a:lnTo>
                  <a:lnTo>
                    <a:pt x="339451" y="6858000"/>
                  </a:lnTo>
                  <a:lnTo>
                    <a:pt x="0" y="6858000"/>
                  </a:lnTo>
                  <a:lnTo>
                    <a:pt x="0" y="0"/>
                  </a:lnTo>
                  <a:close/>
                </a:path>
              </a:pathLst>
            </a:custGeom>
            <a:solidFill>
              <a:srgbClr val="FF00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992" dirty="0">
                <a:solidFill>
                  <a:schemeClr val="tx1"/>
                </a:solidFill>
                <a:latin typeface="+mn-lt"/>
              </a:endParaRPr>
            </a:p>
          </p:txBody>
        </p:sp>
        <p:sp>
          <p:nvSpPr>
            <p:cNvPr id="76" name="Freeform: Shape 75">
              <a:extLst>
                <a:ext uri="{FF2B5EF4-FFF2-40B4-BE49-F238E27FC236}">
                  <a16:creationId xmlns:a16="http://schemas.microsoft.com/office/drawing/2014/main" id="{1A798CCB-595D-477E-BB68-277026AE1F58}"/>
                </a:ext>
              </a:extLst>
            </p:cNvPr>
            <p:cNvSpPr/>
            <p:nvPr/>
          </p:nvSpPr>
          <p:spPr bwMode="blackGray">
            <a:xfrm>
              <a:off x="7832077" y="0"/>
              <a:ext cx="339451" cy="6858000"/>
            </a:xfrm>
            <a:custGeom>
              <a:avLst/>
              <a:gdLst>
                <a:gd name="connsiteX0" fmla="*/ 0 w 339451"/>
                <a:gd name="connsiteY0" fmla="*/ 0 h 6858000"/>
                <a:gd name="connsiteX1" fmla="*/ 339451 w 339451"/>
                <a:gd name="connsiteY1" fmla="*/ 0 h 6858000"/>
                <a:gd name="connsiteX2" fmla="*/ 339451 w 339451"/>
                <a:gd name="connsiteY2" fmla="*/ 6858000 h 6858000"/>
                <a:gd name="connsiteX3" fmla="*/ 0 w 339451"/>
                <a:gd name="connsiteY3" fmla="*/ 6858000 h 6858000"/>
                <a:gd name="connsiteX4" fmla="*/ 0 w 339451"/>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9451" h="6858000">
                  <a:moveTo>
                    <a:pt x="0" y="0"/>
                  </a:moveTo>
                  <a:lnTo>
                    <a:pt x="339451" y="0"/>
                  </a:lnTo>
                  <a:lnTo>
                    <a:pt x="339451" y="6858000"/>
                  </a:lnTo>
                  <a:lnTo>
                    <a:pt x="0" y="6858000"/>
                  </a:lnTo>
                  <a:lnTo>
                    <a:pt x="0" y="0"/>
                  </a:lnTo>
                  <a:close/>
                </a:path>
              </a:pathLst>
            </a:custGeom>
            <a:solidFill>
              <a:srgbClr val="FF00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992" dirty="0">
                <a:solidFill>
                  <a:schemeClr val="tx1"/>
                </a:solidFill>
                <a:latin typeface="+mn-lt"/>
              </a:endParaRPr>
            </a:p>
          </p:txBody>
        </p:sp>
        <p:sp>
          <p:nvSpPr>
            <p:cNvPr id="77" name="Freeform: Shape 76">
              <a:extLst>
                <a:ext uri="{FF2B5EF4-FFF2-40B4-BE49-F238E27FC236}">
                  <a16:creationId xmlns:a16="http://schemas.microsoft.com/office/drawing/2014/main" id="{EDE4A3B3-1B25-4F73-AFB0-BC5117472C58}"/>
                </a:ext>
              </a:extLst>
            </p:cNvPr>
            <p:cNvSpPr/>
            <p:nvPr/>
          </p:nvSpPr>
          <p:spPr bwMode="blackGray">
            <a:xfrm>
              <a:off x="8784176" y="0"/>
              <a:ext cx="339451" cy="6858000"/>
            </a:xfrm>
            <a:custGeom>
              <a:avLst/>
              <a:gdLst>
                <a:gd name="connsiteX0" fmla="*/ 0 w 339451"/>
                <a:gd name="connsiteY0" fmla="*/ 0 h 6858000"/>
                <a:gd name="connsiteX1" fmla="*/ 339451 w 339451"/>
                <a:gd name="connsiteY1" fmla="*/ 0 h 6858000"/>
                <a:gd name="connsiteX2" fmla="*/ 339451 w 339451"/>
                <a:gd name="connsiteY2" fmla="*/ 6858000 h 6858000"/>
                <a:gd name="connsiteX3" fmla="*/ 0 w 339451"/>
                <a:gd name="connsiteY3" fmla="*/ 6858000 h 6858000"/>
                <a:gd name="connsiteX4" fmla="*/ 0 w 339451"/>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9451" h="6858000">
                  <a:moveTo>
                    <a:pt x="0" y="0"/>
                  </a:moveTo>
                  <a:lnTo>
                    <a:pt x="339451" y="0"/>
                  </a:lnTo>
                  <a:lnTo>
                    <a:pt x="339451" y="6858000"/>
                  </a:lnTo>
                  <a:lnTo>
                    <a:pt x="0" y="6858000"/>
                  </a:lnTo>
                  <a:lnTo>
                    <a:pt x="0" y="0"/>
                  </a:lnTo>
                  <a:close/>
                </a:path>
              </a:pathLst>
            </a:custGeom>
            <a:solidFill>
              <a:srgbClr val="FF00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992" dirty="0">
                <a:solidFill>
                  <a:schemeClr val="tx1"/>
                </a:solidFill>
                <a:latin typeface="+mn-lt"/>
              </a:endParaRPr>
            </a:p>
          </p:txBody>
        </p:sp>
        <p:sp>
          <p:nvSpPr>
            <p:cNvPr id="78" name="Freeform: Shape 77">
              <a:extLst>
                <a:ext uri="{FF2B5EF4-FFF2-40B4-BE49-F238E27FC236}">
                  <a16:creationId xmlns:a16="http://schemas.microsoft.com/office/drawing/2014/main" id="{BB244C56-8768-49BE-9C5F-39DC27091866}"/>
                </a:ext>
              </a:extLst>
            </p:cNvPr>
            <p:cNvSpPr/>
            <p:nvPr/>
          </p:nvSpPr>
          <p:spPr bwMode="blackGray">
            <a:xfrm>
              <a:off x="9736274" y="0"/>
              <a:ext cx="339450" cy="6858000"/>
            </a:xfrm>
            <a:custGeom>
              <a:avLst/>
              <a:gdLst>
                <a:gd name="connsiteX0" fmla="*/ 0 w 339450"/>
                <a:gd name="connsiteY0" fmla="*/ 0 h 6858000"/>
                <a:gd name="connsiteX1" fmla="*/ 339450 w 339450"/>
                <a:gd name="connsiteY1" fmla="*/ 0 h 6858000"/>
                <a:gd name="connsiteX2" fmla="*/ 339450 w 339450"/>
                <a:gd name="connsiteY2" fmla="*/ 6858000 h 6858000"/>
                <a:gd name="connsiteX3" fmla="*/ 0 w 339450"/>
                <a:gd name="connsiteY3" fmla="*/ 6858000 h 6858000"/>
                <a:gd name="connsiteX4" fmla="*/ 0 w 339450"/>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9450" h="6858000">
                  <a:moveTo>
                    <a:pt x="0" y="0"/>
                  </a:moveTo>
                  <a:lnTo>
                    <a:pt x="339450" y="0"/>
                  </a:lnTo>
                  <a:lnTo>
                    <a:pt x="339450" y="6858000"/>
                  </a:lnTo>
                  <a:lnTo>
                    <a:pt x="0" y="6858000"/>
                  </a:lnTo>
                  <a:lnTo>
                    <a:pt x="0" y="0"/>
                  </a:lnTo>
                  <a:close/>
                </a:path>
              </a:pathLst>
            </a:custGeom>
            <a:solidFill>
              <a:srgbClr val="FF00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992" dirty="0">
                <a:solidFill>
                  <a:schemeClr val="tx1"/>
                </a:solidFill>
                <a:latin typeface="+mn-lt"/>
              </a:endParaRPr>
            </a:p>
          </p:txBody>
        </p:sp>
        <p:sp>
          <p:nvSpPr>
            <p:cNvPr id="79" name="Freeform: Shape 78">
              <a:extLst>
                <a:ext uri="{FF2B5EF4-FFF2-40B4-BE49-F238E27FC236}">
                  <a16:creationId xmlns:a16="http://schemas.microsoft.com/office/drawing/2014/main" id="{FF016B4B-663C-4A99-BA16-526587A98E3A}"/>
                </a:ext>
              </a:extLst>
            </p:cNvPr>
            <p:cNvSpPr/>
            <p:nvPr/>
          </p:nvSpPr>
          <p:spPr bwMode="blackGray">
            <a:xfrm>
              <a:off x="10688372" y="0"/>
              <a:ext cx="336244" cy="6858000"/>
            </a:xfrm>
            <a:custGeom>
              <a:avLst/>
              <a:gdLst>
                <a:gd name="connsiteX0" fmla="*/ 0 w 336244"/>
                <a:gd name="connsiteY0" fmla="*/ 0 h 6858000"/>
                <a:gd name="connsiteX1" fmla="*/ 336244 w 336244"/>
                <a:gd name="connsiteY1" fmla="*/ 0 h 6858000"/>
                <a:gd name="connsiteX2" fmla="*/ 336244 w 336244"/>
                <a:gd name="connsiteY2" fmla="*/ 6858000 h 6858000"/>
                <a:gd name="connsiteX3" fmla="*/ 0 w 336244"/>
                <a:gd name="connsiteY3" fmla="*/ 6858000 h 6858000"/>
                <a:gd name="connsiteX4" fmla="*/ 0 w 336244"/>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6244" h="6858000">
                  <a:moveTo>
                    <a:pt x="0" y="0"/>
                  </a:moveTo>
                  <a:lnTo>
                    <a:pt x="336244" y="0"/>
                  </a:lnTo>
                  <a:lnTo>
                    <a:pt x="336244" y="6858000"/>
                  </a:lnTo>
                  <a:lnTo>
                    <a:pt x="0" y="6858000"/>
                  </a:lnTo>
                  <a:lnTo>
                    <a:pt x="0" y="0"/>
                  </a:lnTo>
                  <a:close/>
                </a:path>
              </a:pathLst>
            </a:custGeom>
            <a:solidFill>
              <a:srgbClr val="FF00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992" dirty="0">
                <a:solidFill>
                  <a:schemeClr val="tx1"/>
                </a:solidFill>
                <a:latin typeface="+mn-lt"/>
              </a:endParaRPr>
            </a:p>
          </p:txBody>
        </p:sp>
        <p:sp>
          <p:nvSpPr>
            <p:cNvPr id="80" name="Freeform: Shape 79">
              <a:extLst>
                <a:ext uri="{FF2B5EF4-FFF2-40B4-BE49-F238E27FC236}">
                  <a16:creationId xmlns:a16="http://schemas.microsoft.com/office/drawing/2014/main" id="{E0EE0782-4BFF-4C76-83A4-65CB2A78CF86}"/>
                </a:ext>
              </a:extLst>
            </p:cNvPr>
            <p:cNvSpPr/>
            <p:nvPr/>
          </p:nvSpPr>
          <p:spPr bwMode="blackGray">
            <a:xfrm>
              <a:off x="11637264" y="0"/>
              <a:ext cx="553212" cy="6858000"/>
            </a:xfrm>
            <a:custGeom>
              <a:avLst/>
              <a:gdLst>
                <a:gd name="connsiteX0" fmla="*/ 0 w 553212"/>
                <a:gd name="connsiteY0" fmla="*/ 0 h 6858000"/>
                <a:gd name="connsiteX1" fmla="*/ 553212 w 553212"/>
                <a:gd name="connsiteY1" fmla="*/ 0 h 6858000"/>
                <a:gd name="connsiteX2" fmla="*/ 553212 w 553212"/>
                <a:gd name="connsiteY2" fmla="*/ 6858000 h 6858000"/>
                <a:gd name="connsiteX3" fmla="*/ 0 w 553212"/>
                <a:gd name="connsiteY3" fmla="*/ 6858000 h 6858000"/>
                <a:gd name="connsiteX4" fmla="*/ 0 w 553212"/>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53212" h="6858000">
                  <a:moveTo>
                    <a:pt x="0" y="0"/>
                  </a:moveTo>
                  <a:lnTo>
                    <a:pt x="553212" y="0"/>
                  </a:lnTo>
                  <a:lnTo>
                    <a:pt x="553212" y="6858000"/>
                  </a:lnTo>
                  <a:lnTo>
                    <a:pt x="0" y="6858000"/>
                  </a:lnTo>
                  <a:lnTo>
                    <a:pt x="0" y="0"/>
                  </a:lnTo>
                  <a:close/>
                </a:path>
              </a:pathLst>
            </a:custGeom>
            <a:solidFill>
              <a:srgbClr val="FF00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992" dirty="0">
                <a:solidFill>
                  <a:schemeClr val="tx1"/>
                </a:solidFill>
                <a:latin typeface="+mn-lt"/>
              </a:endParaRPr>
            </a:p>
          </p:txBody>
        </p:sp>
        <p:sp>
          <p:nvSpPr>
            <p:cNvPr id="81" name="Freeform: Shape 80">
              <a:extLst>
                <a:ext uri="{FF2B5EF4-FFF2-40B4-BE49-F238E27FC236}">
                  <a16:creationId xmlns:a16="http://schemas.microsoft.com/office/drawing/2014/main" id="{5922C003-5270-4D9A-ADCB-FBD0BCF17B75}"/>
                </a:ext>
              </a:extLst>
            </p:cNvPr>
            <p:cNvSpPr/>
            <p:nvPr/>
          </p:nvSpPr>
          <p:spPr bwMode="blackGray">
            <a:xfrm>
              <a:off x="7219428" y="0"/>
              <a:ext cx="609448" cy="6858000"/>
            </a:xfrm>
            <a:custGeom>
              <a:avLst/>
              <a:gdLst>
                <a:gd name="connsiteX0" fmla="*/ 0 w 609448"/>
                <a:gd name="connsiteY0" fmla="*/ 0 h 6858000"/>
                <a:gd name="connsiteX1" fmla="*/ 609448 w 609448"/>
                <a:gd name="connsiteY1" fmla="*/ 0 h 6858000"/>
                <a:gd name="connsiteX2" fmla="*/ 609448 w 609448"/>
                <a:gd name="connsiteY2" fmla="*/ 6858000 h 6858000"/>
                <a:gd name="connsiteX3" fmla="*/ 0 w 609448"/>
                <a:gd name="connsiteY3" fmla="*/ 6858000 h 6858000"/>
                <a:gd name="connsiteX4" fmla="*/ 0 w 609448"/>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448" h="6858000">
                  <a:moveTo>
                    <a:pt x="0" y="0"/>
                  </a:moveTo>
                  <a:lnTo>
                    <a:pt x="609448" y="0"/>
                  </a:lnTo>
                  <a:lnTo>
                    <a:pt x="609448" y="6858000"/>
                  </a:lnTo>
                  <a:lnTo>
                    <a:pt x="0" y="6858000"/>
                  </a:lnTo>
                  <a:lnTo>
                    <a:pt x="0" y="0"/>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992" dirty="0">
                <a:solidFill>
                  <a:schemeClr val="tx1"/>
                </a:solidFill>
                <a:latin typeface="+mn-lt"/>
              </a:endParaRPr>
            </a:p>
          </p:txBody>
        </p:sp>
        <p:sp>
          <p:nvSpPr>
            <p:cNvPr id="82" name="Freeform: Shape 81">
              <a:extLst>
                <a:ext uri="{FF2B5EF4-FFF2-40B4-BE49-F238E27FC236}">
                  <a16:creationId xmlns:a16="http://schemas.microsoft.com/office/drawing/2014/main" id="{6D711215-3D48-4B08-99DB-BE3939FDAC79}"/>
                </a:ext>
              </a:extLst>
            </p:cNvPr>
            <p:cNvSpPr/>
            <p:nvPr userDrawn="1"/>
          </p:nvSpPr>
          <p:spPr bwMode="blackGray">
            <a:xfrm>
              <a:off x="1506835" y="0"/>
              <a:ext cx="609448" cy="6858000"/>
            </a:xfrm>
            <a:custGeom>
              <a:avLst/>
              <a:gdLst>
                <a:gd name="connsiteX0" fmla="*/ 0 w 609448"/>
                <a:gd name="connsiteY0" fmla="*/ 0 h 6858000"/>
                <a:gd name="connsiteX1" fmla="*/ 609448 w 609448"/>
                <a:gd name="connsiteY1" fmla="*/ 0 h 6858000"/>
                <a:gd name="connsiteX2" fmla="*/ 609448 w 609448"/>
                <a:gd name="connsiteY2" fmla="*/ 6858000 h 6858000"/>
                <a:gd name="connsiteX3" fmla="*/ 0 w 609448"/>
                <a:gd name="connsiteY3" fmla="*/ 6858000 h 6858000"/>
                <a:gd name="connsiteX4" fmla="*/ 0 w 609448"/>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448" h="6858000">
                  <a:moveTo>
                    <a:pt x="0" y="0"/>
                  </a:moveTo>
                  <a:lnTo>
                    <a:pt x="609448" y="0"/>
                  </a:lnTo>
                  <a:lnTo>
                    <a:pt x="609448" y="6858000"/>
                  </a:lnTo>
                  <a:lnTo>
                    <a:pt x="0" y="6858000"/>
                  </a:lnTo>
                  <a:lnTo>
                    <a:pt x="0" y="0"/>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992" dirty="0">
                <a:solidFill>
                  <a:schemeClr val="tx1"/>
                </a:solidFill>
                <a:latin typeface="+mn-lt"/>
              </a:endParaRPr>
            </a:p>
          </p:txBody>
        </p:sp>
        <p:sp>
          <p:nvSpPr>
            <p:cNvPr id="83" name="Freeform: Shape 82">
              <a:extLst>
                <a:ext uri="{FF2B5EF4-FFF2-40B4-BE49-F238E27FC236}">
                  <a16:creationId xmlns:a16="http://schemas.microsoft.com/office/drawing/2014/main" id="{9DDFDFFA-F184-43C9-870C-DCF3B877593B}"/>
                </a:ext>
              </a:extLst>
            </p:cNvPr>
            <p:cNvSpPr/>
            <p:nvPr userDrawn="1"/>
          </p:nvSpPr>
          <p:spPr bwMode="blackGray">
            <a:xfrm>
              <a:off x="2458934" y="0"/>
              <a:ext cx="609448" cy="6858000"/>
            </a:xfrm>
            <a:custGeom>
              <a:avLst/>
              <a:gdLst>
                <a:gd name="connsiteX0" fmla="*/ 0 w 609448"/>
                <a:gd name="connsiteY0" fmla="*/ 0 h 6858000"/>
                <a:gd name="connsiteX1" fmla="*/ 609448 w 609448"/>
                <a:gd name="connsiteY1" fmla="*/ 0 h 6858000"/>
                <a:gd name="connsiteX2" fmla="*/ 609448 w 609448"/>
                <a:gd name="connsiteY2" fmla="*/ 6858000 h 6858000"/>
                <a:gd name="connsiteX3" fmla="*/ 0 w 609448"/>
                <a:gd name="connsiteY3" fmla="*/ 6858000 h 6858000"/>
                <a:gd name="connsiteX4" fmla="*/ 0 w 609448"/>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448" h="6858000">
                  <a:moveTo>
                    <a:pt x="0" y="0"/>
                  </a:moveTo>
                  <a:lnTo>
                    <a:pt x="609448" y="0"/>
                  </a:lnTo>
                  <a:lnTo>
                    <a:pt x="609448" y="6858000"/>
                  </a:lnTo>
                  <a:lnTo>
                    <a:pt x="0" y="6858000"/>
                  </a:lnTo>
                  <a:lnTo>
                    <a:pt x="0" y="0"/>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992" dirty="0">
                <a:solidFill>
                  <a:schemeClr val="tx1"/>
                </a:solidFill>
                <a:latin typeface="+mn-lt"/>
              </a:endParaRPr>
            </a:p>
          </p:txBody>
        </p:sp>
        <p:sp>
          <p:nvSpPr>
            <p:cNvPr id="84" name="Freeform: Shape 83">
              <a:extLst>
                <a:ext uri="{FF2B5EF4-FFF2-40B4-BE49-F238E27FC236}">
                  <a16:creationId xmlns:a16="http://schemas.microsoft.com/office/drawing/2014/main" id="{A7AD2D58-EC85-4919-86F2-00E85F906876}"/>
                </a:ext>
              </a:extLst>
            </p:cNvPr>
            <p:cNvSpPr/>
            <p:nvPr userDrawn="1"/>
          </p:nvSpPr>
          <p:spPr bwMode="blackGray">
            <a:xfrm>
              <a:off x="3411033" y="0"/>
              <a:ext cx="609448" cy="6858000"/>
            </a:xfrm>
            <a:custGeom>
              <a:avLst/>
              <a:gdLst>
                <a:gd name="connsiteX0" fmla="*/ 0 w 609448"/>
                <a:gd name="connsiteY0" fmla="*/ 0 h 6858000"/>
                <a:gd name="connsiteX1" fmla="*/ 609448 w 609448"/>
                <a:gd name="connsiteY1" fmla="*/ 0 h 6858000"/>
                <a:gd name="connsiteX2" fmla="*/ 609448 w 609448"/>
                <a:gd name="connsiteY2" fmla="*/ 6858000 h 6858000"/>
                <a:gd name="connsiteX3" fmla="*/ 0 w 609448"/>
                <a:gd name="connsiteY3" fmla="*/ 6858000 h 6858000"/>
                <a:gd name="connsiteX4" fmla="*/ 0 w 609448"/>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448" h="6858000">
                  <a:moveTo>
                    <a:pt x="0" y="0"/>
                  </a:moveTo>
                  <a:lnTo>
                    <a:pt x="609448" y="0"/>
                  </a:lnTo>
                  <a:lnTo>
                    <a:pt x="609448" y="6858000"/>
                  </a:lnTo>
                  <a:lnTo>
                    <a:pt x="0" y="6858000"/>
                  </a:lnTo>
                  <a:lnTo>
                    <a:pt x="0" y="0"/>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992" dirty="0">
                <a:solidFill>
                  <a:schemeClr val="tx1"/>
                </a:solidFill>
                <a:latin typeface="+mn-lt"/>
              </a:endParaRPr>
            </a:p>
          </p:txBody>
        </p:sp>
        <p:sp>
          <p:nvSpPr>
            <p:cNvPr id="85" name="Freeform: Shape 84">
              <a:extLst>
                <a:ext uri="{FF2B5EF4-FFF2-40B4-BE49-F238E27FC236}">
                  <a16:creationId xmlns:a16="http://schemas.microsoft.com/office/drawing/2014/main" id="{01CF21A7-4535-4C57-8143-169D224ADC39}"/>
                </a:ext>
              </a:extLst>
            </p:cNvPr>
            <p:cNvSpPr/>
            <p:nvPr userDrawn="1"/>
          </p:nvSpPr>
          <p:spPr bwMode="blackGray">
            <a:xfrm>
              <a:off x="4363132" y="0"/>
              <a:ext cx="609447" cy="6858000"/>
            </a:xfrm>
            <a:custGeom>
              <a:avLst/>
              <a:gdLst>
                <a:gd name="connsiteX0" fmla="*/ 0 w 609447"/>
                <a:gd name="connsiteY0" fmla="*/ 0 h 6858000"/>
                <a:gd name="connsiteX1" fmla="*/ 609447 w 609447"/>
                <a:gd name="connsiteY1" fmla="*/ 0 h 6858000"/>
                <a:gd name="connsiteX2" fmla="*/ 609447 w 609447"/>
                <a:gd name="connsiteY2" fmla="*/ 6858000 h 6858000"/>
                <a:gd name="connsiteX3" fmla="*/ 0 w 609447"/>
                <a:gd name="connsiteY3" fmla="*/ 6858000 h 6858000"/>
                <a:gd name="connsiteX4" fmla="*/ 0 w 609447"/>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447" h="6858000">
                  <a:moveTo>
                    <a:pt x="0" y="0"/>
                  </a:moveTo>
                  <a:lnTo>
                    <a:pt x="609447" y="0"/>
                  </a:lnTo>
                  <a:lnTo>
                    <a:pt x="609447" y="6858000"/>
                  </a:lnTo>
                  <a:lnTo>
                    <a:pt x="0" y="6858000"/>
                  </a:lnTo>
                  <a:lnTo>
                    <a:pt x="0" y="0"/>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992" dirty="0">
                <a:solidFill>
                  <a:schemeClr val="tx1"/>
                </a:solidFill>
                <a:latin typeface="+mn-lt"/>
              </a:endParaRPr>
            </a:p>
          </p:txBody>
        </p:sp>
        <p:sp>
          <p:nvSpPr>
            <p:cNvPr id="86" name="Freeform: Shape 85">
              <a:extLst>
                <a:ext uri="{FF2B5EF4-FFF2-40B4-BE49-F238E27FC236}">
                  <a16:creationId xmlns:a16="http://schemas.microsoft.com/office/drawing/2014/main" id="{956F035C-8FDC-45CE-B5B8-F8B4F5ACBC79}"/>
                </a:ext>
              </a:extLst>
            </p:cNvPr>
            <p:cNvSpPr/>
            <p:nvPr userDrawn="1"/>
          </p:nvSpPr>
          <p:spPr bwMode="blackGray">
            <a:xfrm>
              <a:off x="5315230" y="0"/>
              <a:ext cx="609448" cy="6858000"/>
            </a:xfrm>
            <a:custGeom>
              <a:avLst/>
              <a:gdLst>
                <a:gd name="connsiteX0" fmla="*/ 0 w 609448"/>
                <a:gd name="connsiteY0" fmla="*/ 0 h 6858000"/>
                <a:gd name="connsiteX1" fmla="*/ 609448 w 609448"/>
                <a:gd name="connsiteY1" fmla="*/ 0 h 6858000"/>
                <a:gd name="connsiteX2" fmla="*/ 609448 w 609448"/>
                <a:gd name="connsiteY2" fmla="*/ 6858000 h 6858000"/>
                <a:gd name="connsiteX3" fmla="*/ 0 w 609448"/>
                <a:gd name="connsiteY3" fmla="*/ 6858000 h 6858000"/>
                <a:gd name="connsiteX4" fmla="*/ 0 w 609448"/>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448" h="6858000">
                  <a:moveTo>
                    <a:pt x="0" y="0"/>
                  </a:moveTo>
                  <a:lnTo>
                    <a:pt x="609448" y="0"/>
                  </a:lnTo>
                  <a:lnTo>
                    <a:pt x="609448" y="6858000"/>
                  </a:lnTo>
                  <a:lnTo>
                    <a:pt x="0" y="6858000"/>
                  </a:lnTo>
                  <a:lnTo>
                    <a:pt x="0" y="0"/>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992" dirty="0">
                <a:solidFill>
                  <a:schemeClr val="tx1"/>
                </a:solidFill>
                <a:latin typeface="+mn-lt"/>
              </a:endParaRPr>
            </a:p>
          </p:txBody>
        </p:sp>
        <p:sp>
          <p:nvSpPr>
            <p:cNvPr id="87" name="Freeform: Shape 86">
              <a:extLst>
                <a:ext uri="{FF2B5EF4-FFF2-40B4-BE49-F238E27FC236}">
                  <a16:creationId xmlns:a16="http://schemas.microsoft.com/office/drawing/2014/main" id="{D9B234A6-826A-413C-B931-D919E52A0719}"/>
                </a:ext>
              </a:extLst>
            </p:cNvPr>
            <p:cNvSpPr/>
            <p:nvPr userDrawn="1"/>
          </p:nvSpPr>
          <p:spPr bwMode="blackGray">
            <a:xfrm>
              <a:off x="6267329" y="0"/>
              <a:ext cx="609448" cy="6858000"/>
            </a:xfrm>
            <a:custGeom>
              <a:avLst/>
              <a:gdLst>
                <a:gd name="connsiteX0" fmla="*/ 0 w 609448"/>
                <a:gd name="connsiteY0" fmla="*/ 0 h 6858000"/>
                <a:gd name="connsiteX1" fmla="*/ 609448 w 609448"/>
                <a:gd name="connsiteY1" fmla="*/ 0 h 6858000"/>
                <a:gd name="connsiteX2" fmla="*/ 609448 w 609448"/>
                <a:gd name="connsiteY2" fmla="*/ 6858000 h 6858000"/>
                <a:gd name="connsiteX3" fmla="*/ 0 w 609448"/>
                <a:gd name="connsiteY3" fmla="*/ 6858000 h 6858000"/>
                <a:gd name="connsiteX4" fmla="*/ 0 w 609448"/>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448" h="6858000">
                  <a:moveTo>
                    <a:pt x="0" y="0"/>
                  </a:moveTo>
                  <a:lnTo>
                    <a:pt x="609448" y="0"/>
                  </a:lnTo>
                  <a:lnTo>
                    <a:pt x="609448" y="6858000"/>
                  </a:lnTo>
                  <a:lnTo>
                    <a:pt x="0" y="6858000"/>
                  </a:lnTo>
                  <a:lnTo>
                    <a:pt x="0" y="0"/>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992" dirty="0">
                <a:solidFill>
                  <a:schemeClr val="tx1"/>
                </a:solidFill>
                <a:latin typeface="+mn-lt"/>
              </a:endParaRPr>
            </a:p>
          </p:txBody>
        </p:sp>
        <p:sp>
          <p:nvSpPr>
            <p:cNvPr id="88" name="Freeform: Shape 87">
              <a:extLst>
                <a:ext uri="{FF2B5EF4-FFF2-40B4-BE49-F238E27FC236}">
                  <a16:creationId xmlns:a16="http://schemas.microsoft.com/office/drawing/2014/main" id="{E048B2BB-6FFB-4D27-96C7-176E63508A2B}"/>
                </a:ext>
              </a:extLst>
            </p:cNvPr>
            <p:cNvSpPr/>
            <p:nvPr userDrawn="1"/>
          </p:nvSpPr>
          <p:spPr bwMode="blackGray">
            <a:xfrm>
              <a:off x="8171527" y="0"/>
              <a:ext cx="609448" cy="6858000"/>
            </a:xfrm>
            <a:custGeom>
              <a:avLst/>
              <a:gdLst>
                <a:gd name="connsiteX0" fmla="*/ 0 w 609448"/>
                <a:gd name="connsiteY0" fmla="*/ 0 h 6858000"/>
                <a:gd name="connsiteX1" fmla="*/ 609448 w 609448"/>
                <a:gd name="connsiteY1" fmla="*/ 0 h 6858000"/>
                <a:gd name="connsiteX2" fmla="*/ 609448 w 609448"/>
                <a:gd name="connsiteY2" fmla="*/ 6858000 h 6858000"/>
                <a:gd name="connsiteX3" fmla="*/ 0 w 609448"/>
                <a:gd name="connsiteY3" fmla="*/ 6858000 h 6858000"/>
                <a:gd name="connsiteX4" fmla="*/ 0 w 609448"/>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448" h="6858000">
                  <a:moveTo>
                    <a:pt x="0" y="0"/>
                  </a:moveTo>
                  <a:lnTo>
                    <a:pt x="609448" y="0"/>
                  </a:lnTo>
                  <a:lnTo>
                    <a:pt x="609448" y="6858000"/>
                  </a:lnTo>
                  <a:lnTo>
                    <a:pt x="0" y="6858000"/>
                  </a:lnTo>
                  <a:lnTo>
                    <a:pt x="0" y="0"/>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992" dirty="0">
                <a:solidFill>
                  <a:schemeClr val="tx1"/>
                </a:solidFill>
                <a:latin typeface="+mn-lt"/>
              </a:endParaRPr>
            </a:p>
          </p:txBody>
        </p:sp>
        <p:sp>
          <p:nvSpPr>
            <p:cNvPr id="89" name="Freeform: Shape 88">
              <a:extLst>
                <a:ext uri="{FF2B5EF4-FFF2-40B4-BE49-F238E27FC236}">
                  <a16:creationId xmlns:a16="http://schemas.microsoft.com/office/drawing/2014/main" id="{F0F26DA9-CE5E-4276-B142-51E0AFC8EFF3}"/>
                </a:ext>
              </a:extLst>
            </p:cNvPr>
            <p:cNvSpPr/>
            <p:nvPr userDrawn="1"/>
          </p:nvSpPr>
          <p:spPr bwMode="blackGray">
            <a:xfrm>
              <a:off x="9123626" y="0"/>
              <a:ext cx="609448" cy="6858000"/>
            </a:xfrm>
            <a:custGeom>
              <a:avLst/>
              <a:gdLst>
                <a:gd name="connsiteX0" fmla="*/ 0 w 609448"/>
                <a:gd name="connsiteY0" fmla="*/ 0 h 6858000"/>
                <a:gd name="connsiteX1" fmla="*/ 609448 w 609448"/>
                <a:gd name="connsiteY1" fmla="*/ 0 h 6858000"/>
                <a:gd name="connsiteX2" fmla="*/ 609448 w 609448"/>
                <a:gd name="connsiteY2" fmla="*/ 6858000 h 6858000"/>
                <a:gd name="connsiteX3" fmla="*/ 0 w 609448"/>
                <a:gd name="connsiteY3" fmla="*/ 6858000 h 6858000"/>
                <a:gd name="connsiteX4" fmla="*/ 0 w 609448"/>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448" h="6858000">
                  <a:moveTo>
                    <a:pt x="0" y="0"/>
                  </a:moveTo>
                  <a:lnTo>
                    <a:pt x="609448" y="0"/>
                  </a:lnTo>
                  <a:lnTo>
                    <a:pt x="609448" y="6858000"/>
                  </a:lnTo>
                  <a:lnTo>
                    <a:pt x="0" y="6858000"/>
                  </a:lnTo>
                  <a:lnTo>
                    <a:pt x="0" y="0"/>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992" dirty="0">
                <a:solidFill>
                  <a:schemeClr val="tx1"/>
                </a:solidFill>
                <a:latin typeface="+mn-lt"/>
              </a:endParaRPr>
            </a:p>
          </p:txBody>
        </p:sp>
        <p:sp>
          <p:nvSpPr>
            <p:cNvPr id="90" name="Freeform: Shape 89">
              <a:extLst>
                <a:ext uri="{FF2B5EF4-FFF2-40B4-BE49-F238E27FC236}">
                  <a16:creationId xmlns:a16="http://schemas.microsoft.com/office/drawing/2014/main" id="{DEC25358-B7B6-4891-97D2-1B131FD58253}"/>
                </a:ext>
              </a:extLst>
            </p:cNvPr>
            <p:cNvSpPr/>
            <p:nvPr userDrawn="1"/>
          </p:nvSpPr>
          <p:spPr bwMode="blackGray">
            <a:xfrm>
              <a:off x="10075725" y="0"/>
              <a:ext cx="609447" cy="6858000"/>
            </a:xfrm>
            <a:custGeom>
              <a:avLst/>
              <a:gdLst>
                <a:gd name="connsiteX0" fmla="*/ 0 w 609447"/>
                <a:gd name="connsiteY0" fmla="*/ 0 h 6858000"/>
                <a:gd name="connsiteX1" fmla="*/ 609447 w 609447"/>
                <a:gd name="connsiteY1" fmla="*/ 0 h 6858000"/>
                <a:gd name="connsiteX2" fmla="*/ 609447 w 609447"/>
                <a:gd name="connsiteY2" fmla="*/ 6858000 h 6858000"/>
                <a:gd name="connsiteX3" fmla="*/ 0 w 609447"/>
                <a:gd name="connsiteY3" fmla="*/ 6858000 h 6858000"/>
                <a:gd name="connsiteX4" fmla="*/ 0 w 609447"/>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447" h="6858000">
                  <a:moveTo>
                    <a:pt x="0" y="0"/>
                  </a:moveTo>
                  <a:lnTo>
                    <a:pt x="609447" y="0"/>
                  </a:lnTo>
                  <a:lnTo>
                    <a:pt x="609447" y="6858000"/>
                  </a:lnTo>
                  <a:lnTo>
                    <a:pt x="0" y="6858000"/>
                  </a:lnTo>
                  <a:lnTo>
                    <a:pt x="0" y="0"/>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992" dirty="0">
                <a:solidFill>
                  <a:schemeClr val="tx1"/>
                </a:solidFill>
                <a:latin typeface="+mn-lt"/>
              </a:endParaRPr>
            </a:p>
          </p:txBody>
        </p:sp>
        <p:sp>
          <p:nvSpPr>
            <p:cNvPr id="91" name="Freeform: Shape 90">
              <a:extLst>
                <a:ext uri="{FF2B5EF4-FFF2-40B4-BE49-F238E27FC236}">
                  <a16:creationId xmlns:a16="http://schemas.microsoft.com/office/drawing/2014/main" id="{0F1D4F54-A5B6-4B8F-BA1C-9796B50D71E8}"/>
                </a:ext>
              </a:extLst>
            </p:cNvPr>
            <p:cNvSpPr/>
            <p:nvPr userDrawn="1"/>
          </p:nvSpPr>
          <p:spPr bwMode="blackGray">
            <a:xfrm>
              <a:off x="11027826" y="0"/>
              <a:ext cx="609438" cy="6858000"/>
            </a:xfrm>
            <a:custGeom>
              <a:avLst/>
              <a:gdLst>
                <a:gd name="connsiteX0" fmla="*/ 0 w 609438"/>
                <a:gd name="connsiteY0" fmla="*/ 0 h 6858000"/>
                <a:gd name="connsiteX1" fmla="*/ 609438 w 609438"/>
                <a:gd name="connsiteY1" fmla="*/ 0 h 6858000"/>
                <a:gd name="connsiteX2" fmla="*/ 609438 w 609438"/>
                <a:gd name="connsiteY2" fmla="*/ 6858000 h 6858000"/>
                <a:gd name="connsiteX3" fmla="*/ 0 w 609438"/>
                <a:gd name="connsiteY3" fmla="*/ 6858000 h 6858000"/>
                <a:gd name="connsiteX4" fmla="*/ 0 w 609438"/>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438" h="6858000">
                  <a:moveTo>
                    <a:pt x="0" y="0"/>
                  </a:moveTo>
                  <a:lnTo>
                    <a:pt x="609438" y="0"/>
                  </a:lnTo>
                  <a:lnTo>
                    <a:pt x="609438" y="6858000"/>
                  </a:lnTo>
                  <a:lnTo>
                    <a:pt x="0" y="6858000"/>
                  </a:lnTo>
                  <a:lnTo>
                    <a:pt x="0" y="0"/>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992" dirty="0">
                <a:solidFill>
                  <a:schemeClr val="tx1"/>
                </a:solidFill>
                <a:latin typeface="+mn-lt"/>
              </a:endParaRPr>
            </a:p>
          </p:txBody>
        </p:sp>
        <p:sp>
          <p:nvSpPr>
            <p:cNvPr id="92" name="Freeform: Shape 91">
              <a:extLst>
                <a:ext uri="{FF2B5EF4-FFF2-40B4-BE49-F238E27FC236}">
                  <a16:creationId xmlns:a16="http://schemas.microsoft.com/office/drawing/2014/main" id="{D3E1AF58-F8BD-4C35-B17B-FF474AC07207}"/>
                </a:ext>
              </a:extLst>
            </p:cNvPr>
            <p:cNvSpPr/>
            <p:nvPr userDrawn="1"/>
          </p:nvSpPr>
          <p:spPr bwMode="blackGray">
            <a:xfrm>
              <a:off x="554736" y="0"/>
              <a:ext cx="609448" cy="6858000"/>
            </a:xfrm>
            <a:custGeom>
              <a:avLst/>
              <a:gdLst>
                <a:gd name="connsiteX0" fmla="*/ 0 w 609448"/>
                <a:gd name="connsiteY0" fmla="*/ 0 h 6858000"/>
                <a:gd name="connsiteX1" fmla="*/ 609448 w 609448"/>
                <a:gd name="connsiteY1" fmla="*/ 0 h 6858000"/>
                <a:gd name="connsiteX2" fmla="*/ 609448 w 609448"/>
                <a:gd name="connsiteY2" fmla="*/ 6858000 h 6858000"/>
                <a:gd name="connsiteX3" fmla="*/ 0 w 609448"/>
                <a:gd name="connsiteY3" fmla="*/ 6858000 h 6858000"/>
                <a:gd name="connsiteX4" fmla="*/ 0 w 609448"/>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448" h="6858000">
                  <a:moveTo>
                    <a:pt x="0" y="0"/>
                  </a:moveTo>
                  <a:lnTo>
                    <a:pt x="609448" y="0"/>
                  </a:lnTo>
                  <a:lnTo>
                    <a:pt x="609448" y="6858000"/>
                  </a:lnTo>
                  <a:lnTo>
                    <a:pt x="0" y="6858000"/>
                  </a:lnTo>
                  <a:lnTo>
                    <a:pt x="0" y="0"/>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992" dirty="0">
                <a:solidFill>
                  <a:schemeClr val="tx1"/>
                </a:solidFill>
                <a:latin typeface="+mn-lt"/>
              </a:endParaRPr>
            </a:p>
          </p:txBody>
        </p:sp>
        <p:cxnSp>
          <p:nvCxnSpPr>
            <p:cNvPr id="93" name="Straight Connector 92">
              <a:extLst>
                <a:ext uri="{FF2B5EF4-FFF2-40B4-BE49-F238E27FC236}">
                  <a16:creationId xmlns:a16="http://schemas.microsoft.com/office/drawing/2014/main" id="{F433238B-4167-4B9F-AD00-573B9904B268}"/>
                </a:ext>
              </a:extLst>
            </p:cNvPr>
            <p:cNvCxnSpPr/>
            <p:nvPr userDrawn="1"/>
          </p:nvCxnSpPr>
          <p:spPr bwMode="blackGray">
            <a:xfrm>
              <a:off x="0" y="621792"/>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94" name="Straight Connector 93">
              <a:extLst>
                <a:ext uri="{FF2B5EF4-FFF2-40B4-BE49-F238E27FC236}">
                  <a16:creationId xmlns:a16="http://schemas.microsoft.com/office/drawing/2014/main" id="{E9255B43-A6C1-44E1-AD76-0108E14CF1CF}"/>
                </a:ext>
              </a:extLst>
            </p:cNvPr>
            <p:cNvCxnSpPr/>
            <p:nvPr userDrawn="1"/>
          </p:nvCxnSpPr>
          <p:spPr bwMode="blackGray">
            <a:xfrm>
              <a:off x="0" y="310896"/>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95" name="Straight Connector 94">
              <a:extLst>
                <a:ext uri="{FF2B5EF4-FFF2-40B4-BE49-F238E27FC236}">
                  <a16:creationId xmlns:a16="http://schemas.microsoft.com/office/drawing/2014/main" id="{86976117-4103-48D7-A1A4-7B1F6EB39AF8}"/>
                </a:ext>
              </a:extLst>
            </p:cNvPr>
            <p:cNvCxnSpPr/>
            <p:nvPr userDrawn="1"/>
          </p:nvCxnSpPr>
          <p:spPr bwMode="blackGray">
            <a:xfrm>
              <a:off x="0" y="0"/>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96" name="Straight Connector 95">
              <a:extLst>
                <a:ext uri="{FF2B5EF4-FFF2-40B4-BE49-F238E27FC236}">
                  <a16:creationId xmlns:a16="http://schemas.microsoft.com/office/drawing/2014/main" id="{AD237E79-C954-4F5C-9467-568C2B01D61D}"/>
                </a:ext>
              </a:extLst>
            </p:cNvPr>
            <p:cNvCxnSpPr/>
            <p:nvPr userDrawn="1"/>
          </p:nvCxnSpPr>
          <p:spPr bwMode="blackGray">
            <a:xfrm>
              <a:off x="0" y="1243584"/>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97" name="Straight Connector 96">
              <a:extLst>
                <a:ext uri="{FF2B5EF4-FFF2-40B4-BE49-F238E27FC236}">
                  <a16:creationId xmlns:a16="http://schemas.microsoft.com/office/drawing/2014/main" id="{52C3CA5D-4381-498F-A12A-94E2357D48D3}"/>
                </a:ext>
              </a:extLst>
            </p:cNvPr>
            <p:cNvCxnSpPr/>
            <p:nvPr userDrawn="1"/>
          </p:nvCxnSpPr>
          <p:spPr bwMode="blackGray">
            <a:xfrm>
              <a:off x="0" y="932688"/>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98" name="Straight Connector 97">
              <a:extLst>
                <a:ext uri="{FF2B5EF4-FFF2-40B4-BE49-F238E27FC236}">
                  <a16:creationId xmlns:a16="http://schemas.microsoft.com/office/drawing/2014/main" id="{CA4E24DD-F3D4-4376-8AB6-A07DA4314FF3}"/>
                </a:ext>
              </a:extLst>
            </p:cNvPr>
            <p:cNvCxnSpPr/>
            <p:nvPr userDrawn="1"/>
          </p:nvCxnSpPr>
          <p:spPr bwMode="blackGray">
            <a:xfrm>
              <a:off x="0" y="1865376"/>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99" name="Straight Connector 98">
              <a:extLst>
                <a:ext uri="{FF2B5EF4-FFF2-40B4-BE49-F238E27FC236}">
                  <a16:creationId xmlns:a16="http://schemas.microsoft.com/office/drawing/2014/main" id="{D5DC4754-8578-491E-A0FF-64F47384863A}"/>
                </a:ext>
              </a:extLst>
            </p:cNvPr>
            <p:cNvCxnSpPr/>
            <p:nvPr userDrawn="1"/>
          </p:nvCxnSpPr>
          <p:spPr bwMode="blackGray">
            <a:xfrm>
              <a:off x="0" y="1554480"/>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00" name="Straight Connector 99">
              <a:extLst>
                <a:ext uri="{FF2B5EF4-FFF2-40B4-BE49-F238E27FC236}">
                  <a16:creationId xmlns:a16="http://schemas.microsoft.com/office/drawing/2014/main" id="{6984F9AF-FC24-4244-B2B7-556836286B42}"/>
                </a:ext>
              </a:extLst>
            </p:cNvPr>
            <p:cNvCxnSpPr/>
            <p:nvPr userDrawn="1"/>
          </p:nvCxnSpPr>
          <p:spPr bwMode="blackGray">
            <a:xfrm>
              <a:off x="0" y="2487168"/>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01" name="Straight Connector 100">
              <a:extLst>
                <a:ext uri="{FF2B5EF4-FFF2-40B4-BE49-F238E27FC236}">
                  <a16:creationId xmlns:a16="http://schemas.microsoft.com/office/drawing/2014/main" id="{BBE39F50-755A-4A28-9262-956D50B5BDF8}"/>
                </a:ext>
              </a:extLst>
            </p:cNvPr>
            <p:cNvCxnSpPr/>
            <p:nvPr userDrawn="1"/>
          </p:nvCxnSpPr>
          <p:spPr bwMode="blackGray">
            <a:xfrm>
              <a:off x="0" y="2176272"/>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02" name="Straight Connector 101">
              <a:extLst>
                <a:ext uri="{FF2B5EF4-FFF2-40B4-BE49-F238E27FC236}">
                  <a16:creationId xmlns:a16="http://schemas.microsoft.com/office/drawing/2014/main" id="{CFFE806D-C6EC-4A6A-A604-0951250AC780}"/>
                </a:ext>
              </a:extLst>
            </p:cNvPr>
            <p:cNvCxnSpPr/>
            <p:nvPr userDrawn="1"/>
          </p:nvCxnSpPr>
          <p:spPr bwMode="blackGray">
            <a:xfrm>
              <a:off x="0" y="3108960"/>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03" name="Straight Connector 102">
              <a:extLst>
                <a:ext uri="{FF2B5EF4-FFF2-40B4-BE49-F238E27FC236}">
                  <a16:creationId xmlns:a16="http://schemas.microsoft.com/office/drawing/2014/main" id="{584ED4C1-CE4B-4983-BA97-346408DC67CE}"/>
                </a:ext>
              </a:extLst>
            </p:cNvPr>
            <p:cNvCxnSpPr/>
            <p:nvPr userDrawn="1"/>
          </p:nvCxnSpPr>
          <p:spPr bwMode="blackGray">
            <a:xfrm>
              <a:off x="0" y="2798064"/>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04" name="Straight Connector 103">
              <a:extLst>
                <a:ext uri="{FF2B5EF4-FFF2-40B4-BE49-F238E27FC236}">
                  <a16:creationId xmlns:a16="http://schemas.microsoft.com/office/drawing/2014/main" id="{2C71EB62-716E-4C9B-AF43-BD800A252535}"/>
                </a:ext>
              </a:extLst>
            </p:cNvPr>
            <p:cNvCxnSpPr/>
            <p:nvPr userDrawn="1"/>
          </p:nvCxnSpPr>
          <p:spPr bwMode="blackGray">
            <a:xfrm>
              <a:off x="0" y="3730752"/>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05" name="Straight Connector 104">
              <a:extLst>
                <a:ext uri="{FF2B5EF4-FFF2-40B4-BE49-F238E27FC236}">
                  <a16:creationId xmlns:a16="http://schemas.microsoft.com/office/drawing/2014/main" id="{79D29CB2-8929-4A25-98AF-2BEB838CFADE}"/>
                </a:ext>
              </a:extLst>
            </p:cNvPr>
            <p:cNvCxnSpPr/>
            <p:nvPr userDrawn="1"/>
          </p:nvCxnSpPr>
          <p:spPr bwMode="blackGray">
            <a:xfrm>
              <a:off x="0" y="3419856"/>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07" name="Straight Connector 106">
              <a:extLst>
                <a:ext uri="{FF2B5EF4-FFF2-40B4-BE49-F238E27FC236}">
                  <a16:creationId xmlns:a16="http://schemas.microsoft.com/office/drawing/2014/main" id="{26555DD7-8F54-4055-98D9-803ECA4B000E}"/>
                </a:ext>
              </a:extLst>
            </p:cNvPr>
            <p:cNvCxnSpPr/>
            <p:nvPr userDrawn="1"/>
          </p:nvCxnSpPr>
          <p:spPr bwMode="blackGray">
            <a:xfrm>
              <a:off x="0" y="4352544"/>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08" name="Straight Connector 107">
              <a:extLst>
                <a:ext uri="{FF2B5EF4-FFF2-40B4-BE49-F238E27FC236}">
                  <a16:creationId xmlns:a16="http://schemas.microsoft.com/office/drawing/2014/main" id="{B2A8ED3D-1604-4356-8E79-C73DF5C07F87}"/>
                </a:ext>
              </a:extLst>
            </p:cNvPr>
            <p:cNvCxnSpPr/>
            <p:nvPr userDrawn="1"/>
          </p:nvCxnSpPr>
          <p:spPr bwMode="blackGray">
            <a:xfrm>
              <a:off x="0" y="4041648"/>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09" name="Straight Connector 108">
              <a:extLst>
                <a:ext uri="{FF2B5EF4-FFF2-40B4-BE49-F238E27FC236}">
                  <a16:creationId xmlns:a16="http://schemas.microsoft.com/office/drawing/2014/main" id="{59B3DA24-D2F6-4B96-A966-7778F0462788}"/>
                </a:ext>
              </a:extLst>
            </p:cNvPr>
            <p:cNvCxnSpPr/>
            <p:nvPr userDrawn="1"/>
          </p:nvCxnSpPr>
          <p:spPr bwMode="blackGray">
            <a:xfrm>
              <a:off x="0" y="4974336"/>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10" name="Straight Connector 109">
              <a:extLst>
                <a:ext uri="{FF2B5EF4-FFF2-40B4-BE49-F238E27FC236}">
                  <a16:creationId xmlns:a16="http://schemas.microsoft.com/office/drawing/2014/main" id="{5B2BC198-E061-43B5-8B72-9AECD4EF674C}"/>
                </a:ext>
              </a:extLst>
            </p:cNvPr>
            <p:cNvCxnSpPr/>
            <p:nvPr userDrawn="1"/>
          </p:nvCxnSpPr>
          <p:spPr bwMode="blackGray">
            <a:xfrm>
              <a:off x="0" y="4663440"/>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11" name="Straight Connector 110">
              <a:extLst>
                <a:ext uri="{FF2B5EF4-FFF2-40B4-BE49-F238E27FC236}">
                  <a16:creationId xmlns:a16="http://schemas.microsoft.com/office/drawing/2014/main" id="{5CBD1AA7-CC60-49B9-AAED-95002306B6DB}"/>
                </a:ext>
              </a:extLst>
            </p:cNvPr>
            <p:cNvCxnSpPr/>
            <p:nvPr userDrawn="1"/>
          </p:nvCxnSpPr>
          <p:spPr bwMode="blackGray">
            <a:xfrm>
              <a:off x="0" y="5596128"/>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12" name="Straight Connector 111">
              <a:extLst>
                <a:ext uri="{FF2B5EF4-FFF2-40B4-BE49-F238E27FC236}">
                  <a16:creationId xmlns:a16="http://schemas.microsoft.com/office/drawing/2014/main" id="{B6CFC690-A932-420E-8641-E0D4F1D14F71}"/>
                </a:ext>
              </a:extLst>
            </p:cNvPr>
            <p:cNvCxnSpPr/>
            <p:nvPr userDrawn="1"/>
          </p:nvCxnSpPr>
          <p:spPr bwMode="blackGray">
            <a:xfrm>
              <a:off x="0" y="5285232"/>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13" name="Straight Connector 112">
              <a:extLst>
                <a:ext uri="{FF2B5EF4-FFF2-40B4-BE49-F238E27FC236}">
                  <a16:creationId xmlns:a16="http://schemas.microsoft.com/office/drawing/2014/main" id="{981262C0-EBF5-4D95-9E2E-78B7BE1D5F8F}"/>
                </a:ext>
              </a:extLst>
            </p:cNvPr>
            <p:cNvCxnSpPr/>
            <p:nvPr userDrawn="1"/>
          </p:nvCxnSpPr>
          <p:spPr bwMode="blackGray">
            <a:xfrm>
              <a:off x="0" y="6217920"/>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14" name="Straight Connector 113">
              <a:extLst>
                <a:ext uri="{FF2B5EF4-FFF2-40B4-BE49-F238E27FC236}">
                  <a16:creationId xmlns:a16="http://schemas.microsoft.com/office/drawing/2014/main" id="{72412145-9F02-45F4-8A1F-4109B09DA77F}"/>
                </a:ext>
              </a:extLst>
            </p:cNvPr>
            <p:cNvCxnSpPr/>
            <p:nvPr userDrawn="1"/>
          </p:nvCxnSpPr>
          <p:spPr bwMode="blackGray">
            <a:xfrm>
              <a:off x="0" y="5907024"/>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15" name="Straight Connector 114">
              <a:extLst>
                <a:ext uri="{FF2B5EF4-FFF2-40B4-BE49-F238E27FC236}">
                  <a16:creationId xmlns:a16="http://schemas.microsoft.com/office/drawing/2014/main" id="{4EFB458C-651C-47B0-830C-DFC18029EB15}"/>
                </a:ext>
              </a:extLst>
            </p:cNvPr>
            <p:cNvCxnSpPr/>
            <p:nvPr userDrawn="1"/>
          </p:nvCxnSpPr>
          <p:spPr bwMode="blackGray">
            <a:xfrm>
              <a:off x="0" y="6528816"/>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16" name="Straight Connector 115">
              <a:extLst>
                <a:ext uri="{FF2B5EF4-FFF2-40B4-BE49-F238E27FC236}">
                  <a16:creationId xmlns:a16="http://schemas.microsoft.com/office/drawing/2014/main" id="{275A12CE-1B9C-467B-A41F-63B02D949AF6}"/>
                </a:ext>
              </a:extLst>
            </p:cNvPr>
            <p:cNvCxnSpPr/>
            <p:nvPr userDrawn="1"/>
          </p:nvCxnSpPr>
          <p:spPr bwMode="blackGray">
            <a:xfrm>
              <a:off x="0" y="777240"/>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17" name="Straight Connector 116">
              <a:extLst>
                <a:ext uri="{FF2B5EF4-FFF2-40B4-BE49-F238E27FC236}">
                  <a16:creationId xmlns:a16="http://schemas.microsoft.com/office/drawing/2014/main" id="{CE166A7E-724C-41B9-B1E3-C18068EECF0D}"/>
                </a:ext>
              </a:extLst>
            </p:cNvPr>
            <p:cNvCxnSpPr/>
            <p:nvPr userDrawn="1"/>
          </p:nvCxnSpPr>
          <p:spPr bwMode="blackGray">
            <a:xfrm>
              <a:off x="0" y="466344"/>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18" name="Straight Connector 117">
              <a:extLst>
                <a:ext uri="{FF2B5EF4-FFF2-40B4-BE49-F238E27FC236}">
                  <a16:creationId xmlns:a16="http://schemas.microsoft.com/office/drawing/2014/main" id="{4A628A8A-2AC5-47F3-84EC-7B44237EC8C4}"/>
                </a:ext>
              </a:extLst>
            </p:cNvPr>
            <p:cNvCxnSpPr/>
            <p:nvPr userDrawn="1"/>
          </p:nvCxnSpPr>
          <p:spPr bwMode="blackGray">
            <a:xfrm>
              <a:off x="0" y="155448"/>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19" name="Straight Connector 118">
              <a:extLst>
                <a:ext uri="{FF2B5EF4-FFF2-40B4-BE49-F238E27FC236}">
                  <a16:creationId xmlns:a16="http://schemas.microsoft.com/office/drawing/2014/main" id="{B89EEAE6-AB58-4DA0-97B7-5ED0B4FB66F7}"/>
                </a:ext>
              </a:extLst>
            </p:cNvPr>
            <p:cNvCxnSpPr/>
            <p:nvPr userDrawn="1"/>
          </p:nvCxnSpPr>
          <p:spPr bwMode="blackGray">
            <a:xfrm>
              <a:off x="0" y="1399032"/>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20" name="Straight Connector 119">
              <a:extLst>
                <a:ext uri="{FF2B5EF4-FFF2-40B4-BE49-F238E27FC236}">
                  <a16:creationId xmlns:a16="http://schemas.microsoft.com/office/drawing/2014/main" id="{9973091C-4F57-45F5-9278-A5495574B244}"/>
                </a:ext>
              </a:extLst>
            </p:cNvPr>
            <p:cNvCxnSpPr/>
            <p:nvPr userDrawn="1"/>
          </p:nvCxnSpPr>
          <p:spPr bwMode="blackGray">
            <a:xfrm>
              <a:off x="0" y="1088136"/>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21" name="Straight Connector 120">
              <a:extLst>
                <a:ext uri="{FF2B5EF4-FFF2-40B4-BE49-F238E27FC236}">
                  <a16:creationId xmlns:a16="http://schemas.microsoft.com/office/drawing/2014/main" id="{013782DF-D3CE-43BC-B089-7657B3CC9E4F}"/>
                </a:ext>
              </a:extLst>
            </p:cNvPr>
            <p:cNvCxnSpPr/>
            <p:nvPr userDrawn="1"/>
          </p:nvCxnSpPr>
          <p:spPr bwMode="blackGray">
            <a:xfrm>
              <a:off x="0" y="2020824"/>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22" name="Straight Connector 121">
              <a:extLst>
                <a:ext uri="{FF2B5EF4-FFF2-40B4-BE49-F238E27FC236}">
                  <a16:creationId xmlns:a16="http://schemas.microsoft.com/office/drawing/2014/main" id="{B40E03DB-D3B5-4ED2-94F1-18B05EF36E60}"/>
                </a:ext>
              </a:extLst>
            </p:cNvPr>
            <p:cNvCxnSpPr/>
            <p:nvPr userDrawn="1"/>
          </p:nvCxnSpPr>
          <p:spPr bwMode="blackGray">
            <a:xfrm>
              <a:off x="0" y="1709928"/>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23" name="Straight Connector 122">
              <a:extLst>
                <a:ext uri="{FF2B5EF4-FFF2-40B4-BE49-F238E27FC236}">
                  <a16:creationId xmlns:a16="http://schemas.microsoft.com/office/drawing/2014/main" id="{283FFB0A-CBFF-4BBE-BC87-0A2AF4284576}"/>
                </a:ext>
              </a:extLst>
            </p:cNvPr>
            <p:cNvCxnSpPr/>
            <p:nvPr userDrawn="1"/>
          </p:nvCxnSpPr>
          <p:spPr bwMode="blackGray">
            <a:xfrm>
              <a:off x="0" y="2642616"/>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24" name="Straight Connector 123">
              <a:extLst>
                <a:ext uri="{FF2B5EF4-FFF2-40B4-BE49-F238E27FC236}">
                  <a16:creationId xmlns:a16="http://schemas.microsoft.com/office/drawing/2014/main" id="{6D5A634C-FA6D-4F49-AAD5-BBCE990D4748}"/>
                </a:ext>
              </a:extLst>
            </p:cNvPr>
            <p:cNvCxnSpPr/>
            <p:nvPr userDrawn="1"/>
          </p:nvCxnSpPr>
          <p:spPr bwMode="blackGray">
            <a:xfrm>
              <a:off x="0" y="2331720"/>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25" name="Straight Connector 124">
              <a:extLst>
                <a:ext uri="{FF2B5EF4-FFF2-40B4-BE49-F238E27FC236}">
                  <a16:creationId xmlns:a16="http://schemas.microsoft.com/office/drawing/2014/main" id="{B205ED71-0851-4E0C-A163-BC3D3039E671}"/>
                </a:ext>
              </a:extLst>
            </p:cNvPr>
            <p:cNvCxnSpPr/>
            <p:nvPr userDrawn="1"/>
          </p:nvCxnSpPr>
          <p:spPr bwMode="blackGray">
            <a:xfrm>
              <a:off x="0" y="3264408"/>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26" name="Straight Connector 125">
              <a:extLst>
                <a:ext uri="{FF2B5EF4-FFF2-40B4-BE49-F238E27FC236}">
                  <a16:creationId xmlns:a16="http://schemas.microsoft.com/office/drawing/2014/main" id="{715526AD-CEE9-474C-A9A5-D49A5346A930}"/>
                </a:ext>
              </a:extLst>
            </p:cNvPr>
            <p:cNvCxnSpPr/>
            <p:nvPr userDrawn="1"/>
          </p:nvCxnSpPr>
          <p:spPr bwMode="blackGray">
            <a:xfrm>
              <a:off x="0" y="2953512"/>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27" name="Straight Connector 126">
              <a:extLst>
                <a:ext uri="{FF2B5EF4-FFF2-40B4-BE49-F238E27FC236}">
                  <a16:creationId xmlns:a16="http://schemas.microsoft.com/office/drawing/2014/main" id="{E7BD9B20-C7BC-413A-A578-C3FF8BEBBDC0}"/>
                </a:ext>
              </a:extLst>
            </p:cNvPr>
            <p:cNvCxnSpPr/>
            <p:nvPr userDrawn="1"/>
          </p:nvCxnSpPr>
          <p:spPr bwMode="blackGray">
            <a:xfrm>
              <a:off x="0" y="3886200"/>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28" name="Straight Connector 127">
              <a:extLst>
                <a:ext uri="{FF2B5EF4-FFF2-40B4-BE49-F238E27FC236}">
                  <a16:creationId xmlns:a16="http://schemas.microsoft.com/office/drawing/2014/main" id="{A981CE9B-6327-4D32-B970-04D7EC41EE89}"/>
                </a:ext>
              </a:extLst>
            </p:cNvPr>
            <p:cNvCxnSpPr/>
            <p:nvPr userDrawn="1"/>
          </p:nvCxnSpPr>
          <p:spPr bwMode="blackGray">
            <a:xfrm>
              <a:off x="0" y="3575304"/>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29" name="Straight Connector 128">
              <a:extLst>
                <a:ext uri="{FF2B5EF4-FFF2-40B4-BE49-F238E27FC236}">
                  <a16:creationId xmlns:a16="http://schemas.microsoft.com/office/drawing/2014/main" id="{E8F3FFC1-0364-4801-813A-54371A2C43DA}"/>
                </a:ext>
              </a:extLst>
            </p:cNvPr>
            <p:cNvCxnSpPr/>
            <p:nvPr userDrawn="1"/>
          </p:nvCxnSpPr>
          <p:spPr bwMode="blackGray">
            <a:xfrm>
              <a:off x="0" y="4507992"/>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30" name="Straight Connector 129">
              <a:extLst>
                <a:ext uri="{FF2B5EF4-FFF2-40B4-BE49-F238E27FC236}">
                  <a16:creationId xmlns:a16="http://schemas.microsoft.com/office/drawing/2014/main" id="{5606A9C3-FEED-4F52-B442-5009E3F7B54C}"/>
                </a:ext>
              </a:extLst>
            </p:cNvPr>
            <p:cNvCxnSpPr/>
            <p:nvPr userDrawn="1"/>
          </p:nvCxnSpPr>
          <p:spPr bwMode="blackGray">
            <a:xfrm>
              <a:off x="0" y="4197096"/>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31" name="Straight Connector 130">
              <a:extLst>
                <a:ext uri="{FF2B5EF4-FFF2-40B4-BE49-F238E27FC236}">
                  <a16:creationId xmlns:a16="http://schemas.microsoft.com/office/drawing/2014/main" id="{9DAE2C86-BAE6-47A1-94B1-327465587DE7}"/>
                </a:ext>
              </a:extLst>
            </p:cNvPr>
            <p:cNvCxnSpPr/>
            <p:nvPr userDrawn="1"/>
          </p:nvCxnSpPr>
          <p:spPr bwMode="blackGray">
            <a:xfrm>
              <a:off x="0" y="5129784"/>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32" name="Straight Connector 131">
              <a:extLst>
                <a:ext uri="{FF2B5EF4-FFF2-40B4-BE49-F238E27FC236}">
                  <a16:creationId xmlns:a16="http://schemas.microsoft.com/office/drawing/2014/main" id="{A9686103-ADA6-4E1A-817A-E71466AE209B}"/>
                </a:ext>
              </a:extLst>
            </p:cNvPr>
            <p:cNvCxnSpPr/>
            <p:nvPr userDrawn="1"/>
          </p:nvCxnSpPr>
          <p:spPr bwMode="blackGray">
            <a:xfrm>
              <a:off x="0" y="4818888"/>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33" name="Straight Connector 132">
              <a:extLst>
                <a:ext uri="{FF2B5EF4-FFF2-40B4-BE49-F238E27FC236}">
                  <a16:creationId xmlns:a16="http://schemas.microsoft.com/office/drawing/2014/main" id="{BBD273DE-C35C-4DA9-96B1-DDB7F800252C}"/>
                </a:ext>
              </a:extLst>
            </p:cNvPr>
            <p:cNvCxnSpPr/>
            <p:nvPr userDrawn="1"/>
          </p:nvCxnSpPr>
          <p:spPr bwMode="blackGray">
            <a:xfrm>
              <a:off x="0" y="5751576"/>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34" name="Straight Connector 133">
              <a:extLst>
                <a:ext uri="{FF2B5EF4-FFF2-40B4-BE49-F238E27FC236}">
                  <a16:creationId xmlns:a16="http://schemas.microsoft.com/office/drawing/2014/main" id="{D9A7DF1D-083E-42BB-91EA-4E30FEA625A2}"/>
                </a:ext>
              </a:extLst>
            </p:cNvPr>
            <p:cNvCxnSpPr/>
            <p:nvPr userDrawn="1"/>
          </p:nvCxnSpPr>
          <p:spPr bwMode="blackGray">
            <a:xfrm>
              <a:off x="0" y="5440680"/>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35" name="Straight Connector 134">
              <a:extLst>
                <a:ext uri="{FF2B5EF4-FFF2-40B4-BE49-F238E27FC236}">
                  <a16:creationId xmlns:a16="http://schemas.microsoft.com/office/drawing/2014/main" id="{2D0D1604-79C2-46BE-9905-D864D0ECFE20}"/>
                </a:ext>
              </a:extLst>
            </p:cNvPr>
            <p:cNvCxnSpPr/>
            <p:nvPr userDrawn="1"/>
          </p:nvCxnSpPr>
          <p:spPr bwMode="blackGray">
            <a:xfrm>
              <a:off x="0" y="6373368"/>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36" name="Straight Connector 135">
              <a:extLst>
                <a:ext uri="{FF2B5EF4-FFF2-40B4-BE49-F238E27FC236}">
                  <a16:creationId xmlns:a16="http://schemas.microsoft.com/office/drawing/2014/main" id="{B7B9FA60-E80E-4FE7-BB67-028805A248EE}"/>
                </a:ext>
              </a:extLst>
            </p:cNvPr>
            <p:cNvCxnSpPr/>
            <p:nvPr userDrawn="1"/>
          </p:nvCxnSpPr>
          <p:spPr bwMode="blackGray">
            <a:xfrm>
              <a:off x="0" y="6062472"/>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37" name="Straight Connector 136">
              <a:extLst>
                <a:ext uri="{FF2B5EF4-FFF2-40B4-BE49-F238E27FC236}">
                  <a16:creationId xmlns:a16="http://schemas.microsoft.com/office/drawing/2014/main" id="{102F5688-0147-4CC6-8FB3-67034979720D}"/>
                </a:ext>
              </a:extLst>
            </p:cNvPr>
            <p:cNvCxnSpPr/>
            <p:nvPr userDrawn="1"/>
          </p:nvCxnSpPr>
          <p:spPr bwMode="blackGray">
            <a:xfrm>
              <a:off x="0" y="6684264"/>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sp>
          <p:nvSpPr>
            <p:cNvPr id="138" name="main body box">
              <a:extLst>
                <a:ext uri="{FF2B5EF4-FFF2-40B4-BE49-F238E27FC236}">
                  <a16:creationId xmlns:a16="http://schemas.microsoft.com/office/drawing/2014/main" id="{3AB62359-B582-4196-8266-DC8ADBA988F4}"/>
                </a:ext>
              </a:extLst>
            </p:cNvPr>
            <p:cNvSpPr/>
            <p:nvPr userDrawn="1"/>
          </p:nvSpPr>
          <p:spPr bwMode="blackGray">
            <a:xfrm>
              <a:off x="554736" y="1709928"/>
              <a:ext cx="11082528" cy="4507992"/>
            </a:xfrm>
            <a:prstGeom prst="rect">
              <a:avLst/>
            </a:prstGeom>
            <a:noFill/>
            <a:ln w="12700">
              <a:solidFill>
                <a:srgbClr val="19D3C5">
                  <a:alpha val="50000"/>
                </a:srgbClr>
              </a:solidFill>
            </a:ln>
          </p:spPr>
          <p:txBody>
            <a:bodyPr vert="horz" wrap="square" lIns="68572" tIns="34286" rIns="68572" bIns="34286" numCol="1" anchor="t" anchorCtr="0" compatLnSpc="1">
              <a:prstTxWarp prst="textNoShape">
                <a:avLst/>
              </a:prstTxWarp>
              <a:noAutofit/>
            </a:bodyPr>
            <a:lstStyle/>
            <a:p>
              <a:endParaRPr lang="en-US" sz="992" dirty="0">
                <a:solidFill>
                  <a:schemeClr val="tx1"/>
                </a:solidFill>
                <a:latin typeface="+mn-lt"/>
              </a:endParaRPr>
            </a:p>
          </p:txBody>
        </p:sp>
        <p:cxnSp>
          <p:nvCxnSpPr>
            <p:cNvPr id="139" name="Straight Connector 138">
              <a:extLst>
                <a:ext uri="{FF2B5EF4-FFF2-40B4-BE49-F238E27FC236}">
                  <a16:creationId xmlns:a16="http://schemas.microsoft.com/office/drawing/2014/main" id="{3D738849-8295-4057-B044-0B0E80C1C3DA}"/>
                </a:ext>
              </a:extLst>
            </p:cNvPr>
            <p:cNvCxnSpPr/>
            <p:nvPr userDrawn="1"/>
          </p:nvCxnSpPr>
          <p:spPr bwMode="blackGray">
            <a:xfrm>
              <a:off x="554736" y="2177796"/>
              <a:ext cx="11082528" cy="0"/>
            </a:xfrm>
            <a:prstGeom prst="line">
              <a:avLst/>
            </a:prstGeom>
            <a:noFill/>
            <a:ln w="12700">
              <a:solidFill>
                <a:srgbClr val="19D3C5">
                  <a:alpha val="50000"/>
                </a:srgbClr>
              </a:solidFill>
            </a:ln>
          </p:spPr>
        </p:cxnSp>
        <p:cxnSp>
          <p:nvCxnSpPr>
            <p:cNvPr id="140" name="Straight Connector 139">
              <a:extLst>
                <a:ext uri="{FF2B5EF4-FFF2-40B4-BE49-F238E27FC236}">
                  <a16:creationId xmlns:a16="http://schemas.microsoft.com/office/drawing/2014/main" id="{81361245-226A-4BA1-8B7C-025011F07E2A}"/>
                </a:ext>
              </a:extLst>
            </p:cNvPr>
            <p:cNvCxnSpPr/>
            <p:nvPr userDrawn="1"/>
          </p:nvCxnSpPr>
          <p:spPr bwMode="blackGray">
            <a:xfrm>
              <a:off x="554736" y="1711453"/>
              <a:ext cx="11082528" cy="0"/>
            </a:xfrm>
            <a:prstGeom prst="line">
              <a:avLst/>
            </a:prstGeom>
            <a:noFill/>
            <a:ln w="12700">
              <a:solidFill>
                <a:srgbClr val="19D3C5">
                  <a:alpha val="50000"/>
                </a:srgbClr>
              </a:solidFill>
            </a:ln>
          </p:spPr>
        </p:cxnSp>
      </p:grpSp>
      <p:sp>
        <p:nvSpPr>
          <p:cNvPr id="163" name="Sticker" hidden="1">
            <a:extLst>
              <a:ext uri="{FF2B5EF4-FFF2-40B4-BE49-F238E27FC236}">
                <a16:creationId xmlns:a16="http://schemas.microsoft.com/office/drawing/2014/main" id="{F4B31D41-9E38-4C47-B14A-953F41CF2048}"/>
              </a:ext>
            </a:extLst>
          </p:cNvPr>
          <p:cNvSpPr txBox="1"/>
          <p:nvPr userDrawn="1"/>
        </p:nvSpPr>
        <p:spPr>
          <a:xfrm>
            <a:off x="416052" y="834828"/>
            <a:ext cx="450444" cy="123111"/>
          </a:xfrm>
          <a:prstGeom prst="rect">
            <a:avLst/>
          </a:prstGeom>
          <a:noFill/>
          <a:ln w="6350">
            <a:noFill/>
            <a:miter lim="800000"/>
          </a:ln>
        </p:spPr>
        <p:txBody>
          <a:bodyPr vert="horz" wrap="none" lIns="0" tIns="0" rIns="0" bIns="0" rtlCol="0">
            <a:spAutoFit/>
          </a:bodyPr>
          <a:lstStyle>
            <a:defPPr>
              <a:defRPr lang="en-US"/>
            </a:defPPr>
            <a:lvl1pPr>
              <a:spcBef>
                <a:spcPts val="300"/>
              </a:spcBef>
              <a:spcAft>
                <a:spcPts val="300"/>
              </a:spcAft>
              <a:buNone/>
              <a:defRPr sz="800" b="1" cap="all" baseline="0"/>
            </a:lvl1pPr>
          </a:lstStyle>
          <a:p>
            <a:pPr lvl="0"/>
            <a:r>
              <a:rPr lang="en-US" dirty="0"/>
              <a:t>STICKER</a:t>
            </a:r>
          </a:p>
        </p:txBody>
      </p:sp>
      <p:sp>
        <p:nvSpPr>
          <p:cNvPr id="155" name="ACET" hidden="1">
            <a:extLst>
              <a:ext uri="{FF2B5EF4-FFF2-40B4-BE49-F238E27FC236}">
                <a16:creationId xmlns:a16="http://schemas.microsoft.com/office/drawing/2014/main" id="{6FC9F96D-D74F-4064-BE66-104F69CCE92E}"/>
              </a:ext>
            </a:extLst>
          </p:cNvPr>
          <p:cNvSpPr txBox="1"/>
          <p:nvPr userDrawn="1">
            <p:custDataLst>
              <p:tags r:id="rId25"/>
            </p:custDataLst>
          </p:nvPr>
        </p:nvSpPr>
        <p:spPr>
          <a:xfrm>
            <a:off x="415925" y="2133599"/>
            <a:ext cx="3049253" cy="507831"/>
          </a:xfrm>
          <a:prstGeom prst="rect">
            <a:avLst/>
          </a:prstGeom>
        </p:spPr>
        <p:txBody>
          <a:bodyPr vert="horz" wrap="square" lIns="0" tIns="0" rIns="0" bIns="0" rtlCol="0">
            <a:spAutoFit/>
          </a:bodyPr>
          <a:lstStyle>
            <a:defPPr>
              <a:defRPr lang="en-US"/>
            </a:defPPr>
            <a:lvl1pPr lvl="0" indent="0">
              <a:lnSpc>
                <a:spcPct val="100000"/>
              </a:lnSpc>
              <a:spcBef>
                <a:spcPts val="0"/>
              </a:spcBef>
              <a:spcAft>
                <a:spcPts val="600"/>
              </a:spcAft>
              <a:buFont typeface="Segoe UI" panose="020B0502040204020203" pitchFamily="34" charset="0"/>
              <a:buChar char="​"/>
              <a:defRPr sz="1600" b="1">
                <a:cs typeface="Arial" panose="020B0604020202020204" pitchFamily="34" charset="0"/>
              </a:defRPr>
            </a:lvl1pPr>
            <a:lvl2pPr marL="228600" lvl="1" indent="-225425">
              <a:lnSpc>
                <a:spcPct val="100000"/>
              </a:lnSpc>
              <a:spcBef>
                <a:spcPts val="0"/>
              </a:spcBef>
              <a:spcAft>
                <a:spcPts val="300"/>
              </a:spcAft>
              <a:buSzPct val="110000"/>
              <a:buFont typeface="Wingdings" panose="05000000000000000000" pitchFamily="2" charset="2"/>
              <a:buChar char=""/>
              <a:defRPr sz="1600"/>
            </a:lvl2pPr>
            <a:lvl3pPr marL="442913" lvl="2" indent="-214313">
              <a:lnSpc>
                <a:spcPct val="100000"/>
              </a:lnSpc>
              <a:spcBef>
                <a:spcPts val="0"/>
              </a:spcBef>
              <a:spcAft>
                <a:spcPts val="300"/>
              </a:spcAft>
              <a:buSzPct val="110000"/>
              <a:buFont typeface="Arial" panose="020B0604020202020204" pitchFamily="34" charset="0"/>
              <a:buChar char="‒"/>
              <a:defRPr sz="1600"/>
            </a:lvl3pPr>
            <a:lvl4pPr marL="598488" lvl="3" indent="-152400">
              <a:lnSpc>
                <a:spcPct val="100000"/>
              </a:lnSpc>
              <a:spcBef>
                <a:spcPts val="0"/>
              </a:spcBef>
              <a:spcAft>
                <a:spcPts val="300"/>
              </a:spcAft>
              <a:buFont typeface="Arial" panose="020B0604020202020204" pitchFamily="34" charset="0"/>
              <a:buChar char="•"/>
              <a:defRPr sz="1600"/>
            </a:lvl4pPr>
            <a:lvl5pPr marL="817563" lvl="4" indent="-147638">
              <a:lnSpc>
                <a:spcPct val="100000"/>
              </a:lnSpc>
              <a:spcBef>
                <a:spcPts val="0"/>
              </a:spcBef>
              <a:spcAft>
                <a:spcPts val="300"/>
              </a:spcAft>
              <a:buSzPct val="100000"/>
              <a:buFont typeface="Arial" panose="020B0604020202020204" pitchFamily="34" charset="0"/>
              <a:buChar char="̶"/>
              <a:defRPr sz="160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lvl="0"/>
            <a:r>
              <a:rPr lang="en-US" sz="1400" dirty="0"/>
              <a:t>Above Chart Exhibit Title</a:t>
            </a:r>
          </a:p>
          <a:p>
            <a:pPr lvl="0"/>
            <a:r>
              <a:rPr lang="en-US" sz="1400" b="0" dirty="0"/>
              <a:t>Unit of Measure</a:t>
            </a:r>
          </a:p>
        </p:txBody>
      </p:sp>
      <p:sp>
        <p:nvSpPr>
          <p:cNvPr id="4" name="Text Placeholder 3">
            <a:extLst>
              <a:ext uri="{FF2B5EF4-FFF2-40B4-BE49-F238E27FC236}">
                <a16:creationId xmlns:a16="http://schemas.microsoft.com/office/drawing/2014/main" id="{69BA02D5-5579-4386-BB2A-334ACD085CD5}"/>
              </a:ext>
            </a:extLst>
          </p:cNvPr>
          <p:cNvSpPr>
            <a:spLocks noGrp="1"/>
          </p:cNvSpPr>
          <p:nvPr>
            <p:ph type="body" idx="1"/>
          </p:nvPr>
        </p:nvSpPr>
        <p:spPr>
          <a:xfrm>
            <a:off x="415925" y="2155825"/>
            <a:ext cx="2168863" cy="1433726"/>
          </a:xfrm>
          <a:prstGeom prst="rect">
            <a:avLst/>
          </a:prstGeom>
        </p:spPr>
        <p:txBody>
          <a:bodyPr vert="horz" lIns="0" tIns="0" rIns="0" bIns="0" rtlCol="0">
            <a:sp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grpSp>
        <p:nvGrpSpPr>
          <p:cNvPr id="152" name="LegendBoxes" hidden="1">
            <a:extLst>
              <a:ext uri="{FF2B5EF4-FFF2-40B4-BE49-F238E27FC236}">
                <a16:creationId xmlns:a16="http://schemas.microsoft.com/office/drawing/2014/main" id="{963CCBC6-05DA-41C5-8A26-02B4B8294556}"/>
              </a:ext>
            </a:extLst>
          </p:cNvPr>
          <p:cNvGrpSpPr/>
          <p:nvPr userDrawn="1"/>
        </p:nvGrpSpPr>
        <p:grpSpPr>
          <a:xfrm>
            <a:off x="7892047" y="4396889"/>
            <a:ext cx="835901" cy="1686504"/>
            <a:chOff x="7756825" y="4379430"/>
            <a:chExt cx="835901" cy="1686504"/>
          </a:xfrm>
        </p:grpSpPr>
        <p:sp>
          <p:nvSpPr>
            <p:cNvPr id="153" name="RectangleLegend1">
              <a:extLst>
                <a:ext uri="{FF2B5EF4-FFF2-40B4-BE49-F238E27FC236}">
                  <a16:creationId xmlns:a16="http://schemas.microsoft.com/office/drawing/2014/main" id="{658AC4E5-B9F1-4DD2-A80F-DAC539F6EDF1}"/>
                </a:ext>
              </a:extLst>
            </p:cNvPr>
            <p:cNvSpPr/>
            <p:nvPr/>
          </p:nvSpPr>
          <p:spPr>
            <a:xfrm>
              <a:off x="7756825" y="4385399"/>
              <a:ext cx="172729" cy="172729"/>
            </a:xfrm>
            <a:prstGeom prst="rect">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200" dirty="0">
                <a:solidFill>
                  <a:schemeClr val="tx1"/>
                </a:solidFill>
              </a:endParaRPr>
            </a:p>
          </p:txBody>
        </p:sp>
        <p:sp>
          <p:nvSpPr>
            <p:cNvPr id="154" name="RectangleLegend2">
              <a:extLst>
                <a:ext uri="{FF2B5EF4-FFF2-40B4-BE49-F238E27FC236}">
                  <a16:creationId xmlns:a16="http://schemas.microsoft.com/office/drawing/2014/main" id="{B2384542-8C23-4E14-80D2-CA9F267323F0}"/>
                </a:ext>
              </a:extLst>
            </p:cNvPr>
            <p:cNvSpPr/>
            <p:nvPr/>
          </p:nvSpPr>
          <p:spPr>
            <a:xfrm>
              <a:off x="7756825" y="4764897"/>
              <a:ext cx="172729" cy="172729"/>
            </a:xfrm>
            <a:prstGeom prst="rect">
              <a:avLst/>
            </a:prstGeom>
            <a:solidFill>
              <a:schemeClr val="accent2"/>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200" dirty="0">
                <a:solidFill>
                  <a:schemeClr val="tx1"/>
                </a:solidFill>
              </a:endParaRPr>
            </a:p>
          </p:txBody>
        </p:sp>
        <p:sp>
          <p:nvSpPr>
            <p:cNvPr id="164" name="RectangleLegend3">
              <a:extLst>
                <a:ext uri="{FF2B5EF4-FFF2-40B4-BE49-F238E27FC236}">
                  <a16:creationId xmlns:a16="http://schemas.microsoft.com/office/drawing/2014/main" id="{060EF611-D1B1-4A78-8D88-DC9E2B83640A}"/>
                </a:ext>
              </a:extLst>
            </p:cNvPr>
            <p:cNvSpPr/>
            <p:nvPr/>
          </p:nvSpPr>
          <p:spPr>
            <a:xfrm>
              <a:off x="7756825" y="5138493"/>
              <a:ext cx="172729" cy="172729"/>
            </a:xfrm>
            <a:prstGeom prst="rect">
              <a:avLst/>
            </a:prstGeom>
            <a:solidFill>
              <a:schemeClr val="accent3"/>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200" dirty="0">
                <a:solidFill>
                  <a:schemeClr val="tx1"/>
                </a:solidFill>
              </a:endParaRPr>
            </a:p>
          </p:txBody>
        </p:sp>
        <p:sp>
          <p:nvSpPr>
            <p:cNvPr id="165" name="RectangleLegend4">
              <a:extLst>
                <a:ext uri="{FF2B5EF4-FFF2-40B4-BE49-F238E27FC236}">
                  <a16:creationId xmlns:a16="http://schemas.microsoft.com/office/drawing/2014/main" id="{E1613226-3F7F-4C55-A6C0-DD8251B844E6}"/>
                </a:ext>
              </a:extLst>
            </p:cNvPr>
            <p:cNvSpPr/>
            <p:nvPr/>
          </p:nvSpPr>
          <p:spPr>
            <a:xfrm>
              <a:off x="7756825" y="5512089"/>
              <a:ext cx="172729" cy="172729"/>
            </a:xfrm>
            <a:prstGeom prst="rect">
              <a:avLst/>
            </a:prstGeom>
            <a:solidFill>
              <a:schemeClr val="accent4"/>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200" dirty="0">
                <a:solidFill>
                  <a:schemeClr val="tx1"/>
                </a:solidFill>
              </a:endParaRPr>
            </a:p>
          </p:txBody>
        </p:sp>
        <p:sp>
          <p:nvSpPr>
            <p:cNvPr id="166" name="RectangleLegend5">
              <a:extLst>
                <a:ext uri="{FF2B5EF4-FFF2-40B4-BE49-F238E27FC236}">
                  <a16:creationId xmlns:a16="http://schemas.microsoft.com/office/drawing/2014/main" id="{5BE928B1-5A9D-43CB-BC80-2D1F93CC2F3C}"/>
                </a:ext>
              </a:extLst>
            </p:cNvPr>
            <p:cNvSpPr/>
            <p:nvPr/>
          </p:nvSpPr>
          <p:spPr>
            <a:xfrm>
              <a:off x="7756825" y="5885685"/>
              <a:ext cx="172729" cy="172729"/>
            </a:xfrm>
            <a:prstGeom prst="rect">
              <a:avLst/>
            </a:prstGeom>
            <a:solidFill>
              <a:schemeClr val="accent5"/>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200" dirty="0">
                <a:solidFill>
                  <a:schemeClr val="tx1"/>
                </a:solidFill>
              </a:endParaRPr>
            </a:p>
          </p:txBody>
        </p:sp>
        <p:sp>
          <p:nvSpPr>
            <p:cNvPr id="167" name="Legend1">
              <a:extLst>
                <a:ext uri="{FF2B5EF4-FFF2-40B4-BE49-F238E27FC236}">
                  <a16:creationId xmlns:a16="http://schemas.microsoft.com/office/drawing/2014/main" id="{588189A8-DB4B-43BF-B593-04C5DB541C53}"/>
                </a:ext>
              </a:extLst>
            </p:cNvPr>
            <p:cNvSpPr txBox="1"/>
            <p:nvPr/>
          </p:nvSpPr>
          <p:spPr>
            <a:xfrm>
              <a:off x="8082971" y="4379430"/>
              <a:ext cx="509755" cy="184666"/>
            </a:xfrm>
            <a:prstGeom prst="rect">
              <a:avLst/>
            </a:prstGeom>
            <a:noFill/>
            <a:ln>
              <a:noFill/>
              <a:miter lim="800000"/>
            </a:ln>
          </p:spPr>
          <p:txBody>
            <a:bodyPr wrap="none" lIns="0" tIns="0" rIns="0" bIns="0" rtlCol="0" anchor="ctr" anchorCtr="0">
              <a:spAutoFit/>
            </a:bodyPr>
            <a:lstStyle/>
            <a:p>
              <a:pPr>
                <a:spcAft>
                  <a:spcPts val="600"/>
                </a:spcAft>
              </a:pPr>
              <a:r>
                <a:rPr lang="en-US" sz="1200" dirty="0"/>
                <a:t>Legend</a:t>
              </a:r>
            </a:p>
          </p:txBody>
        </p:sp>
        <p:sp>
          <p:nvSpPr>
            <p:cNvPr id="168" name="Legend2">
              <a:extLst>
                <a:ext uri="{FF2B5EF4-FFF2-40B4-BE49-F238E27FC236}">
                  <a16:creationId xmlns:a16="http://schemas.microsoft.com/office/drawing/2014/main" id="{BFD93A1F-3913-44CB-80B7-EFCD2B4BF5BC}"/>
                </a:ext>
              </a:extLst>
            </p:cNvPr>
            <p:cNvSpPr txBox="1"/>
            <p:nvPr/>
          </p:nvSpPr>
          <p:spPr>
            <a:xfrm>
              <a:off x="8082971" y="4758928"/>
              <a:ext cx="509755" cy="184666"/>
            </a:xfrm>
            <a:prstGeom prst="rect">
              <a:avLst/>
            </a:prstGeom>
            <a:noFill/>
            <a:ln>
              <a:noFill/>
              <a:miter lim="800000"/>
            </a:ln>
          </p:spPr>
          <p:txBody>
            <a:bodyPr wrap="none" lIns="0" tIns="0" rIns="0" bIns="0" rtlCol="0" anchor="ctr" anchorCtr="0">
              <a:spAutoFit/>
            </a:bodyPr>
            <a:lstStyle/>
            <a:p>
              <a:pPr>
                <a:spcAft>
                  <a:spcPts val="600"/>
                </a:spcAft>
              </a:pPr>
              <a:r>
                <a:rPr lang="en-US" sz="1200" dirty="0"/>
                <a:t>Legend</a:t>
              </a:r>
            </a:p>
          </p:txBody>
        </p:sp>
        <p:sp>
          <p:nvSpPr>
            <p:cNvPr id="169" name="Legend3">
              <a:extLst>
                <a:ext uri="{FF2B5EF4-FFF2-40B4-BE49-F238E27FC236}">
                  <a16:creationId xmlns:a16="http://schemas.microsoft.com/office/drawing/2014/main" id="{F7B1D1E0-C2A5-481C-8640-41B469498D8D}"/>
                </a:ext>
              </a:extLst>
            </p:cNvPr>
            <p:cNvSpPr txBox="1"/>
            <p:nvPr/>
          </p:nvSpPr>
          <p:spPr>
            <a:xfrm>
              <a:off x="8082971" y="5138426"/>
              <a:ext cx="509755" cy="184666"/>
            </a:xfrm>
            <a:prstGeom prst="rect">
              <a:avLst/>
            </a:prstGeom>
            <a:noFill/>
            <a:ln>
              <a:noFill/>
              <a:miter lim="800000"/>
            </a:ln>
          </p:spPr>
          <p:txBody>
            <a:bodyPr wrap="none" lIns="0" tIns="0" rIns="0" bIns="0" rtlCol="0" anchor="ctr" anchorCtr="0">
              <a:spAutoFit/>
            </a:bodyPr>
            <a:lstStyle/>
            <a:p>
              <a:pPr>
                <a:spcAft>
                  <a:spcPts val="600"/>
                </a:spcAft>
              </a:pPr>
              <a:r>
                <a:rPr lang="en-US" sz="1200" dirty="0"/>
                <a:t>Legend</a:t>
              </a:r>
            </a:p>
          </p:txBody>
        </p:sp>
        <p:sp>
          <p:nvSpPr>
            <p:cNvPr id="170" name="Legend4">
              <a:extLst>
                <a:ext uri="{FF2B5EF4-FFF2-40B4-BE49-F238E27FC236}">
                  <a16:creationId xmlns:a16="http://schemas.microsoft.com/office/drawing/2014/main" id="{C8DA0D60-61E4-4C36-A081-C71B9380B540}"/>
                </a:ext>
              </a:extLst>
            </p:cNvPr>
            <p:cNvSpPr txBox="1"/>
            <p:nvPr/>
          </p:nvSpPr>
          <p:spPr>
            <a:xfrm>
              <a:off x="8082971" y="5509847"/>
              <a:ext cx="509755" cy="184666"/>
            </a:xfrm>
            <a:prstGeom prst="rect">
              <a:avLst/>
            </a:prstGeom>
            <a:noFill/>
            <a:ln>
              <a:noFill/>
              <a:miter lim="800000"/>
            </a:ln>
          </p:spPr>
          <p:txBody>
            <a:bodyPr wrap="none" lIns="0" tIns="0" rIns="0" bIns="0" rtlCol="0" anchor="ctr" anchorCtr="0">
              <a:spAutoFit/>
            </a:bodyPr>
            <a:lstStyle/>
            <a:p>
              <a:pPr>
                <a:spcAft>
                  <a:spcPts val="600"/>
                </a:spcAft>
              </a:pPr>
              <a:r>
                <a:rPr lang="en-US" sz="1200" dirty="0"/>
                <a:t>Legend</a:t>
              </a:r>
            </a:p>
          </p:txBody>
        </p:sp>
        <p:sp>
          <p:nvSpPr>
            <p:cNvPr id="171" name="Legend5">
              <a:extLst>
                <a:ext uri="{FF2B5EF4-FFF2-40B4-BE49-F238E27FC236}">
                  <a16:creationId xmlns:a16="http://schemas.microsoft.com/office/drawing/2014/main" id="{0642CA01-EC45-4B1C-8CC1-746C78F308A5}"/>
                </a:ext>
              </a:extLst>
            </p:cNvPr>
            <p:cNvSpPr txBox="1"/>
            <p:nvPr/>
          </p:nvSpPr>
          <p:spPr>
            <a:xfrm>
              <a:off x="8082970" y="5881268"/>
              <a:ext cx="509755" cy="184666"/>
            </a:xfrm>
            <a:prstGeom prst="rect">
              <a:avLst/>
            </a:prstGeom>
            <a:noFill/>
            <a:ln>
              <a:noFill/>
              <a:miter lim="800000"/>
            </a:ln>
          </p:spPr>
          <p:txBody>
            <a:bodyPr wrap="none" lIns="0" tIns="0" rIns="0" bIns="0" rtlCol="0" anchor="ctr" anchorCtr="0">
              <a:spAutoFit/>
            </a:bodyPr>
            <a:lstStyle/>
            <a:p>
              <a:pPr>
                <a:spcAft>
                  <a:spcPts val="600"/>
                </a:spcAft>
              </a:pPr>
              <a:r>
                <a:rPr lang="en-US" sz="1200" dirty="0"/>
                <a:t>Legend</a:t>
              </a:r>
            </a:p>
          </p:txBody>
        </p:sp>
      </p:grpSp>
      <p:grpSp>
        <p:nvGrpSpPr>
          <p:cNvPr id="172" name="LegendLines" hidden="1">
            <a:extLst>
              <a:ext uri="{FF2B5EF4-FFF2-40B4-BE49-F238E27FC236}">
                <a16:creationId xmlns:a16="http://schemas.microsoft.com/office/drawing/2014/main" id="{F23A354F-6D61-4076-98CC-072D54F2B9B5}"/>
              </a:ext>
            </a:extLst>
          </p:cNvPr>
          <p:cNvGrpSpPr/>
          <p:nvPr userDrawn="1"/>
        </p:nvGrpSpPr>
        <p:grpSpPr>
          <a:xfrm>
            <a:off x="7601970" y="3237562"/>
            <a:ext cx="1125978" cy="927508"/>
            <a:chOff x="7495285" y="2250552"/>
            <a:chExt cx="1125978" cy="927508"/>
          </a:xfrm>
        </p:grpSpPr>
        <p:sp>
          <p:nvSpPr>
            <p:cNvPr id="173" name="Legend1">
              <a:extLst>
                <a:ext uri="{FF2B5EF4-FFF2-40B4-BE49-F238E27FC236}">
                  <a16:creationId xmlns:a16="http://schemas.microsoft.com/office/drawing/2014/main" id="{10E606C6-97CA-4FF0-A153-84CA4E8F414F}"/>
                </a:ext>
              </a:extLst>
            </p:cNvPr>
            <p:cNvSpPr txBox="1"/>
            <p:nvPr/>
          </p:nvSpPr>
          <p:spPr>
            <a:xfrm>
              <a:off x="8111508" y="2250552"/>
              <a:ext cx="509755" cy="184666"/>
            </a:xfrm>
            <a:prstGeom prst="rect">
              <a:avLst/>
            </a:prstGeom>
            <a:noFill/>
            <a:ln>
              <a:noFill/>
              <a:miter lim="800000"/>
            </a:ln>
          </p:spPr>
          <p:txBody>
            <a:bodyPr wrap="none" lIns="0" tIns="0" rIns="0" bIns="0" rtlCol="0" anchor="ctr" anchorCtr="0">
              <a:spAutoFit/>
            </a:bodyPr>
            <a:lstStyle/>
            <a:p>
              <a:pPr>
                <a:spcAft>
                  <a:spcPts val="600"/>
                </a:spcAft>
              </a:pPr>
              <a:r>
                <a:rPr lang="en-US" sz="1200" dirty="0"/>
                <a:t>Legend</a:t>
              </a:r>
            </a:p>
          </p:txBody>
        </p:sp>
        <p:sp>
          <p:nvSpPr>
            <p:cNvPr id="174" name="Legend2">
              <a:extLst>
                <a:ext uri="{FF2B5EF4-FFF2-40B4-BE49-F238E27FC236}">
                  <a16:creationId xmlns:a16="http://schemas.microsoft.com/office/drawing/2014/main" id="{5F43CABA-AFC6-491E-A7D7-B466654F525D}"/>
                </a:ext>
              </a:extLst>
            </p:cNvPr>
            <p:cNvSpPr txBox="1"/>
            <p:nvPr/>
          </p:nvSpPr>
          <p:spPr>
            <a:xfrm>
              <a:off x="8111508" y="2621973"/>
              <a:ext cx="509755" cy="184666"/>
            </a:xfrm>
            <a:prstGeom prst="rect">
              <a:avLst/>
            </a:prstGeom>
            <a:noFill/>
            <a:ln>
              <a:noFill/>
              <a:miter lim="800000"/>
            </a:ln>
          </p:spPr>
          <p:txBody>
            <a:bodyPr wrap="none" lIns="0" tIns="0" rIns="0" bIns="0" rtlCol="0" anchor="ctr" anchorCtr="0">
              <a:spAutoFit/>
            </a:bodyPr>
            <a:lstStyle/>
            <a:p>
              <a:pPr>
                <a:spcAft>
                  <a:spcPts val="600"/>
                </a:spcAft>
              </a:pPr>
              <a:r>
                <a:rPr lang="en-US" sz="1200" dirty="0"/>
                <a:t>Legend</a:t>
              </a:r>
            </a:p>
          </p:txBody>
        </p:sp>
        <p:sp>
          <p:nvSpPr>
            <p:cNvPr id="175" name="Legend3">
              <a:extLst>
                <a:ext uri="{FF2B5EF4-FFF2-40B4-BE49-F238E27FC236}">
                  <a16:creationId xmlns:a16="http://schemas.microsoft.com/office/drawing/2014/main" id="{DA7660EB-4D51-4982-8372-6E58C50CDE5E}"/>
                </a:ext>
              </a:extLst>
            </p:cNvPr>
            <p:cNvSpPr txBox="1"/>
            <p:nvPr/>
          </p:nvSpPr>
          <p:spPr>
            <a:xfrm>
              <a:off x="8111508" y="2993394"/>
              <a:ext cx="509755" cy="184666"/>
            </a:xfrm>
            <a:prstGeom prst="rect">
              <a:avLst/>
            </a:prstGeom>
            <a:noFill/>
            <a:ln>
              <a:noFill/>
              <a:miter lim="800000"/>
            </a:ln>
          </p:spPr>
          <p:txBody>
            <a:bodyPr wrap="none" lIns="0" tIns="0" rIns="0" bIns="0" rtlCol="0" anchor="ctr" anchorCtr="0">
              <a:spAutoFit/>
            </a:bodyPr>
            <a:lstStyle/>
            <a:p>
              <a:pPr>
                <a:spcAft>
                  <a:spcPts val="600"/>
                </a:spcAft>
              </a:pPr>
              <a:r>
                <a:rPr lang="en-US" sz="1200" dirty="0"/>
                <a:t>Legend</a:t>
              </a:r>
            </a:p>
          </p:txBody>
        </p:sp>
        <p:sp>
          <p:nvSpPr>
            <p:cNvPr id="176" name="LineLegend3">
              <a:extLst>
                <a:ext uri="{FF2B5EF4-FFF2-40B4-BE49-F238E27FC236}">
                  <a16:creationId xmlns:a16="http://schemas.microsoft.com/office/drawing/2014/main" id="{966C354A-0204-46EB-8E36-0146C3FD3192}"/>
                </a:ext>
              </a:extLst>
            </p:cNvPr>
            <p:cNvSpPr>
              <a:spLocks noChangeShapeType="1"/>
            </p:cNvSpPr>
            <p:nvPr/>
          </p:nvSpPr>
          <p:spPr bwMode="gray">
            <a:xfrm>
              <a:off x="7495285" y="3084175"/>
              <a:ext cx="457200" cy="0"/>
            </a:xfrm>
            <a:prstGeom prst="line">
              <a:avLst/>
            </a:prstGeom>
            <a:noFill/>
            <a:ln w="28575">
              <a:solidFill>
                <a:schemeClr val="accent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endParaRPr lang="en-US" sz="1200" baseline="0" dirty="0">
                <a:ea typeface="+mn-ea"/>
              </a:endParaRPr>
            </a:p>
          </p:txBody>
        </p:sp>
        <p:sp>
          <p:nvSpPr>
            <p:cNvPr id="177" name="LineLegend2">
              <a:extLst>
                <a:ext uri="{FF2B5EF4-FFF2-40B4-BE49-F238E27FC236}">
                  <a16:creationId xmlns:a16="http://schemas.microsoft.com/office/drawing/2014/main" id="{B87C293D-A7CD-4508-B0B1-2017113A58A2}"/>
                </a:ext>
              </a:extLst>
            </p:cNvPr>
            <p:cNvSpPr>
              <a:spLocks noChangeShapeType="1"/>
            </p:cNvSpPr>
            <p:nvPr/>
          </p:nvSpPr>
          <p:spPr bwMode="gray">
            <a:xfrm>
              <a:off x="7495285" y="2710816"/>
              <a:ext cx="457200" cy="0"/>
            </a:xfrm>
            <a:prstGeom prst="line">
              <a:avLst/>
            </a:prstGeom>
            <a:noFill/>
            <a:ln w="28575">
              <a:solidFill>
                <a:schemeClr val="accent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endParaRPr lang="en-US" sz="1200" baseline="0" dirty="0">
                <a:ea typeface="+mn-ea"/>
              </a:endParaRPr>
            </a:p>
          </p:txBody>
        </p:sp>
        <p:sp>
          <p:nvSpPr>
            <p:cNvPr id="178" name="LineLegend1">
              <a:extLst>
                <a:ext uri="{FF2B5EF4-FFF2-40B4-BE49-F238E27FC236}">
                  <a16:creationId xmlns:a16="http://schemas.microsoft.com/office/drawing/2014/main" id="{4456FE58-0255-4DBB-92A8-6CC5F84B7198}"/>
                </a:ext>
              </a:extLst>
            </p:cNvPr>
            <p:cNvSpPr>
              <a:spLocks noChangeShapeType="1"/>
            </p:cNvSpPr>
            <p:nvPr/>
          </p:nvSpPr>
          <p:spPr bwMode="gray">
            <a:xfrm>
              <a:off x="7495285" y="2342885"/>
              <a:ext cx="457200" cy="0"/>
            </a:xfrm>
            <a:prstGeom prst="line">
              <a:avLst/>
            </a:prstGeom>
            <a:noFill/>
            <a:ln w="28575">
              <a:solidFill>
                <a:schemeClr val="accent1"/>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endParaRPr lang="en-US" sz="1200" baseline="0" dirty="0">
                <a:ea typeface="+mn-ea"/>
              </a:endParaRPr>
            </a:p>
          </p:txBody>
        </p:sp>
      </p:grpSp>
      <p:grpSp>
        <p:nvGrpSpPr>
          <p:cNvPr id="179" name="LegendMoons" hidden="1">
            <a:extLst>
              <a:ext uri="{FF2B5EF4-FFF2-40B4-BE49-F238E27FC236}">
                <a16:creationId xmlns:a16="http://schemas.microsoft.com/office/drawing/2014/main" id="{70A0319B-8EBB-4F65-9A96-1B1BB35625B1}"/>
              </a:ext>
            </a:extLst>
          </p:cNvPr>
          <p:cNvGrpSpPr/>
          <p:nvPr userDrawn="1"/>
        </p:nvGrpSpPr>
        <p:grpSpPr>
          <a:xfrm>
            <a:off x="7865561" y="1289273"/>
            <a:ext cx="862387" cy="1731859"/>
            <a:chOff x="7723680" y="1702457"/>
            <a:chExt cx="862387" cy="1731859"/>
          </a:xfrm>
        </p:grpSpPr>
        <p:sp>
          <p:nvSpPr>
            <p:cNvPr id="201" name="Legend1">
              <a:extLst>
                <a:ext uri="{FF2B5EF4-FFF2-40B4-BE49-F238E27FC236}">
                  <a16:creationId xmlns:a16="http://schemas.microsoft.com/office/drawing/2014/main" id="{49BB8121-D802-4602-ABD0-B61681B018F3}"/>
                </a:ext>
              </a:extLst>
            </p:cNvPr>
            <p:cNvSpPr txBox="1"/>
            <p:nvPr/>
          </p:nvSpPr>
          <p:spPr>
            <a:xfrm>
              <a:off x="8076312" y="1725205"/>
              <a:ext cx="509755" cy="184666"/>
            </a:xfrm>
            <a:prstGeom prst="rect">
              <a:avLst/>
            </a:prstGeom>
            <a:noFill/>
            <a:ln>
              <a:noFill/>
              <a:miter lim="800000"/>
            </a:ln>
          </p:spPr>
          <p:txBody>
            <a:bodyPr wrap="none" lIns="0" tIns="0" rIns="0" bIns="0" rtlCol="0" anchor="ctr" anchorCtr="0">
              <a:spAutoFit/>
            </a:bodyPr>
            <a:lstStyle/>
            <a:p>
              <a:pPr>
                <a:spcAft>
                  <a:spcPts val="600"/>
                </a:spcAft>
              </a:pPr>
              <a:r>
                <a:rPr lang="en-US" sz="1200" dirty="0"/>
                <a:t>Legend</a:t>
              </a:r>
            </a:p>
          </p:txBody>
        </p:sp>
        <p:sp>
          <p:nvSpPr>
            <p:cNvPr id="202" name="Legend2">
              <a:extLst>
                <a:ext uri="{FF2B5EF4-FFF2-40B4-BE49-F238E27FC236}">
                  <a16:creationId xmlns:a16="http://schemas.microsoft.com/office/drawing/2014/main" id="{5EBAE2BA-95BE-43BE-ADD2-84B42D0356EE}"/>
                </a:ext>
              </a:extLst>
            </p:cNvPr>
            <p:cNvSpPr txBox="1"/>
            <p:nvPr/>
          </p:nvSpPr>
          <p:spPr>
            <a:xfrm>
              <a:off x="8076312" y="2100664"/>
              <a:ext cx="509755" cy="184666"/>
            </a:xfrm>
            <a:prstGeom prst="rect">
              <a:avLst/>
            </a:prstGeom>
            <a:noFill/>
            <a:ln>
              <a:noFill/>
              <a:miter lim="800000"/>
            </a:ln>
          </p:spPr>
          <p:txBody>
            <a:bodyPr wrap="none" lIns="0" tIns="0" rIns="0" bIns="0" rtlCol="0" anchor="ctr" anchorCtr="0">
              <a:spAutoFit/>
            </a:bodyPr>
            <a:lstStyle/>
            <a:p>
              <a:pPr>
                <a:spcAft>
                  <a:spcPts val="600"/>
                </a:spcAft>
              </a:pPr>
              <a:r>
                <a:rPr lang="en-US" sz="1200" dirty="0"/>
                <a:t>Legend</a:t>
              </a:r>
            </a:p>
          </p:txBody>
        </p:sp>
        <p:sp>
          <p:nvSpPr>
            <p:cNvPr id="203" name="Legend3">
              <a:extLst>
                <a:ext uri="{FF2B5EF4-FFF2-40B4-BE49-F238E27FC236}">
                  <a16:creationId xmlns:a16="http://schemas.microsoft.com/office/drawing/2014/main" id="{F96B8EA8-EAE8-4395-BA9F-6F1303EA348F}"/>
                </a:ext>
              </a:extLst>
            </p:cNvPr>
            <p:cNvSpPr txBox="1"/>
            <p:nvPr/>
          </p:nvSpPr>
          <p:spPr>
            <a:xfrm>
              <a:off x="8076312" y="2476123"/>
              <a:ext cx="509755" cy="184666"/>
            </a:xfrm>
            <a:prstGeom prst="rect">
              <a:avLst/>
            </a:prstGeom>
            <a:noFill/>
            <a:ln>
              <a:noFill/>
              <a:miter lim="800000"/>
            </a:ln>
          </p:spPr>
          <p:txBody>
            <a:bodyPr wrap="none" lIns="0" tIns="0" rIns="0" bIns="0" rtlCol="0" anchor="ctr" anchorCtr="0">
              <a:spAutoFit/>
            </a:bodyPr>
            <a:lstStyle/>
            <a:p>
              <a:pPr>
                <a:spcAft>
                  <a:spcPts val="600"/>
                </a:spcAft>
              </a:pPr>
              <a:r>
                <a:rPr lang="en-US" sz="1200" dirty="0"/>
                <a:t>Legend</a:t>
              </a:r>
            </a:p>
          </p:txBody>
        </p:sp>
        <p:sp>
          <p:nvSpPr>
            <p:cNvPr id="204" name="Legend4">
              <a:extLst>
                <a:ext uri="{FF2B5EF4-FFF2-40B4-BE49-F238E27FC236}">
                  <a16:creationId xmlns:a16="http://schemas.microsoft.com/office/drawing/2014/main" id="{BE4110F2-0F5F-4468-93FA-59E84FEB9E4A}"/>
                </a:ext>
              </a:extLst>
            </p:cNvPr>
            <p:cNvSpPr txBox="1"/>
            <p:nvPr/>
          </p:nvSpPr>
          <p:spPr>
            <a:xfrm>
              <a:off x="8076312" y="2851582"/>
              <a:ext cx="509755" cy="184666"/>
            </a:xfrm>
            <a:prstGeom prst="rect">
              <a:avLst/>
            </a:prstGeom>
            <a:noFill/>
            <a:ln>
              <a:noFill/>
              <a:miter lim="800000"/>
            </a:ln>
          </p:spPr>
          <p:txBody>
            <a:bodyPr wrap="none" lIns="0" tIns="0" rIns="0" bIns="0" rtlCol="0" anchor="ctr" anchorCtr="0">
              <a:spAutoFit/>
            </a:bodyPr>
            <a:lstStyle/>
            <a:p>
              <a:pPr>
                <a:spcAft>
                  <a:spcPts val="600"/>
                </a:spcAft>
              </a:pPr>
              <a:r>
                <a:rPr lang="en-US" sz="1200" dirty="0"/>
                <a:t>Legend</a:t>
              </a:r>
            </a:p>
          </p:txBody>
        </p:sp>
        <p:sp>
          <p:nvSpPr>
            <p:cNvPr id="205" name="Legend5">
              <a:extLst>
                <a:ext uri="{FF2B5EF4-FFF2-40B4-BE49-F238E27FC236}">
                  <a16:creationId xmlns:a16="http://schemas.microsoft.com/office/drawing/2014/main" id="{E16B28D1-13B2-4F91-8123-CC4749412D3B}"/>
                </a:ext>
              </a:extLst>
            </p:cNvPr>
            <p:cNvSpPr txBox="1"/>
            <p:nvPr/>
          </p:nvSpPr>
          <p:spPr>
            <a:xfrm>
              <a:off x="8076312" y="3227043"/>
              <a:ext cx="509755" cy="184666"/>
            </a:xfrm>
            <a:prstGeom prst="rect">
              <a:avLst/>
            </a:prstGeom>
            <a:noFill/>
            <a:ln>
              <a:noFill/>
              <a:miter lim="800000"/>
            </a:ln>
          </p:spPr>
          <p:txBody>
            <a:bodyPr wrap="none" lIns="0" tIns="0" rIns="0" bIns="0" rtlCol="0" anchor="ctr" anchorCtr="0">
              <a:spAutoFit/>
            </a:bodyPr>
            <a:lstStyle/>
            <a:p>
              <a:pPr>
                <a:spcAft>
                  <a:spcPts val="600"/>
                </a:spcAft>
              </a:pPr>
              <a:r>
                <a:rPr lang="en-US" sz="1200" dirty="0"/>
                <a:t>Legend</a:t>
              </a:r>
            </a:p>
          </p:txBody>
        </p:sp>
        <p:grpSp>
          <p:nvGrpSpPr>
            <p:cNvPr id="206" name="MoonLegend1">
              <a:extLst>
                <a:ext uri="{FF2B5EF4-FFF2-40B4-BE49-F238E27FC236}">
                  <a16:creationId xmlns:a16="http://schemas.microsoft.com/office/drawing/2014/main" id="{A16FD1F9-C160-4C4C-BAF6-716DDB869224}"/>
                </a:ext>
              </a:extLst>
            </p:cNvPr>
            <p:cNvGrpSpPr>
              <a:grpSpLocks noChangeAspect="1"/>
            </p:cNvGrpSpPr>
            <p:nvPr>
              <p:custDataLst>
                <p:tags r:id="rId27"/>
              </p:custDataLst>
            </p:nvPr>
          </p:nvGrpSpPr>
          <p:grpSpPr>
            <a:xfrm>
              <a:off x="7723680" y="1702457"/>
              <a:ext cx="228600" cy="228600"/>
              <a:chOff x="762000" y="1270000"/>
              <a:chExt cx="254000" cy="254000"/>
            </a:xfrm>
          </p:grpSpPr>
          <p:sp>
            <p:nvSpPr>
              <p:cNvPr id="219" name="Oval 218">
                <a:extLst>
                  <a:ext uri="{FF2B5EF4-FFF2-40B4-BE49-F238E27FC236}">
                    <a16:creationId xmlns:a16="http://schemas.microsoft.com/office/drawing/2014/main" id="{5282EEB0-B664-439C-B943-F7BB43CCAC05}"/>
                  </a:ext>
                </a:extLst>
              </p:cNvPr>
              <p:cNvSpPr/>
              <p:nvPr>
                <p:custDataLst>
                  <p:tags r:id="rId40"/>
                </p:custDataLst>
              </p:nvPr>
            </p:nvSpPr>
            <p:spPr>
              <a:xfrm>
                <a:off x="762000" y="1270000"/>
                <a:ext cx="254000" cy="254000"/>
              </a:xfrm>
              <a:prstGeom prst="ellipse">
                <a:avLst/>
              </a:prstGeom>
              <a:solidFill>
                <a:srgbClr val="D0D0D0"/>
              </a:solidFill>
              <a:ln w="9525" cap="flat" cmpd="sng" algn="ctr">
                <a:noFill/>
                <a:prstDash val="solid"/>
              </a:ln>
              <a:effectLst/>
              <a:extLst>
                <a:ext uri="{91240B29-F687-4F45-9708-019B960494DF}">
                  <a14:hiddenLine xmlns:a14="http://schemas.microsoft.com/office/drawing/2010/main" w="0" cap="flat" cmpd="sng" algn="ctr">
                    <a:solidFill>
                      <a:schemeClr val="bg1"/>
                    </a:solidFill>
                    <a:prstDash val="solid"/>
                    <a:round/>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tx1"/>
                  </a:solidFill>
                </a:endParaRPr>
              </a:p>
            </p:txBody>
          </p:sp>
          <p:sp>
            <p:nvSpPr>
              <p:cNvPr id="220" name="Arc 219">
                <a:extLst>
                  <a:ext uri="{FF2B5EF4-FFF2-40B4-BE49-F238E27FC236}">
                    <a16:creationId xmlns:a16="http://schemas.microsoft.com/office/drawing/2014/main" id="{68D40D9B-9DF0-4077-8151-E93B0977AD04}"/>
                  </a:ext>
                </a:extLst>
              </p:cNvPr>
              <p:cNvSpPr/>
              <p:nvPr>
                <p:custDataLst>
                  <p:tags r:id="rId41"/>
                </p:custDataLst>
              </p:nvPr>
            </p:nvSpPr>
            <p:spPr>
              <a:xfrm>
                <a:off x="762000" y="1270000"/>
                <a:ext cx="254000" cy="254000"/>
              </a:xfrm>
              <a:prstGeom prst="arc">
                <a:avLst>
                  <a:gd name="adj1" fmla="val 16200000"/>
                  <a:gd name="adj2" fmla="val 5400000"/>
                </a:avLst>
              </a:prstGeom>
              <a:solidFill>
                <a:schemeClr val="accent1"/>
              </a:solidFill>
              <a:ln w="9525" cap="flat" cmpd="sng" algn="ctr">
                <a:noFill/>
                <a:prstDash val="solid"/>
              </a:ln>
              <a:effectLst/>
              <a:extLst>
                <a:ext uri="{91240B29-F687-4F45-9708-019B960494DF}">
                  <a14:hiddenLine xmlns:a14="http://schemas.microsoft.com/office/drawing/2010/main" w="0" cap="flat" cmpd="sng" algn="ctr">
                    <a:solidFill>
                      <a:schemeClr val="bg1"/>
                    </a:solidFill>
                    <a:prstDash val="solid"/>
                    <a:round/>
                    <a:headEnd type="none" w="med" len="med"/>
                    <a:tailEnd type="none" w="med" len="med"/>
                  </a14:hiddenLine>
                </a:ext>
              </a:ex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200" dirty="0"/>
              </a:p>
            </p:txBody>
          </p:sp>
        </p:grpSp>
        <p:grpSp>
          <p:nvGrpSpPr>
            <p:cNvPr id="207" name="MoonLegend2">
              <a:extLst>
                <a:ext uri="{FF2B5EF4-FFF2-40B4-BE49-F238E27FC236}">
                  <a16:creationId xmlns:a16="http://schemas.microsoft.com/office/drawing/2014/main" id="{F9F241E8-6251-451F-9BE9-2C8D83F44D6B}"/>
                </a:ext>
              </a:extLst>
            </p:cNvPr>
            <p:cNvGrpSpPr>
              <a:grpSpLocks noChangeAspect="1"/>
            </p:cNvGrpSpPr>
            <p:nvPr>
              <p:custDataLst>
                <p:tags r:id="rId28"/>
              </p:custDataLst>
            </p:nvPr>
          </p:nvGrpSpPr>
          <p:grpSpPr>
            <a:xfrm>
              <a:off x="7723680" y="2078270"/>
              <a:ext cx="228600" cy="228600"/>
              <a:chOff x="762000" y="1270000"/>
              <a:chExt cx="254000" cy="254000"/>
            </a:xfrm>
          </p:grpSpPr>
          <p:sp>
            <p:nvSpPr>
              <p:cNvPr id="217" name="Oval 216">
                <a:extLst>
                  <a:ext uri="{FF2B5EF4-FFF2-40B4-BE49-F238E27FC236}">
                    <a16:creationId xmlns:a16="http://schemas.microsoft.com/office/drawing/2014/main" id="{578B0A0D-F30C-40C1-A9C4-EB63E6138F46}"/>
                  </a:ext>
                </a:extLst>
              </p:cNvPr>
              <p:cNvSpPr/>
              <p:nvPr>
                <p:custDataLst>
                  <p:tags r:id="rId38"/>
                </p:custDataLst>
              </p:nvPr>
            </p:nvSpPr>
            <p:spPr>
              <a:xfrm>
                <a:off x="762000" y="1270000"/>
                <a:ext cx="254000" cy="254000"/>
              </a:xfrm>
              <a:prstGeom prst="ellipse">
                <a:avLst/>
              </a:prstGeom>
              <a:solidFill>
                <a:srgbClr val="D0D0D0"/>
              </a:solidFill>
              <a:ln w="9525" cap="flat" cmpd="sng" algn="ctr">
                <a:noFill/>
                <a:prstDash val="solid"/>
              </a:ln>
              <a:effectLst/>
              <a:extLst>
                <a:ext uri="{91240B29-F687-4F45-9708-019B960494DF}">
                  <a14:hiddenLine xmlns:a14="http://schemas.microsoft.com/office/drawing/2010/main" w="0" cap="flat" cmpd="sng" algn="ctr">
                    <a:solidFill>
                      <a:schemeClr val="bg1"/>
                    </a:solidFill>
                    <a:prstDash val="solid"/>
                    <a:round/>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tx1"/>
                  </a:solidFill>
                </a:endParaRPr>
              </a:p>
            </p:txBody>
          </p:sp>
          <p:sp>
            <p:nvSpPr>
              <p:cNvPr id="218" name="Arc 217">
                <a:extLst>
                  <a:ext uri="{FF2B5EF4-FFF2-40B4-BE49-F238E27FC236}">
                    <a16:creationId xmlns:a16="http://schemas.microsoft.com/office/drawing/2014/main" id="{87395151-2586-43D8-B836-6324CB407891}"/>
                  </a:ext>
                </a:extLst>
              </p:cNvPr>
              <p:cNvSpPr/>
              <p:nvPr>
                <p:custDataLst>
                  <p:tags r:id="rId39"/>
                </p:custDataLst>
              </p:nvPr>
            </p:nvSpPr>
            <p:spPr>
              <a:xfrm>
                <a:off x="762000" y="1270000"/>
                <a:ext cx="254000" cy="254000"/>
              </a:xfrm>
              <a:prstGeom prst="arc">
                <a:avLst>
                  <a:gd name="adj1" fmla="val 16200000"/>
                  <a:gd name="adj2" fmla="val 0"/>
                </a:avLst>
              </a:prstGeom>
              <a:solidFill>
                <a:schemeClr val="accent1"/>
              </a:solidFill>
              <a:ln w="9525" cap="flat" cmpd="sng" algn="ctr">
                <a:noFill/>
                <a:prstDash val="solid"/>
              </a:ln>
              <a:effectLst/>
              <a:extLst>
                <a:ext uri="{91240B29-F687-4F45-9708-019B960494DF}">
                  <a14:hiddenLine xmlns:a14="http://schemas.microsoft.com/office/drawing/2010/main" w="0" cap="flat" cmpd="sng" algn="ctr">
                    <a:solidFill>
                      <a:schemeClr val="bg1"/>
                    </a:solidFill>
                    <a:prstDash val="solid"/>
                    <a:round/>
                    <a:headEnd type="none" w="med" len="med"/>
                    <a:tailEnd type="none" w="med" len="med"/>
                  </a14:hiddenLine>
                </a:ext>
              </a:ex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200" dirty="0"/>
              </a:p>
            </p:txBody>
          </p:sp>
        </p:grpSp>
        <p:grpSp>
          <p:nvGrpSpPr>
            <p:cNvPr id="208" name="MoonLegend3">
              <a:extLst>
                <a:ext uri="{FF2B5EF4-FFF2-40B4-BE49-F238E27FC236}">
                  <a16:creationId xmlns:a16="http://schemas.microsoft.com/office/drawing/2014/main" id="{B66D3648-DE5A-4E5C-8578-141D178A4ADB}"/>
                </a:ext>
              </a:extLst>
            </p:cNvPr>
            <p:cNvGrpSpPr>
              <a:grpSpLocks noChangeAspect="1"/>
            </p:cNvGrpSpPr>
            <p:nvPr>
              <p:custDataLst>
                <p:tags r:id="rId29"/>
              </p:custDataLst>
            </p:nvPr>
          </p:nvGrpSpPr>
          <p:grpSpPr>
            <a:xfrm>
              <a:off x="7723680" y="2454085"/>
              <a:ext cx="228600" cy="228600"/>
              <a:chOff x="762000" y="1270000"/>
              <a:chExt cx="254000" cy="254000"/>
            </a:xfrm>
          </p:grpSpPr>
          <p:sp>
            <p:nvSpPr>
              <p:cNvPr id="215" name="Oval 214">
                <a:extLst>
                  <a:ext uri="{FF2B5EF4-FFF2-40B4-BE49-F238E27FC236}">
                    <a16:creationId xmlns:a16="http://schemas.microsoft.com/office/drawing/2014/main" id="{0D2DC89B-E4DB-4EBC-B12A-607EB3C23DED}"/>
                  </a:ext>
                </a:extLst>
              </p:cNvPr>
              <p:cNvSpPr/>
              <p:nvPr>
                <p:custDataLst>
                  <p:tags r:id="rId36"/>
                </p:custDataLst>
              </p:nvPr>
            </p:nvSpPr>
            <p:spPr>
              <a:xfrm>
                <a:off x="762000" y="1270000"/>
                <a:ext cx="254000" cy="254000"/>
              </a:xfrm>
              <a:prstGeom prst="ellipse">
                <a:avLst/>
              </a:prstGeom>
              <a:solidFill>
                <a:srgbClr val="D0D0D0"/>
              </a:solidFill>
              <a:ln w="9525" cap="flat" cmpd="sng" algn="ctr">
                <a:noFill/>
                <a:prstDash val="solid"/>
              </a:ln>
              <a:effectLst/>
              <a:extLst>
                <a:ext uri="{91240B29-F687-4F45-9708-019B960494DF}">
                  <a14:hiddenLine xmlns:a14="http://schemas.microsoft.com/office/drawing/2010/main" w="0" cap="flat" cmpd="sng" algn="ctr">
                    <a:solidFill>
                      <a:schemeClr val="bg1"/>
                    </a:solidFill>
                    <a:prstDash val="solid"/>
                    <a:round/>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tx1"/>
                  </a:solidFill>
                </a:endParaRPr>
              </a:p>
            </p:txBody>
          </p:sp>
          <p:sp>
            <p:nvSpPr>
              <p:cNvPr id="216" name="Arc 215">
                <a:extLst>
                  <a:ext uri="{FF2B5EF4-FFF2-40B4-BE49-F238E27FC236}">
                    <a16:creationId xmlns:a16="http://schemas.microsoft.com/office/drawing/2014/main" id="{50301F1B-4914-4337-B892-733925FD1C5A}"/>
                  </a:ext>
                </a:extLst>
              </p:cNvPr>
              <p:cNvSpPr/>
              <p:nvPr>
                <p:custDataLst>
                  <p:tags r:id="rId37"/>
                </p:custDataLst>
              </p:nvPr>
            </p:nvSpPr>
            <p:spPr>
              <a:xfrm>
                <a:off x="762000" y="1270000"/>
                <a:ext cx="254000" cy="254000"/>
              </a:xfrm>
              <a:prstGeom prst="arc">
                <a:avLst>
                  <a:gd name="adj1" fmla="val 16200000"/>
                  <a:gd name="adj2" fmla="val 5400000"/>
                </a:avLst>
              </a:prstGeom>
              <a:solidFill>
                <a:schemeClr val="accent1"/>
              </a:solidFill>
              <a:ln w="9525" cap="flat" cmpd="sng" algn="ctr">
                <a:noFill/>
                <a:prstDash val="solid"/>
              </a:ln>
              <a:effectLst/>
              <a:extLst>
                <a:ext uri="{91240B29-F687-4F45-9708-019B960494DF}">
                  <a14:hiddenLine xmlns:a14="http://schemas.microsoft.com/office/drawing/2010/main" w="0" cap="flat" cmpd="sng" algn="ctr">
                    <a:solidFill>
                      <a:schemeClr val="bg1"/>
                    </a:solidFill>
                    <a:prstDash val="solid"/>
                    <a:round/>
                    <a:headEnd type="none" w="med" len="med"/>
                    <a:tailEnd type="none" w="med" len="med"/>
                  </a14:hiddenLine>
                </a:ext>
              </a:ex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200" dirty="0"/>
              </a:p>
            </p:txBody>
          </p:sp>
        </p:grpSp>
        <p:grpSp>
          <p:nvGrpSpPr>
            <p:cNvPr id="209" name="MoonLegend4">
              <a:extLst>
                <a:ext uri="{FF2B5EF4-FFF2-40B4-BE49-F238E27FC236}">
                  <a16:creationId xmlns:a16="http://schemas.microsoft.com/office/drawing/2014/main" id="{69C2ABAA-7291-4A19-A40B-3990AB445B9A}"/>
                </a:ext>
              </a:extLst>
            </p:cNvPr>
            <p:cNvGrpSpPr>
              <a:grpSpLocks noChangeAspect="1"/>
            </p:cNvGrpSpPr>
            <p:nvPr>
              <p:custDataLst>
                <p:tags r:id="rId30"/>
              </p:custDataLst>
            </p:nvPr>
          </p:nvGrpSpPr>
          <p:grpSpPr>
            <a:xfrm>
              <a:off x="7723680" y="2829900"/>
              <a:ext cx="228600" cy="228600"/>
              <a:chOff x="762000" y="1270000"/>
              <a:chExt cx="254000" cy="254000"/>
            </a:xfrm>
          </p:grpSpPr>
          <p:sp>
            <p:nvSpPr>
              <p:cNvPr id="213" name="Oval 212">
                <a:extLst>
                  <a:ext uri="{FF2B5EF4-FFF2-40B4-BE49-F238E27FC236}">
                    <a16:creationId xmlns:a16="http://schemas.microsoft.com/office/drawing/2014/main" id="{B9D4D141-7E0B-42D0-994A-D8212F69EE2F}"/>
                  </a:ext>
                </a:extLst>
              </p:cNvPr>
              <p:cNvSpPr/>
              <p:nvPr>
                <p:custDataLst>
                  <p:tags r:id="rId34"/>
                </p:custDataLst>
              </p:nvPr>
            </p:nvSpPr>
            <p:spPr>
              <a:xfrm>
                <a:off x="762000" y="1270000"/>
                <a:ext cx="254000" cy="254000"/>
              </a:xfrm>
              <a:prstGeom prst="ellipse">
                <a:avLst/>
              </a:prstGeom>
              <a:solidFill>
                <a:srgbClr val="D0D0D0"/>
              </a:solidFill>
              <a:ln w="9525" cap="flat" cmpd="sng" algn="ctr">
                <a:noFill/>
                <a:prstDash val="solid"/>
              </a:ln>
              <a:effectLst/>
              <a:extLst>
                <a:ext uri="{91240B29-F687-4F45-9708-019B960494DF}">
                  <a14:hiddenLine xmlns:a14="http://schemas.microsoft.com/office/drawing/2010/main" w="0" cap="flat" cmpd="sng" algn="ctr">
                    <a:solidFill>
                      <a:schemeClr val="bg1"/>
                    </a:solidFill>
                    <a:prstDash val="solid"/>
                    <a:round/>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tx1"/>
                  </a:solidFill>
                </a:endParaRPr>
              </a:p>
            </p:txBody>
          </p:sp>
          <p:sp>
            <p:nvSpPr>
              <p:cNvPr id="214" name="Arc 213">
                <a:extLst>
                  <a:ext uri="{FF2B5EF4-FFF2-40B4-BE49-F238E27FC236}">
                    <a16:creationId xmlns:a16="http://schemas.microsoft.com/office/drawing/2014/main" id="{397EC893-9249-44CD-982F-F7F0B99DFCA8}"/>
                  </a:ext>
                </a:extLst>
              </p:cNvPr>
              <p:cNvSpPr/>
              <p:nvPr>
                <p:custDataLst>
                  <p:tags r:id="rId35"/>
                </p:custDataLst>
              </p:nvPr>
            </p:nvSpPr>
            <p:spPr>
              <a:xfrm>
                <a:off x="762000" y="1270000"/>
                <a:ext cx="254000" cy="254000"/>
              </a:xfrm>
              <a:prstGeom prst="arc">
                <a:avLst>
                  <a:gd name="adj1" fmla="val 16200000"/>
                  <a:gd name="adj2" fmla="val 10800000"/>
                </a:avLst>
              </a:prstGeom>
              <a:solidFill>
                <a:schemeClr val="accent1"/>
              </a:solidFill>
              <a:ln w="9525" cap="flat" cmpd="sng" algn="ctr">
                <a:noFill/>
                <a:prstDash val="solid"/>
              </a:ln>
              <a:effectLst/>
              <a:extLst>
                <a:ext uri="{91240B29-F687-4F45-9708-019B960494DF}">
                  <a14:hiddenLine xmlns:a14="http://schemas.microsoft.com/office/drawing/2010/main" w="0" cap="flat" cmpd="sng" algn="ctr">
                    <a:solidFill>
                      <a:schemeClr val="bg1"/>
                    </a:solidFill>
                    <a:prstDash val="solid"/>
                    <a:round/>
                    <a:headEnd type="none" w="med" len="med"/>
                    <a:tailEnd type="none" w="med" len="med"/>
                  </a14:hiddenLine>
                </a:ext>
              </a:ex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200" dirty="0"/>
              </a:p>
            </p:txBody>
          </p:sp>
        </p:grpSp>
        <p:grpSp>
          <p:nvGrpSpPr>
            <p:cNvPr id="210" name="MoonLegend5">
              <a:extLst>
                <a:ext uri="{FF2B5EF4-FFF2-40B4-BE49-F238E27FC236}">
                  <a16:creationId xmlns:a16="http://schemas.microsoft.com/office/drawing/2014/main" id="{CDCE6D47-F48F-4497-BD5A-E92F724CEE3D}"/>
                </a:ext>
              </a:extLst>
            </p:cNvPr>
            <p:cNvGrpSpPr>
              <a:grpSpLocks noChangeAspect="1"/>
            </p:cNvGrpSpPr>
            <p:nvPr>
              <p:custDataLst>
                <p:tags r:id="rId31"/>
              </p:custDataLst>
            </p:nvPr>
          </p:nvGrpSpPr>
          <p:grpSpPr>
            <a:xfrm>
              <a:off x="7723680" y="3205716"/>
              <a:ext cx="228600" cy="228600"/>
              <a:chOff x="762000" y="1270000"/>
              <a:chExt cx="254000" cy="254000"/>
            </a:xfrm>
          </p:grpSpPr>
          <p:sp>
            <p:nvSpPr>
              <p:cNvPr id="211" name="Oval 210">
                <a:extLst>
                  <a:ext uri="{FF2B5EF4-FFF2-40B4-BE49-F238E27FC236}">
                    <a16:creationId xmlns:a16="http://schemas.microsoft.com/office/drawing/2014/main" id="{E8E291C3-4BCA-406E-8B9A-6A354B83EF50}"/>
                  </a:ext>
                </a:extLst>
              </p:cNvPr>
              <p:cNvSpPr/>
              <p:nvPr>
                <p:custDataLst>
                  <p:tags r:id="rId32"/>
                </p:custDataLst>
              </p:nvPr>
            </p:nvSpPr>
            <p:spPr>
              <a:xfrm>
                <a:off x="762000" y="1270000"/>
                <a:ext cx="254000" cy="254000"/>
              </a:xfrm>
              <a:prstGeom prst="ellipse">
                <a:avLst/>
              </a:prstGeom>
              <a:solidFill>
                <a:srgbClr val="D0D0D0"/>
              </a:solidFill>
              <a:ln w="9525" cap="flat" cmpd="sng" algn="ctr">
                <a:noFill/>
                <a:prstDash val="solid"/>
              </a:ln>
              <a:effectLst/>
              <a:extLst>
                <a:ext uri="{91240B29-F687-4F45-9708-019B960494DF}">
                  <a14:hiddenLine xmlns:a14="http://schemas.microsoft.com/office/drawing/2010/main" w="0" cap="flat" cmpd="sng" algn="ctr">
                    <a:solidFill>
                      <a:schemeClr val="bg1"/>
                    </a:solidFill>
                    <a:prstDash val="solid"/>
                    <a:round/>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tx1"/>
                  </a:solidFill>
                </a:endParaRPr>
              </a:p>
            </p:txBody>
          </p:sp>
          <p:sp>
            <p:nvSpPr>
              <p:cNvPr id="212" name="Arc 211">
                <a:extLst>
                  <a:ext uri="{FF2B5EF4-FFF2-40B4-BE49-F238E27FC236}">
                    <a16:creationId xmlns:a16="http://schemas.microsoft.com/office/drawing/2014/main" id="{4C9C4DC9-D1E5-45F3-943E-09B75E72EE8C}"/>
                  </a:ext>
                </a:extLst>
              </p:cNvPr>
              <p:cNvSpPr/>
              <p:nvPr>
                <p:custDataLst>
                  <p:tags r:id="rId33"/>
                </p:custDataLst>
              </p:nvPr>
            </p:nvSpPr>
            <p:spPr>
              <a:xfrm>
                <a:off x="762000" y="1270000"/>
                <a:ext cx="254000" cy="254000"/>
              </a:xfrm>
              <a:prstGeom prst="arc">
                <a:avLst>
                  <a:gd name="adj1" fmla="val 16200000"/>
                  <a:gd name="adj2" fmla="val 16200000"/>
                </a:avLst>
              </a:prstGeom>
              <a:solidFill>
                <a:schemeClr val="accent1"/>
              </a:solidFill>
              <a:ln w="9525" cap="flat" cmpd="sng" algn="ctr">
                <a:noFill/>
                <a:prstDash val="solid"/>
              </a:ln>
              <a:effectLst/>
              <a:extLst>
                <a:ext uri="{91240B29-F687-4F45-9708-019B960494DF}">
                  <a14:hiddenLine xmlns:a14="http://schemas.microsoft.com/office/drawing/2010/main" w="0" cap="flat" cmpd="sng" algn="ctr">
                    <a:solidFill>
                      <a:schemeClr val="bg1"/>
                    </a:solidFill>
                    <a:prstDash val="solid"/>
                    <a:round/>
                    <a:headEnd type="none" w="med" len="med"/>
                    <a:tailEnd type="none" w="med" len="med"/>
                  </a14:hiddenLine>
                </a:ext>
              </a:ex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200" dirty="0"/>
              </a:p>
            </p:txBody>
          </p:sp>
        </p:grpSp>
      </p:grpSp>
      <p:sp>
        <p:nvSpPr>
          <p:cNvPr id="141" name="Documenttype">
            <a:extLst>
              <a:ext uri="{FF2B5EF4-FFF2-40B4-BE49-F238E27FC236}">
                <a16:creationId xmlns:a16="http://schemas.microsoft.com/office/drawing/2014/main" id="{29A17418-B99F-4330-B927-CCF962E4661F}"/>
              </a:ext>
            </a:extLst>
          </p:cNvPr>
          <p:cNvSpPr txBox="1">
            <a:spLocks/>
          </p:cNvSpPr>
          <p:nvPr userDrawn="1">
            <p:custDataLst>
              <p:tags r:id="rId26"/>
            </p:custDataLst>
          </p:nvPr>
        </p:nvSpPr>
        <p:spPr>
          <a:xfrm>
            <a:off x="412114" y="6419762"/>
            <a:ext cx="2871621" cy="365213"/>
          </a:xfrm>
          <a:prstGeom prst="rect">
            <a:avLst/>
          </a:prstGeom>
        </p:spPr>
        <p:txBody>
          <a:bodyPr vert="horz" wrap="square" lIns="0" tIns="0" rIns="0" bIns="0" rtlCol="0" anchor="b">
            <a:noAutofit/>
          </a:bodyPr>
          <a:lstStyle>
            <a:lvl1pPr marL="0" indent="0" algn="l" defTabSz="914400" rtl="0" eaLnBrk="1" latinLnBrk="0" hangingPunct="1">
              <a:lnSpc>
                <a:spcPct val="100000"/>
              </a:lnSpc>
              <a:spcBef>
                <a:spcPts val="300"/>
              </a:spcBef>
              <a:spcAft>
                <a:spcPts val="300"/>
              </a:spcAft>
              <a:buFont typeface="Segoe UI" panose="020B0502040204020203" pitchFamily="34" charset="0"/>
              <a:buNone/>
              <a:defRPr sz="1400" kern="1200">
                <a:solidFill>
                  <a:schemeClr val="tx1"/>
                </a:solidFill>
                <a:latin typeface="+mn-lt"/>
                <a:ea typeface="+mn-ea"/>
                <a:cs typeface="Arial" panose="020B0604020202020204" pitchFamily="34" charset="0"/>
              </a:defRPr>
            </a:lvl1pPr>
            <a:lvl2pPr marL="115888" indent="0" algn="l" defTabSz="914400" rtl="0" eaLnBrk="1" latinLnBrk="0" hangingPunct="1">
              <a:lnSpc>
                <a:spcPct val="100000"/>
              </a:lnSpc>
              <a:spcBef>
                <a:spcPts val="0"/>
              </a:spcBef>
              <a:spcAft>
                <a:spcPts val="300"/>
              </a:spcAft>
              <a:buFont typeface="Wingdings" panose="05000000000000000000" pitchFamily="2" charset="2"/>
              <a:buNone/>
              <a:defRPr sz="1600" kern="1200">
                <a:solidFill>
                  <a:schemeClr val="bg1"/>
                </a:solidFill>
                <a:latin typeface="+mn-lt"/>
                <a:ea typeface="+mn-ea"/>
                <a:cs typeface="Arial" panose="020B0604020202020204" pitchFamily="34" charset="0"/>
              </a:defRPr>
            </a:lvl2pPr>
            <a:lvl3pPr marL="466344" indent="0" algn="l" defTabSz="914400" rtl="0" eaLnBrk="1" latinLnBrk="0" hangingPunct="1">
              <a:lnSpc>
                <a:spcPct val="100000"/>
              </a:lnSpc>
              <a:spcBef>
                <a:spcPts val="0"/>
              </a:spcBef>
              <a:spcAft>
                <a:spcPts val="300"/>
              </a:spcAft>
              <a:buFont typeface="Arial" panose="020B0604020202020204" pitchFamily="34" charset="0"/>
              <a:buNone/>
              <a:defRPr sz="1600" kern="1200">
                <a:solidFill>
                  <a:schemeClr val="bg1"/>
                </a:solidFill>
                <a:latin typeface="+mn-lt"/>
                <a:ea typeface="+mn-ea"/>
                <a:cs typeface="Arial" panose="020B0604020202020204" pitchFamily="34" charset="0"/>
              </a:defRPr>
            </a:lvl3pPr>
            <a:lvl4pPr marL="813816" indent="0" algn="l" defTabSz="914400" rtl="0" eaLnBrk="1" latinLnBrk="0" hangingPunct="1">
              <a:lnSpc>
                <a:spcPct val="100000"/>
              </a:lnSpc>
              <a:spcBef>
                <a:spcPts val="0"/>
              </a:spcBef>
              <a:spcAft>
                <a:spcPts val="300"/>
              </a:spcAft>
              <a:buFont typeface="Arial" panose="020B0604020202020204" pitchFamily="34" charset="0"/>
              <a:buNone/>
              <a:defRPr sz="1600" kern="1200">
                <a:solidFill>
                  <a:schemeClr val="bg1"/>
                </a:solidFill>
                <a:latin typeface="+mn-lt"/>
                <a:ea typeface="+mn-ea"/>
                <a:cs typeface="Arial" panose="020B0604020202020204" pitchFamily="34" charset="0"/>
              </a:defRPr>
            </a:lvl4pPr>
            <a:lvl5pPr marL="1161288" indent="0" algn="l" defTabSz="914400" rtl="0" eaLnBrk="1" latinLnBrk="0" hangingPunct="1">
              <a:lnSpc>
                <a:spcPct val="100000"/>
              </a:lnSpc>
              <a:spcBef>
                <a:spcPts val="0"/>
              </a:spcBef>
              <a:spcAft>
                <a:spcPts val="300"/>
              </a:spcAft>
              <a:buSzPct val="100000"/>
              <a:buFont typeface="Arial" panose="020B0604020202020204" pitchFamily="34" charset="0"/>
              <a:buNone/>
              <a:defRPr sz="1600" kern="1200">
                <a:solidFill>
                  <a:schemeClr val="bg1"/>
                </a:solidFill>
                <a:latin typeface="+mn-lt"/>
                <a:ea typeface="+mn-ea"/>
                <a:cs typeface="Arial" panose="020B0604020202020204" pitchFamily="34" charset="0"/>
              </a:defRPr>
            </a:lvl5pPr>
            <a:lvl6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6pPr>
            <a:lvl7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7pPr>
            <a:lvl8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8pPr>
            <a:lvl9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9pPr>
          </a:lstStyle>
          <a:p>
            <a:r>
              <a:rPr lang="en-US" sz="900" i="1" dirty="0"/>
              <a:t>Confidential, Draft and Pre-Decisional</a:t>
            </a:r>
          </a:p>
        </p:txBody>
      </p:sp>
      <p:sp>
        <p:nvSpPr>
          <p:cNvPr id="6" name="SlideLogoText" hidden="1">
            <a:extLst>
              <a:ext uri="{FF2B5EF4-FFF2-40B4-BE49-F238E27FC236}">
                <a16:creationId xmlns:a16="http://schemas.microsoft.com/office/drawing/2014/main" id="{58FB3693-AC27-4699-841D-4547D247D81A}"/>
              </a:ext>
            </a:extLst>
          </p:cNvPr>
          <p:cNvSpPr txBox="1"/>
          <p:nvPr userDrawn="1"/>
        </p:nvSpPr>
        <p:spPr>
          <a:xfrm>
            <a:off x="7271296" y="6570762"/>
            <a:ext cx="65" cy="153888"/>
          </a:xfrm>
          <a:prstGeom prst="rect">
            <a:avLst/>
          </a:prstGeom>
          <a:ln w="6350">
            <a:noFill/>
            <a:miter lim="800000"/>
          </a:ln>
        </p:spPr>
        <p:txBody>
          <a:bodyPr vert="horz" wrap="none" lIns="0" tIns="0" rIns="0" bIns="0" rtlCol="0">
            <a:spAutoFit/>
          </a:bodyPr>
          <a:lstStyle/>
          <a:p>
            <a:pPr algn="l">
              <a:spcBef>
                <a:spcPts val="300"/>
              </a:spcBef>
              <a:spcAft>
                <a:spcPts val="300"/>
              </a:spcAft>
              <a:buNone/>
            </a:pPr>
            <a:endParaRPr lang="en-US" sz="1000" dirty="0">
              <a:solidFill>
                <a:schemeClr val="tx1"/>
              </a:solidFill>
            </a:endParaRPr>
          </a:p>
        </p:txBody>
      </p:sp>
    </p:spTree>
    <p:extLst>
      <p:ext uri="{BB962C8B-B14F-4D97-AF65-F5344CB8AC3E}">
        <p14:creationId xmlns:p14="http://schemas.microsoft.com/office/powerpoint/2010/main" val="246605627"/>
      </p:ext>
    </p:extLst>
  </p:cSld>
  <p:clrMap bg1="lt1" tx1="dk1" bg2="lt2" tx2="dk2" accent1="accent1" accent2="accent2" accent3="accent3" accent4="accent4" accent5="accent5" accent6="accent6" hlink="hlink" folHlink="folHlink"/>
  <p:sldLayoutIdLst>
    <p:sldLayoutId id="2147483907" r:id="rId1"/>
    <p:sldLayoutId id="2147483908" r:id="rId2"/>
    <p:sldLayoutId id="2147483909" r:id="rId3"/>
    <p:sldLayoutId id="2147483910" r:id="rId4"/>
    <p:sldLayoutId id="2147483911" r:id="rId5"/>
    <p:sldLayoutId id="2147483912" r:id="rId6"/>
    <p:sldLayoutId id="2147483913" r:id="rId7"/>
    <p:sldLayoutId id="2147483914" r:id="rId8"/>
    <p:sldLayoutId id="2147483915" r:id="rId9"/>
    <p:sldLayoutId id="2147483916" r:id="rId10"/>
    <p:sldLayoutId id="2147483917" r:id="rId11"/>
    <p:sldLayoutId id="2147483918" r:id="rId12"/>
    <p:sldLayoutId id="2147483919" r:id="rId13"/>
    <p:sldLayoutId id="2147483920" r:id="rId14"/>
    <p:sldLayoutId id="2147483921" r:id="rId15"/>
    <p:sldLayoutId id="2147483922" r:id="rId16"/>
    <p:sldLayoutId id="2147483924" r:id="rId17"/>
    <p:sldLayoutId id="2147483925" r:id="rId18"/>
  </p:sldLayoutIdLst>
  <p:txStyles>
    <p:titleStyle>
      <a:lvl1pPr algn="l" defTabSz="685783" rtl="0" eaLnBrk="1" latinLnBrk="0" hangingPunct="1">
        <a:lnSpc>
          <a:spcPct val="100000"/>
        </a:lnSpc>
        <a:spcBef>
          <a:spcPct val="0"/>
        </a:spcBef>
        <a:buNone/>
        <a:defRPr lang="en-US" sz="2200" b="1" kern="1200" spc="0" baseline="0" dirty="0">
          <a:ln w="6350" cap="flat">
            <a:noFill/>
            <a:miter lim="800000"/>
          </a:ln>
          <a:solidFill>
            <a:schemeClr val="tx1"/>
          </a:solidFill>
          <a:latin typeface="+mj-lt"/>
          <a:ea typeface="+mj-ea"/>
          <a:cs typeface="+mj-cs"/>
        </a:defRPr>
      </a:lvl1pPr>
    </p:titleStyle>
    <p:bodyStyle>
      <a:lvl1pPr marL="0" indent="0" algn="l" defTabSz="685783" rtl="0" eaLnBrk="1" latinLnBrk="0" hangingPunct="1">
        <a:lnSpc>
          <a:spcPct val="100000"/>
        </a:lnSpc>
        <a:spcBef>
          <a:spcPts val="300"/>
        </a:spcBef>
        <a:spcAft>
          <a:spcPts val="300"/>
        </a:spcAft>
        <a:buFont typeface="Segoe UI" panose="020B0502040204020203" pitchFamily="34" charset="0"/>
        <a:buChar char="​"/>
        <a:defRPr lang="en-US" sz="1400" kern="1200" dirty="0">
          <a:solidFill>
            <a:schemeClr val="tx1"/>
          </a:solidFill>
          <a:latin typeface="+mn-lt"/>
          <a:ea typeface="+mn-ea"/>
          <a:cs typeface="Arial" panose="020B0604020202020204" pitchFamily="34" charset="0"/>
        </a:defRPr>
      </a:lvl1pPr>
      <a:lvl2pPr marL="228600" indent="-225425" algn="l" defTabSz="685783" rtl="0" eaLnBrk="1" latinLnBrk="0" hangingPunct="1">
        <a:lnSpc>
          <a:spcPct val="100000"/>
        </a:lnSpc>
        <a:spcBef>
          <a:spcPts val="0"/>
        </a:spcBef>
        <a:spcAft>
          <a:spcPts val="300"/>
        </a:spcAft>
        <a:buClr>
          <a:srgbClr val="000000"/>
        </a:buClr>
        <a:buSzPct val="110000"/>
        <a:buFont typeface="Wingdings" panose="05000000000000000000" pitchFamily="2" charset="2"/>
        <a:buChar char=""/>
        <a:defRPr lang="en-US" sz="1400" kern="1200" dirty="0">
          <a:solidFill>
            <a:schemeClr val="tx1"/>
          </a:solidFill>
          <a:latin typeface="+mn-lt"/>
          <a:ea typeface="+mn-ea"/>
          <a:cs typeface="Arial" panose="020B0604020202020204" pitchFamily="34" charset="0"/>
        </a:defRPr>
      </a:lvl2pPr>
      <a:lvl3pPr marL="442913" indent="-214313" algn="l" defTabSz="685783" rtl="0" eaLnBrk="1" latinLnBrk="0" hangingPunct="1">
        <a:lnSpc>
          <a:spcPct val="100000"/>
        </a:lnSpc>
        <a:spcBef>
          <a:spcPts val="0"/>
        </a:spcBef>
        <a:spcAft>
          <a:spcPts val="300"/>
        </a:spcAft>
        <a:buClr>
          <a:srgbClr val="000000"/>
        </a:buClr>
        <a:buSzPct val="110000"/>
        <a:buFont typeface="Arial" panose="020B0604020202020204" pitchFamily="34" charset="0"/>
        <a:buChar char="‒"/>
        <a:defRPr lang="en-US" sz="1400" kern="1200" dirty="0">
          <a:solidFill>
            <a:schemeClr val="tx1"/>
          </a:solidFill>
          <a:latin typeface="+mn-lt"/>
          <a:ea typeface="+mn-ea"/>
          <a:cs typeface="Arial" panose="020B0604020202020204" pitchFamily="34" charset="0"/>
        </a:defRPr>
      </a:lvl3pPr>
      <a:lvl4pPr marL="598488" indent="-152400" algn="l" defTabSz="685783" rtl="0" eaLnBrk="1" latinLnBrk="0" hangingPunct="1">
        <a:lnSpc>
          <a:spcPct val="100000"/>
        </a:lnSpc>
        <a:spcBef>
          <a:spcPts val="0"/>
        </a:spcBef>
        <a:spcAft>
          <a:spcPts val="225"/>
        </a:spcAft>
        <a:buClr>
          <a:srgbClr val="000000"/>
        </a:buClr>
        <a:buSzPct val="100000"/>
        <a:buFont typeface="Arial" panose="020B0604020202020204" pitchFamily="34" charset="0"/>
        <a:buChar char="•"/>
        <a:defRPr lang="en-US" sz="1400" kern="1200" dirty="0">
          <a:solidFill>
            <a:schemeClr val="tx1"/>
          </a:solidFill>
          <a:latin typeface="+mn-lt"/>
          <a:ea typeface="+mn-ea"/>
          <a:cs typeface="Arial" panose="020B0604020202020204" pitchFamily="34" charset="0"/>
        </a:defRPr>
      </a:lvl4pPr>
      <a:lvl5pPr marL="817563" indent="-147638" algn="l" defTabSz="685783" rtl="0" eaLnBrk="1" latinLnBrk="0" hangingPunct="1">
        <a:lnSpc>
          <a:spcPct val="100000"/>
        </a:lnSpc>
        <a:spcBef>
          <a:spcPts val="0"/>
        </a:spcBef>
        <a:spcAft>
          <a:spcPts val="225"/>
        </a:spcAft>
        <a:buClr>
          <a:srgbClr val="000000"/>
        </a:buClr>
        <a:buSzPct val="100000"/>
        <a:buFont typeface="Arial" panose="020B0604020202020204" pitchFamily="34" charset="0"/>
        <a:buChar char="̶"/>
        <a:defRPr lang="en-US" sz="1400" kern="1200" dirty="0">
          <a:solidFill>
            <a:schemeClr val="tx1"/>
          </a:solidFill>
          <a:latin typeface="+mn-lt"/>
          <a:ea typeface="+mn-ea"/>
          <a:cs typeface="Arial" panose="020B0604020202020204" pitchFamily="34" charset="0"/>
        </a:defRPr>
      </a:lvl5pPr>
      <a:lvl6pPr marL="859536" indent="-128585" algn="l" defTabSz="685783" rtl="0" eaLnBrk="1" latinLnBrk="0" hangingPunct="1">
        <a:lnSpc>
          <a:spcPct val="100000"/>
        </a:lnSpc>
        <a:spcBef>
          <a:spcPts val="0"/>
        </a:spcBef>
        <a:spcAft>
          <a:spcPts val="225"/>
        </a:spcAft>
        <a:buSzPct val="100000"/>
        <a:buFont typeface="Arial" panose="020B0604020202020204" pitchFamily="34" charset="0"/>
        <a:buChar char="▫"/>
        <a:defRPr lang="en-US" sz="1400" kern="1200" dirty="0">
          <a:solidFill>
            <a:schemeClr val="tx1"/>
          </a:solidFill>
          <a:latin typeface="+mn-lt"/>
          <a:ea typeface="+mn-ea"/>
          <a:cs typeface="Arial" panose="020B0604020202020204" pitchFamily="34" charset="0"/>
        </a:defRPr>
      </a:lvl6pPr>
      <a:lvl7pPr marL="859536" indent="-128585" algn="l" defTabSz="685783" rtl="0" eaLnBrk="1" latinLnBrk="0" hangingPunct="1">
        <a:lnSpc>
          <a:spcPct val="100000"/>
        </a:lnSpc>
        <a:spcBef>
          <a:spcPts val="0"/>
        </a:spcBef>
        <a:spcAft>
          <a:spcPts val="225"/>
        </a:spcAft>
        <a:buSzPct val="100000"/>
        <a:buFont typeface="Arial" panose="020B0604020202020204" pitchFamily="34" charset="0"/>
        <a:buChar char="▫"/>
        <a:defRPr lang="en-US" sz="1400" kern="1200" dirty="0">
          <a:solidFill>
            <a:schemeClr val="tx1"/>
          </a:solidFill>
          <a:latin typeface="+mn-lt"/>
          <a:ea typeface="+mn-ea"/>
          <a:cs typeface="Arial" panose="020B0604020202020204" pitchFamily="34" charset="0"/>
        </a:defRPr>
      </a:lvl7pPr>
      <a:lvl8pPr marL="859536" indent="-128585" algn="l" defTabSz="685783" rtl="0" eaLnBrk="1" latinLnBrk="0" hangingPunct="1">
        <a:lnSpc>
          <a:spcPct val="100000"/>
        </a:lnSpc>
        <a:spcBef>
          <a:spcPts val="0"/>
        </a:spcBef>
        <a:spcAft>
          <a:spcPts val="225"/>
        </a:spcAft>
        <a:buSzPct val="100000"/>
        <a:buFont typeface="Arial" panose="020B0604020202020204" pitchFamily="34" charset="0"/>
        <a:buChar char="▫"/>
        <a:defRPr lang="en-US" sz="1400" kern="1200" dirty="0">
          <a:solidFill>
            <a:schemeClr val="tx1"/>
          </a:solidFill>
          <a:latin typeface="+mn-lt"/>
          <a:ea typeface="+mn-ea"/>
          <a:cs typeface="Arial" panose="020B0604020202020204" pitchFamily="34" charset="0"/>
        </a:defRPr>
      </a:lvl8pPr>
      <a:lvl9pPr marL="859536" indent="-128585" algn="l" defTabSz="685783" rtl="0" eaLnBrk="1" latinLnBrk="0" hangingPunct="1">
        <a:lnSpc>
          <a:spcPct val="100000"/>
        </a:lnSpc>
        <a:spcBef>
          <a:spcPts val="0"/>
        </a:spcBef>
        <a:spcAft>
          <a:spcPts val="225"/>
        </a:spcAft>
        <a:buSzPct val="100000"/>
        <a:buFont typeface="Arial" panose="020B0604020202020204" pitchFamily="34" charset="0"/>
        <a:buChar char="▫"/>
        <a:defRPr lang="en-US" sz="1400" kern="1200" dirty="0">
          <a:solidFill>
            <a:schemeClr val="tx1"/>
          </a:solidFill>
          <a:latin typeface="+mn-lt"/>
          <a:ea typeface="+mn-ea"/>
          <a:cs typeface="Arial" panose="020B0604020202020204" pitchFamily="34" charset="0"/>
        </a:defRPr>
      </a:lvl9pPr>
    </p:bodyStyle>
    <p:otherStyle>
      <a:defPPr>
        <a:defRPr lang="en-US"/>
      </a:defPPr>
      <a:lvl1pPr marL="0" algn="l" defTabSz="685783" rtl="0" eaLnBrk="1" latinLnBrk="0" hangingPunct="1">
        <a:defRPr sz="1350" kern="1200">
          <a:solidFill>
            <a:schemeClr val="tx1"/>
          </a:solidFill>
          <a:latin typeface="+mn-lt"/>
          <a:ea typeface="+mn-ea"/>
          <a:cs typeface="+mn-cs"/>
        </a:defRPr>
      </a:lvl1pPr>
      <a:lvl2pPr marL="342892" algn="l" defTabSz="685783" rtl="0" eaLnBrk="1" latinLnBrk="0" hangingPunct="1">
        <a:defRPr sz="1350" kern="1200">
          <a:solidFill>
            <a:schemeClr val="tx1"/>
          </a:solidFill>
          <a:latin typeface="+mn-lt"/>
          <a:ea typeface="+mn-ea"/>
          <a:cs typeface="+mn-cs"/>
        </a:defRPr>
      </a:lvl2pPr>
      <a:lvl3pPr marL="685783" algn="l" defTabSz="685783" rtl="0" eaLnBrk="1" latinLnBrk="0" hangingPunct="1">
        <a:defRPr sz="1350" kern="1200">
          <a:solidFill>
            <a:schemeClr val="tx1"/>
          </a:solidFill>
          <a:latin typeface="+mn-lt"/>
          <a:ea typeface="+mn-ea"/>
          <a:cs typeface="+mn-cs"/>
        </a:defRPr>
      </a:lvl3pPr>
      <a:lvl4pPr marL="1028675" algn="l" defTabSz="685783" rtl="0" eaLnBrk="1" latinLnBrk="0" hangingPunct="1">
        <a:defRPr sz="1350" kern="1200">
          <a:solidFill>
            <a:schemeClr val="tx1"/>
          </a:solidFill>
          <a:latin typeface="+mn-lt"/>
          <a:ea typeface="+mn-ea"/>
          <a:cs typeface="+mn-cs"/>
        </a:defRPr>
      </a:lvl4pPr>
      <a:lvl5pPr marL="1371566" algn="l" defTabSz="685783" rtl="0" eaLnBrk="1" latinLnBrk="0" hangingPunct="1">
        <a:defRPr sz="1350" kern="1200">
          <a:solidFill>
            <a:schemeClr val="tx1"/>
          </a:solidFill>
          <a:latin typeface="+mn-lt"/>
          <a:ea typeface="+mn-ea"/>
          <a:cs typeface="+mn-cs"/>
        </a:defRPr>
      </a:lvl5pPr>
      <a:lvl6pPr marL="1714457" algn="l" defTabSz="685783" rtl="0" eaLnBrk="1" latinLnBrk="0" hangingPunct="1">
        <a:defRPr sz="1350" kern="1200">
          <a:solidFill>
            <a:schemeClr val="tx1"/>
          </a:solidFill>
          <a:latin typeface="+mn-lt"/>
          <a:ea typeface="+mn-ea"/>
          <a:cs typeface="+mn-cs"/>
        </a:defRPr>
      </a:lvl6pPr>
      <a:lvl7pPr marL="2057348" algn="l" defTabSz="685783" rtl="0" eaLnBrk="1" latinLnBrk="0" hangingPunct="1">
        <a:defRPr sz="1350" kern="1200">
          <a:solidFill>
            <a:schemeClr val="tx1"/>
          </a:solidFill>
          <a:latin typeface="+mn-lt"/>
          <a:ea typeface="+mn-ea"/>
          <a:cs typeface="+mn-cs"/>
        </a:defRPr>
      </a:lvl7pPr>
      <a:lvl8pPr marL="2400240" algn="l" defTabSz="685783" rtl="0" eaLnBrk="1" latinLnBrk="0" hangingPunct="1">
        <a:defRPr sz="1350" kern="1200">
          <a:solidFill>
            <a:schemeClr val="tx1"/>
          </a:solidFill>
          <a:latin typeface="+mn-lt"/>
          <a:ea typeface="+mn-ea"/>
          <a:cs typeface="+mn-cs"/>
        </a:defRPr>
      </a:lvl8pPr>
      <a:lvl9pPr marL="2743132" algn="l" defTabSz="685783" rtl="0" eaLnBrk="1" latinLnBrk="0" hangingPunct="1">
        <a:defRPr sz="135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1368">
          <p15:clr>
            <a:srgbClr val="5ACBF0"/>
          </p15:clr>
        </p15:guide>
        <p15:guide id="3" orient="horz" pos="3912">
          <p15:clr>
            <a:srgbClr val="5ACBF0"/>
          </p15:clr>
        </p15:guide>
        <p15:guide id="4" orient="horz" pos="1075">
          <p15:clr>
            <a:srgbClr val="F26B43"/>
          </p15:clr>
        </p15:guide>
        <p15:guide id="5" pos="5497">
          <p15:clr>
            <a:srgbClr val="F26B43"/>
          </p15:clr>
        </p15:guide>
        <p15:guide id="6" pos="259">
          <p15:clr>
            <a:srgbClr val="F26B43"/>
          </p15:clr>
        </p15:guide>
        <p15:guide id="8" orient="horz" pos="4063">
          <p15:clr>
            <a:srgbClr val="F26B43"/>
          </p15:clr>
        </p15:guide>
      </p15:sldGuideLst>
    </p:ext>
  </p:extLst>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graphicFrame>
        <p:nvGraphicFramePr>
          <p:cNvPr id="5" name="Object 2" hidden="1">
            <a:extLst>
              <a:ext uri="{FF2B5EF4-FFF2-40B4-BE49-F238E27FC236}">
                <a16:creationId xmlns:a16="http://schemas.microsoft.com/office/drawing/2014/main" id="{8963AA3D-EFA3-4938-9D41-C8DDC03F7827}"/>
              </a:ext>
            </a:extLst>
          </p:cNvPr>
          <p:cNvGraphicFramePr>
            <a:graphicFrameLocks noChangeAspect="1"/>
          </p:cNvGraphicFramePr>
          <p:nvPr userDrawn="1">
            <p:custDataLst>
              <p:tags r:id="rId16"/>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7" imgW="572" imgH="588" progId="TCLayout.ActiveDocument.1">
                  <p:embed/>
                </p:oleObj>
              </mc:Choice>
              <mc:Fallback>
                <p:oleObj name="think-cell Slide" r:id="rId37" imgW="572" imgH="588" progId="TCLayout.ActiveDocument.1">
                  <p:embed/>
                  <p:pic>
                    <p:nvPicPr>
                      <p:cNvPr id="5" name="Object 2" hidden="1">
                        <a:extLst>
                          <a:ext uri="{FF2B5EF4-FFF2-40B4-BE49-F238E27FC236}">
                            <a16:creationId xmlns:a16="http://schemas.microsoft.com/office/drawing/2014/main" id="{8963AA3D-EFA3-4938-9D41-C8DDC03F7827}"/>
                          </a:ext>
                        </a:extLst>
                      </p:cNvPr>
                      <p:cNvPicPr/>
                      <p:nvPr/>
                    </p:nvPicPr>
                    <p:blipFill>
                      <a:blip r:embed="rId38"/>
                      <a:stretch>
                        <a:fillRect/>
                      </a:stretch>
                    </p:blipFill>
                    <p:spPr>
                      <a:xfrm>
                        <a:off x="1588" y="1588"/>
                        <a:ext cx="1588" cy="1588"/>
                      </a:xfrm>
                      <a:prstGeom prst="rect">
                        <a:avLst/>
                      </a:prstGeom>
                    </p:spPr>
                  </p:pic>
                </p:oleObj>
              </mc:Fallback>
            </mc:AlternateContent>
          </a:graphicData>
        </a:graphic>
      </p:graphicFrame>
      <p:sp>
        <p:nvSpPr>
          <p:cNvPr id="3" name="Rectangle 3" hidden="1">
            <a:extLst>
              <a:ext uri="{FF2B5EF4-FFF2-40B4-BE49-F238E27FC236}">
                <a16:creationId xmlns:a16="http://schemas.microsoft.com/office/drawing/2014/main" id="{C4A855FC-965A-4859-83A9-629E80C693BF}"/>
              </a:ext>
            </a:extLst>
          </p:cNvPr>
          <p:cNvSpPr/>
          <p:nvPr userDrawn="1">
            <p:custDataLst>
              <p:tags r:id="rId17"/>
            </p:custDataLst>
          </p:nvPr>
        </p:nvSpPr>
        <p:spPr>
          <a:xfrm>
            <a:off x="0" y="0"/>
            <a:ext cx="158750" cy="158750"/>
          </a:xfrm>
          <a:prstGeom prst="rect">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a:spcBef>
                <a:spcPts val="300"/>
              </a:spcBef>
              <a:spcAft>
                <a:spcPts val="300"/>
              </a:spcAft>
            </a:pPr>
            <a:endParaRPr lang="en-US" sz="2200" b="1" i="0" baseline="0" dirty="0">
              <a:solidFill>
                <a:schemeClr val="bg1"/>
              </a:solidFill>
              <a:latin typeface="Arial" panose="020B0604020202020204" pitchFamily="34" charset="0"/>
              <a:ea typeface="+mj-ea"/>
              <a:cs typeface="+mj-cs"/>
              <a:sym typeface="Arial" panose="020B0604020202020204" pitchFamily="34" charset="0"/>
            </a:endParaRPr>
          </a:p>
        </p:txBody>
      </p:sp>
      <p:sp>
        <p:nvSpPr>
          <p:cNvPr id="52" name="4. Footnote" hidden="1">
            <a:extLst>
              <a:ext uri="{FF2B5EF4-FFF2-40B4-BE49-F238E27FC236}">
                <a16:creationId xmlns:a16="http://schemas.microsoft.com/office/drawing/2014/main" id="{06E07A66-B8BA-42E8-A0F6-6B0251CAA48E}"/>
              </a:ext>
            </a:extLst>
          </p:cNvPr>
          <p:cNvSpPr txBox="1"/>
          <p:nvPr userDrawn="1">
            <p:custDataLst>
              <p:tags r:id="rId18"/>
            </p:custDataLst>
          </p:nvPr>
        </p:nvSpPr>
        <p:spPr>
          <a:xfrm>
            <a:off x="411480" y="6274554"/>
            <a:ext cx="8311896" cy="123111"/>
          </a:xfrm>
          <a:prstGeom prst="rect">
            <a:avLst/>
          </a:prstGeom>
          <a:noFill/>
        </p:spPr>
        <p:txBody>
          <a:bodyPr wrap="square" lIns="0" tIns="0" rIns="0" bIns="0" rtlCol="0" anchor="b">
            <a:noAutofit/>
          </a:bodyPr>
          <a:lstStyle>
            <a:defPPr>
              <a:defRPr lang="en-US"/>
            </a:defPPr>
            <a:lvl1pPr marL="203200" marR="0" lvl="0" indent="-212725" fontAlgn="auto">
              <a:lnSpc>
                <a:spcPct val="100000"/>
              </a:lnSpc>
              <a:spcBef>
                <a:spcPts val="0"/>
              </a:spcBef>
              <a:spcAft>
                <a:spcPts val="0"/>
              </a:spcAft>
              <a:buClrTx/>
              <a:buSzTx/>
              <a:buFontTx/>
              <a:buNone/>
              <a:tabLst/>
              <a:defRPr sz="800">
                <a:cs typeface="Arial" panose="020B0604020202020204" pitchFamily="34" charset="0"/>
              </a:defRPr>
            </a:lvl1pPr>
          </a:lstStyle>
          <a:p>
            <a:pPr lvl="0"/>
            <a:r>
              <a:rPr lang="en-US" dirty="0"/>
              <a:t>Footnote</a:t>
            </a:r>
          </a:p>
        </p:txBody>
      </p:sp>
      <p:sp>
        <p:nvSpPr>
          <p:cNvPr id="2" name="2. Slide Title">
            <a:extLst>
              <a:ext uri="{FF2B5EF4-FFF2-40B4-BE49-F238E27FC236}">
                <a16:creationId xmlns:a16="http://schemas.microsoft.com/office/drawing/2014/main" id="{BAD3E984-2EF2-43CD-BB0E-16A737B99040}"/>
              </a:ext>
            </a:extLst>
          </p:cNvPr>
          <p:cNvSpPr>
            <a:spLocks noGrp="1"/>
          </p:cNvSpPr>
          <p:nvPr>
            <p:ph type="title"/>
            <p:custDataLst>
              <p:tags r:id="rId19"/>
            </p:custDataLst>
          </p:nvPr>
        </p:nvSpPr>
        <p:spPr>
          <a:xfrm>
            <a:off x="416052" y="173736"/>
            <a:ext cx="8311896" cy="338554"/>
          </a:xfrm>
          <a:prstGeom prst="rect">
            <a:avLst/>
          </a:prstGeom>
        </p:spPr>
        <p:txBody>
          <a:bodyPr vert="horz" wrap="square" lIns="0" tIns="0" rIns="0" bIns="0" rtlCol="0" anchor="t" anchorCtr="0">
            <a:spAutoFit/>
          </a:bodyPr>
          <a:lstStyle/>
          <a:p>
            <a:pPr lvl="0"/>
            <a:r>
              <a:rPr lang="en-US"/>
              <a:t>Click to edit Master title style</a:t>
            </a:r>
            <a:endParaRPr lang="en-US" dirty="0"/>
          </a:p>
        </p:txBody>
      </p:sp>
      <p:grpSp>
        <p:nvGrpSpPr>
          <p:cNvPr id="53" name="Grid" hidden="1">
            <a:extLst>
              <a:ext uri="{FF2B5EF4-FFF2-40B4-BE49-F238E27FC236}">
                <a16:creationId xmlns:a16="http://schemas.microsoft.com/office/drawing/2014/main" id="{564EB9F6-AC04-42ED-9CB6-6D01335D9982}"/>
              </a:ext>
            </a:extLst>
          </p:cNvPr>
          <p:cNvGrpSpPr/>
          <p:nvPr userDrawn="1">
            <p:custDataLst>
              <p:tags r:id="rId20"/>
            </p:custDataLst>
          </p:nvPr>
        </p:nvGrpSpPr>
        <p:grpSpPr bwMode="blackGray">
          <a:xfrm>
            <a:off x="1" y="0"/>
            <a:ext cx="9142857" cy="6858000"/>
            <a:chOff x="0" y="0"/>
            <a:chExt cx="12190476" cy="6858000"/>
          </a:xfrm>
        </p:grpSpPr>
        <p:sp>
          <p:nvSpPr>
            <p:cNvPr id="55" name="slide margin">
              <a:extLst>
                <a:ext uri="{FF2B5EF4-FFF2-40B4-BE49-F238E27FC236}">
                  <a16:creationId xmlns:a16="http://schemas.microsoft.com/office/drawing/2014/main" id="{F5DBB269-56D9-4200-9112-12E14BA26FC3}"/>
                </a:ext>
              </a:extLst>
            </p:cNvPr>
            <p:cNvSpPr/>
            <p:nvPr/>
          </p:nvSpPr>
          <p:spPr bwMode="blackGray">
            <a:xfrm>
              <a:off x="1524" y="0"/>
              <a:ext cx="12188952" cy="6858000"/>
            </a:xfrm>
            <a:custGeom>
              <a:avLst/>
              <a:gdLst>
                <a:gd name="connsiteX0" fmla="*/ 551868 w 12188952"/>
                <a:gd name="connsiteY0" fmla="*/ 1709928 h 6858000"/>
                <a:gd name="connsiteX1" fmla="*/ 551868 w 12188952"/>
                <a:gd name="connsiteY1" fmla="*/ 6217920 h 6858000"/>
                <a:gd name="connsiteX2" fmla="*/ 11636196 w 12188952"/>
                <a:gd name="connsiteY2" fmla="*/ 6217920 h 6858000"/>
                <a:gd name="connsiteX3" fmla="*/ 11636196 w 12188952"/>
                <a:gd name="connsiteY3" fmla="*/ 1709928 h 6858000"/>
                <a:gd name="connsiteX4" fmla="*/ 0 w 12188952"/>
                <a:gd name="connsiteY4" fmla="*/ 0 h 6858000"/>
                <a:gd name="connsiteX5" fmla="*/ 12188952 w 12188952"/>
                <a:gd name="connsiteY5" fmla="*/ 0 h 6858000"/>
                <a:gd name="connsiteX6" fmla="*/ 12188952 w 12188952"/>
                <a:gd name="connsiteY6" fmla="*/ 6858000 h 6858000"/>
                <a:gd name="connsiteX7" fmla="*/ 0 w 12188952"/>
                <a:gd name="connsiteY7"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88952" h="6858000">
                  <a:moveTo>
                    <a:pt x="551868" y="1709928"/>
                  </a:moveTo>
                  <a:lnTo>
                    <a:pt x="551868" y="6217920"/>
                  </a:lnTo>
                  <a:lnTo>
                    <a:pt x="11636196" y="6217920"/>
                  </a:lnTo>
                  <a:lnTo>
                    <a:pt x="11636196" y="1709928"/>
                  </a:lnTo>
                  <a:close/>
                  <a:moveTo>
                    <a:pt x="0" y="0"/>
                  </a:moveTo>
                  <a:lnTo>
                    <a:pt x="12188952" y="0"/>
                  </a:lnTo>
                  <a:lnTo>
                    <a:pt x="12188952" y="6858000"/>
                  </a:lnTo>
                  <a:lnTo>
                    <a:pt x="0" y="6858000"/>
                  </a:lnTo>
                  <a:close/>
                </a:path>
              </a:pathLst>
            </a:custGeom>
            <a:solidFill>
              <a:srgbClr val="FF0000">
                <a:alpha val="3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sz="1350" dirty="0">
                <a:solidFill>
                  <a:schemeClr val="tx1"/>
                </a:solidFill>
                <a:latin typeface="+mn-lt"/>
              </a:endParaRPr>
            </a:p>
          </p:txBody>
        </p:sp>
        <p:cxnSp>
          <p:nvCxnSpPr>
            <p:cNvPr id="56" name="Straight Connector 55">
              <a:extLst>
                <a:ext uri="{FF2B5EF4-FFF2-40B4-BE49-F238E27FC236}">
                  <a16:creationId xmlns:a16="http://schemas.microsoft.com/office/drawing/2014/main" id="{C7A4F8EE-DD16-44D6-8659-4BC61E1C4968}"/>
                </a:ext>
              </a:extLst>
            </p:cNvPr>
            <p:cNvCxnSpPr/>
            <p:nvPr/>
          </p:nvCxnSpPr>
          <p:spPr bwMode="blackGray">
            <a:xfrm>
              <a:off x="859460" y="0"/>
              <a:ext cx="0" cy="6858000"/>
            </a:xfrm>
            <a:prstGeom prst="line">
              <a:avLst/>
            </a:prstGeom>
            <a:ln>
              <a:solidFill>
                <a:srgbClr val="19D3C5">
                  <a:alpha val="40000"/>
                </a:srgbClr>
              </a:solidFill>
              <a:prstDash val="lgDash"/>
            </a:ln>
          </p:spPr>
          <p:style>
            <a:lnRef idx="1">
              <a:schemeClr val="accent1"/>
            </a:lnRef>
            <a:fillRef idx="0">
              <a:schemeClr val="accent1"/>
            </a:fillRef>
            <a:effectRef idx="0">
              <a:schemeClr val="accent1"/>
            </a:effectRef>
            <a:fontRef idx="minor">
              <a:schemeClr val="tx1"/>
            </a:fontRef>
          </p:style>
        </p:cxnSp>
        <p:cxnSp>
          <p:nvCxnSpPr>
            <p:cNvPr id="57" name="Straight Connector 56">
              <a:extLst>
                <a:ext uri="{FF2B5EF4-FFF2-40B4-BE49-F238E27FC236}">
                  <a16:creationId xmlns:a16="http://schemas.microsoft.com/office/drawing/2014/main" id="{A20FAAC0-CCE6-4BC5-A835-E805E4CFE84B}"/>
                </a:ext>
              </a:extLst>
            </p:cNvPr>
            <p:cNvCxnSpPr/>
            <p:nvPr/>
          </p:nvCxnSpPr>
          <p:spPr bwMode="blackGray">
            <a:xfrm>
              <a:off x="11332545" y="0"/>
              <a:ext cx="0" cy="6858000"/>
            </a:xfrm>
            <a:prstGeom prst="line">
              <a:avLst/>
            </a:prstGeom>
            <a:ln>
              <a:solidFill>
                <a:srgbClr val="19D3C5">
                  <a:alpha val="40000"/>
                </a:srgbClr>
              </a:solidFill>
              <a:prstDash val="lgDash"/>
            </a:ln>
          </p:spPr>
          <p:style>
            <a:lnRef idx="1">
              <a:schemeClr val="accent1"/>
            </a:lnRef>
            <a:fillRef idx="0">
              <a:schemeClr val="accent1"/>
            </a:fillRef>
            <a:effectRef idx="0">
              <a:schemeClr val="accent1"/>
            </a:effectRef>
            <a:fontRef idx="minor">
              <a:schemeClr val="tx1"/>
            </a:fontRef>
          </p:style>
        </p:cxnSp>
        <p:cxnSp>
          <p:nvCxnSpPr>
            <p:cNvPr id="58" name="Straight Connector 57">
              <a:extLst>
                <a:ext uri="{FF2B5EF4-FFF2-40B4-BE49-F238E27FC236}">
                  <a16:creationId xmlns:a16="http://schemas.microsoft.com/office/drawing/2014/main" id="{FCE62967-F8DD-442A-A2C7-5EC8AB9FE8CE}"/>
                </a:ext>
              </a:extLst>
            </p:cNvPr>
            <p:cNvCxnSpPr/>
            <p:nvPr/>
          </p:nvCxnSpPr>
          <p:spPr bwMode="blackGray">
            <a:xfrm>
              <a:off x="1811559" y="0"/>
              <a:ext cx="0" cy="6858000"/>
            </a:xfrm>
            <a:prstGeom prst="line">
              <a:avLst/>
            </a:prstGeom>
            <a:ln>
              <a:solidFill>
                <a:srgbClr val="19D3C5">
                  <a:alpha val="40000"/>
                </a:srgbClr>
              </a:solidFill>
              <a:prstDash val="lgDash"/>
            </a:ln>
          </p:spPr>
          <p:style>
            <a:lnRef idx="1">
              <a:schemeClr val="accent1"/>
            </a:lnRef>
            <a:fillRef idx="0">
              <a:schemeClr val="accent1"/>
            </a:fillRef>
            <a:effectRef idx="0">
              <a:schemeClr val="accent1"/>
            </a:effectRef>
            <a:fontRef idx="minor">
              <a:schemeClr val="tx1"/>
            </a:fontRef>
          </p:style>
        </p:cxnSp>
        <p:cxnSp>
          <p:nvCxnSpPr>
            <p:cNvPr id="59" name="Straight Connector 58">
              <a:extLst>
                <a:ext uri="{FF2B5EF4-FFF2-40B4-BE49-F238E27FC236}">
                  <a16:creationId xmlns:a16="http://schemas.microsoft.com/office/drawing/2014/main" id="{38D8E0C4-F713-47B9-9258-FCC3EF4AC2D3}"/>
                </a:ext>
              </a:extLst>
            </p:cNvPr>
            <p:cNvCxnSpPr/>
            <p:nvPr/>
          </p:nvCxnSpPr>
          <p:spPr bwMode="blackGray">
            <a:xfrm>
              <a:off x="2763658" y="0"/>
              <a:ext cx="0" cy="6858000"/>
            </a:xfrm>
            <a:prstGeom prst="line">
              <a:avLst/>
            </a:prstGeom>
            <a:ln>
              <a:solidFill>
                <a:srgbClr val="19D3C5">
                  <a:alpha val="40000"/>
                </a:srgbClr>
              </a:solidFill>
              <a:prstDash val="lgDash"/>
            </a:ln>
          </p:spPr>
          <p:style>
            <a:lnRef idx="1">
              <a:schemeClr val="accent1"/>
            </a:lnRef>
            <a:fillRef idx="0">
              <a:schemeClr val="accent1"/>
            </a:fillRef>
            <a:effectRef idx="0">
              <a:schemeClr val="accent1"/>
            </a:effectRef>
            <a:fontRef idx="minor">
              <a:schemeClr val="tx1"/>
            </a:fontRef>
          </p:style>
        </p:cxnSp>
        <p:cxnSp>
          <p:nvCxnSpPr>
            <p:cNvPr id="60" name="Straight Connector 59">
              <a:extLst>
                <a:ext uri="{FF2B5EF4-FFF2-40B4-BE49-F238E27FC236}">
                  <a16:creationId xmlns:a16="http://schemas.microsoft.com/office/drawing/2014/main" id="{9209D019-80C7-44F7-B340-FDC6CF76FDFE}"/>
                </a:ext>
              </a:extLst>
            </p:cNvPr>
            <p:cNvCxnSpPr/>
            <p:nvPr/>
          </p:nvCxnSpPr>
          <p:spPr bwMode="blackGray">
            <a:xfrm>
              <a:off x="3715757" y="0"/>
              <a:ext cx="0" cy="6858000"/>
            </a:xfrm>
            <a:prstGeom prst="line">
              <a:avLst/>
            </a:prstGeom>
            <a:ln>
              <a:solidFill>
                <a:srgbClr val="19D3C5">
                  <a:alpha val="40000"/>
                </a:srgbClr>
              </a:solidFill>
              <a:prstDash val="lgDash"/>
            </a:ln>
          </p:spPr>
          <p:style>
            <a:lnRef idx="1">
              <a:schemeClr val="accent1"/>
            </a:lnRef>
            <a:fillRef idx="0">
              <a:schemeClr val="accent1"/>
            </a:fillRef>
            <a:effectRef idx="0">
              <a:schemeClr val="accent1"/>
            </a:effectRef>
            <a:fontRef idx="minor">
              <a:schemeClr val="tx1"/>
            </a:fontRef>
          </p:style>
        </p:cxnSp>
        <p:cxnSp>
          <p:nvCxnSpPr>
            <p:cNvPr id="61" name="Straight Connector 60">
              <a:extLst>
                <a:ext uri="{FF2B5EF4-FFF2-40B4-BE49-F238E27FC236}">
                  <a16:creationId xmlns:a16="http://schemas.microsoft.com/office/drawing/2014/main" id="{2B6FCE71-887F-4F0B-ACCD-6CFCD13E12A8}"/>
                </a:ext>
              </a:extLst>
            </p:cNvPr>
            <p:cNvCxnSpPr/>
            <p:nvPr/>
          </p:nvCxnSpPr>
          <p:spPr bwMode="blackGray">
            <a:xfrm>
              <a:off x="4667856" y="0"/>
              <a:ext cx="0" cy="6858000"/>
            </a:xfrm>
            <a:prstGeom prst="line">
              <a:avLst/>
            </a:prstGeom>
            <a:ln>
              <a:solidFill>
                <a:srgbClr val="19D3C5">
                  <a:alpha val="40000"/>
                </a:srgbClr>
              </a:solidFill>
              <a:prstDash val="lgDash"/>
            </a:ln>
          </p:spPr>
          <p:style>
            <a:lnRef idx="1">
              <a:schemeClr val="accent1"/>
            </a:lnRef>
            <a:fillRef idx="0">
              <a:schemeClr val="accent1"/>
            </a:fillRef>
            <a:effectRef idx="0">
              <a:schemeClr val="accent1"/>
            </a:effectRef>
            <a:fontRef idx="minor">
              <a:schemeClr val="tx1"/>
            </a:fontRef>
          </p:style>
        </p:cxnSp>
        <p:cxnSp>
          <p:nvCxnSpPr>
            <p:cNvPr id="62" name="Straight Connector 61">
              <a:extLst>
                <a:ext uri="{FF2B5EF4-FFF2-40B4-BE49-F238E27FC236}">
                  <a16:creationId xmlns:a16="http://schemas.microsoft.com/office/drawing/2014/main" id="{F25852E5-79E9-4D30-89F2-E8E3C7A8A8D3}"/>
                </a:ext>
              </a:extLst>
            </p:cNvPr>
            <p:cNvCxnSpPr/>
            <p:nvPr/>
          </p:nvCxnSpPr>
          <p:spPr bwMode="blackGray">
            <a:xfrm>
              <a:off x="5619955" y="0"/>
              <a:ext cx="0" cy="6858000"/>
            </a:xfrm>
            <a:prstGeom prst="line">
              <a:avLst/>
            </a:prstGeom>
            <a:ln>
              <a:solidFill>
                <a:srgbClr val="19D3C5">
                  <a:alpha val="40000"/>
                </a:srgbClr>
              </a:solidFill>
              <a:prstDash val="lgDash"/>
            </a:ln>
          </p:spPr>
          <p:style>
            <a:lnRef idx="1">
              <a:schemeClr val="accent1"/>
            </a:lnRef>
            <a:fillRef idx="0">
              <a:schemeClr val="accent1"/>
            </a:fillRef>
            <a:effectRef idx="0">
              <a:schemeClr val="accent1"/>
            </a:effectRef>
            <a:fontRef idx="minor">
              <a:schemeClr val="tx1"/>
            </a:fontRef>
          </p:style>
        </p:cxnSp>
        <p:cxnSp>
          <p:nvCxnSpPr>
            <p:cNvPr id="63" name="Straight Connector 62">
              <a:extLst>
                <a:ext uri="{FF2B5EF4-FFF2-40B4-BE49-F238E27FC236}">
                  <a16:creationId xmlns:a16="http://schemas.microsoft.com/office/drawing/2014/main" id="{21894E67-6006-4C83-BBB3-824E5C6CAE33}"/>
                </a:ext>
              </a:extLst>
            </p:cNvPr>
            <p:cNvCxnSpPr/>
            <p:nvPr/>
          </p:nvCxnSpPr>
          <p:spPr bwMode="blackGray">
            <a:xfrm>
              <a:off x="6572054" y="0"/>
              <a:ext cx="0" cy="6858000"/>
            </a:xfrm>
            <a:prstGeom prst="line">
              <a:avLst/>
            </a:prstGeom>
            <a:ln>
              <a:solidFill>
                <a:srgbClr val="19D3C5">
                  <a:alpha val="40000"/>
                </a:srgbClr>
              </a:solidFill>
              <a:prstDash val="lgDash"/>
            </a:ln>
          </p:spPr>
          <p:style>
            <a:lnRef idx="1">
              <a:schemeClr val="accent1"/>
            </a:lnRef>
            <a:fillRef idx="0">
              <a:schemeClr val="accent1"/>
            </a:fillRef>
            <a:effectRef idx="0">
              <a:schemeClr val="accent1"/>
            </a:effectRef>
            <a:fontRef idx="minor">
              <a:schemeClr val="tx1"/>
            </a:fontRef>
          </p:style>
        </p:cxnSp>
        <p:cxnSp>
          <p:nvCxnSpPr>
            <p:cNvPr id="64" name="Straight Connector 63">
              <a:extLst>
                <a:ext uri="{FF2B5EF4-FFF2-40B4-BE49-F238E27FC236}">
                  <a16:creationId xmlns:a16="http://schemas.microsoft.com/office/drawing/2014/main" id="{888B05A6-707C-49A0-B29E-A54224F6D77E}"/>
                </a:ext>
              </a:extLst>
            </p:cNvPr>
            <p:cNvCxnSpPr/>
            <p:nvPr/>
          </p:nvCxnSpPr>
          <p:spPr bwMode="blackGray">
            <a:xfrm>
              <a:off x="7524153" y="0"/>
              <a:ext cx="0" cy="6858000"/>
            </a:xfrm>
            <a:prstGeom prst="line">
              <a:avLst/>
            </a:prstGeom>
            <a:ln>
              <a:solidFill>
                <a:srgbClr val="19D3C5">
                  <a:alpha val="40000"/>
                </a:srgbClr>
              </a:solidFill>
              <a:prstDash val="lgDash"/>
            </a:ln>
          </p:spPr>
          <p:style>
            <a:lnRef idx="1">
              <a:schemeClr val="accent1"/>
            </a:lnRef>
            <a:fillRef idx="0">
              <a:schemeClr val="accent1"/>
            </a:fillRef>
            <a:effectRef idx="0">
              <a:schemeClr val="accent1"/>
            </a:effectRef>
            <a:fontRef idx="minor">
              <a:schemeClr val="tx1"/>
            </a:fontRef>
          </p:style>
        </p:cxnSp>
        <p:cxnSp>
          <p:nvCxnSpPr>
            <p:cNvPr id="65" name="Straight Connector 64">
              <a:extLst>
                <a:ext uri="{FF2B5EF4-FFF2-40B4-BE49-F238E27FC236}">
                  <a16:creationId xmlns:a16="http://schemas.microsoft.com/office/drawing/2014/main" id="{56D036E9-E68E-45AC-88B1-3889BA9AC140}"/>
                </a:ext>
              </a:extLst>
            </p:cNvPr>
            <p:cNvCxnSpPr/>
            <p:nvPr/>
          </p:nvCxnSpPr>
          <p:spPr bwMode="blackGray">
            <a:xfrm>
              <a:off x="8476252" y="0"/>
              <a:ext cx="0" cy="6858000"/>
            </a:xfrm>
            <a:prstGeom prst="line">
              <a:avLst/>
            </a:prstGeom>
            <a:ln>
              <a:solidFill>
                <a:srgbClr val="19D3C5">
                  <a:alpha val="40000"/>
                </a:srgbClr>
              </a:solidFill>
              <a:prstDash val="lgDash"/>
            </a:ln>
          </p:spPr>
          <p:style>
            <a:lnRef idx="1">
              <a:schemeClr val="accent1"/>
            </a:lnRef>
            <a:fillRef idx="0">
              <a:schemeClr val="accent1"/>
            </a:fillRef>
            <a:effectRef idx="0">
              <a:schemeClr val="accent1"/>
            </a:effectRef>
            <a:fontRef idx="minor">
              <a:schemeClr val="tx1"/>
            </a:fontRef>
          </p:style>
        </p:cxnSp>
        <p:cxnSp>
          <p:nvCxnSpPr>
            <p:cNvPr id="66" name="Straight Connector 65">
              <a:extLst>
                <a:ext uri="{FF2B5EF4-FFF2-40B4-BE49-F238E27FC236}">
                  <a16:creationId xmlns:a16="http://schemas.microsoft.com/office/drawing/2014/main" id="{228A5C01-418B-415F-ACE4-12657A25C674}"/>
                </a:ext>
              </a:extLst>
            </p:cNvPr>
            <p:cNvCxnSpPr/>
            <p:nvPr/>
          </p:nvCxnSpPr>
          <p:spPr bwMode="blackGray">
            <a:xfrm>
              <a:off x="9428351" y="0"/>
              <a:ext cx="0" cy="6858000"/>
            </a:xfrm>
            <a:prstGeom prst="line">
              <a:avLst/>
            </a:prstGeom>
            <a:ln>
              <a:solidFill>
                <a:srgbClr val="19D3C5">
                  <a:alpha val="40000"/>
                </a:srgbClr>
              </a:solidFill>
              <a:prstDash val="lgDash"/>
            </a:ln>
          </p:spPr>
          <p:style>
            <a:lnRef idx="1">
              <a:schemeClr val="accent1"/>
            </a:lnRef>
            <a:fillRef idx="0">
              <a:schemeClr val="accent1"/>
            </a:fillRef>
            <a:effectRef idx="0">
              <a:schemeClr val="accent1"/>
            </a:effectRef>
            <a:fontRef idx="minor">
              <a:schemeClr val="tx1"/>
            </a:fontRef>
          </p:style>
        </p:cxnSp>
        <p:cxnSp>
          <p:nvCxnSpPr>
            <p:cNvPr id="67" name="Straight Connector 66">
              <a:extLst>
                <a:ext uri="{FF2B5EF4-FFF2-40B4-BE49-F238E27FC236}">
                  <a16:creationId xmlns:a16="http://schemas.microsoft.com/office/drawing/2014/main" id="{2CD3EFBD-902E-4760-89FE-386EC5FAB5DD}"/>
                </a:ext>
              </a:extLst>
            </p:cNvPr>
            <p:cNvCxnSpPr/>
            <p:nvPr/>
          </p:nvCxnSpPr>
          <p:spPr bwMode="blackGray">
            <a:xfrm>
              <a:off x="10380450" y="0"/>
              <a:ext cx="0" cy="6858000"/>
            </a:xfrm>
            <a:prstGeom prst="line">
              <a:avLst/>
            </a:prstGeom>
            <a:ln>
              <a:solidFill>
                <a:srgbClr val="19D3C5">
                  <a:alpha val="40000"/>
                </a:srgbClr>
              </a:solidFill>
              <a:prstDash val="lgDash"/>
            </a:ln>
          </p:spPr>
          <p:style>
            <a:lnRef idx="1">
              <a:schemeClr val="accent1"/>
            </a:lnRef>
            <a:fillRef idx="0">
              <a:schemeClr val="accent1"/>
            </a:fillRef>
            <a:effectRef idx="0">
              <a:schemeClr val="accent1"/>
            </a:effectRef>
            <a:fontRef idx="minor">
              <a:schemeClr val="tx1"/>
            </a:fontRef>
          </p:style>
        </p:cxnSp>
        <p:sp>
          <p:nvSpPr>
            <p:cNvPr id="68" name="Freeform: Shape 67">
              <a:extLst>
                <a:ext uri="{FF2B5EF4-FFF2-40B4-BE49-F238E27FC236}">
                  <a16:creationId xmlns:a16="http://schemas.microsoft.com/office/drawing/2014/main" id="{86E80E37-4393-4509-A7F8-81796082DBE6}"/>
                </a:ext>
              </a:extLst>
            </p:cNvPr>
            <p:cNvSpPr/>
            <p:nvPr/>
          </p:nvSpPr>
          <p:spPr bwMode="blackGray">
            <a:xfrm>
              <a:off x="1524" y="0"/>
              <a:ext cx="553212" cy="6858000"/>
            </a:xfrm>
            <a:custGeom>
              <a:avLst/>
              <a:gdLst>
                <a:gd name="connsiteX0" fmla="*/ 0 w 553212"/>
                <a:gd name="connsiteY0" fmla="*/ 0 h 6858000"/>
                <a:gd name="connsiteX1" fmla="*/ 553212 w 553212"/>
                <a:gd name="connsiteY1" fmla="*/ 0 h 6858000"/>
                <a:gd name="connsiteX2" fmla="*/ 553212 w 553212"/>
                <a:gd name="connsiteY2" fmla="*/ 6858000 h 6858000"/>
                <a:gd name="connsiteX3" fmla="*/ 0 w 553212"/>
                <a:gd name="connsiteY3" fmla="*/ 6858000 h 6858000"/>
                <a:gd name="connsiteX4" fmla="*/ 0 w 553212"/>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53212" h="6858000">
                  <a:moveTo>
                    <a:pt x="0" y="0"/>
                  </a:moveTo>
                  <a:lnTo>
                    <a:pt x="553212" y="0"/>
                  </a:lnTo>
                  <a:lnTo>
                    <a:pt x="553212" y="6858000"/>
                  </a:lnTo>
                  <a:lnTo>
                    <a:pt x="0" y="6858000"/>
                  </a:lnTo>
                  <a:lnTo>
                    <a:pt x="0" y="0"/>
                  </a:lnTo>
                  <a:close/>
                </a:path>
              </a:pathLst>
            </a:custGeom>
            <a:solidFill>
              <a:srgbClr val="FF00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992" dirty="0">
                <a:solidFill>
                  <a:schemeClr val="tx1"/>
                </a:solidFill>
                <a:latin typeface="+mn-lt"/>
              </a:endParaRPr>
            </a:p>
          </p:txBody>
        </p:sp>
        <p:sp>
          <p:nvSpPr>
            <p:cNvPr id="69" name="Freeform: Shape 68">
              <a:extLst>
                <a:ext uri="{FF2B5EF4-FFF2-40B4-BE49-F238E27FC236}">
                  <a16:creationId xmlns:a16="http://schemas.microsoft.com/office/drawing/2014/main" id="{88B6547D-77F2-421A-BE02-C2FE626088A2}"/>
                </a:ext>
              </a:extLst>
            </p:cNvPr>
            <p:cNvSpPr/>
            <p:nvPr/>
          </p:nvSpPr>
          <p:spPr bwMode="blackGray">
            <a:xfrm>
              <a:off x="1167385" y="0"/>
              <a:ext cx="339451" cy="6858000"/>
            </a:xfrm>
            <a:custGeom>
              <a:avLst/>
              <a:gdLst>
                <a:gd name="connsiteX0" fmla="*/ 0 w 339451"/>
                <a:gd name="connsiteY0" fmla="*/ 0 h 6858000"/>
                <a:gd name="connsiteX1" fmla="*/ 339451 w 339451"/>
                <a:gd name="connsiteY1" fmla="*/ 0 h 6858000"/>
                <a:gd name="connsiteX2" fmla="*/ 339451 w 339451"/>
                <a:gd name="connsiteY2" fmla="*/ 6858000 h 6858000"/>
                <a:gd name="connsiteX3" fmla="*/ 0 w 339451"/>
                <a:gd name="connsiteY3" fmla="*/ 6858000 h 6858000"/>
                <a:gd name="connsiteX4" fmla="*/ 0 w 339451"/>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9451" h="6858000">
                  <a:moveTo>
                    <a:pt x="0" y="0"/>
                  </a:moveTo>
                  <a:lnTo>
                    <a:pt x="339451" y="0"/>
                  </a:lnTo>
                  <a:lnTo>
                    <a:pt x="339451" y="6858000"/>
                  </a:lnTo>
                  <a:lnTo>
                    <a:pt x="0" y="6858000"/>
                  </a:lnTo>
                  <a:lnTo>
                    <a:pt x="0" y="0"/>
                  </a:lnTo>
                  <a:close/>
                </a:path>
              </a:pathLst>
            </a:custGeom>
            <a:solidFill>
              <a:srgbClr val="FF00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992" dirty="0">
                <a:solidFill>
                  <a:schemeClr val="tx1"/>
                </a:solidFill>
                <a:latin typeface="+mn-lt"/>
              </a:endParaRPr>
            </a:p>
          </p:txBody>
        </p:sp>
        <p:sp>
          <p:nvSpPr>
            <p:cNvPr id="70" name="Freeform: Shape 69">
              <a:extLst>
                <a:ext uri="{FF2B5EF4-FFF2-40B4-BE49-F238E27FC236}">
                  <a16:creationId xmlns:a16="http://schemas.microsoft.com/office/drawing/2014/main" id="{3092C087-1CB5-40EB-AAE7-4F62179E5B3D}"/>
                </a:ext>
              </a:extLst>
            </p:cNvPr>
            <p:cNvSpPr/>
            <p:nvPr/>
          </p:nvSpPr>
          <p:spPr bwMode="blackGray">
            <a:xfrm>
              <a:off x="2119484" y="0"/>
              <a:ext cx="339451" cy="6858000"/>
            </a:xfrm>
            <a:custGeom>
              <a:avLst/>
              <a:gdLst>
                <a:gd name="connsiteX0" fmla="*/ 0 w 339451"/>
                <a:gd name="connsiteY0" fmla="*/ 0 h 6858000"/>
                <a:gd name="connsiteX1" fmla="*/ 339451 w 339451"/>
                <a:gd name="connsiteY1" fmla="*/ 0 h 6858000"/>
                <a:gd name="connsiteX2" fmla="*/ 339451 w 339451"/>
                <a:gd name="connsiteY2" fmla="*/ 6858000 h 6858000"/>
                <a:gd name="connsiteX3" fmla="*/ 0 w 339451"/>
                <a:gd name="connsiteY3" fmla="*/ 6858000 h 6858000"/>
                <a:gd name="connsiteX4" fmla="*/ 0 w 339451"/>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9451" h="6858000">
                  <a:moveTo>
                    <a:pt x="0" y="0"/>
                  </a:moveTo>
                  <a:lnTo>
                    <a:pt x="339451" y="0"/>
                  </a:lnTo>
                  <a:lnTo>
                    <a:pt x="339451" y="6858000"/>
                  </a:lnTo>
                  <a:lnTo>
                    <a:pt x="0" y="6858000"/>
                  </a:lnTo>
                  <a:lnTo>
                    <a:pt x="0" y="0"/>
                  </a:lnTo>
                  <a:close/>
                </a:path>
              </a:pathLst>
            </a:custGeom>
            <a:solidFill>
              <a:srgbClr val="FF00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992" dirty="0">
                <a:solidFill>
                  <a:schemeClr val="tx1"/>
                </a:solidFill>
                <a:latin typeface="+mn-lt"/>
              </a:endParaRPr>
            </a:p>
          </p:txBody>
        </p:sp>
        <p:sp>
          <p:nvSpPr>
            <p:cNvPr id="71" name="Freeform: Shape 70">
              <a:extLst>
                <a:ext uri="{FF2B5EF4-FFF2-40B4-BE49-F238E27FC236}">
                  <a16:creationId xmlns:a16="http://schemas.microsoft.com/office/drawing/2014/main" id="{170C581B-2D28-48E7-9BF1-F773AD6A082F}"/>
                </a:ext>
              </a:extLst>
            </p:cNvPr>
            <p:cNvSpPr/>
            <p:nvPr/>
          </p:nvSpPr>
          <p:spPr bwMode="blackGray">
            <a:xfrm>
              <a:off x="3071583" y="0"/>
              <a:ext cx="339451" cy="6858000"/>
            </a:xfrm>
            <a:custGeom>
              <a:avLst/>
              <a:gdLst>
                <a:gd name="connsiteX0" fmla="*/ 0 w 339451"/>
                <a:gd name="connsiteY0" fmla="*/ 0 h 6858000"/>
                <a:gd name="connsiteX1" fmla="*/ 339451 w 339451"/>
                <a:gd name="connsiteY1" fmla="*/ 0 h 6858000"/>
                <a:gd name="connsiteX2" fmla="*/ 339451 w 339451"/>
                <a:gd name="connsiteY2" fmla="*/ 6858000 h 6858000"/>
                <a:gd name="connsiteX3" fmla="*/ 0 w 339451"/>
                <a:gd name="connsiteY3" fmla="*/ 6858000 h 6858000"/>
                <a:gd name="connsiteX4" fmla="*/ 0 w 339451"/>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9451" h="6858000">
                  <a:moveTo>
                    <a:pt x="0" y="0"/>
                  </a:moveTo>
                  <a:lnTo>
                    <a:pt x="339451" y="0"/>
                  </a:lnTo>
                  <a:lnTo>
                    <a:pt x="339451" y="6858000"/>
                  </a:lnTo>
                  <a:lnTo>
                    <a:pt x="0" y="6858000"/>
                  </a:lnTo>
                  <a:lnTo>
                    <a:pt x="0" y="0"/>
                  </a:lnTo>
                  <a:close/>
                </a:path>
              </a:pathLst>
            </a:custGeom>
            <a:solidFill>
              <a:srgbClr val="FF00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992" dirty="0">
                <a:solidFill>
                  <a:schemeClr val="tx1"/>
                </a:solidFill>
                <a:latin typeface="+mn-lt"/>
              </a:endParaRPr>
            </a:p>
          </p:txBody>
        </p:sp>
        <p:sp>
          <p:nvSpPr>
            <p:cNvPr id="72" name="Freeform: Shape 71">
              <a:extLst>
                <a:ext uri="{FF2B5EF4-FFF2-40B4-BE49-F238E27FC236}">
                  <a16:creationId xmlns:a16="http://schemas.microsoft.com/office/drawing/2014/main" id="{05DE51E3-D897-4994-9418-E8C2DE782A3A}"/>
                </a:ext>
              </a:extLst>
            </p:cNvPr>
            <p:cNvSpPr/>
            <p:nvPr/>
          </p:nvSpPr>
          <p:spPr bwMode="blackGray">
            <a:xfrm>
              <a:off x="4023681" y="0"/>
              <a:ext cx="339450" cy="6858000"/>
            </a:xfrm>
            <a:custGeom>
              <a:avLst/>
              <a:gdLst>
                <a:gd name="connsiteX0" fmla="*/ 0 w 339450"/>
                <a:gd name="connsiteY0" fmla="*/ 0 h 6858000"/>
                <a:gd name="connsiteX1" fmla="*/ 339450 w 339450"/>
                <a:gd name="connsiteY1" fmla="*/ 0 h 6858000"/>
                <a:gd name="connsiteX2" fmla="*/ 339450 w 339450"/>
                <a:gd name="connsiteY2" fmla="*/ 6858000 h 6858000"/>
                <a:gd name="connsiteX3" fmla="*/ 0 w 339450"/>
                <a:gd name="connsiteY3" fmla="*/ 6858000 h 6858000"/>
                <a:gd name="connsiteX4" fmla="*/ 0 w 339450"/>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9450" h="6858000">
                  <a:moveTo>
                    <a:pt x="0" y="0"/>
                  </a:moveTo>
                  <a:lnTo>
                    <a:pt x="339450" y="0"/>
                  </a:lnTo>
                  <a:lnTo>
                    <a:pt x="339450" y="6858000"/>
                  </a:lnTo>
                  <a:lnTo>
                    <a:pt x="0" y="6858000"/>
                  </a:lnTo>
                  <a:lnTo>
                    <a:pt x="0" y="0"/>
                  </a:lnTo>
                  <a:close/>
                </a:path>
              </a:pathLst>
            </a:custGeom>
            <a:solidFill>
              <a:srgbClr val="FF00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992" dirty="0">
                <a:solidFill>
                  <a:schemeClr val="tx1"/>
                </a:solidFill>
                <a:latin typeface="+mn-lt"/>
              </a:endParaRPr>
            </a:p>
          </p:txBody>
        </p:sp>
        <p:sp>
          <p:nvSpPr>
            <p:cNvPr id="73" name="Freeform: Shape 72">
              <a:extLst>
                <a:ext uri="{FF2B5EF4-FFF2-40B4-BE49-F238E27FC236}">
                  <a16:creationId xmlns:a16="http://schemas.microsoft.com/office/drawing/2014/main" id="{7D9B6F9F-FA16-4594-8B72-43FF5F17F7FC}"/>
                </a:ext>
              </a:extLst>
            </p:cNvPr>
            <p:cNvSpPr/>
            <p:nvPr/>
          </p:nvSpPr>
          <p:spPr bwMode="blackGray">
            <a:xfrm>
              <a:off x="4975780" y="0"/>
              <a:ext cx="339451" cy="6858000"/>
            </a:xfrm>
            <a:custGeom>
              <a:avLst/>
              <a:gdLst>
                <a:gd name="connsiteX0" fmla="*/ 0 w 339451"/>
                <a:gd name="connsiteY0" fmla="*/ 0 h 6858000"/>
                <a:gd name="connsiteX1" fmla="*/ 339451 w 339451"/>
                <a:gd name="connsiteY1" fmla="*/ 0 h 6858000"/>
                <a:gd name="connsiteX2" fmla="*/ 339451 w 339451"/>
                <a:gd name="connsiteY2" fmla="*/ 6858000 h 6858000"/>
                <a:gd name="connsiteX3" fmla="*/ 0 w 339451"/>
                <a:gd name="connsiteY3" fmla="*/ 6858000 h 6858000"/>
                <a:gd name="connsiteX4" fmla="*/ 0 w 339451"/>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9451" h="6858000">
                  <a:moveTo>
                    <a:pt x="0" y="0"/>
                  </a:moveTo>
                  <a:lnTo>
                    <a:pt x="339451" y="0"/>
                  </a:lnTo>
                  <a:lnTo>
                    <a:pt x="339451" y="6858000"/>
                  </a:lnTo>
                  <a:lnTo>
                    <a:pt x="0" y="6858000"/>
                  </a:lnTo>
                  <a:lnTo>
                    <a:pt x="0" y="0"/>
                  </a:lnTo>
                  <a:close/>
                </a:path>
              </a:pathLst>
            </a:custGeom>
            <a:solidFill>
              <a:srgbClr val="FF00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992" dirty="0">
                <a:solidFill>
                  <a:schemeClr val="tx1"/>
                </a:solidFill>
                <a:latin typeface="+mn-lt"/>
              </a:endParaRPr>
            </a:p>
          </p:txBody>
        </p:sp>
        <p:sp>
          <p:nvSpPr>
            <p:cNvPr id="74" name="Freeform: Shape 73">
              <a:extLst>
                <a:ext uri="{FF2B5EF4-FFF2-40B4-BE49-F238E27FC236}">
                  <a16:creationId xmlns:a16="http://schemas.microsoft.com/office/drawing/2014/main" id="{B21EA58F-1F84-493C-ACF6-F9FACAF48256}"/>
                </a:ext>
              </a:extLst>
            </p:cNvPr>
            <p:cNvSpPr/>
            <p:nvPr/>
          </p:nvSpPr>
          <p:spPr bwMode="blackGray">
            <a:xfrm>
              <a:off x="5927879" y="0"/>
              <a:ext cx="339451" cy="6858000"/>
            </a:xfrm>
            <a:custGeom>
              <a:avLst/>
              <a:gdLst>
                <a:gd name="connsiteX0" fmla="*/ 0 w 339451"/>
                <a:gd name="connsiteY0" fmla="*/ 0 h 6858000"/>
                <a:gd name="connsiteX1" fmla="*/ 339451 w 339451"/>
                <a:gd name="connsiteY1" fmla="*/ 0 h 6858000"/>
                <a:gd name="connsiteX2" fmla="*/ 339451 w 339451"/>
                <a:gd name="connsiteY2" fmla="*/ 6858000 h 6858000"/>
                <a:gd name="connsiteX3" fmla="*/ 0 w 339451"/>
                <a:gd name="connsiteY3" fmla="*/ 6858000 h 6858000"/>
                <a:gd name="connsiteX4" fmla="*/ 0 w 339451"/>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9451" h="6858000">
                  <a:moveTo>
                    <a:pt x="0" y="0"/>
                  </a:moveTo>
                  <a:lnTo>
                    <a:pt x="339451" y="0"/>
                  </a:lnTo>
                  <a:lnTo>
                    <a:pt x="339451" y="6858000"/>
                  </a:lnTo>
                  <a:lnTo>
                    <a:pt x="0" y="6858000"/>
                  </a:lnTo>
                  <a:lnTo>
                    <a:pt x="0" y="0"/>
                  </a:lnTo>
                  <a:close/>
                </a:path>
              </a:pathLst>
            </a:custGeom>
            <a:solidFill>
              <a:srgbClr val="FF00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992" dirty="0">
                <a:solidFill>
                  <a:schemeClr val="tx1"/>
                </a:solidFill>
                <a:latin typeface="+mn-lt"/>
              </a:endParaRPr>
            </a:p>
          </p:txBody>
        </p:sp>
        <p:sp>
          <p:nvSpPr>
            <p:cNvPr id="75" name="Freeform: Shape 74">
              <a:extLst>
                <a:ext uri="{FF2B5EF4-FFF2-40B4-BE49-F238E27FC236}">
                  <a16:creationId xmlns:a16="http://schemas.microsoft.com/office/drawing/2014/main" id="{208E60CB-D491-446F-999C-C54AA89B3EC2}"/>
                </a:ext>
              </a:extLst>
            </p:cNvPr>
            <p:cNvSpPr/>
            <p:nvPr/>
          </p:nvSpPr>
          <p:spPr bwMode="blackGray">
            <a:xfrm>
              <a:off x="6879978" y="0"/>
              <a:ext cx="339451" cy="6858000"/>
            </a:xfrm>
            <a:custGeom>
              <a:avLst/>
              <a:gdLst>
                <a:gd name="connsiteX0" fmla="*/ 0 w 339451"/>
                <a:gd name="connsiteY0" fmla="*/ 0 h 6858000"/>
                <a:gd name="connsiteX1" fmla="*/ 339451 w 339451"/>
                <a:gd name="connsiteY1" fmla="*/ 0 h 6858000"/>
                <a:gd name="connsiteX2" fmla="*/ 339451 w 339451"/>
                <a:gd name="connsiteY2" fmla="*/ 6858000 h 6858000"/>
                <a:gd name="connsiteX3" fmla="*/ 0 w 339451"/>
                <a:gd name="connsiteY3" fmla="*/ 6858000 h 6858000"/>
                <a:gd name="connsiteX4" fmla="*/ 0 w 339451"/>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9451" h="6858000">
                  <a:moveTo>
                    <a:pt x="0" y="0"/>
                  </a:moveTo>
                  <a:lnTo>
                    <a:pt x="339451" y="0"/>
                  </a:lnTo>
                  <a:lnTo>
                    <a:pt x="339451" y="6858000"/>
                  </a:lnTo>
                  <a:lnTo>
                    <a:pt x="0" y="6858000"/>
                  </a:lnTo>
                  <a:lnTo>
                    <a:pt x="0" y="0"/>
                  </a:lnTo>
                  <a:close/>
                </a:path>
              </a:pathLst>
            </a:custGeom>
            <a:solidFill>
              <a:srgbClr val="FF00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992" dirty="0">
                <a:solidFill>
                  <a:schemeClr val="tx1"/>
                </a:solidFill>
                <a:latin typeface="+mn-lt"/>
              </a:endParaRPr>
            </a:p>
          </p:txBody>
        </p:sp>
        <p:sp>
          <p:nvSpPr>
            <p:cNvPr id="76" name="Freeform: Shape 75">
              <a:extLst>
                <a:ext uri="{FF2B5EF4-FFF2-40B4-BE49-F238E27FC236}">
                  <a16:creationId xmlns:a16="http://schemas.microsoft.com/office/drawing/2014/main" id="{1A798CCB-595D-477E-BB68-277026AE1F58}"/>
                </a:ext>
              </a:extLst>
            </p:cNvPr>
            <p:cNvSpPr/>
            <p:nvPr/>
          </p:nvSpPr>
          <p:spPr bwMode="blackGray">
            <a:xfrm>
              <a:off x="7832077" y="0"/>
              <a:ext cx="339451" cy="6858000"/>
            </a:xfrm>
            <a:custGeom>
              <a:avLst/>
              <a:gdLst>
                <a:gd name="connsiteX0" fmla="*/ 0 w 339451"/>
                <a:gd name="connsiteY0" fmla="*/ 0 h 6858000"/>
                <a:gd name="connsiteX1" fmla="*/ 339451 w 339451"/>
                <a:gd name="connsiteY1" fmla="*/ 0 h 6858000"/>
                <a:gd name="connsiteX2" fmla="*/ 339451 w 339451"/>
                <a:gd name="connsiteY2" fmla="*/ 6858000 h 6858000"/>
                <a:gd name="connsiteX3" fmla="*/ 0 w 339451"/>
                <a:gd name="connsiteY3" fmla="*/ 6858000 h 6858000"/>
                <a:gd name="connsiteX4" fmla="*/ 0 w 339451"/>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9451" h="6858000">
                  <a:moveTo>
                    <a:pt x="0" y="0"/>
                  </a:moveTo>
                  <a:lnTo>
                    <a:pt x="339451" y="0"/>
                  </a:lnTo>
                  <a:lnTo>
                    <a:pt x="339451" y="6858000"/>
                  </a:lnTo>
                  <a:lnTo>
                    <a:pt x="0" y="6858000"/>
                  </a:lnTo>
                  <a:lnTo>
                    <a:pt x="0" y="0"/>
                  </a:lnTo>
                  <a:close/>
                </a:path>
              </a:pathLst>
            </a:custGeom>
            <a:solidFill>
              <a:srgbClr val="FF00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992" dirty="0">
                <a:solidFill>
                  <a:schemeClr val="tx1"/>
                </a:solidFill>
                <a:latin typeface="+mn-lt"/>
              </a:endParaRPr>
            </a:p>
          </p:txBody>
        </p:sp>
        <p:sp>
          <p:nvSpPr>
            <p:cNvPr id="77" name="Freeform: Shape 76">
              <a:extLst>
                <a:ext uri="{FF2B5EF4-FFF2-40B4-BE49-F238E27FC236}">
                  <a16:creationId xmlns:a16="http://schemas.microsoft.com/office/drawing/2014/main" id="{EDE4A3B3-1B25-4F73-AFB0-BC5117472C58}"/>
                </a:ext>
              </a:extLst>
            </p:cNvPr>
            <p:cNvSpPr/>
            <p:nvPr/>
          </p:nvSpPr>
          <p:spPr bwMode="blackGray">
            <a:xfrm>
              <a:off x="8784176" y="0"/>
              <a:ext cx="339451" cy="6858000"/>
            </a:xfrm>
            <a:custGeom>
              <a:avLst/>
              <a:gdLst>
                <a:gd name="connsiteX0" fmla="*/ 0 w 339451"/>
                <a:gd name="connsiteY0" fmla="*/ 0 h 6858000"/>
                <a:gd name="connsiteX1" fmla="*/ 339451 w 339451"/>
                <a:gd name="connsiteY1" fmla="*/ 0 h 6858000"/>
                <a:gd name="connsiteX2" fmla="*/ 339451 w 339451"/>
                <a:gd name="connsiteY2" fmla="*/ 6858000 h 6858000"/>
                <a:gd name="connsiteX3" fmla="*/ 0 w 339451"/>
                <a:gd name="connsiteY3" fmla="*/ 6858000 h 6858000"/>
                <a:gd name="connsiteX4" fmla="*/ 0 w 339451"/>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9451" h="6858000">
                  <a:moveTo>
                    <a:pt x="0" y="0"/>
                  </a:moveTo>
                  <a:lnTo>
                    <a:pt x="339451" y="0"/>
                  </a:lnTo>
                  <a:lnTo>
                    <a:pt x="339451" y="6858000"/>
                  </a:lnTo>
                  <a:lnTo>
                    <a:pt x="0" y="6858000"/>
                  </a:lnTo>
                  <a:lnTo>
                    <a:pt x="0" y="0"/>
                  </a:lnTo>
                  <a:close/>
                </a:path>
              </a:pathLst>
            </a:custGeom>
            <a:solidFill>
              <a:srgbClr val="FF00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992" dirty="0">
                <a:solidFill>
                  <a:schemeClr val="tx1"/>
                </a:solidFill>
                <a:latin typeface="+mn-lt"/>
              </a:endParaRPr>
            </a:p>
          </p:txBody>
        </p:sp>
        <p:sp>
          <p:nvSpPr>
            <p:cNvPr id="78" name="Freeform: Shape 77">
              <a:extLst>
                <a:ext uri="{FF2B5EF4-FFF2-40B4-BE49-F238E27FC236}">
                  <a16:creationId xmlns:a16="http://schemas.microsoft.com/office/drawing/2014/main" id="{BB244C56-8768-49BE-9C5F-39DC27091866}"/>
                </a:ext>
              </a:extLst>
            </p:cNvPr>
            <p:cNvSpPr/>
            <p:nvPr/>
          </p:nvSpPr>
          <p:spPr bwMode="blackGray">
            <a:xfrm>
              <a:off x="9736274" y="0"/>
              <a:ext cx="339450" cy="6858000"/>
            </a:xfrm>
            <a:custGeom>
              <a:avLst/>
              <a:gdLst>
                <a:gd name="connsiteX0" fmla="*/ 0 w 339450"/>
                <a:gd name="connsiteY0" fmla="*/ 0 h 6858000"/>
                <a:gd name="connsiteX1" fmla="*/ 339450 w 339450"/>
                <a:gd name="connsiteY1" fmla="*/ 0 h 6858000"/>
                <a:gd name="connsiteX2" fmla="*/ 339450 w 339450"/>
                <a:gd name="connsiteY2" fmla="*/ 6858000 h 6858000"/>
                <a:gd name="connsiteX3" fmla="*/ 0 w 339450"/>
                <a:gd name="connsiteY3" fmla="*/ 6858000 h 6858000"/>
                <a:gd name="connsiteX4" fmla="*/ 0 w 339450"/>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9450" h="6858000">
                  <a:moveTo>
                    <a:pt x="0" y="0"/>
                  </a:moveTo>
                  <a:lnTo>
                    <a:pt x="339450" y="0"/>
                  </a:lnTo>
                  <a:lnTo>
                    <a:pt x="339450" y="6858000"/>
                  </a:lnTo>
                  <a:lnTo>
                    <a:pt x="0" y="6858000"/>
                  </a:lnTo>
                  <a:lnTo>
                    <a:pt x="0" y="0"/>
                  </a:lnTo>
                  <a:close/>
                </a:path>
              </a:pathLst>
            </a:custGeom>
            <a:solidFill>
              <a:srgbClr val="FF00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992" dirty="0">
                <a:solidFill>
                  <a:schemeClr val="tx1"/>
                </a:solidFill>
                <a:latin typeface="+mn-lt"/>
              </a:endParaRPr>
            </a:p>
          </p:txBody>
        </p:sp>
        <p:sp>
          <p:nvSpPr>
            <p:cNvPr id="79" name="Freeform: Shape 78">
              <a:extLst>
                <a:ext uri="{FF2B5EF4-FFF2-40B4-BE49-F238E27FC236}">
                  <a16:creationId xmlns:a16="http://schemas.microsoft.com/office/drawing/2014/main" id="{FF016B4B-663C-4A99-BA16-526587A98E3A}"/>
                </a:ext>
              </a:extLst>
            </p:cNvPr>
            <p:cNvSpPr/>
            <p:nvPr/>
          </p:nvSpPr>
          <p:spPr bwMode="blackGray">
            <a:xfrm>
              <a:off x="10688372" y="0"/>
              <a:ext cx="336244" cy="6858000"/>
            </a:xfrm>
            <a:custGeom>
              <a:avLst/>
              <a:gdLst>
                <a:gd name="connsiteX0" fmla="*/ 0 w 336244"/>
                <a:gd name="connsiteY0" fmla="*/ 0 h 6858000"/>
                <a:gd name="connsiteX1" fmla="*/ 336244 w 336244"/>
                <a:gd name="connsiteY1" fmla="*/ 0 h 6858000"/>
                <a:gd name="connsiteX2" fmla="*/ 336244 w 336244"/>
                <a:gd name="connsiteY2" fmla="*/ 6858000 h 6858000"/>
                <a:gd name="connsiteX3" fmla="*/ 0 w 336244"/>
                <a:gd name="connsiteY3" fmla="*/ 6858000 h 6858000"/>
                <a:gd name="connsiteX4" fmla="*/ 0 w 336244"/>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6244" h="6858000">
                  <a:moveTo>
                    <a:pt x="0" y="0"/>
                  </a:moveTo>
                  <a:lnTo>
                    <a:pt x="336244" y="0"/>
                  </a:lnTo>
                  <a:lnTo>
                    <a:pt x="336244" y="6858000"/>
                  </a:lnTo>
                  <a:lnTo>
                    <a:pt x="0" y="6858000"/>
                  </a:lnTo>
                  <a:lnTo>
                    <a:pt x="0" y="0"/>
                  </a:lnTo>
                  <a:close/>
                </a:path>
              </a:pathLst>
            </a:custGeom>
            <a:solidFill>
              <a:srgbClr val="FF00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992" dirty="0">
                <a:solidFill>
                  <a:schemeClr val="tx1"/>
                </a:solidFill>
                <a:latin typeface="+mn-lt"/>
              </a:endParaRPr>
            </a:p>
          </p:txBody>
        </p:sp>
        <p:sp>
          <p:nvSpPr>
            <p:cNvPr id="80" name="Freeform: Shape 79">
              <a:extLst>
                <a:ext uri="{FF2B5EF4-FFF2-40B4-BE49-F238E27FC236}">
                  <a16:creationId xmlns:a16="http://schemas.microsoft.com/office/drawing/2014/main" id="{E0EE0782-4BFF-4C76-83A4-65CB2A78CF86}"/>
                </a:ext>
              </a:extLst>
            </p:cNvPr>
            <p:cNvSpPr/>
            <p:nvPr/>
          </p:nvSpPr>
          <p:spPr bwMode="blackGray">
            <a:xfrm>
              <a:off x="11637264" y="0"/>
              <a:ext cx="553212" cy="6858000"/>
            </a:xfrm>
            <a:custGeom>
              <a:avLst/>
              <a:gdLst>
                <a:gd name="connsiteX0" fmla="*/ 0 w 553212"/>
                <a:gd name="connsiteY0" fmla="*/ 0 h 6858000"/>
                <a:gd name="connsiteX1" fmla="*/ 553212 w 553212"/>
                <a:gd name="connsiteY1" fmla="*/ 0 h 6858000"/>
                <a:gd name="connsiteX2" fmla="*/ 553212 w 553212"/>
                <a:gd name="connsiteY2" fmla="*/ 6858000 h 6858000"/>
                <a:gd name="connsiteX3" fmla="*/ 0 w 553212"/>
                <a:gd name="connsiteY3" fmla="*/ 6858000 h 6858000"/>
                <a:gd name="connsiteX4" fmla="*/ 0 w 553212"/>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53212" h="6858000">
                  <a:moveTo>
                    <a:pt x="0" y="0"/>
                  </a:moveTo>
                  <a:lnTo>
                    <a:pt x="553212" y="0"/>
                  </a:lnTo>
                  <a:lnTo>
                    <a:pt x="553212" y="6858000"/>
                  </a:lnTo>
                  <a:lnTo>
                    <a:pt x="0" y="6858000"/>
                  </a:lnTo>
                  <a:lnTo>
                    <a:pt x="0" y="0"/>
                  </a:lnTo>
                  <a:close/>
                </a:path>
              </a:pathLst>
            </a:custGeom>
            <a:solidFill>
              <a:srgbClr val="FF00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992" dirty="0">
                <a:solidFill>
                  <a:schemeClr val="tx1"/>
                </a:solidFill>
                <a:latin typeface="+mn-lt"/>
              </a:endParaRPr>
            </a:p>
          </p:txBody>
        </p:sp>
        <p:sp>
          <p:nvSpPr>
            <p:cNvPr id="81" name="Freeform: Shape 80">
              <a:extLst>
                <a:ext uri="{FF2B5EF4-FFF2-40B4-BE49-F238E27FC236}">
                  <a16:creationId xmlns:a16="http://schemas.microsoft.com/office/drawing/2014/main" id="{5922C003-5270-4D9A-ADCB-FBD0BCF17B75}"/>
                </a:ext>
              </a:extLst>
            </p:cNvPr>
            <p:cNvSpPr/>
            <p:nvPr/>
          </p:nvSpPr>
          <p:spPr bwMode="blackGray">
            <a:xfrm>
              <a:off x="7219428" y="0"/>
              <a:ext cx="609448" cy="6858000"/>
            </a:xfrm>
            <a:custGeom>
              <a:avLst/>
              <a:gdLst>
                <a:gd name="connsiteX0" fmla="*/ 0 w 609448"/>
                <a:gd name="connsiteY0" fmla="*/ 0 h 6858000"/>
                <a:gd name="connsiteX1" fmla="*/ 609448 w 609448"/>
                <a:gd name="connsiteY1" fmla="*/ 0 h 6858000"/>
                <a:gd name="connsiteX2" fmla="*/ 609448 w 609448"/>
                <a:gd name="connsiteY2" fmla="*/ 6858000 h 6858000"/>
                <a:gd name="connsiteX3" fmla="*/ 0 w 609448"/>
                <a:gd name="connsiteY3" fmla="*/ 6858000 h 6858000"/>
                <a:gd name="connsiteX4" fmla="*/ 0 w 609448"/>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448" h="6858000">
                  <a:moveTo>
                    <a:pt x="0" y="0"/>
                  </a:moveTo>
                  <a:lnTo>
                    <a:pt x="609448" y="0"/>
                  </a:lnTo>
                  <a:lnTo>
                    <a:pt x="609448" y="6858000"/>
                  </a:lnTo>
                  <a:lnTo>
                    <a:pt x="0" y="6858000"/>
                  </a:lnTo>
                  <a:lnTo>
                    <a:pt x="0" y="0"/>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992" dirty="0">
                <a:solidFill>
                  <a:schemeClr val="tx1"/>
                </a:solidFill>
                <a:latin typeface="+mn-lt"/>
              </a:endParaRPr>
            </a:p>
          </p:txBody>
        </p:sp>
        <p:sp>
          <p:nvSpPr>
            <p:cNvPr id="82" name="Freeform: Shape 81">
              <a:extLst>
                <a:ext uri="{FF2B5EF4-FFF2-40B4-BE49-F238E27FC236}">
                  <a16:creationId xmlns:a16="http://schemas.microsoft.com/office/drawing/2014/main" id="{6D711215-3D48-4B08-99DB-BE3939FDAC79}"/>
                </a:ext>
              </a:extLst>
            </p:cNvPr>
            <p:cNvSpPr/>
            <p:nvPr userDrawn="1"/>
          </p:nvSpPr>
          <p:spPr bwMode="blackGray">
            <a:xfrm>
              <a:off x="1506835" y="0"/>
              <a:ext cx="609448" cy="6858000"/>
            </a:xfrm>
            <a:custGeom>
              <a:avLst/>
              <a:gdLst>
                <a:gd name="connsiteX0" fmla="*/ 0 w 609448"/>
                <a:gd name="connsiteY0" fmla="*/ 0 h 6858000"/>
                <a:gd name="connsiteX1" fmla="*/ 609448 w 609448"/>
                <a:gd name="connsiteY1" fmla="*/ 0 h 6858000"/>
                <a:gd name="connsiteX2" fmla="*/ 609448 w 609448"/>
                <a:gd name="connsiteY2" fmla="*/ 6858000 h 6858000"/>
                <a:gd name="connsiteX3" fmla="*/ 0 w 609448"/>
                <a:gd name="connsiteY3" fmla="*/ 6858000 h 6858000"/>
                <a:gd name="connsiteX4" fmla="*/ 0 w 609448"/>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448" h="6858000">
                  <a:moveTo>
                    <a:pt x="0" y="0"/>
                  </a:moveTo>
                  <a:lnTo>
                    <a:pt x="609448" y="0"/>
                  </a:lnTo>
                  <a:lnTo>
                    <a:pt x="609448" y="6858000"/>
                  </a:lnTo>
                  <a:lnTo>
                    <a:pt x="0" y="6858000"/>
                  </a:lnTo>
                  <a:lnTo>
                    <a:pt x="0" y="0"/>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992" dirty="0">
                <a:solidFill>
                  <a:schemeClr val="tx1"/>
                </a:solidFill>
                <a:latin typeface="+mn-lt"/>
              </a:endParaRPr>
            </a:p>
          </p:txBody>
        </p:sp>
        <p:sp>
          <p:nvSpPr>
            <p:cNvPr id="83" name="Freeform: Shape 82">
              <a:extLst>
                <a:ext uri="{FF2B5EF4-FFF2-40B4-BE49-F238E27FC236}">
                  <a16:creationId xmlns:a16="http://schemas.microsoft.com/office/drawing/2014/main" id="{9DDFDFFA-F184-43C9-870C-DCF3B877593B}"/>
                </a:ext>
              </a:extLst>
            </p:cNvPr>
            <p:cNvSpPr/>
            <p:nvPr userDrawn="1"/>
          </p:nvSpPr>
          <p:spPr bwMode="blackGray">
            <a:xfrm>
              <a:off x="2458934" y="0"/>
              <a:ext cx="609448" cy="6858000"/>
            </a:xfrm>
            <a:custGeom>
              <a:avLst/>
              <a:gdLst>
                <a:gd name="connsiteX0" fmla="*/ 0 w 609448"/>
                <a:gd name="connsiteY0" fmla="*/ 0 h 6858000"/>
                <a:gd name="connsiteX1" fmla="*/ 609448 w 609448"/>
                <a:gd name="connsiteY1" fmla="*/ 0 h 6858000"/>
                <a:gd name="connsiteX2" fmla="*/ 609448 w 609448"/>
                <a:gd name="connsiteY2" fmla="*/ 6858000 h 6858000"/>
                <a:gd name="connsiteX3" fmla="*/ 0 w 609448"/>
                <a:gd name="connsiteY3" fmla="*/ 6858000 h 6858000"/>
                <a:gd name="connsiteX4" fmla="*/ 0 w 609448"/>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448" h="6858000">
                  <a:moveTo>
                    <a:pt x="0" y="0"/>
                  </a:moveTo>
                  <a:lnTo>
                    <a:pt x="609448" y="0"/>
                  </a:lnTo>
                  <a:lnTo>
                    <a:pt x="609448" y="6858000"/>
                  </a:lnTo>
                  <a:lnTo>
                    <a:pt x="0" y="6858000"/>
                  </a:lnTo>
                  <a:lnTo>
                    <a:pt x="0" y="0"/>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992" dirty="0">
                <a:solidFill>
                  <a:schemeClr val="tx1"/>
                </a:solidFill>
                <a:latin typeface="+mn-lt"/>
              </a:endParaRPr>
            </a:p>
          </p:txBody>
        </p:sp>
        <p:sp>
          <p:nvSpPr>
            <p:cNvPr id="84" name="Freeform: Shape 83">
              <a:extLst>
                <a:ext uri="{FF2B5EF4-FFF2-40B4-BE49-F238E27FC236}">
                  <a16:creationId xmlns:a16="http://schemas.microsoft.com/office/drawing/2014/main" id="{A7AD2D58-EC85-4919-86F2-00E85F906876}"/>
                </a:ext>
              </a:extLst>
            </p:cNvPr>
            <p:cNvSpPr/>
            <p:nvPr userDrawn="1"/>
          </p:nvSpPr>
          <p:spPr bwMode="blackGray">
            <a:xfrm>
              <a:off x="3411033" y="0"/>
              <a:ext cx="609448" cy="6858000"/>
            </a:xfrm>
            <a:custGeom>
              <a:avLst/>
              <a:gdLst>
                <a:gd name="connsiteX0" fmla="*/ 0 w 609448"/>
                <a:gd name="connsiteY0" fmla="*/ 0 h 6858000"/>
                <a:gd name="connsiteX1" fmla="*/ 609448 w 609448"/>
                <a:gd name="connsiteY1" fmla="*/ 0 h 6858000"/>
                <a:gd name="connsiteX2" fmla="*/ 609448 w 609448"/>
                <a:gd name="connsiteY2" fmla="*/ 6858000 h 6858000"/>
                <a:gd name="connsiteX3" fmla="*/ 0 w 609448"/>
                <a:gd name="connsiteY3" fmla="*/ 6858000 h 6858000"/>
                <a:gd name="connsiteX4" fmla="*/ 0 w 609448"/>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448" h="6858000">
                  <a:moveTo>
                    <a:pt x="0" y="0"/>
                  </a:moveTo>
                  <a:lnTo>
                    <a:pt x="609448" y="0"/>
                  </a:lnTo>
                  <a:lnTo>
                    <a:pt x="609448" y="6858000"/>
                  </a:lnTo>
                  <a:lnTo>
                    <a:pt x="0" y="6858000"/>
                  </a:lnTo>
                  <a:lnTo>
                    <a:pt x="0" y="0"/>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992" dirty="0">
                <a:solidFill>
                  <a:schemeClr val="tx1"/>
                </a:solidFill>
                <a:latin typeface="+mn-lt"/>
              </a:endParaRPr>
            </a:p>
          </p:txBody>
        </p:sp>
        <p:sp>
          <p:nvSpPr>
            <p:cNvPr id="85" name="Freeform: Shape 84">
              <a:extLst>
                <a:ext uri="{FF2B5EF4-FFF2-40B4-BE49-F238E27FC236}">
                  <a16:creationId xmlns:a16="http://schemas.microsoft.com/office/drawing/2014/main" id="{01CF21A7-4535-4C57-8143-169D224ADC39}"/>
                </a:ext>
              </a:extLst>
            </p:cNvPr>
            <p:cNvSpPr/>
            <p:nvPr userDrawn="1"/>
          </p:nvSpPr>
          <p:spPr bwMode="blackGray">
            <a:xfrm>
              <a:off x="4363132" y="0"/>
              <a:ext cx="609447" cy="6858000"/>
            </a:xfrm>
            <a:custGeom>
              <a:avLst/>
              <a:gdLst>
                <a:gd name="connsiteX0" fmla="*/ 0 w 609447"/>
                <a:gd name="connsiteY0" fmla="*/ 0 h 6858000"/>
                <a:gd name="connsiteX1" fmla="*/ 609447 w 609447"/>
                <a:gd name="connsiteY1" fmla="*/ 0 h 6858000"/>
                <a:gd name="connsiteX2" fmla="*/ 609447 w 609447"/>
                <a:gd name="connsiteY2" fmla="*/ 6858000 h 6858000"/>
                <a:gd name="connsiteX3" fmla="*/ 0 w 609447"/>
                <a:gd name="connsiteY3" fmla="*/ 6858000 h 6858000"/>
                <a:gd name="connsiteX4" fmla="*/ 0 w 609447"/>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447" h="6858000">
                  <a:moveTo>
                    <a:pt x="0" y="0"/>
                  </a:moveTo>
                  <a:lnTo>
                    <a:pt x="609447" y="0"/>
                  </a:lnTo>
                  <a:lnTo>
                    <a:pt x="609447" y="6858000"/>
                  </a:lnTo>
                  <a:lnTo>
                    <a:pt x="0" y="6858000"/>
                  </a:lnTo>
                  <a:lnTo>
                    <a:pt x="0" y="0"/>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992" dirty="0">
                <a:solidFill>
                  <a:schemeClr val="tx1"/>
                </a:solidFill>
                <a:latin typeface="+mn-lt"/>
              </a:endParaRPr>
            </a:p>
          </p:txBody>
        </p:sp>
        <p:sp>
          <p:nvSpPr>
            <p:cNvPr id="86" name="Freeform: Shape 85">
              <a:extLst>
                <a:ext uri="{FF2B5EF4-FFF2-40B4-BE49-F238E27FC236}">
                  <a16:creationId xmlns:a16="http://schemas.microsoft.com/office/drawing/2014/main" id="{956F035C-8FDC-45CE-B5B8-F8B4F5ACBC79}"/>
                </a:ext>
              </a:extLst>
            </p:cNvPr>
            <p:cNvSpPr/>
            <p:nvPr userDrawn="1"/>
          </p:nvSpPr>
          <p:spPr bwMode="blackGray">
            <a:xfrm>
              <a:off x="5315230" y="0"/>
              <a:ext cx="609448" cy="6858000"/>
            </a:xfrm>
            <a:custGeom>
              <a:avLst/>
              <a:gdLst>
                <a:gd name="connsiteX0" fmla="*/ 0 w 609448"/>
                <a:gd name="connsiteY0" fmla="*/ 0 h 6858000"/>
                <a:gd name="connsiteX1" fmla="*/ 609448 w 609448"/>
                <a:gd name="connsiteY1" fmla="*/ 0 h 6858000"/>
                <a:gd name="connsiteX2" fmla="*/ 609448 w 609448"/>
                <a:gd name="connsiteY2" fmla="*/ 6858000 h 6858000"/>
                <a:gd name="connsiteX3" fmla="*/ 0 w 609448"/>
                <a:gd name="connsiteY3" fmla="*/ 6858000 h 6858000"/>
                <a:gd name="connsiteX4" fmla="*/ 0 w 609448"/>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448" h="6858000">
                  <a:moveTo>
                    <a:pt x="0" y="0"/>
                  </a:moveTo>
                  <a:lnTo>
                    <a:pt x="609448" y="0"/>
                  </a:lnTo>
                  <a:lnTo>
                    <a:pt x="609448" y="6858000"/>
                  </a:lnTo>
                  <a:lnTo>
                    <a:pt x="0" y="6858000"/>
                  </a:lnTo>
                  <a:lnTo>
                    <a:pt x="0" y="0"/>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992" dirty="0">
                <a:solidFill>
                  <a:schemeClr val="tx1"/>
                </a:solidFill>
                <a:latin typeface="+mn-lt"/>
              </a:endParaRPr>
            </a:p>
          </p:txBody>
        </p:sp>
        <p:sp>
          <p:nvSpPr>
            <p:cNvPr id="87" name="Freeform: Shape 86">
              <a:extLst>
                <a:ext uri="{FF2B5EF4-FFF2-40B4-BE49-F238E27FC236}">
                  <a16:creationId xmlns:a16="http://schemas.microsoft.com/office/drawing/2014/main" id="{D9B234A6-826A-413C-B931-D919E52A0719}"/>
                </a:ext>
              </a:extLst>
            </p:cNvPr>
            <p:cNvSpPr/>
            <p:nvPr userDrawn="1"/>
          </p:nvSpPr>
          <p:spPr bwMode="blackGray">
            <a:xfrm>
              <a:off x="6267329" y="0"/>
              <a:ext cx="609448" cy="6858000"/>
            </a:xfrm>
            <a:custGeom>
              <a:avLst/>
              <a:gdLst>
                <a:gd name="connsiteX0" fmla="*/ 0 w 609448"/>
                <a:gd name="connsiteY0" fmla="*/ 0 h 6858000"/>
                <a:gd name="connsiteX1" fmla="*/ 609448 w 609448"/>
                <a:gd name="connsiteY1" fmla="*/ 0 h 6858000"/>
                <a:gd name="connsiteX2" fmla="*/ 609448 w 609448"/>
                <a:gd name="connsiteY2" fmla="*/ 6858000 h 6858000"/>
                <a:gd name="connsiteX3" fmla="*/ 0 w 609448"/>
                <a:gd name="connsiteY3" fmla="*/ 6858000 h 6858000"/>
                <a:gd name="connsiteX4" fmla="*/ 0 w 609448"/>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448" h="6858000">
                  <a:moveTo>
                    <a:pt x="0" y="0"/>
                  </a:moveTo>
                  <a:lnTo>
                    <a:pt x="609448" y="0"/>
                  </a:lnTo>
                  <a:lnTo>
                    <a:pt x="609448" y="6858000"/>
                  </a:lnTo>
                  <a:lnTo>
                    <a:pt x="0" y="6858000"/>
                  </a:lnTo>
                  <a:lnTo>
                    <a:pt x="0" y="0"/>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992" dirty="0">
                <a:solidFill>
                  <a:schemeClr val="tx1"/>
                </a:solidFill>
                <a:latin typeface="+mn-lt"/>
              </a:endParaRPr>
            </a:p>
          </p:txBody>
        </p:sp>
        <p:sp>
          <p:nvSpPr>
            <p:cNvPr id="88" name="Freeform: Shape 87">
              <a:extLst>
                <a:ext uri="{FF2B5EF4-FFF2-40B4-BE49-F238E27FC236}">
                  <a16:creationId xmlns:a16="http://schemas.microsoft.com/office/drawing/2014/main" id="{E048B2BB-6FFB-4D27-96C7-176E63508A2B}"/>
                </a:ext>
              </a:extLst>
            </p:cNvPr>
            <p:cNvSpPr/>
            <p:nvPr userDrawn="1"/>
          </p:nvSpPr>
          <p:spPr bwMode="blackGray">
            <a:xfrm>
              <a:off x="8171527" y="0"/>
              <a:ext cx="609448" cy="6858000"/>
            </a:xfrm>
            <a:custGeom>
              <a:avLst/>
              <a:gdLst>
                <a:gd name="connsiteX0" fmla="*/ 0 w 609448"/>
                <a:gd name="connsiteY0" fmla="*/ 0 h 6858000"/>
                <a:gd name="connsiteX1" fmla="*/ 609448 w 609448"/>
                <a:gd name="connsiteY1" fmla="*/ 0 h 6858000"/>
                <a:gd name="connsiteX2" fmla="*/ 609448 w 609448"/>
                <a:gd name="connsiteY2" fmla="*/ 6858000 h 6858000"/>
                <a:gd name="connsiteX3" fmla="*/ 0 w 609448"/>
                <a:gd name="connsiteY3" fmla="*/ 6858000 h 6858000"/>
                <a:gd name="connsiteX4" fmla="*/ 0 w 609448"/>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448" h="6858000">
                  <a:moveTo>
                    <a:pt x="0" y="0"/>
                  </a:moveTo>
                  <a:lnTo>
                    <a:pt x="609448" y="0"/>
                  </a:lnTo>
                  <a:lnTo>
                    <a:pt x="609448" y="6858000"/>
                  </a:lnTo>
                  <a:lnTo>
                    <a:pt x="0" y="6858000"/>
                  </a:lnTo>
                  <a:lnTo>
                    <a:pt x="0" y="0"/>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992" dirty="0">
                <a:solidFill>
                  <a:schemeClr val="tx1"/>
                </a:solidFill>
                <a:latin typeface="+mn-lt"/>
              </a:endParaRPr>
            </a:p>
          </p:txBody>
        </p:sp>
        <p:sp>
          <p:nvSpPr>
            <p:cNvPr id="89" name="Freeform: Shape 88">
              <a:extLst>
                <a:ext uri="{FF2B5EF4-FFF2-40B4-BE49-F238E27FC236}">
                  <a16:creationId xmlns:a16="http://schemas.microsoft.com/office/drawing/2014/main" id="{F0F26DA9-CE5E-4276-B142-51E0AFC8EFF3}"/>
                </a:ext>
              </a:extLst>
            </p:cNvPr>
            <p:cNvSpPr/>
            <p:nvPr userDrawn="1"/>
          </p:nvSpPr>
          <p:spPr bwMode="blackGray">
            <a:xfrm>
              <a:off x="9123626" y="0"/>
              <a:ext cx="609448" cy="6858000"/>
            </a:xfrm>
            <a:custGeom>
              <a:avLst/>
              <a:gdLst>
                <a:gd name="connsiteX0" fmla="*/ 0 w 609448"/>
                <a:gd name="connsiteY0" fmla="*/ 0 h 6858000"/>
                <a:gd name="connsiteX1" fmla="*/ 609448 w 609448"/>
                <a:gd name="connsiteY1" fmla="*/ 0 h 6858000"/>
                <a:gd name="connsiteX2" fmla="*/ 609448 w 609448"/>
                <a:gd name="connsiteY2" fmla="*/ 6858000 h 6858000"/>
                <a:gd name="connsiteX3" fmla="*/ 0 w 609448"/>
                <a:gd name="connsiteY3" fmla="*/ 6858000 h 6858000"/>
                <a:gd name="connsiteX4" fmla="*/ 0 w 609448"/>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448" h="6858000">
                  <a:moveTo>
                    <a:pt x="0" y="0"/>
                  </a:moveTo>
                  <a:lnTo>
                    <a:pt x="609448" y="0"/>
                  </a:lnTo>
                  <a:lnTo>
                    <a:pt x="609448" y="6858000"/>
                  </a:lnTo>
                  <a:lnTo>
                    <a:pt x="0" y="6858000"/>
                  </a:lnTo>
                  <a:lnTo>
                    <a:pt x="0" y="0"/>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992" dirty="0">
                <a:solidFill>
                  <a:schemeClr val="tx1"/>
                </a:solidFill>
                <a:latin typeface="+mn-lt"/>
              </a:endParaRPr>
            </a:p>
          </p:txBody>
        </p:sp>
        <p:sp>
          <p:nvSpPr>
            <p:cNvPr id="90" name="Freeform: Shape 89">
              <a:extLst>
                <a:ext uri="{FF2B5EF4-FFF2-40B4-BE49-F238E27FC236}">
                  <a16:creationId xmlns:a16="http://schemas.microsoft.com/office/drawing/2014/main" id="{DEC25358-B7B6-4891-97D2-1B131FD58253}"/>
                </a:ext>
              </a:extLst>
            </p:cNvPr>
            <p:cNvSpPr/>
            <p:nvPr userDrawn="1"/>
          </p:nvSpPr>
          <p:spPr bwMode="blackGray">
            <a:xfrm>
              <a:off x="10075725" y="0"/>
              <a:ext cx="609447" cy="6858000"/>
            </a:xfrm>
            <a:custGeom>
              <a:avLst/>
              <a:gdLst>
                <a:gd name="connsiteX0" fmla="*/ 0 w 609447"/>
                <a:gd name="connsiteY0" fmla="*/ 0 h 6858000"/>
                <a:gd name="connsiteX1" fmla="*/ 609447 w 609447"/>
                <a:gd name="connsiteY1" fmla="*/ 0 h 6858000"/>
                <a:gd name="connsiteX2" fmla="*/ 609447 w 609447"/>
                <a:gd name="connsiteY2" fmla="*/ 6858000 h 6858000"/>
                <a:gd name="connsiteX3" fmla="*/ 0 w 609447"/>
                <a:gd name="connsiteY3" fmla="*/ 6858000 h 6858000"/>
                <a:gd name="connsiteX4" fmla="*/ 0 w 609447"/>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447" h="6858000">
                  <a:moveTo>
                    <a:pt x="0" y="0"/>
                  </a:moveTo>
                  <a:lnTo>
                    <a:pt x="609447" y="0"/>
                  </a:lnTo>
                  <a:lnTo>
                    <a:pt x="609447" y="6858000"/>
                  </a:lnTo>
                  <a:lnTo>
                    <a:pt x="0" y="6858000"/>
                  </a:lnTo>
                  <a:lnTo>
                    <a:pt x="0" y="0"/>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992" dirty="0">
                <a:solidFill>
                  <a:schemeClr val="tx1"/>
                </a:solidFill>
                <a:latin typeface="+mn-lt"/>
              </a:endParaRPr>
            </a:p>
          </p:txBody>
        </p:sp>
        <p:sp>
          <p:nvSpPr>
            <p:cNvPr id="91" name="Freeform: Shape 90">
              <a:extLst>
                <a:ext uri="{FF2B5EF4-FFF2-40B4-BE49-F238E27FC236}">
                  <a16:creationId xmlns:a16="http://schemas.microsoft.com/office/drawing/2014/main" id="{0F1D4F54-A5B6-4B8F-BA1C-9796B50D71E8}"/>
                </a:ext>
              </a:extLst>
            </p:cNvPr>
            <p:cNvSpPr/>
            <p:nvPr userDrawn="1"/>
          </p:nvSpPr>
          <p:spPr bwMode="blackGray">
            <a:xfrm>
              <a:off x="11027826" y="0"/>
              <a:ext cx="609438" cy="6858000"/>
            </a:xfrm>
            <a:custGeom>
              <a:avLst/>
              <a:gdLst>
                <a:gd name="connsiteX0" fmla="*/ 0 w 609438"/>
                <a:gd name="connsiteY0" fmla="*/ 0 h 6858000"/>
                <a:gd name="connsiteX1" fmla="*/ 609438 w 609438"/>
                <a:gd name="connsiteY1" fmla="*/ 0 h 6858000"/>
                <a:gd name="connsiteX2" fmla="*/ 609438 w 609438"/>
                <a:gd name="connsiteY2" fmla="*/ 6858000 h 6858000"/>
                <a:gd name="connsiteX3" fmla="*/ 0 w 609438"/>
                <a:gd name="connsiteY3" fmla="*/ 6858000 h 6858000"/>
                <a:gd name="connsiteX4" fmla="*/ 0 w 609438"/>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438" h="6858000">
                  <a:moveTo>
                    <a:pt x="0" y="0"/>
                  </a:moveTo>
                  <a:lnTo>
                    <a:pt x="609438" y="0"/>
                  </a:lnTo>
                  <a:lnTo>
                    <a:pt x="609438" y="6858000"/>
                  </a:lnTo>
                  <a:lnTo>
                    <a:pt x="0" y="6858000"/>
                  </a:lnTo>
                  <a:lnTo>
                    <a:pt x="0" y="0"/>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992" dirty="0">
                <a:solidFill>
                  <a:schemeClr val="tx1"/>
                </a:solidFill>
                <a:latin typeface="+mn-lt"/>
              </a:endParaRPr>
            </a:p>
          </p:txBody>
        </p:sp>
        <p:sp>
          <p:nvSpPr>
            <p:cNvPr id="92" name="Freeform: Shape 91">
              <a:extLst>
                <a:ext uri="{FF2B5EF4-FFF2-40B4-BE49-F238E27FC236}">
                  <a16:creationId xmlns:a16="http://schemas.microsoft.com/office/drawing/2014/main" id="{D3E1AF58-F8BD-4C35-B17B-FF474AC07207}"/>
                </a:ext>
              </a:extLst>
            </p:cNvPr>
            <p:cNvSpPr/>
            <p:nvPr userDrawn="1"/>
          </p:nvSpPr>
          <p:spPr bwMode="blackGray">
            <a:xfrm>
              <a:off x="554736" y="0"/>
              <a:ext cx="609448" cy="6858000"/>
            </a:xfrm>
            <a:custGeom>
              <a:avLst/>
              <a:gdLst>
                <a:gd name="connsiteX0" fmla="*/ 0 w 609448"/>
                <a:gd name="connsiteY0" fmla="*/ 0 h 6858000"/>
                <a:gd name="connsiteX1" fmla="*/ 609448 w 609448"/>
                <a:gd name="connsiteY1" fmla="*/ 0 h 6858000"/>
                <a:gd name="connsiteX2" fmla="*/ 609448 w 609448"/>
                <a:gd name="connsiteY2" fmla="*/ 6858000 h 6858000"/>
                <a:gd name="connsiteX3" fmla="*/ 0 w 609448"/>
                <a:gd name="connsiteY3" fmla="*/ 6858000 h 6858000"/>
                <a:gd name="connsiteX4" fmla="*/ 0 w 609448"/>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448" h="6858000">
                  <a:moveTo>
                    <a:pt x="0" y="0"/>
                  </a:moveTo>
                  <a:lnTo>
                    <a:pt x="609448" y="0"/>
                  </a:lnTo>
                  <a:lnTo>
                    <a:pt x="609448" y="6858000"/>
                  </a:lnTo>
                  <a:lnTo>
                    <a:pt x="0" y="6858000"/>
                  </a:lnTo>
                  <a:lnTo>
                    <a:pt x="0" y="0"/>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992" dirty="0">
                <a:solidFill>
                  <a:schemeClr val="tx1"/>
                </a:solidFill>
                <a:latin typeface="+mn-lt"/>
              </a:endParaRPr>
            </a:p>
          </p:txBody>
        </p:sp>
        <p:cxnSp>
          <p:nvCxnSpPr>
            <p:cNvPr id="93" name="Straight Connector 92">
              <a:extLst>
                <a:ext uri="{FF2B5EF4-FFF2-40B4-BE49-F238E27FC236}">
                  <a16:creationId xmlns:a16="http://schemas.microsoft.com/office/drawing/2014/main" id="{F433238B-4167-4B9F-AD00-573B9904B268}"/>
                </a:ext>
              </a:extLst>
            </p:cNvPr>
            <p:cNvCxnSpPr/>
            <p:nvPr userDrawn="1"/>
          </p:nvCxnSpPr>
          <p:spPr bwMode="blackGray">
            <a:xfrm>
              <a:off x="0" y="621792"/>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94" name="Straight Connector 93">
              <a:extLst>
                <a:ext uri="{FF2B5EF4-FFF2-40B4-BE49-F238E27FC236}">
                  <a16:creationId xmlns:a16="http://schemas.microsoft.com/office/drawing/2014/main" id="{E9255B43-A6C1-44E1-AD76-0108E14CF1CF}"/>
                </a:ext>
              </a:extLst>
            </p:cNvPr>
            <p:cNvCxnSpPr/>
            <p:nvPr userDrawn="1"/>
          </p:nvCxnSpPr>
          <p:spPr bwMode="blackGray">
            <a:xfrm>
              <a:off x="0" y="310896"/>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95" name="Straight Connector 94">
              <a:extLst>
                <a:ext uri="{FF2B5EF4-FFF2-40B4-BE49-F238E27FC236}">
                  <a16:creationId xmlns:a16="http://schemas.microsoft.com/office/drawing/2014/main" id="{86976117-4103-48D7-A1A4-7B1F6EB39AF8}"/>
                </a:ext>
              </a:extLst>
            </p:cNvPr>
            <p:cNvCxnSpPr/>
            <p:nvPr userDrawn="1"/>
          </p:nvCxnSpPr>
          <p:spPr bwMode="blackGray">
            <a:xfrm>
              <a:off x="0" y="0"/>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96" name="Straight Connector 95">
              <a:extLst>
                <a:ext uri="{FF2B5EF4-FFF2-40B4-BE49-F238E27FC236}">
                  <a16:creationId xmlns:a16="http://schemas.microsoft.com/office/drawing/2014/main" id="{AD237E79-C954-4F5C-9467-568C2B01D61D}"/>
                </a:ext>
              </a:extLst>
            </p:cNvPr>
            <p:cNvCxnSpPr/>
            <p:nvPr userDrawn="1"/>
          </p:nvCxnSpPr>
          <p:spPr bwMode="blackGray">
            <a:xfrm>
              <a:off x="0" y="1243584"/>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97" name="Straight Connector 96">
              <a:extLst>
                <a:ext uri="{FF2B5EF4-FFF2-40B4-BE49-F238E27FC236}">
                  <a16:creationId xmlns:a16="http://schemas.microsoft.com/office/drawing/2014/main" id="{52C3CA5D-4381-498F-A12A-94E2357D48D3}"/>
                </a:ext>
              </a:extLst>
            </p:cNvPr>
            <p:cNvCxnSpPr/>
            <p:nvPr userDrawn="1"/>
          </p:nvCxnSpPr>
          <p:spPr bwMode="blackGray">
            <a:xfrm>
              <a:off x="0" y="932688"/>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98" name="Straight Connector 97">
              <a:extLst>
                <a:ext uri="{FF2B5EF4-FFF2-40B4-BE49-F238E27FC236}">
                  <a16:creationId xmlns:a16="http://schemas.microsoft.com/office/drawing/2014/main" id="{CA4E24DD-F3D4-4376-8AB6-A07DA4314FF3}"/>
                </a:ext>
              </a:extLst>
            </p:cNvPr>
            <p:cNvCxnSpPr/>
            <p:nvPr userDrawn="1"/>
          </p:nvCxnSpPr>
          <p:spPr bwMode="blackGray">
            <a:xfrm>
              <a:off x="0" y="1865376"/>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99" name="Straight Connector 98">
              <a:extLst>
                <a:ext uri="{FF2B5EF4-FFF2-40B4-BE49-F238E27FC236}">
                  <a16:creationId xmlns:a16="http://schemas.microsoft.com/office/drawing/2014/main" id="{D5DC4754-8578-491E-A0FF-64F47384863A}"/>
                </a:ext>
              </a:extLst>
            </p:cNvPr>
            <p:cNvCxnSpPr/>
            <p:nvPr userDrawn="1"/>
          </p:nvCxnSpPr>
          <p:spPr bwMode="blackGray">
            <a:xfrm>
              <a:off x="0" y="1554480"/>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00" name="Straight Connector 99">
              <a:extLst>
                <a:ext uri="{FF2B5EF4-FFF2-40B4-BE49-F238E27FC236}">
                  <a16:creationId xmlns:a16="http://schemas.microsoft.com/office/drawing/2014/main" id="{6984F9AF-FC24-4244-B2B7-556836286B42}"/>
                </a:ext>
              </a:extLst>
            </p:cNvPr>
            <p:cNvCxnSpPr/>
            <p:nvPr userDrawn="1"/>
          </p:nvCxnSpPr>
          <p:spPr bwMode="blackGray">
            <a:xfrm>
              <a:off x="0" y="2487168"/>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01" name="Straight Connector 100">
              <a:extLst>
                <a:ext uri="{FF2B5EF4-FFF2-40B4-BE49-F238E27FC236}">
                  <a16:creationId xmlns:a16="http://schemas.microsoft.com/office/drawing/2014/main" id="{BBE39F50-755A-4A28-9262-956D50B5BDF8}"/>
                </a:ext>
              </a:extLst>
            </p:cNvPr>
            <p:cNvCxnSpPr/>
            <p:nvPr userDrawn="1"/>
          </p:nvCxnSpPr>
          <p:spPr bwMode="blackGray">
            <a:xfrm>
              <a:off x="0" y="2176272"/>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02" name="Straight Connector 101">
              <a:extLst>
                <a:ext uri="{FF2B5EF4-FFF2-40B4-BE49-F238E27FC236}">
                  <a16:creationId xmlns:a16="http://schemas.microsoft.com/office/drawing/2014/main" id="{CFFE806D-C6EC-4A6A-A604-0951250AC780}"/>
                </a:ext>
              </a:extLst>
            </p:cNvPr>
            <p:cNvCxnSpPr/>
            <p:nvPr userDrawn="1"/>
          </p:nvCxnSpPr>
          <p:spPr bwMode="blackGray">
            <a:xfrm>
              <a:off x="0" y="3108960"/>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03" name="Straight Connector 102">
              <a:extLst>
                <a:ext uri="{FF2B5EF4-FFF2-40B4-BE49-F238E27FC236}">
                  <a16:creationId xmlns:a16="http://schemas.microsoft.com/office/drawing/2014/main" id="{584ED4C1-CE4B-4983-BA97-346408DC67CE}"/>
                </a:ext>
              </a:extLst>
            </p:cNvPr>
            <p:cNvCxnSpPr/>
            <p:nvPr userDrawn="1"/>
          </p:nvCxnSpPr>
          <p:spPr bwMode="blackGray">
            <a:xfrm>
              <a:off x="0" y="2798064"/>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04" name="Straight Connector 103">
              <a:extLst>
                <a:ext uri="{FF2B5EF4-FFF2-40B4-BE49-F238E27FC236}">
                  <a16:creationId xmlns:a16="http://schemas.microsoft.com/office/drawing/2014/main" id="{2C71EB62-716E-4C9B-AF43-BD800A252535}"/>
                </a:ext>
              </a:extLst>
            </p:cNvPr>
            <p:cNvCxnSpPr/>
            <p:nvPr userDrawn="1"/>
          </p:nvCxnSpPr>
          <p:spPr bwMode="blackGray">
            <a:xfrm>
              <a:off x="0" y="3730752"/>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05" name="Straight Connector 104">
              <a:extLst>
                <a:ext uri="{FF2B5EF4-FFF2-40B4-BE49-F238E27FC236}">
                  <a16:creationId xmlns:a16="http://schemas.microsoft.com/office/drawing/2014/main" id="{79D29CB2-8929-4A25-98AF-2BEB838CFADE}"/>
                </a:ext>
              </a:extLst>
            </p:cNvPr>
            <p:cNvCxnSpPr/>
            <p:nvPr userDrawn="1"/>
          </p:nvCxnSpPr>
          <p:spPr bwMode="blackGray">
            <a:xfrm>
              <a:off x="0" y="3419856"/>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07" name="Straight Connector 106">
              <a:extLst>
                <a:ext uri="{FF2B5EF4-FFF2-40B4-BE49-F238E27FC236}">
                  <a16:creationId xmlns:a16="http://schemas.microsoft.com/office/drawing/2014/main" id="{26555DD7-8F54-4055-98D9-803ECA4B000E}"/>
                </a:ext>
              </a:extLst>
            </p:cNvPr>
            <p:cNvCxnSpPr/>
            <p:nvPr userDrawn="1"/>
          </p:nvCxnSpPr>
          <p:spPr bwMode="blackGray">
            <a:xfrm>
              <a:off x="0" y="4352544"/>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08" name="Straight Connector 107">
              <a:extLst>
                <a:ext uri="{FF2B5EF4-FFF2-40B4-BE49-F238E27FC236}">
                  <a16:creationId xmlns:a16="http://schemas.microsoft.com/office/drawing/2014/main" id="{B2A8ED3D-1604-4356-8E79-C73DF5C07F87}"/>
                </a:ext>
              </a:extLst>
            </p:cNvPr>
            <p:cNvCxnSpPr/>
            <p:nvPr userDrawn="1"/>
          </p:nvCxnSpPr>
          <p:spPr bwMode="blackGray">
            <a:xfrm>
              <a:off x="0" y="4041648"/>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09" name="Straight Connector 108">
              <a:extLst>
                <a:ext uri="{FF2B5EF4-FFF2-40B4-BE49-F238E27FC236}">
                  <a16:creationId xmlns:a16="http://schemas.microsoft.com/office/drawing/2014/main" id="{59B3DA24-D2F6-4B96-A966-7778F0462788}"/>
                </a:ext>
              </a:extLst>
            </p:cNvPr>
            <p:cNvCxnSpPr/>
            <p:nvPr userDrawn="1"/>
          </p:nvCxnSpPr>
          <p:spPr bwMode="blackGray">
            <a:xfrm>
              <a:off x="0" y="4974336"/>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10" name="Straight Connector 109">
              <a:extLst>
                <a:ext uri="{FF2B5EF4-FFF2-40B4-BE49-F238E27FC236}">
                  <a16:creationId xmlns:a16="http://schemas.microsoft.com/office/drawing/2014/main" id="{5B2BC198-E061-43B5-8B72-9AECD4EF674C}"/>
                </a:ext>
              </a:extLst>
            </p:cNvPr>
            <p:cNvCxnSpPr/>
            <p:nvPr userDrawn="1"/>
          </p:nvCxnSpPr>
          <p:spPr bwMode="blackGray">
            <a:xfrm>
              <a:off x="0" y="4663440"/>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11" name="Straight Connector 110">
              <a:extLst>
                <a:ext uri="{FF2B5EF4-FFF2-40B4-BE49-F238E27FC236}">
                  <a16:creationId xmlns:a16="http://schemas.microsoft.com/office/drawing/2014/main" id="{5CBD1AA7-CC60-49B9-AAED-95002306B6DB}"/>
                </a:ext>
              </a:extLst>
            </p:cNvPr>
            <p:cNvCxnSpPr/>
            <p:nvPr userDrawn="1"/>
          </p:nvCxnSpPr>
          <p:spPr bwMode="blackGray">
            <a:xfrm>
              <a:off x="0" y="5596128"/>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12" name="Straight Connector 111">
              <a:extLst>
                <a:ext uri="{FF2B5EF4-FFF2-40B4-BE49-F238E27FC236}">
                  <a16:creationId xmlns:a16="http://schemas.microsoft.com/office/drawing/2014/main" id="{B6CFC690-A932-420E-8641-E0D4F1D14F71}"/>
                </a:ext>
              </a:extLst>
            </p:cNvPr>
            <p:cNvCxnSpPr/>
            <p:nvPr userDrawn="1"/>
          </p:nvCxnSpPr>
          <p:spPr bwMode="blackGray">
            <a:xfrm>
              <a:off x="0" y="5285232"/>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13" name="Straight Connector 112">
              <a:extLst>
                <a:ext uri="{FF2B5EF4-FFF2-40B4-BE49-F238E27FC236}">
                  <a16:creationId xmlns:a16="http://schemas.microsoft.com/office/drawing/2014/main" id="{981262C0-EBF5-4D95-9E2E-78B7BE1D5F8F}"/>
                </a:ext>
              </a:extLst>
            </p:cNvPr>
            <p:cNvCxnSpPr/>
            <p:nvPr userDrawn="1"/>
          </p:nvCxnSpPr>
          <p:spPr bwMode="blackGray">
            <a:xfrm>
              <a:off x="0" y="6217920"/>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14" name="Straight Connector 113">
              <a:extLst>
                <a:ext uri="{FF2B5EF4-FFF2-40B4-BE49-F238E27FC236}">
                  <a16:creationId xmlns:a16="http://schemas.microsoft.com/office/drawing/2014/main" id="{72412145-9F02-45F4-8A1F-4109B09DA77F}"/>
                </a:ext>
              </a:extLst>
            </p:cNvPr>
            <p:cNvCxnSpPr/>
            <p:nvPr userDrawn="1"/>
          </p:nvCxnSpPr>
          <p:spPr bwMode="blackGray">
            <a:xfrm>
              <a:off x="0" y="5907024"/>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15" name="Straight Connector 114">
              <a:extLst>
                <a:ext uri="{FF2B5EF4-FFF2-40B4-BE49-F238E27FC236}">
                  <a16:creationId xmlns:a16="http://schemas.microsoft.com/office/drawing/2014/main" id="{4EFB458C-651C-47B0-830C-DFC18029EB15}"/>
                </a:ext>
              </a:extLst>
            </p:cNvPr>
            <p:cNvCxnSpPr/>
            <p:nvPr userDrawn="1"/>
          </p:nvCxnSpPr>
          <p:spPr bwMode="blackGray">
            <a:xfrm>
              <a:off x="0" y="6528816"/>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16" name="Straight Connector 115">
              <a:extLst>
                <a:ext uri="{FF2B5EF4-FFF2-40B4-BE49-F238E27FC236}">
                  <a16:creationId xmlns:a16="http://schemas.microsoft.com/office/drawing/2014/main" id="{275A12CE-1B9C-467B-A41F-63B02D949AF6}"/>
                </a:ext>
              </a:extLst>
            </p:cNvPr>
            <p:cNvCxnSpPr/>
            <p:nvPr userDrawn="1"/>
          </p:nvCxnSpPr>
          <p:spPr bwMode="blackGray">
            <a:xfrm>
              <a:off x="0" y="777240"/>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17" name="Straight Connector 116">
              <a:extLst>
                <a:ext uri="{FF2B5EF4-FFF2-40B4-BE49-F238E27FC236}">
                  <a16:creationId xmlns:a16="http://schemas.microsoft.com/office/drawing/2014/main" id="{CE166A7E-724C-41B9-B1E3-C18068EECF0D}"/>
                </a:ext>
              </a:extLst>
            </p:cNvPr>
            <p:cNvCxnSpPr/>
            <p:nvPr userDrawn="1"/>
          </p:nvCxnSpPr>
          <p:spPr bwMode="blackGray">
            <a:xfrm>
              <a:off x="0" y="466344"/>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18" name="Straight Connector 117">
              <a:extLst>
                <a:ext uri="{FF2B5EF4-FFF2-40B4-BE49-F238E27FC236}">
                  <a16:creationId xmlns:a16="http://schemas.microsoft.com/office/drawing/2014/main" id="{4A628A8A-2AC5-47F3-84EC-7B44237EC8C4}"/>
                </a:ext>
              </a:extLst>
            </p:cNvPr>
            <p:cNvCxnSpPr/>
            <p:nvPr userDrawn="1"/>
          </p:nvCxnSpPr>
          <p:spPr bwMode="blackGray">
            <a:xfrm>
              <a:off x="0" y="155448"/>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19" name="Straight Connector 118">
              <a:extLst>
                <a:ext uri="{FF2B5EF4-FFF2-40B4-BE49-F238E27FC236}">
                  <a16:creationId xmlns:a16="http://schemas.microsoft.com/office/drawing/2014/main" id="{B89EEAE6-AB58-4DA0-97B7-5ED0B4FB66F7}"/>
                </a:ext>
              </a:extLst>
            </p:cNvPr>
            <p:cNvCxnSpPr/>
            <p:nvPr userDrawn="1"/>
          </p:nvCxnSpPr>
          <p:spPr bwMode="blackGray">
            <a:xfrm>
              <a:off x="0" y="1399032"/>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20" name="Straight Connector 119">
              <a:extLst>
                <a:ext uri="{FF2B5EF4-FFF2-40B4-BE49-F238E27FC236}">
                  <a16:creationId xmlns:a16="http://schemas.microsoft.com/office/drawing/2014/main" id="{9973091C-4F57-45F5-9278-A5495574B244}"/>
                </a:ext>
              </a:extLst>
            </p:cNvPr>
            <p:cNvCxnSpPr/>
            <p:nvPr userDrawn="1"/>
          </p:nvCxnSpPr>
          <p:spPr bwMode="blackGray">
            <a:xfrm>
              <a:off x="0" y="1088136"/>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21" name="Straight Connector 120">
              <a:extLst>
                <a:ext uri="{FF2B5EF4-FFF2-40B4-BE49-F238E27FC236}">
                  <a16:creationId xmlns:a16="http://schemas.microsoft.com/office/drawing/2014/main" id="{013782DF-D3CE-43BC-B089-7657B3CC9E4F}"/>
                </a:ext>
              </a:extLst>
            </p:cNvPr>
            <p:cNvCxnSpPr/>
            <p:nvPr userDrawn="1"/>
          </p:nvCxnSpPr>
          <p:spPr bwMode="blackGray">
            <a:xfrm>
              <a:off x="0" y="2020824"/>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22" name="Straight Connector 121">
              <a:extLst>
                <a:ext uri="{FF2B5EF4-FFF2-40B4-BE49-F238E27FC236}">
                  <a16:creationId xmlns:a16="http://schemas.microsoft.com/office/drawing/2014/main" id="{B40E03DB-D3B5-4ED2-94F1-18B05EF36E60}"/>
                </a:ext>
              </a:extLst>
            </p:cNvPr>
            <p:cNvCxnSpPr/>
            <p:nvPr userDrawn="1"/>
          </p:nvCxnSpPr>
          <p:spPr bwMode="blackGray">
            <a:xfrm>
              <a:off x="0" y="1709928"/>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23" name="Straight Connector 122">
              <a:extLst>
                <a:ext uri="{FF2B5EF4-FFF2-40B4-BE49-F238E27FC236}">
                  <a16:creationId xmlns:a16="http://schemas.microsoft.com/office/drawing/2014/main" id="{283FFB0A-CBFF-4BBE-BC87-0A2AF4284576}"/>
                </a:ext>
              </a:extLst>
            </p:cNvPr>
            <p:cNvCxnSpPr/>
            <p:nvPr userDrawn="1"/>
          </p:nvCxnSpPr>
          <p:spPr bwMode="blackGray">
            <a:xfrm>
              <a:off x="0" y="2642616"/>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24" name="Straight Connector 123">
              <a:extLst>
                <a:ext uri="{FF2B5EF4-FFF2-40B4-BE49-F238E27FC236}">
                  <a16:creationId xmlns:a16="http://schemas.microsoft.com/office/drawing/2014/main" id="{6D5A634C-FA6D-4F49-AAD5-BBCE990D4748}"/>
                </a:ext>
              </a:extLst>
            </p:cNvPr>
            <p:cNvCxnSpPr/>
            <p:nvPr userDrawn="1"/>
          </p:nvCxnSpPr>
          <p:spPr bwMode="blackGray">
            <a:xfrm>
              <a:off x="0" y="2331720"/>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25" name="Straight Connector 124">
              <a:extLst>
                <a:ext uri="{FF2B5EF4-FFF2-40B4-BE49-F238E27FC236}">
                  <a16:creationId xmlns:a16="http://schemas.microsoft.com/office/drawing/2014/main" id="{B205ED71-0851-4E0C-A163-BC3D3039E671}"/>
                </a:ext>
              </a:extLst>
            </p:cNvPr>
            <p:cNvCxnSpPr/>
            <p:nvPr userDrawn="1"/>
          </p:nvCxnSpPr>
          <p:spPr bwMode="blackGray">
            <a:xfrm>
              <a:off x="0" y="3264408"/>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26" name="Straight Connector 125">
              <a:extLst>
                <a:ext uri="{FF2B5EF4-FFF2-40B4-BE49-F238E27FC236}">
                  <a16:creationId xmlns:a16="http://schemas.microsoft.com/office/drawing/2014/main" id="{715526AD-CEE9-474C-A9A5-D49A5346A930}"/>
                </a:ext>
              </a:extLst>
            </p:cNvPr>
            <p:cNvCxnSpPr/>
            <p:nvPr userDrawn="1"/>
          </p:nvCxnSpPr>
          <p:spPr bwMode="blackGray">
            <a:xfrm>
              <a:off x="0" y="2953512"/>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27" name="Straight Connector 126">
              <a:extLst>
                <a:ext uri="{FF2B5EF4-FFF2-40B4-BE49-F238E27FC236}">
                  <a16:creationId xmlns:a16="http://schemas.microsoft.com/office/drawing/2014/main" id="{E7BD9B20-C7BC-413A-A578-C3FF8BEBBDC0}"/>
                </a:ext>
              </a:extLst>
            </p:cNvPr>
            <p:cNvCxnSpPr/>
            <p:nvPr userDrawn="1"/>
          </p:nvCxnSpPr>
          <p:spPr bwMode="blackGray">
            <a:xfrm>
              <a:off x="0" y="3886200"/>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28" name="Straight Connector 127">
              <a:extLst>
                <a:ext uri="{FF2B5EF4-FFF2-40B4-BE49-F238E27FC236}">
                  <a16:creationId xmlns:a16="http://schemas.microsoft.com/office/drawing/2014/main" id="{A981CE9B-6327-4D32-B970-04D7EC41EE89}"/>
                </a:ext>
              </a:extLst>
            </p:cNvPr>
            <p:cNvCxnSpPr/>
            <p:nvPr userDrawn="1"/>
          </p:nvCxnSpPr>
          <p:spPr bwMode="blackGray">
            <a:xfrm>
              <a:off x="0" y="3575304"/>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29" name="Straight Connector 128">
              <a:extLst>
                <a:ext uri="{FF2B5EF4-FFF2-40B4-BE49-F238E27FC236}">
                  <a16:creationId xmlns:a16="http://schemas.microsoft.com/office/drawing/2014/main" id="{E8F3FFC1-0364-4801-813A-54371A2C43DA}"/>
                </a:ext>
              </a:extLst>
            </p:cNvPr>
            <p:cNvCxnSpPr/>
            <p:nvPr userDrawn="1"/>
          </p:nvCxnSpPr>
          <p:spPr bwMode="blackGray">
            <a:xfrm>
              <a:off x="0" y="4507992"/>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30" name="Straight Connector 129">
              <a:extLst>
                <a:ext uri="{FF2B5EF4-FFF2-40B4-BE49-F238E27FC236}">
                  <a16:creationId xmlns:a16="http://schemas.microsoft.com/office/drawing/2014/main" id="{5606A9C3-FEED-4F52-B442-5009E3F7B54C}"/>
                </a:ext>
              </a:extLst>
            </p:cNvPr>
            <p:cNvCxnSpPr/>
            <p:nvPr userDrawn="1"/>
          </p:nvCxnSpPr>
          <p:spPr bwMode="blackGray">
            <a:xfrm>
              <a:off x="0" y="4197096"/>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31" name="Straight Connector 130">
              <a:extLst>
                <a:ext uri="{FF2B5EF4-FFF2-40B4-BE49-F238E27FC236}">
                  <a16:creationId xmlns:a16="http://schemas.microsoft.com/office/drawing/2014/main" id="{9DAE2C86-BAE6-47A1-94B1-327465587DE7}"/>
                </a:ext>
              </a:extLst>
            </p:cNvPr>
            <p:cNvCxnSpPr/>
            <p:nvPr userDrawn="1"/>
          </p:nvCxnSpPr>
          <p:spPr bwMode="blackGray">
            <a:xfrm>
              <a:off x="0" y="5129784"/>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32" name="Straight Connector 131">
              <a:extLst>
                <a:ext uri="{FF2B5EF4-FFF2-40B4-BE49-F238E27FC236}">
                  <a16:creationId xmlns:a16="http://schemas.microsoft.com/office/drawing/2014/main" id="{A9686103-ADA6-4E1A-817A-E71466AE209B}"/>
                </a:ext>
              </a:extLst>
            </p:cNvPr>
            <p:cNvCxnSpPr/>
            <p:nvPr userDrawn="1"/>
          </p:nvCxnSpPr>
          <p:spPr bwMode="blackGray">
            <a:xfrm>
              <a:off x="0" y="4818888"/>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33" name="Straight Connector 132">
              <a:extLst>
                <a:ext uri="{FF2B5EF4-FFF2-40B4-BE49-F238E27FC236}">
                  <a16:creationId xmlns:a16="http://schemas.microsoft.com/office/drawing/2014/main" id="{BBD273DE-C35C-4DA9-96B1-DDB7F800252C}"/>
                </a:ext>
              </a:extLst>
            </p:cNvPr>
            <p:cNvCxnSpPr/>
            <p:nvPr userDrawn="1"/>
          </p:nvCxnSpPr>
          <p:spPr bwMode="blackGray">
            <a:xfrm>
              <a:off x="0" y="5751576"/>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34" name="Straight Connector 133">
              <a:extLst>
                <a:ext uri="{FF2B5EF4-FFF2-40B4-BE49-F238E27FC236}">
                  <a16:creationId xmlns:a16="http://schemas.microsoft.com/office/drawing/2014/main" id="{D9A7DF1D-083E-42BB-91EA-4E30FEA625A2}"/>
                </a:ext>
              </a:extLst>
            </p:cNvPr>
            <p:cNvCxnSpPr/>
            <p:nvPr userDrawn="1"/>
          </p:nvCxnSpPr>
          <p:spPr bwMode="blackGray">
            <a:xfrm>
              <a:off x="0" y="5440680"/>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35" name="Straight Connector 134">
              <a:extLst>
                <a:ext uri="{FF2B5EF4-FFF2-40B4-BE49-F238E27FC236}">
                  <a16:creationId xmlns:a16="http://schemas.microsoft.com/office/drawing/2014/main" id="{2D0D1604-79C2-46BE-9905-D864D0ECFE20}"/>
                </a:ext>
              </a:extLst>
            </p:cNvPr>
            <p:cNvCxnSpPr/>
            <p:nvPr userDrawn="1"/>
          </p:nvCxnSpPr>
          <p:spPr bwMode="blackGray">
            <a:xfrm>
              <a:off x="0" y="6373368"/>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36" name="Straight Connector 135">
              <a:extLst>
                <a:ext uri="{FF2B5EF4-FFF2-40B4-BE49-F238E27FC236}">
                  <a16:creationId xmlns:a16="http://schemas.microsoft.com/office/drawing/2014/main" id="{B7B9FA60-E80E-4FE7-BB67-028805A248EE}"/>
                </a:ext>
              </a:extLst>
            </p:cNvPr>
            <p:cNvCxnSpPr/>
            <p:nvPr userDrawn="1"/>
          </p:nvCxnSpPr>
          <p:spPr bwMode="blackGray">
            <a:xfrm>
              <a:off x="0" y="6062472"/>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37" name="Straight Connector 136">
              <a:extLst>
                <a:ext uri="{FF2B5EF4-FFF2-40B4-BE49-F238E27FC236}">
                  <a16:creationId xmlns:a16="http://schemas.microsoft.com/office/drawing/2014/main" id="{102F5688-0147-4CC6-8FB3-67034979720D}"/>
                </a:ext>
              </a:extLst>
            </p:cNvPr>
            <p:cNvCxnSpPr/>
            <p:nvPr userDrawn="1"/>
          </p:nvCxnSpPr>
          <p:spPr bwMode="blackGray">
            <a:xfrm>
              <a:off x="0" y="6684264"/>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sp>
          <p:nvSpPr>
            <p:cNvPr id="138" name="main body box">
              <a:extLst>
                <a:ext uri="{FF2B5EF4-FFF2-40B4-BE49-F238E27FC236}">
                  <a16:creationId xmlns:a16="http://schemas.microsoft.com/office/drawing/2014/main" id="{3AB62359-B582-4196-8266-DC8ADBA988F4}"/>
                </a:ext>
              </a:extLst>
            </p:cNvPr>
            <p:cNvSpPr/>
            <p:nvPr userDrawn="1"/>
          </p:nvSpPr>
          <p:spPr bwMode="blackGray">
            <a:xfrm>
              <a:off x="554736" y="1709928"/>
              <a:ext cx="11082528" cy="4507992"/>
            </a:xfrm>
            <a:prstGeom prst="rect">
              <a:avLst/>
            </a:prstGeom>
            <a:noFill/>
            <a:ln w="12700">
              <a:solidFill>
                <a:srgbClr val="19D3C5">
                  <a:alpha val="50000"/>
                </a:srgbClr>
              </a:solidFill>
            </a:ln>
          </p:spPr>
          <p:txBody>
            <a:bodyPr vert="horz" wrap="square" lIns="68572" tIns="34286" rIns="68572" bIns="34286" numCol="1" anchor="t" anchorCtr="0" compatLnSpc="1">
              <a:prstTxWarp prst="textNoShape">
                <a:avLst/>
              </a:prstTxWarp>
              <a:noAutofit/>
            </a:bodyPr>
            <a:lstStyle/>
            <a:p>
              <a:endParaRPr lang="en-US" sz="992" dirty="0">
                <a:solidFill>
                  <a:schemeClr val="tx1"/>
                </a:solidFill>
                <a:latin typeface="+mn-lt"/>
              </a:endParaRPr>
            </a:p>
          </p:txBody>
        </p:sp>
        <p:cxnSp>
          <p:nvCxnSpPr>
            <p:cNvPr id="139" name="Straight Connector 138">
              <a:extLst>
                <a:ext uri="{FF2B5EF4-FFF2-40B4-BE49-F238E27FC236}">
                  <a16:creationId xmlns:a16="http://schemas.microsoft.com/office/drawing/2014/main" id="{3D738849-8295-4057-B044-0B0E80C1C3DA}"/>
                </a:ext>
              </a:extLst>
            </p:cNvPr>
            <p:cNvCxnSpPr/>
            <p:nvPr userDrawn="1"/>
          </p:nvCxnSpPr>
          <p:spPr bwMode="blackGray">
            <a:xfrm>
              <a:off x="554736" y="2177796"/>
              <a:ext cx="11082528" cy="0"/>
            </a:xfrm>
            <a:prstGeom prst="line">
              <a:avLst/>
            </a:prstGeom>
            <a:noFill/>
            <a:ln w="12700">
              <a:solidFill>
                <a:srgbClr val="19D3C5">
                  <a:alpha val="50000"/>
                </a:srgbClr>
              </a:solidFill>
            </a:ln>
          </p:spPr>
        </p:cxnSp>
        <p:cxnSp>
          <p:nvCxnSpPr>
            <p:cNvPr id="140" name="Straight Connector 139">
              <a:extLst>
                <a:ext uri="{FF2B5EF4-FFF2-40B4-BE49-F238E27FC236}">
                  <a16:creationId xmlns:a16="http://schemas.microsoft.com/office/drawing/2014/main" id="{81361245-226A-4BA1-8B7C-025011F07E2A}"/>
                </a:ext>
              </a:extLst>
            </p:cNvPr>
            <p:cNvCxnSpPr/>
            <p:nvPr userDrawn="1"/>
          </p:nvCxnSpPr>
          <p:spPr bwMode="blackGray">
            <a:xfrm>
              <a:off x="554736" y="1711453"/>
              <a:ext cx="11082528" cy="0"/>
            </a:xfrm>
            <a:prstGeom prst="line">
              <a:avLst/>
            </a:prstGeom>
            <a:noFill/>
            <a:ln w="12700">
              <a:solidFill>
                <a:srgbClr val="19D3C5">
                  <a:alpha val="50000"/>
                </a:srgbClr>
              </a:solidFill>
            </a:ln>
          </p:spPr>
        </p:cxnSp>
      </p:grpSp>
      <p:sp>
        <p:nvSpPr>
          <p:cNvPr id="163" name="Sticker" hidden="1">
            <a:extLst>
              <a:ext uri="{FF2B5EF4-FFF2-40B4-BE49-F238E27FC236}">
                <a16:creationId xmlns:a16="http://schemas.microsoft.com/office/drawing/2014/main" id="{F4B31D41-9E38-4C47-B14A-953F41CF2048}"/>
              </a:ext>
            </a:extLst>
          </p:cNvPr>
          <p:cNvSpPr txBox="1"/>
          <p:nvPr userDrawn="1"/>
        </p:nvSpPr>
        <p:spPr>
          <a:xfrm>
            <a:off x="416052" y="834828"/>
            <a:ext cx="450444" cy="123111"/>
          </a:xfrm>
          <a:prstGeom prst="rect">
            <a:avLst/>
          </a:prstGeom>
          <a:noFill/>
          <a:ln w="6350">
            <a:noFill/>
            <a:miter lim="800000"/>
          </a:ln>
        </p:spPr>
        <p:txBody>
          <a:bodyPr vert="horz" wrap="none" lIns="0" tIns="0" rIns="0" bIns="0" rtlCol="0">
            <a:spAutoFit/>
          </a:bodyPr>
          <a:lstStyle>
            <a:defPPr>
              <a:defRPr lang="en-US"/>
            </a:defPPr>
            <a:lvl1pPr>
              <a:spcBef>
                <a:spcPts val="300"/>
              </a:spcBef>
              <a:spcAft>
                <a:spcPts val="300"/>
              </a:spcAft>
              <a:buNone/>
              <a:defRPr sz="800" b="1" cap="all" baseline="0"/>
            </a:lvl1pPr>
          </a:lstStyle>
          <a:p>
            <a:pPr lvl="0"/>
            <a:r>
              <a:rPr lang="en-US" dirty="0"/>
              <a:t>STICKER</a:t>
            </a:r>
          </a:p>
        </p:txBody>
      </p:sp>
      <p:sp>
        <p:nvSpPr>
          <p:cNvPr id="155" name="ACET" hidden="1">
            <a:extLst>
              <a:ext uri="{FF2B5EF4-FFF2-40B4-BE49-F238E27FC236}">
                <a16:creationId xmlns:a16="http://schemas.microsoft.com/office/drawing/2014/main" id="{6FC9F96D-D74F-4064-BE66-104F69CCE92E}"/>
              </a:ext>
            </a:extLst>
          </p:cNvPr>
          <p:cNvSpPr txBox="1"/>
          <p:nvPr userDrawn="1">
            <p:custDataLst>
              <p:tags r:id="rId21"/>
            </p:custDataLst>
          </p:nvPr>
        </p:nvSpPr>
        <p:spPr>
          <a:xfrm>
            <a:off x="415925" y="2133599"/>
            <a:ext cx="3049253" cy="507831"/>
          </a:xfrm>
          <a:prstGeom prst="rect">
            <a:avLst/>
          </a:prstGeom>
        </p:spPr>
        <p:txBody>
          <a:bodyPr vert="horz" wrap="square" lIns="0" tIns="0" rIns="0" bIns="0" rtlCol="0">
            <a:spAutoFit/>
          </a:bodyPr>
          <a:lstStyle>
            <a:defPPr>
              <a:defRPr lang="en-US"/>
            </a:defPPr>
            <a:lvl1pPr lvl="0" indent="0">
              <a:lnSpc>
                <a:spcPct val="100000"/>
              </a:lnSpc>
              <a:spcBef>
                <a:spcPts val="0"/>
              </a:spcBef>
              <a:spcAft>
                <a:spcPts val="600"/>
              </a:spcAft>
              <a:buFont typeface="Segoe UI" panose="020B0502040204020203" pitchFamily="34" charset="0"/>
              <a:buChar char="​"/>
              <a:defRPr sz="1600" b="1">
                <a:cs typeface="Arial" panose="020B0604020202020204" pitchFamily="34" charset="0"/>
              </a:defRPr>
            </a:lvl1pPr>
            <a:lvl2pPr marL="228600" lvl="1" indent="-225425">
              <a:lnSpc>
                <a:spcPct val="100000"/>
              </a:lnSpc>
              <a:spcBef>
                <a:spcPts val="0"/>
              </a:spcBef>
              <a:spcAft>
                <a:spcPts val="300"/>
              </a:spcAft>
              <a:buSzPct val="110000"/>
              <a:buFont typeface="Wingdings" panose="05000000000000000000" pitchFamily="2" charset="2"/>
              <a:buChar char=""/>
              <a:defRPr sz="1600"/>
            </a:lvl2pPr>
            <a:lvl3pPr marL="442913" lvl="2" indent="-214313">
              <a:lnSpc>
                <a:spcPct val="100000"/>
              </a:lnSpc>
              <a:spcBef>
                <a:spcPts val="0"/>
              </a:spcBef>
              <a:spcAft>
                <a:spcPts val="300"/>
              </a:spcAft>
              <a:buSzPct val="110000"/>
              <a:buFont typeface="Arial" panose="020B0604020202020204" pitchFamily="34" charset="0"/>
              <a:buChar char="‒"/>
              <a:defRPr sz="1600"/>
            </a:lvl3pPr>
            <a:lvl4pPr marL="598488" lvl="3" indent="-152400">
              <a:lnSpc>
                <a:spcPct val="100000"/>
              </a:lnSpc>
              <a:spcBef>
                <a:spcPts val="0"/>
              </a:spcBef>
              <a:spcAft>
                <a:spcPts val="300"/>
              </a:spcAft>
              <a:buFont typeface="Arial" panose="020B0604020202020204" pitchFamily="34" charset="0"/>
              <a:buChar char="•"/>
              <a:defRPr sz="1600"/>
            </a:lvl4pPr>
            <a:lvl5pPr marL="817563" lvl="4" indent="-147638">
              <a:lnSpc>
                <a:spcPct val="100000"/>
              </a:lnSpc>
              <a:spcBef>
                <a:spcPts val="0"/>
              </a:spcBef>
              <a:spcAft>
                <a:spcPts val="300"/>
              </a:spcAft>
              <a:buSzPct val="100000"/>
              <a:buFont typeface="Arial" panose="020B0604020202020204" pitchFamily="34" charset="0"/>
              <a:buChar char="̶"/>
              <a:defRPr sz="160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lvl="0"/>
            <a:r>
              <a:rPr lang="en-US" sz="1400" dirty="0"/>
              <a:t>Above Chart Exhibit Title</a:t>
            </a:r>
          </a:p>
          <a:p>
            <a:pPr lvl="0"/>
            <a:r>
              <a:rPr lang="en-US" sz="1400" b="0" dirty="0"/>
              <a:t>Unit of Measure</a:t>
            </a:r>
          </a:p>
        </p:txBody>
      </p:sp>
      <p:sp>
        <p:nvSpPr>
          <p:cNvPr id="4" name="Text Placeholder 3">
            <a:extLst>
              <a:ext uri="{FF2B5EF4-FFF2-40B4-BE49-F238E27FC236}">
                <a16:creationId xmlns:a16="http://schemas.microsoft.com/office/drawing/2014/main" id="{69BA02D5-5579-4386-BB2A-334ACD085CD5}"/>
              </a:ext>
            </a:extLst>
          </p:cNvPr>
          <p:cNvSpPr>
            <a:spLocks noGrp="1"/>
          </p:cNvSpPr>
          <p:nvPr>
            <p:ph type="body" idx="1"/>
          </p:nvPr>
        </p:nvSpPr>
        <p:spPr>
          <a:xfrm>
            <a:off x="415925" y="2155825"/>
            <a:ext cx="2168863" cy="1433726"/>
          </a:xfrm>
          <a:prstGeom prst="rect">
            <a:avLst/>
          </a:prstGeom>
        </p:spPr>
        <p:txBody>
          <a:bodyPr vert="horz" lIns="0" tIns="0" rIns="0" bIns="0" rtlCol="0">
            <a:sp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grpSp>
        <p:nvGrpSpPr>
          <p:cNvPr id="152" name="LegendBoxes" hidden="1">
            <a:extLst>
              <a:ext uri="{FF2B5EF4-FFF2-40B4-BE49-F238E27FC236}">
                <a16:creationId xmlns:a16="http://schemas.microsoft.com/office/drawing/2014/main" id="{963CCBC6-05DA-41C5-8A26-02B4B8294556}"/>
              </a:ext>
            </a:extLst>
          </p:cNvPr>
          <p:cNvGrpSpPr/>
          <p:nvPr userDrawn="1"/>
        </p:nvGrpSpPr>
        <p:grpSpPr>
          <a:xfrm>
            <a:off x="7892047" y="4396889"/>
            <a:ext cx="835901" cy="1686504"/>
            <a:chOff x="7756825" y="4379430"/>
            <a:chExt cx="835901" cy="1686504"/>
          </a:xfrm>
        </p:grpSpPr>
        <p:sp>
          <p:nvSpPr>
            <p:cNvPr id="153" name="RectangleLegend1">
              <a:extLst>
                <a:ext uri="{FF2B5EF4-FFF2-40B4-BE49-F238E27FC236}">
                  <a16:creationId xmlns:a16="http://schemas.microsoft.com/office/drawing/2014/main" id="{658AC4E5-B9F1-4DD2-A80F-DAC539F6EDF1}"/>
                </a:ext>
              </a:extLst>
            </p:cNvPr>
            <p:cNvSpPr/>
            <p:nvPr/>
          </p:nvSpPr>
          <p:spPr>
            <a:xfrm>
              <a:off x="7756825" y="4385399"/>
              <a:ext cx="172729" cy="172729"/>
            </a:xfrm>
            <a:prstGeom prst="rect">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200" dirty="0">
                <a:solidFill>
                  <a:schemeClr val="tx1"/>
                </a:solidFill>
              </a:endParaRPr>
            </a:p>
          </p:txBody>
        </p:sp>
        <p:sp>
          <p:nvSpPr>
            <p:cNvPr id="154" name="RectangleLegend2">
              <a:extLst>
                <a:ext uri="{FF2B5EF4-FFF2-40B4-BE49-F238E27FC236}">
                  <a16:creationId xmlns:a16="http://schemas.microsoft.com/office/drawing/2014/main" id="{B2384542-8C23-4E14-80D2-CA9F267323F0}"/>
                </a:ext>
              </a:extLst>
            </p:cNvPr>
            <p:cNvSpPr/>
            <p:nvPr/>
          </p:nvSpPr>
          <p:spPr>
            <a:xfrm>
              <a:off x="7756825" y="4764897"/>
              <a:ext cx="172729" cy="172729"/>
            </a:xfrm>
            <a:prstGeom prst="rect">
              <a:avLst/>
            </a:prstGeom>
            <a:solidFill>
              <a:schemeClr val="accent2"/>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200" dirty="0">
                <a:solidFill>
                  <a:schemeClr val="tx1"/>
                </a:solidFill>
              </a:endParaRPr>
            </a:p>
          </p:txBody>
        </p:sp>
        <p:sp>
          <p:nvSpPr>
            <p:cNvPr id="164" name="RectangleLegend3">
              <a:extLst>
                <a:ext uri="{FF2B5EF4-FFF2-40B4-BE49-F238E27FC236}">
                  <a16:creationId xmlns:a16="http://schemas.microsoft.com/office/drawing/2014/main" id="{060EF611-D1B1-4A78-8D88-DC9E2B83640A}"/>
                </a:ext>
              </a:extLst>
            </p:cNvPr>
            <p:cNvSpPr/>
            <p:nvPr/>
          </p:nvSpPr>
          <p:spPr>
            <a:xfrm>
              <a:off x="7756825" y="5138493"/>
              <a:ext cx="172729" cy="172729"/>
            </a:xfrm>
            <a:prstGeom prst="rect">
              <a:avLst/>
            </a:prstGeom>
            <a:solidFill>
              <a:schemeClr val="accent3"/>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200" dirty="0">
                <a:solidFill>
                  <a:schemeClr val="tx1"/>
                </a:solidFill>
              </a:endParaRPr>
            </a:p>
          </p:txBody>
        </p:sp>
        <p:sp>
          <p:nvSpPr>
            <p:cNvPr id="165" name="RectangleLegend4">
              <a:extLst>
                <a:ext uri="{FF2B5EF4-FFF2-40B4-BE49-F238E27FC236}">
                  <a16:creationId xmlns:a16="http://schemas.microsoft.com/office/drawing/2014/main" id="{E1613226-3F7F-4C55-A6C0-DD8251B844E6}"/>
                </a:ext>
              </a:extLst>
            </p:cNvPr>
            <p:cNvSpPr/>
            <p:nvPr/>
          </p:nvSpPr>
          <p:spPr>
            <a:xfrm>
              <a:off x="7756825" y="5512089"/>
              <a:ext cx="172729" cy="172729"/>
            </a:xfrm>
            <a:prstGeom prst="rect">
              <a:avLst/>
            </a:prstGeom>
            <a:solidFill>
              <a:schemeClr val="accent4"/>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200" dirty="0">
                <a:solidFill>
                  <a:schemeClr val="tx1"/>
                </a:solidFill>
              </a:endParaRPr>
            </a:p>
          </p:txBody>
        </p:sp>
        <p:sp>
          <p:nvSpPr>
            <p:cNvPr id="166" name="RectangleLegend5">
              <a:extLst>
                <a:ext uri="{FF2B5EF4-FFF2-40B4-BE49-F238E27FC236}">
                  <a16:creationId xmlns:a16="http://schemas.microsoft.com/office/drawing/2014/main" id="{5BE928B1-5A9D-43CB-BC80-2D1F93CC2F3C}"/>
                </a:ext>
              </a:extLst>
            </p:cNvPr>
            <p:cNvSpPr/>
            <p:nvPr/>
          </p:nvSpPr>
          <p:spPr>
            <a:xfrm>
              <a:off x="7756825" y="5885685"/>
              <a:ext cx="172729" cy="172729"/>
            </a:xfrm>
            <a:prstGeom prst="rect">
              <a:avLst/>
            </a:prstGeom>
            <a:solidFill>
              <a:schemeClr val="accent5"/>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200" dirty="0">
                <a:solidFill>
                  <a:schemeClr val="tx1"/>
                </a:solidFill>
              </a:endParaRPr>
            </a:p>
          </p:txBody>
        </p:sp>
        <p:sp>
          <p:nvSpPr>
            <p:cNvPr id="167" name="Legend1">
              <a:extLst>
                <a:ext uri="{FF2B5EF4-FFF2-40B4-BE49-F238E27FC236}">
                  <a16:creationId xmlns:a16="http://schemas.microsoft.com/office/drawing/2014/main" id="{588189A8-DB4B-43BF-B593-04C5DB541C53}"/>
                </a:ext>
              </a:extLst>
            </p:cNvPr>
            <p:cNvSpPr txBox="1"/>
            <p:nvPr/>
          </p:nvSpPr>
          <p:spPr>
            <a:xfrm>
              <a:off x="8082971" y="4379430"/>
              <a:ext cx="509755" cy="184666"/>
            </a:xfrm>
            <a:prstGeom prst="rect">
              <a:avLst/>
            </a:prstGeom>
            <a:noFill/>
            <a:ln>
              <a:noFill/>
              <a:miter lim="800000"/>
            </a:ln>
          </p:spPr>
          <p:txBody>
            <a:bodyPr wrap="none" lIns="0" tIns="0" rIns="0" bIns="0" rtlCol="0" anchor="ctr" anchorCtr="0">
              <a:spAutoFit/>
            </a:bodyPr>
            <a:lstStyle/>
            <a:p>
              <a:pPr>
                <a:spcAft>
                  <a:spcPts val="600"/>
                </a:spcAft>
              </a:pPr>
              <a:r>
                <a:rPr lang="en-US" sz="1200" dirty="0"/>
                <a:t>Legend</a:t>
              </a:r>
            </a:p>
          </p:txBody>
        </p:sp>
        <p:sp>
          <p:nvSpPr>
            <p:cNvPr id="168" name="Legend2">
              <a:extLst>
                <a:ext uri="{FF2B5EF4-FFF2-40B4-BE49-F238E27FC236}">
                  <a16:creationId xmlns:a16="http://schemas.microsoft.com/office/drawing/2014/main" id="{BFD93A1F-3913-44CB-80B7-EFCD2B4BF5BC}"/>
                </a:ext>
              </a:extLst>
            </p:cNvPr>
            <p:cNvSpPr txBox="1"/>
            <p:nvPr/>
          </p:nvSpPr>
          <p:spPr>
            <a:xfrm>
              <a:off x="8082971" y="4758928"/>
              <a:ext cx="509755" cy="184666"/>
            </a:xfrm>
            <a:prstGeom prst="rect">
              <a:avLst/>
            </a:prstGeom>
            <a:noFill/>
            <a:ln>
              <a:noFill/>
              <a:miter lim="800000"/>
            </a:ln>
          </p:spPr>
          <p:txBody>
            <a:bodyPr wrap="none" lIns="0" tIns="0" rIns="0" bIns="0" rtlCol="0" anchor="ctr" anchorCtr="0">
              <a:spAutoFit/>
            </a:bodyPr>
            <a:lstStyle/>
            <a:p>
              <a:pPr>
                <a:spcAft>
                  <a:spcPts val="600"/>
                </a:spcAft>
              </a:pPr>
              <a:r>
                <a:rPr lang="en-US" sz="1200" dirty="0"/>
                <a:t>Legend</a:t>
              </a:r>
            </a:p>
          </p:txBody>
        </p:sp>
        <p:sp>
          <p:nvSpPr>
            <p:cNvPr id="169" name="Legend3">
              <a:extLst>
                <a:ext uri="{FF2B5EF4-FFF2-40B4-BE49-F238E27FC236}">
                  <a16:creationId xmlns:a16="http://schemas.microsoft.com/office/drawing/2014/main" id="{F7B1D1E0-C2A5-481C-8640-41B469498D8D}"/>
                </a:ext>
              </a:extLst>
            </p:cNvPr>
            <p:cNvSpPr txBox="1"/>
            <p:nvPr/>
          </p:nvSpPr>
          <p:spPr>
            <a:xfrm>
              <a:off x="8082971" y="5138426"/>
              <a:ext cx="509755" cy="184666"/>
            </a:xfrm>
            <a:prstGeom prst="rect">
              <a:avLst/>
            </a:prstGeom>
            <a:noFill/>
            <a:ln>
              <a:noFill/>
              <a:miter lim="800000"/>
            </a:ln>
          </p:spPr>
          <p:txBody>
            <a:bodyPr wrap="none" lIns="0" tIns="0" rIns="0" bIns="0" rtlCol="0" anchor="ctr" anchorCtr="0">
              <a:spAutoFit/>
            </a:bodyPr>
            <a:lstStyle/>
            <a:p>
              <a:pPr>
                <a:spcAft>
                  <a:spcPts val="600"/>
                </a:spcAft>
              </a:pPr>
              <a:r>
                <a:rPr lang="en-US" sz="1200" dirty="0"/>
                <a:t>Legend</a:t>
              </a:r>
            </a:p>
          </p:txBody>
        </p:sp>
        <p:sp>
          <p:nvSpPr>
            <p:cNvPr id="170" name="Legend4">
              <a:extLst>
                <a:ext uri="{FF2B5EF4-FFF2-40B4-BE49-F238E27FC236}">
                  <a16:creationId xmlns:a16="http://schemas.microsoft.com/office/drawing/2014/main" id="{C8DA0D60-61E4-4C36-A081-C71B9380B540}"/>
                </a:ext>
              </a:extLst>
            </p:cNvPr>
            <p:cNvSpPr txBox="1"/>
            <p:nvPr/>
          </p:nvSpPr>
          <p:spPr>
            <a:xfrm>
              <a:off x="8082971" y="5509847"/>
              <a:ext cx="509755" cy="184666"/>
            </a:xfrm>
            <a:prstGeom prst="rect">
              <a:avLst/>
            </a:prstGeom>
            <a:noFill/>
            <a:ln>
              <a:noFill/>
              <a:miter lim="800000"/>
            </a:ln>
          </p:spPr>
          <p:txBody>
            <a:bodyPr wrap="none" lIns="0" tIns="0" rIns="0" bIns="0" rtlCol="0" anchor="ctr" anchorCtr="0">
              <a:spAutoFit/>
            </a:bodyPr>
            <a:lstStyle/>
            <a:p>
              <a:pPr>
                <a:spcAft>
                  <a:spcPts val="600"/>
                </a:spcAft>
              </a:pPr>
              <a:r>
                <a:rPr lang="en-US" sz="1200" dirty="0"/>
                <a:t>Legend</a:t>
              </a:r>
            </a:p>
          </p:txBody>
        </p:sp>
        <p:sp>
          <p:nvSpPr>
            <p:cNvPr id="171" name="Legend5">
              <a:extLst>
                <a:ext uri="{FF2B5EF4-FFF2-40B4-BE49-F238E27FC236}">
                  <a16:creationId xmlns:a16="http://schemas.microsoft.com/office/drawing/2014/main" id="{0642CA01-EC45-4B1C-8CC1-746C78F308A5}"/>
                </a:ext>
              </a:extLst>
            </p:cNvPr>
            <p:cNvSpPr txBox="1"/>
            <p:nvPr/>
          </p:nvSpPr>
          <p:spPr>
            <a:xfrm>
              <a:off x="8082970" y="5881268"/>
              <a:ext cx="509755" cy="184666"/>
            </a:xfrm>
            <a:prstGeom prst="rect">
              <a:avLst/>
            </a:prstGeom>
            <a:noFill/>
            <a:ln>
              <a:noFill/>
              <a:miter lim="800000"/>
            </a:ln>
          </p:spPr>
          <p:txBody>
            <a:bodyPr wrap="none" lIns="0" tIns="0" rIns="0" bIns="0" rtlCol="0" anchor="ctr" anchorCtr="0">
              <a:spAutoFit/>
            </a:bodyPr>
            <a:lstStyle/>
            <a:p>
              <a:pPr>
                <a:spcAft>
                  <a:spcPts val="600"/>
                </a:spcAft>
              </a:pPr>
              <a:r>
                <a:rPr lang="en-US" sz="1200" dirty="0"/>
                <a:t>Legend</a:t>
              </a:r>
            </a:p>
          </p:txBody>
        </p:sp>
      </p:grpSp>
      <p:grpSp>
        <p:nvGrpSpPr>
          <p:cNvPr id="172" name="LegendLines" hidden="1">
            <a:extLst>
              <a:ext uri="{FF2B5EF4-FFF2-40B4-BE49-F238E27FC236}">
                <a16:creationId xmlns:a16="http://schemas.microsoft.com/office/drawing/2014/main" id="{F23A354F-6D61-4076-98CC-072D54F2B9B5}"/>
              </a:ext>
            </a:extLst>
          </p:cNvPr>
          <p:cNvGrpSpPr/>
          <p:nvPr userDrawn="1"/>
        </p:nvGrpSpPr>
        <p:grpSpPr>
          <a:xfrm>
            <a:off x="7601970" y="3237562"/>
            <a:ext cx="1125978" cy="927508"/>
            <a:chOff x="7495285" y="2250552"/>
            <a:chExt cx="1125978" cy="927508"/>
          </a:xfrm>
        </p:grpSpPr>
        <p:sp>
          <p:nvSpPr>
            <p:cNvPr id="173" name="Legend1">
              <a:extLst>
                <a:ext uri="{FF2B5EF4-FFF2-40B4-BE49-F238E27FC236}">
                  <a16:creationId xmlns:a16="http://schemas.microsoft.com/office/drawing/2014/main" id="{10E606C6-97CA-4FF0-A153-84CA4E8F414F}"/>
                </a:ext>
              </a:extLst>
            </p:cNvPr>
            <p:cNvSpPr txBox="1"/>
            <p:nvPr/>
          </p:nvSpPr>
          <p:spPr>
            <a:xfrm>
              <a:off x="8111508" y="2250552"/>
              <a:ext cx="509755" cy="184666"/>
            </a:xfrm>
            <a:prstGeom prst="rect">
              <a:avLst/>
            </a:prstGeom>
            <a:noFill/>
            <a:ln>
              <a:noFill/>
              <a:miter lim="800000"/>
            </a:ln>
          </p:spPr>
          <p:txBody>
            <a:bodyPr wrap="none" lIns="0" tIns="0" rIns="0" bIns="0" rtlCol="0" anchor="ctr" anchorCtr="0">
              <a:spAutoFit/>
            </a:bodyPr>
            <a:lstStyle/>
            <a:p>
              <a:pPr>
                <a:spcAft>
                  <a:spcPts val="600"/>
                </a:spcAft>
              </a:pPr>
              <a:r>
                <a:rPr lang="en-US" sz="1200" dirty="0"/>
                <a:t>Legend</a:t>
              </a:r>
            </a:p>
          </p:txBody>
        </p:sp>
        <p:sp>
          <p:nvSpPr>
            <p:cNvPr id="174" name="Legend2">
              <a:extLst>
                <a:ext uri="{FF2B5EF4-FFF2-40B4-BE49-F238E27FC236}">
                  <a16:creationId xmlns:a16="http://schemas.microsoft.com/office/drawing/2014/main" id="{5F43CABA-AFC6-491E-A7D7-B466654F525D}"/>
                </a:ext>
              </a:extLst>
            </p:cNvPr>
            <p:cNvSpPr txBox="1"/>
            <p:nvPr/>
          </p:nvSpPr>
          <p:spPr>
            <a:xfrm>
              <a:off x="8111508" y="2621973"/>
              <a:ext cx="509755" cy="184666"/>
            </a:xfrm>
            <a:prstGeom prst="rect">
              <a:avLst/>
            </a:prstGeom>
            <a:noFill/>
            <a:ln>
              <a:noFill/>
              <a:miter lim="800000"/>
            </a:ln>
          </p:spPr>
          <p:txBody>
            <a:bodyPr wrap="none" lIns="0" tIns="0" rIns="0" bIns="0" rtlCol="0" anchor="ctr" anchorCtr="0">
              <a:spAutoFit/>
            </a:bodyPr>
            <a:lstStyle/>
            <a:p>
              <a:pPr>
                <a:spcAft>
                  <a:spcPts val="600"/>
                </a:spcAft>
              </a:pPr>
              <a:r>
                <a:rPr lang="en-US" sz="1200" dirty="0"/>
                <a:t>Legend</a:t>
              </a:r>
            </a:p>
          </p:txBody>
        </p:sp>
        <p:sp>
          <p:nvSpPr>
            <p:cNvPr id="175" name="Legend3">
              <a:extLst>
                <a:ext uri="{FF2B5EF4-FFF2-40B4-BE49-F238E27FC236}">
                  <a16:creationId xmlns:a16="http://schemas.microsoft.com/office/drawing/2014/main" id="{DA7660EB-4D51-4982-8372-6E58C50CDE5E}"/>
                </a:ext>
              </a:extLst>
            </p:cNvPr>
            <p:cNvSpPr txBox="1"/>
            <p:nvPr/>
          </p:nvSpPr>
          <p:spPr>
            <a:xfrm>
              <a:off x="8111508" y="2993394"/>
              <a:ext cx="509755" cy="184666"/>
            </a:xfrm>
            <a:prstGeom prst="rect">
              <a:avLst/>
            </a:prstGeom>
            <a:noFill/>
            <a:ln>
              <a:noFill/>
              <a:miter lim="800000"/>
            </a:ln>
          </p:spPr>
          <p:txBody>
            <a:bodyPr wrap="none" lIns="0" tIns="0" rIns="0" bIns="0" rtlCol="0" anchor="ctr" anchorCtr="0">
              <a:spAutoFit/>
            </a:bodyPr>
            <a:lstStyle/>
            <a:p>
              <a:pPr>
                <a:spcAft>
                  <a:spcPts val="600"/>
                </a:spcAft>
              </a:pPr>
              <a:r>
                <a:rPr lang="en-US" sz="1200" dirty="0"/>
                <a:t>Legend</a:t>
              </a:r>
            </a:p>
          </p:txBody>
        </p:sp>
        <p:sp>
          <p:nvSpPr>
            <p:cNvPr id="176" name="LineLegend3">
              <a:extLst>
                <a:ext uri="{FF2B5EF4-FFF2-40B4-BE49-F238E27FC236}">
                  <a16:creationId xmlns:a16="http://schemas.microsoft.com/office/drawing/2014/main" id="{966C354A-0204-46EB-8E36-0146C3FD3192}"/>
                </a:ext>
              </a:extLst>
            </p:cNvPr>
            <p:cNvSpPr>
              <a:spLocks noChangeShapeType="1"/>
            </p:cNvSpPr>
            <p:nvPr/>
          </p:nvSpPr>
          <p:spPr bwMode="gray">
            <a:xfrm>
              <a:off x="7495285" y="3084175"/>
              <a:ext cx="457200" cy="0"/>
            </a:xfrm>
            <a:prstGeom prst="line">
              <a:avLst/>
            </a:prstGeom>
            <a:noFill/>
            <a:ln w="28575">
              <a:solidFill>
                <a:schemeClr val="accent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endParaRPr lang="en-US" sz="1200" baseline="0" dirty="0">
                <a:ea typeface="+mn-ea"/>
              </a:endParaRPr>
            </a:p>
          </p:txBody>
        </p:sp>
        <p:sp>
          <p:nvSpPr>
            <p:cNvPr id="177" name="LineLegend2">
              <a:extLst>
                <a:ext uri="{FF2B5EF4-FFF2-40B4-BE49-F238E27FC236}">
                  <a16:creationId xmlns:a16="http://schemas.microsoft.com/office/drawing/2014/main" id="{B87C293D-A7CD-4508-B0B1-2017113A58A2}"/>
                </a:ext>
              </a:extLst>
            </p:cNvPr>
            <p:cNvSpPr>
              <a:spLocks noChangeShapeType="1"/>
            </p:cNvSpPr>
            <p:nvPr/>
          </p:nvSpPr>
          <p:spPr bwMode="gray">
            <a:xfrm>
              <a:off x="7495285" y="2710816"/>
              <a:ext cx="457200" cy="0"/>
            </a:xfrm>
            <a:prstGeom prst="line">
              <a:avLst/>
            </a:prstGeom>
            <a:noFill/>
            <a:ln w="28575">
              <a:solidFill>
                <a:schemeClr val="accent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endParaRPr lang="en-US" sz="1200" baseline="0" dirty="0">
                <a:ea typeface="+mn-ea"/>
              </a:endParaRPr>
            </a:p>
          </p:txBody>
        </p:sp>
        <p:sp>
          <p:nvSpPr>
            <p:cNvPr id="178" name="LineLegend1">
              <a:extLst>
                <a:ext uri="{FF2B5EF4-FFF2-40B4-BE49-F238E27FC236}">
                  <a16:creationId xmlns:a16="http://schemas.microsoft.com/office/drawing/2014/main" id="{4456FE58-0255-4DBB-92A8-6CC5F84B7198}"/>
                </a:ext>
              </a:extLst>
            </p:cNvPr>
            <p:cNvSpPr>
              <a:spLocks noChangeShapeType="1"/>
            </p:cNvSpPr>
            <p:nvPr/>
          </p:nvSpPr>
          <p:spPr bwMode="gray">
            <a:xfrm>
              <a:off x="7495285" y="2342885"/>
              <a:ext cx="457200" cy="0"/>
            </a:xfrm>
            <a:prstGeom prst="line">
              <a:avLst/>
            </a:prstGeom>
            <a:noFill/>
            <a:ln w="28575">
              <a:solidFill>
                <a:schemeClr val="accent1"/>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endParaRPr lang="en-US" sz="1200" baseline="0" dirty="0">
                <a:ea typeface="+mn-ea"/>
              </a:endParaRPr>
            </a:p>
          </p:txBody>
        </p:sp>
      </p:grpSp>
      <p:grpSp>
        <p:nvGrpSpPr>
          <p:cNvPr id="179" name="LegendMoons" hidden="1">
            <a:extLst>
              <a:ext uri="{FF2B5EF4-FFF2-40B4-BE49-F238E27FC236}">
                <a16:creationId xmlns:a16="http://schemas.microsoft.com/office/drawing/2014/main" id="{70A0319B-8EBB-4F65-9A96-1B1BB35625B1}"/>
              </a:ext>
            </a:extLst>
          </p:cNvPr>
          <p:cNvGrpSpPr/>
          <p:nvPr userDrawn="1"/>
        </p:nvGrpSpPr>
        <p:grpSpPr>
          <a:xfrm>
            <a:off x="7865561" y="1289273"/>
            <a:ext cx="862387" cy="1731859"/>
            <a:chOff x="7723680" y="1702457"/>
            <a:chExt cx="862387" cy="1731859"/>
          </a:xfrm>
        </p:grpSpPr>
        <p:sp>
          <p:nvSpPr>
            <p:cNvPr id="201" name="Legend1">
              <a:extLst>
                <a:ext uri="{FF2B5EF4-FFF2-40B4-BE49-F238E27FC236}">
                  <a16:creationId xmlns:a16="http://schemas.microsoft.com/office/drawing/2014/main" id="{49BB8121-D802-4602-ABD0-B61681B018F3}"/>
                </a:ext>
              </a:extLst>
            </p:cNvPr>
            <p:cNvSpPr txBox="1"/>
            <p:nvPr/>
          </p:nvSpPr>
          <p:spPr>
            <a:xfrm>
              <a:off x="8076312" y="1725205"/>
              <a:ext cx="509755" cy="184666"/>
            </a:xfrm>
            <a:prstGeom prst="rect">
              <a:avLst/>
            </a:prstGeom>
            <a:noFill/>
            <a:ln>
              <a:noFill/>
              <a:miter lim="800000"/>
            </a:ln>
          </p:spPr>
          <p:txBody>
            <a:bodyPr wrap="none" lIns="0" tIns="0" rIns="0" bIns="0" rtlCol="0" anchor="ctr" anchorCtr="0">
              <a:spAutoFit/>
            </a:bodyPr>
            <a:lstStyle/>
            <a:p>
              <a:pPr>
                <a:spcAft>
                  <a:spcPts val="600"/>
                </a:spcAft>
              </a:pPr>
              <a:r>
                <a:rPr lang="en-US" sz="1200" dirty="0"/>
                <a:t>Legend</a:t>
              </a:r>
            </a:p>
          </p:txBody>
        </p:sp>
        <p:sp>
          <p:nvSpPr>
            <p:cNvPr id="202" name="Legend2">
              <a:extLst>
                <a:ext uri="{FF2B5EF4-FFF2-40B4-BE49-F238E27FC236}">
                  <a16:creationId xmlns:a16="http://schemas.microsoft.com/office/drawing/2014/main" id="{5EBAE2BA-95BE-43BE-ADD2-84B42D0356EE}"/>
                </a:ext>
              </a:extLst>
            </p:cNvPr>
            <p:cNvSpPr txBox="1"/>
            <p:nvPr/>
          </p:nvSpPr>
          <p:spPr>
            <a:xfrm>
              <a:off x="8076312" y="2100664"/>
              <a:ext cx="509755" cy="184666"/>
            </a:xfrm>
            <a:prstGeom prst="rect">
              <a:avLst/>
            </a:prstGeom>
            <a:noFill/>
            <a:ln>
              <a:noFill/>
              <a:miter lim="800000"/>
            </a:ln>
          </p:spPr>
          <p:txBody>
            <a:bodyPr wrap="none" lIns="0" tIns="0" rIns="0" bIns="0" rtlCol="0" anchor="ctr" anchorCtr="0">
              <a:spAutoFit/>
            </a:bodyPr>
            <a:lstStyle/>
            <a:p>
              <a:pPr>
                <a:spcAft>
                  <a:spcPts val="600"/>
                </a:spcAft>
              </a:pPr>
              <a:r>
                <a:rPr lang="en-US" sz="1200" dirty="0"/>
                <a:t>Legend</a:t>
              </a:r>
            </a:p>
          </p:txBody>
        </p:sp>
        <p:sp>
          <p:nvSpPr>
            <p:cNvPr id="203" name="Legend3">
              <a:extLst>
                <a:ext uri="{FF2B5EF4-FFF2-40B4-BE49-F238E27FC236}">
                  <a16:creationId xmlns:a16="http://schemas.microsoft.com/office/drawing/2014/main" id="{F96B8EA8-EAE8-4395-BA9F-6F1303EA348F}"/>
                </a:ext>
              </a:extLst>
            </p:cNvPr>
            <p:cNvSpPr txBox="1"/>
            <p:nvPr/>
          </p:nvSpPr>
          <p:spPr>
            <a:xfrm>
              <a:off x="8076312" y="2476123"/>
              <a:ext cx="509755" cy="184666"/>
            </a:xfrm>
            <a:prstGeom prst="rect">
              <a:avLst/>
            </a:prstGeom>
            <a:noFill/>
            <a:ln>
              <a:noFill/>
              <a:miter lim="800000"/>
            </a:ln>
          </p:spPr>
          <p:txBody>
            <a:bodyPr wrap="none" lIns="0" tIns="0" rIns="0" bIns="0" rtlCol="0" anchor="ctr" anchorCtr="0">
              <a:spAutoFit/>
            </a:bodyPr>
            <a:lstStyle/>
            <a:p>
              <a:pPr>
                <a:spcAft>
                  <a:spcPts val="600"/>
                </a:spcAft>
              </a:pPr>
              <a:r>
                <a:rPr lang="en-US" sz="1200" dirty="0"/>
                <a:t>Legend</a:t>
              </a:r>
            </a:p>
          </p:txBody>
        </p:sp>
        <p:sp>
          <p:nvSpPr>
            <p:cNvPr id="204" name="Legend4">
              <a:extLst>
                <a:ext uri="{FF2B5EF4-FFF2-40B4-BE49-F238E27FC236}">
                  <a16:creationId xmlns:a16="http://schemas.microsoft.com/office/drawing/2014/main" id="{BE4110F2-0F5F-4468-93FA-59E84FEB9E4A}"/>
                </a:ext>
              </a:extLst>
            </p:cNvPr>
            <p:cNvSpPr txBox="1"/>
            <p:nvPr/>
          </p:nvSpPr>
          <p:spPr>
            <a:xfrm>
              <a:off x="8076312" y="2851582"/>
              <a:ext cx="509755" cy="184666"/>
            </a:xfrm>
            <a:prstGeom prst="rect">
              <a:avLst/>
            </a:prstGeom>
            <a:noFill/>
            <a:ln>
              <a:noFill/>
              <a:miter lim="800000"/>
            </a:ln>
          </p:spPr>
          <p:txBody>
            <a:bodyPr wrap="none" lIns="0" tIns="0" rIns="0" bIns="0" rtlCol="0" anchor="ctr" anchorCtr="0">
              <a:spAutoFit/>
            </a:bodyPr>
            <a:lstStyle/>
            <a:p>
              <a:pPr>
                <a:spcAft>
                  <a:spcPts val="600"/>
                </a:spcAft>
              </a:pPr>
              <a:r>
                <a:rPr lang="en-US" sz="1200" dirty="0"/>
                <a:t>Legend</a:t>
              </a:r>
            </a:p>
          </p:txBody>
        </p:sp>
        <p:sp>
          <p:nvSpPr>
            <p:cNvPr id="205" name="Legend5">
              <a:extLst>
                <a:ext uri="{FF2B5EF4-FFF2-40B4-BE49-F238E27FC236}">
                  <a16:creationId xmlns:a16="http://schemas.microsoft.com/office/drawing/2014/main" id="{E16B28D1-13B2-4F91-8123-CC4749412D3B}"/>
                </a:ext>
              </a:extLst>
            </p:cNvPr>
            <p:cNvSpPr txBox="1"/>
            <p:nvPr/>
          </p:nvSpPr>
          <p:spPr>
            <a:xfrm>
              <a:off x="8076312" y="3227043"/>
              <a:ext cx="509755" cy="184666"/>
            </a:xfrm>
            <a:prstGeom prst="rect">
              <a:avLst/>
            </a:prstGeom>
            <a:noFill/>
            <a:ln>
              <a:noFill/>
              <a:miter lim="800000"/>
            </a:ln>
          </p:spPr>
          <p:txBody>
            <a:bodyPr wrap="none" lIns="0" tIns="0" rIns="0" bIns="0" rtlCol="0" anchor="ctr" anchorCtr="0">
              <a:spAutoFit/>
            </a:bodyPr>
            <a:lstStyle/>
            <a:p>
              <a:pPr>
                <a:spcAft>
                  <a:spcPts val="600"/>
                </a:spcAft>
              </a:pPr>
              <a:r>
                <a:rPr lang="en-US" sz="1200" dirty="0"/>
                <a:t>Legend</a:t>
              </a:r>
            </a:p>
          </p:txBody>
        </p:sp>
        <p:grpSp>
          <p:nvGrpSpPr>
            <p:cNvPr id="206" name="MoonLegend1">
              <a:extLst>
                <a:ext uri="{FF2B5EF4-FFF2-40B4-BE49-F238E27FC236}">
                  <a16:creationId xmlns:a16="http://schemas.microsoft.com/office/drawing/2014/main" id="{A16FD1F9-C160-4C4C-BAF6-716DDB869224}"/>
                </a:ext>
              </a:extLst>
            </p:cNvPr>
            <p:cNvGrpSpPr>
              <a:grpSpLocks noChangeAspect="1"/>
            </p:cNvGrpSpPr>
            <p:nvPr>
              <p:custDataLst>
                <p:tags r:id="rId22"/>
              </p:custDataLst>
            </p:nvPr>
          </p:nvGrpSpPr>
          <p:grpSpPr>
            <a:xfrm>
              <a:off x="7723680" y="1702457"/>
              <a:ext cx="228600" cy="228600"/>
              <a:chOff x="762000" y="1270000"/>
              <a:chExt cx="254000" cy="254000"/>
            </a:xfrm>
          </p:grpSpPr>
          <p:sp>
            <p:nvSpPr>
              <p:cNvPr id="219" name="Oval 218">
                <a:extLst>
                  <a:ext uri="{FF2B5EF4-FFF2-40B4-BE49-F238E27FC236}">
                    <a16:creationId xmlns:a16="http://schemas.microsoft.com/office/drawing/2014/main" id="{5282EEB0-B664-439C-B943-F7BB43CCAC05}"/>
                  </a:ext>
                </a:extLst>
              </p:cNvPr>
              <p:cNvSpPr/>
              <p:nvPr>
                <p:custDataLst>
                  <p:tags r:id="rId35"/>
                </p:custDataLst>
              </p:nvPr>
            </p:nvSpPr>
            <p:spPr>
              <a:xfrm>
                <a:off x="762000" y="1270000"/>
                <a:ext cx="254000" cy="254000"/>
              </a:xfrm>
              <a:prstGeom prst="ellipse">
                <a:avLst/>
              </a:prstGeom>
              <a:solidFill>
                <a:srgbClr val="D0D0D0"/>
              </a:solidFill>
              <a:ln w="9525" cap="flat" cmpd="sng" algn="ctr">
                <a:noFill/>
                <a:prstDash val="solid"/>
              </a:ln>
              <a:effectLst/>
              <a:extLst>
                <a:ext uri="{91240B29-F687-4F45-9708-019B960494DF}">
                  <a14:hiddenLine xmlns:a14="http://schemas.microsoft.com/office/drawing/2010/main" w="0" cap="flat" cmpd="sng" algn="ctr">
                    <a:solidFill>
                      <a:schemeClr val="bg1"/>
                    </a:solidFill>
                    <a:prstDash val="solid"/>
                    <a:round/>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tx1"/>
                  </a:solidFill>
                </a:endParaRPr>
              </a:p>
            </p:txBody>
          </p:sp>
          <p:sp>
            <p:nvSpPr>
              <p:cNvPr id="220" name="Arc 219">
                <a:extLst>
                  <a:ext uri="{FF2B5EF4-FFF2-40B4-BE49-F238E27FC236}">
                    <a16:creationId xmlns:a16="http://schemas.microsoft.com/office/drawing/2014/main" id="{68D40D9B-9DF0-4077-8151-E93B0977AD04}"/>
                  </a:ext>
                </a:extLst>
              </p:cNvPr>
              <p:cNvSpPr/>
              <p:nvPr>
                <p:custDataLst>
                  <p:tags r:id="rId36"/>
                </p:custDataLst>
              </p:nvPr>
            </p:nvSpPr>
            <p:spPr>
              <a:xfrm>
                <a:off x="762000" y="1270000"/>
                <a:ext cx="254000" cy="254000"/>
              </a:xfrm>
              <a:prstGeom prst="arc">
                <a:avLst>
                  <a:gd name="adj1" fmla="val 16200000"/>
                  <a:gd name="adj2" fmla="val 5400000"/>
                </a:avLst>
              </a:prstGeom>
              <a:solidFill>
                <a:schemeClr val="accent1"/>
              </a:solidFill>
              <a:ln w="9525" cap="flat" cmpd="sng" algn="ctr">
                <a:noFill/>
                <a:prstDash val="solid"/>
              </a:ln>
              <a:effectLst/>
              <a:extLst>
                <a:ext uri="{91240B29-F687-4F45-9708-019B960494DF}">
                  <a14:hiddenLine xmlns:a14="http://schemas.microsoft.com/office/drawing/2010/main" w="0" cap="flat" cmpd="sng" algn="ctr">
                    <a:solidFill>
                      <a:schemeClr val="bg1"/>
                    </a:solidFill>
                    <a:prstDash val="solid"/>
                    <a:round/>
                    <a:headEnd type="none" w="med" len="med"/>
                    <a:tailEnd type="none" w="med" len="med"/>
                  </a14:hiddenLine>
                </a:ext>
              </a:ex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200" dirty="0"/>
              </a:p>
            </p:txBody>
          </p:sp>
        </p:grpSp>
        <p:grpSp>
          <p:nvGrpSpPr>
            <p:cNvPr id="207" name="MoonLegend2">
              <a:extLst>
                <a:ext uri="{FF2B5EF4-FFF2-40B4-BE49-F238E27FC236}">
                  <a16:creationId xmlns:a16="http://schemas.microsoft.com/office/drawing/2014/main" id="{F9F241E8-6251-451F-9BE9-2C8D83F44D6B}"/>
                </a:ext>
              </a:extLst>
            </p:cNvPr>
            <p:cNvGrpSpPr>
              <a:grpSpLocks noChangeAspect="1"/>
            </p:cNvGrpSpPr>
            <p:nvPr>
              <p:custDataLst>
                <p:tags r:id="rId23"/>
              </p:custDataLst>
            </p:nvPr>
          </p:nvGrpSpPr>
          <p:grpSpPr>
            <a:xfrm>
              <a:off x="7723680" y="2078270"/>
              <a:ext cx="228600" cy="228600"/>
              <a:chOff x="762000" y="1270000"/>
              <a:chExt cx="254000" cy="254000"/>
            </a:xfrm>
          </p:grpSpPr>
          <p:sp>
            <p:nvSpPr>
              <p:cNvPr id="217" name="Oval 216">
                <a:extLst>
                  <a:ext uri="{FF2B5EF4-FFF2-40B4-BE49-F238E27FC236}">
                    <a16:creationId xmlns:a16="http://schemas.microsoft.com/office/drawing/2014/main" id="{578B0A0D-F30C-40C1-A9C4-EB63E6138F46}"/>
                  </a:ext>
                </a:extLst>
              </p:cNvPr>
              <p:cNvSpPr/>
              <p:nvPr>
                <p:custDataLst>
                  <p:tags r:id="rId33"/>
                </p:custDataLst>
              </p:nvPr>
            </p:nvSpPr>
            <p:spPr>
              <a:xfrm>
                <a:off x="762000" y="1270000"/>
                <a:ext cx="254000" cy="254000"/>
              </a:xfrm>
              <a:prstGeom prst="ellipse">
                <a:avLst/>
              </a:prstGeom>
              <a:solidFill>
                <a:srgbClr val="D0D0D0"/>
              </a:solidFill>
              <a:ln w="9525" cap="flat" cmpd="sng" algn="ctr">
                <a:noFill/>
                <a:prstDash val="solid"/>
              </a:ln>
              <a:effectLst/>
              <a:extLst>
                <a:ext uri="{91240B29-F687-4F45-9708-019B960494DF}">
                  <a14:hiddenLine xmlns:a14="http://schemas.microsoft.com/office/drawing/2010/main" w="0" cap="flat" cmpd="sng" algn="ctr">
                    <a:solidFill>
                      <a:schemeClr val="bg1"/>
                    </a:solidFill>
                    <a:prstDash val="solid"/>
                    <a:round/>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tx1"/>
                  </a:solidFill>
                </a:endParaRPr>
              </a:p>
            </p:txBody>
          </p:sp>
          <p:sp>
            <p:nvSpPr>
              <p:cNvPr id="218" name="Arc 217">
                <a:extLst>
                  <a:ext uri="{FF2B5EF4-FFF2-40B4-BE49-F238E27FC236}">
                    <a16:creationId xmlns:a16="http://schemas.microsoft.com/office/drawing/2014/main" id="{87395151-2586-43D8-B836-6324CB407891}"/>
                  </a:ext>
                </a:extLst>
              </p:cNvPr>
              <p:cNvSpPr/>
              <p:nvPr>
                <p:custDataLst>
                  <p:tags r:id="rId34"/>
                </p:custDataLst>
              </p:nvPr>
            </p:nvSpPr>
            <p:spPr>
              <a:xfrm>
                <a:off x="762000" y="1270000"/>
                <a:ext cx="254000" cy="254000"/>
              </a:xfrm>
              <a:prstGeom prst="arc">
                <a:avLst>
                  <a:gd name="adj1" fmla="val 16200000"/>
                  <a:gd name="adj2" fmla="val 0"/>
                </a:avLst>
              </a:prstGeom>
              <a:solidFill>
                <a:schemeClr val="accent1"/>
              </a:solidFill>
              <a:ln w="9525" cap="flat" cmpd="sng" algn="ctr">
                <a:noFill/>
                <a:prstDash val="solid"/>
              </a:ln>
              <a:effectLst/>
              <a:extLst>
                <a:ext uri="{91240B29-F687-4F45-9708-019B960494DF}">
                  <a14:hiddenLine xmlns:a14="http://schemas.microsoft.com/office/drawing/2010/main" w="0" cap="flat" cmpd="sng" algn="ctr">
                    <a:solidFill>
                      <a:schemeClr val="bg1"/>
                    </a:solidFill>
                    <a:prstDash val="solid"/>
                    <a:round/>
                    <a:headEnd type="none" w="med" len="med"/>
                    <a:tailEnd type="none" w="med" len="med"/>
                  </a14:hiddenLine>
                </a:ext>
              </a:ex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200" dirty="0"/>
              </a:p>
            </p:txBody>
          </p:sp>
        </p:grpSp>
        <p:grpSp>
          <p:nvGrpSpPr>
            <p:cNvPr id="208" name="MoonLegend3">
              <a:extLst>
                <a:ext uri="{FF2B5EF4-FFF2-40B4-BE49-F238E27FC236}">
                  <a16:creationId xmlns:a16="http://schemas.microsoft.com/office/drawing/2014/main" id="{B66D3648-DE5A-4E5C-8578-141D178A4ADB}"/>
                </a:ext>
              </a:extLst>
            </p:cNvPr>
            <p:cNvGrpSpPr>
              <a:grpSpLocks noChangeAspect="1"/>
            </p:cNvGrpSpPr>
            <p:nvPr>
              <p:custDataLst>
                <p:tags r:id="rId24"/>
              </p:custDataLst>
            </p:nvPr>
          </p:nvGrpSpPr>
          <p:grpSpPr>
            <a:xfrm>
              <a:off x="7723680" y="2454085"/>
              <a:ext cx="228600" cy="228600"/>
              <a:chOff x="762000" y="1270000"/>
              <a:chExt cx="254000" cy="254000"/>
            </a:xfrm>
          </p:grpSpPr>
          <p:sp>
            <p:nvSpPr>
              <p:cNvPr id="215" name="Oval 214">
                <a:extLst>
                  <a:ext uri="{FF2B5EF4-FFF2-40B4-BE49-F238E27FC236}">
                    <a16:creationId xmlns:a16="http://schemas.microsoft.com/office/drawing/2014/main" id="{0D2DC89B-E4DB-4EBC-B12A-607EB3C23DED}"/>
                  </a:ext>
                </a:extLst>
              </p:cNvPr>
              <p:cNvSpPr/>
              <p:nvPr>
                <p:custDataLst>
                  <p:tags r:id="rId31"/>
                </p:custDataLst>
              </p:nvPr>
            </p:nvSpPr>
            <p:spPr>
              <a:xfrm>
                <a:off x="762000" y="1270000"/>
                <a:ext cx="254000" cy="254000"/>
              </a:xfrm>
              <a:prstGeom prst="ellipse">
                <a:avLst/>
              </a:prstGeom>
              <a:solidFill>
                <a:srgbClr val="D0D0D0"/>
              </a:solidFill>
              <a:ln w="9525" cap="flat" cmpd="sng" algn="ctr">
                <a:noFill/>
                <a:prstDash val="solid"/>
              </a:ln>
              <a:effectLst/>
              <a:extLst>
                <a:ext uri="{91240B29-F687-4F45-9708-019B960494DF}">
                  <a14:hiddenLine xmlns:a14="http://schemas.microsoft.com/office/drawing/2010/main" w="0" cap="flat" cmpd="sng" algn="ctr">
                    <a:solidFill>
                      <a:schemeClr val="bg1"/>
                    </a:solidFill>
                    <a:prstDash val="solid"/>
                    <a:round/>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tx1"/>
                  </a:solidFill>
                </a:endParaRPr>
              </a:p>
            </p:txBody>
          </p:sp>
          <p:sp>
            <p:nvSpPr>
              <p:cNvPr id="216" name="Arc 215">
                <a:extLst>
                  <a:ext uri="{FF2B5EF4-FFF2-40B4-BE49-F238E27FC236}">
                    <a16:creationId xmlns:a16="http://schemas.microsoft.com/office/drawing/2014/main" id="{50301F1B-4914-4337-B892-733925FD1C5A}"/>
                  </a:ext>
                </a:extLst>
              </p:cNvPr>
              <p:cNvSpPr/>
              <p:nvPr>
                <p:custDataLst>
                  <p:tags r:id="rId32"/>
                </p:custDataLst>
              </p:nvPr>
            </p:nvSpPr>
            <p:spPr>
              <a:xfrm>
                <a:off x="762000" y="1270000"/>
                <a:ext cx="254000" cy="254000"/>
              </a:xfrm>
              <a:prstGeom prst="arc">
                <a:avLst>
                  <a:gd name="adj1" fmla="val 16200000"/>
                  <a:gd name="adj2" fmla="val 5400000"/>
                </a:avLst>
              </a:prstGeom>
              <a:solidFill>
                <a:schemeClr val="accent1"/>
              </a:solidFill>
              <a:ln w="9525" cap="flat" cmpd="sng" algn="ctr">
                <a:noFill/>
                <a:prstDash val="solid"/>
              </a:ln>
              <a:effectLst/>
              <a:extLst>
                <a:ext uri="{91240B29-F687-4F45-9708-019B960494DF}">
                  <a14:hiddenLine xmlns:a14="http://schemas.microsoft.com/office/drawing/2010/main" w="0" cap="flat" cmpd="sng" algn="ctr">
                    <a:solidFill>
                      <a:schemeClr val="bg1"/>
                    </a:solidFill>
                    <a:prstDash val="solid"/>
                    <a:round/>
                    <a:headEnd type="none" w="med" len="med"/>
                    <a:tailEnd type="none" w="med" len="med"/>
                  </a14:hiddenLine>
                </a:ext>
              </a:ex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200" dirty="0"/>
              </a:p>
            </p:txBody>
          </p:sp>
        </p:grpSp>
        <p:grpSp>
          <p:nvGrpSpPr>
            <p:cNvPr id="209" name="MoonLegend4">
              <a:extLst>
                <a:ext uri="{FF2B5EF4-FFF2-40B4-BE49-F238E27FC236}">
                  <a16:creationId xmlns:a16="http://schemas.microsoft.com/office/drawing/2014/main" id="{69C2ABAA-7291-4A19-A40B-3990AB445B9A}"/>
                </a:ext>
              </a:extLst>
            </p:cNvPr>
            <p:cNvGrpSpPr>
              <a:grpSpLocks noChangeAspect="1"/>
            </p:cNvGrpSpPr>
            <p:nvPr>
              <p:custDataLst>
                <p:tags r:id="rId25"/>
              </p:custDataLst>
            </p:nvPr>
          </p:nvGrpSpPr>
          <p:grpSpPr>
            <a:xfrm>
              <a:off x="7723680" y="2829900"/>
              <a:ext cx="228600" cy="228600"/>
              <a:chOff x="762000" y="1270000"/>
              <a:chExt cx="254000" cy="254000"/>
            </a:xfrm>
          </p:grpSpPr>
          <p:sp>
            <p:nvSpPr>
              <p:cNvPr id="213" name="Oval 212">
                <a:extLst>
                  <a:ext uri="{FF2B5EF4-FFF2-40B4-BE49-F238E27FC236}">
                    <a16:creationId xmlns:a16="http://schemas.microsoft.com/office/drawing/2014/main" id="{B9D4D141-7E0B-42D0-994A-D8212F69EE2F}"/>
                  </a:ext>
                </a:extLst>
              </p:cNvPr>
              <p:cNvSpPr/>
              <p:nvPr>
                <p:custDataLst>
                  <p:tags r:id="rId29"/>
                </p:custDataLst>
              </p:nvPr>
            </p:nvSpPr>
            <p:spPr>
              <a:xfrm>
                <a:off x="762000" y="1270000"/>
                <a:ext cx="254000" cy="254000"/>
              </a:xfrm>
              <a:prstGeom prst="ellipse">
                <a:avLst/>
              </a:prstGeom>
              <a:solidFill>
                <a:srgbClr val="D0D0D0"/>
              </a:solidFill>
              <a:ln w="9525" cap="flat" cmpd="sng" algn="ctr">
                <a:noFill/>
                <a:prstDash val="solid"/>
              </a:ln>
              <a:effectLst/>
              <a:extLst>
                <a:ext uri="{91240B29-F687-4F45-9708-019B960494DF}">
                  <a14:hiddenLine xmlns:a14="http://schemas.microsoft.com/office/drawing/2010/main" w="0" cap="flat" cmpd="sng" algn="ctr">
                    <a:solidFill>
                      <a:schemeClr val="bg1"/>
                    </a:solidFill>
                    <a:prstDash val="solid"/>
                    <a:round/>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tx1"/>
                  </a:solidFill>
                </a:endParaRPr>
              </a:p>
            </p:txBody>
          </p:sp>
          <p:sp>
            <p:nvSpPr>
              <p:cNvPr id="214" name="Arc 213">
                <a:extLst>
                  <a:ext uri="{FF2B5EF4-FFF2-40B4-BE49-F238E27FC236}">
                    <a16:creationId xmlns:a16="http://schemas.microsoft.com/office/drawing/2014/main" id="{397EC893-9249-44CD-982F-F7F0B99DFCA8}"/>
                  </a:ext>
                </a:extLst>
              </p:cNvPr>
              <p:cNvSpPr/>
              <p:nvPr>
                <p:custDataLst>
                  <p:tags r:id="rId30"/>
                </p:custDataLst>
              </p:nvPr>
            </p:nvSpPr>
            <p:spPr>
              <a:xfrm>
                <a:off x="762000" y="1270000"/>
                <a:ext cx="254000" cy="254000"/>
              </a:xfrm>
              <a:prstGeom prst="arc">
                <a:avLst>
                  <a:gd name="adj1" fmla="val 16200000"/>
                  <a:gd name="adj2" fmla="val 10800000"/>
                </a:avLst>
              </a:prstGeom>
              <a:solidFill>
                <a:schemeClr val="accent1"/>
              </a:solidFill>
              <a:ln w="9525" cap="flat" cmpd="sng" algn="ctr">
                <a:noFill/>
                <a:prstDash val="solid"/>
              </a:ln>
              <a:effectLst/>
              <a:extLst>
                <a:ext uri="{91240B29-F687-4F45-9708-019B960494DF}">
                  <a14:hiddenLine xmlns:a14="http://schemas.microsoft.com/office/drawing/2010/main" w="0" cap="flat" cmpd="sng" algn="ctr">
                    <a:solidFill>
                      <a:schemeClr val="bg1"/>
                    </a:solidFill>
                    <a:prstDash val="solid"/>
                    <a:round/>
                    <a:headEnd type="none" w="med" len="med"/>
                    <a:tailEnd type="none" w="med" len="med"/>
                  </a14:hiddenLine>
                </a:ext>
              </a:ex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200" dirty="0"/>
              </a:p>
            </p:txBody>
          </p:sp>
        </p:grpSp>
        <p:grpSp>
          <p:nvGrpSpPr>
            <p:cNvPr id="210" name="MoonLegend5">
              <a:extLst>
                <a:ext uri="{FF2B5EF4-FFF2-40B4-BE49-F238E27FC236}">
                  <a16:creationId xmlns:a16="http://schemas.microsoft.com/office/drawing/2014/main" id="{CDCE6D47-F48F-4497-BD5A-E92F724CEE3D}"/>
                </a:ext>
              </a:extLst>
            </p:cNvPr>
            <p:cNvGrpSpPr>
              <a:grpSpLocks noChangeAspect="1"/>
            </p:cNvGrpSpPr>
            <p:nvPr>
              <p:custDataLst>
                <p:tags r:id="rId26"/>
              </p:custDataLst>
            </p:nvPr>
          </p:nvGrpSpPr>
          <p:grpSpPr>
            <a:xfrm>
              <a:off x="7723680" y="3205716"/>
              <a:ext cx="228600" cy="228600"/>
              <a:chOff x="762000" y="1270000"/>
              <a:chExt cx="254000" cy="254000"/>
            </a:xfrm>
          </p:grpSpPr>
          <p:sp>
            <p:nvSpPr>
              <p:cNvPr id="211" name="Oval 210">
                <a:extLst>
                  <a:ext uri="{FF2B5EF4-FFF2-40B4-BE49-F238E27FC236}">
                    <a16:creationId xmlns:a16="http://schemas.microsoft.com/office/drawing/2014/main" id="{E8E291C3-4BCA-406E-8B9A-6A354B83EF50}"/>
                  </a:ext>
                </a:extLst>
              </p:cNvPr>
              <p:cNvSpPr/>
              <p:nvPr>
                <p:custDataLst>
                  <p:tags r:id="rId27"/>
                </p:custDataLst>
              </p:nvPr>
            </p:nvSpPr>
            <p:spPr>
              <a:xfrm>
                <a:off x="762000" y="1270000"/>
                <a:ext cx="254000" cy="254000"/>
              </a:xfrm>
              <a:prstGeom prst="ellipse">
                <a:avLst/>
              </a:prstGeom>
              <a:solidFill>
                <a:srgbClr val="D0D0D0"/>
              </a:solidFill>
              <a:ln w="9525" cap="flat" cmpd="sng" algn="ctr">
                <a:noFill/>
                <a:prstDash val="solid"/>
              </a:ln>
              <a:effectLst/>
              <a:extLst>
                <a:ext uri="{91240B29-F687-4F45-9708-019B960494DF}">
                  <a14:hiddenLine xmlns:a14="http://schemas.microsoft.com/office/drawing/2010/main" w="0" cap="flat" cmpd="sng" algn="ctr">
                    <a:solidFill>
                      <a:schemeClr val="bg1"/>
                    </a:solidFill>
                    <a:prstDash val="solid"/>
                    <a:round/>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tx1"/>
                  </a:solidFill>
                </a:endParaRPr>
              </a:p>
            </p:txBody>
          </p:sp>
          <p:sp>
            <p:nvSpPr>
              <p:cNvPr id="212" name="Arc 211">
                <a:extLst>
                  <a:ext uri="{FF2B5EF4-FFF2-40B4-BE49-F238E27FC236}">
                    <a16:creationId xmlns:a16="http://schemas.microsoft.com/office/drawing/2014/main" id="{4C9C4DC9-D1E5-45F3-943E-09B75E72EE8C}"/>
                  </a:ext>
                </a:extLst>
              </p:cNvPr>
              <p:cNvSpPr/>
              <p:nvPr>
                <p:custDataLst>
                  <p:tags r:id="rId28"/>
                </p:custDataLst>
              </p:nvPr>
            </p:nvSpPr>
            <p:spPr>
              <a:xfrm>
                <a:off x="762000" y="1270000"/>
                <a:ext cx="254000" cy="254000"/>
              </a:xfrm>
              <a:prstGeom prst="arc">
                <a:avLst>
                  <a:gd name="adj1" fmla="val 16200000"/>
                  <a:gd name="adj2" fmla="val 16200000"/>
                </a:avLst>
              </a:prstGeom>
              <a:solidFill>
                <a:schemeClr val="accent1"/>
              </a:solidFill>
              <a:ln w="9525" cap="flat" cmpd="sng" algn="ctr">
                <a:noFill/>
                <a:prstDash val="solid"/>
              </a:ln>
              <a:effectLst/>
              <a:extLst>
                <a:ext uri="{91240B29-F687-4F45-9708-019B960494DF}">
                  <a14:hiddenLine xmlns:a14="http://schemas.microsoft.com/office/drawing/2010/main" w="0" cap="flat" cmpd="sng" algn="ctr">
                    <a:solidFill>
                      <a:schemeClr val="bg1"/>
                    </a:solidFill>
                    <a:prstDash val="solid"/>
                    <a:round/>
                    <a:headEnd type="none" w="med" len="med"/>
                    <a:tailEnd type="none" w="med" len="med"/>
                  </a14:hiddenLine>
                </a:ext>
              </a:ex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200" dirty="0"/>
              </a:p>
            </p:txBody>
          </p:sp>
        </p:grpSp>
      </p:grpSp>
    </p:spTree>
    <p:extLst>
      <p:ext uri="{BB962C8B-B14F-4D97-AF65-F5344CB8AC3E}">
        <p14:creationId xmlns:p14="http://schemas.microsoft.com/office/powerpoint/2010/main" val="1122304244"/>
      </p:ext>
    </p:extLst>
  </p:cSld>
  <p:clrMap bg1="lt1" tx1="dk1" bg2="lt2" tx2="dk2" accent1="accent1" accent2="accent2" accent3="accent3" accent4="accent4" accent5="accent5" accent6="accent6" hlink="hlink" folHlink="folHlink"/>
  <p:sldLayoutIdLst>
    <p:sldLayoutId id="2147483927" r:id="rId1"/>
    <p:sldLayoutId id="2147483928" r:id="rId2"/>
    <p:sldLayoutId id="2147483929" r:id="rId3"/>
    <p:sldLayoutId id="2147483930" r:id="rId4"/>
    <p:sldLayoutId id="2147483931" r:id="rId5"/>
    <p:sldLayoutId id="2147483932" r:id="rId6"/>
    <p:sldLayoutId id="2147483933" r:id="rId7"/>
    <p:sldLayoutId id="2147483934" r:id="rId8"/>
    <p:sldLayoutId id="2147483935" r:id="rId9"/>
    <p:sldLayoutId id="2147483936" r:id="rId10"/>
    <p:sldLayoutId id="2147483937" r:id="rId11"/>
    <p:sldLayoutId id="2147483938" r:id="rId12"/>
    <p:sldLayoutId id="2147483939" r:id="rId13"/>
    <p:sldLayoutId id="2147483940" r:id="rId14"/>
  </p:sldLayoutIdLst>
  <p:txStyles>
    <p:titleStyle>
      <a:lvl1pPr algn="l" defTabSz="685783" rtl="0" eaLnBrk="1" latinLnBrk="0" hangingPunct="1">
        <a:lnSpc>
          <a:spcPct val="100000"/>
        </a:lnSpc>
        <a:spcBef>
          <a:spcPct val="0"/>
        </a:spcBef>
        <a:buNone/>
        <a:defRPr lang="en-US" sz="2200" b="1" kern="1200" spc="0" baseline="0" dirty="0">
          <a:ln w="6350" cap="flat">
            <a:noFill/>
            <a:miter lim="800000"/>
          </a:ln>
          <a:solidFill>
            <a:schemeClr val="tx1"/>
          </a:solidFill>
          <a:latin typeface="+mj-lt"/>
          <a:ea typeface="+mj-ea"/>
          <a:cs typeface="+mj-cs"/>
        </a:defRPr>
      </a:lvl1pPr>
    </p:titleStyle>
    <p:bodyStyle>
      <a:lvl1pPr marL="0" indent="0" algn="l" defTabSz="685783" rtl="0" eaLnBrk="1" latinLnBrk="0" hangingPunct="1">
        <a:lnSpc>
          <a:spcPct val="100000"/>
        </a:lnSpc>
        <a:spcBef>
          <a:spcPts val="300"/>
        </a:spcBef>
        <a:spcAft>
          <a:spcPts val="300"/>
        </a:spcAft>
        <a:buFont typeface="Segoe UI" panose="020B0502040204020203" pitchFamily="34" charset="0"/>
        <a:buChar char="​"/>
        <a:defRPr lang="en-US" sz="1400" kern="1200" dirty="0">
          <a:solidFill>
            <a:schemeClr val="tx1"/>
          </a:solidFill>
          <a:latin typeface="+mn-lt"/>
          <a:ea typeface="+mn-ea"/>
          <a:cs typeface="Arial" panose="020B0604020202020204" pitchFamily="34" charset="0"/>
        </a:defRPr>
      </a:lvl1pPr>
      <a:lvl2pPr marL="228600" indent="-225425" algn="l" defTabSz="685783" rtl="0" eaLnBrk="1" latinLnBrk="0" hangingPunct="1">
        <a:lnSpc>
          <a:spcPct val="100000"/>
        </a:lnSpc>
        <a:spcBef>
          <a:spcPts val="0"/>
        </a:spcBef>
        <a:spcAft>
          <a:spcPts val="300"/>
        </a:spcAft>
        <a:buClr>
          <a:srgbClr val="000000"/>
        </a:buClr>
        <a:buSzPct val="110000"/>
        <a:buFont typeface="Wingdings" panose="05000000000000000000" pitchFamily="2" charset="2"/>
        <a:buChar char=""/>
        <a:defRPr lang="en-US" sz="1400" kern="1200" dirty="0">
          <a:solidFill>
            <a:schemeClr val="tx1"/>
          </a:solidFill>
          <a:latin typeface="+mn-lt"/>
          <a:ea typeface="+mn-ea"/>
          <a:cs typeface="Arial" panose="020B0604020202020204" pitchFamily="34" charset="0"/>
        </a:defRPr>
      </a:lvl2pPr>
      <a:lvl3pPr marL="442913" indent="-214313" algn="l" defTabSz="685783" rtl="0" eaLnBrk="1" latinLnBrk="0" hangingPunct="1">
        <a:lnSpc>
          <a:spcPct val="100000"/>
        </a:lnSpc>
        <a:spcBef>
          <a:spcPts val="0"/>
        </a:spcBef>
        <a:spcAft>
          <a:spcPts val="300"/>
        </a:spcAft>
        <a:buClr>
          <a:srgbClr val="000000"/>
        </a:buClr>
        <a:buSzPct val="110000"/>
        <a:buFont typeface="Arial" panose="020B0604020202020204" pitchFamily="34" charset="0"/>
        <a:buChar char="‒"/>
        <a:defRPr lang="en-US" sz="1400" kern="1200" dirty="0">
          <a:solidFill>
            <a:schemeClr val="tx1"/>
          </a:solidFill>
          <a:latin typeface="+mn-lt"/>
          <a:ea typeface="+mn-ea"/>
          <a:cs typeface="Arial" panose="020B0604020202020204" pitchFamily="34" charset="0"/>
        </a:defRPr>
      </a:lvl3pPr>
      <a:lvl4pPr marL="598488" indent="-152400" algn="l" defTabSz="685783" rtl="0" eaLnBrk="1" latinLnBrk="0" hangingPunct="1">
        <a:lnSpc>
          <a:spcPct val="100000"/>
        </a:lnSpc>
        <a:spcBef>
          <a:spcPts val="0"/>
        </a:spcBef>
        <a:spcAft>
          <a:spcPts val="225"/>
        </a:spcAft>
        <a:buClr>
          <a:srgbClr val="000000"/>
        </a:buClr>
        <a:buSzPct val="100000"/>
        <a:buFont typeface="Arial" panose="020B0604020202020204" pitchFamily="34" charset="0"/>
        <a:buChar char="•"/>
        <a:defRPr lang="en-US" sz="1400" kern="1200" dirty="0">
          <a:solidFill>
            <a:schemeClr val="tx1"/>
          </a:solidFill>
          <a:latin typeface="+mn-lt"/>
          <a:ea typeface="+mn-ea"/>
          <a:cs typeface="Arial" panose="020B0604020202020204" pitchFamily="34" charset="0"/>
        </a:defRPr>
      </a:lvl4pPr>
      <a:lvl5pPr marL="817563" indent="-147638" algn="l" defTabSz="685783" rtl="0" eaLnBrk="1" latinLnBrk="0" hangingPunct="1">
        <a:lnSpc>
          <a:spcPct val="100000"/>
        </a:lnSpc>
        <a:spcBef>
          <a:spcPts val="0"/>
        </a:spcBef>
        <a:spcAft>
          <a:spcPts val="225"/>
        </a:spcAft>
        <a:buClr>
          <a:srgbClr val="000000"/>
        </a:buClr>
        <a:buSzPct val="100000"/>
        <a:buFont typeface="Arial" panose="020B0604020202020204" pitchFamily="34" charset="0"/>
        <a:buChar char="̶"/>
        <a:defRPr lang="en-US" sz="1400" kern="1200" dirty="0">
          <a:solidFill>
            <a:schemeClr val="tx1"/>
          </a:solidFill>
          <a:latin typeface="+mn-lt"/>
          <a:ea typeface="+mn-ea"/>
          <a:cs typeface="Arial" panose="020B0604020202020204" pitchFamily="34" charset="0"/>
        </a:defRPr>
      </a:lvl5pPr>
      <a:lvl6pPr marL="859536" indent="-128585" algn="l" defTabSz="685783" rtl="0" eaLnBrk="1" latinLnBrk="0" hangingPunct="1">
        <a:lnSpc>
          <a:spcPct val="100000"/>
        </a:lnSpc>
        <a:spcBef>
          <a:spcPts val="0"/>
        </a:spcBef>
        <a:spcAft>
          <a:spcPts val="225"/>
        </a:spcAft>
        <a:buSzPct val="100000"/>
        <a:buFont typeface="Arial" panose="020B0604020202020204" pitchFamily="34" charset="0"/>
        <a:buChar char="▫"/>
        <a:defRPr lang="en-US" sz="1400" kern="1200" dirty="0">
          <a:solidFill>
            <a:schemeClr val="tx1"/>
          </a:solidFill>
          <a:latin typeface="+mn-lt"/>
          <a:ea typeface="+mn-ea"/>
          <a:cs typeface="Arial" panose="020B0604020202020204" pitchFamily="34" charset="0"/>
        </a:defRPr>
      </a:lvl6pPr>
      <a:lvl7pPr marL="859536" indent="-128585" algn="l" defTabSz="685783" rtl="0" eaLnBrk="1" latinLnBrk="0" hangingPunct="1">
        <a:lnSpc>
          <a:spcPct val="100000"/>
        </a:lnSpc>
        <a:spcBef>
          <a:spcPts val="0"/>
        </a:spcBef>
        <a:spcAft>
          <a:spcPts val="225"/>
        </a:spcAft>
        <a:buSzPct val="100000"/>
        <a:buFont typeface="Arial" panose="020B0604020202020204" pitchFamily="34" charset="0"/>
        <a:buChar char="▫"/>
        <a:defRPr lang="en-US" sz="1400" kern="1200" dirty="0">
          <a:solidFill>
            <a:schemeClr val="tx1"/>
          </a:solidFill>
          <a:latin typeface="+mn-lt"/>
          <a:ea typeface="+mn-ea"/>
          <a:cs typeface="Arial" panose="020B0604020202020204" pitchFamily="34" charset="0"/>
        </a:defRPr>
      </a:lvl7pPr>
      <a:lvl8pPr marL="859536" indent="-128585" algn="l" defTabSz="685783" rtl="0" eaLnBrk="1" latinLnBrk="0" hangingPunct="1">
        <a:lnSpc>
          <a:spcPct val="100000"/>
        </a:lnSpc>
        <a:spcBef>
          <a:spcPts val="0"/>
        </a:spcBef>
        <a:spcAft>
          <a:spcPts val="225"/>
        </a:spcAft>
        <a:buSzPct val="100000"/>
        <a:buFont typeface="Arial" panose="020B0604020202020204" pitchFamily="34" charset="0"/>
        <a:buChar char="▫"/>
        <a:defRPr lang="en-US" sz="1400" kern="1200" dirty="0">
          <a:solidFill>
            <a:schemeClr val="tx1"/>
          </a:solidFill>
          <a:latin typeface="+mn-lt"/>
          <a:ea typeface="+mn-ea"/>
          <a:cs typeface="Arial" panose="020B0604020202020204" pitchFamily="34" charset="0"/>
        </a:defRPr>
      </a:lvl8pPr>
      <a:lvl9pPr marL="859536" indent="-128585" algn="l" defTabSz="685783" rtl="0" eaLnBrk="1" latinLnBrk="0" hangingPunct="1">
        <a:lnSpc>
          <a:spcPct val="100000"/>
        </a:lnSpc>
        <a:spcBef>
          <a:spcPts val="0"/>
        </a:spcBef>
        <a:spcAft>
          <a:spcPts val="225"/>
        </a:spcAft>
        <a:buSzPct val="100000"/>
        <a:buFont typeface="Arial" panose="020B0604020202020204" pitchFamily="34" charset="0"/>
        <a:buChar char="▫"/>
        <a:defRPr lang="en-US" sz="1400" kern="1200" dirty="0">
          <a:solidFill>
            <a:schemeClr val="tx1"/>
          </a:solidFill>
          <a:latin typeface="+mn-lt"/>
          <a:ea typeface="+mn-ea"/>
          <a:cs typeface="Arial" panose="020B0604020202020204" pitchFamily="34" charset="0"/>
        </a:defRPr>
      </a:lvl9pPr>
    </p:bodyStyle>
    <p:otherStyle>
      <a:defPPr>
        <a:defRPr lang="en-US"/>
      </a:defPPr>
      <a:lvl1pPr marL="0" algn="l" defTabSz="685783" rtl="0" eaLnBrk="1" latinLnBrk="0" hangingPunct="1">
        <a:defRPr sz="1350" kern="1200">
          <a:solidFill>
            <a:schemeClr val="tx1"/>
          </a:solidFill>
          <a:latin typeface="+mn-lt"/>
          <a:ea typeface="+mn-ea"/>
          <a:cs typeface="+mn-cs"/>
        </a:defRPr>
      </a:lvl1pPr>
      <a:lvl2pPr marL="342892" algn="l" defTabSz="685783" rtl="0" eaLnBrk="1" latinLnBrk="0" hangingPunct="1">
        <a:defRPr sz="1350" kern="1200">
          <a:solidFill>
            <a:schemeClr val="tx1"/>
          </a:solidFill>
          <a:latin typeface="+mn-lt"/>
          <a:ea typeface="+mn-ea"/>
          <a:cs typeface="+mn-cs"/>
        </a:defRPr>
      </a:lvl2pPr>
      <a:lvl3pPr marL="685783" algn="l" defTabSz="685783" rtl="0" eaLnBrk="1" latinLnBrk="0" hangingPunct="1">
        <a:defRPr sz="1350" kern="1200">
          <a:solidFill>
            <a:schemeClr val="tx1"/>
          </a:solidFill>
          <a:latin typeface="+mn-lt"/>
          <a:ea typeface="+mn-ea"/>
          <a:cs typeface="+mn-cs"/>
        </a:defRPr>
      </a:lvl3pPr>
      <a:lvl4pPr marL="1028675" algn="l" defTabSz="685783" rtl="0" eaLnBrk="1" latinLnBrk="0" hangingPunct="1">
        <a:defRPr sz="1350" kern="1200">
          <a:solidFill>
            <a:schemeClr val="tx1"/>
          </a:solidFill>
          <a:latin typeface="+mn-lt"/>
          <a:ea typeface="+mn-ea"/>
          <a:cs typeface="+mn-cs"/>
        </a:defRPr>
      </a:lvl4pPr>
      <a:lvl5pPr marL="1371566" algn="l" defTabSz="685783" rtl="0" eaLnBrk="1" latinLnBrk="0" hangingPunct="1">
        <a:defRPr sz="1350" kern="1200">
          <a:solidFill>
            <a:schemeClr val="tx1"/>
          </a:solidFill>
          <a:latin typeface="+mn-lt"/>
          <a:ea typeface="+mn-ea"/>
          <a:cs typeface="+mn-cs"/>
        </a:defRPr>
      </a:lvl5pPr>
      <a:lvl6pPr marL="1714457" algn="l" defTabSz="685783" rtl="0" eaLnBrk="1" latinLnBrk="0" hangingPunct="1">
        <a:defRPr sz="1350" kern="1200">
          <a:solidFill>
            <a:schemeClr val="tx1"/>
          </a:solidFill>
          <a:latin typeface="+mn-lt"/>
          <a:ea typeface="+mn-ea"/>
          <a:cs typeface="+mn-cs"/>
        </a:defRPr>
      </a:lvl6pPr>
      <a:lvl7pPr marL="2057348" algn="l" defTabSz="685783" rtl="0" eaLnBrk="1" latinLnBrk="0" hangingPunct="1">
        <a:defRPr sz="1350" kern="1200">
          <a:solidFill>
            <a:schemeClr val="tx1"/>
          </a:solidFill>
          <a:latin typeface="+mn-lt"/>
          <a:ea typeface="+mn-ea"/>
          <a:cs typeface="+mn-cs"/>
        </a:defRPr>
      </a:lvl7pPr>
      <a:lvl8pPr marL="2400240" algn="l" defTabSz="685783" rtl="0" eaLnBrk="1" latinLnBrk="0" hangingPunct="1">
        <a:defRPr sz="1350" kern="1200">
          <a:solidFill>
            <a:schemeClr val="tx1"/>
          </a:solidFill>
          <a:latin typeface="+mn-lt"/>
          <a:ea typeface="+mn-ea"/>
          <a:cs typeface="+mn-cs"/>
        </a:defRPr>
      </a:lvl8pPr>
      <a:lvl9pPr marL="2743132" algn="l" defTabSz="685783" rtl="0" eaLnBrk="1" latinLnBrk="0" hangingPunct="1">
        <a:defRPr sz="135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1368">
          <p15:clr>
            <a:srgbClr val="5ACBF0"/>
          </p15:clr>
        </p15:guide>
        <p15:guide id="3" orient="horz" pos="3912">
          <p15:clr>
            <a:srgbClr val="5ACBF0"/>
          </p15:clr>
        </p15:guide>
        <p15:guide id="4" orient="horz" pos="1075">
          <p15:clr>
            <a:srgbClr val="F26B43"/>
          </p15:clr>
        </p15:guide>
        <p15:guide id="5" pos="5497">
          <p15:clr>
            <a:srgbClr val="F26B43"/>
          </p15:clr>
        </p15:guide>
        <p15:guide id="6" pos="259">
          <p15:clr>
            <a:srgbClr val="F26B43"/>
          </p15:clr>
        </p15:guide>
        <p15:guide id="8" orient="horz" pos="4063">
          <p15:clr>
            <a:srgbClr val="F26B43"/>
          </p15:clr>
        </p15:guide>
      </p15:sldGuideLst>
    </p:ext>
  </p:extLst>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graphicFrame>
        <p:nvGraphicFramePr>
          <p:cNvPr id="5" name="Object 2" hidden="1">
            <a:extLst>
              <a:ext uri="{FF2B5EF4-FFF2-40B4-BE49-F238E27FC236}">
                <a16:creationId xmlns:a16="http://schemas.microsoft.com/office/drawing/2014/main" id="{8963AA3D-EFA3-4938-9D41-C8DDC03F7827}"/>
              </a:ext>
            </a:extLst>
          </p:cNvPr>
          <p:cNvGraphicFramePr>
            <a:graphicFrameLocks noChangeAspect="1"/>
          </p:cNvGraphicFramePr>
          <p:nvPr userDrawn="1">
            <p:custDataLst>
              <p:tags r:id="rId19"/>
            </p:custDataLst>
            <p:extLst>
              <p:ext uri="{D42A27DB-BD31-4B8C-83A1-F6EECF244321}">
                <p14:modId xmlns:p14="http://schemas.microsoft.com/office/powerpoint/2010/main" val="350908632"/>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1" imgW="572" imgH="588" progId="TCLayout.ActiveDocument.1">
                  <p:embed/>
                </p:oleObj>
              </mc:Choice>
              <mc:Fallback>
                <p:oleObj name="think-cell Slide" r:id="rId41" imgW="572" imgH="588" progId="TCLayout.ActiveDocument.1">
                  <p:embed/>
                  <p:pic>
                    <p:nvPicPr>
                      <p:cNvPr id="5" name="Object 2" hidden="1">
                        <a:extLst>
                          <a:ext uri="{FF2B5EF4-FFF2-40B4-BE49-F238E27FC236}">
                            <a16:creationId xmlns:a16="http://schemas.microsoft.com/office/drawing/2014/main" id="{8963AA3D-EFA3-4938-9D41-C8DDC03F7827}"/>
                          </a:ext>
                        </a:extLst>
                      </p:cNvPr>
                      <p:cNvPicPr/>
                      <p:nvPr/>
                    </p:nvPicPr>
                    <p:blipFill>
                      <a:blip r:embed="rId42"/>
                      <a:stretch>
                        <a:fillRect/>
                      </a:stretch>
                    </p:blipFill>
                    <p:spPr>
                      <a:xfrm>
                        <a:off x="1588" y="1588"/>
                        <a:ext cx="1588" cy="1588"/>
                      </a:xfrm>
                      <a:prstGeom prst="rect">
                        <a:avLst/>
                      </a:prstGeom>
                    </p:spPr>
                  </p:pic>
                </p:oleObj>
              </mc:Fallback>
            </mc:AlternateContent>
          </a:graphicData>
        </a:graphic>
      </p:graphicFrame>
      <p:sp>
        <p:nvSpPr>
          <p:cNvPr id="3" name="Rectangle 3" hidden="1">
            <a:extLst>
              <a:ext uri="{FF2B5EF4-FFF2-40B4-BE49-F238E27FC236}">
                <a16:creationId xmlns:a16="http://schemas.microsoft.com/office/drawing/2014/main" id="{C4A855FC-965A-4859-83A9-629E80C693BF}"/>
              </a:ext>
            </a:extLst>
          </p:cNvPr>
          <p:cNvSpPr/>
          <p:nvPr userDrawn="1">
            <p:custDataLst>
              <p:tags r:id="rId20"/>
            </p:custDataLst>
          </p:nvPr>
        </p:nvSpPr>
        <p:spPr>
          <a:xfrm>
            <a:off x="0" y="0"/>
            <a:ext cx="158750" cy="158750"/>
          </a:xfrm>
          <a:prstGeom prst="rect">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a:spcBef>
                <a:spcPts val="300"/>
              </a:spcBef>
              <a:spcAft>
                <a:spcPts val="300"/>
              </a:spcAft>
            </a:pPr>
            <a:endParaRPr lang="en-US" sz="2200" b="1" i="0" baseline="0" dirty="0">
              <a:solidFill>
                <a:schemeClr val="bg1"/>
              </a:solidFill>
              <a:latin typeface="Arial" panose="020B0604020202020204" pitchFamily="34" charset="0"/>
              <a:ea typeface="+mj-ea"/>
              <a:cs typeface="+mj-cs"/>
              <a:sym typeface="Arial" panose="020B0604020202020204" pitchFamily="34" charset="0"/>
            </a:endParaRPr>
          </a:p>
        </p:txBody>
      </p:sp>
      <p:sp>
        <p:nvSpPr>
          <p:cNvPr id="52" name="4. Footnote" hidden="1">
            <a:extLst>
              <a:ext uri="{FF2B5EF4-FFF2-40B4-BE49-F238E27FC236}">
                <a16:creationId xmlns:a16="http://schemas.microsoft.com/office/drawing/2014/main" id="{06E07A66-B8BA-42E8-A0F6-6B0251CAA48E}"/>
              </a:ext>
            </a:extLst>
          </p:cNvPr>
          <p:cNvSpPr txBox="1"/>
          <p:nvPr userDrawn="1">
            <p:custDataLst>
              <p:tags r:id="rId21"/>
            </p:custDataLst>
          </p:nvPr>
        </p:nvSpPr>
        <p:spPr>
          <a:xfrm>
            <a:off x="411480" y="6274554"/>
            <a:ext cx="8311896" cy="123111"/>
          </a:xfrm>
          <a:prstGeom prst="rect">
            <a:avLst/>
          </a:prstGeom>
          <a:noFill/>
        </p:spPr>
        <p:txBody>
          <a:bodyPr wrap="square" lIns="0" tIns="0" rIns="0" bIns="0" rtlCol="0" anchor="b">
            <a:noAutofit/>
          </a:bodyPr>
          <a:lstStyle>
            <a:defPPr>
              <a:defRPr lang="en-US"/>
            </a:defPPr>
            <a:lvl1pPr marL="203200" marR="0" lvl="0" indent="-212725" fontAlgn="auto">
              <a:lnSpc>
                <a:spcPct val="100000"/>
              </a:lnSpc>
              <a:spcBef>
                <a:spcPts val="0"/>
              </a:spcBef>
              <a:spcAft>
                <a:spcPts val="0"/>
              </a:spcAft>
              <a:buClrTx/>
              <a:buSzTx/>
              <a:buFontTx/>
              <a:buNone/>
              <a:tabLst/>
              <a:defRPr sz="800">
                <a:cs typeface="Arial" panose="020B0604020202020204" pitchFamily="34" charset="0"/>
              </a:defRPr>
            </a:lvl1pPr>
          </a:lstStyle>
          <a:p>
            <a:pPr lvl="0"/>
            <a:r>
              <a:rPr lang="en-US" dirty="0"/>
              <a:t>Footnote</a:t>
            </a:r>
          </a:p>
        </p:txBody>
      </p:sp>
      <p:sp>
        <p:nvSpPr>
          <p:cNvPr id="2" name="2. Slide Title">
            <a:extLst>
              <a:ext uri="{FF2B5EF4-FFF2-40B4-BE49-F238E27FC236}">
                <a16:creationId xmlns:a16="http://schemas.microsoft.com/office/drawing/2014/main" id="{BAD3E984-2EF2-43CD-BB0E-16A737B99040}"/>
              </a:ext>
            </a:extLst>
          </p:cNvPr>
          <p:cNvSpPr>
            <a:spLocks noGrp="1"/>
          </p:cNvSpPr>
          <p:nvPr>
            <p:ph type="title"/>
            <p:custDataLst>
              <p:tags r:id="rId22"/>
            </p:custDataLst>
          </p:nvPr>
        </p:nvSpPr>
        <p:spPr>
          <a:xfrm>
            <a:off x="416052" y="173736"/>
            <a:ext cx="8311896" cy="338554"/>
          </a:xfrm>
          <a:prstGeom prst="rect">
            <a:avLst/>
          </a:prstGeom>
        </p:spPr>
        <p:txBody>
          <a:bodyPr vert="horz" wrap="square" lIns="0" tIns="0" rIns="0" bIns="0" rtlCol="0" anchor="t" anchorCtr="0">
            <a:spAutoFit/>
          </a:bodyPr>
          <a:lstStyle/>
          <a:p>
            <a:pPr lvl="0"/>
            <a:r>
              <a:rPr lang="en-US"/>
              <a:t>Click to edit Master title style</a:t>
            </a:r>
            <a:endParaRPr lang="en-US" dirty="0"/>
          </a:p>
        </p:txBody>
      </p:sp>
      <p:grpSp>
        <p:nvGrpSpPr>
          <p:cNvPr id="53" name="Grid" hidden="1">
            <a:extLst>
              <a:ext uri="{FF2B5EF4-FFF2-40B4-BE49-F238E27FC236}">
                <a16:creationId xmlns:a16="http://schemas.microsoft.com/office/drawing/2014/main" id="{564EB9F6-AC04-42ED-9CB6-6D01335D9982}"/>
              </a:ext>
            </a:extLst>
          </p:cNvPr>
          <p:cNvGrpSpPr/>
          <p:nvPr userDrawn="1">
            <p:custDataLst>
              <p:tags r:id="rId23"/>
            </p:custDataLst>
          </p:nvPr>
        </p:nvGrpSpPr>
        <p:grpSpPr bwMode="blackGray">
          <a:xfrm>
            <a:off x="1" y="0"/>
            <a:ext cx="9142857" cy="6858000"/>
            <a:chOff x="0" y="0"/>
            <a:chExt cx="12190476" cy="6858000"/>
          </a:xfrm>
        </p:grpSpPr>
        <p:sp>
          <p:nvSpPr>
            <p:cNvPr id="55" name="slide margin">
              <a:extLst>
                <a:ext uri="{FF2B5EF4-FFF2-40B4-BE49-F238E27FC236}">
                  <a16:creationId xmlns:a16="http://schemas.microsoft.com/office/drawing/2014/main" id="{F5DBB269-56D9-4200-9112-12E14BA26FC3}"/>
                </a:ext>
              </a:extLst>
            </p:cNvPr>
            <p:cNvSpPr/>
            <p:nvPr/>
          </p:nvSpPr>
          <p:spPr bwMode="blackGray">
            <a:xfrm>
              <a:off x="1524" y="0"/>
              <a:ext cx="12188952" cy="6858000"/>
            </a:xfrm>
            <a:custGeom>
              <a:avLst/>
              <a:gdLst>
                <a:gd name="connsiteX0" fmla="*/ 551868 w 12188952"/>
                <a:gd name="connsiteY0" fmla="*/ 1709928 h 6858000"/>
                <a:gd name="connsiteX1" fmla="*/ 551868 w 12188952"/>
                <a:gd name="connsiteY1" fmla="*/ 6217920 h 6858000"/>
                <a:gd name="connsiteX2" fmla="*/ 11636196 w 12188952"/>
                <a:gd name="connsiteY2" fmla="*/ 6217920 h 6858000"/>
                <a:gd name="connsiteX3" fmla="*/ 11636196 w 12188952"/>
                <a:gd name="connsiteY3" fmla="*/ 1709928 h 6858000"/>
                <a:gd name="connsiteX4" fmla="*/ 0 w 12188952"/>
                <a:gd name="connsiteY4" fmla="*/ 0 h 6858000"/>
                <a:gd name="connsiteX5" fmla="*/ 12188952 w 12188952"/>
                <a:gd name="connsiteY5" fmla="*/ 0 h 6858000"/>
                <a:gd name="connsiteX6" fmla="*/ 12188952 w 12188952"/>
                <a:gd name="connsiteY6" fmla="*/ 6858000 h 6858000"/>
                <a:gd name="connsiteX7" fmla="*/ 0 w 12188952"/>
                <a:gd name="connsiteY7"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88952" h="6858000">
                  <a:moveTo>
                    <a:pt x="551868" y="1709928"/>
                  </a:moveTo>
                  <a:lnTo>
                    <a:pt x="551868" y="6217920"/>
                  </a:lnTo>
                  <a:lnTo>
                    <a:pt x="11636196" y="6217920"/>
                  </a:lnTo>
                  <a:lnTo>
                    <a:pt x="11636196" y="1709928"/>
                  </a:lnTo>
                  <a:close/>
                  <a:moveTo>
                    <a:pt x="0" y="0"/>
                  </a:moveTo>
                  <a:lnTo>
                    <a:pt x="12188952" y="0"/>
                  </a:lnTo>
                  <a:lnTo>
                    <a:pt x="12188952" y="6858000"/>
                  </a:lnTo>
                  <a:lnTo>
                    <a:pt x="0" y="6858000"/>
                  </a:lnTo>
                  <a:close/>
                </a:path>
              </a:pathLst>
            </a:custGeom>
            <a:solidFill>
              <a:srgbClr val="FF0000">
                <a:alpha val="3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sz="1350" dirty="0">
                <a:solidFill>
                  <a:schemeClr val="tx1"/>
                </a:solidFill>
                <a:latin typeface="+mn-lt"/>
              </a:endParaRPr>
            </a:p>
          </p:txBody>
        </p:sp>
        <p:cxnSp>
          <p:nvCxnSpPr>
            <p:cNvPr id="56" name="Straight Connector 55">
              <a:extLst>
                <a:ext uri="{FF2B5EF4-FFF2-40B4-BE49-F238E27FC236}">
                  <a16:creationId xmlns:a16="http://schemas.microsoft.com/office/drawing/2014/main" id="{C7A4F8EE-DD16-44D6-8659-4BC61E1C4968}"/>
                </a:ext>
              </a:extLst>
            </p:cNvPr>
            <p:cNvCxnSpPr/>
            <p:nvPr/>
          </p:nvCxnSpPr>
          <p:spPr bwMode="blackGray">
            <a:xfrm>
              <a:off x="859460" y="0"/>
              <a:ext cx="0" cy="6858000"/>
            </a:xfrm>
            <a:prstGeom prst="line">
              <a:avLst/>
            </a:prstGeom>
            <a:ln>
              <a:solidFill>
                <a:srgbClr val="19D3C5">
                  <a:alpha val="40000"/>
                </a:srgbClr>
              </a:solidFill>
              <a:prstDash val="lgDash"/>
            </a:ln>
          </p:spPr>
          <p:style>
            <a:lnRef idx="1">
              <a:schemeClr val="accent1"/>
            </a:lnRef>
            <a:fillRef idx="0">
              <a:schemeClr val="accent1"/>
            </a:fillRef>
            <a:effectRef idx="0">
              <a:schemeClr val="accent1"/>
            </a:effectRef>
            <a:fontRef idx="minor">
              <a:schemeClr val="tx1"/>
            </a:fontRef>
          </p:style>
        </p:cxnSp>
        <p:cxnSp>
          <p:nvCxnSpPr>
            <p:cNvPr id="57" name="Straight Connector 56">
              <a:extLst>
                <a:ext uri="{FF2B5EF4-FFF2-40B4-BE49-F238E27FC236}">
                  <a16:creationId xmlns:a16="http://schemas.microsoft.com/office/drawing/2014/main" id="{A20FAAC0-CCE6-4BC5-A835-E805E4CFE84B}"/>
                </a:ext>
              </a:extLst>
            </p:cNvPr>
            <p:cNvCxnSpPr/>
            <p:nvPr/>
          </p:nvCxnSpPr>
          <p:spPr bwMode="blackGray">
            <a:xfrm>
              <a:off x="11332545" y="0"/>
              <a:ext cx="0" cy="6858000"/>
            </a:xfrm>
            <a:prstGeom prst="line">
              <a:avLst/>
            </a:prstGeom>
            <a:ln>
              <a:solidFill>
                <a:srgbClr val="19D3C5">
                  <a:alpha val="40000"/>
                </a:srgbClr>
              </a:solidFill>
              <a:prstDash val="lgDash"/>
            </a:ln>
          </p:spPr>
          <p:style>
            <a:lnRef idx="1">
              <a:schemeClr val="accent1"/>
            </a:lnRef>
            <a:fillRef idx="0">
              <a:schemeClr val="accent1"/>
            </a:fillRef>
            <a:effectRef idx="0">
              <a:schemeClr val="accent1"/>
            </a:effectRef>
            <a:fontRef idx="minor">
              <a:schemeClr val="tx1"/>
            </a:fontRef>
          </p:style>
        </p:cxnSp>
        <p:cxnSp>
          <p:nvCxnSpPr>
            <p:cNvPr id="58" name="Straight Connector 57">
              <a:extLst>
                <a:ext uri="{FF2B5EF4-FFF2-40B4-BE49-F238E27FC236}">
                  <a16:creationId xmlns:a16="http://schemas.microsoft.com/office/drawing/2014/main" id="{FCE62967-F8DD-442A-A2C7-5EC8AB9FE8CE}"/>
                </a:ext>
              </a:extLst>
            </p:cNvPr>
            <p:cNvCxnSpPr/>
            <p:nvPr/>
          </p:nvCxnSpPr>
          <p:spPr bwMode="blackGray">
            <a:xfrm>
              <a:off x="1811559" y="0"/>
              <a:ext cx="0" cy="6858000"/>
            </a:xfrm>
            <a:prstGeom prst="line">
              <a:avLst/>
            </a:prstGeom>
            <a:ln>
              <a:solidFill>
                <a:srgbClr val="19D3C5">
                  <a:alpha val="40000"/>
                </a:srgbClr>
              </a:solidFill>
              <a:prstDash val="lgDash"/>
            </a:ln>
          </p:spPr>
          <p:style>
            <a:lnRef idx="1">
              <a:schemeClr val="accent1"/>
            </a:lnRef>
            <a:fillRef idx="0">
              <a:schemeClr val="accent1"/>
            </a:fillRef>
            <a:effectRef idx="0">
              <a:schemeClr val="accent1"/>
            </a:effectRef>
            <a:fontRef idx="minor">
              <a:schemeClr val="tx1"/>
            </a:fontRef>
          </p:style>
        </p:cxnSp>
        <p:cxnSp>
          <p:nvCxnSpPr>
            <p:cNvPr id="59" name="Straight Connector 58">
              <a:extLst>
                <a:ext uri="{FF2B5EF4-FFF2-40B4-BE49-F238E27FC236}">
                  <a16:creationId xmlns:a16="http://schemas.microsoft.com/office/drawing/2014/main" id="{38D8E0C4-F713-47B9-9258-FCC3EF4AC2D3}"/>
                </a:ext>
              </a:extLst>
            </p:cNvPr>
            <p:cNvCxnSpPr/>
            <p:nvPr/>
          </p:nvCxnSpPr>
          <p:spPr bwMode="blackGray">
            <a:xfrm>
              <a:off x="2763658" y="0"/>
              <a:ext cx="0" cy="6858000"/>
            </a:xfrm>
            <a:prstGeom prst="line">
              <a:avLst/>
            </a:prstGeom>
            <a:ln>
              <a:solidFill>
                <a:srgbClr val="19D3C5">
                  <a:alpha val="40000"/>
                </a:srgbClr>
              </a:solidFill>
              <a:prstDash val="lgDash"/>
            </a:ln>
          </p:spPr>
          <p:style>
            <a:lnRef idx="1">
              <a:schemeClr val="accent1"/>
            </a:lnRef>
            <a:fillRef idx="0">
              <a:schemeClr val="accent1"/>
            </a:fillRef>
            <a:effectRef idx="0">
              <a:schemeClr val="accent1"/>
            </a:effectRef>
            <a:fontRef idx="minor">
              <a:schemeClr val="tx1"/>
            </a:fontRef>
          </p:style>
        </p:cxnSp>
        <p:cxnSp>
          <p:nvCxnSpPr>
            <p:cNvPr id="60" name="Straight Connector 59">
              <a:extLst>
                <a:ext uri="{FF2B5EF4-FFF2-40B4-BE49-F238E27FC236}">
                  <a16:creationId xmlns:a16="http://schemas.microsoft.com/office/drawing/2014/main" id="{9209D019-80C7-44F7-B340-FDC6CF76FDFE}"/>
                </a:ext>
              </a:extLst>
            </p:cNvPr>
            <p:cNvCxnSpPr/>
            <p:nvPr/>
          </p:nvCxnSpPr>
          <p:spPr bwMode="blackGray">
            <a:xfrm>
              <a:off x="3715757" y="0"/>
              <a:ext cx="0" cy="6858000"/>
            </a:xfrm>
            <a:prstGeom prst="line">
              <a:avLst/>
            </a:prstGeom>
            <a:ln>
              <a:solidFill>
                <a:srgbClr val="19D3C5">
                  <a:alpha val="40000"/>
                </a:srgbClr>
              </a:solidFill>
              <a:prstDash val="lgDash"/>
            </a:ln>
          </p:spPr>
          <p:style>
            <a:lnRef idx="1">
              <a:schemeClr val="accent1"/>
            </a:lnRef>
            <a:fillRef idx="0">
              <a:schemeClr val="accent1"/>
            </a:fillRef>
            <a:effectRef idx="0">
              <a:schemeClr val="accent1"/>
            </a:effectRef>
            <a:fontRef idx="minor">
              <a:schemeClr val="tx1"/>
            </a:fontRef>
          </p:style>
        </p:cxnSp>
        <p:cxnSp>
          <p:nvCxnSpPr>
            <p:cNvPr id="61" name="Straight Connector 60">
              <a:extLst>
                <a:ext uri="{FF2B5EF4-FFF2-40B4-BE49-F238E27FC236}">
                  <a16:creationId xmlns:a16="http://schemas.microsoft.com/office/drawing/2014/main" id="{2B6FCE71-887F-4F0B-ACCD-6CFCD13E12A8}"/>
                </a:ext>
              </a:extLst>
            </p:cNvPr>
            <p:cNvCxnSpPr/>
            <p:nvPr/>
          </p:nvCxnSpPr>
          <p:spPr bwMode="blackGray">
            <a:xfrm>
              <a:off x="4667856" y="0"/>
              <a:ext cx="0" cy="6858000"/>
            </a:xfrm>
            <a:prstGeom prst="line">
              <a:avLst/>
            </a:prstGeom>
            <a:ln>
              <a:solidFill>
                <a:srgbClr val="19D3C5">
                  <a:alpha val="40000"/>
                </a:srgbClr>
              </a:solidFill>
              <a:prstDash val="lgDash"/>
            </a:ln>
          </p:spPr>
          <p:style>
            <a:lnRef idx="1">
              <a:schemeClr val="accent1"/>
            </a:lnRef>
            <a:fillRef idx="0">
              <a:schemeClr val="accent1"/>
            </a:fillRef>
            <a:effectRef idx="0">
              <a:schemeClr val="accent1"/>
            </a:effectRef>
            <a:fontRef idx="minor">
              <a:schemeClr val="tx1"/>
            </a:fontRef>
          </p:style>
        </p:cxnSp>
        <p:cxnSp>
          <p:nvCxnSpPr>
            <p:cNvPr id="62" name="Straight Connector 61">
              <a:extLst>
                <a:ext uri="{FF2B5EF4-FFF2-40B4-BE49-F238E27FC236}">
                  <a16:creationId xmlns:a16="http://schemas.microsoft.com/office/drawing/2014/main" id="{F25852E5-79E9-4D30-89F2-E8E3C7A8A8D3}"/>
                </a:ext>
              </a:extLst>
            </p:cNvPr>
            <p:cNvCxnSpPr/>
            <p:nvPr/>
          </p:nvCxnSpPr>
          <p:spPr bwMode="blackGray">
            <a:xfrm>
              <a:off x="5619955" y="0"/>
              <a:ext cx="0" cy="6858000"/>
            </a:xfrm>
            <a:prstGeom prst="line">
              <a:avLst/>
            </a:prstGeom>
            <a:ln>
              <a:solidFill>
                <a:srgbClr val="19D3C5">
                  <a:alpha val="40000"/>
                </a:srgbClr>
              </a:solidFill>
              <a:prstDash val="lgDash"/>
            </a:ln>
          </p:spPr>
          <p:style>
            <a:lnRef idx="1">
              <a:schemeClr val="accent1"/>
            </a:lnRef>
            <a:fillRef idx="0">
              <a:schemeClr val="accent1"/>
            </a:fillRef>
            <a:effectRef idx="0">
              <a:schemeClr val="accent1"/>
            </a:effectRef>
            <a:fontRef idx="minor">
              <a:schemeClr val="tx1"/>
            </a:fontRef>
          </p:style>
        </p:cxnSp>
        <p:cxnSp>
          <p:nvCxnSpPr>
            <p:cNvPr id="63" name="Straight Connector 62">
              <a:extLst>
                <a:ext uri="{FF2B5EF4-FFF2-40B4-BE49-F238E27FC236}">
                  <a16:creationId xmlns:a16="http://schemas.microsoft.com/office/drawing/2014/main" id="{21894E67-6006-4C83-BBB3-824E5C6CAE33}"/>
                </a:ext>
              </a:extLst>
            </p:cNvPr>
            <p:cNvCxnSpPr/>
            <p:nvPr/>
          </p:nvCxnSpPr>
          <p:spPr bwMode="blackGray">
            <a:xfrm>
              <a:off x="6572054" y="0"/>
              <a:ext cx="0" cy="6858000"/>
            </a:xfrm>
            <a:prstGeom prst="line">
              <a:avLst/>
            </a:prstGeom>
            <a:ln>
              <a:solidFill>
                <a:srgbClr val="19D3C5">
                  <a:alpha val="40000"/>
                </a:srgbClr>
              </a:solidFill>
              <a:prstDash val="lgDash"/>
            </a:ln>
          </p:spPr>
          <p:style>
            <a:lnRef idx="1">
              <a:schemeClr val="accent1"/>
            </a:lnRef>
            <a:fillRef idx="0">
              <a:schemeClr val="accent1"/>
            </a:fillRef>
            <a:effectRef idx="0">
              <a:schemeClr val="accent1"/>
            </a:effectRef>
            <a:fontRef idx="minor">
              <a:schemeClr val="tx1"/>
            </a:fontRef>
          </p:style>
        </p:cxnSp>
        <p:cxnSp>
          <p:nvCxnSpPr>
            <p:cNvPr id="64" name="Straight Connector 63">
              <a:extLst>
                <a:ext uri="{FF2B5EF4-FFF2-40B4-BE49-F238E27FC236}">
                  <a16:creationId xmlns:a16="http://schemas.microsoft.com/office/drawing/2014/main" id="{888B05A6-707C-49A0-B29E-A54224F6D77E}"/>
                </a:ext>
              </a:extLst>
            </p:cNvPr>
            <p:cNvCxnSpPr/>
            <p:nvPr/>
          </p:nvCxnSpPr>
          <p:spPr bwMode="blackGray">
            <a:xfrm>
              <a:off x="7524153" y="0"/>
              <a:ext cx="0" cy="6858000"/>
            </a:xfrm>
            <a:prstGeom prst="line">
              <a:avLst/>
            </a:prstGeom>
            <a:ln>
              <a:solidFill>
                <a:srgbClr val="19D3C5">
                  <a:alpha val="40000"/>
                </a:srgbClr>
              </a:solidFill>
              <a:prstDash val="lgDash"/>
            </a:ln>
          </p:spPr>
          <p:style>
            <a:lnRef idx="1">
              <a:schemeClr val="accent1"/>
            </a:lnRef>
            <a:fillRef idx="0">
              <a:schemeClr val="accent1"/>
            </a:fillRef>
            <a:effectRef idx="0">
              <a:schemeClr val="accent1"/>
            </a:effectRef>
            <a:fontRef idx="minor">
              <a:schemeClr val="tx1"/>
            </a:fontRef>
          </p:style>
        </p:cxnSp>
        <p:cxnSp>
          <p:nvCxnSpPr>
            <p:cNvPr id="65" name="Straight Connector 64">
              <a:extLst>
                <a:ext uri="{FF2B5EF4-FFF2-40B4-BE49-F238E27FC236}">
                  <a16:creationId xmlns:a16="http://schemas.microsoft.com/office/drawing/2014/main" id="{56D036E9-E68E-45AC-88B1-3889BA9AC140}"/>
                </a:ext>
              </a:extLst>
            </p:cNvPr>
            <p:cNvCxnSpPr/>
            <p:nvPr/>
          </p:nvCxnSpPr>
          <p:spPr bwMode="blackGray">
            <a:xfrm>
              <a:off x="8476252" y="0"/>
              <a:ext cx="0" cy="6858000"/>
            </a:xfrm>
            <a:prstGeom prst="line">
              <a:avLst/>
            </a:prstGeom>
            <a:ln>
              <a:solidFill>
                <a:srgbClr val="19D3C5">
                  <a:alpha val="40000"/>
                </a:srgbClr>
              </a:solidFill>
              <a:prstDash val="lgDash"/>
            </a:ln>
          </p:spPr>
          <p:style>
            <a:lnRef idx="1">
              <a:schemeClr val="accent1"/>
            </a:lnRef>
            <a:fillRef idx="0">
              <a:schemeClr val="accent1"/>
            </a:fillRef>
            <a:effectRef idx="0">
              <a:schemeClr val="accent1"/>
            </a:effectRef>
            <a:fontRef idx="minor">
              <a:schemeClr val="tx1"/>
            </a:fontRef>
          </p:style>
        </p:cxnSp>
        <p:cxnSp>
          <p:nvCxnSpPr>
            <p:cNvPr id="66" name="Straight Connector 65">
              <a:extLst>
                <a:ext uri="{FF2B5EF4-FFF2-40B4-BE49-F238E27FC236}">
                  <a16:creationId xmlns:a16="http://schemas.microsoft.com/office/drawing/2014/main" id="{228A5C01-418B-415F-ACE4-12657A25C674}"/>
                </a:ext>
              </a:extLst>
            </p:cNvPr>
            <p:cNvCxnSpPr/>
            <p:nvPr/>
          </p:nvCxnSpPr>
          <p:spPr bwMode="blackGray">
            <a:xfrm>
              <a:off x="9428351" y="0"/>
              <a:ext cx="0" cy="6858000"/>
            </a:xfrm>
            <a:prstGeom prst="line">
              <a:avLst/>
            </a:prstGeom>
            <a:ln>
              <a:solidFill>
                <a:srgbClr val="19D3C5">
                  <a:alpha val="40000"/>
                </a:srgbClr>
              </a:solidFill>
              <a:prstDash val="lgDash"/>
            </a:ln>
          </p:spPr>
          <p:style>
            <a:lnRef idx="1">
              <a:schemeClr val="accent1"/>
            </a:lnRef>
            <a:fillRef idx="0">
              <a:schemeClr val="accent1"/>
            </a:fillRef>
            <a:effectRef idx="0">
              <a:schemeClr val="accent1"/>
            </a:effectRef>
            <a:fontRef idx="minor">
              <a:schemeClr val="tx1"/>
            </a:fontRef>
          </p:style>
        </p:cxnSp>
        <p:cxnSp>
          <p:nvCxnSpPr>
            <p:cNvPr id="67" name="Straight Connector 66">
              <a:extLst>
                <a:ext uri="{FF2B5EF4-FFF2-40B4-BE49-F238E27FC236}">
                  <a16:creationId xmlns:a16="http://schemas.microsoft.com/office/drawing/2014/main" id="{2CD3EFBD-902E-4760-89FE-386EC5FAB5DD}"/>
                </a:ext>
              </a:extLst>
            </p:cNvPr>
            <p:cNvCxnSpPr/>
            <p:nvPr/>
          </p:nvCxnSpPr>
          <p:spPr bwMode="blackGray">
            <a:xfrm>
              <a:off x="10380450" y="0"/>
              <a:ext cx="0" cy="6858000"/>
            </a:xfrm>
            <a:prstGeom prst="line">
              <a:avLst/>
            </a:prstGeom>
            <a:ln>
              <a:solidFill>
                <a:srgbClr val="19D3C5">
                  <a:alpha val="40000"/>
                </a:srgbClr>
              </a:solidFill>
              <a:prstDash val="lgDash"/>
            </a:ln>
          </p:spPr>
          <p:style>
            <a:lnRef idx="1">
              <a:schemeClr val="accent1"/>
            </a:lnRef>
            <a:fillRef idx="0">
              <a:schemeClr val="accent1"/>
            </a:fillRef>
            <a:effectRef idx="0">
              <a:schemeClr val="accent1"/>
            </a:effectRef>
            <a:fontRef idx="minor">
              <a:schemeClr val="tx1"/>
            </a:fontRef>
          </p:style>
        </p:cxnSp>
        <p:sp>
          <p:nvSpPr>
            <p:cNvPr id="68" name="Freeform: Shape 67">
              <a:extLst>
                <a:ext uri="{FF2B5EF4-FFF2-40B4-BE49-F238E27FC236}">
                  <a16:creationId xmlns:a16="http://schemas.microsoft.com/office/drawing/2014/main" id="{86E80E37-4393-4509-A7F8-81796082DBE6}"/>
                </a:ext>
              </a:extLst>
            </p:cNvPr>
            <p:cNvSpPr/>
            <p:nvPr/>
          </p:nvSpPr>
          <p:spPr bwMode="blackGray">
            <a:xfrm>
              <a:off x="1524" y="0"/>
              <a:ext cx="553212" cy="6858000"/>
            </a:xfrm>
            <a:custGeom>
              <a:avLst/>
              <a:gdLst>
                <a:gd name="connsiteX0" fmla="*/ 0 w 553212"/>
                <a:gd name="connsiteY0" fmla="*/ 0 h 6858000"/>
                <a:gd name="connsiteX1" fmla="*/ 553212 w 553212"/>
                <a:gd name="connsiteY1" fmla="*/ 0 h 6858000"/>
                <a:gd name="connsiteX2" fmla="*/ 553212 w 553212"/>
                <a:gd name="connsiteY2" fmla="*/ 6858000 h 6858000"/>
                <a:gd name="connsiteX3" fmla="*/ 0 w 553212"/>
                <a:gd name="connsiteY3" fmla="*/ 6858000 h 6858000"/>
                <a:gd name="connsiteX4" fmla="*/ 0 w 553212"/>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53212" h="6858000">
                  <a:moveTo>
                    <a:pt x="0" y="0"/>
                  </a:moveTo>
                  <a:lnTo>
                    <a:pt x="553212" y="0"/>
                  </a:lnTo>
                  <a:lnTo>
                    <a:pt x="553212" y="6858000"/>
                  </a:lnTo>
                  <a:lnTo>
                    <a:pt x="0" y="6858000"/>
                  </a:lnTo>
                  <a:lnTo>
                    <a:pt x="0" y="0"/>
                  </a:lnTo>
                  <a:close/>
                </a:path>
              </a:pathLst>
            </a:custGeom>
            <a:solidFill>
              <a:srgbClr val="FF00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992" dirty="0">
                <a:solidFill>
                  <a:schemeClr val="tx1"/>
                </a:solidFill>
                <a:latin typeface="+mn-lt"/>
              </a:endParaRPr>
            </a:p>
          </p:txBody>
        </p:sp>
        <p:sp>
          <p:nvSpPr>
            <p:cNvPr id="69" name="Freeform: Shape 68">
              <a:extLst>
                <a:ext uri="{FF2B5EF4-FFF2-40B4-BE49-F238E27FC236}">
                  <a16:creationId xmlns:a16="http://schemas.microsoft.com/office/drawing/2014/main" id="{88B6547D-77F2-421A-BE02-C2FE626088A2}"/>
                </a:ext>
              </a:extLst>
            </p:cNvPr>
            <p:cNvSpPr/>
            <p:nvPr/>
          </p:nvSpPr>
          <p:spPr bwMode="blackGray">
            <a:xfrm>
              <a:off x="1167385" y="0"/>
              <a:ext cx="339451" cy="6858000"/>
            </a:xfrm>
            <a:custGeom>
              <a:avLst/>
              <a:gdLst>
                <a:gd name="connsiteX0" fmla="*/ 0 w 339451"/>
                <a:gd name="connsiteY0" fmla="*/ 0 h 6858000"/>
                <a:gd name="connsiteX1" fmla="*/ 339451 w 339451"/>
                <a:gd name="connsiteY1" fmla="*/ 0 h 6858000"/>
                <a:gd name="connsiteX2" fmla="*/ 339451 w 339451"/>
                <a:gd name="connsiteY2" fmla="*/ 6858000 h 6858000"/>
                <a:gd name="connsiteX3" fmla="*/ 0 w 339451"/>
                <a:gd name="connsiteY3" fmla="*/ 6858000 h 6858000"/>
                <a:gd name="connsiteX4" fmla="*/ 0 w 339451"/>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9451" h="6858000">
                  <a:moveTo>
                    <a:pt x="0" y="0"/>
                  </a:moveTo>
                  <a:lnTo>
                    <a:pt x="339451" y="0"/>
                  </a:lnTo>
                  <a:lnTo>
                    <a:pt x="339451" y="6858000"/>
                  </a:lnTo>
                  <a:lnTo>
                    <a:pt x="0" y="6858000"/>
                  </a:lnTo>
                  <a:lnTo>
                    <a:pt x="0" y="0"/>
                  </a:lnTo>
                  <a:close/>
                </a:path>
              </a:pathLst>
            </a:custGeom>
            <a:solidFill>
              <a:srgbClr val="FF00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992" dirty="0">
                <a:solidFill>
                  <a:schemeClr val="tx1"/>
                </a:solidFill>
                <a:latin typeface="+mn-lt"/>
              </a:endParaRPr>
            </a:p>
          </p:txBody>
        </p:sp>
        <p:sp>
          <p:nvSpPr>
            <p:cNvPr id="70" name="Freeform: Shape 69">
              <a:extLst>
                <a:ext uri="{FF2B5EF4-FFF2-40B4-BE49-F238E27FC236}">
                  <a16:creationId xmlns:a16="http://schemas.microsoft.com/office/drawing/2014/main" id="{3092C087-1CB5-40EB-AAE7-4F62179E5B3D}"/>
                </a:ext>
              </a:extLst>
            </p:cNvPr>
            <p:cNvSpPr/>
            <p:nvPr/>
          </p:nvSpPr>
          <p:spPr bwMode="blackGray">
            <a:xfrm>
              <a:off x="2119484" y="0"/>
              <a:ext cx="339451" cy="6858000"/>
            </a:xfrm>
            <a:custGeom>
              <a:avLst/>
              <a:gdLst>
                <a:gd name="connsiteX0" fmla="*/ 0 w 339451"/>
                <a:gd name="connsiteY0" fmla="*/ 0 h 6858000"/>
                <a:gd name="connsiteX1" fmla="*/ 339451 w 339451"/>
                <a:gd name="connsiteY1" fmla="*/ 0 h 6858000"/>
                <a:gd name="connsiteX2" fmla="*/ 339451 w 339451"/>
                <a:gd name="connsiteY2" fmla="*/ 6858000 h 6858000"/>
                <a:gd name="connsiteX3" fmla="*/ 0 w 339451"/>
                <a:gd name="connsiteY3" fmla="*/ 6858000 h 6858000"/>
                <a:gd name="connsiteX4" fmla="*/ 0 w 339451"/>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9451" h="6858000">
                  <a:moveTo>
                    <a:pt x="0" y="0"/>
                  </a:moveTo>
                  <a:lnTo>
                    <a:pt x="339451" y="0"/>
                  </a:lnTo>
                  <a:lnTo>
                    <a:pt x="339451" y="6858000"/>
                  </a:lnTo>
                  <a:lnTo>
                    <a:pt x="0" y="6858000"/>
                  </a:lnTo>
                  <a:lnTo>
                    <a:pt x="0" y="0"/>
                  </a:lnTo>
                  <a:close/>
                </a:path>
              </a:pathLst>
            </a:custGeom>
            <a:solidFill>
              <a:srgbClr val="FF00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992" dirty="0">
                <a:solidFill>
                  <a:schemeClr val="tx1"/>
                </a:solidFill>
                <a:latin typeface="+mn-lt"/>
              </a:endParaRPr>
            </a:p>
          </p:txBody>
        </p:sp>
        <p:sp>
          <p:nvSpPr>
            <p:cNvPr id="71" name="Freeform: Shape 70">
              <a:extLst>
                <a:ext uri="{FF2B5EF4-FFF2-40B4-BE49-F238E27FC236}">
                  <a16:creationId xmlns:a16="http://schemas.microsoft.com/office/drawing/2014/main" id="{170C581B-2D28-48E7-9BF1-F773AD6A082F}"/>
                </a:ext>
              </a:extLst>
            </p:cNvPr>
            <p:cNvSpPr/>
            <p:nvPr/>
          </p:nvSpPr>
          <p:spPr bwMode="blackGray">
            <a:xfrm>
              <a:off x="3071583" y="0"/>
              <a:ext cx="339451" cy="6858000"/>
            </a:xfrm>
            <a:custGeom>
              <a:avLst/>
              <a:gdLst>
                <a:gd name="connsiteX0" fmla="*/ 0 w 339451"/>
                <a:gd name="connsiteY0" fmla="*/ 0 h 6858000"/>
                <a:gd name="connsiteX1" fmla="*/ 339451 w 339451"/>
                <a:gd name="connsiteY1" fmla="*/ 0 h 6858000"/>
                <a:gd name="connsiteX2" fmla="*/ 339451 w 339451"/>
                <a:gd name="connsiteY2" fmla="*/ 6858000 h 6858000"/>
                <a:gd name="connsiteX3" fmla="*/ 0 w 339451"/>
                <a:gd name="connsiteY3" fmla="*/ 6858000 h 6858000"/>
                <a:gd name="connsiteX4" fmla="*/ 0 w 339451"/>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9451" h="6858000">
                  <a:moveTo>
                    <a:pt x="0" y="0"/>
                  </a:moveTo>
                  <a:lnTo>
                    <a:pt x="339451" y="0"/>
                  </a:lnTo>
                  <a:lnTo>
                    <a:pt x="339451" y="6858000"/>
                  </a:lnTo>
                  <a:lnTo>
                    <a:pt x="0" y="6858000"/>
                  </a:lnTo>
                  <a:lnTo>
                    <a:pt x="0" y="0"/>
                  </a:lnTo>
                  <a:close/>
                </a:path>
              </a:pathLst>
            </a:custGeom>
            <a:solidFill>
              <a:srgbClr val="FF00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992" dirty="0">
                <a:solidFill>
                  <a:schemeClr val="tx1"/>
                </a:solidFill>
                <a:latin typeface="+mn-lt"/>
              </a:endParaRPr>
            </a:p>
          </p:txBody>
        </p:sp>
        <p:sp>
          <p:nvSpPr>
            <p:cNvPr id="72" name="Freeform: Shape 71">
              <a:extLst>
                <a:ext uri="{FF2B5EF4-FFF2-40B4-BE49-F238E27FC236}">
                  <a16:creationId xmlns:a16="http://schemas.microsoft.com/office/drawing/2014/main" id="{05DE51E3-D897-4994-9418-E8C2DE782A3A}"/>
                </a:ext>
              </a:extLst>
            </p:cNvPr>
            <p:cNvSpPr/>
            <p:nvPr/>
          </p:nvSpPr>
          <p:spPr bwMode="blackGray">
            <a:xfrm>
              <a:off x="4023681" y="0"/>
              <a:ext cx="339450" cy="6858000"/>
            </a:xfrm>
            <a:custGeom>
              <a:avLst/>
              <a:gdLst>
                <a:gd name="connsiteX0" fmla="*/ 0 w 339450"/>
                <a:gd name="connsiteY0" fmla="*/ 0 h 6858000"/>
                <a:gd name="connsiteX1" fmla="*/ 339450 w 339450"/>
                <a:gd name="connsiteY1" fmla="*/ 0 h 6858000"/>
                <a:gd name="connsiteX2" fmla="*/ 339450 w 339450"/>
                <a:gd name="connsiteY2" fmla="*/ 6858000 h 6858000"/>
                <a:gd name="connsiteX3" fmla="*/ 0 w 339450"/>
                <a:gd name="connsiteY3" fmla="*/ 6858000 h 6858000"/>
                <a:gd name="connsiteX4" fmla="*/ 0 w 339450"/>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9450" h="6858000">
                  <a:moveTo>
                    <a:pt x="0" y="0"/>
                  </a:moveTo>
                  <a:lnTo>
                    <a:pt x="339450" y="0"/>
                  </a:lnTo>
                  <a:lnTo>
                    <a:pt x="339450" y="6858000"/>
                  </a:lnTo>
                  <a:lnTo>
                    <a:pt x="0" y="6858000"/>
                  </a:lnTo>
                  <a:lnTo>
                    <a:pt x="0" y="0"/>
                  </a:lnTo>
                  <a:close/>
                </a:path>
              </a:pathLst>
            </a:custGeom>
            <a:solidFill>
              <a:srgbClr val="FF00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992" dirty="0">
                <a:solidFill>
                  <a:schemeClr val="tx1"/>
                </a:solidFill>
                <a:latin typeface="+mn-lt"/>
              </a:endParaRPr>
            </a:p>
          </p:txBody>
        </p:sp>
        <p:sp>
          <p:nvSpPr>
            <p:cNvPr id="73" name="Freeform: Shape 72">
              <a:extLst>
                <a:ext uri="{FF2B5EF4-FFF2-40B4-BE49-F238E27FC236}">
                  <a16:creationId xmlns:a16="http://schemas.microsoft.com/office/drawing/2014/main" id="{7D9B6F9F-FA16-4594-8B72-43FF5F17F7FC}"/>
                </a:ext>
              </a:extLst>
            </p:cNvPr>
            <p:cNvSpPr/>
            <p:nvPr/>
          </p:nvSpPr>
          <p:spPr bwMode="blackGray">
            <a:xfrm>
              <a:off x="4975780" y="0"/>
              <a:ext cx="339451" cy="6858000"/>
            </a:xfrm>
            <a:custGeom>
              <a:avLst/>
              <a:gdLst>
                <a:gd name="connsiteX0" fmla="*/ 0 w 339451"/>
                <a:gd name="connsiteY0" fmla="*/ 0 h 6858000"/>
                <a:gd name="connsiteX1" fmla="*/ 339451 w 339451"/>
                <a:gd name="connsiteY1" fmla="*/ 0 h 6858000"/>
                <a:gd name="connsiteX2" fmla="*/ 339451 w 339451"/>
                <a:gd name="connsiteY2" fmla="*/ 6858000 h 6858000"/>
                <a:gd name="connsiteX3" fmla="*/ 0 w 339451"/>
                <a:gd name="connsiteY3" fmla="*/ 6858000 h 6858000"/>
                <a:gd name="connsiteX4" fmla="*/ 0 w 339451"/>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9451" h="6858000">
                  <a:moveTo>
                    <a:pt x="0" y="0"/>
                  </a:moveTo>
                  <a:lnTo>
                    <a:pt x="339451" y="0"/>
                  </a:lnTo>
                  <a:lnTo>
                    <a:pt x="339451" y="6858000"/>
                  </a:lnTo>
                  <a:lnTo>
                    <a:pt x="0" y="6858000"/>
                  </a:lnTo>
                  <a:lnTo>
                    <a:pt x="0" y="0"/>
                  </a:lnTo>
                  <a:close/>
                </a:path>
              </a:pathLst>
            </a:custGeom>
            <a:solidFill>
              <a:srgbClr val="FF00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992" dirty="0">
                <a:solidFill>
                  <a:schemeClr val="tx1"/>
                </a:solidFill>
                <a:latin typeface="+mn-lt"/>
              </a:endParaRPr>
            </a:p>
          </p:txBody>
        </p:sp>
        <p:sp>
          <p:nvSpPr>
            <p:cNvPr id="74" name="Freeform: Shape 73">
              <a:extLst>
                <a:ext uri="{FF2B5EF4-FFF2-40B4-BE49-F238E27FC236}">
                  <a16:creationId xmlns:a16="http://schemas.microsoft.com/office/drawing/2014/main" id="{B21EA58F-1F84-493C-ACF6-F9FACAF48256}"/>
                </a:ext>
              </a:extLst>
            </p:cNvPr>
            <p:cNvSpPr/>
            <p:nvPr/>
          </p:nvSpPr>
          <p:spPr bwMode="blackGray">
            <a:xfrm>
              <a:off x="5927879" y="0"/>
              <a:ext cx="339451" cy="6858000"/>
            </a:xfrm>
            <a:custGeom>
              <a:avLst/>
              <a:gdLst>
                <a:gd name="connsiteX0" fmla="*/ 0 w 339451"/>
                <a:gd name="connsiteY0" fmla="*/ 0 h 6858000"/>
                <a:gd name="connsiteX1" fmla="*/ 339451 w 339451"/>
                <a:gd name="connsiteY1" fmla="*/ 0 h 6858000"/>
                <a:gd name="connsiteX2" fmla="*/ 339451 w 339451"/>
                <a:gd name="connsiteY2" fmla="*/ 6858000 h 6858000"/>
                <a:gd name="connsiteX3" fmla="*/ 0 w 339451"/>
                <a:gd name="connsiteY3" fmla="*/ 6858000 h 6858000"/>
                <a:gd name="connsiteX4" fmla="*/ 0 w 339451"/>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9451" h="6858000">
                  <a:moveTo>
                    <a:pt x="0" y="0"/>
                  </a:moveTo>
                  <a:lnTo>
                    <a:pt x="339451" y="0"/>
                  </a:lnTo>
                  <a:lnTo>
                    <a:pt x="339451" y="6858000"/>
                  </a:lnTo>
                  <a:lnTo>
                    <a:pt x="0" y="6858000"/>
                  </a:lnTo>
                  <a:lnTo>
                    <a:pt x="0" y="0"/>
                  </a:lnTo>
                  <a:close/>
                </a:path>
              </a:pathLst>
            </a:custGeom>
            <a:solidFill>
              <a:srgbClr val="FF00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992" dirty="0">
                <a:solidFill>
                  <a:schemeClr val="tx1"/>
                </a:solidFill>
                <a:latin typeface="+mn-lt"/>
              </a:endParaRPr>
            </a:p>
          </p:txBody>
        </p:sp>
        <p:sp>
          <p:nvSpPr>
            <p:cNvPr id="75" name="Freeform: Shape 74">
              <a:extLst>
                <a:ext uri="{FF2B5EF4-FFF2-40B4-BE49-F238E27FC236}">
                  <a16:creationId xmlns:a16="http://schemas.microsoft.com/office/drawing/2014/main" id="{208E60CB-D491-446F-999C-C54AA89B3EC2}"/>
                </a:ext>
              </a:extLst>
            </p:cNvPr>
            <p:cNvSpPr/>
            <p:nvPr/>
          </p:nvSpPr>
          <p:spPr bwMode="blackGray">
            <a:xfrm>
              <a:off x="6879978" y="0"/>
              <a:ext cx="339451" cy="6858000"/>
            </a:xfrm>
            <a:custGeom>
              <a:avLst/>
              <a:gdLst>
                <a:gd name="connsiteX0" fmla="*/ 0 w 339451"/>
                <a:gd name="connsiteY0" fmla="*/ 0 h 6858000"/>
                <a:gd name="connsiteX1" fmla="*/ 339451 w 339451"/>
                <a:gd name="connsiteY1" fmla="*/ 0 h 6858000"/>
                <a:gd name="connsiteX2" fmla="*/ 339451 w 339451"/>
                <a:gd name="connsiteY2" fmla="*/ 6858000 h 6858000"/>
                <a:gd name="connsiteX3" fmla="*/ 0 w 339451"/>
                <a:gd name="connsiteY3" fmla="*/ 6858000 h 6858000"/>
                <a:gd name="connsiteX4" fmla="*/ 0 w 339451"/>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9451" h="6858000">
                  <a:moveTo>
                    <a:pt x="0" y="0"/>
                  </a:moveTo>
                  <a:lnTo>
                    <a:pt x="339451" y="0"/>
                  </a:lnTo>
                  <a:lnTo>
                    <a:pt x="339451" y="6858000"/>
                  </a:lnTo>
                  <a:lnTo>
                    <a:pt x="0" y="6858000"/>
                  </a:lnTo>
                  <a:lnTo>
                    <a:pt x="0" y="0"/>
                  </a:lnTo>
                  <a:close/>
                </a:path>
              </a:pathLst>
            </a:custGeom>
            <a:solidFill>
              <a:srgbClr val="FF00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992" dirty="0">
                <a:solidFill>
                  <a:schemeClr val="tx1"/>
                </a:solidFill>
                <a:latin typeface="+mn-lt"/>
              </a:endParaRPr>
            </a:p>
          </p:txBody>
        </p:sp>
        <p:sp>
          <p:nvSpPr>
            <p:cNvPr id="76" name="Freeform: Shape 75">
              <a:extLst>
                <a:ext uri="{FF2B5EF4-FFF2-40B4-BE49-F238E27FC236}">
                  <a16:creationId xmlns:a16="http://schemas.microsoft.com/office/drawing/2014/main" id="{1A798CCB-595D-477E-BB68-277026AE1F58}"/>
                </a:ext>
              </a:extLst>
            </p:cNvPr>
            <p:cNvSpPr/>
            <p:nvPr/>
          </p:nvSpPr>
          <p:spPr bwMode="blackGray">
            <a:xfrm>
              <a:off x="7832077" y="0"/>
              <a:ext cx="339451" cy="6858000"/>
            </a:xfrm>
            <a:custGeom>
              <a:avLst/>
              <a:gdLst>
                <a:gd name="connsiteX0" fmla="*/ 0 w 339451"/>
                <a:gd name="connsiteY0" fmla="*/ 0 h 6858000"/>
                <a:gd name="connsiteX1" fmla="*/ 339451 w 339451"/>
                <a:gd name="connsiteY1" fmla="*/ 0 h 6858000"/>
                <a:gd name="connsiteX2" fmla="*/ 339451 w 339451"/>
                <a:gd name="connsiteY2" fmla="*/ 6858000 h 6858000"/>
                <a:gd name="connsiteX3" fmla="*/ 0 w 339451"/>
                <a:gd name="connsiteY3" fmla="*/ 6858000 h 6858000"/>
                <a:gd name="connsiteX4" fmla="*/ 0 w 339451"/>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9451" h="6858000">
                  <a:moveTo>
                    <a:pt x="0" y="0"/>
                  </a:moveTo>
                  <a:lnTo>
                    <a:pt x="339451" y="0"/>
                  </a:lnTo>
                  <a:lnTo>
                    <a:pt x="339451" y="6858000"/>
                  </a:lnTo>
                  <a:lnTo>
                    <a:pt x="0" y="6858000"/>
                  </a:lnTo>
                  <a:lnTo>
                    <a:pt x="0" y="0"/>
                  </a:lnTo>
                  <a:close/>
                </a:path>
              </a:pathLst>
            </a:custGeom>
            <a:solidFill>
              <a:srgbClr val="FF00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992" dirty="0">
                <a:solidFill>
                  <a:schemeClr val="tx1"/>
                </a:solidFill>
                <a:latin typeface="+mn-lt"/>
              </a:endParaRPr>
            </a:p>
          </p:txBody>
        </p:sp>
        <p:sp>
          <p:nvSpPr>
            <p:cNvPr id="77" name="Freeform: Shape 76">
              <a:extLst>
                <a:ext uri="{FF2B5EF4-FFF2-40B4-BE49-F238E27FC236}">
                  <a16:creationId xmlns:a16="http://schemas.microsoft.com/office/drawing/2014/main" id="{EDE4A3B3-1B25-4F73-AFB0-BC5117472C58}"/>
                </a:ext>
              </a:extLst>
            </p:cNvPr>
            <p:cNvSpPr/>
            <p:nvPr/>
          </p:nvSpPr>
          <p:spPr bwMode="blackGray">
            <a:xfrm>
              <a:off x="8784176" y="0"/>
              <a:ext cx="339451" cy="6858000"/>
            </a:xfrm>
            <a:custGeom>
              <a:avLst/>
              <a:gdLst>
                <a:gd name="connsiteX0" fmla="*/ 0 w 339451"/>
                <a:gd name="connsiteY0" fmla="*/ 0 h 6858000"/>
                <a:gd name="connsiteX1" fmla="*/ 339451 w 339451"/>
                <a:gd name="connsiteY1" fmla="*/ 0 h 6858000"/>
                <a:gd name="connsiteX2" fmla="*/ 339451 w 339451"/>
                <a:gd name="connsiteY2" fmla="*/ 6858000 h 6858000"/>
                <a:gd name="connsiteX3" fmla="*/ 0 w 339451"/>
                <a:gd name="connsiteY3" fmla="*/ 6858000 h 6858000"/>
                <a:gd name="connsiteX4" fmla="*/ 0 w 339451"/>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9451" h="6858000">
                  <a:moveTo>
                    <a:pt x="0" y="0"/>
                  </a:moveTo>
                  <a:lnTo>
                    <a:pt x="339451" y="0"/>
                  </a:lnTo>
                  <a:lnTo>
                    <a:pt x="339451" y="6858000"/>
                  </a:lnTo>
                  <a:lnTo>
                    <a:pt x="0" y="6858000"/>
                  </a:lnTo>
                  <a:lnTo>
                    <a:pt x="0" y="0"/>
                  </a:lnTo>
                  <a:close/>
                </a:path>
              </a:pathLst>
            </a:custGeom>
            <a:solidFill>
              <a:srgbClr val="FF00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992" dirty="0">
                <a:solidFill>
                  <a:schemeClr val="tx1"/>
                </a:solidFill>
                <a:latin typeface="+mn-lt"/>
              </a:endParaRPr>
            </a:p>
          </p:txBody>
        </p:sp>
        <p:sp>
          <p:nvSpPr>
            <p:cNvPr id="78" name="Freeform: Shape 77">
              <a:extLst>
                <a:ext uri="{FF2B5EF4-FFF2-40B4-BE49-F238E27FC236}">
                  <a16:creationId xmlns:a16="http://schemas.microsoft.com/office/drawing/2014/main" id="{BB244C56-8768-49BE-9C5F-39DC27091866}"/>
                </a:ext>
              </a:extLst>
            </p:cNvPr>
            <p:cNvSpPr/>
            <p:nvPr/>
          </p:nvSpPr>
          <p:spPr bwMode="blackGray">
            <a:xfrm>
              <a:off x="9736274" y="0"/>
              <a:ext cx="339450" cy="6858000"/>
            </a:xfrm>
            <a:custGeom>
              <a:avLst/>
              <a:gdLst>
                <a:gd name="connsiteX0" fmla="*/ 0 w 339450"/>
                <a:gd name="connsiteY0" fmla="*/ 0 h 6858000"/>
                <a:gd name="connsiteX1" fmla="*/ 339450 w 339450"/>
                <a:gd name="connsiteY1" fmla="*/ 0 h 6858000"/>
                <a:gd name="connsiteX2" fmla="*/ 339450 w 339450"/>
                <a:gd name="connsiteY2" fmla="*/ 6858000 h 6858000"/>
                <a:gd name="connsiteX3" fmla="*/ 0 w 339450"/>
                <a:gd name="connsiteY3" fmla="*/ 6858000 h 6858000"/>
                <a:gd name="connsiteX4" fmla="*/ 0 w 339450"/>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9450" h="6858000">
                  <a:moveTo>
                    <a:pt x="0" y="0"/>
                  </a:moveTo>
                  <a:lnTo>
                    <a:pt x="339450" y="0"/>
                  </a:lnTo>
                  <a:lnTo>
                    <a:pt x="339450" y="6858000"/>
                  </a:lnTo>
                  <a:lnTo>
                    <a:pt x="0" y="6858000"/>
                  </a:lnTo>
                  <a:lnTo>
                    <a:pt x="0" y="0"/>
                  </a:lnTo>
                  <a:close/>
                </a:path>
              </a:pathLst>
            </a:custGeom>
            <a:solidFill>
              <a:srgbClr val="FF00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992" dirty="0">
                <a:solidFill>
                  <a:schemeClr val="tx1"/>
                </a:solidFill>
                <a:latin typeface="+mn-lt"/>
              </a:endParaRPr>
            </a:p>
          </p:txBody>
        </p:sp>
        <p:sp>
          <p:nvSpPr>
            <p:cNvPr id="79" name="Freeform: Shape 78">
              <a:extLst>
                <a:ext uri="{FF2B5EF4-FFF2-40B4-BE49-F238E27FC236}">
                  <a16:creationId xmlns:a16="http://schemas.microsoft.com/office/drawing/2014/main" id="{FF016B4B-663C-4A99-BA16-526587A98E3A}"/>
                </a:ext>
              </a:extLst>
            </p:cNvPr>
            <p:cNvSpPr/>
            <p:nvPr/>
          </p:nvSpPr>
          <p:spPr bwMode="blackGray">
            <a:xfrm>
              <a:off x="10688372" y="0"/>
              <a:ext cx="336244" cy="6858000"/>
            </a:xfrm>
            <a:custGeom>
              <a:avLst/>
              <a:gdLst>
                <a:gd name="connsiteX0" fmla="*/ 0 w 336244"/>
                <a:gd name="connsiteY0" fmla="*/ 0 h 6858000"/>
                <a:gd name="connsiteX1" fmla="*/ 336244 w 336244"/>
                <a:gd name="connsiteY1" fmla="*/ 0 h 6858000"/>
                <a:gd name="connsiteX2" fmla="*/ 336244 w 336244"/>
                <a:gd name="connsiteY2" fmla="*/ 6858000 h 6858000"/>
                <a:gd name="connsiteX3" fmla="*/ 0 w 336244"/>
                <a:gd name="connsiteY3" fmla="*/ 6858000 h 6858000"/>
                <a:gd name="connsiteX4" fmla="*/ 0 w 336244"/>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6244" h="6858000">
                  <a:moveTo>
                    <a:pt x="0" y="0"/>
                  </a:moveTo>
                  <a:lnTo>
                    <a:pt x="336244" y="0"/>
                  </a:lnTo>
                  <a:lnTo>
                    <a:pt x="336244" y="6858000"/>
                  </a:lnTo>
                  <a:lnTo>
                    <a:pt x="0" y="6858000"/>
                  </a:lnTo>
                  <a:lnTo>
                    <a:pt x="0" y="0"/>
                  </a:lnTo>
                  <a:close/>
                </a:path>
              </a:pathLst>
            </a:custGeom>
            <a:solidFill>
              <a:srgbClr val="FF00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992" dirty="0">
                <a:solidFill>
                  <a:schemeClr val="tx1"/>
                </a:solidFill>
                <a:latin typeface="+mn-lt"/>
              </a:endParaRPr>
            </a:p>
          </p:txBody>
        </p:sp>
        <p:sp>
          <p:nvSpPr>
            <p:cNvPr id="80" name="Freeform: Shape 79">
              <a:extLst>
                <a:ext uri="{FF2B5EF4-FFF2-40B4-BE49-F238E27FC236}">
                  <a16:creationId xmlns:a16="http://schemas.microsoft.com/office/drawing/2014/main" id="{E0EE0782-4BFF-4C76-83A4-65CB2A78CF86}"/>
                </a:ext>
              </a:extLst>
            </p:cNvPr>
            <p:cNvSpPr/>
            <p:nvPr/>
          </p:nvSpPr>
          <p:spPr bwMode="blackGray">
            <a:xfrm>
              <a:off x="11637264" y="0"/>
              <a:ext cx="553212" cy="6858000"/>
            </a:xfrm>
            <a:custGeom>
              <a:avLst/>
              <a:gdLst>
                <a:gd name="connsiteX0" fmla="*/ 0 w 553212"/>
                <a:gd name="connsiteY0" fmla="*/ 0 h 6858000"/>
                <a:gd name="connsiteX1" fmla="*/ 553212 w 553212"/>
                <a:gd name="connsiteY1" fmla="*/ 0 h 6858000"/>
                <a:gd name="connsiteX2" fmla="*/ 553212 w 553212"/>
                <a:gd name="connsiteY2" fmla="*/ 6858000 h 6858000"/>
                <a:gd name="connsiteX3" fmla="*/ 0 w 553212"/>
                <a:gd name="connsiteY3" fmla="*/ 6858000 h 6858000"/>
                <a:gd name="connsiteX4" fmla="*/ 0 w 553212"/>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53212" h="6858000">
                  <a:moveTo>
                    <a:pt x="0" y="0"/>
                  </a:moveTo>
                  <a:lnTo>
                    <a:pt x="553212" y="0"/>
                  </a:lnTo>
                  <a:lnTo>
                    <a:pt x="553212" y="6858000"/>
                  </a:lnTo>
                  <a:lnTo>
                    <a:pt x="0" y="6858000"/>
                  </a:lnTo>
                  <a:lnTo>
                    <a:pt x="0" y="0"/>
                  </a:lnTo>
                  <a:close/>
                </a:path>
              </a:pathLst>
            </a:custGeom>
            <a:solidFill>
              <a:srgbClr val="FF00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992" dirty="0">
                <a:solidFill>
                  <a:schemeClr val="tx1"/>
                </a:solidFill>
                <a:latin typeface="+mn-lt"/>
              </a:endParaRPr>
            </a:p>
          </p:txBody>
        </p:sp>
        <p:sp>
          <p:nvSpPr>
            <p:cNvPr id="81" name="Freeform: Shape 80">
              <a:extLst>
                <a:ext uri="{FF2B5EF4-FFF2-40B4-BE49-F238E27FC236}">
                  <a16:creationId xmlns:a16="http://schemas.microsoft.com/office/drawing/2014/main" id="{5922C003-5270-4D9A-ADCB-FBD0BCF17B75}"/>
                </a:ext>
              </a:extLst>
            </p:cNvPr>
            <p:cNvSpPr/>
            <p:nvPr/>
          </p:nvSpPr>
          <p:spPr bwMode="blackGray">
            <a:xfrm>
              <a:off x="7219428" y="0"/>
              <a:ext cx="609448" cy="6858000"/>
            </a:xfrm>
            <a:custGeom>
              <a:avLst/>
              <a:gdLst>
                <a:gd name="connsiteX0" fmla="*/ 0 w 609448"/>
                <a:gd name="connsiteY0" fmla="*/ 0 h 6858000"/>
                <a:gd name="connsiteX1" fmla="*/ 609448 w 609448"/>
                <a:gd name="connsiteY1" fmla="*/ 0 h 6858000"/>
                <a:gd name="connsiteX2" fmla="*/ 609448 w 609448"/>
                <a:gd name="connsiteY2" fmla="*/ 6858000 h 6858000"/>
                <a:gd name="connsiteX3" fmla="*/ 0 w 609448"/>
                <a:gd name="connsiteY3" fmla="*/ 6858000 h 6858000"/>
                <a:gd name="connsiteX4" fmla="*/ 0 w 609448"/>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448" h="6858000">
                  <a:moveTo>
                    <a:pt x="0" y="0"/>
                  </a:moveTo>
                  <a:lnTo>
                    <a:pt x="609448" y="0"/>
                  </a:lnTo>
                  <a:lnTo>
                    <a:pt x="609448" y="6858000"/>
                  </a:lnTo>
                  <a:lnTo>
                    <a:pt x="0" y="6858000"/>
                  </a:lnTo>
                  <a:lnTo>
                    <a:pt x="0" y="0"/>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992" dirty="0">
                <a:solidFill>
                  <a:schemeClr val="tx1"/>
                </a:solidFill>
                <a:latin typeface="+mn-lt"/>
              </a:endParaRPr>
            </a:p>
          </p:txBody>
        </p:sp>
        <p:sp>
          <p:nvSpPr>
            <p:cNvPr id="82" name="Freeform: Shape 81">
              <a:extLst>
                <a:ext uri="{FF2B5EF4-FFF2-40B4-BE49-F238E27FC236}">
                  <a16:creationId xmlns:a16="http://schemas.microsoft.com/office/drawing/2014/main" id="{6D711215-3D48-4B08-99DB-BE3939FDAC79}"/>
                </a:ext>
              </a:extLst>
            </p:cNvPr>
            <p:cNvSpPr/>
            <p:nvPr userDrawn="1"/>
          </p:nvSpPr>
          <p:spPr bwMode="blackGray">
            <a:xfrm>
              <a:off x="1506835" y="0"/>
              <a:ext cx="609448" cy="6858000"/>
            </a:xfrm>
            <a:custGeom>
              <a:avLst/>
              <a:gdLst>
                <a:gd name="connsiteX0" fmla="*/ 0 w 609448"/>
                <a:gd name="connsiteY0" fmla="*/ 0 h 6858000"/>
                <a:gd name="connsiteX1" fmla="*/ 609448 w 609448"/>
                <a:gd name="connsiteY1" fmla="*/ 0 h 6858000"/>
                <a:gd name="connsiteX2" fmla="*/ 609448 w 609448"/>
                <a:gd name="connsiteY2" fmla="*/ 6858000 h 6858000"/>
                <a:gd name="connsiteX3" fmla="*/ 0 w 609448"/>
                <a:gd name="connsiteY3" fmla="*/ 6858000 h 6858000"/>
                <a:gd name="connsiteX4" fmla="*/ 0 w 609448"/>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448" h="6858000">
                  <a:moveTo>
                    <a:pt x="0" y="0"/>
                  </a:moveTo>
                  <a:lnTo>
                    <a:pt x="609448" y="0"/>
                  </a:lnTo>
                  <a:lnTo>
                    <a:pt x="609448" y="6858000"/>
                  </a:lnTo>
                  <a:lnTo>
                    <a:pt x="0" y="6858000"/>
                  </a:lnTo>
                  <a:lnTo>
                    <a:pt x="0" y="0"/>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992" dirty="0">
                <a:solidFill>
                  <a:schemeClr val="tx1"/>
                </a:solidFill>
                <a:latin typeface="+mn-lt"/>
              </a:endParaRPr>
            </a:p>
          </p:txBody>
        </p:sp>
        <p:sp>
          <p:nvSpPr>
            <p:cNvPr id="83" name="Freeform: Shape 82">
              <a:extLst>
                <a:ext uri="{FF2B5EF4-FFF2-40B4-BE49-F238E27FC236}">
                  <a16:creationId xmlns:a16="http://schemas.microsoft.com/office/drawing/2014/main" id="{9DDFDFFA-F184-43C9-870C-DCF3B877593B}"/>
                </a:ext>
              </a:extLst>
            </p:cNvPr>
            <p:cNvSpPr/>
            <p:nvPr userDrawn="1"/>
          </p:nvSpPr>
          <p:spPr bwMode="blackGray">
            <a:xfrm>
              <a:off x="2458934" y="0"/>
              <a:ext cx="609448" cy="6858000"/>
            </a:xfrm>
            <a:custGeom>
              <a:avLst/>
              <a:gdLst>
                <a:gd name="connsiteX0" fmla="*/ 0 w 609448"/>
                <a:gd name="connsiteY0" fmla="*/ 0 h 6858000"/>
                <a:gd name="connsiteX1" fmla="*/ 609448 w 609448"/>
                <a:gd name="connsiteY1" fmla="*/ 0 h 6858000"/>
                <a:gd name="connsiteX2" fmla="*/ 609448 w 609448"/>
                <a:gd name="connsiteY2" fmla="*/ 6858000 h 6858000"/>
                <a:gd name="connsiteX3" fmla="*/ 0 w 609448"/>
                <a:gd name="connsiteY3" fmla="*/ 6858000 h 6858000"/>
                <a:gd name="connsiteX4" fmla="*/ 0 w 609448"/>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448" h="6858000">
                  <a:moveTo>
                    <a:pt x="0" y="0"/>
                  </a:moveTo>
                  <a:lnTo>
                    <a:pt x="609448" y="0"/>
                  </a:lnTo>
                  <a:lnTo>
                    <a:pt x="609448" y="6858000"/>
                  </a:lnTo>
                  <a:lnTo>
                    <a:pt x="0" y="6858000"/>
                  </a:lnTo>
                  <a:lnTo>
                    <a:pt x="0" y="0"/>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992" dirty="0">
                <a:solidFill>
                  <a:schemeClr val="tx1"/>
                </a:solidFill>
                <a:latin typeface="+mn-lt"/>
              </a:endParaRPr>
            </a:p>
          </p:txBody>
        </p:sp>
        <p:sp>
          <p:nvSpPr>
            <p:cNvPr id="84" name="Freeform: Shape 83">
              <a:extLst>
                <a:ext uri="{FF2B5EF4-FFF2-40B4-BE49-F238E27FC236}">
                  <a16:creationId xmlns:a16="http://schemas.microsoft.com/office/drawing/2014/main" id="{A7AD2D58-EC85-4919-86F2-00E85F906876}"/>
                </a:ext>
              </a:extLst>
            </p:cNvPr>
            <p:cNvSpPr/>
            <p:nvPr userDrawn="1"/>
          </p:nvSpPr>
          <p:spPr bwMode="blackGray">
            <a:xfrm>
              <a:off x="3411033" y="0"/>
              <a:ext cx="609448" cy="6858000"/>
            </a:xfrm>
            <a:custGeom>
              <a:avLst/>
              <a:gdLst>
                <a:gd name="connsiteX0" fmla="*/ 0 w 609448"/>
                <a:gd name="connsiteY0" fmla="*/ 0 h 6858000"/>
                <a:gd name="connsiteX1" fmla="*/ 609448 w 609448"/>
                <a:gd name="connsiteY1" fmla="*/ 0 h 6858000"/>
                <a:gd name="connsiteX2" fmla="*/ 609448 w 609448"/>
                <a:gd name="connsiteY2" fmla="*/ 6858000 h 6858000"/>
                <a:gd name="connsiteX3" fmla="*/ 0 w 609448"/>
                <a:gd name="connsiteY3" fmla="*/ 6858000 h 6858000"/>
                <a:gd name="connsiteX4" fmla="*/ 0 w 609448"/>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448" h="6858000">
                  <a:moveTo>
                    <a:pt x="0" y="0"/>
                  </a:moveTo>
                  <a:lnTo>
                    <a:pt x="609448" y="0"/>
                  </a:lnTo>
                  <a:lnTo>
                    <a:pt x="609448" y="6858000"/>
                  </a:lnTo>
                  <a:lnTo>
                    <a:pt x="0" y="6858000"/>
                  </a:lnTo>
                  <a:lnTo>
                    <a:pt x="0" y="0"/>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992" dirty="0">
                <a:solidFill>
                  <a:schemeClr val="tx1"/>
                </a:solidFill>
                <a:latin typeface="+mn-lt"/>
              </a:endParaRPr>
            </a:p>
          </p:txBody>
        </p:sp>
        <p:sp>
          <p:nvSpPr>
            <p:cNvPr id="85" name="Freeform: Shape 84">
              <a:extLst>
                <a:ext uri="{FF2B5EF4-FFF2-40B4-BE49-F238E27FC236}">
                  <a16:creationId xmlns:a16="http://schemas.microsoft.com/office/drawing/2014/main" id="{01CF21A7-4535-4C57-8143-169D224ADC39}"/>
                </a:ext>
              </a:extLst>
            </p:cNvPr>
            <p:cNvSpPr/>
            <p:nvPr userDrawn="1"/>
          </p:nvSpPr>
          <p:spPr bwMode="blackGray">
            <a:xfrm>
              <a:off x="4363132" y="0"/>
              <a:ext cx="609447" cy="6858000"/>
            </a:xfrm>
            <a:custGeom>
              <a:avLst/>
              <a:gdLst>
                <a:gd name="connsiteX0" fmla="*/ 0 w 609447"/>
                <a:gd name="connsiteY0" fmla="*/ 0 h 6858000"/>
                <a:gd name="connsiteX1" fmla="*/ 609447 w 609447"/>
                <a:gd name="connsiteY1" fmla="*/ 0 h 6858000"/>
                <a:gd name="connsiteX2" fmla="*/ 609447 w 609447"/>
                <a:gd name="connsiteY2" fmla="*/ 6858000 h 6858000"/>
                <a:gd name="connsiteX3" fmla="*/ 0 w 609447"/>
                <a:gd name="connsiteY3" fmla="*/ 6858000 h 6858000"/>
                <a:gd name="connsiteX4" fmla="*/ 0 w 609447"/>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447" h="6858000">
                  <a:moveTo>
                    <a:pt x="0" y="0"/>
                  </a:moveTo>
                  <a:lnTo>
                    <a:pt x="609447" y="0"/>
                  </a:lnTo>
                  <a:lnTo>
                    <a:pt x="609447" y="6858000"/>
                  </a:lnTo>
                  <a:lnTo>
                    <a:pt x="0" y="6858000"/>
                  </a:lnTo>
                  <a:lnTo>
                    <a:pt x="0" y="0"/>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992" dirty="0">
                <a:solidFill>
                  <a:schemeClr val="tx1"/>
                </a:solidFill>
                <a:latin typeface="+mn-lt"/>
              </a:endParaRPr>
            </a:p>
          </p:txBody>
        </p:sp>
        <p:sp>
          <p:nvSpPr>
            <p:cNvPr id="86" name="Freeform: Shape 85">
              <a:extLst>
                <a:ext uri="{FF2B5EF4-FFF2-40B4-BE49-F238E27FC236}">
                  <a16:creationId xmlns:a16="http://schemas.microsoft.com/office/drawing/2014/main" id="{956F035C-8FDC-45CE-B5B8-F8B4F5ACBC79}"/>
                </a:ext>
              </a:extLst>
            </p:cNvPr>
            <p:cNvSpPr/>
            <p:nvPr userDrawn="1"/>
          </p:nvSpPr>
          <p:spPr bwMode="blackGray">
            <a:xfrm>
              <a:off x="5315230" y="0"/>
              <a:ext cx="609448" cy="6858000"/>
            </a:xfrm>
            <a:custGeom>
              <a:avLst/>
              <a:gdLst>
                <a:gd name="connsiteX0" fmla="*/ 0 w 609448"/>
                <a:gd name="connsiteY0" fmla="*/ 0 h 6858000"/>
                <a:gd name="connsiteX1" fmla="*/ 609448 w 609448"/>
                <a:gd name="connsiteY1" fmla="*/ 0 h 6858000"/>
                <a:gd name="connsiteX2" fmla="*/ 609448 w 609448"/>
                <a:gd name="connsiteY2" fmla="*/ 6858000 h 6858000"/>
                <a:gd name="connsiteX3" fmla="*/ 0 w 609448"/>
                <a:gd name="connsiteY3" fmla="*/ 6858000 h 6858000"/>
                <a:gd name="connsiteX4" fmla="*/ 0 w 609448"/>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448" h="6858000">
                  <a:moveTo>
                    <a:pt x="0" y="0"/>
                  </a:moveTo>
                  <a:lnTo>
                    <a:pt x="609448" y="0"/>
                  </a:lnTo>
                  <a:lnTo>
                    <a:pt x="609448" y="6858000"/>
                  </a:lnTo>
                  <a:lnTo>
                    <a:pt x="0" y="6858000"/>
                  </a:lnTo>
                  <a:lnTo>
                    <a:pt x="0" y="0"/>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992" dirty="0">
                <a:solidFill>
                  <a:schemeClr val="tx1"/>
                </a:solidFill>
                <a:latin typeface="+mn-lt"/>
              </a:endParaRPr>
            </a:p>
          </p:txBody>
        </p:sp>
        <p:sp>
          <p:nvSpPr>
            <p:cNvPr id="87" name="Freeform: Shape 86">
              <a:extLst>
                <a:ext uri="{FF2B5EF4-FFF2-40B4-BE49-F238E27FC236}">
                  <a16:creationId xmlns:a16="http://schemas.microsoft.com/office/drawing/2014/main" id="{D9B234A6-826A-413C-B931-D919E52A0719}"/>
                </a:ext>
              </a:extLst>
            </p:cNvPr>
            <p:cNvSpPr/>
            <p:nvPr userDrawn="1"/>
          </p:nvSpPr>
          <p:spPr bwMode="blackGray">
            <a:xfrm>
              <a:off x="6267329" y="0"/>
              <a:ext cx="609448" cy="6858000"/>
            </a:xfrm>
            <a:custGeom>
              <a:avLst/>
              <a:gdLst>
                <a:gd name="connsiteX0" fmla="*/ 0 w 609448"/>
                <a:gd name="connsiteY0" fmla="*/ 0 h 6858000"/>
                <a:gd name="connsiteX1" fmla="*/ 609448 w 609448"/>
                <a:gd name="connsiteY1" fmla="*/ 0 h 6858000"/>
                <a:gd name="connsiteX2" fmla="*/ 609448 w 609448"/>
                <a:gd name="connsiteY2" fmla="*/ 6858000 h 6858000"/>
                <a:gd name="connsiteX3" fmla="*/ 0 w 609448"/>
                <a:gd name="connsiteY3" fmla="*/ 6858000 h 6858000"/>
                <a:gd name="connsiteX4" fmla="*/ 0 w 609448"/>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448" h="6858000">
                  <a:moveTo>
                    <a:pt x="0" y="0"/>
                  </a:moveTo>
                  <a:lnTo>
                    <a:pt x="609448" y="0"/>
                  </a:lnTo>
                  <a:lnTo>
                    <a:pt x="609448" y="6858000"/>
                  </a:lnTo>
                  <a:lnTo>
                    <a:pt x="0" y="6858000"/>
                  </a:lnTo>
                  <a:lnTo>
                    <a:pt x="0" y="0"/>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992" dirty="0">
                <a:solidFill>
                  <a:schemeClr val="tx1"/>
                </a:solidFill>
                <a:latin typeface="+mn-lt"/>
              </a:endParaRPr>
            </a:p>
          </p:txBody>
        </p:sp>
        <p:sp>
          <p:nvSpPr>
            <p:cNvPr id="88" name="Freeform: Shape 87">
              <a:extLst>
                <a:ext uri="{FF2B5EF4-FFF2-40B4-BE49-F238E27FC236}">
                  <a16:creationId xmlns:a16="http://schemas.microsoft.com/office/drawing/2014/main" id="{E048B2BB-6FFB-4D27-96C7-176E63508A2B}"/>
                </a:ext>
              </a:extLst>
            </p:cNvPr>
            <p:cNvSpPr/>
            <p:nvPr userDrawn="1"/>
          </p:nvSpPr>
          <p:spPr bwMode="blackGray">
            <a:xfrm>
              <a:off x="8171527" y="0"/>
              <a:ext cx="609448" cy="6858000"/>
            </a:xfrm>
            <a:custGeom>
              <a:avLst/>
              <a:gdLst>
                <a:gd name="connsiteX0" fmla="*/ 0 w 609448"/>
                <a:gd name="connsiteY0" fmla="*/ 0 h 6858000"/>
                <a:gd name="connsiteX1" fmla="*/ 609448 w 609448"/>
                <a:gd name="connsiteY1" fmla="*/ 0 h 6858000"/>
                <a:gd name="connsiteX2" fmla="*/ 609448 w 609448"/>
                <a:gd name="connsiteY2" fmla="*/ 6858000 h 6858000"/>
                <a:gd name="connsiteX3" fmla="*/ 0 w 609448"/>
                <a:gd name="connsiteY3" fmla="*/ 6858000 h 6858000"/>
                <a:gd name="connsiteX4" fmla="*/ 0 w 609448"/>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448" h="6858000">
                  <a:moveTo>
                    <a:pt x="0" y="0"/>
                  </a:moveTo>
                  <a:lnTo>
                    <a:pt x="609448" y="0"/>
                  </a:lnTo>
                  <a:lnTo>
                    <a:pt x="609448" y="6858000"/>
                  </a:lnTo>
                  <a:lnTo>
                    <a:pt x="0" y="6858000"/>
                  </a:lnTo>
                  <a:lnTo>
                    <a:pt x="0" y="0"/>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992" dirty="0">
                <a:solidFill>
                  <a:schemeClr val="tx1"/>
                </a:solidFill>
                <a:latin typeface="+mn-lt"/>
              </a:endParaRPr>
            </a:p>
          </p:txBody>
        </p:sp>
        <p:sp>
          <p:nvSpPr>
            <p:cNvPr id="89" name="Freeform: Shape 88">
              <a:extLst>
                <a:ext uri="{FF2B5EF4-FFF2-40B4-BE49-F238E27FC236}">
                  <a16:creationId xmlns:a16="http://schemas.microsoft.com/office/drawing/2014/main" id="{F0F26DA9-CE5E-4276-B142-51E0AFC8EFF3}"/>
                </a:ext>
              </a:extLst>
            </p:cNvPr>
            <p:cNvSpPr/>
            <p:nvPr userDrawn="1"/>
          </p:nvSpPr>
          <p:spPr bwMode="blackGray">
            <a:xfrm>
              <a:off x="9123626" y="0"/>
              <a:ext cx="609448" cy="6858000"/>
            </a:xfrm>
            <a:custGeom>
              <a:avLst/>
              <a:gdLst>
                <a:gd name="connsiteX0" fmla="*/ 0 w 609448"/>
                <a:gd name="connsiteY0" fmla="*/ 0 h 6858000"/>
                <a:gd name="connsiteX1" fmla="*/ 609448 w 609448"/>
                <a:gd name="connsiteY1" fmla="*/ 0 h 6858000"/>
                <a:gd name="connsiteX2" fmla="*/ 609448 w 609448"/>
                <a:gd name="connsiteY2" fmla="*/ 6858000 h 6858000"/>
                <a:gd name="connsiteX3" fmla="*/ 0 w 609448"/>
                <a:gd name="connsiteY3" fmla="*/ 6858000 h 6858000"/>
                <a:gd name="connsiteX4" fmla="*/ 0 w 609448"/>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448" h="6858000">
                  <a:moveTo>
                    <a:pt x="0" y="0"/>
                  </a:moveTo>
                  <a:lnTo>
                    <a:pt x="609448" y="0"/>
                  </a:lnTo>
                  <a:lnTo>
                    <a:pt x="609448" y="6858000"/>
                  </a:lnTo>
                  <a:lnTo>
                    <a:pt x="0" y="6858000"/>
                  </a:lnTo>
                  <a:lnTo>
                    <a:pt x="0" y="0"/>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992" dirty="0">
                <a:solidFill>
                  <a:schemeClr val="tx1"/>
                </a:solidFill>
                <a:latin typeface="+mn-lt"/>
              </a:endParaRPr>
            </a:p>
          </p:txBody>
        </p:sp>
        <p:sp>
          <p:nvSpPr>
            <p:cNvPr id="90" name="Freeform: Shape 89">
              <a:extLst>
                <a:ext uri="{FF2B5EF4-FFF2-40B4-BE49-F238E27FC236}">
                  <a16:creationId xmlns:a16="http://schemas.microsoft.com/office/drawing/2014/main" id="{DEC25358-B7B6-4891-97D2-1B131FD58253}"/>
                </a:ext>
              </a:extLst>
            </p:cNvPr>
            <p:cNvSpPr/>
            <p:nvPr userDrawn="1"/>
          </p:nvSpPr>
          <p:spPr bwMode="blackGray">
            <a:xfrm>
              <a:off x="10075725" y="0"/>
              <a:ext cx="609447" cy="6858000"/>
            </a:xfrm>
            <a:custGeom>
              <a:avLst/>
              <a:gdLst>
                <a:gd name="connsiteX0" fmla="*/ 0 w 609447"/>
                <a:gd name="connsiteY0" fmla="*/ 0 h 6858000"/>
                <a:gd name="connsiteX1" fmla="*/ 609447 w 609447"/>
                <a:gd name="connsiteY1" fmla="*/ 0 h 6858000"/>
                <a:gd name="connsiteX2" fmla="*/ 609447 w 609447"/>
                <a:gd name="connsiteY2" fmla="*/ 6858000 h 6858000"/>
                <a:gd name="connsiteX3" fmla="*/ 0 w 609447"/>
                <a:gd name="connsiteY3" fmla="*/ 6858000 h 6858000"/>
                <a:gd name="connsiteX4" fmla="*/ 0 w 609447"/>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447" h="6858000">
                  <a:moveTo>
                    <a:pt x="0" y="0"/>
                  </a:moveTo>
                  <a:lnTo>
                    <a:pt x="609447" y="0"/>
                  </a:lnTo>
                  <a:lnTo>
                    <a:pt x="609447" y="6858000"/>
                  </a:lnTo>
                  <a:lnTo>
                    <a:pt x="0" y="6858000"/>
                  </a:lnTo>
                  <a:lnTo>
                    <a:pt x="0" y="0"/>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992" dirty="0">
                <a:solidFill>
                  <a:schemeClr val="tx1"/>
                </a:solidFill>
                <a:latin typeface="+mn-lt"/>
              </a:endParaRPr>
            </a:p>
          </p:txBody>
        </p:sp>
        <p:sp>
          <p:nvSpPr>
            <p:cNvPr id="91" name="Freeform: Shape 90">
              <a:extLst>
                <a:ext uri="{FF2B5EF4-FFF2-40B4-BE49-F238E27FC236}">
                  <a16:creationId xmlns:a16="http://schemas.microsoft.com/office/drawing/2014/main" id="{0F1D4F54-A5B6-4B8F-BA1C-9796B50D71E8}"/>
                </a:ext>
              </a:extLst>
            </p:cNvPr>
            <p:cNvSpPr/>
            <p:nvPr userDrawn="1"/>
          </p:nvSpPr>
          <p:spPr bwMode="blackGray">
            <a:xfrm>
              <a:off x="11027826" y="0"/>
              <a:ext cx="609438" cy="6858000"/>
            </a:xfrm>
            <a:custGeom>
              <a:avLst/>
              <a:gdLst>
                <a:gd name="connsiteX0" fmla="*/ 0 w 609438"/>
                <a:gd name="connsiteY0" fmla="*/ 0 h 6858000"/>
                <a:gd name="connsiteX1" fmla="*/ 609438 w 609438"/>
                <a:gd name="connsiteY1" fmla="*/ 0 h 6858000"/>
                <a:gd name="connsiteX2" fmla="*/ 609438 w 609438"/>
                <a:gd name="connsiteY2" fmla="*/ 6858000 h 6858000"/>
                <a:gd name="connsiteX3" fmla="*/ 0 w 609438"/>
                <a:gd name="connsiteY3" fmla="*/ 6858000 h 6858000"/>
                <a:gd name="connsiteX4" fmla="*/ 0 w 609438"/>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438" h="6858000">
                  <a:moveTo>
                    <a:pt x="0" y="0"/>
                  </a:moveTo>
                  <a:lnTo>
                    <a:pt x="609438" y="0"/>
                  </a:lnTo>
                  <a:lnTo>
                    <a:pt x="609438" y="6858000"/>
                  </a:lnTo>
                  <a:lnTo>
                    <a:pt x="0" y="6858000"/>
                  </a:lnTo>
                  <a:lnTo>
                    <a:pt x="0" y="0"/>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992" dirty="0">
                <a:solidFill>
                  <a:schemeClr val="tx1"/>
                </a:solidFill>
                <a:latin typeface="+mn-lt"/>
              </a:endParaRPr>
            </a:p>
          </p:txBody>
        </p:sp>
        <p:sp>
          <p:nvSpPr>
            <p:cNvPr id="92" name="Freeform: Shape 91">
              <a:extLst>
                <a:ext uri="{FF2B5EF4-FFF2-40B4-BE49-F238E27FC236}">
                  <a16:creationId xmlns:a16="http://schemas.microsoft.com/office/drawing/2014/main" id="{D3E1AF58-F8BD-4C35-B17B-FF474AC07207}"/>
                </a:ext>
              </a:extLst>
            </p:cNvPr>
            <p:cNvSpPr/>
            <p:nvPr userDrawn="1"/>
          </p:nvSpPr>
          <p:spPr bwMode="blackGray">
            <a:xfrm>
              <a:off x="554736" y="0"/>
              <a:ext cx="609448" cy="6858000"/>
            </a:xfrm>
            <a:custGeom>
              <a:avLst/>
              <a:gdLst>
                <a:gd name="connsiteX0" fmla="*/ 0 w 609448"/>
                <a:gd name="connsiteY0" fmla="*/ 0 h 6858000"/>
                <a:gd name="connsiteX1" fmla="*/ 609448 w 609448"/>
                <a:gd name="connsiteY1" fmla="*/ 0 h 6858000"/>
                <a:gd name="connsiteX2" fmla="*/ 609448 w 609448"/>
                <a:gd name="connsiteY2" fmla="*/ 6858000 h 6858000"/>
                <a:gd name="connsiteX3" fmla="*/ 0 w 609448"/>
                <a:gd name="connsiteY3" fmla="*/ 6858000 h 6858000"/>
                <a:gd name="connsiteX4" fmla="*/ 0 w 609448"/>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448" h="6858000">
                  <a:moveTo>
                    <a:pt x="0" y="0"/>
                  </a:moveTo>
                  <a:lnTo>
                    <a:pt x="609448" y="0"/>
                  </a:lnTo>
                  <a:lnTo>
                    <a:pt x="609448" y="6858000"/>
                  </a:lnTo>
                  <a:lnTo>
                    <a:pt x="0" y="6858000"/>
                  </a:lnTo>
                  <a:lnTo>
                    <a:pt x="0" y="0"/>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992" dirty="0">
                <a:solidFill>
                  <a:schemeClr val="tx1"/>
                </a:solidFill>
                <a:latin typeface="+mn-lt"/>
              </a:endParaRPr>
            </a:p>
          </p:txBody>
        </p:sp>
        <p:cxnSp>
          <p:nvCxnSpPr>
            <p:cNvPr id="93" name="Straight Connector 92">
              <a:extLst>
                <a:ext uri="{FF2B5EF4-FFF2-40B4-BE49-F238E27FC236}">
                  <a16:creationId xmlns:a16="http://schemas.microsoft.com/office/drawing/2014/main" id="{F433238B-4167-4B9F-AD00-573B9904B268}"/>
                </a:ext>
              </a:extLst>
            </p:cNvPr>
            <p:cNvCxnSpPr/>
            <p:nvPr userDrawn="1"/>
          </p:nvCxnSpPr>
          <p:spPr bwMode="blackGray">
            <a:xfrm>
              <a:off x="0" y="621792"/>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94" name="Straight Connector 93">
              <a:extLst>
                <a:ext uri="{FF2B5EF4-FFF2-40B4-BE49-F238E27FC236}">
                  <a16:creationId xmlns:a16="http://schemas.microsoft.com/office/drawing/2014/main" id="{E9255B43-A6C1-44E1-AD76-0108E14CF1CF}"/>
                </a:ext>
              </a:extLst>
            </p:cNvPr>
            <p:cNvCxnSpPr/>
            <p:nvPr userDrawn="1"/>
          </p:nvCxnSpPr>
          <p:spPr bwMode="blackGray">
            <a:xfrm>
              <a:off x="0" y="310896"/>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95" name="Straight Connector 94">
              <a:extLst>
                <a:ext uri="{FF2B5EF4-FFF2-40B4-BE49-F238E27FC236}">
                  <a16:creationId xmlns:a16="http://schemas.microsoft.com/office/drawing/2014/main" id="{86976117-4103-48D7-A1A4-7B1F6EB39AF8}"/>
                </a:ext>
              </a:extLst>
            </p:cNvPr>
            <p:cNvCxnSpPr/>
            <p:nvPr userDrawn="1"/>
          </p:nvCxnSpPr>
          <p:spPr bwMode="blackGray">
            <a:xfrm>
              <a:off x="0" y="0"/>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96" name="Straight Connector 95">
              <a:extLst>
                <a:ext uri="{FF2B5EF4-FFF2-40B4-BE49-F238E27FC236}">
                  <a16:creationId xmlns:a16="http://schemas.microsoft.com/office/drawing/2014/main" id="{AD237E79-C954-4F5C-9467-568C2B01D61D}"/>
                </a:ext>
              </a:extLst>
            </p:cNvPr>
            <p:cNvCxnSpPr/>
            <p:nvPr userDrawn="1"/>
          </p:nvCxnSpPr>
          <p:spPr bwMode="blackGray">
            <a:xfrm>
              <a:off x="0" y="1243584"/>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97" name="Straight Connector 96">
              <a:extLst>
                <a:ext uri="{FF2B5EF4-FFF2-40B4-BE49-F238E27FC236}">
                  <a16:creationId xmlns:a16="http://schemas.microsoft.com/office/drawing/2014/main" id="{52C3CA5D-4381-498F-A12A-94E2357D48D3}"/>
                </a:ext>
              </a:extLst>
            </p:cNvPr>
            <p:cNvCxnSpPr/>
            <p:nvPr userDrawn="1"/>
          </p:nvCxnSpPr>
          <p:spPr bwMode="blackGray">
            <a:xfrm>
              <a:off x="0" y="932688"/>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98" name="Straight Connector 97">
              <a:extLst>
                <a:ext uri="{FF2B5EF4-FFF2-40B4-BE49-F238E27FC236}">
                  <a16:creationId xmlns:a16="http://schemas.microsoft.com/office/drawing/2014/main" id="{CA4E24DD-F3D4-4376-8AB6-A07DA4314FF3}"/>
                </a:ext>
              </a:extLst>
            </p:cNvPr>
            <p:cNvCxnSpPr/>
            <p:nvPr userDrawn="1"/>
          </p:nvCxnSpPr>
          <p:spPr bwMode="blackGray">
            <a:xfrm>
              <a:off x="0" y="1865376"/>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99" name="Straight Connector 98">
              <a:extLst>
                <a:ext uri="{FF2B5EF4-FFF2-40B4-BE49-F238E27FC236}">
                  <a16:creationId xmlns:a16="http://schemas.microsoft.com/office/drawing/2014/main" id="{D5DC4754-8578-491E-A0FF-64F47384863A}"/>
                </a:ext>
              </a:extLst>
            </p:cNvPr>
            <p:cNvCxnSpPr/>
            <p:nvPr userDrawn="1"/>
          </p:nvCxnSpPr>
          <p:spPr bwMode="blackGray">
            <a:xfrm>
              <a:off x="0" y="1554480"/>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00" name="Straight Connector 99">
              <a:extLst>
                <a:ext uri="{FF2B5EF4-FFF2-40B4-BE49-F238E27FC236}">
                  <a16:creationId xmlns:a16="http://schemas.microsoft.com/office/drawing/2014/main" id="{6984F9AF-FC24-4244-B2B7-556836286B42}"/>
                </a:ext>
              </a:extLst>
            </p:cNvPr>
            <p:cNvCxnSpPr/>
            <p:nvPr userDrawn="1"/>
          </p:nvCxnSpPr>
          <p:spPr bwMode="blackGray">
            <a:xfrm>
              <a:off x="0" y="2487168"/>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01" name="Straight Connector 100">
              <a:extLst>
                <a:ext uri="{FF2B5EF4-FFF2-40B4-BE49-F238E27FC236}">
                  <a16:creationId xmlns:a16="http://schemas.microsoft.com/office/drawing/2014/main" id="{BBE39F50-755A-4A28-9262-956D50B5BDF8}"/>
                </a:ext>
              </a:extLst>
            </p:cNvPr>
            <p:cNvCxnSpPr/>
            <p:nvPr userDrawn="1"/>
          </p:nvCxnSpPr>
          <p:spPr bwMode="blackGray">
            <a:xfrm>
              <a:off x="0" y="2176272"/>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02" name="Straight Connector 101">
              <a:extLst>
                <a:ext uri="{FF2B5EF4-FFF2-40B4-BE49-F238E27FC236}">
                  <a16:creationId xmlns:a16="http://schemas.microsoft.com/office/drawing/2014/main" id="{CFFE806D-C6EC-4A6A-A604-0951250AC780}"/>
                </a:ext>
              </a:extLst>
            </p:cNvPr>
            <p:cNvCxnSpPr/>
            <p:nvPr userDrawn="1"/>
          </p:nvCxnSpPr>
          <p:spPr bwMode="blackGray">
            <a:xfrm>
              <a:off x="0" y="3108960"/>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03" name="Straight Connector 102">
              <a:extLst>
                <a:ext uri="{FF2B5EF4-FFF2-40B4-BE49-F238E27FC236}">
                  <a16:creationId xmlns:a16="http://schemas.microsoft.com/office/drawing/2014/main" id="{584ED4C1-CE4B-4983-BA97-346408DC67CE}"/>
                </a:ext>
              </a:extLst>
            </p:cNvPr>
            <p:cNvCxnSpPr/>
            <p:nvPr userDrawn="1"/>
          </p:nvCxnSpPr>
          <p:spPr bwMode="blackGray">
            <a:xfrm>
              <a:off x="0" y="2798064"/>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04" name="Straight Connector 103">
              <a:extLst>
                <a:ext uri="{FF2B5EF4-FFF2-40B4-BE49-F238E27FC236}">
                  <a16:creationId xmlns:a16="http://schemas.microsoft.com/office/drawing/2014/main" id="{2C71EB62-716E-4C9B-AF43-BD800A252535}"/>
                </a:ext>
              </a:extLst>
            </p:cNvPr>
            <p:cNvCxnSpPr/>
            <p:nvPr userDrawn="1"/>
          </p:nvCxnSpPr>
          <p:spPr bwMode="blackGray">
            <a:xfrm>
              <a:off x="0" y="3730752"/>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05" name="Straight Connector 104">
              <a:extLst>
                <a:ext uri="{FF2B5EF4-FFF2-40B4-BE49-F238E27FC236}">
                  <a16:creationId xmlns:a16="http://schemas.microsoft.com/office/drawing/2014/main" id="{79D29CB2-8929-4A25-98AF-2BEB838CFADE}"/>
                </a:ext>
              </a:extLst>
            </p:cNvPr>
            <p:cNvCxnSpPr/>
            <p:nvPr userDrawn="1"/>
          </p:nvCxnSpPr>
          <p:spPr bwMode="blackGray">
            <a:xfrm>
              <a:off x="0" y="3419856"/>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07" name="Straight Connector 106">
              <a:extLst>
                <a:ext uri="{FF2B5EF4-FFF2-40B4-BE49-F238E27FC236}">
                  <a16:creationId xmlns:a16="http://schemas.microsoft.com/office/drawing/2014/main" id="{26555DD7-8F54-4055-98D9-803ECA4B000E}"/>
                </a:ext>
              </a:extLst>
            </p:cNvPr>
            <p:cNvCxnSpPr/>
            <p:nvPr userDrawn="1"/>
          </p:nvCxnSpPr>
          <p:spPr bwMode="blackGray">
            <a:xfrm>
              <a:off x="0" y="4352544"/>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08" name="Straight Connector 107">
              <a:extLst>
                <a:ext uri="{FF2B5EF4-FFF2-40B4-BE49-F238E27FC236}">
                  <a16:creationId xmlns:a16="http://schemas.microsoft.com/office/drawing/2014/main" id="{B2A8ED3D-1604-4356-8E79-C73DF5C07F87}"/>
                </a:ext>
              </a:extLst>
            </p:cNvPr>
            <p:cNvCxnSpPr/>
            <p:nvPr userDrawn="1"/>
          </p:nvCxnSpPr>
          <p:spPr bwMode="blackGray">
            <a:xfrm>
              <a:off x="0" y="4041648"/>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09" name="Straight Connector 108">
              <a:extLst>
                <a:ext uri="{FF2B5EF4-FFF2-40B4-BE49-F238E27FC236}">
                  <a16:creationId xmlns:a16="http://schemas.microsoft.com/office/drawing/2014/main" id="{59B3DA24-D2F6-4B96-A966-7778F0462788}"/>
                </a:ext>
              </a:extLst>
            </p:cNvPr>
            <p:cNvCxnSpPr/>
            <p:nvPr userDrawn="1"/>
          </p:nvCxnSpPr>
          <p:spPr bwMode="blackGray">
            <a:xfrm>
              <a:off x="0" y="4974336"/>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10" name="Straight Connector 109">
              <a:extLst>
                <a:ext uri="{FF2B5EF4-FFF2-40B4-BE49-F238E27FC236}">
                  <a16:creationId xmlns:a16="http://schemas.microsoft.com/office/drawing/2014/main" id="{5B2BC198-E061-43B5-8B72-9AECD4EF674C}"/>
                </a:ext>
              </a:extLst>
            </p:cNvPr>
            <p:cNvCxnSpPr/>
            <p:nvPr userDrawn="1"/>
          </p:nvCxnSpPr>
          <p:spPr bwMode="blackGray">
            <a:xfrm>
              <a:off x="0" y="4663440"/>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11" name="Straight Connector 110">
              <a:extLst>
                <a:ext uri="{FF2B5EF4-FFF2-40B4-BE49-F238E27FC236}">
                  <a16:creationId xmlns:a16="http://schemas.microsoft.com/office/drawing/2014/main" id="{5CBD1AA7-CC60-49B9-AAED-95002306B6DB}"/>
                </a:ext>
              </a:extLst>
            </p:cNvPr>
            <p:cNvCxnSpPr/>
            <p:nvPr userDrawn="1"/>
          </p:nvCxnSpPr>
          <p:spPr bwMode="blackGray">
            <a:xfrm>
              <a:off x="0" y="5596128"/>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12" name="Straight Connector 111">
              <a:extLst>
                <a:ext uri="{FF2B5EF4-FFF2-40B4-BE49-F238E27FC236}">
                  <a16:creationId xmlns:a16="http://schemas.microsoft.com/office/drawing/2014/main" id="{B6CFC690-A932-420E-8641-E0D4F1D14F71}"/>
                </a:ext>
              </a:extLst>
            </p:cNvPr>
            <p:cNvCxnSpPr/>
            <p:nvPr userDrawn="1"/>
          </p:nvCxnSpPr>
          <p:spPr bwMode="blackGray">
            <a:xfrm>
              <a:off x="0" y="5285232"/>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13" name="Straight Connector 112">
              <a:extLst>
                <a:ext uri="{FF2B5EF4-FFF2-40B4-BE49-F238E27FC236}">
                  <a16:creationId xmlns:a16="http://schemas.microsoft.com/office/drawing/2014/main" id="{981262C0-EBF5-4D95-9E2E-78B7BE1D5F8F}"/>
                </a:ext>
              </a:extLst>
            </p:cNvPr>
            <p:cNvCxnSpPr/>
            <p:nvPr userDrawn="1"/>
          </p:nvCxnSpPr>
          <p:spPr bwMode="blackGray">
            <a:xfrm>
              <a:off x="0" y="6217920"/>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14" name="Straight Connector 113">
              <a:extLst>
                <a:ext uri="{FF2B5EF4-FFF2-40B4-BE49-F238E27FC236}">
                  <a16:creationId xmlns:a16="http://schemas.microsoft.com/office/drawing/2014/main" id="{72412145-9F02-45F4-8A1F-4109B09DA77F}"/>
                </a:ext>
              </a:extLst>
            </p:cNvPr>
            <p:cNvCxnSpPr/>
            <p:nvPr userDrawn="1"/>
          </p:nvCxnSpPr>
          <p:spPr bwMode="blackGray">
            <a:xfrm>
              <a:off x="0" y="5907024"/>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15" name="Straight Connector 114">
              <a:extLst>
                <a:ext uri="{FF2B5EF4-FFF2-40B4-BE49-F238E27FC236}">
                  <a16:creationId xmlns:a16="http://schemas.microsoft.com/office/drawing/2014/main" id="{4EFB458C-651C-47B0-830C-DFC18029EB15}"/>
                </a:ext>
              </a:extLst>
            </p:cNvPr>
            <p:cNvCxnSpPr/>
            <p:nvPr userDrawn="1"/>
          </p:nvCxnSpPr>
          <p:spPr bwMode="blackGray">
            <a:xfrm>
              <a:off x="0" y="6528816"/>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16" name="Straight Connector 115">
              <a:extLst>
                <a:ext uri="{FF2B5EF4-FFF2-40B4-BE49-F238E27FC236}">
                  <a16:creationId xmlns:a16="http://schemas.microsoft.com/office/drawing/2014/main" id="{275A12CE-1B9C-467B-A41F-63B02D949AF6}"/>
                </a:ext>
              </a:extLst>
            </p:cNvPr>
            <p:cNvCxnSpPr/>
            <p:nvPr userDrawn="1"/>
          </p:nvCxnSpPr>
          <p:spPr bwMode="blackGray">
            <a:xfrm>
              <a:off x="0" y="777240"/>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17" name="Straight Connector 116">
              <a:extLst>
                <a:ext uri="{FF2B5EF4-FFF2-40B4-BE49-F238E27FC236}">
                  <a16:creationId xmlns:a16="http://schemas.microsoft.com/office/drawing/2014/main" id="{CE166A7E-724C-41B9-B1E3-C18068EECF0D}"/>
                </a:ext>
              </a:extLst>
            </p:cNvPr>
            <p:cNvCxnSpPr/>
            <p:nvPr userDrawn="1"/>
          </p:nvCxnSpPr>
          <p:spPr bwMode="blackGray">
            <a:xfrm>
              <a:off x="0" y="466344"/>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18" name="Straight Connector 117">
              <a:extLst>
                <a:ext uri="{FF2B5EF4-FFF2-40B4-BE49-F238E27FC236}">
                  <a16:creationId xmlns:a16="http://schemas.microsoft.com/office/drawing/2014/main" id="{4A628A8A-2AC5-47F3-84EC-7B44237EC8C4}"/>
                </a:ext>
              </a:extLst>
            </p:cNvPr>
            <p:cNvCxnSpPr/>
            <p:nvPr userDrawn="1"/>
          </p:nvCxnSpPr>
          <p:spPr bwMode="blackGray">
            <a:xfrm>
              <a:off x="0" y="155448"/>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19" name="Straight Connector 118">
              <a:extLst>
                <a:ext uri="{FF2B5EF4-FFF2-40B4-BE49-F238E27FC236}">
                  <a16:creationId xmlns:a16="http://schemas.microsoft.com/office/drawing/2014/main" id="{B89EEAE6-AB58-4DA0-97B7-5ED0B4FB66F7}"/>
                </a:ext>
              </a:extLst>
            </p:cNvPr>
            <p:cNvCxnSpPr/>
            <p:nvPr userDrawn="1"/>
          </p:nvCxnSpPr>
          <p:spPr bwMode="blackGray">
            <a:xfrm>
              <a:off x="0" y="1399032"/>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20" name="Straight Connector 119">
              <a:extLst>
                <a:ext uri="{FF2B5EF4-FFF2-40B4-BE49-F238E27FC236}">
                  <a16:creationId xmlns:a16="http://schemas.microsoft.com/office/drawing/2014/main" id="{9973091C-4F57-45F5-9278-A5495574B244}"/>
                </a:ext>
              </a:extLst>
            </p:cNvPr>
            <p:cNvCxnSpPr/>
            <p:nvPr userDrawn="1"/>
          </p:nvCxnSpPr>
          <p:spPr bwMode="blackGray">
            <a:xfrm>
              <a:off x="0" y="1088136"/>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21" name="Straight Connector 120">
              <a:extLst>
                <a:ext uri="{FF2B5EF4-FFF2-40B4-BE49-F238E27FC236}">
                  <a16:creationId xmlns:a16="http://schemas.microsoft.com/office/drawing/2014/main" id="{013782DF-D3CE-43BC-B089-7657B3CC9E4F}"/>
                </a:ext>
              </a:extLst>
            </p:cNvPr>
            <p:cNvCxnSpPr/>
            <p:nvPr userDrawn="1"/>
          </p:nvCxnSpPr>
          <p:spPr bwMode="blackGray">
            <a:xfrm>
              <a:off x="0" y="2020824"/>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22" name="Straight Connector 121">
              <a:extLst>
                <a:ext uri="{FF2B5EF4-FFF2-40B4-BE49-F238E27FC236}">
                  <a16:creationId xmlns:a16="http://schemas.microsoft.com/office/drawing/2014/main" id="{B40E03DB-D3B5-4ED2-94F1-18B05EF36E60}"/>
                </a:ext>
              </a:extLst>
            </p:cNvPr>
            <p:cNvCxnSpPr/>
            <p:nvPr userDrawn="1"/>
          </p:nvCxnSpPr>
          <p:spPr bwMode="blackGray">
            <a:xfrm>
              <a:off x="0" y="1709928"/>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23" name="Straight Connector 122">
              <a:extLst>
                <a:ext uri="{FF2B5EF4-FFF2-40B4-BE49-F238E27FC236}">
                  <a16:creationId xmlns:a16="http://schemas.microsoft.com/office/drawing/2014/main" id="{283FFB0A-CBFF-4BBE-BC87-0A2AF4284576}"/>
                </a:ext>
              </a:extLst>
            </p:cNvPr>
            <p:cNvCxnSpPr/>
            <p:nvPr userDrawn="1"/>
          </p:nvCxnSpPr>
          <p:spPr bwMode="blackGray">
            <a:xfrm>
              <a:off x="0" y="2642616"/>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24" name="Straight Connector 123">
              <a:extLst>
                <a:ext uri="{FF2B5EF4-FFF2-40B4-BE49-F238E27FC236}">
                  <a16:creationId xmlns:a16="http://schemas.microsoft.com/office/drawing/2014/main" id="{6D5A634C-FA6D-4F49-AAD5-BBCE990D4748}"/>
                </a:ext>
              </a:extLst>
            </p:cNvPr>
            <p:cNvCxnSpPr/>
            <p:nvPr userDrawn="1"/>
          </p:nvCxnSpPr>
          <p:spPr bwMode="blackGray">
            <a:xfrm>
              <a:off x="0" y="2331720"/>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25" name="Straight Connector 124">
              <a:extLst>
                <a:ext uri="{FF2B5EF4-FFF2-40B4-BE49-F238E27FC236}">
                  <a16:creationId xmlns:a16="http://schemas.microsoft.com/office/drawing/2014/main" id="{B205ED71-0851-4E0C-A163-BC3D3039E671}"/>
                </a:ext>
              </a:extLst>
            </p:cNvPr>
            <p:cNvCxnSpPr/>
            <p:nvPr userDrawn="1"/>
          </p:nvCxnSpPr>
          <p:spPr bwMode="blackGray">
            <a:xfrm>
              <a:off x="0" y="3264408"/>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26" name="Straight Connector 125">
              <a:extLst>
                <a:ext uri="{FF2B5EF4-FFF2-40B4-BE49-F238E27FC236}">
                  <a16:creationId xmlns:a16="http://schemas.microsoft.com/office/drawing/2014/main" id="{715526AD-CEE9-474C-A9A5-D49A5346A930}"/>
                </a:ext>
              </a:extLst>
            </p:cNvPr>
            <p:cNvCxnSpPr/>
            <p:nvPr userDrawn="1"/>
          </p:nvCxnSpPr>
          <p:spPr bwMode="blackGray">
            <a:xfrm>
              <a:off x="0" y="2953512"/>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27" name="Straight Connector 126">
              <a:extLst>
                <a:ext uri="{FF2B5EF4-FFF2-40B4-BE49-F238E27FC236}">
                  <a16:creationId xmlns:a16="http://schemas.microsoft.com/office/drawing/2014/main" id="{E7BD9B20-C7BC-413A-A578-C3FF8BEBBDC0}"/>
                </a:ext>
              </a:extLst>
            </p:cNvPr>
            <p:cNvCxnSpPr/>
            <p:nvPr userDrawn="1"/>
          </p:nvCxnSpPr>
          <p:spPr bwMode="blackGray">
            <a:xfrm>
              <a:off x="0" y="3886200"/>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28" name="Straight Connector 127">
              <a:extLst>
                <a:ext uri="{FF2B5EF4-FFF2-40B4-BE49-F238E27FC236}">
                  <a16:creationId xmlns:a16="http://schemas.microsoft.com/office/drawing/2014/main" id="{A981CE9B-6327-4D32-B970-04D7EC41EE89}"/>
                </a:ext>
              </a:extLst>
            </p:cNvPr>
            <p:cNvCxnSpPr/>
            <p:nvPr userDrawn="1"/>
          </p:nvCxnSpPr>
          <p:spPr bwMode="blackGray">
            <a:xfrm>
              <a:off x="0" y="3575304"/>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29" name="Straight Connector 128">
              <a:extLst>
                <a:ext uri="{FF2B5EF4-FFF2-40B4-BE49-F238E27FC236}">
                  <a16:creationId xmlns:a16="http://schemas.microsoft.com/office/drawing/2014/main" id="{E8F3FFC1-0364-4801-813A-54371A2C43DA}"/>
                </a:ext>
              </a:extLst>
            </p:cNvPr>
            <p:cNvCxnSpPr/>
            <p:nvPr userDrawn="1"/>
          </p:nvCxnSpPr>
          <p:spPr bwMode="blackGray">
            <a:xfrm>
              <a:off x="0" y="4507992"/>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30" name="Straight Connector 129">
              <a:extLst>
                <a:ext uri="{FF2B5EF4-FFF2-40B4-BE49-F238E27FC236}">
                  <a16:creationId xmlns:a16="http://schemas.microsoft.com/office/drawing/2014/main" id="{5606A9C3-FEED-4F52-B442-5009E3F7B54C}"/>
                </a:ext>
              </a:extLst>
            </p:cNvPr>
            <p:cNvCxnSpPr/>
            <p:nvPr userDrawn="1"/>
          </p:nvCxnSpPr>
          <p:spPr bwMode="blackGray">
            <a:xfrm>
              <a:off x="0" y="4197096"/>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31" name="Straight Connector 130">
              <a:extLst>
                <a:ext uri="{FF2B5EF4-FFF2-40B4-BE49-F238E27FC236}">
                  <a16:creationId xmlns:a16="http://schemas.microsoft.com/office/drawing/2014/main" id="{9DAE2C86-BAE6-47A1-94B1-327465587DE7}"/>
                </a:ext>
              </a:extLst>
            </p:cNvPr>
            <p:cNvCxnSpPr/>
            <p:nvPr userDrawn="1"/>
          </p:nvCxnSpPr>
          <p:spPr bwMode="blackGray">
            <a:xfrm>
              <a:off x="0" y="5129784"/>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32" name="Straight Connector 131">
              <a:extLst>
                <a:ext uri="{FF2B5EF4-FFF2-40B4-BE49-F238E27FC236}">
                  <a16:creationId xmlns:a16="http://schemas.microsoft.com/office/drawing/2014/main" id="{A9686103-ADA6-4E1A-817A-E71466AE209B}"/>
                </a:ext>
              </a:extLst>
            </p:cNvPr>
            <p:cNvCxnSpPr/>
            <p:nvPr userDrawn="1"/>
          </p:nvCxnSpPr>
          <p:spPr bwMode="blackGray">
            <a:xfrm>
              <a:off x="0" y="4818888"/>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33" name="Straight Connector 132">
              <a:extLst>
                <a:ext uri="{FF2B5EF4-FFF2-40B4-BE49-F238E27FC236}">
                  <a16:creationId xmlns:a16="http://schemas.microsoft.com/office/drawing/2014/main" id="{BBD273DE-C35C-4DA9-96B1-DDB7F800252C}"/>
                </a:ext>
              </a:extLst>
            </p:cNvPr>
            <p:cNvCxnSpPr/>
            <p:nvPr userDrawn="1"/>
          </p:nvCxnSpPr>
          <p:spPr bwMode="blackGray">
            <a:xfrm>
              <a:off x="0" y="5751576"/>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34" name="Straight Connector 133">
              <a:extLst>
                <a:ext uri="{FF2B5EF4-FFF2-40B4-BE49-F238E27FC236}">
                  <a16:creationId xmlns:a16="http://schemas.microsoft.com/office/drawing/2014/main" id="{D9A7DF1D-083E-42BB-91EA-4E30FEA625A2}"/>
                </a:ext>
              </a:extLst>
            </p:cNvPr>
            <p:cNvCxnSpPr/>
            <p:nvPr userDrawn="1"/>
          </p:nvCxnSpPr>
          <p:spPr bwMode="blackGray">
            <a:xfrm>
              <a:off x="0" y="5440680"/>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35" name="Straight Connector 134">
              <a:extLst>
                <a:ext uri="{FF2B5EF4-FFF2-40B4-BE49-F238E27FC236}">
                  <a16:creationId xmlns:a16="http://schemas.microsoft.com/office/drawing/2014/main" id="{2D0D1604-79C2-46BE-9905-D864D0ECFE20}"/>
                </a:ext>
              </a:extLst>
            </p:cNvPr>
            <p:cNvCxnSpPr/>
            <p:nvPr userDrawn="1"/>
          </p:nvCxnSpPr>
          <p:spPr bwMode="blackGray">
            <a:xfrm>
              <a:off x="0" y="6373368"/>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36" name="Straight Connector 135">
              <a:extLst>
                <a:ext uri="{FF2B5EF4-FFF2-40B4-BE49-F238E27FC236}">
                  <a16:creationId xmlns:a16="http://schemas.microsoft.com/office/drawing/2014/main" id="{B7B9FA60-E80E-4FE7-BB67-028805A248EE}"/>
                </a:ext>
              </a:extLst>
            </p:cNvPr>
            <p:cNvCxnSpPr/>
            <p:nvPr userDrawn="1"/>
          </p:nvCxnSpPr>
          <p:spPr bwMode="blackGray">
            <a:xfrm>
              <a:off x="0" y="6062472"/>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37" name="Straight Connector 136">
              <a:extLst>
                <a:ext uri="{FF2B5EF4-FFF2-40B4-BE49-F238E27FC236}">
                  <a16:creationId xmlns:a16="http://schemas.microsoft.com/office/drawing/2014/main" id="{102F5688-0147-4CC6-8FB3-67034979720D}"/>
                </a:ext>
              </a:extLst>
            </p:cNvPr>
            <p:cNvCxnSpPr/>
            <p:nvPr userDrawn="1"/>
          </p:nvCxnSpPr>
          <p:spPr bwMode="blackGray">
            <a:xfrm>
              <a:off x="0" y="6684264"/>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sp>
          <p:nvSpPr>
            <p:cNvPr id="138" name="main body box">
              <a:extLst>
                <a:ext uri="{FF2B5EF4-FFF2-40B4-BE49-F238E27FC236}">
                  <a16:creationId xmlns:a16="http://schemas.microsoft.com/office/drawing/2014/main" id="{3AB62359-B582-4196-8266-DC8ADBA988F4}"/>
                </a:ext>
              </a:extLst>
            </p:cNvPr>
            <p:cNvSpPr/>
            <p:nvPr userDrawn="1"/>
          </p:nvSpPr>
          <p:spPr bwMode="blackGray">
            <a:xfrm>
              <a:off x="554736" y="1709928"/>
              <a:ext cx="11082528" cy="4507992"/>
            </a:xfrm>
            <a:prstGeom prst="rect">
              <a:avLst/>
            </a:prstGeom>
            <a:noFill/>
            <a:ln w="12700">
              <a:solidFill>
                <a:srgbClr val="19D3C5">
                  <a:alpha val="50000"/>
                </a:srgbClr>
              </a:solidFill>
            </a:ln>
          </p:spPr>
          <p:txBody>
            <a:bodyPr vert="horz" wrap="square" lIns="68572" tIns="34286" rIns="68572" bIns="34286" numCol="1" anchor="t" anchorCtr="0" compatLnSpc="1">
              <a:prstTxWarp prst="textNoShape">
                <a:avLst/>
              </a:prstTxWarp>
              <a:noAutofit/>
            </a:bodyPr>
            <a:lstStyle/>
            <a:p>
              <a:endParaRPr lang="en-US" sz="992" dirty="0">
                <a:solidFill>
                  <a:schemeClr val="tx1"/>
                </a:solidFill>
                <a:latin typeface="+mn-lt"/>
              </a:endParaRPr>
            </a:p>
          </p:txBody>
        </p:sp>
        <p:cxnSp>
          <p:nvCxnSpPr>
            <p:cNvPr id="139" name="Straight Connector 138">
              <a:extLst>
                <a:ext uri="{FF2B5EF4-FFF2-40B4-BE49-F238E27FC236}">
                  <a16:creationId xmlns:a16="http://schemas.microsoft.com/office/drawing/2014/main" id="{3D738849-8295-4057-B044-0B0E80C1C3DA}"/>
                </a:ext>
              </a:extLst>
            </p:cNvPr>
            <p:cNvCxnSpPr/>
            <p:nvPr userDrawn="1"/>
          </p:nvCxnSpPr>
          <p:spPr bwMode="blackGray">
            <a:xfrm>
              <a:off x="554736" y="2177796"/>
              <a:ext cx="11082528" cy="0"/>
            </a:xfrm>
            <a:prstGeom prst="line">
              <a:avLst/>
            </a:prstGeom>
            <a:noFill/>
            <a:ln w="12700">
              <a:solidFill>
                <a:srgbClr val="19D3C5">
                  <a:alpha val="50000"/>
                </a:srgbClr>
              </a:solidFill>
            </a:ln>
          </p:spPr>
        </p:cxnSp>
        <p:cxnSp>
          <p:nvCxnSpPr>
            <p:cNvPr id="140" name="Straight Connector 139">
              <a:extLst>
                <a:ext uri="{FF2B5EF4-FFF2-40B4-BE49-F238E27FC236}">
                  <a16:creationId xmlns:a16="http://schemas.microsoft.com/office/drawing/2014/main" id="{81361245-226A-4BA1-8B7C-025011F07E2A}"/>
                </a:ext>
              </a:extLst>
            </p:cNvPr>
            <p:cNvCxnSpPr/>
            <p:nvPr userDrawn="1"/>
          </p:nvCxnSpPr>
          <p:spPr bwMode="blackGray">
            <a:xfrm>
              <a:off x="554736" y="1711453"/>
              <a:ext cx="11082528" cy="0"/>
            </a:xfrm>
            <a:prstGeom prst="line">
              <a:avLst/>
            </a:prstGeom>
            <a:noFill/>
            <a:ln w="12700">
              <a:solidFill>
                <a:srgbClr val="19D3C5">
                  <a:alpha val="50000"/>
                </a:srgbClr>
              </a:solidFill>
            </a:ln>
          </p:spPr>
        </p:cxnSp>
      </p:grpSp>
      <p:sp>
        <p:nvSpPr>
          <p:cNvPr id="163" name="Sticker" hidden="1">
            <a:extLst>
              <a:ext uri="{FF2B5EF4-FFF2-40B4-BE49-F238E27FC236}">
                <a16:creationId xmlns:a16="http://schemas.microsoft.com/office/drawing/2014/main" id="{F4B31D41-9E38-4C47-B14A-953F41CF2048}"/>
              </a:ext>
            </a:extLst>
          </p:cNvPr>
          <p:cNvSpPr txBox="1"/>
          <p:nvPr userDrawn="1"/>
        </p:nvSpPr>
        <p:spPr>
          <a:xfrm>
            <a:off x="416052" y="834828"/>
            <a:ext cx="450444" cy="123111"/>
          </a:xfrm>
          <a:prstGeom prst="rect">
            <a:avLst/>
          </a:prstGeom>
          <a:noFill/>
          <a:ln w="6350">
            <a:noFill/>
            <a:miter lim="800000"/>
          </a:ln>
        </p:spPr>
        <p:txBody>
          <a:bodyPr vert="horz" wrap="none" lIns="0" tIns="0" rIns="0" bIns="0" rtlCol="0">
            <a:spAutoFit/>
          </a:bodyPr>
          <a:lstStyle>
            <a:defPPr>
              <a:defRPr lang="en-US"/>
            </a:defPPr>
            <a:lvl1pPr>
              <a:spcBef>
                <a:spcPts val="300"/>
              </a:spcBef>
              <a:spcAft>
                <a:spcPts val="300"/>
              </a:spcAft>
              <a:buNone/>
              <a:defRPr sz="800" b="1" cap="all" baseline="0"/>
            </a:lvl1pPr>
          </a:lstStyle>
          <a:p>
            <a:pPr lvl="0"/>
            <a:r>
              <a:rPr lang="en-US" dirty="0"/>
              <a:t>STICKER</a:t>
            </a:r>
          </a:p>
        </p:txBody>
      </p:sp>
      <p:sp>
        <p:nvSpPr>
          <p:cNvPr id="155" name="ACET" hidden="1">
            <a:extLst>
              <a:ext uri="{FF2B5EF4-FFF2-40B4-BE49-F238E27FC236}">
                <a16:creationId xmlns:a16="http://schemas.microsoft.com/office/drawing/2014/main" id="{6FC9F96D-D74F-4064-BE66-104F69CCE92E}"/>
              </a:ext>
            </a:extLst>
          </p:cNvPr>
          <p:cNvSpPr txBox="1"/>
          <p:nvPr userDrawn="1">
            <p:custDataLst>
              <p:tags r:id="rId24"/>
            </p:custDataLst>
          </p:nvPr>
        </p:nvSpPr>
        <p:spPr>
          <a:xfrm>
            <a:off x="415925" y="2133599"/>
            <a:ext cx="3049253" cy="507831"/>
          </a:xfrm>
          <a:prstGeom prst="rect">
            <a:avLst/>
          </a:prstGeom>
        </p:spPr>
        <p:txBody>
          <a:bodyPr vert="horz" wrap="square" lIns="0" tIns="0" rIns="0" bIns="0" rtlCol="0">
            <a:spAutoFit/>
          </a:bodyPr>
          <a:lstStyle>
            <a:defPPr>
              <a:defRPr lang="en-US"/>
            </a:defPPr>
            <a:lvl1pPr lvl="0" indent="0">
              <a:lnSpc>
                <a:spcPct val="100000"/>
              </a:lnSpc>
              <a:spcBef>
                <a:spcPts val="0"/>
              </a:spcBef>
              <a:spcAft>
                <a:spcPts val="600"/>
              </a:spcAft>
              <a:buFont typeface="Segoe UI" panose="020B0502040204020203" pitchFamily="34" charset="0"/>
              <a:buChar char="​"/>
              <a:defRPr sz="1600" b="1">
                <a:cs typeface="Arial" panose="020B0604020202020204" pitchFamily="34" charset="0"/>
              </a:defRPr>
            </a:lvl1pPr>
            <a:lvl2pPr marL="228600" lvl="1" indent="-225425">
              <a:lnSpc>
                <a:spcPct val="100000"/>
              </a:lnSpc>
              <a:spcBef>
                <a:spcPts val="0"/>
              </a:spcBef>
              <a:spcAft>
                <a:spcPts val="300"/>
              </a:spcAft>
              <a:buSzPct val="110000"/>
              <a:buFont typeface="Wingdings" panose="05000000000000000000" pitchFamily="2" charset="2"/>
              <a:buChar char=""/>
              <a:defRPr sz="1600"/>
            </a:lvl2pPr>
            <a:lvl3pPr marL="442913" lvl="2" indent="-214313">
              <a:lnSpc>
                <a:spcPct val="100000"/>
              </a:lnSpc>
              <a:spcBef>
                <a:spcPts val="0"/>
              </a:spcBef>
              <a:spcAft>
                <a:spcPts val="300"/>
              </a:spcAft>
              <a:buSzPct val="110000"/>
              <a:buFont typeface="Arial" panose="020B0604020202020204" pitchFamily="34" charset="0"/>
              <a:buChar char="‒"/>
              <a:defRPr sz="1600"/>
            </a:lvl3pPr>
            <a:lvl4pPr marL="598488" lvl="3" indent="-152400">
              <a:lnSpc>
                <a:spcPct val="100000"/>
              </a:lnSpc>
              <a:spcBef>
                <a:spcPts val="0"/>
              </a:spcBef>
              <a:spcAft>
                <a:spcPts val="300"/>
              </a:spcAft>
              <a:buFont typeface="Arial" panose="020B0604020202020204" pitchFamily="34" charset="0"/>
              <a:buChar char="•"/>
              <a:defRPr sz="1600"/>
            </a:lvl4pPr>
            <a:lvl5pPr marL="817563" lvl="4" indent="-147638">
              <a:lnSpc>
                <a:spcPct val="100000"/>
              </a:lnSpc>
              <a:spcBef>
                <a:spcPts val="0"/>
              </a:spcBef>
              <a:spcAft>
                <a:spcPts val="300"/>
              </a:spcAft>
              <a:buSzPct val="100000"/>
              <a:buFont typeface="Arial" panose="020B0604020202020204" pitchFamily="34" charset="0"/>
              <a:buChar char="̶"/>
              <a:defRPr sz="160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lvl="0"/>
            <a:r>
              <a:rPr lang="en-US" sz="1400" dirty="0"/>
              <a:t>Above Chart Exhibit Title</a:t>
            </a:r>
          </a:p>
          <a:p>
            <a:pPr lvl="0"/>
            <a:r>
              <a:rPr lang="en-US" sz="1400" b="0" dirty="0"/>
              <a:t>Unit of Measure</a:t>
            </a:r>
          </a:p>
        </p:txBody>
      </p:sp>
      <p:sp>
        <p:nvSpPr>
          <p:cNvPr id="4" name="Text Placeholder 3">
            <a:extLst>
              <a:ext uri="{FF2B5EF4-FFF2-40B4-BE49-F238E27FC236}">
                <a16:creationId xmlns:a16="http://schemas.microsoft.com/office/drawing/2014/main" id="{69BA02D5-5579-4386-BB2A-334ACD085CD5}"/>
              </a:ext>
            </a:extLst>
          </p:cNvPr>
          <p:cNvSpPr>
            <a:spLocks noGrp="1"/>
          </p:cNvSpPr>
          <p:nvPr>
            <p:ph type="body" idx="1"/>
          </p:nvPr>
        </p:nvSpPr>
        <p:spPr>
          <a:xfrm>
            <a:off x="415925" y="2155825"/>
            <a:ext cx="2168863" cy="1433726"/>
          </a:xfrm>
          <a:prstGeom prst="rect">
            <a:avLst/>
          </a:prstGeom>
        </p:spPr>
        <p:txBody>
          <a:bodyPr vert="horz" lIns="0" tIns="0" rIns="0" bIns="0" rtlCol="0">
            <a:sp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grpSp>
        <p:nvGrpSpPr>
          <p:cNvPr id="152" name="LegendBoxes" hidden="1">
            <a:extLst>
              <a:ext uri="{FF2B5EF4-FFF2-40B4-BE49-F238E27FC236}">
                <a16:creationId xmlns:a16="http://schemas.microsoft.com/office/drawing/2014/main" id="{963CCBC6-05DA-41C5-8A26-02B4B8294556}"/>
              </a:ext>
            </a:extLst>
          </p:cNvPr>
          <p:cNvGrpSpPr/>
          <p:nvPr userDrawn="1"/>
        </p:nvGrpSpPr>
        <p:grpSpPr>
          <a:xfrm>
            <a:off x="7892047" y="4396889"/>
            <a:ext cx="835901" cy="1686504"/>
            <a:chOff x="7756825" y="4379430"/>
            <a:chExt cx="835901" cy="1686504"/>
          </a:xfrm>
        </p:grpSpPr>
        <p:sp>
          <p:nvSpPr>
            <p:cNvPr id="153" name="RectangleLegend1">
              <a:extLst>
                <a:ext uri="{FF2B5EF4-FFF2-40B4-BE49-F238E27FC236}">
                  <a16:creationId xmlns:a16="http://schemas.microsoft.com/office/drawing/2014/main" id="{658AC4E5-B9F1-4DD2-A80F-DAC539F6EDF1}"/>
                </a:ext>
              </a:extLst>
            </p:cNvPr>
            <p:cNvSpPr/>
            <p:nvPr/>
          </p:nvSpPr>
          <p:spPr>
            <a:xfrm>
              <a:off x="7756825" y="4385399"/>
              <a:ext cx="172729" cy="172729"/>
            </a:xfrm>
            <a:prstGeom prst="rect">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200" dirty="0">
                <a:solidFill>
                  <a:schemeClr val="tx1"/>
                </a:solidFill>
              </a:endParaRPr>
            </a:p>
          </p:txBody>
        </p:sp>
        <p:sp>
          <p:nvSpPr>
            <p:cNvPr id="154" name="RectangleLegend2">
              <a:extLst>
                <a:ext uri="{FF2B5EF4-FFF2-40B4-BE49-F238E27FC236}">
                  <a16:creationId xmlns:a16="http://schemas.microsoft.com/office/drawing/2014/main" id="{B2384542-8C23-4E14-80D2-CA9F267323F0}"/>
                </a:ext>
              </a:extLst>
            </p:cNvPr>
            <p:cNvSpPr/>
            <p:nvPr/>
          </p:nvSpPr>
          <p:spPr>
            <a:xfrm>
              <a:off x="7756825" y="4764897"/>
              <a:ext cx="172729" cy="172729"/>
            </a:xfrm>
            <a:prstGeom prst="rect">
              <a:avLst/>
            </a:prstGeom>
            <a:solidFill>
              <a:schemeClr val="accent2"/>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200" dirty="0">
                <a:solidFill>
                  <a:schemeClr val="tx1"/>
                </a:solidFill>
              </a:endParaRPr>
            </a:p>
          </p:txBody>
        </p:sp>
        <p:sp>
          <p:nvSpPr>
            <p:cNvPr id="164" name="RectangleLegend3">
              <a:extLst>
                <a:ext uri="{FF2B5EF4-FFF2-40B4-BE49-F238E27FC236}">
                  <a16:creationId xmlns:a16="http://schemas.microsoft.com/office/drawing/2014/main" id="{060EF611-D1B1-4A78-8D88-DC9E2B83640A}"/>
                </a:ext>
              </a:extLst>
            </p:cNvPr>
            <p:cNvSpPr/>
            <p:nvPr/>
          </p:nvSpPr>
          <p:spPr>
            <a:xfrm>
              <a:off x="7756825" y="5138493"/>
              <a:ext cx="172729" cy="172729"/>
            </a:xfrm>
            <a:prstGeom prst="rect">
              <a:avLst/>
            </a:prstGeom>
            <a:solidFill>
              <a:schemeClr val="accent3"/>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200" dirty="0">
                <a:solidFill>
                  <a:schemeClr val="tx1"/>
                </a:solidFill>
              </a:endParaRPr>
            </a:p>
          </p:txBody>
        </p:sp>
        <p:sp>
          <p:nvSpPr>
            <p:cNvPr id="165" name="RectangleLegend4">
              <a:extLst>
                <a:ext uri="{FF2B5EF4-FFF2-40B4-BE49-F238E27FC236}">
                  <a16:creationId xmlns:a16="http://schemas.microsoft.com/office/drawing/2014/main" id="{E1613226-3F7F-4C55-A6C0-DD8251B844E6}"/>
                </a:ext>
              </a:extLst>
            </p:cNvPr>
            <p:cNvSpPr/>
            <p:nvPr/>
          </p:nvSpPr>
          <p:spPr>
            <a:xfrm>
              <a:off x="7756825" y="5512089"/>
              <a:ext cx="172729" cy="172729"/>
            </a:xfrm>
            <a:prstGeom prst="rect">
              <a:avLst/>
            </a:prstGeom>
            <a:solidFill>
              <a:schemeClr val="accent4"/>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200" dirty="0">
                <a:solidFill>
                  <a:schemeClr val="tx1"/>
                </a:solidFill>
              </a:endParaRPr>
            </a:p>
          </p:txBody>
        </p:sp>
        <p:sp>
          <p:nvSpPr>
            <p:cNvPr id="166" name="RectangleLegend5">
              <a:extLst>
                <a:ext uri="{FF2B5EF4-FFF2-40B4-BE49-F238E27FC236}">
                  <a16:creationId xmlns:a16="http://schemas.microsoft.com/office/drawing/2014/main" id="{5BE928B1-5A9D-43CB-BC80-2D1F93CC2F3C}"/>
                </a:ext>
              </a:extLst>
            </p:cNvPr>
            <p:cNvSpPr/>
            <p:nvPr/>
          </p:nvSpPr>
          <p:spPr>
            <a:xfrm>
              <a:off x="7756825" y="5885685"/>
              <a:ext cx="172729" cy="172729"/>
            </a:xfrm>
            <a:prstGeom prst="rect">
              <a:avLst/>
            </a:prstGeom>
            <a:solidFill>
              <a:schemeClr val="accent5"/>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200" dirty="0">
                <a:solidFill>
                  <a:schemeClr val="tx1"/>
                </a:solidFill>
              </a:endParaRPr>
            </a:p>
          </p:txBody>
        </p:sp>
        <p:sp>
          <p:nvSpPr>
            <p:cNvPr id="167" name="Legend1">
              <a:extLst>
                <a:ext uri="{FF2B5EF4-FFF2-40B4-BE49-F238E27FC236}">
                  <a16:creationId xmlns:a16="http://schemas.microsoft.com/office/drawing/2014/main" id="{588189A8-DB4B-43BF-B593-04C5DB541C53}"/>
                </a:ext>
              </a:extLst>
            </p:cNvPr>
            <p:cNvSpPr txBox="1"/>
            <p:nvPr/>
          </p:nvSpPr>
          <p:spPr>
            <a:xfrm>
              <a:off x="8082971" y="4379430"/>
              <a:ext cx="509755" cy="184666"/>
            </a:xfrm>
            <a:prstGeom prst="rect">
              <a:avLst/>
            </a:prstGeom>
            <a:noFill/>
            <a:ln>
              <a:noFill/>
              <a:miter lim="800000"/>
            </a:ln>
          </p:spPr>
          <p:txBody>
            <a:bodyPr wrap="none" lIns="0" tIns="0" rIns="0" bIns="0" rtlCol="0" anchor="ctr" anchorCtr="0">
              <a:spAutoFit/>
            </a:bodyPr>
            <a:lstStyle/>
            <a:p>
              <a:pPr>
                <a:spcAft>
                  <a:spcPts val="600"/>
                </a:spcAft>
              </a:pPr>
              <a:r>
                <a:rPr lang="en-US" sz="1200" dirty="0"/>
                <a:t>Legend</a:t>
              </a:r>
            </a:p>
          </p:txBody>
        </p:sp>
        <p:sp>
          <p:nvSpPr>
            <p:cNvPr id="168" name="Legend2">
              <a:extLst>
                <a:ext uri="{FF2B5EF4-FFF2-40B4-BE49-F238E27FC236}">
                  <a16:creationId xmlns:a16="http://schemas.microsoft.com/office/drawing/2014/main" id="{BFD93A1F-3913-44CB-80B7-EFCD2B4BF5BC}"/>
                </a:ext>
              </a:extLst>
            </p:cNvPr>
            <p:cNvSpPr txBox="1"/>
            <p:nvPr/>
          </p:nvSpPr>
          <p:spPr>
            <a:xfrm>
              <a:off x="8082971" y="4758928"/>
              <a:ext cx="509755" cy="184666"/>
            </a:xfrm>
            <a:prstGeom prst="rect">
              <a:avLst/>
            </a:prstGeom>
            <a:noFill/>
            <a:ln>
              <a:noFill/>
              <a:miter lim="800000"/>
            </a:ln>
          </p:spPr>
          <p:txBody>
            <a:bodyPr wrap="none" lIns="0" tIns="0" rIns="0" bIns="0" rtlCol="0" anchor="ctr" anchorCtr="0">
              <a:spAutoFit/>
            </a:bodyPr>
            <a:lstStyle/>
            <a:p>
              <a:pPr>
                <a:spcAft>
                  <a:spcPts val="600"/>
                </a:spcAft>
              </a:pPr>
              <a:r>
                <a:rPr lang="en-US" sz="1200" dirty="0"/>
                <a:t>Legend</a:t>
              </a:r>
            </a:p>
          </p:txBody>
        </p:sp>
        <p:sp>
          <p:nvSpPr>
            <p:cNvPr id="169" name="Legend3">
              <a:extLst>
                <a:ext uri="{FF2B5EF4-FFF2-40B4-BE49-F238E27FC236}">
                  <a16:creationId xmlns:a16="http://schemas.microsoft.com/office/drawing/2014/main" id="{F7B1D1E0-C2A5-481C-8640-41B469498D8D}"/>
                </a:ext>
              </a:extLst>
            </p:cNvPr>
            <p:cNvSpPr txBox="1"/>
            <p:nvPr/>
          </p:nvSpPr>
          <p:spPr>
            <a:xfrm>
              <a:off x="8082971" y="5138426"/>
              <a:ext cx="509755" cy="184666"/>
            </a:xfrm>
            <a:prstGeom prst="rect">
              <a:avLst/>
            </a:prstGeom>
            <a:noFill/>
            <a:ln>
              <a:noFill/>
              <a:miter lim="800000"/>
            </a:ln>
          </p:spPr>
          <p:txBody>
            <a:bodyPr wrap="none" lIns="0" tIns="0" rIns="0" bIns="0" rtlCol="0" anchor="ctr" anchorCtr="0">
              <a:spAutoFit/>
            </a:bodyPr>
            <a:lstStyle/>
            <a:p>
              <a:pPr>
                <a:spcAft>
                  <a:spcPts val="600"/>
                </a:spcAft>
              </a:pPr>
              <a:r>
                <a:rPr lang="en-US" sz="1200" dirty="0"/>
                <a:t>Legend</a:t>
              </a:r>
            </a:p>
          </p:txBody>
        </p:sp>
        <p:sp>
          <p:nvSpPr>
            <p:cNvPr id="170" name="Legend4">
              <a:extLst>
                <a:ext uri="{FF2B5EF4-FFF2-40B4-BE49-F238E27FC236}">
                  <a16:creationId xmlns:a16="http://schemas.microsoft.com/office/drawing/2014/main" id="{C8DA0D60-61E4-4C36-A081-C71B9380B540}"/>
                </a:ext>
              </a:extLst>
            </p:cNvPr>
            <p:cNvSpPr txBox="1"/>
            <p:nvPr/>
          </p:nvSpPr>
          <p:spPr>
            <a:xfrm>
              <a:off x="8082971" y="5509847"/>
              <a:ext cx="509755" cy="184666"/>
            </a:xfrm>
            <a:prstGeom prst="rect">
              <a:avLst/>
            </a:prstGeom>
            <a:noFill/>
            <a:ln>
              <a:noFill/>
              <a:miter lim="800000"/>
            </a:ln>
          </p:spPr>
          <p:txBody>
            <a:bodyPr wrap="none" lIns="0" tIns="0" rIns="0" bIns="0" rtlCol="0" anchor="ctr" anchorCtr="0">
              <a:spAutoFit/>
            </a:bodyPr>
            <a:lstStyle/>
            <a:p>
              <a:pPr>
                <a:spcAft>
                  <a:spcPts val="600"/>
                </a:spcAft>
              </a:pPr>
              <a:r>
                <a:rPr lang="en-US" sz="1200" dirty="0"/>
                <a:t>Legend</a:t>
              </a:r>
            </a:p>
          </p:txBody>
        </p:sp>
        <p:sp>
          <p:nvSpPr>
            <p:cNvPr id="171" name="Legend5">
              <a:extLst>
                <a:ext uri="{FF2B5EF4-FFF2-40B4-BE49-F238E27FC236}">
                  <a16:creationId xmlns:a16="http://schemas.microsoft.com/office/drawing/2014/main" id="{0642CA01-EC45-4B1C-8CC1-746C78F308A5}"/>
                </a:ext>
              </a:extLst>
            </p:cNvPr>
            <p:cNvSpPr txBox="1"/>
            <p:nvPr/>
          </p:nvSpPr>
          <p:spPr>
            <a:xfrm>
              <a:off x="8082970" y="5881268"/>
              <a:ext cx="509755" cy="184666"/>
            </a:xfrm>
            <a:prstGeom prst="rect">
              <a:avLst/>
            </a:prstGeom>
            <a:noFill/>
            <a:ln>
              <a:noFill/>
              <a:miter lim="800000"/>
            </a:ln>
          </p:spPr>
          <p:txBody>
            <a:bodyPr wrap="none" lIns="0" tIns="0" rIns="0" bIns="0" rtlCol="0" anchor="ctr" anchorCtr="0">
              <a:spAutoFit/>
            </a:bodyPr>
            <a:lstStyle/>
            <a:p>
              <a:pPr>
                <a:spcAft>
                  <a:spcPts val="600"/>
                </a:spcAft>
              </a:pPr>
              <a:r>
                <a:rPr lang="en-US" sz="1200" dirty="0"/>
                <a:t>Legend</a:t>
              </a:r>
            </a:p>
          </p:txBody>
        </p:sp>
      </p:grpSp>
      <p:grpSp>
        <p:nvGrpSpPr>
          <p:cNvPr id="172" name="LegendLines" hidden="1">
            <a:extLst>
              <a:ext uri="{FF2B5EF4-FFF2-40B4-BE49-F238E27FC236}">
                <a16:creationId xmlns:a16="http://schemas.microsoft.com/office/drawing/2014/main" id="{F23A354F-6D61-4076-98CC-072D54F2B9B5}"/>
              </a:ext>
            </a:extLst>
          </p:cNvPr>
          <p:cNvGrpSpPr/>
          <p:nvPr userDrawn="1"/>
        </p:nvGrpSpPr>
        <p:grpSpPr>
          <a:xfrm>
            <a:off x="7601970" y="3237562"/>
            <a:ext cx="1125978" cy="927508"/>
            <a:chOff x="7495285" y="2250552"/>
            <a:chExt cx="1125978" cy="927508"/>
          </a:xfrm>
        </p:grpSpPr>
        <p:sp>
          <p:nvSpPr>
            <p:cNvPr id="173" name="Legend1">
              <a:extLst>
                <a:ext uri="{FF2B5EF4-FFF2-40B4-BE49-F238E27FC236}">
                  <a16:creationId xmlns:a16="http://schemas.microsoft.com/office/drawing/2014/main" id="{10E606C6-97CA-4FF0-A153-84CA4E8F414F}"/>
                </a:ext>
              </a:extLst>
            </p:cNvPr>
            <p:cNvSpPr txBox="1"/>
            <p:nvPr/>
          </p:nvSpPr>
          <p:spPr>
            <a:xfrm>
              <a:off x="8111508" y="2250552"/>
              <a:ext cx="509755" cy="184666"/>
            </a:xfrm>
            <a:prstGeom prst="rect">
              <a:avLst/>
            </a:prstGeom>
            <a:noFill/>
            <a:ln>
              <a:noFill/>
              <a:miter lim="800000"/>
            </a:ln>
          </p:spPr>
          <p:txBody>
            <a:bodyPr wrap="none" lIns="0" tIns="0" rIns="0" bIns="0" rtlCol="0" anchor="ctr" anchorCtr="0">
              <a:spAutoFit/>
            </a:bodyPr>
            <a:lstStyle/>
            <a:p>
              <a:pPr>
                <a:spcAft>
                  <a:spcPts val="600"/>
                </a:spcAft>
              </a:pPr>
              <a:r>
                <a:rPr lang="en-US" sz="1200" dirty="0"/>
                <a:t>Legend</a:t>
              </a:r>
            </a:p>
          </p:txBody>
        </p:sp>
        <p:sp>
          <p:nvSpPr>
            <p:cNvPr id="174" name="Legend2">
              <a:extLst>
                <a:ext uri="{FF2B5EF4-FFF2-40B4-BE49-F238E27FC236}">
                  <a16:creationId xmlns:a16="http://schemas.microsoft.com/office/drawing/2014/main" id="{5F43CABA-AFC6-491E-A7D7-B466654F525D}"/>
                </a:ext>
              </a:extLst>
            </p:cNvPr>
            <p:cNvSpPr txBox="1"/>
            <p:nvPr/>
          </p:nvSpPr>
          <p:spPr>
            <a:xfrm>
              <a:off x="8111508" y="2621973"/>
              <a:ext cx="509755" cy="184666"/>
            </a:xfrm>
            <a:prstGeom prst="rect">
              <a:avLst/>
            </a:prstGeom>
            <a:noFill/>
            <a:ln>
              <a:noFill/>
              <a:miter lim="800000"/>
            </a:ln>
          </p:spPr>
          <p:txBody>
            <a:bodyPr wrap="none" lIns="0" tIns="0" rIns="0" bIns="0" rtlCol="0" anchor="ctr" anchorCtr="0">
              <a:spAutoFit/>
            </a:bodyPr>
            <a:lstStyle/>
            <a:p>
              <a:pPr>
                <a:spcAft>
                  <a:spcPts val="600"/>
                </a:spcAft>
              </a:pPr>
              <a:r>
                <a:rPr lang="en-US" sz="1200" dirty="0"/>
                <a:t>Legend</a:t>
              </a:r>
            </a:p>
          </p:txBody>
        </p:sp>
        <p:sp>
          <p:nvSpPr>
            <p:cNvPr id="175" name="Legend3">
              <a:extLst>
                <a:ext uri="{FF2B5EF4-FFF2-40B4-BE49-F238E27FC236}">
                  <a16:creationId xmlns:a16="http://schemas.microsoft.com/office/drawing/2014/main" id="{DA7660EB-4D51-4982-8372-6E58C50CDE5E}"/>
                </a:ext>
              </a:extLst>
            </p:cNvPr>
            <p:cNvSpPr txBox="1"/>
            <p:nvPr/>
          </p:nvSpPr>
          <p:spPr>
            <a:xfrm>
              <a:off x="8111508" y="2993394"/>
              <a:ext cx="509755" cy="184666"/>
            </a:xfrm>
            <a:prstGeom prst="rect">
              <a:avLst/>
            </a:prstGeom>
            <a:noFill/>
            <a:ln>
              <a:noFill/>
              <a:miter lim="800000"/>
            </a:ln>
          </p:spPr>
          <p:txBody>
            <a:bodyPr wrap="none" lIns="0" tIns="0" rIns="0" bIns="0" rtlCol="0" anchor="ctr" anchorCtr="0">
              <a:spAutoFit/>
            </a:bodyPr>
            <a:lstStyle/>
            <a:p>
              <a:pPr>
                <a:spcAft>
                  <a:spcPts val="600"/>
                </a:spcAft>
              </a:pPr>
              <a:r>
                <a:rPr lang="en-US" sz="1200" dirty="0"/>
                <a:t>Legend</a:t>
              </a:r>
            </a:p>
          </p:txBody>
        </p:sp>
        <p:sp>
          <p:nvSpPr>
            <p:cNvPr id="176" name="LineLegend3">
              <a:extLst>
                <a:ext uri="{FF2B5EF4-FFF2-40B4-BE49-F238E27FC236}">
                  <a16:creationId xmlns:a16="http://schemas.microsoft.com/office/drawing/2014/main" id="{966C354A-0204-46EB-8E36-0146C3FD3192}"/>
                </a:ext>
              </a:extLst>
            </p:cNvPr>
            <p:cNvSpPr>
              <a:spLocks noChangeShapeType="1"/>
            </p:cNvSpPr>
            <p:nvPr/>
          </p:nvSpPr>
          <p:spPr bwMode="gray">
            <a:xfrm>
              <a:off x="7495285" y="3084175"/>
              <a:ext cx="457200" cy="0"/>
            </a:xfrm>
            <a:prstGeom prst="line">
              <a:avLst/>
            </a:prstGeom>
            <a:noFill/>
            <a:ln w="28575">
              <a:solidFill>
                <a:schemeClr val="accent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endParaRPr lang="en-US" sz="1200" baseline="0" dirty="0">
                <a:ea typeface="+mn-ea"/>
              </a:endParaRPr>
            </a:p>
          </p:txBody>
        </p:sp>
        <p:sp>
          <p:nvSpPr>
            <p:cNvPr id="177" name="LineLegend2">
              <a:extLst>
                <a:ext uri="{FF2B5EF4-FFF2-40B4-BE49-F238E27FC236}">
                  <a16:creationId xmlns:a16="http://schemas.microsoft.com/office/drawing/2014/main" id="{B87C293D-A7CD-4508-B0B1-2017113A58A2}"/>
                </a:ext>
              </a:extLst>
            </p:cNvPr>
            <p:cNvSpPr>
              <a:spLocks noChangeShapeType="1"/>
            </p:cNvSpPr>
            <p:nvPr/>
          </p:nvSpPr>
          <p:spPr bwMode="gray">
            <a:xfrm>
              <a:off x="7495285" y="2710816"/>
              <a:ext cx="457200" cy="0"/>
            </a:xfrm>
            <a:prstGeom prst="line">
              <a:avLst/>
            </a:prstGeom>
            <a:noFill/>
            <a:ln w="28575">
              <a:solidFill>
                <a:schemeClr val="accent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endParaRPr lang="en-US" sz="1200" baseline="0" dirty="0">
                <a:ea typeface="+mn-ea"/>
              </a:endParaRPr>
            </a:p>
          </p:txBody>
        </p:sp>
        <p:sp>
          <p:nvSpPr>
            <p:cNvPr id="178" name="LineLegend1">
              <a:extLst>
                <a:ext uri="{FF2B5EF4-FFF2-40B4-BE49-F238E27FC236}">
                  <a16:creationId xmlns:a16="http://schemas.microsoft.com/office/drawing/2014/main" id="{4456FE58-0255-4DBB-92A8-6CC5F84B7198}"/>
                </a:ext>
              </a:extLst>
            </p:cNvPr>
            <p:cNvSpPr>
              <a:spLocks noChangeShapeType="1"/>
            </p:cNvSpPr>
            <p:nvPr/>
          </p:nvSpPr>
          <p:spPr bwMode="gray">
            <a:xfrm>
              <a:off x="7495285" y="2342885"/>
              <a:ext cx="457200" cy="0"/>
            </a:xfrm>
            <a:prstGeom prst="line">
              <a:avLst/>
            </a:prstGeom>
            <a:noFill/>
            <a:ln w="28575">
              <a:solidFill>
                <a:schemeClr val="accent1"/>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endParaRPr lang="en-US" sz="1200" baseline="0" dirty="0">
                <a:ea typeface="+mn-ea"/>
              </a:endParaRPr>
            </a:p>
          </p:txBody>
        </p:sp>
      </p:grpSp>
      <p:grpSp>
        <p:nvGrpSpPr>
          <p:cNvPr id="179" name="LegendMoons" hidden="1">
            <a:extLst>
              <a:ext uri="{FF2B5EF4-FFF2-40B4-BE49-F238E27FC236}">
                <a16:creationId xmlns:a16="http://schemas.microsoft.com/office/drawing/2014/main" id="{70A0319B-8EBB-4F65-9A96-1B1BB35625B1}"/>
              </a:ext>
            </a:extLst>
          </p:cNvPr>
          <p:cNvGrpSpPr/>
          <p:nvPr userDrawn="1"/>
        </p:nvGrpSpPr>
        <p:grpSpPr>
          <a:xfrm>
            <a:off x="7865561" y="1289273"/>
            <a:ext cx="862387" cy="1731859"/>
            <a:chOff x="7723680" y="1702457"/>
            <a:chExt cx="862387" cy="1731859"/>
          </a:xfrm>
        </p:grpSpPr>
        <p:sp>
          <p:nvSpPr>
            <p:cNvPr id="201" name="Legend1">
              <a:extLst>
                <a:ext uri="{FF2B5EF4-FFF2-40B4-BE49-F238E27FC236}">
                  <a16:creationId xmlns:a16="http://schemas.microsoft.com/office/drawing/2014/main" id="{49BB8121-D802-4602-ABD0-B61681B018F3}"/>
                </a:ext>
              </a:extLst>
            </p:cNvPr>
            <p:cNvSpPr txBox="1"/>
            <p:nvPr/>
          </p:nvSpPr>
          <p:spPr>
            <a:xfrm>
              <a:off x="8076312" y="1725205"/>
              <a:ext cx="509755" cy="184666"/>
            </a:xfrm>
            <a:prstGeom prst="rect">
              <a:avLst/>
            </a:prstGeom>
            <a:noFill/>
            <a:ln>
              <a:noFill/>
              <a:miter lim="800000"/>
            </a:ln>
          </p:spPr>
          <p:txBody>
            <a:bodyPr wrap="none" lIns="0" tIns="0" rIns="0" bIns="0" rtlCol="0" anchor="ctr" anchorCtr="0">
              <a:spAutoFit/>
            </a:bodyPr>
            <a:lstStyle/>
            <a:p>
              <a:pPr>
                <a:spcAft>
                  <a:spcPts val="600"/>
                </a:spcAft>
              </a:pPr>
              <a:r>
                <a:rPr lang="en-US" sz="1200" dirty="0"/>
                <a:t>Legend</a:t>
              </a:r>
            </a:p>
          </p:txBody>
        </p:sp>
        <p:sp>
          <p:nvSpPr>
            <p:cNvPr id="202" name="Legend2">
              <a:extLst>
                <a:ext uri="{FF2B5EF4-FFF2-40B4-BE49-F238E27FC236}">
                  <a16:creationId xmlns:a16="http://schemas.microsoft.com/office/drawing/2014/main" id="{5EBAE2BA-95BE-43BE-ADD2-84B42D0356EE}"/>
                </a:ext>
              </a:extLst>
            </p:cNvPr>
            <p:cNvSpPr txBox="1"/>
            <p:nvPr/>
          </p:nvSpPr>
          <p:spPr>
            <a:xfrm>
              <a:off x="8076312" y="2100664"/>
              <a:ext cx="509755" cy="184666"/>
            </a:xfrm>
            <a:prstGeom prst="rect">
              <a:avLst/>
            </a:prstGeom>
            <a:noFill/>
            <a:ln>
              <a:noFill/>
              <a:miter lim="800000"/>
            </a:ln>
          </p:spPr>
          <p:txBody>
            <a:bodyPr wrap="none" lIns="0" tIns="0" rIns="0" bIns="0" rtlCol="0" anchor="ctr" anchorCtr="0">
              <a:spAutoFit/>
            </a:bodyPr>
            <a:lstStyle/>
            <a:p>
              <a:pPr>
                <a:spcAft>
                  <a:spcPts val="600"/>
                </a:spcAft>
              </a:pPr>
              <a:r>
                <a:rPr lang="en-US" sz="1200" dirty="0"/>
                <a:t>Legend</a:t>
              </a:r>
            </a:p>
          </p:txBody>
        </p:sp>
        <p:sp>
          <p:nvSpPr>
            <p:cNvPr id="203" name="Legend3">
              <a:extLst>
                <a:ext uri="{FF2B5EF4-FFF2-40B4-BE49-F238E27FC236}">
                  <a16:creationId xmlns:a16="http://schemas.microsoft.com/office/drawing/2014/main" id="{F96B8EA8-EAE8-4395-BA9F-6F1303EA348F}"/>
                </a:ext>
              </a:extLst>
            </p:cNvPr>
            <p:cNvSpPr txBox="1"/>
            <p:nvPr/>
          </p:nvSpPr>
          <p:spPr>
            <a:xfrm>
              <a:off x="8076312" y="2476123"/>
              <a:ext cx="509755" cy="184666"/>
            </a:xfrm>
            <a:prstGeom prst="rect">
              <a:avLst/>
            </a:prstGeom>
            <a:noFill/>
            <a:ln>
              <a:noFill/>
              <a:miter lim="800000"/>
            </a:ln>
          </p:spPr>
          <p:txBody>
            <a:bodyPr wrap="none" lIns="0" tIns="0" rIns="0" bIns="0" rtlCol="0" anchor="ctr" anchorCtr="0">
              <a:spAutoFit/>
            </a:bodyPr>
            <a:lstStyle/>
            <a:p>
              <a:pPr>
                <a:spcAft>
                  <a:spcPts val="600"/>
                </a:spcAft>
              </a:pPr>
              <a:r>
                <a:rPr lang="en-US" sz="1200" dirty="0"/>
                <a:t>Legend</a:t>
              </a:r>
            </a:p>
          </p:txBody>
        </p:sp>
        <p:sp>
          <p:nvSpPr>
            <p:cNvPr id="204" name="Legend4">
              <a:extLst>
                <a:ext uri="{FF2B5EF4-FFF2-40B4-BE49-F238E27FC236}">
                  <a16:creationId xmlns:a16="http://schemas.microsoft.com/office/drawing/2014/main" id="{BE4110F2-0F5F-4468-93FA-59E84FEB9E4A}"/>
                </a:ext>
              </a:extLst>
            </p:cNvPr>
            <p:cNvSpPr txBox="1"/>
            <p:nvPr/>
          </p:nvSpPr>
          <p:spPr>
            <a:xfrm>
              <a:off x="8076312" y="2851582"/>
              <a:ext cx="509755" cy="184666"/>
            </a:xfrm>
            <a:prstGeom prst="rect">
              <a:avLst/>
            </a:prstGeom>
            <a:noFill/>
            <a:ln>
              <a:noFill/>
              <a:miter lim="800000"/>
            </a:ln>
          </p:spPr>
          <p:txBody>
            <a:bodyPr wrap="none" lIns="0" tIns="0" rIns="0" bIns="0" rtlCol="0" anchor="ctr" anchorCtr="0">
              <a:spAutoFit/>
            </a:bodyPr>
            <a:lstStyle/>
            <a:p>
              <a:pPr>
                <a:spcAft>
                  <a:spcPts val="600"/>
                </a:spcAft>
              </a:pPr>
              <a:r>
                <a:rPr lang="en-US" sz="1200" dirty="0"/>
                <a:t>Legend</a:t>
              </a:r>
            </a:p>
          </p:txBody>
        </p:sp>
        <p:sp>
          <p:nvSpPr>
            <p:cNvPr id="205" name="Legend5">
              <a:extLst>
                <a:ext uri="{FF2B5EF4-FFF2-40B4-BE49-F238E27FC236}">
                  <a16:creationId xmlns:a16="http://schemas.microsoft.com/office/drawing/2014/main" id="{E16B28D1-13B2-4F91-8123-CC4749412D3B}"/>
                </a:ext>
              </a:extLst>
            </p:cNvPr>
            <p:cNvSpPr txBox="1"/>
            <p:nvPr/>
          </p:nvSpPr>
          <p:spPr>
            <a:xfrm>
              <a:off x="8076312" y="3227043"/>
              <a:ext cx="509755" cy="184666"/>
            </a:xfrm>
            <a:prstGeom prst="rect">
              <a:avLst/>
            </a:prstGeom>
            <a:noFill/>
            <a:ln>
              <a:noFill/>
              <a:miter lim="800000"/>
            </a:ln>
          </p:spPr>
          <p:txBody>
            <a:bodyPr wrap="none" lIns="0" tIns="0" rIns="0" bIns="0" rtlCol="0" anchor="ctr" anchorCtr="0">
              <a:spAutoFit/>
            </a:bodyPr>
            <a:lstStyle/>
            <a:p>
              <a:pPr>
                <a:spcAft>
                  <a:spcPts val="600"/>
                </a:spcAft>
              </a:pPr>
              <a:r>
                <a:rPr lang="en-US" sz="1200" dirty="0"/>
                <a:t>Legend</a:t>
              </a:r>
            </a:p>
          </p:txBody>
        </p:sp>
        <p:grpSp>
          <p:nvGrpSpPr>
            <p:cNvPr id="206" name="MoonLegend1">
              <a:extLst>
                <a:ext uri="{FF2B5EF4-FFF2-40B4-BE49-F238E27FC236}">
                  <a16:creationId xmlns:a16="http://schemas.microsoft.com/office/drawing/2014/main" id="{A16FD1F9-C160-4C4C-BAF6-716DDB869224}"/>
                </a:ext>
              </a:extLst>
            </p:cNvPr>
            <p:cNvGrpSpPr>
              <a:grpSpLocks noChangeAspect="1"/>
            </p:cNvGrpSpPr>
            <p:nvPr>
              <p:custDataLst>
                <p:tags r:id="rId26"/>
              </p:custDataLst>
            </p:nvPr>
          </p:nvGrpSpPr>
          <p:grpSpPr>
            <a:xfrm>
              <a:off x="7723680" y="1702457"/>
              <a:ext cx="228600" cy="228600"/>
              <a:chOff x="762000" y="1270000"/>
              <a:chExt cx="254000" cy="254000"/>
            </a:xfrm>
          </p:grpSpPr>
          <p:sp>
            <p:nvSpPr>
              <p:cNvPr id="219" name="Oval 218">
                <a:extLst>
                  <a:ext uri="{FF2B5EF4-FFF2-40B4-BE49-F238E27FC236}">
                    <a16:creationId xmlns:a16="http://schemas.microsoft.com/office/drawing/2014/main" id="{5282EEB0-B664-439C-B943-F7BB43CCAC05}"/>
                  </a:ext>
                </a:extLst>
              </p:cNvPr>
              <p:cNvSpPr/>
              <p:nvPr>
                <p:custDataLst>
                  <p:tags r:id="rId39"/>
                </p:custDataLst>
              </p:nvPr>
            </p:nvSpPr>
            <p:spPr>
              <a:xfrm>
                <a:off x="762000" y="1270000"/>
                <a:ext cx="254000" cy="254000"/>
              </a:xfrm>
              <a:prstGeom prst="ellipse">
                <a:avLst/>
              </a:prstGeom>
              <a:solidFill>
                <a:srgbClr val="D0D0D0"/>
              </a:solidFill>
              <a:ln w="9525" cap="flat" cmpd="sng" algn="ctr">
                <a:noFill/>
                <a:prstDash val="solid"/>
              </a:ln>
              <a:effectLst/>
              <a:extLst>
                <a:ext uri="{91240B29-F687-4F45-9708-019B960494DF}">
                  <a14:hiddenLine xmlns:a14="http://schemas.microsoft.com/office/drawing/2010/main" w="0" cap="flat" cmpd="sng" algn="ctr">
                    <a:solidFill>
                      <a:schemeClr val="bg1"/>
                    </a:solidFill>
                    <a:prstDash val="solid"/>
                    <a:round/>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tx1"/>
                  </a:solidFill>
                </a:endParaRPr>
              </a:p>
            </p:txBody>
          </p:sp>
          <p:sp>
            <p:nvSpPr>
              <p:cNvPr id="220" name="Arc 219">
                <a:extLst>
                  <a:ext uri="{FF2B5EF4-FFF2-40B4-BE49-F238E27FC236}">
                    <a16:creationId xmlns:a16="http://schemas.microsoft.com/office/drawing/2014/main" id="{68D40D9B-9DF0-4077-8151-E93B0977AD04}"/>
                  </a:ext>
                </a:extLst>
              </p:cNvPr>
              <p:cNvSpPr/>
              <p:nvPr>
                <p:custDataLst>
                  <p:tags r:id="rId40"/>
                </p:custDataLst>
              </p:nvPr>
            </p:nvSpPr>
            <p:spPr>
              <a:xfrm>
                <a:off x="762000" y="1270000"/>
                <a:ext cx="254000" cy="254000"/>
              </a:xfrm>
              <a:prstGeom prst="arc">
                <a:avLst>
                  <a:gd name="adj1" fmla="val 16200000"/>
                  <a:gd name="adj2" fmla="val 5400000"/>
                </a:avLst>
              </a:prstGeom>
              <a:solidFill>
                <a:schemeClr val="accent1"/>
              </a:solidFill>
              <a:ln w="9525" cap="flat" cmpd="sng" algn="ctr">
                <a:noFill/>
                <a:prstDash val="solid"/>
              </a:ln>
              <a:effectLst/>
              <a:extLst>
                <a:ext uri="{91240B29-F687-4F45-9708-019B960494DF}">
                  <a14:hiddenLine xmlns:a14="http://schemas.microsoft.com/office/drawing/2010/main" w="0" cap="flat" cmpd="sng" algn="ctr">
                    <a:solidFill>
                      <a:schemeClr val="bg1"/>
                    </a:solidFill>
                    <a:prstDash val="solid"/>
                    <a:round/>
                    <a:headEnd type="none" w="med" len="med"/>
                    <a:tailEnd type="none" w="med" len="med"/>
                  </a14:hiddenLine>
                </a:ext>
              </a:ex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200" dirty="0"/>
              </a:p>
            </p:txBody>
          </p:sp>
        </p:grpSp>
        <p:grpSp>
          <p:nvGrpSpPr>
            <p:cNvPr id="207" name="MoonLegend2">
              <a:extLst>
                <a:ext uri="{FF2B5EF4-FFF2-40B4-BE49-F238E27FC236}">
                  <a16:creationId xmlns:a16="http://schemas.microsoft.com/office/drawing/2014/main" id="{F9F241E8-6251-451F-9BE9-2C8D83F44D6B}"/>
                </a:ext>
              </a:extLst>
            </p:cNvPr>
            <p:cNvGrpSpPr>
              <a:grpSpLocks noChangeAspect="1"/>
            </p:cNvGrpSpPr>
            <p:nvPr>
              <p:custDataLst>
                <p:tags r:id="rId27"/>
              </p:custDataLst>
            </p:nvPr>
          </p:nvGrpSpPr>
          <p:grpSpPr>
            <a:xfrm>
              <a:off x="7723680" y="2078270"/>
              <a:ext cx="228600" cy="228600"/>
              <a:chOff x="762000" y="1270000"/>
              <a:chExt cx="254000" cy="254000"/>
            </a:xfrm>
          </p:grpSpPr>
          <p:sp>
            <p:nvSpPr>
              <p:cNvPr id="217" name="Oval 216">
                <a:extLst>
                  <a:ext uri="{FF2B5EF4-FFF2-40B4-BE49-F238E27FC236}">
                    <a16:creationId xmlns:a16="http://schemas.microsoft.com/office/drawing/2014/main" id="{578B0A0D-F30C-40C1-A9C4-EB63E6138F46}"/>
                  </a:ext>
                </a:extLst>
              </p:cNvPr>
              <p:cNvSpPr/>
              <p:nvPr>
                <p:custDataLst>
                  <p:tags r:id="rId37"/>
                </p:custDataLst>
              </p:nvPr>
            </p:nvSpPr>
            <p:spPr>
              <a:xfrm>
                <a:off x="762000" y="1270000"/>
                <a:ext cx="254000" cy="254000"/>
              </a:xfrm>
              <a:prstGeom prst="ellipse">
                <a:avLst/>
              </a:prstGeom>
              <a:solidFill>
                <a:srgbClr val="D0D0D0"/>
              </a:solidFill>
              <a:ln w="9525" cap="flat" cmpd="sng" algn="ctr">
                <a:noFill/>
                <a:prstDash val="solid"/>
              </a:ln>
              <a:effectLst/>
              <a:extLst>
                <a:ext uri="{91240B29-F687-4F45-9708-019B960494DF}">
                  <a14:hiddenLine xmlns:a14="http://schemas.microsoft.com/office/drawing/2010/main" w="0" cap="flat" cmpd="sng" algn="ctr">
                    <a:solidFill>
                      <a:schemeClr val="bg1"/>
                    </a:solidFill>
                    <a:prstDash val="solid"/>
                    <a:round/>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tx1"/>
                  </a:solidFill>
                </a:endParaRPr>
              </a:p>
            </p:txBody>
          </p:sp>
          <p:sp>
            <p:nvSpPr>
              <p:cNvPr id="218" name="Arc 217">
                <a:extLst>
                  <a:ext uri="{FF2B5EF4-FFF2-40B4-BE49-F238E27FC236}">
                    <a16:creationId xmlns:a16="http://schemas.microsoft.com/office/drawing/2014/main" id="{87395151-2586-43D8-B836-6324CB407891}"/>
                  </a:ext>
                </a:extLst>
              </p:cNvPr>
              <p:cNvSpPr/>
              <p:nvPr>
                <p:custDataLst>
                  <p:tags r:id="rId38"/>
                </p:custDataLst>
              </p:nvPr>
            </p:nvSpPr>
            <p:spPr>
              <a:xfrm>
                <a:off x="762000" y="1270000"/>
                <a:ext cx="254000" cy="254000"/>
              </a:xfrm>
              <a:prstGeom prst="arc">
                <a:avLst>
                  <a:gd name="adj1" fmla="val 16200000"/>
                  <a:gd name="adj2" fmla="val 0"/>
                </a:avLst>
              </a:prstGeom>
              <a:solidFill>
                <a:schemeClr val="accent1"/>
              </a:solidFill>
              <a:ln w="9525" cap="flat" cmpd="sng" algn="ctr">
                <a:noFill/>
                <a:prstDash val="solid"/>
              </a:ln>
              <a:effectLst/>
              <a:extLst>
                <a:ext uri="{91240B29-F687-4F45-9708-019B960494DF}">
                  <a14:hiddenLine xmlns:a14="http://schemas.microsoft.com/office/drawing/2010/main" w="0" cap="flat" cmpd="sng" algn="ctr">
                    <a:solidFill>
                      <a:schemeClr val="bg1"/>
                    </a:solidFill>
                    <a:prstDash val="solid"/>
                    <a:round/>
                    <a:headEnd type="none" w="med" len="med"/>
                    <a:tailEnd type="none" w="med" len="med"/>
                  </a14:hiddenLine>
                </a:ext>
              </a:ex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200" dirty="0"/>
              </a:p>
            </p:txBody>
          </p:sp>
        </p:grpSp>
        <p:grpSp>
          <p:nvGrpSpPr>
            <p:cNvPr id="208" name="MoonLegend3">
              <a:extLst>
                <a:ext uri="{FF2B5EF4-FFF2-40B4-BE49-F238E27FC236}">
                  <a16:creationId xmlns:a16="http://schemas.microsoft.com/office/drawing/2014/main" id="{B66D3648-DE5A-4E5C-8578-141D178A4ADB}"/>
                </a:ext>
              </a:extLst>
            </p:cNvPr>
            <p:cNvGrpSpPr>
              <a:grpSpLocks noChangeAspect="1"/>
            </p:cNvGrpSpPr>
            <p:nvPr>
              <p:custDataLst>
                <p:tags r:id="rId28"/>
              </p:custDataLst>
            </p:nvPr>
          </p:nvGrpSpPr>
          <p:grpSpPr>
            <a:xfrm>
              <a:off x="7723680" y="2454085"/>
              <a:ext cx="228600" cy="228600"/>
              <a:chOff x="762000" y="1270000"/>
              <a:chExt cx="254000" cy="254000"/>
            </a:xfrm>
          </p:grpSpPr>
          <p:sp>
            <p:nvSpPr>
              <p:cNvPr id="215" name="Oval 214">
                <a:extLst>
                  <a:ext uri="{FF2B5EF4-FFF2-40B4-BE49-F238E27FC236}">
                    <a16:creationId xmlns:a16="http://schemas.microsoft.com/office/drawing/2014/main" id="{0D2DC89B-E4DB-4EBC-B12A-607EB3C23DED}"/>
                  </a:ext>
                </a:extLst>
              </p:cNvPr>
              <p:cNvSpPr/>
              <p:nvPr>
                <p:custDataLst>
                  <p:tags r:id="rId35"/>
                </p:custDataLst>
              </p:nvPr>
            </p:nvSpPr>
            <p:spPr>
              <a:xfrm>
                <a:off x="762000" y="1270000"/>
                <a:ext cx="254000" cy="254000"/>
              </a:xfrm>
              <a:prstGeom prst="ellipse">
                <a:avLst/>
              </a:prstGeom>
              <a:solidFill>
                <a:srgbClr val="D0D0D0"/>
              </a:solidFill>
              <a:ln w="9525" cap="flat" cmpd="sng" algn="ctr">
                <a:noFill/>
                <a:prstDash val="solid"/>
              </a:ln>
              <a:effectLst/>
              <a:extLst>
                <a:ext uri="{91240B29-F687-4F45-9708-019B960494DF}">
                  <a14:hiddenLine xmlns:a14="http://schemas.microsoft.com/office/drawing/2010/main" w="0" cap="flat" cmpd="sng" algn="ctr">
                    <a:solidFill>
                      <a:schemeClr val="bg1"/>
                    </a:solidFill>
                    <a:prstDash val="solid"/>
                    <a:round/>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tx1"/>
                  </a:solidFill>
                </a:endParaRPr>
              </a:p>
            </p:txBody>
          </p:sp>
          <p:sp>
            <p:nvSpPr>
              <p:cNvPr id="216" name="Arc 215">
                <a:extLst>
                  <a:ext uri="{FF2B5EF4-FFF2-40B4-BE49-F238E27FC236}">
                    <a16:creationId xmlns:a16="http://schemas.microsoft.com/office/drawing/2014/main" id="{50301F1B-4914-4337-B892-733925FD1C5A}"/>
                  </a:ext>
                </a:extLst>
              </p:cNvPr>
              <p:cNvSpPr/>
              <p:nvPr>
                <p:custDataLst>
                  <p:tags r:id="rId36"/>
                </p:custDataLst>
              </p:nvPr>
            </p:nvSpPr>
            <p:spPr>
              <a:xfrm>
                <a:off x="762000" y="1270000"/>
                <a:ext cx="254000" cy="254000"/>
              </a:xfrm>
              <a:prstGeom prst="arc">
                <a:avLst>
                  <a:gd name="adj1" fmla="val 16200000"/>
                  <a:gd name="adj2" fmla="val 5400000"/>
                </a:avLst>
              </a:prstGeom>
              <a:solidFill>
                <a:schemeClr val="accent1"/>
              </a:solidFill>
              <a:ln w="9525" cap="flat" cmpd="sng" algn="ctr">
                <a:noFill/>
                <a:prstDash val="solid"/>
              </a:ln>
              <a:effectLst/>
              <a:extLst>
                <a:ext uri="{91240B29-F687-4F45-9708-019B960494DF}">
                  <a14:hiddenLine xmlns:a14="http://schemas.microsoft.com/office/drawing/2010/main" w="0" cap="flat" cmpd="sng" algn="ctr">
                    <a:solidFill>
                      <a:schemeClr val="bg1"/>
                    </a:solidFill>
                    <a:prstDash val="solid"/>
                    <a:round/>
                    <a:headEnd type="none" w="med" len="med"/>
                    <a:tailEnd type="none" w="med" len="med"/>
                  </a14:hiddenLine>
                </a:ext>
              </a:ex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200" dirty="0"/>
              </a:p>
            </p:txBody>
          </p:sp>
        </p:grpSp>
        <p:grpSp>
          <p:nvGrpSpPr>
            <p:cNvPr id="209" name="MoonLegend4">
              <a:extLst>
                <a:ext uri="{FF2B5EF4-FFF2-40B4-BE49-F238E27FC236}">
                  <a16:creationId xmlns:a16="http://schemas.microsoft.com/office/drawing/2014/main" id="{69C2ABAA-7291-4A19-A40B-3990AB445B9A}"/>
                </a:ext>
              </a:extLst>
            </p:cNvPr>
            <p:cNvGrpSpPr>
              <a:grpSpLocks noChangeAspect="1"/>
            </p:cNvGrpSpPr>
            <p:nvPr>
              <p:custDataLst>
                <p:tags r:id="rId29"/>
              </p:custDataLst>
            </p:nvPr>
          </p:nvGrpSpPr>
          <p:grpSpPr>
            <a:xfrm>
              <a:off x="7723680" y="2829900"/>
              <a:ext cx="228600" cy="228600"/>
              <a:chOff x="762000" y="1270000"/>
              <a:chExt cx="254000" cy="254000"/>
            </a:xfrm>
          </p:grpSpPr>
          <p:sp>
            <p:nvSpPr>
              <p:cNvPr id="213" name="Oval 212">
                <a:extLst>
                  <a:ext uri="{FF2B5EF4-FFF2-40B4-BE49-F238E27FC236}">
                    <a16:creationId xmlns:a16="http://schemas.microsoft.com/office/drawing/2014/main" id="{B9D4D141-7E0B-42D0-994A-D8212F69EE2F}"/>
                  </a:ext>
                </a:extLst>
              </p:cNvPr>
              <p:cNvSpPr/>
              <p:nvPr>
                <p:custDataLst>
                  <p:tags r:id="rId33"/>
                </p:custDataLst>
              </p:nvPr>
            </p:nvSpPr>
            <p:spPr>
              <a:xfrm>
                <a:off x="762000" y="1270000"/>
                <a:ext cx="254000" cy="254000"/>
              </a:xfrm>
              <a:prstGeom prst="ellipse">
                <a:avLst/>
              </a:prstGeom>
              <a:solidFill>
                <a:srgbClr val="D0D0D0"/>
              </a:solidFill>
              <a:ln w="9525" cap="flat" cmpd="sng" algn="ctr">
                <a:noFill/>
                <a:prstDash val="solid"/>
              </a:ln>
              <a:effectLst/>
              <a:extLst>
                <a:ext uri="{91240B29-F687-4F45-9708-019B960494DF}">
                  <a14:hiddenLine xmlns:a14="http://schemas.microsoft.com/office/drawing/2010/main" w="0" cap="flat" cmpd="sng" algn="ctr">
                    <a:solidFill>
                      <a:schemeClr val="bg1"/>
                    </a:solidFill>
                    <a:prstDash val="solid"/>
                    <a:round/>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tx1"/>
                  </a:solidFill>
                </a:endParaRPr>
              </a:p>
            </p:txBody>
          </p:sp>
          <p:sp>
            <p:nvSpPr>
              <p:cNvPr id="214" name="Arc 213">
                <a:extLst>
                  <a:ext uri="{FF2B5EF4-FFF2-40B4-BE49-F238E27FC236}">
                    <a16:creationId xmlns:a16="http://schemas.microsoft.com/office/drawing/2014/main" id="{397EC893-9249-44CD-982F-F7F0B99DFCA8}"/>
                  </a:ext>
                </a:extLst>
              </p:cNvPr>
              <p:cNvSpPr/>
              <p:nvPr>
                <p:custDataLst>
                  <p:tags r:id="rId34"/>
                </p:custDataLst>
              </p:nvPr>
            </p:nvSpPr>
            <p:spPr>
              <a:xfrm>
                <a:off x="762000" y="1270000"/>
                <a:ext cx="254000" cy="254000"/>
              </a:xfrm>
              <a:prstGeom prst="arc">
                <a:avLst>
                  <a:gd name="adj1" fmla="val 16200000"/>
                  <a:gd name="adj2" fmla="val 10800000"/>
                </a:avLst>
              </a:prstGeom>
              <a:solidFill>
                <a:schemeClr val="accent1"/>
              </a:solidFill>
              <a:ln w="9525" cap="flat" cmpd="sng" algn="ctr">
                <a:noFill/>
                <a:prstDash val="solid"/>
              </a:ln>
              <a:effectLst/>
              <a:extLst>
                <a:ext uri="{91240B29-F687-4F45-9708-019B960494DF}">
                  <a14:hiddenLine xmlns:a14="http://schemas.microsoft.com/office/drawing/2010/main" w="0" cap="flat" cmpd="sng" algn="ctr">
                    <a:solidFill>
                      <a:schemeClr val="bg1"/>
                    </a:solidFill>
                    <a:prstDash val="solid"/>
                    <a:round/>
                    <a:headEnd type="none" w="med" len="med"/>
                    <a:tailEnd type="none" w="med" len="med"/>
                  </a14:hiddenLine>
                </a:ext>
              </a:ex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200" dirty="0"/>
              </a:p>
            </p:txBody>
          </p:sp>
        </p:grpSp>
        <p:grpSp>
          <p:nvGrpSpPr>
            <p:cNvPr id="210" name="MoonLegend5">
              <a:extLst>
                <a:ext uri="{FF2B5EF4-FFF2-40B4-BE49-F238E27FC236}">
                  <a16:creationId xmlns:a16="http://schemas.microsoft.com/office/drawing/2014/main" id="{CDCE6D47-F48F-4497-BD5A-E92F724CEE3D}"/>
                </a:ext>
              </a:extLst>
            </p:cNvPr>
            <p:cNvGrpSpPr>
              <a:grpSpLocks noChangeAspect="1"/>
            </p:cNvGrpSpPr>
            <p:nvPr>
              <p:custDataLst>
                <p:tags r:id="rId30"/>
              </p:custDataLst>
            </p:nvPr>
          </p:nvGrpSpPr>
          <p:grpSpPr>
            <a:xfrm>
              <a:off x="7723680" y="3205716"/>
              <a:ext cx="228600" cy="228600"/>
              <a:chOff x="762000" y="1270000"/>
              <a:chExt cx="254000" cy="254000"/>
            </a:xfrm>
          </p:grpSpPr>
          <p:sp>
            <p:nvSpPr>
              <p:cNvPr id="211" name="Oval 210">
                <a:extLst>
                  <a:ext uri="{FF2B5EF4-FFF2-40B4-BE49-F238E27FC236}">
                    <a16:creationId xmlns:a16="http://schemas.microsoft.com/office/drawing/2014/main" id="{E8E291C3-4BCA-406E-8B9A-6A354B83EF50}"/>
                  </a:ext>
                </a:extLst>
              </p:cNvPr>
              <p:cNvSpPr/>
              <p:nvPr>
                <p:custDataLst>
                  <p:tags r:id="rId31"/>
                </p:custDataLst>
              </p:nvPr>
            </p:nvSpPr>
            <p:spPr>
              <a:xfrm>
                <a:off x="762000" y="1270000"/>
                <a:ext cx="254000" cy="254000"/>
              </a:xfrm>
              <a:prstGeom prst="ellipse">
                <a:avLst/>
              </a:prstGeom>
              <a:solidFill>
                <a:srgbClr val="D0D0D0"/>
              </a:solidFill>
              <a:ln w="9525" cap="flat" cmpd="sng" algn="ctr">
                <a:noFill/>
                <a:prstDash val="solid"/>
              </a:ln>
              <a:effectLst/>
              <a:extLst>
                <a:ext uri="{91240B29-F687-4F45-9708-019B960494DF}">
                  <a14:hiddenLine xmlns:a14="http://schemas.microsoft.com/office/drawing/2010/main" w="0" cap="flat" cmpd="sng" algn="ctr">
                    <a:solidFill>
                      <a:schemeClr val="bg1"/>
                    </a:solidFill>
                    <a:prstDash val="solid"/>
                    <a:round/>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tx1"/>
                  </a:solidFill>
                </a:endParaRPr>
              </a:p>
            </p:txBody>
          </p:sp>
          <p:sp>
            <p:nvSpPr>
              <p:cNvPr id="212" name="Arc 211">
                <a:extLst>
                  <a:ext uri="{FF2B5EF4-FFF2-40B4-BE49-F238E27FC236}">
                    <a16:creationId xmlns:a16="http://schemas.microsoft.com/office/drawing/2014/main" id="{4C9C4DC9-D1E5-45F3-943E-09B75E72EE8C}"/>
                  </a:ext>
                </a:extLst>
              </p:cNvPr>
              <p:cNvSpPr/>
              <p:nvPr>
                <p:custDataLst>
                  <p:tags r:id="rId32"/>
                </p:custDataLst>
              </p:nvPr>
            </p:nvSpPr>
            <p:spPr>
              <a:xfrm>
                <a:off x="762000" y="1270000"/>
                <a:ext cx="254000" cy="254000"/>
              </a:xfrm>
              <a:prstGeom prst="arc">
                <a:avLst>
                  <a:gd name="adj1" fmla="val 16200000"/>
                  <a:gd name="adj2" fmla="val 16200000"/>
                </a:avLst>
              </a:prstGeom>
              <a:solidFill>
                <a:schemeClr val="accent1"/>
              </a:solidFill>
              <a:ln w="9525" cap="flat" cmpd="sng" algn="ctr">
                <a:noFill/>
                <a:prstDash val="solid"/>
              </a:ln>
              <a:effectLst/>
              <a:extLst>
                <a:ext uri="{91240B29-F687-4F45-9708-019B960494DF}">
                  <a14:hiddenLine xmlns:a14="http://schemas.microsoft.com/office/drawing/2010/main" w="0" cap="flat" cmpd="sng" algn="ctr">
                    <a:solidFill>
                      <a:schemeClr val="bg1"/>
                    </a:solidFill>
                    <a:prstDash val="solid"/>
                    <a:round/>
                    <a:headEnd type="none" w="med" len="med"/>
                    <a:tailEnd type="none" w="med" len="med"/>
                  </a14:hiddenLine>
                </a:ext>
              </a:ex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200" dirty="0"/>
              </a:p>
            </p:txBody>
          </p:sp>
        </p:grpSp>
      </p:grpSp>
      <p:sp>
        <p:nvSpPr>
          <p:cNvPr id="141" name="Documenttype">
            <a:extLst>
              <a:ext uri="{FF2B5EF4-FFF2-40B4-BE49-F238E27FC236}">
                <a16:creationId xmlns:a16="http://schemas.microsoft.com/office/drawing/2014/main" id="{29A17418-B99F-4330-B927-CCF962E4661F}"/>
              </a:ext>
            </a:extLst>
          </p:cNvPr>
          <p:cNvSpPr txBox="1">
            <a:spLocks/>
          </p:cNvSpPr>
          <p:nvPr userDrawn="1">
            <p:custDataLst>
              <p:tags r:id="rId25"/>
            </p:custDataLst>
          </p:nvPr>
        </p:nvSpPr>
        <p:spPr>
          <a:xfrm>
            <a:off x="412114" y="6419762"/>
            <a:ext cx="2871621" cy="365213"/>
          </a:xfrm>
          <a:prstGeom prst="rect">
            <a:avLst/>
          </a:prstGeom>
        </p:spPr>
        <p:txBody>
          <a:bodyPr vert="horz" wrap="square" lIns="0" tIns="0" rIns="0" bIns="0" rtlCol="0" anchor="b">
            <a:noAutofit/>
          </a:bodyPr>
          <a:lstStyle>
            <a:lvl1pPr marL="0" indent="0" algn="l" defTabSz="914400" rtl="0" eaLnBrk="1" latinLnBrk="0" hangingPunct="1">
              <a:lnSpc>
                <a:spcPct val="100000"/>
              </a:lnSpc>
              <a:spcBef>
                <a:spcPts val="300"/>
              </a:spcBef>
              <a:spcAft>
                <a:spcPts val="300"/>
              </a:spcAft>
              <a:buFont typeface="Segoe UI" panose="020B0502040204020203" pitchFamily="34" charset="0"/>
              <a:buNone/>
              <a:defRPr sz="1400" kern="1200">
                <a:solidFill>
                  <a:schemeClr val="tx1"/>
                </a:solidFill>
                <a:latin typeface="+mn-lt"/>
                <a:ea typeface="+mn-ea"/>
                <a:cs typeface="Arial" panose="020B0604020202020204" pitchFamily="34" charset="0"/>
              </a:defRPr>
            </a:lvl1pPr>
            <a:lvl2pPr marL="115888" indent="0" algn="l" defTabSz="914400" rtl="0" eaLnBrk="1" latinLnBrk="0" hangingPunct="1">
              <a:lnSpc>
                <a:spcPct val="100000"/>
              </a:lnSpc>
              <a:spcBef>
                <a:spcPts val="0"/>
              </a:spcBef>
              <a:spcAft>
                <a:spcPts val="300"/>
              </a:spcAft>
              <a:buFont typeface="Wingdings" panose="05000000000000000000" pitchFamily="2" charset="2"/>
              <a:buNone/>
              <a:defRPr sz="1600" kern="1200">
                <a:solidFill>
                  <a:schemeClr val="bg1"/>
                </a:solidFill>
                <a:latin typeface="+mn-lt"/>
                <a:ea typeface="+mn-ea"/>
                <a:cs typeface="Arial" panose="020B0604020202020204" pitchFamily="34" charset="0"/>
              </a:defRPr>
            </a:lvl2pPr>
            <a:lvl3pPr marL="466344" indent="0" algn="l" defTabSz="914400" rtl="0" eaLnBrk="1" latinLnBrk="0" hangingPunct="1">
              <a:lnSpc>
                <a:spcPct val="100000"/>
              </a:lnSpc>
              <a:spcBef>
                <a:spcPts val="0"/>
              </a:spcBef>
              <a:spcAft>
                <a:spcPts val="300"/>
              </a:spcAft>
              <a:buFont typeface="Arial" panose="020B0604020202020204" pitchFamily="34" charset="0"/>
              <a:buNone/>
              <a:defRPr sz="1600" kern="1200">
                <a:solidFill>
                  <a:schemeClr val="bg1"/>
                </a:solidFill>
                <a:latin typeface="+mn-lt"/>
                <a:ea typeface="+mn-ea"/>
                <a:cs typeface="Arial" panose="020B0604020202020204" pitchFamily="34" charset="0"/>
              </a:defRPr>
            </a:lvl3pPr>
            <a:lvl4pPr marL="813816" indent="0" algn="l" defTabSz="914400" rtl="0" eaLnBrk="1" latinLnBrk="0" hangingPunct="1">
              <a:lnSpc>
                <a:spcPct val="100000"/>
              </a:lnSpc>
              <a:spcBef>
                <a:spcPts val="0"/>
              </a:spcBef>
              <a:spcAft>
                <a:spcPts val="300"/>
              </a:spcAft>
              <a:buFont typeface="Arial" panose="020B0604020202020204" pitchFamily="34" charset="0"/>
              <a:buNone/>
              <a:defRPr sz="1600" kern="1200">
                <a:solidFill>
                  <a:schemeClr val="bg1"/>
                </a:solidFill>
                <a:latin typeface="+mn-lt"/>
                <a:ea typeface="+mn-ea"/>
                <a:cs typeface="Arial" panose="020B0604020202020204" pitchFamily="34" charset="0"/>
              </a:defRPr>
            </a:lvl4pPr>
            <a:lvl5pPr marL="1161288" indent="0" algn="l" defTabSz="914400" rtl="0" eaLnBrk="1" latinLnBrk="0" hangingPunct="1">
              <a:lnSpc>
                <a:spcPct val="100000"/>
              </a:lnSpc>
              <a:spcBef>
                <a:spcPts val="0"/>
              </a:spcBef>
              <a:spcAft>
                <a:spcPts val="300"/>
              </a:spcAft>
              <a:buSzPct val="100000"/>
              <a:buFont typeface="Arial" panose="020B0604020202020204" pitchFamily="34" charset="0"/>
              <a:buNone/>
              <a:defRPr sz="1600" kern="1200">
                <a:solidFill>
                  <a:schemeClr val="bg1"/>
                </a:solidFill>
                <a:latin typeface="+mn-lt"/>
                <a:ea typeface="+mn-ea"/>
                <a:cs typeface="Arial" panose="020B0604020202020204" pitchFamily="34" charset="0"/>
              </a:defRPr>
            </a:lvl5pPr>
            <a:lvl6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6pPr>
            <a:lvl7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7pPr>
            <a:lvl8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8pPr>
            <a:lvl9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9pPr>
          </a:lstStyle>
          <a:p>
            <a:r>
              <a:rPr lang="en-US" sz="900" i="1" dirty="0"/>
              <a:t>Confidential, Draft and Pre-Decisional</a:t>
            </a:r>
          </a:p>
        </p:txBody>
      </p:sp>
      <p:sp>
        <p:nvSpPr>
          <p:cNvPr id="6" name="SlideLogoText" hidden="1">
            <a:extLst>
              <a:ext uri="{FF2B5EF4-FFF2-40B4-BE49-F238E27FC236}">
                <a16:creationId xmlns:a16="http://schemas.microsoft.com/office/drawing/2014/main" id="{58FB3693-AC27-4699-841D-4547D247D81A}"/>
              </a:ext>
            </a:extLst>
          </p:cNvPr>
          <p:cNvSpPr txBox="1"/>
          <p:nvPr userDrawn="1"/>
        </p:nvSpPr>
        <p:spPr>
          <a:xfrm>
            <a:off x="7271296" y="6570762"/>
            <a:ext cx="65" cy="153888"/>
          </a:xfrm>
          <a:prstGeom prst="rect">
            <a:avLst/>
          </a:prstGeom>
          <a:ln w="6350">
            <a:noFill/>
            <a:miter lim="800000"/>
          </a:ln>
        </p:spPr>
        <p:txBody>
          <a:bodyPr vert="horz" wrap="none" lIns="0" tIns="0" rIns="0" bIns="0" rtlCol="0">
            <a:spAutoFit/>
          </a:bodyPr>
          <a:lstStyle/>
          <a:p>
            <a:pPr algn="l">
              <a:spcBef>
                <a:spcPts val="300"/>
              </a:spcBef>
              <a:spcAft>
                <a:spcPts val="300"/>
              </a:spcAft>
              <a:buNone/>
            </a:pPr>
            <a:endParaRPr lang="en-US" sz="1000" dirty="0">
              <a:solidFill>
                <a:schemeClr val="tx1"/>
              </a:solidFill>
            </a:endParaRPr>
          </a:p>
        </p:txBody>
      </p:sp>
    </p:spTree>
    <p:extLst>
      <p:ext uri="{BB962C8B-B14F-4D97-AF65-F5344CB8AC3E}">
        <p14:creationId xmlns:p14="http://schemas.microsoft.com/office/powerpoint/2010/main" val="418648673"/>
      </p:ext>
    </p:extLst>
  </p:cSld>
  <p:clrMap bg1="lt1" tx1="dk1" bg2="lt2" tx2="dk2" accent1="accent1" accent2="accent2" accent3="accent3" accent4="accent4" accent5="accent5" accent6="accent6" hlink="hlink" folHlink="folHlink"/>
  <p:sldLayoutIdLst>
    <p:sldLayoutId id="2147483982" r:id="rId1"/>
    <p:sldLayoutId id="2147483983" r:id="rId2"/>
    <p:sldLayoutId id="2147483984" r:id="rId3"/>
    <p:sldLayoutId id="2147483985" r:id="rId4"/>
    <p:sldLayoutId id="2147483986" r:id="rId5"/>
    <p:sldLayoutId id="2147483987" r:id="rId6"/>
    <p:sldLayoutId id="2147483988" r:id="rId7"/>
    <p:sldLayoutId id="2147483989" r:id="rId8"/>
    <p:sldLayoutId id="2147483990" r:id="rId9"/>
    <p:sldLayoutId id="2147483991" r:id="rId10"/>
    <p:sldLayoutId id="2147483992" r:id="rId11"/>
    <p:sldLayoutId id="2147483993" r:id="rId12"/>
    <p:sldLayoutId id="2147483994" r:id="rId13"/>
    <p:sldLayoutId id="2147483995" r:id="rId14"/>
    <p:sldLayoutId id="2147483996" r:id="rId15"/>
    <p:sldLayoutId id="2147483997" r:id="rId16"/>
    <p:sldLayoutId id="2147483998" r:id="rId17"/>
  </p:sldLayoutIdLst>
  <p:txStyles>
    <p:titleStyle>
      <a:lvl1pPr algn="l" defTabSz="685783" rtl="0" eaLnBrk="1" latinLnBrk="0" hangingPunct="1">
        <a:lnSpc>
          <a:spcPct val="100000"/>
        </a:lnSpc>
        <a:spcBef>
          <a:spcPct val="0"/>
        </a:spcBef>
        <a:buNone/>
        <a:defRPr lang="en-US" sz="2200" b="1" kern="1200" spc="0" baseline="0" dirty="0">
          <a:ln w="6350" cap="flat">
            <a:noFill/>
            <a:miter lim="800000"/>
          </a:ln>
          <a:solidFill>
            <a:schemeClr val="tx1"/>
          </a:solidFill>
          <a:latin typeface="+mj-lt"/>
          <a:ea typeface="+mj-ea"/>
          <a:cs typeface="+mj-cs"/>
        </a:defRPr>
      </a:lvl1pPr>
    </p:titleStyle>
    <p:bodyStyle>
      <a:lvl1pPr marL="0" indent="0" algn="l" defTabSz="685783" rtl="0" eaLnBrk="1" latinLnBrk="0" hangingPunct="1">
        <a:lnSpc>
          <a:spcPct val="100000"/>
        </a:lnSpc>
        <a:spcBef>
          <a:spcPts val="300"/>
        </a:spcBef>
        <a:spcAft>
          <a:spcPts val="300"/>
        </a:spcAft>
        <a:buFont typeface="Segoe UI" panose="020B0502040204020203" pitchFamily="34" charset="0"/>
        <a:buChar char="​"/>
        <a:defRPr lang="en-US" sz="1400" kern="1200" dirty="0">
          <a:solidFill>
            <a:schemeClr val="tx1"/>
          </a:solidFill>
          <a:latin typeface="+mn-lt"/>
          <a:ea typeface="+mn-ea"/>
          <a:cs typeface="Arial" panose="020B0604020202020204" pitchFamily="34" charset="0"/>
        </a:defRPr>
      </a:lvl1pPr>
      <a:lvl2pPr marL="228600" indent="-225425" algn="l" defTabSz="685783" rtl="0" eaLnBrk="1" latinLnBrk="0" hangingPunct="1">
        <a:lnSpc>
          <a:spcPct val="100000"/>
        </a:lnSpc>
        <a:spcBef>
          <a:spcPts val="0"/>
        </a:spcBef>
        <a:spcAft>
          <a:spcPts val="300"/>
        </a:spcAft>
        <a:buClr>
          <a:srgbClr val="000000"/>
        </a:buClr>
        <a:buSzPct val="110000"/>
        <a:buFont typeface="Wingdings" panose="05000000000000000000" pitchFamily="2" charset="2"/>
        <a:buChar char=""/>
        <a:defRPr lang="en-US" sz="1400" kern="1200" dirty="0">
          <a:solidFill>
            <a:schemeClr val="tx1"/>
          </a:solidFill>
          <a:latin typeface="+mn-lt"/>
          <a:ea typeface="+mn-ea"/>
          <a:cs typeface="Arial" panose="020B0604020202020204" pitchFamily="34" charset="0"/>
        </a:defRPr>
      </a:lvl2pPr>
      <a:lvl3pPr marL="442913" indent="-214313" algn="l" defTabSz="685783" rtl="0" eaLnBrk="1" latinLnBrk="0" hangingPunct="1">
        <a:lnSpc>
          <a:spcPct val="100000"/>
        </a:lnSpc>
        <a:spcBef>
          <a:spcPts val="0"/>
        </a:spcBef>
        <a:spcAft>
          <a:spcPts val="300"/>
        </a:spcAft>
        <a:buClr>
          <a:srgbClr val="000000"/>
        </a:buClr>
        <a:buSzPct val="110000"/>
        <a:buFont typeface="Arial" panose="020B0604020202020204" pitchFamily="34" charset="0"/>
        <a:buChar char="‒"/>
        <a:defRPr lang="en-US" sz="1400" kern="1200" dirty="0">
          <a:solidFill>
            <a:schemeClr val="tx1"/>
          </a:solidFill>
          <a:latin typeface="+mn-lt"/>
          <a:ea typeface="+mn-ea"/>
          <a:cs typeface="Arial" panose="020B0604020202020204" pitchFamily="34" charset="0"/>
        </a:defRPr>
      </a:lvl3pPr>
      <a:lvl4pPr marL="598488" indent="-152400" algn="l" defTabSz="685783" rtl="0" eaLnBrk="1" latinLnBrk="0" hangingPunct="1">
        <a:lnSpc>
          <a:spcPct val="100000"/>
        </a:lnSpc>
        <a:spcBef>
          <a:spcPts val="0"/>
        </a:spcBef>
        <a:spcAft>
          <a:spcPts val="225"/>
        </a:spcAft>
        <a:buClr>
          <a:srgbClr val="000000"/>
        </a:buClr>
        <a:buSzPct val="100000"/>
        <a:buFont typeface="Arial" panose="020B0604020202020204" pitchFamily="34" charset="0"/>
        <a:buChar char="•"/>
        <a:defRPr lang="en-US" sz="1400" kern="1200" dirty="0">
          <a:solidFill>
            <a:schemeClr val="tx1"/>
          </a:solidFill>
          <a:latin typeface="+mn-lt"/>
          <a:ea typeface="+mn-ea"/>
          <a:cs typeface="Arial" panose="020B0604020202020204" pitchFamily="34" charset="0"/>
        </a:defRPr>
      </a:lvl4pPr>
      <a:lvl5pPr marL="817563" indent="-147638" algn="l" defTabSz="685783" rtl="0" eaLnBrk="1" latinLnBrk="0" hangingPunct="1">
        <a:lnSpc>
          <a:spcPct val="100000"/>
        </a:lnSpc>
        <a:spcBef>
          <a:spcPts val="0"/>
        </a:spcBef>
        <a:spcAft>
          <a:spcPts val="225"/>
        </a:spcAft>
        <a:buClr>
          <a:srgbClr val="000000"/>
        </a:buClr>
        <a:buSzPct val="100000"/>
        <a:buFont typeface="Arial" panose="020B0604020202020204" pitchFamily="34" charset="0"/>
        <a:buChar char="̶"/>
        <a:defRPr lang="en-US" sz="1400" kern="1200" dirty="0">
          <a:solidFill>
            <a:schemeClr val="tx1"/>
          </a:solidFill>
          <a:latin typeface="+mn-lt"/>
          <a:ea typeface="+mn-ea"/>
          <a:cs typeface="Arial" panose="020B0604020202020204" pitchFamily="34" charset="0"/>
        </a:defRPr>
      </a:lvl5pPr>
      <a:lvl6pPr marL="859536" indent="-128585" algn="l" defTabSz="685783" rtl="0" eaLnBrk="1" latinLnBrk="0" hangingPunct="1">
        <a:lnSpc>
          <a:spcPct val="100000"/>
        </a:lnSpc>
        <a:spcBef>
          <a:spcPts val="0"/>
        </a:spcBef>
        <a:spcAft>
          <a:spcPts val="225"/>
        </a:spcAft>
        <a:buSzPct val="100000"/>
        <a:buFont typeface="Arial" panose="020B0604020202020204" pitchFamily="34" charset="0"/>
        <a:buChar char="▫"/>
        <a:defRPr lang="en-US" sz="1400" kern="1200" dirty="0">
          <a:solidFill>
            <a:schemeClr val="tx1"/>
          </a:solidFill>
          <a:latin typeface="+mn-lt"/>
          <a:ea typeface="+mn-ea"/>
          <a:cs typeface="Arial" panose="020B0604020202020204" pitchFamily="34" charset="0"/>
        </a:defRPr>
      </a:lvl6pPr>
      <a:lvl7pPr marL="859536" indent="-128585" algn="l" defTabSz="685783" rtl="0" eaLnBrk="1" latinLnBrk="0" hangingPunct="1">
        <a:lnSpc>
          <a:spcPct val="100000"/>
        </a:lnSpc>
        <a:spcBef>
          <a:spcPts val="0"/>
        </a:spcBef>
        <a:spcAft>
          <a:spcPts val="225"/>
        </a:spcAft>
        <a:buSzPct val="100000"/>
        <a:buFont typeface="Arial" panose="020B0604020202020204" pitchFamily="34" charset="0"/>
        <a:buChar char="▫"/>
        <a:defRPr lang="en-US" sz="1400" kern="1200" dirty="0">
          <a:solidFill>
            <a:schemeClr val="tx1"/>
          </a:solidFill>
          <a:latin typeface="+mn-lt"/>
          <a:ea typeface="+mn-ea"/>
          <a:cs typeface="Arial" panose="020B0604020202020204" pitchFamily="34" charset="0"/>
        </a:defRPr>
      </a:lvl7pPr>
      <a:lvl8pPr marL="859536" indent="-128585" algn="l" defTabSz="685783" rtl="0" eaLnBrk="1" latinLnBrk="0" hangingPunct="1">
        <a:lnSpc>
          <a:spcPct val="100000"/>
        </a:lnSpc>
        <a:spcBef>
          <a:spcPts val="0"/>
        </a:spcBef>
        <a:spcAft>
          <a:spcPts val="225"/>
        </a:spcAft>
        <a:buSzPct val="100000"/>
        <a:buFont typeface="Arial" panose="020B0604020202020204" pitchFamily="34" charset="0"/>
        <a:buChar char="▫"/>
        <a:defRPr lang="en-US" sz="1400" kern="1200" dirty="0">
          <a:solidFill>
            <a:schemeClr val="tx1"/>
          </a:solidFill>
          <a:latin typeface="+mn-lt"/>
          <a:ea typeface="+mn-ea"/>
          <a:cs typeface="Arial" panose="020B0604020202020204" pitchFamily="34" charset="0"/>
        </a:defRPr>
      </a:lvl8pPr>
      <a:lvl9pPr marL="859536" indent="-128585" algn="l" defTabSz="685783" rtl="0" eaLnBrk="1" latinLnBrk="0" hangingPunct="1">
        <a:lnSpc>
          <a:spcPct val="100000"/>
        </a:lnSpc>
        <a:spcBef>
          <a:spcPts val="0"/>
        </a:spcBef>
        <a:spcAft>
          <a:spcPts val="225"/>
        </a:spcAft>
        <a:buSzPct val="100000"/>
        <a:buFont typeface="Arial" panose="020B0604020202020204" pitchFamily="34" charset="0"/>
        <a:buChar char="▫"/>
        <a:defRPr lang="en-US" sz="1400" kern="1200" dirty="0">
          <a:solidFill>
            <a:schemeClr val="tx1"/>
          </a:solidFill>
          <a:latin typeface="+mn-lt"/>
          <a:ea typeface="+mn-ea"/>
          <a:cs typeface="Arial" panose="020B0604020202020204" pitchFamily="34" charset="0"/>
        </a:defRPr>
      </a:lvl9pPr>
    </p:bodyStyle>
    <p:otherStyle>
      <a:defPPr>
        <a:defRPr lang="en-US"/>
      </a:defPPr>
      <a:lvl1pPr marL="0" algn="l" defTabSz="685783" rtl="0" eaLnBrk="1" latinLnBrk="0" hangingPunct="1">
        <a:defRPr sz="1350" kern="1200">
          <a:solidFill>
            <a:schemeClr val="tx1"/>
          </a:solidFill>
          <a:latin typeface="+mn-lt"/>
          <a:ea typeface="+mn-ea"/>
          <a:cs typeface="+mn-cs"/>
        </a:defRPr>
      </a:lvl1pPr>
      <a:lvl2pPr marL="342892" algn="l" defTabSz="685783" rtl="0" eaLnBrk="1" latinLnBrk="0" hangingPunct="1">
        <a:defRPr sz="1350" kern="1200">
          <a:solidFill>
            <a:schemeClr val="tx1"/>
          </a:solidFill>
          <a:latin typeface="+mn-lt"/>
          <a:ea typeface="+mn-ea"/>
          <a:cs typeface="+mn-cs"/>
        </a:defRPr>
      </a:lvl2pPr>
      <a:lvl3pPr marL="685783" algn="l" defTabSz="685783" rtl="0" eaLnBrk="1" latinLnBrk="0" hangingPunct="1">
        <a:defRPr sz="1350" kern="1200">
          <a:solidFill>
            <a:schemeClr val="tx1"/>
          </a:solidFill>
          <a:latin typeface="+mn-lt"/>
          <a:ea typeface="+mn-ea"/>
          <a:cs typeface="+mn-cs"/>
        </a:defRPr>
      </a:lvl3pPr>
      <a:lvl4pPr marL="1028675" algn="l" defTabSz="685783" rtl="0" eaLnBrk="1" latinLnBrk="0" hangingPunct="1">
        <a:defRPr sz="1350" kern="1200">
          <a:solidFill>
            <a:schemeClr val="tx1"/>
          </a:solidFill>
          <a:latin typeface="+mn-lt"/>
          <a:ea typeface="+mn-ea"/>
          <a:cs typeface="+mn-cs"/>
        </a:defRPr>
      </a:lvl4pPr>
      <a:lvl5pPr marL="1371566" algn="l" defTabSz="685783" rtl="0" eaLnBrk="1" latinLnBrk="0" hangingPunct="1">
        <a:defRPr sz="1350" kern="1200">
          <a:solidFill>
            <a:schemeClr val="tx1"/>
          </a:solidFill>
          <a:latin typeface="+mn-lt"/>
          <a:ea typeface="+mn-ea"/>
          <a:cs typeface="+mn-cs"/>
        </a:defRPr>
      </a:lvl5pPr>
      <a:lvl6pPr marL="1714457" algn="l" defTabSz="685783" rtl="0" eaLnBrk="1" latinLnBrk="0" hangingPunct="1">
        <a:defRPr sz="1350" kern="1200">
          <a:solidFill>
            <a:schemeClr val="tx1"/>
          </a:solidFill>
          <a:latin typeface="+mn-lt"/>
          <a:ea typeface="+mn-ea"/>
          <a:cs typeface="+mn-cs"/>
        </a:defRPr>
      </a:lvl6pPr>
      <a:lvl7pPr marL="2057348" algn="l" defTabSz="685783" rtl="0" eaLnBrk="1" latinLnBrk="0" hangingPunct="1">
        <a:defRPr sz="1350" kern="1200">
          <a:solidFill>
            <a:schemeClr val="tx1"/>
          </a:solidFill>
          <a:latin typeface="+mn-lt"/>
          <a:ea typeface="+mn-ea"/>
          <a:cs typeface="+mn-cs"/>
        </a:defRPr>
      </a:lvl7pPr>
      <a:lvl8pPr marL="2400240" algn="l" defTabSz="685783" rtl="0" eaLnBrk="1" latinLnBrk="0" hangingPunct="1">
        <a:defRPr sz="1350" kern="1200">
          <a:solidFill>
            <a:schemeClr val="tx1"/>
          </a:solidFill>
          <a:latin typeface="+mn-lt"/>
          <a:ea typeface="+mn-ea"/>
          <a:cs typeface="+mn-cs"/>
        </a:defRPr>
      </a:lvl8pPr>
      <a:lvl9pPr marL="2743132" algn="l" defTabSz="685783" rtl="0" eaLnBrk="1" latinLnBrk="0" hangingPunct="1">
        <a:defRPr sz="135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1368">
          <p15:clr>
            <a:srgbClr val="5ACBF0"/>
          </p15:clr>
        </p15:guide>
        <p15:guide id="3" orient="horz" pos="3912">
          <p15:clr>
            <a:srgbClr val="5ACBF0"/>
          </p15:clr>
        </p15:guide>
        <p15:guide id="4" orient="horz" pos="1075">
          <p15:clr>
            <a:srgbClr val="F26B43"/>
          </p15:clr>
        </p15:guide>
        <p15:guide id="5" pos="5497">
          <p15:clr>
            <a:srgbClr val="F26B43"/>
          </p15:clr>
        </p15:guide>
        <p15:guide id="6" pos="259">
          <p15:clr>
            <a:srgbClr val="F26B43"/>
          </p15:clr>
        </p15:guide>
        <p15:guide id="8" orient="horz" pos="4063">
          <p15:clr>
            <a:srgbClr val="F26B43"/>
          </p15:clr>
        </p15:guide>
      </p15:sldGuideLst>
    </p:ext>
  </p:extLst>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graphicFrame>
        <p:nvGraphicFramePr>
          <p:cNvPr id="5" name="Object 2" hidden="1">
            <a:extLst>
              <a:ext uri="{FF2B5EF4-FFF2-40B4-BE49-F238E27FC236}">
                <a16:creationId xmlns:a16="http://schemas.microsoft.com/office/drawing/2014/main" id="{8963AA3D-EFA3-4938-9D41-C8DDC03F7827}"/>
              </a:ext>
            </a:extLst>
          </p:cNvPr>
          <p:cNvGraphicFramePr>
            <a:graphicFrameLocks noChangeAspect="1"/>
          </p:cNvGraphicFramePr>
          <p:nvPr userDrawn="1">
            <p:custDataLst>
              <p:tags r:id="rId16"/>
            </p:custDataLst>
            <p:extLst>
              <p:ext uri="{D42A27DB-BD31-4B8C-83A1-F6EECF244321}">
                <p14:modId xmlns:p14="http://schemas.microsoft.com/office/powerpoint/2010/main" val="3662179223"/>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7" imgW="572" imgH="588" progId="TCLayout.ActiveDocument.1">
                  <p:embed/>
                </p:oleObj>
              </mc:Choice>
              <mc:Fallback>
                <p:oleObj name="think-cell Slide" r:id="rId37" imgW="572" imgH="588" progId="TCLayout.ActiveDocument.1">
                  <p:embed/>
                  <p:pic>
                    <p:nvPicPr>
                      <p:cNvPr id="5" name="Object 2" hidden="1">
                        <a:extLst>
                          <a:ext uri="{FF2B5EF4-FFF2-40B4-BE49-F238E27FC236}">
                            <a16:creationId xmlns:a16="http://schemas.microsoft.com/office/drawing/2014/main" id="{8963AA3D-EFA3-4938-9D41-C8DDC03F7827}"/>
                          </a:ext>
                        </a:extLst>
                      </p:cNvPr>
                      <p:cNvPicPr/>
                      <p:nvPr/>
                    </p:nvPicPr>
                    <p:blipFill>
                      <a:blip r:embed="rId38"/>
                      <a:stretch>
                        <a:fillRect/>
                      </a:stretch>
                    </p:blipFill>
                    <p:spPr>
                      <a:xfrm>
                        <a:off x="1588" y="1588"/>
                        <a:ext cx="1588" cy="1588"/>
                      </a:xfrm>
                      <a:prstGeom prst="rect">
                        <a:avLst/>
                      </a:prstGeom>
                    </p:spPr>
                  </p:pic>
                </p:oleObj>
              </mc:Fallback>
            </mc:AlternateContent>
          </a:graphicData>
        </a:graphic>
      </p:graphicFrame>
      <p:sp>
        <p:nvSpPr>
          <p:cNvPr id="3" name="Rectangle 3" hidden="1">
            <a:extLst>
              <a:ext uri="{FF2B5EF4-FFF2-40B4-BE49-F238E27FC236}">
                <a16:creationId xmlns:a16="http://schemas.microsoft.com/office/drawing/2014/main" id="{C4A855FC-965A-4859-83A9-629E80C693BF}"/>
              </a:ext>
            </a:extLst>
          </p:cNvPr>
          <p:cNvSpPr/>
          <p:nvPr userDrawn="1">
            <p:custDataLst>
              <p:tags r:id="rId17"/>
            </p:custDataLst>
          </p:nvPr>
        </p:nvSpPr>
        <p:spPr>
          <a:xfrm>
            <a:off x="0" y="0"/>
            <a:ext cx="158750" cy="158750"/>
          </a:xfrm>
          <a:prstGeom prst="rect">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a:spcBef>
                <a:spcPts val="300"/>
              </a:spcBef>
              <a:spcAft>
                <a:spcPts val="300"/>
              </a:spcAft>
            </a:pPr>
            <a:endParaRPr lang="en-US" sz="2200" b="1" i="0" baseline="0" dirty="0">
              <a:solidFill>
                <a:schemeClr val="bg1"/>
              </a:solidFill>
              <a:latin typeface="Arial" panose="020B0604020202020204" pitchFamily="34" charset="0"/>
              <a:ea typeface="+mj-ea"/>
              <a:cs typeface="+mj-cs"/>
              <a:sym typeface="Arial" panose="020B0604020202020204" pitchFamily="34" charset="0"/>
            </a:endParaRPr>
          </a:p>
        </p:txBody>
      </p:sp>
      <p:sp>
        <p:nvSpPr>
          <p:cNvPr id="52" name="4. Footnote" hidden="1">
            <a:extLst>
              <a:ext uri="{FF2B5EF4-FFF2-40B4-BE49-F238E27FC236}">
                <a16:creationId xmlns:a16="http://schemas.microsoft.com/office/drawing/2014/main" id="{06E07A66-B8BA-42E8-A0F6-6B0251CAA48E}"/>
              </a:ext>
            </a:extLst>
          </p:cNvPr>
          <p:cNvSpPr txBox="1"/>
          <p:nvPr userDrawn="1">
            <p:custDataLst>
              <p:tags r:id="rId18"/>
            </p:custDataLst>
          </p:nvPr>
        </p:nvSpPr>
        <p:spPr>
          <a:xfrm>
            <a:off x="411480" y="6274554"/>
            <a:ext cx="8311896" cy="123111"/>
          </a:xfrm>
          <a:prstGeom prst="rect">
            <a:avLst/>
          </a:prstGeom>
          <a:noFill/>
        </p:spPr>
        <p:txBody>
          <a:bodyPr wrap="square" lIns="0" tIns="0" rIns="0" bIns="0" rtlCol="0" anchor="b">
            <a:noAutofit/>
          </a:bodyPr>
          <a:lstStyle>
            <a:defPPr>
              <a:defRPr lang="en-US"/>
            </a:defPPr>
            <a:lvl1pPr marL="203200" marR="0" lvl="0" indent="-212725" fontAlgn="auto">
              <a:lnSpc>
                <a:spcPct val="100000"/>
              </a:lnSpc>
              <a:spcBef>
                <a:spcPts val="0"/>
              </a:spcBef>
              <a:spcAft>
                <a:spcPts val="0"/>
              </a:spcAft>
              <a:buClrTx/>
              <a:buSzTx/>
              <a:buFontTx/>
              <a:buNone/>
              <a:tabLst/>
              <a:defRPr sz="800">
                <a:cs typeface="Arial" panose="020B0604020202020204" pitchFamily="34" charset="0"/>
              </a:defRPr>
            </a:lvl1pPr>
          </a:lstStyle>
          <a:p>
            <a:pPr lvl="0"/>
            <a:r>
              <a:rPr lang="en-US" dirty="0"/>
              <a:t>Footnote</a:t>
            </a:r>
          </a:p>
        </p:txBody>
      </p:sp>
      <p:sp>
        <p:nvSpPr>
          <p:cNvPr id="2" name="2. Slide Title">
            <a:extLst>
              <a:ext uri="{FF2B5EF4-FFF2-40B4-BE49-F238E27FC236}">
                <a16:creationId xmlns:a16="http://schemas.microsoft.com/office/drawing/2014/main" id="{BAD3E984-2EF2-43CD-BB0E-16A737B99040}"/>
              </a:ext>
            </a:extLst>
          </p:cNvPr>
          <p:cNvSpPr>
            <a:spLocks noGrp="1"/>
          </p:cNvSpPr>
          <p:nvPr>
            <p:ph type="title"/>
            <p:custDataLst>
              <p:tags r:id="rId19"/>
            </p:custDataLst>
          </p:nvPr>
        </p:nvSpPr>
        <p:spPr>
          <a:xfrm>
            <a:off x="416052" y="173736"/>
            <a:ext cx="8311896" cy="338554"/>
          </a:xfrm>
          <a:prstGeom prst="rect">
            <a:avLst/>
          </a:prstGeom>
        </p:spPr>
        <p:txBody>
          <a:bodyPr vert="horz" wrap="square" lIns="0" tIns="0" rIns="0" bIns="0" rtlCol="0" anchor="t" anchorCtr="0">
            <a:spAutoFit/>
          </a:bodyPr>
          <a:lstStyle/>
          <a:p>
            <a:pPr lvl="0"/>
            <a:r>
              <a:rPr lang="en-US"/>
              <a:t>Click to edit Master title style</a:t>
            </a:r>
            <a:endParaRPr lang="en-US" dirty="0"/>
          </a:p>
        </p:txBody>
      </p:sp>
      <p:grpSp>
        <p:nvGrpSpPr>
          <p:cNvPr id="53" name="Grid" hidden="1">
            <a:extLst>
              <a:ext uri="{FF2B5EF4-FFF2-40B4-BE49-F238E27FC236}">
                <a16:creationId xmlns:a16="http://schemas.microsoft.com/office/drawing/2014/main" id="{564EB9F6-AC04-42ED-9CB6-6D01335D9982}"/>
              </a:ext>
            </a:extLst>
          </p:cNvPr>
          <p:cNvGrpSpPr/>
          <p:nvPr userDrawn="1">
            <p:custDataLst>
              <p:tags r:id="rId20"/>
            </p:custDataLst>
          </p:nvPr>
        </p:nvGrpSpPr>
        <p:grpSpPr bwMode="blackGray">
          <a:xfrm>
            <a:off x="1" y="0"/>
            <a:ext cx="9142857" cy="6858000"/>
            <a:chOff x="0" y="0"/>
            <a:chExt cx="12190476" cy="6858000"/>
          </a:xfrm>
        </p:grpSpPr>
        <p:sp>
          <p:nvSpPr>
            <p:cNvPr id="55" name="slide margin">
              <a:extLst>
                <a:ext uri="{FF2B5EF4-FFF2-40B4-BE49-F238E27FC236}">
                  <a16:creationId xmlns:a16="http://schemas.microsoft.com/office/drawing/2014/main" id="{F5DBB269-56D9-4200-9112-12E14BA26FC3}"/>
                </a:ext>
              </a:extLst>
            </p:cNvPr>
            <p:cNvSpPr/>
            <p:nvPr/>
          </p:nvSpPr>
          <p:spPr bwMode="blackGray">
            <a:xfrm>
              <a:off x="1524" y="0"/>
              <a:ext cx="12188952" cy="6858000"/>
            </a:xfrm>
            <a:custGeom>
              <a:avLst/>
              <a:gdLst>
                <a:gd name="connsiteX0" fmla="*/ 551868 w 12188952"/>
                <a:gd name="connsiteY0" fmla="*/ 1709928 h 6858000"/>
                <a:gd name="connsiteX1" fmla="*/ 551868 w 12188952"/>
                <a:gd name="connsiteY1" fmla="*/ 6217920 h 6858000"/>
                <a:gd name="connsiteX2" fmla="*/ 11636196 w 12188952"/>
                <a:gd name="connsiteY2" fmla="*/ 6217920 h 6858000"/>
                <a:gd name="connsiteX3" fmla="*/ 11636196 w 12188952"/>
                <a:gd name="connsiteY3" fmla="*/ 1709928 h 6858000"/>
                <a:gd name="connsiteX4" fmla="*/ 0 w 12188952"/>
                <a:gd name="connsiteY4" fmla="*/ 0 h 6858000"/>
                <a:gd name="connsiteX5" fmla="*/ 12188952 w 12188952"/>
                <a:gd name="connsiteY5" fmla="*/ 0 h 6858000"/>
                <a:gd name="connsiteX6" fmla="*/ 12188952 w 12188952"/>
                <a:gd name="connsiteY6" fmla="*/ 6858000 h 6858000"/>
                <a:gd name="connsiteX7" fmla="*/ 0 w 12188952"/>
                <a:gd name="connsiteY7"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88952" h="6858000">
                  <a:moveTo>
                    <a:pt x="551868" y="1709928"/>
                  </a:moveTo>
                  <a:lnTo>
                    <a:pt x="551868" y="6217920"/>
                  </a:lnTo>
                  <a:lnTo>
                    <a:pt x="11636196" y="6217920"/>
                  </a:lnTo>
                  <a:lnTo>
                    <a:pt x="11636196" y="1709928"/>
                  </a:lnTo>
                  <a:close/>
                  <a:moveTo>
                    <a:pt x="0" y="0"/>
                  </a:moveTo>
                  <a:lnTo>
                    <a:pt x="12188952" y="0"/>
                  </a:lnTo>
                  <a:lnTo>
                    <a:pt x="12188952" y="6858000"/>
                  </a:lnTo>
                  <a:lnTo>
                    <a:pt x="0" y="6858000"/>
                  </a:lnTo>
                  <a:close/>
                </a:path>
              </a:pathLst>
            </a:custGeom>
            <a:solidFill>
              <a:srgbClr val="FF0000">
                <a:alpha val="3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sz="1350" dirty="0">
                <a:solidFill>
                  <a:schemeClr val="tx1"/>
                </a:solidFill>
                <a:latin typeface="+mn-lt"/>
              </a:endParaRPr>
            </a:p>
          </p:txBody>
        </p:sp>
        <p:cxnSp>
          <p:nvCxnSpPr>
            <p:cNvPr id="56" name="Straight Connector 55">
              <a:extLst>
                <a:ext uri="{FF2B5EF4-FFF2-40B4-BE49-F238E27FC236}">
                  <a16:creationId xmlns:a16="http://schemas.microsoft.com/office/drawing/2014/main" id="{C7A4F8EE-DD16-44D6-8659-4BC61E1C4968}"/>
                </a:ext>
              </a:extLst>
            </p:cNvPr>
            <p:cNvCxnSpPr/>
            <p:nvPr/>
          </p:nvCxnSpPr>
          <p:spPr bwMode="blackGray">
            <a:xfrm>
              <a:off x="859460" y="0"/>
              <a:ext cx="0" cy="6858000"/>
            </a:xfrm>
            <a:prstGeom prst="line">
              <a:avLst/>
            </a:prstGeom>
            <a:ln>
              <a:solidFill>
                <a:srgbClr val="19D3C5">
                  <a:alpha val="40000"/>
                </a:srgbClr>
              </a:solidFill>
              <a:prstDash val="lgDash"/>
            </a:ln>
          </p:spPr>
          <p:style>
            <a:lnRef idx="1">
              <a:schemeClr val="accent1"/>
            </a:lnRef>
            <a:fillRef idx="0">
              <a:schemeClr val="accent1"/>
            </a:fillRef>
            <a:effectRef idx="0">
              <a:schemeClr val="accent1"/>
            </a:effectRef>
            <a:fontRef idx="minor">
              <a:schemeClr val="tx1"/>
            </a:fontRef>
          </p:style>
        </p:cxnSp>
        <p:cxnSp>
          <p:nvCxnSpPr>
            <p:cNvPr id="57" name="Straight Connector 56">
              <a:extLst>
                <a:ext uri="{FF2B5EF4-FFF2-40B4-BE49-F238E27FC236}">
                  <a16:creationId xmlns:a16="http://schemas.microsoft.com/office/drawing/2014/main" id="{A20FAAC0-CCE6-4BC5-A835-E805E4CFE84B}"/>
                </a:ext>
              </a:extLst>
            </p:cNvPr>
            <p:cNvCxnSpPr/>
            <p:nvPr/>
          </p:nvCxnSpPr>
          <p:spPr bwMode="blackGray">
            <a:xfrm>
              <a:off x="11332545" y="0"/>
              <a:ext cx="0" cy="6858000"/>
            </a:xfrm>
            <a:prstGeom prst="line">
              <a:avLst/>
            </a:prstGeom>
            <a:ln>
              <a:solidFill>
                <a:srgbClr val="19D3C5">
                  <a:alpha val="40000"/>
                </a:srgbClr>
              </a:solidFill>
              <a:prstDash val="lgDash"/>
            </a:ln>
          </p:spPr>
          <p:style>
            <a:lnRef idx="1">
              <a:schemeClr val="accent1"/>
            </a:lnRef>
            <a:fillRef idx="0">
              <a:schemeClr val="accent1"/>
            </a:fillRef>
            <a:effectRef idx="0">
              <a:schemeClr val="accent1"/>
            </a:effectRef>
            <a:fontRef idx="minor">
              <a:schemeClr val="tx1"/>
            </a:fontRef>
          </p:style>
        </p:cxnSp>
        <p:cxnSp>
          <p:nvCxnSpPr>
            <p:cNvPr id="58" name="Straight Connector 57">
              <a:extLst>
                <a:ext uri="{FF2B5EF4-FFF2-40B4-BE49-F238E27FC236}">
                  <a16:creationId xmlns:a16="http://schemas.microsoft.com/office/drawing/2014/main" id="{FCE62967-F8DD-442A-A2C7-5EC8AB9FE8CE}"/>
                </a:ext>
              </a:extLst>
            </p:cNvPr>
            <p:cNvCxnSpPr/>
            <p:nvPr/>
          </p:nvCxnSpPr>
          <p:spPr bwMode="blackGray">
            <a:xfrm>
              <a:off x="1811559" y="0"/>
              <a:ext cx="0" cy="6858000"/>
            </a:xfrm>
            <a:prstGeom prst="line">
              <a:avLst/>
            </a:prstGeom>
            <a:ln>
              <a:solidFill>
                <a:srgbClr val="19D3C5">
                  <a:alpha val="40000"/>
                </a:srgbClr>
              </a:solidFill>
              <a:prstDash val="lgDash"/>
            </a:ln>
          </p:spPr>
          <p:style>
            <a:lnRef idx="1">
              <a:schemeClr val="accent1"/>
            </a:lnRef>
            <a:fillRef idx="0">
              <a:schemeClr val="accent1"/>
            </a:fillRef>
            <a:effectRef idx="0">
              <a:schemeClr val="accent1"/>
            </a:effectRef>
            <a:fontRef idx="minor">
              <a:schemeClr val="tx1"/>
            </a:fontRef>
          </p:style>
        </p:cxnSp>
        <p:cxnSp>
          <p:nvCxnSpPr>
            <p:cNvPr id="59" name="Straight Connector 58">
              <a:extLst>
                <a:ext uri="{FF2B5EF4-FFF2-40B4-BE49-F238E27FC236}">
                  <a16:creationId xmlns:a16="http://schemas.microsoft.com/office/drawing/2014/main" id="{38D8E0C4-F713-47B9-9258-FCC3EF4AC2D3}"/>
                </a:ext>
              </a:extLst>
            </p:cNvPr>
            <p:cNvCxnSpPr/>
            <p:nvPr/>
          </p:nvCxnSpPr>
          <p:spPr bwMode="blackGray">
            <a:xfrm>
              <a:off x="2763658" y="0"/>
              <a:ext cx="0" cy="6858000"/>
            </a:xfrm>
            <a:prstGeom prst="line">
              <a:avLst/>
            </a:prstGeom>
            <a:ln>
              <a:solidFill>
                <a:srgbClr val="19D3C5">
                  <a:alpha val="40000"/>
                </a:srgbClr>
              </a:solidFill>
              <a:prstDash val="lgDash"/>
            </a:ln>
          </p:spPr>
          <p:style>
            <a:lnRef idx="1">
              <a:schemeClr val="accent1"/>
            </a:lnRef>
            <a:fillRef idx="0">
              <a:schemeClr val="accent1"/>
            </a:fillRef>
            <a:effectRef idx="0">
              <a:schemeClr val="accent1"/>
            </a:effectRef>
            <a:fontRef idx="minor">
              <a:schemeClr val="tx1"/>
            </a:fontRef>
          </p:style>
        </p:cxnSp>
        <p:cxnSp>
          <p:nvCxnSpPr>
            <p:cNvPr id="60" name="Straight Connector 59">
              <a:extLst>
                <a:ext uri="{FF2B5EF4-FFF2-40B4-BE49-F238E27FC236}">
                  <a16:creationId xmlns:a16="http://schemas.microsoft.com/office/drawing/2014/main" id="{9209D019-80C7-44F7-B340-FDC6CF76FDFE}"/>
                </a:ext>
              </a:extLst>
            </p:cNvPr>
            <p:cNvCxnSpPr/>
            <p:nvPr/>
          </p:nvCxnSpPr>
          <p:spPr bwMode="blackGray">
            <a:xfrm>
              <a:off x="3715757" y="0"/>
              <a:ext cx="0" cy="6858000"/>
            </a:xfrm>
            <a:prstGeom prst="line">
              <a:avLst/>
            </a:prstGeom>
            <a:ln>
              <a:solidFill>
                <a:srgbClr val="19D3C5">
                  <a:alpha val="40000"/>
                </a:srgbClr>
              </a:solidFill>
              <a:prstDash val="lgDash"/>
            </a:ln>
          </p:spPr>
          <p:style>
            <a:lnRef idx="1">
              <a:schemeClr val="accent1"/>
            </a:lnRef>
            <a:fillRef idx="0">
              <a:schemeClr val="accent1"/>
            </a:fillRef>
            <a:effectRef idx="0">
              <a:schemeClr val="accent1"/>
            </a:effectRef>
            <a:fontRef idx="minor">
              <a:schemeClr val="tx1"/>
            </a:fontRef>
          </p:style>
        </p:cxnSp>
        <p:cxnSp>
          <p:nvCxnSpPr>
            <p:cNvPr id="61" name="Straight Connector 60">
              <a:extLst>
                <a:ext uri="{FF2B5EF4-FFF2-40B4-BE49-F238E27FC236}">
                  <a16:creationId xmlns:a16="http://schemas.microsoft.com/office/drawing/2014/main" id="{2B6FCE71-887F-4F0B-ACCD-6CFCD13E12A8}"/>
                </a:ext>
              </a:extLst>
            </p:cNvPr>
            <p:cNvCxnSpPr/>
            <p:nvPr/>
          </p:nvCxnSpPr>
          <p:spPr bwMode="blackGray">
            <a:xfrm>
              <a:off x="4667856" y="0"/>
              <a:ext cx="0" cy="6858000"/>
            </a:xfrm>
            <a:prstGeom prst="line">
              <a:avLst/>
            </a:prstGeom>
            <a:ln>
              <a:solidFill>
                <a:srgbClr val="19D3C5">
                  <a:alpha val="40000"/>
                </a:srgbClr>
              </a:solidFill>
              <a:prstDash val="lgDash"/>
            </a:ln>
          </p:spPr>
          <p:style>
            <a:lnRef idx="1">
              <a:schemeClr val="accent1"/>
            </a:lnRef>
            <a:fillRef idx="0">
              <a:schemeClr val="accent1"/>
            </a:fillRef>
            <a:effectRef idx="0">
              <a:schemeClr val="accent1"/>
            </a:effectRef>
            <a:fontRef idx="minor">
              <a:schemeClr val="tx1"/>
            </a:fontRef>
          </p:style>
        </p:cxnSp>
        <p:cxnSp>
          <p:nvCxnSpPr>
            <p:cNvPr id="62" name="Straight Connector 61">
              <a:extLst>
                <a:ext uri="{FF2B5EF4-FFF2-40B4-BE49-F238E27FC236}">
                  <a16:creationId xmlns:a16="http://schemas.microsoft.com/office/drawing/2014/main" id="{F25852E5-79E9-4D30-89F2-E8E3C7A8A8D3}"/>
                </a:ext>
              </a:extLst>
            </p:cNvPr>
            <p:cNvCxnSpPr/>
            <p:nvPr/>
          </p:nvCxnSpPr>
          <p:spPr bwMode="blackGray">
            <a:xfrm>
              <a:off x="5619955" y="0"/>
              <a:ext cx="0" cy="6858000"/>
            </a:xfrm>
            <a:prstGeom prst="line">
              <a:avLst/>
            </a:prstGeom>
            <a:ln>
              <a:solidFill>
                <a:srgbClr val="19D3C5">
                  <a:alpha val="40000"/>
                </a:srgbClr>
              </a:solidFill>
              <a:prstDash val="lgDash"/>
            </a:ln>
          </p:spPr>
          <p:style>
            <a:lnRef idx="1">
              <a:schemeClr val="accent1"/>
            </a:lnRef>
            <a:fillRef idx="0">
              <a:schemeClr val="accent1"/>
            </a:fillRef>
            <a:effectRef idx="0">
              <a:schemeClr val="accent1"/>
            </a:effectRef>
            <a:fontRef idx="minor">
              <a:schemeClr val="tx1"/>
            </a:fontRef>
          </p:style>
        </p:cxnSp>
        <p:cxnSp>
          <p:nvCxnSpPr>
            <p:cNvPr id="63" name="Straight Connector 62">
              <a:extLst>
                <a:ext uri="{FF2B5EF4-FFF2-40B4-BE49-F238E27FC236}">
                  <a16:creationId xmlns:a16="http://schemas.microsoft.com/office/drawing/2014/main" id="{21894E67-6006-4C83-BBB3-824E5C6CAE33}"/>
                </a:ext>
              </a:extLst>
            </p:cNvPr>
            <p:cNvCxnSpPr/>
            <p:nvPr/>
          </p:nvCxnSpPr>
          <p:spPr bwMode="blackGray">
            <a:xfrm>
              <a:off x="6572054" y="0"/>
              <a:ext cx="0" cy="6858000"/>
            </a:xfrm>
            <a:prstGeom prst="line">
              <a:avLst/>
            </a:prstGeom>
            <a:ln>
              <a:solidFill>
                <a:srgbClr val="19D3C5">
                  <a:alpha val="40000"/>
                </a:srgbClr>
              </a:solidFill>
              <a:prstDash val="lgDash"/>
            </a:ln>
          </p:spPr>
          <p:style>
            <a:lnRef idx="1">
              <a:schemeClr val="accent1"/>
            </a:lnRef>
            <a:fillRef idx="0">
              <a:schemeClr val="accent1"/>
            </a:fillRef>
            <a:effectRef idx="0">
              <a:schemeClr val="accent1"/>
            </a:effectRef>
            <a:fontRef idx="minor">
              <a:schemeClr val="tx1"/>
            </a:fontRef>
          </p:style>
        </p:cxnSp>
        <p:cxnSp>
          <p:nvCxnSpPr>
            <p:cNvPr id="64" name="Straight Connector 63">
              <a:extLst>
                <a:ext uri="{FF2B5EF4-FFF2-40B4-BE49-F238E27FC236}">
                  <a16:creationId xmlns:a16="http://schemas.microsoft.com/office/drawing/2014/main" id="{888B05A6-707C-49A0-B29E-A54224F6D77E}"/>
                </a:ext>
              </a:extLst>
            </p:cNvPr>
            <p:cNvCxnSpPr/>
            <p:nvPr/>
          </p:nvCxnSpPr>
          <p:spPr bwMode="blackGray">
            <a:xfrm>
              <a:off x="7524153" y="0"/>
              <a:ext cx="0" cy="6858000"/>
            </a:xfrm>
            <a:prstGeom prst="line">
              <a:avLst/>
            </a:prstGeom>
            <a:ln>
              <a:solidFill>
                <a:srgbClr val="19D3C5">
                  <a:alpha val="40000"/>
                </a:srgbClr>
              </a:solidFill>
              <a:prstDash val="lgDash"/>
            </a:ln>
          </p:spPr>
          <p:style>
            <a:lnRef idx="1">
              <a:schemeClr val="accent1"/>
            </a:lnRef>
            <a:fillRef idx="0">
              <a:schemeClr val="accent1"/>
            </a:fillRef>
            <a:effectRef idx="0">
              <a:schemeClr val="accent1"/>
            </a:effectRef>
            <a:fontRef idx="minor">
              <a:schemeClr val="tx1"/>
            </a:fontRef>
          </p:style>
        </p:cxnSp>
        <p:cxnSp>
          <p:nvCxnSpPr>
            <p:cNvPr id="65" name="Straight Connector 64">
              <a:extLst>
                <a:ext uri="{FF2B5EF4-FFF2-40B4-BE49-F238E27FC236}">
                  <a16:creationId xmlns:a16="http://schemas.microsoft.com/office/drawing/2014/main" id="{56D036E9-E68E-45AC-88B1-3889BA9AC140}"/>
                </a:ext>
              </a:extLst>
            </p:cNvPr>
            <p:cNvCxnSpPr/>
            <p:nvPr/>
          </p:nvCxnSpPr>
          <p:spPr bwMode="blackGray">
            <a:xfrm>
              <a:off x="8476252" y="0"/>
              <a:ext cx="0" cy="6858000"/>
            </a:xfrm>
            <a:prstGeom prst="line">
              <a:avLst/>
            </a:prstGeom>
            <a:ln>
              <a:solidFill>
                <a:srgbClr val="19D3C5">
                  <a:alpha val="40000"/>
                </a:srgbClr>
              </a:solidFill>
              <a:prstDash val="lgDash"/>
            </a:ln>
          </p:spPr>
          <p:style>
            <a:lnRef idx="1">
              <a:schemeClr val="accent1"/>
            </a:lnRef>
            <a:fillRef idx="0">
              <a:schemeClr val="accent1"/>
            </a:fillRef>
            <a:effectRef idx="0">
              <a:schemeClr val="accent1"/>
            </a:effectRef>
            <a:fontRef idx="minor">
              <a:schemeClr val="tx1"/>
            </a:fontRef>
          </p:style>
        </p:cxnSp>
        <p:cxnSp>
          <p:nvCxnSpPr>
            <p:cNvPr id="66" name="Straight Connector 65">
              <a:extLst>
                <a:ext uri="{FF2B5EF4-FFF2-40B4-BE49-F238E27FC236}">
                  <a16:creationId xmlns:a16="http://schemas.microsoft.com/office/drawing/2014/main" id="{228A5C01-418B-415F-ACE4-12657A25C674}"/>
                </a:ext>
              </a:extLst>
            </p:cNvPr>
            <p:cNvCxnSpPr/>
            <p:nvPr/>
          </p:nvCxnSpPr>
          <p:spPr bwMode="blackGray">
            <a:xfrm>
              <a:off x="9428351" y="0"/>
              <a:ext cx="0" cy="6858000"/>
            </a:xfrm>
            <a:prstGeom prst="line">
              <a:avLst/>
            </a:prstGeom>
            <a:ln>
              <a:solidFill>
                <a:srgbClr val="19D3C5">
                  <a:alpha val="40000"/>
                </a:srgbClr>
              </a:solidFill>
              <a:prstDash val="lgDash"/>
            </a:ln>
          </p:spPr>
          <p:style>
            <a:lnRef idx="1">
              <a:schemeClr val="accent1"/>
            </a:lnRef>
            <a:fillRef idx="0">
              <a:schemeClr val="accent1"/>
            </a:fillRef>
            <a:effectRef idx="0">
              <a:schemeClr val="accent1"/>
            </a:effectRef>
            <a:fontRef idx="minor">
              <a:schemeClr val="tx1"/>
            </a:fontRef>
          </p:style>
        </p:cxnSp>
        <p:cxnSp>
          <p:nvCxnSpPr>
            <p:cNvPr id="67" name="Straight Connector 66">
              <a:extLst>
                <a:ext uri="{FF2B5EF4-FFF2-40B4-BE49-F238E27FC236}">
                  <a16:creationId xmlns:a16="http://schemas.microsoft.com/office/drawing/2014/main" id="{2CD3EFBD-902E-4760-89FE-386EC5FAB5DD}"/>
                </a:ext>
              </a:extLst>
            </p:cNvPr>
            <p:cNvCxnSpPr/>
            <p:nvPr/>
          </p:nvCxnSpPr>
          <p:spPr bwMode="blackGray">
            <a:xfrm>
              <a:off x="10380450" y="0"/>
              <a:ext cx="0" cy="6858000"/>
            </a:xfrm>
            <a:prstGeom prst="line">
              <a:avLst/>
            </a:prstGeom>
            <a:ln>
              <a:solidFill>
                <a:srgbClr val="19D3C5">
                  <a:alpha val="40000"/>
                </a:srgbClr>
              </a:solidFill>
              <a:prstDash val="lgDash"/>
            </a:ln>
          </p:spPr>
          <p:style>
            <a:lnRef idx="1">
              <a:schemeClr val="accent1"/>
            </a:lnRef>
            <a:fillRef idx="0">
              <a:schemeClr val="accent1"/>
            </a:fillRef>
            <a:effectRef idx="0">
              <a:schemeClr val="accent1"/>
            </a:effectRef>
            <a:fontRef idx="minor">
              <a:schemeClr val="tx1"/>
            </a:fontRef>
          </p:style>
        </p:cxnSp>
        <p:sp>
          <p:nvSpPr>
            <p:cNvPr id="68" name="Freeform: Shape 67">
              <a:extLst>
                <a:ext uri="{FF2B5EF4-FFF2-40B4-BE49-F238E27FC236}">
                  <a16:creationId xmlns:a16="http://schemas.microsoft.com/office/drawing/2014/main" id="{86E80E37-4393-4509-A7F8-81796082DBE6}"/>
                </a:ext>
              </a:extLst>
            </p:cNvPr>
            <p:cNvSpPr/>
            <p:nvPr/>
          </p:nvSpPr>
          <p:spPr bwMode="blackGray">
            <a:xfrm>
              <a:off x="1524" y="0"/>
              <a:ext cx="553212" cy="6858000"/>
            </a:xfrm>
            <a:custGeom>
              <a:avLst/>
              <a:gdLst>
                <a:gd name="connsiteX0" fmla="*/ 0 w 553212"/>
                <a:gd name="connsiteY0" fmla="*/ 0 h 6858000"/>
                <a:gd name="connsiteX1" fmla="*/ 553212 w 553212"/>
                <a:gd name="connsiteY1" fmla="*/ 0 h 6858000"/>
                <a:gd name="connsiteX2" fmla="*/ 553212 w 553212"/>
                <a:gd name="connsiteY2" fmla="*/ 6858000 h 6858000"/>
                <a:gd name="connsiteX3" fmla="*/ 0 w 553212"/>
                <a:gd name="connsiteY3" fmla="*/ 6858000 h 6858000"/>
                <a:gd name="connsiteX4" fmla="*/ 0 w 553212"/>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53212" h="6858000">
                  <a:moveTo>
                    <a:pt x="0" y="0"/>
                  </a:moveTo>
                  <a:lnTo>
                    <a:pt x="553212" y="0"/>
                  </a:lnTo>
                  <a:lnTo>
                    <a:pt x="553212" y="6858000"/>
                  </a:lnTo>
                  <a:lnTo>
                    <a:pt x="0" y="6858000"/>
                  </a:lnTo>
                  <a:lnTo>
                    <a:pt x="0" y="0"/>
                  </a:lnTo>
                  <a:close/>
                </a:path>
              </a:pathLst>
            </a:custGeom>
            <a:solidFill>
              <a:srgbClr val="FF00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992" dirty="0">
                <a:solidFill>
                  <a:schemeClr val="tx1"/>
                </a:solidFill>
                <a:latin typeface="+mn-lt"/>
              </a:endParaRPr>
            </a:p>
          </p:txBody>
        </p:sp>
        <p:sp>
          <p:nvSpPr>
            <p:cNvPr id="69" name="Freeform: Shape 68">
              <a:extLst>
                <a:ext uri="{FF2B5EF4-FFF2-40B4-BE49-F238E27FC236}">
                  <a16:creationId xmlns:a16="http://schemas.microsoft.com/office/drawing/2014/main" id="{88B6547D-77F2-421A-BE02-C2FE626088A2}"/>
                </a:ext>
              </a:extLst>
            </p:cNvPr>
            <p:cNvSpPr/>
            <p:nvPr/>
          </p:nvSpPr>
          <p:spPr bwMode="blackGray">
            <a:xfrm>
              <a:off x="1167385" y="0"/>
              <a:ext cx="339451" cy="6858000"/>
            </a:xfrm>
            <a:custGeom>
              <a:avLst/>
              <a:gdLst>
                <a:gd name="connsiteX0" fmla="*/ 0 w 339451"/>
                <a:gd name="connsiteY0" fmla="*/ 0 h 6858000"/>
                <a:gd name="connsiteX1" fmla="*/ 339451 w 339451"/>
                <a:gd name="connsiteY1" fmla="*/ 0 h 6858000"/>
                <a:gd name="connsiteX2" fmla="*/ 339451 w 339451"/>
                <a:gd name="connsiteY2" fmla="*/ 6858000 h 6858000"/>
                <a:gd name="connsiteX3" fmla="*/ 0 w 339451"/>
                <a:gd name="connsiteY3" fmla="*/ 6858000 h 6858000"/>
                <a:gd name="connsiteX4" fmla="*/ 0 w 339451"/>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9451" h="6858000">
                  <a:moveTo>
                    <a:pt x="0" y="0"/>
                  </a:moveTo>
                  <a:lnTo>
                    <a:pt x="339451" y="0"/>
                  </a:lnTo>
                  <a:lnTo>
                    <a:pt x="339451" y="6858000"/>
                  </a:lnTo>
                  <a:lnTo>
                    <a:pt x="0" y="6858000"/>
                  </a:lnTo>
                  <a:lnTo>
                    <a:pt x="0" y="0"/>
                  </a:lnTo>
                  <a:close/>
                </a:path>
              </a:pathLst>
            </a:custGeom>
            <a:solidFill>
              <a:srgbClr val="FF00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992" dirty="0">
                <a:solidFill>
                  <a:schemeClr val="tx1"/>
                </a:solidFill>
                <a:latin typeface="+mn-lt"/>
              </a:endParaRPr>
            </a:p>
          </p:txBody>
        </p:sp>
        <p:sp>
          <p:nvSpPr>
            <p:cNvPr id="70" name="Freeform: Shape 69">
              <a:extLst>
                <a:ext uri="{FF2B5EF4-FFF2-40B4-BE49-F238E27FC236}">
                  <a16:creationId xmlns:a16="http://schemas.microsoft.com/office/drawing/2014/main" id="{3092C087-1CB5-40EB-AAE7-4F62179E5B3D}"/>
                </a:ext>
              </a:extLst>
            </p:cNvPr>
            <p:cNvSpPr/>
            <p:nvPr/>
          </p:nvSpPr>
          <p:spPr bwMode="blackGray">
            <a:xfrm>
              <a:off x="2119484" y="0"/>
              <a:ext cx="339451" cy="6858000"/>
            </a:xfrm>
            <a:custGeom>
              <a:avLst/>
              <a:gdLst>
                <a:gd name="connsiteX0" fmla="*/ 0 w 339451"/>
                <a:gd name="connsiteY0" fmla="*/ 0 h 6858000"/>
                <a:gd name="connsiteX1" fmla="*/ 339451 w 339451"/>
                <a:gd name="connsiteY1" fmla="*/ 0 h 6858000"/>
                <a:gd name="connsiteX2" fmla="*/ 339451 w 339451"/>
                <a:gd name="connsiteY2" fmla="*/ 6858000 h 6858000"/>
                <a:gd name="connsiteX3" fmla="*/ 0 w 339451"/>
                <a:gd name="connsiteY3" fmla="*/ 6858000 h 6858000"/>
                <a:gd name="connsiteX4" fmla="*/ 0 w 339451"/>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9451" h="6858000">
                  <a:moveTo>
                    <a:pt x="0" y="0"/>
                  </a:moveTo>
                  <a:lnTo>
                    <a:pt x="339451" y="0"/>
                  </a:lnTo>
                  <a:lnTo>
                    <a:pt x="339451" y="6858000"/>
                  </a:lnTo>
                  <a:lnTo>
                    <a:pt x="0" y="6858000"/>
                  </a:lnTo>
                  <a:lnTo>
                    <a:pt x="0" y="0"/>
                  </a:lnTo>
                  <a:close/>
                </a:path>
              </a:pathLst>
            </a:custGeom>
            <a:solidFill>
              <a:srgbClr val="FF00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992" dirty="0">
                <a:solidFill>
                  <a:schemeClr val="tx1"/>
                </a:solidFill>
                <a:latin typeface="+mn-lt"/>
              </a:endParaRPr>
            </a:p>
          </p:txBody>
        </p:sp>
        <p:sp>
          <p:nvSpPr>
            <p:cNvPr id="71" name="Freeform: Shape 70">
              <a:extLst>
                <a:ext uri="{FF2B5EF4-FFF2-40B4-BE49-F238E27FC236}">
                  <a16:creationId xmlns:a16="http://schemas.microsoft.com/office/drawing/2014/main" id="{170C581B-2D28-48E7-9BF1-F773AD6A082F}"/>
                </a:ext>
              </a:extLst>
            </p:cNvPr>
            <p:cNvSpPr/>
            <p:nvPr/>
          </p:nvSpPr>
          <p:spPr bwMode="blackGray">
            <a:xfrm>
              <a:off x="3071583" y="0"/>
              <a:ext cx="339451" cy="6858000"/>
            </a:xfrm>
            <a:custGeom>
              <a:avLst/>
              <a:gdLst>
                <a:gd name="connsiteX0" fmla="*/ 0 w 339451"/>
                <a:gd name="connsiteY0" fmla="*/ 0 h 6858000"/>
                <a:gd name="connsiteX1" fmla="*/ 339451 w 339451"/>
                <a:gd name="connsiteY1" fmla="*/ 0 h 6858000"/>
                <a:gd name="connsiteX2" fmla="*/ 339451 w 339451"/>
                <a:gd name="connsiteY2" fmla="*/ 6858000 h 6858000"/>
                <a:gd name="connsiteX3" fmla="*/ 0 w 339451"/>
                <a:gd name="connsiteY3" fmla="*/ 6858000 h 6858000"/>
                <a:gd name="connsiteX4" fmla="*/ 0 w 339451"/>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9451" h="6858000">
                  <a:moveTo>
                    <a:pt x="0" y="0"/>
                  </a:moveTo>
                  <a:lnTo>
                    <a:pt x="339451" y="0"/>
                  </a:lnTo>
                  <a:lnTo>
                    <a:pt x="339451" y="6858000"/>
                  </a:lnTo>
                  <a:lnTo>
                    <a:pt x="0" y="6858000"/>
                  </a:lnTo>
                  <a:lnTo>
                    <a:pt x="0" y="0"/>
                  </a:lnTo>
                  <a:close/>
                </a:path>
              </a:pathLst>
            </a:custGeom>
            <a:solidFill>
              <a:srgbClr val="FF00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992" dirty="0">
                <a:solidFill>
                  <a:schemeClr val="tx1"/>
                </a:solidFill>
                <a:latin typeface="+mn-lt"/>
              </a:endParaRPr>
            </a:p>
          </p:txBody>
        </p:sp>
        <p:sp>
          <p:nvSpPr>
            <p:cNvPr id="72" name="Freeform: Shape 71">
              <a:extLst>
                <a:ext uri="{FF2B5EF4-FFF2-40B4-BE49-F238E27FC236}">
                  <a16:creationId xmlns:a16="http://schemas.microsoft.com/office/drawing/2014/main" id="{05DE51E3-D897-4994-9418-E8C2DE782A3A}"/>
                </a:ext>
              </a:extLst>
            </p:cNvPr>
            <p:cNvSpPr/>
            <p:nvPr/>
          </p:nvSpPr>
          <p:spPr bwMode="blackGray">
            <a:xfrm>
              <a:off x="4023681" y="0"/>
              <a:ext cx="339450" cy="6858000"/>
            </a:xfrm>
            <a:custGeom>
              <a:avLst/>
              <a:gdLst>
                <a:gd name="connsiteX0" fmla="*/ 0 w 339450"/>
                <a:gd name="connsiteY0" fmla="*/ 0 h 6858000"/>
                <a:gd name="connsiteX1" fmla="*/ 339450 w 339450"/>
                <a:gd name="connsiteY1" fmla="*/ 0 h 6858000"/>
                <a:gd name="connsiteX2" fmla="*/ 339450 w 339450"/>
                <a:gd name="connsiteY2" fmla="*/ 6858000 h 6858000"/>
                <a:gd name="connsiteX3" fmla="*/ 0 w 339450"/>
                <a:gd name="connsiteY3" fmla="*/ 6858000 h 6858000"/>
                <a:gd name="connsiteX4" fmla="*/ 0 w 339450"/>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9450" h="6858000">
                  <a:moveTo>
                    <a:pt x="0" y="0"/>
                  </a:moveTo>
                  <a:lnTo>
                    <a:pt x="339450" y="0"/>
                  </a:lnTo>
                  <a:lnTo>
                    <a:pt x="339450" y="6858000"/>
                  </a:lnTo>
                  <a:lnTo>
                    <a:pt x="0" y="6858000"/>
                  </a:lnTo>
                  <a:lnTo>
                    <a:pt x="0" y="0"/>
                  </a:lnTo>
                  <a:close/>
                </a:path>
              </a:pathLst>
            </a:custGeom>
            <a:solidFill>
              <a:srgbClr val="FF00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992" dirty="0">
                <a:solidFill>
                  <a:schemeClr val="tx1"/>
                </a:solidFill>
                <a:latin typeface="+mn-lt"/>
              </a:endParaRPr>
            </a:p>
          </p:txBody>
        </p:sp>
        <p:sp>
          <p:nvSpPr>
            <p:cNvPr id="73" name="Freeform: Shape 72">
              <a:extLst>
                <a:ext uri="{FF2B5EF4-FFF2-40B4-BE49-F238E27FC236}">
                  <a16:creationId xmlns:a16="http://schemas.microsoft.com/office/drawing/2014/main" id="{7D9B6F9F-FA16-4594-8B72-43FF5F17F7FC}"/>
                </a:ext>
              </a:extLst>
            </p:cNvPr>
            <p:cNvSpPr/>
            <p:nvPr/>
          </p:nvSpPr>
          <p:spPr bwMode="blackGray">
            <a:xfrm>
              <a:off x="4975780" y="0"/>
              <a:ext cx="339451" cy="6858000"/>
            </a:xfrm>
            <a:custGeom>
              <a:avLst/>
              <a:gdLst>
                <a:gd name="connsiteX0" fmla="*/ 0 w 339451"/>
                <a:gd name="connsiteY0" fmla="*/ 0 h 6858000"/>
                <a:gd name="connsiteX1" fmla="*/ 339451 w 339451"/>
                <a:gd name="connsiteY1" fmla="*/ 0 h 6858000"/>
                <a:gd name="connsiteX2" fmla="*/ 339451 w 339451"/>
                <a:gd name="connsiteY2" fmla="*/ 6858000 h 6858000"/>
                <a:gd name="connsiteX3" fmla="*/ 0 w 339451"/>
                <a:gd name="connsiteY3" fmla="*/ 6858000 h 6858000"/>
                <a:gd name="connsiteX4" fmla="*/ 0 w 339451"/>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9451" h="6858000">
                  <a:moveTo>
                    <a:pt x="0" y="0"/>
                  </a:moveTo>
                  <a:lnTo>
                    <a:pt x="339451" y="0"/>
                  </a:lnTo>
                  <a:lnTo>
                    <a:pt x="339451" y="6858000"/>
                  </a:lnTo>
                  <a:lnTo>
                    <a:pt x="0" y="6858000"/>
                  </a:lnTo>
                  <a:lnTo>
                    <a:pt x="0" y="0"/>
                  </a:lnTo>
                  <a:close/>
                </a:path>
              </a:pathLst>
            </a:custGeom>
            <a:solidFill>
              <a:srgbClr val="FF00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992" dirty="0">
                <a:solidFill>
                  <a:schemeClr val="tx1"/>
                </a:solidFill>
                <a:latin typeface="+mn-lt"/>
              </a:endParaRPr>
            </a:p>
          </p:txBody>
        </p:sp>
        <p:sp>
          <p:nvSpPr>
            <p:cNvPr id="74" name="Freeform: Shape 73">
              <a:extLst>
                <a:ext uri="{FF2B5EF4-FFF2-40B4-BE49-F238E27FC236}">
                  <a16:creationId xmlns:a16="http://schemas.microsoft.com/office/drawing/2014/main" id="{B21EA58F-1F84-493C-ACF6-F9FACAF48256}"/>
                </a:ext>
              </a:extLst>
            </p:cNvPr>
            <p:cNvSpPr/>
            <p:nvPr/>
          </p:nvSpPr>
          <p:spPr bwMode="blackGray">
            <a:xfrm>
              <a:off x="5927879" y="0"/>
              <a:ext cx="339451" cy="6858000"/>
            </a:xfrm>
            <a:custGeom>
              <a:avLst/>
              <a:gdLst>
                <a:gd name="connsiteX0" fmla="*/ 0 w 339451"/>
                <a:gd name="connsiteY0" fmla="*/ 0 h 6858000"/>
                <a:gd name="connsiteX1" fmla="*/ 339451 w 339451"/>
                <a:gd name="connsiteY1" fmla="*/ 0 h 6858000"/>
                <a:gd name="connsiteX2" fmla="*/ 339451 w 339451"/>
                <a:gd name="connsiteY2" fmla="*/ 6858000 h 6858000"/>
                <a:gd name="connsiteX3" fmla="*/ 0 w 339451"/>
                <a:gd name="connsiteY3" fmla="*/ 6858000 h 6858000"/>
                <a:gd name="connsiteX4" fmla="*/ 0 w 339451"/>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9451" h="6858000">
                  <a:moveTo>
                    <a:pt x="0" y="0"/>
                  </a:moveTo>
                  <a:lnTo>
                    <a:pt x="339451" y="0"/>
                  </a:lnTo>
                  <a:lnTo>
                    <a:pt x="339451" y="6858000"/>
                  </a:lnTo>
                  <a:lnTo>
                    <a:pt x="0" y="6858000"/>
                  </a:lnTo>
                  <a:lnTo>
                    <a:pt x="0" y="0"/>
                  </a:lnTo>
                  <a:close/>
                </a:path>
              </a:pathLst>
            </a:custGeom>
            <a:solidFill>
              <a:srgbClr val="FF00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992" dirty="0">
                <a:solidFill>
                  <a:schemeClr val="tx1"/>
                </a:solidFill>
                <a:latin typeface="+mn-lt"/>
              </a:endParaRPr>
            </a:p>
          </p:txBody>
        </p:sp>
        <p:sp>
          <p:nvSpPr>
            <p:cNvPr id="75" name="Freeform: Shape 74">
              <a:extLst>
                <a:ext uri="{FF2B5EF4-FFF2-40B4-BE49-F238E27FC236}">
                  <a16:creationId xmlns:a16="http://schemas.microsoft.com/office/drawing/2014/main" id="{208E60CB-D491-446F-999C-C54AA89B3EC2}"/>
                </a:ext>
              </a:extLst>
            </p:cNvPr>
            <p:cNvSpPr/>
            <p:nvPr/>
          </p:nvSpPr>
          <p:spPr bwMode="blackGray">
            <a:xfrm>
              <a:off x="6879978" y="0"/>
              <a:ext cx="339451" cy="6858000"/>
            </a:xfrm>
            <a:custGeom>
              <a:avLst/>
              <a:gdLst>
                <a:gd name="connsiteX0" fmla="*/ 0 w 339451"/>
                <a:gd name="connsiteY0" fmla="*/ 0 h 6858000"/>
                <a:gd name="connsiteX1" fmla="*/ 339451 w 339451"/>
                <a:gd name="connsiteY1" fmla="*/ 0 h 6858000"/>
                <a:gd name="connsiteX2" fmla="*/ 339451 w 339451"/>
                <a:gd name="connsiteY2" fmla="*/ 6858000 h 6858000"/>
                <a:gd name="connsiteX3" fmla="*/ 0 w 339451"/>
                <a:gd name="connsiteY3" fmla="*/ 6858000 h 6858000"/>
                <a:gd name="connsiteX4" fmla="*/ 0 w 339451"/>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9451" h="6858000">
                  <a:moveTo>
                    <a:pt x="0" y="0"/>
                  </a:moveTo>
                  <a:lnTo>
                    <a:pt x="339451" y="0"/>
                  </a:lnTo>
                  <a:lnTo>
                    <a:pt x="339451" y="6858000"/>
                  </a:lnTo>
                  <a:lnTo>
                    <a:pt x="0" y="6858000"/>
                  </a:lnTo>
                  <a:lnTo>
                    <a:pt x="0" y="0"/>
                  </a:lnTo>
                  <a:close/>
                </a:path>
              </a:pathLst>
            </a:custGeom>
            <a:solidFill>
              <a:srgbClr val="FF00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992" dirty="0">
                <a:solidFill>
                  <a:schemeClr val="tx1"/>
                </a:solidFill>
                <a:latin typeface="+mn-lt"/>
              </a:endParaRPr>
            </a:p>
          </p:txBody>
        </p:sp>
        <p:sp>
          <p:nvSpPr>
            <p:cNvPr id="76" name="Freeform: Shape 75">
              <a:extLst>
                <a:ext uri="{FF2B5EF4-FFF2-40B4-BE49-F238E27FC236}">
                  <a16:creationId xmlns:a16="http://schemas.microsoft.com/office/drawing/2014/main" id="{1A798CCB-595D-477E-BB68-277026AE1F58}"/>
                </a:ext>
              </a:extLst>
            </p:cNvPr>
            <p:cNvSpPr/>
            <p:nvPr/>
          </p:nvSpPr>
          <p:spPr bwMode="blackGray">
            <a:xfrm>
              <a:off x="7832077" y="0"/>
              <a:ext cx="339451" cy="6858000"/>
            </a:xfrm>
            <a:custGeom>
              <a:avLst/>
              <a:gdLst>
                <a:gd name="connsiteX0" fmla="*/ 0 w 339451"/>
                <a:gd name="connsiteY0" fmla="*/ 0 h 6858000"/>
                <a:gd name="connsiteX1" fmla="*/ 339451 w 339451"/>
                <a:gd name="connsiteY1" fmla="*/ 0 h 6858000"/>
                <a:gd name="connsiteX2" fmla="*/ 339451 w 339451"/>
                <a:gd name="connsiteY2" fmla="*/ 6858000 h 6858000"/>
                <a:gd name="connsiteX3" fmla="*/ 0 w 339451"/>
                <a:gd name="connsiteY3" fmla="*/ 6858000 h 6858000"/>
                <a:gd name="connsiteX4" fmla="*/ 0 w 339451"/>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9451" h="6858000">
                  <a:moveTo>
                    <a:pt x="0" y="0"/>
                  </a:moveTo>
                  <a:lnTo>
                    <a:pt x="339451" y="0"/>
                  </a:lnTo>
                  <a:lnTo>
                    <a:pt x="339451" y="6858000"/>
                  </a:lnTo>
                  <a:lnTo>
                    <a:pt x="0" y="6858000"/>
                  </a:lnTo>
                  <a:lnTo>
                    <a:pt x="0" y="0"/>
                  </a:lnTo>
                  <a:close/>
                </a:path>
              </a:pathLst>
            </a:custGeom>
            <a:solidFill>
              <a:srgbClr val="FF00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992" dirty="0">
                <a:solidFill>
                  <a:schemeClr val="tx1"/>
                </a:solidFill>
                <a:latin typeface="+mn-lt"/>
              </a:endParaRPr>
            </a:p>
          </p:txBody>
        </p:sp>
        <p:sp>
          <p:nvSpPr>
            <p:cNvPr id="77" name="Freeform: Shape 76">
              <a:extLst>
                <a:ext uri="{FF2B5EF4-FFF2-40B4-BE49-F238E27FC236}">
                  <a16:creationId xmlns:a16="http://schemas.microsoft.com/office/drawing/2014/main" id="{EDE4A3B3-1B25-4F73-AFB0-BC5117472C58}"/>
                </a:ext>
              </a:extLst>
            </p:cNvPr>
            <p:cNvSpPr/>
            <p:nvPr/>
          </p:nvSpPr>
          <p:spPr bwMode="blackGray">
            <a:xfrm>
              <a:off x="8784176" y="0"/>
              <a:ext cx="339451" cy="6858000"/>
            </a:xfrm>
            <a:custGeom>
              <a:avLst/>
              <a:gdLst>
                <a:gd name="connsiteX0" fmla="*/ 0 w 339451"/>
                <a:gd name="connsiteY0" fmla="*/ 0 h 6858000"/>
                <a:gd name="connsiteX1" fmla="*/ 339451 w 339451"/>
                <a:gd name="connsiteY1" fmla="*/ 0 h 6858000"/>
                <a:gd name="connsiteX2" fmla="*/ 339451 w 339451"/>
                <a:gd name="connsiteY2" fmla="*/ 6858000 h 6858000"/>
                <a:gd name="connsiteX3" fmla="*/ 0 w 339451"/>
                <a:gd name="connsiteY3" fmla="*/ 6858000 h 6858000"/>
                <a:gd name="connsiteX4" fmla="*/ 0 w 339451"/>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9451" h="6858000">
                  <a:moveTo>
                    <a:pt x="0" y="0"/>
                  </a:moveTo>
                  <a:lnTo>
                    <a:pt x="339451" y="0"/>
                  </a:lnTo>
                  <a:lnTo>
                    <a:pt x="339451" y="6858000"/>
                  </a:lnTo>
                  <a:lnTo>
                    <a:pt x="0" y="6858000"/>
                  </a:lnTo>
                  <a:lnTo>
                    <a:pt x="0" y="0"/>
                  </a:lnTo>
                  <a:close/>
                </a:path>
              </a:pathLst>
            </a:custGeom>
            <a:solidFill>
              <a:srgbClr val="FF00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992" dirty="0">
                <a:solidFill>
                  <a:schemeClr val="tx1"/>
                </a:solidFill>
                <a:latin typeface="+mn-lt"/>
              </a:endParaRPr>
            </a:p>
          </p:txBody>
        </p:sp>
        <p:sp>
          <p:nvSpPr>
            <p:cNvPr id="78" name="Freeform: Shape 77">
              <a:extLst>
                <a:ext uri="{FF2B5EF4-FFF2-40B4-BE49-F238E27FC236}">
                  <a16:creationId xmlns:a16="http://schemas.microsoft.com/office/drawing/2014/main" id="{BB244C56-8768-49BE-9C5F-39DC27091866}"/>
                </a:ext>
              </a:extLst>
            </p:cNvPr>
            <p:cNvSpPr/>
            <p:nvPr/>
          </p:nvSpPr>
          <p:spPr bwMode="blackGray">
            <a:xfrm>
              <a:off x="9736274" y="0"/>
              <a:ext cx="339450" cy="6858000"/>
            </a:xfrm>
            <a:custGeom>
              <a:avLst/>
              <a:gdLst>
                <a:gd name="connsiteX0" fmla="*/ 0 w 339450"/>
                <a:gd name="connsiteY0" fmla="*/ 0 h 6858000"/>
                <a:gd name="connsiteX1" fmla="*/ 339450 w 339450"/>
                <a:gd name="connsiteY1" fmla="*/ 0 h 6858000"/>
                <a:gd name="connsiteX2" fmla="*/ 339450 w 339450"/>
                <a:gd name="connsiteY2" fmla="*/ 6858000 h 6858000"/>
                <a:gd name="connsiteX3" fmla="*/ 0 w 339450"/>
                <a:gd name="connsiteY3" fmla="*/ 6858000 h 6858000"/>
                <a:gd name="connsiteX4" fmla="*/ 0 w 339450"/>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9450" h="6858000">
                  <a:moveTo>
                    <a:pt x="0" y="0"/>
                  </a:moveTo>
                  <a:lnTo>
                    <a:pt x="339450" y="0"/>
                  </a:lnTo>
                  <a:lnTo>
                    <a:pt x="339450" y="6858000"/>
                  </a:lnTo>
                  <a:lnTo>
                    <a:pt x="0" y="6858000"/>
                  </a:lnTo>
                  <a:lnTo>
                    <a:pt x="0" y="0"/>
                  </a:lnTo>
                  <a:close/>
                </a:path>
              </a:pathLst>
            </a:custGeom>
            <a:solidFill>
              <a:srgbClr val="FF00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992" dirty="0">
                <a:solidFill>
                  <a:schemeClr val="tx1"/>
                </a:solidFill>
                <a:latin typeface="+mn-lt"/>
              </a:endParaRPr>
            </a:p>
          </p:txBody>
        </p:sp>
        <p:sp>
          <p:nvSpPr>
            <p:cNvPr id="79" name="Freeform: Shape 78">
              <a:extLst>
                <a:ext uri="{FF2B5EF4-FFF2-40B4-BE49-F238E27FC236}">
                  <a16:creationId xmlns:a16="http://schemas.microsoft.com/office/drawing/2014/main" id="{FF016B4B-663C-4A99-BA16-526587A98E3A}"/>
                </a:ext>
              </a:extLst>
            </p:cNvPr>
            <p:cNvSpPr/>
            <p:nvPr/>
          </p:nvSpPr>
          <p:spPr bwMode="blackGray">
            <a:xfrm>
              <a:off x="10688372" y="0"/>
              <a:ext cx="336244" cy="6858000"/>
            </a:xfrm>
            <a:custGeom>
              <a:avLst/>
              <a:gdLst>
                <a:gd name="connsiteX0" fmla="*/ 0 w 336244"/>
                <a:gd name="connsiteY0" fmla="*/ 0 h 6858000"/>
                <a:gd name="connsiteX1" fmla="*/ 336244 w 336244"/>
                <a:gd name="connsiteY1" fmla="*/ 0 h 6858000"/>
                <a:gd name="connsiteX2" fmla="*/ 336244 w 336244"/>
                <a:gd name="connsiteY2" fmla="*/ 6858000 h 6858000"/>
                <a:gd name="connsiteX3" fmla="*/ 0 w 336244"/>
                <a:gd name="connsiteY3" fmla="*/ 6858000 h 6858000"/>
                <a:gd name="connsiteX4" fmla="*/ 0 w 336244"/>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6244" h="6858000">
                  <a:moveTo>
                    <a:pt x="0" y="0"/>
                  </a:moveTo>
                  <a:lnTo>
                    <a:pt x="336244" y="0"/>
                  </a:lnTo>
                  <a:lnTo>
                    <a:pt x="336244" y="6858000"/>
                  </a:lnTo>
                  <a:lnTo>
                    <a:pt x="0" y="6858000"/>
                  </a:lnTo>
                  <a:lnTo>
                    <a:pt x="0" y="0"/>
                  </a:lnTo>
                  <a:close/>
                </a:path>
              </a:pathLst>
            </a:custGeom>
            <a:solidFill>
              <a:srgbClr val="FF00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992" dirty="0">
                <a:solidFill>
                  <a:schemeClr val="tx1"/>
                </a:solidFill>
                <a:latin typeface="+mn-lt"/>
              </a:endParaRPr>
            </a:p>
          </p:txBody>
        </p:sp>
        <p:sp>
          <p:nvSpPr>
            <p:cNvPr id="80" name="Freeform: Shape 79">
              <a:extLst>
                <a:ext uri="{FF2B5EF4-FFF2-40B4-BE49-F238E27FC236}">
                  <a16:creationId xmlns:a16="http://schemas.microsoft.com/office/drawing/2014/main" id="{E0EE0782-4BFF-4C76-83A4-65CB2A78CF86}"/>
                </a:ext>
              </a:extLst>
            </p:cNvPr>
            <p:cNvSpPr/>
            <p:nvPr/>
          </p:nvSpPr>
          <p:spPr bwMode="blackGray">
            <a:xfrm>
              <a:off x="11637264" y="0"/>
              <a:ext cx="553212" cy="6858000"/>
            </a:xfrm>
            <a:custGeom>
              <a:avLst/>
              <a:gdLst>
                <a:gd name="connsiteX0" fmla="*/ 0 w 553212"/>
                <a:gd name="connsiteY0" fmla="*/ 0 h 6858000"/>
                <a:gd name="connsiteX1" fmla="*/ 553212 w 553212"/>
                <a:gd name="connsiteY1" fmla="*/ 0 h 6858000"/>
                <a:gd name="connsiteX2" fmla="*/ 553212 w 553212"/>
                <a:gd name="connsiteY2" fmla="*/ 6858000 h 6858000"/>
                <a:gd name="connsiteX3" fmla="*/ 0 w 553212"/>
                <a:gd name="connsiteY3" fmla="*/ 6858000 h 6858000"/>
                <a:gd name="connsiteX4" fmla="*/ 0 w 553212"/>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53212" h="6858000">
                  <a:moveTo>
                    <a:pt x="0" y="0"/>
                  </a:moveTo>
                  <a:lnTo>
                    <a:pt x="553212" y="0"/>
                  </a:lnTo>
                  <a:lnTo>
                    <a:pt x="553212" y="6858000"/>
                  </a:lnTo>
                  <a:lnTo>
                    <a:pt x="0" y="6858000"/>
                  </a:lnTo>
                  <a:lnTo>
                    <a:pt x="0" y="0"/>
                  </a:lnTo>
                  <a:close/>
                </a:path>
              </a:pathLst>
            </a:custGeom>
            <a:solidFill>
              <a:srgbClr val="FF00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992" dirty="0">
                <a:solidFill>
                  <a:schemeClr val="tx1"/>
                </a:solidFill>
                <a:latin typeface="+mn-lt"/>
              </a:endParaRPr>
            </a:p>
          </p:txBody>
        </p:sp>
        <p:sp>
          <p:nvSpPr>
            <p:cNvPr id="81" name="Freeform: Shape 80">
              <a:extLst>
                <a:ext uri="{FF2B5EF4-FFF2-40B4-BE49-F238E27FC236}">
                  <a16:creationId xmlns:a16="http://schemas.microsoft.com/office/drawing/2014/main" id="{5922C003-5270-4D9A-ADCB-FBD0BCF17B75}"/>
                </a:ext>
              </a:extLst>
            </p:cNvPr>
            <p:cNvSpPr/>
            <p:nvPr/>
          </p:nvSpPr>
          <p:spPr bwMode="blackGray">
            <a:xfrm>
              <a:off x="7219428" y="0"/>
              <a:ext cx="609448" cy="6858000"/>
            </a:xfrm>
            <a:custGeom>
              <a:avLst/>
              <a:gdLst>
                <a:gd name="connsiteX0" fmla="*/ 0 w 609448"/>
                <a:gd name="connsiteY0" fmla="*/ 0 h 6858000"/>
                <a:gd name="connsiteX1" fmla="*/ 609448 w 609448"/>
                <a:gd name="connsiteY1" fmla="*/ 0 h 6858000"/>
                <a:gd name="connsiteX2" fmla="*/ 609448 w 609448"/>
                <a:gd name="connsiteY2" fmla="*/ 6858000 h 6858000"/>
                <a:gd name="connsiteX3" fmla="*/ 0 w 609448"/>
                <a:gd name="connsiteY3" fmla="*/ 6858000 h 6858000"/>
                <a:gd name="connsiteX4" fmla="*/ 0 w 609448"/>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448" h="6858000">
                  <a:moveTo>
                    <a:pt x="0" y="0"/>
                  </a:moveTo>
                  <a:lnTo>
                    <a:pt x="609448" y="0"/>
                  </a:lnTo>
                  <a:lnTo>
                    <a:pt x="609448" y="6858000"/>
                  </a:lnTo>
                  <a:lnTo>
                    <a:pt x="0" y="6858000"/>
                  </a:lnTo>
                  <a:lnTo>
                    <a:pt x="0" y="0"/>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992" dirty="0">
                <a:solidFill>
                  <a:schemeClr val="tx1"/>
                </a:solidFill>
                <a:latin typeface="+mn-lt"/>
              </a:endParaRPr>
            </a:p>
          </p:txBody>
        </p:sp>
        <p:sp>
          <p:nvSpPr>
            <p:cNvPr id="82" name="Freeform: Shape 81">
              <a:extLst>
                <a:ext uri="{FF2B5EF4-FFF2-40B4-BE49-F238E27FC236}">
                  <a16:creationId xmlns:a16="http://schemas.microsoft.com/office/drawing/2014/main" id="{6D711215-3D48-4B08-99DB-BE3939FDAC79}"/>
                </a:ext>
              </a:extLst>
            </p:cNvPr>
            <p:cNvSpPr/>
            <p:nvPr userDrawn="1"/>
          </p:nvSpPr>
          <p:spPr bwMode="blackGray">
            <a:xfrm>
              <a:off x="1506835" y="0"/>
              <a:ext cx="609448" cy="6858000"/>
            </a:xfrm>
            <a:custGeom>
              <a:avLst/>
              <a:gdLst>
                <a:gd name="connsiteX0" fmla="*/ 0 w 609448"/>
                <a:gd name="connsiteY0" fmla="*/ 0 h 6858000"/>
                <a:gd name="connsiteX1" fmla="*/ 609448 w 609448"/>
                <a:gd name="connsiteY1" fmla="*/ 0 h 6858000"/>
                <a:gd name="connsiteX2" fmla="*/ 609448 w 609448"/>
                <a:gd name="connsiteY2" fmla="*/ 6858000 h 6858000"/>
                <a:gd name="connsiteX3" fmla="*/ 0 w 609448"/>
                <a:gd name="connsiteY3" fmla="*/ 6858000 h 6858000"/>
                <a:gd name="connsiteX4" fmla="*/ 0 w 609448"/>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448" h="6858000">
                  <a:moveTo>
                    <a:pt x="0" y="0"/>
                  </a:moveTo>
                  <a:lnTo>
                    <a:pt x="609448" y="0"/>
                  </a:lnTo>
                  <a:lnTo>
                    <a:pt x="609448" y="6858000"/>
                  </a:lnTo>
                  <a:lnTo>
                    <a:pt x="0" y="6858000"/>
                  </a:lnTo>
                  <a:lnTo>
                    <a:pt x="0" y="0"/>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992" dirty="0">
                <a:solidFill>
                  <a:schemeClr val="tx1"/>
                </a:solidFill>
                <a:latin typeface="+mn-lt"/>
              </a:endParaRPr>
            </a:p>
          </p:txBody>
        </p:sp>
        <p:sp>
          <p:nvSpPr>
            <p:cNvPr id="83" name="Freeform: Shape 82">
              <a:extLst>
                <a:ext uri="{FF2B5EF4-FFF2-40B4-BE49-F238E27FC236}">
                  <a16:creationId xmlns:a16="http://schemas.microsoft.com/office/drawing/2014/main" id="{9DDFDFFA-F184-43C9-870C-DCF3B877593B}"/>
                </a:ext>
              </a:extLst>
            </p:cNvPr>
            <p:cNvSpPr/>
            <p:nvPr userDrawn="1"/>
          </p:nvSpPr>
          <p:spPr bwMode="blackGray">
            <a:xfrm>
              <a:off x="2458934" y="0"/>
              <a:ext cx="609448" cy="6858000"/>
            </a:xfrm>
            <a:custGeom>
              <a:avLst/>
              <a:gdLst>
                <a:gd name="connsiteX0" fmla="*/ 0 w 609448"/>
                <a:gd name="connsiteY0" fmla="*/ 0 h 6858000"/>
                <a:gd name="connsiteX1" fmla="*/ 609448 w 609448"/>
                <a:gd name="connsiteY1" fmla="*/ 0 h 6858000"/>
                <a:gd name="connsiteX2" fmla="*/ 609448 w 609448"/>
                <a:gd name="connsiteY2" fmla="*/ 6858000 h 6858000"/>
                <a:gd name="connsiteX3" fmla="*/ 0 w 609448"/>
                <a:gd name="connsiteY3" fmla="*/ 6858000 h 6858000"/>
                <a:gd name="connsiteX4" fmla="*/ 0 w 609448"/>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448" h="6858000">
                  <a:moveTo>
                    <a:pt x="0" y="0"/>
                  </a:moveTo>
                  <a:lnTo>
                    <a:pt x="609448" y="0"/>
                  </a:lnTo>
                  <a:lnTo>
                    <a:pt x="609448" y="6858000"/>
                  </a:lnTo>
                  <a:lnTo>
                    <a:pt x="0" y="6858000"/>
                  </a:lnTo>
                  <a:lnTo>
                    <a:pt x="0" y="0"/>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992" dirty="0">
                <a:solidFill>
                  <a:schemeClr val="tx1"/>
                </a:solidFill>
                <a:latin typeface="+mn-lt"/>
              </a:endParaRPr>
            </a:p>
          </p:txBody>
        </p:sp>
        <p:sp>
          <p:nvSpPr>
            <p:cNvPr id="84" name="Freeform: Shape 83">
              <a:extLst>
                <a:ext uri="{FF2B5EF4-FFF2-40B4-BE49-F238E27FC236}">
                  <a16:creationId xmlns:a16="http://schemas.microsoft.com/office/drawing/2014/main" id="{A7AD2D58-EC85-4919-86F2-00E85F906876}"/>
                </a:ext>
              </a:extLst>
            </p:cNvPr>
            <p:cNvSpPr/>
            <p:nvPr userDrawn="1"/>
          </p:nvSpPr>
          <p:spPr bwMode="blackGray">
            <a:xfrm>
              <a:off x="3411033" y="0"/>
              <a:ext cx="609448" cy="6858000"/>
            </a:xfrm>
            <a:custGeom>
              <a:avLst/>
              <a:gdLst>
                <a:gd name="connsiteX0" fmla="*/ 0 w 609448"/>
                <a:gd name="connsiteY0" fmla="*/ 0 h 6858000"/>
                <a:gd name="connsiteX1" fmla="*/ 609448 w 609448"/>
                <a:gd name="connsiteY1" fmla="*/ 0 h 6858000"/>
                <a:gd name="connsiteX2" fmla="*/ 609448 w 609448"/>
                <a:gd name="connsiteY2" fmla="*/ 6858000 h 6858000"/>
                <a:gd name="connsiteX3" fmla="*/ 0 w 609448"/>
                <a:gd name="connsiteY3" fmla="*/ 6858000 h 6858000"/>
                <a:gd name="connsiteX4" fmla="*/ 0 w 609448"/>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448" h="6858000">
                  <a:moveTo>
                    <a:pt x="0" y="0"/>
                  </a:moveTo>
                  <a:lnTo>
                    <a:pt x="609448" y="0"/>
                  </a:lnTo>
                  <a:lnTo>
                    <a:pt x="609448" y="6858000"/>
                  </a:lnTo>
                  <a:lnTo>
                    <a:pt x="0" y="6858000"/>
                  </a:lnTo>
                  <a:lnTo>
                    <a:pt x="0" y="0"/>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992" dirty="0">
                <a:solidFill>
                  <a:schemeClr val="tx1"/>
                </a:solidFill>
                <a:latin typeface="+mn-lt"/>
              </a:endParaRPr>
            </a:p>
          </p:txBody>
        </p:sp>
        <p:sp>
          <p:nvSpPr>
            <p:cNvPr id="85" name="Freeform: Shape 84">
              <a:extLst>
                <a:ext uri="{FF2B5EF4-FFF2-40B4-BE49-F238E27FC236}">
                  <a16:creationId xmlns:a16="http://schemas.microsoft.com/office/drawing/2014/main" id="{01CF21A7-4535-4C57-8143-169D224ADC39}"/>
                </a:ext>
              </a:extLst>
            </p:cNvPr>
            <p:cNvSpPr/>
            <p:nvPr userDrawn="1"/>
          </p:nvSpPr>
          <p:spPr bwMode="blackGray">
            <a:xfrm>
              <a:off x="4363132" y="0"/>
              <a:ext cx="609447" cy="6858000"/>
            </a:xfrm>
            <a:custGeom>
              <a:avLst/>
              <a:gdLst>
                <a:gd name="connsiteX0" fmla="*/ 0 w 609447"/>
                <a:gd name="connsiteY0" fmla="*/ 0 h 6858000"/>
                <a:gd name="connsiteX1" fmla="*/ 609447 w 609447"/>
                <a:gd name="connsiteY1" fmla="*/ 0 h 6858000"/>
                <a:gd name="connsiteX2" fmla="*/ 609447 w 609447"/>
                <a:gd name="connsiteY2" fmla="*/ 6858000 h 6858000"/>
                <a:gd name="connsiteX3" fmla="*/ 0 w 609447"/>
                <a:gd name="connsiteY3" fmla="*/ 6858000 h 6858000"/>
                <a:gd name="connsiteX4" fmla="*/ 0 w 609447"/>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447" h="6858000">
                  <a:moveTo>
                    <a:pt x="0" y="0"/>
                  </a:moveTo>
                  <a:lnTo>
                    <a:pt x="609447" y="0"/>
                  </a:lnTo>
                  <a:lnTo>
                    <a:pt x="609447" y="6858000"/>
                  </a:lnTo>
                  <a:lnTo>
                    <a:pt x="0" y="6858000"/>
                  </a:lnTo>
                  <a:lnTo>
                    <a:pt x="0" y="0"/>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992" dirty="0">
                <a:solidFill>
                  <a:schemeClr val="tx1"/>
                </a:solidFill>
                <a:latin typeface="+mn-lt"/>
              </a:endParaRPr>
            </a:p>
          </p:txBody>
        </p:sp>
        <p:sp>
          <p:nvSpPr>
            <p:cNvPr id="86" name="Freeform: Shape 85">
              <a:extLst>
                <a:ext uri="{FF2B5EF4-FFF2-40B4-BE49-F238E27FC236}">
                  <a16:creationId xmlns:a16="http://schemas.microsoft.com/office/drawing/2014/main" id="{956F035C-8FDC-45CE-B5B8-F8B4F5ACBC79}"/>
                </a:ext>
              </a:extLst>
            </p:cNvPr>
            <p:cNvSpPr/>
            <p:nvPr userDrawn="1"/>
          </p:nvSpPr>
          <p:spPr bwMode="blackGray">
            <a:xfrm>
              <a:off x="5315230" y="0"/>
              <a:ext cx="609448" cy="6858000"/>
            </a:xfrm>
            <a:custGeom>
              <a:avLst/>
              <a:gdLst>
                <a:gd name="connsiteX0" fmla="*/ 0 w 609448"/>
                <a:gd name="connsiteY0" fmla="*/ 0 h 6858000"/>
                <a:gd name="connsiteX1" fmla="*/ 609448 w 609448"/>
                <a:gd name="connsiteY1" fmla="*/ 0 h 6858000"/>
                <a:gd name="connsiteX2" fmla="*/ 609448 w 609448"/>
                <a:gd name="connsiteY2" fmla="*/ 6858000 h 6858000"/>
                <a:gd name="connsiteX3" fmla="*/ 0 w 609448"/>
                <a:gd name="connsiteY3" fmla="*/ 6858000 h 6858000"/>
                <a:gd name="connsiteX4" fmla="*/ 0 w 609448"/>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448" h="6858000">
                  <a:moveTo>
                    <a:pt x="0" y="0"/>
                  </a:moveTo>
                  <a:lnTo>
                    <a:pt x="609448" y="0"/>
                  </a:lnTo>
                  <a:lnTo>
                    <a:pt x="609448" y="6858000"/>
                  </a:lnTo>
                  <a:lnTo>
                    <a:pt x="0" y="6858000"/>
                  </a:lnTo>
                  <a:lnTo>
                    <a:pt x="0" y="0"/>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992" dirty="0">
                <a:solidFill>
                  <a:schemeClr val="tx1"/>
                </a:solidFill>
                <a:latin typeface="+mn-lt"/>
              </a:endParaRPr>
            </a:p>
          </p:txBody>
        </p:sp>
        <p:sp>
          <p:nvSpPr>
            <p:cNvPr id="87" name="Freeform: Shape 86">
              <a:extLst>
                <a:ext uri="{FF2B5EF4-FFF2-40B4-BE49-F238E27FC236}">
                  <a16:creationId xmlns:a16="http://schemas.microsoft.com/office/drawing/2014/main" id="{D9B234A6-826A-413C-B931-D919E52A0719}"/>
                </a:ext>
              </a:extLst>
            </p:cNvPr>
            <p:cNvSpPr/>
            <p:nvPr userDrawn="1"/>
          </p:nvSpPr>
          <p:spPr bwMode="blackGray">
            <a:xfrm>
              <a:off x="6267329" y="0"/>
              <a:ext cx="609448" cy="6858000"/>
            </a:xfrm>
            <a:custGeom>
              <a:avLst/>
              <a:gdLst>
                <a:gd name="connsiteX0" fmla="*/ 0 w 609448"/>
                <a:gd name="connsiteY0" fmla="*/ 0 h 6858000"/>
                <a:gd name="connsiteX1" fmla="*/ 609448 w 609448"/>
                <a:gd name="connsiteY1" fmla="*/ 0 h 6858000"/>
                <a:gd name="connsiteX2" fmla="*/ 609448 w 609448"/>
                <a:gd name="connsiteY2" fmla="*/ 6858000 h 6858000"/>
                <a:gd name="connsiteX3" fmla="*/ 0 w 609448"/>
                <a:gd name="connsiteY3" fmla="*/ 6858000 h 6858000"/>
                <a:gd name="connsiteX4" fmla="*/ 0 w 609448"/>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448" h="6858000">
                  <a:moveTo>
                    <a:pt x="0" y="0"/>
                  </a:moveTo>
                  <a:lnTo>
                    <a:pt x="609448" y="0"/>
                  </a:lnTo>
                  <a:lnTo>
                    <a:pt x="609448" y="6858000"/>
                  </a:lnTo>
                  <a:lnTo>
                    <a:pt x="0" y="6858000"/>
                  </a:lnTo>
                  <a:lnTo>
                    <a:pt x="0" y="0"/>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992" dirty="0">
                <a:solidFill>
                  <a:schemeClr val="tx1"/>
                </a:solidFill>
                <a:latin typeface="+mn-lt"/>
              </a:endParaRPr>
            </a:p>
          </p:txBody>
        </p:sp>
        <p:sp>
          <p:nvSpPr>
            <p:cNvPr id="88" name="Freeform: Shape 87">
              <a:extLst>
                <a:ext uri="{FF2B5EF4-FFF2-40B4-BE49-F238E27FC236}">
                  <a16:creationId xmlns:a16="http://schemas.microsoft.com/office/drawing/2014/main" id="{E048B2BB-6FFB-4D27-96C7-176E63508A2B}"/>
                </a:ext>
              </a:extLst>
            </p:cNvPr>
            <p:cNvSpPr/>
            <p:nvPr userDrawn="1"/>
          </p:nvSpPr>
          <p:spPr bwMode="blackGray">
            <a:xfrm>
              <a:off x="8171527" y="0"/>
              <a:ext cx="609448" cy="6858000"/>
            </a:xfrm>
            <a:custGeom>
              <a:avLst/>
              <a:gdLst>
                <a:gd name="connsiteX0" fmla="*/ 0 w 609448"/>
                <a:gd name="connsiteY0" fmla="*/ 0 h 6858000"/>
                <a:gd name="connsiteX1" fmla="*/ 609448 w 609448"/>
                <a:gd name="connsiteY1" fmla="*/ 0 h 6858000"/>
                <a:gd name="connsiteX2" fmla="*/ 609448 w 609448"/>
                <a:gd name="connsiteY2" fmla="*/ 6858000 h 6858000"/>
                <a:gd name="connsiteX3" fmla="*/ 0 w 609448"/>
                <a:gd name="connsiteY3" fmla="*/ 6858000 h 6858000"/>
                <a:gd name="connsiteX4" fmla="*/ 0 w 609448"/>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448" h="6858000">
                  <a:moveTo>
                    <a:pt x="0" y="0"/>
                  </a:moveTo>
                  <a:lnTo>
                    <a:pt x="609448" y="0"/>
                  </a:lnTo>
                  <a:lnTo>
                    <a:pt x="609448" y="6858000"/>
                  </a:lnTo>
                  <a:lnTo>
                    <a:pt x="0" y="6858000"/>
                  </a:lnTo>
                  <a:lnTo>
                    <a:pt x="0" y="0"/>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992" dirty="0">
                <a:solidFill>
                  <a:schemeClr val="tx1"/>
                </a:solidFill>
                <a:latin typeface="+mn-lt"/>
              </a:endParaRPr>
            </a:p>
          </p:txBody>
        </p:sp>
        <p:sp>
          <p:nvSpPr>
            <p:cNvPr id="89" name="Freeform: Shape 88">
              <a:extLst>
                <a:ext uri="{FF2B5EF4-FFF2-40B4-BE49-F238E27FC236}">
                  <a16:creationId xmlns:a16="http://schemas.microsoft.com/office/drawing/2014/main" id="{F0F26DA9-CE5E-4276-B142-51E0AFC8EFF3}"/>
                </a:ext>
              </a:extLst>
            </p:cNvPr>
            <p:cNvSpPr/>
            <p:nvPr userDrawn="1"/>
          </p:nvSpPr>
          <p:spPr bwMode="blackGray">
            <a:xfrm>
              <a:off x="9123626" y="0"/>
              <a:ext cx="609448" cy="6858000"/>
            </a:xfrm>
            <a:custGeom>
              <a:avLst/>
              <a:gdLst>
                <a:gd name="connsiteX0" fmla="*/ 0 w 609448"/>
                <a:gd name="connsiteY0" fmla="*/ 0 h 6858000"/>
                <a:gd name="connsiteX1" fmla="*/ 609448 w 609448"/>
                <a:gd name="connsiteY1" fmla="*/ 0 h 6858000"/>
                <a:gd name="connsiteX2" fmla="*/ 609448 w 609448"/>
                <a:gd name="connsiteY2" fmla="*/ 6858000 h 6858000"/>
                <a:gd name="connsiteX3" fmla="*/ 0 w 609448"/>
                <a:gd name="connsiteY3" fmla="*/ 6858000 h 6858000"/>
                <a:gd name="connsiteX4" fmla="*/ 0 w 609448"/>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448" h="6858000">
                  <a:moveTo>
                    <a:pt x="0" y="0"/>
                  </a:moveTo>
                  <a:lnTo>
                    <a:pt x="609448" y="0"/>
                  </a:lnTo>
                  <a:lnTo>
                    <a:pt x="609448" y="6858000"/>
                  </a:lnTo>
                  <a:lnTo>
                    <a:pt x="0" y="6858000"/>
                  </a:lnTo>
                  <a:lnTo>
                    <a:pt x="0" y="0"/>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992" dirty="0">
                <a:solidFill>
                  <a:schemeClr val="tx1"/>
                </a:solidFill>
                <a:latin typeface="+mn-lt"/>
              </a:endParaRPr>
            </a:p>
          </p:txBody>
        </p:sp>
        <p:sp>
          <p:nvSpPr>
            <p:cNvPr id="90" name="Freeform: Shape 89">
              <a:extLst>
                <a:ext uri="{FF2B5EF4-FFF2-40B4-BE49-F238E27FC236}">
                  <a16:creationId xmlns:a16="http://schemas.microsoft.com/office/drawing/2014/main" id="{DEC25358-B7B6-4891-97D2-1B131FD58253}"/>
                </a:ext>
              </a:extLst>
            </p:cNvPr>
            <p:cNvSpPr/>
            <p:nvPr userDrawn="1"/>
          </p:nvSpPr>
          <p:spPr bwMode="blackGray">
            <a:xfrm>
              <a:off x="10075725" y="0"/>
              <a:ext cx="609447" cy="6858000"/>
            </a:xfrm>
            <a:custGeom>
              <a:avLst/>
              <a:gdLst>
                <a:gd name="connsiteX0" fmla="*/ 0 w 609447"/>
                <a:gd name="connsiteY0" fmla="*/ 0 h 6858000"/>
                <a:gd name="connsiteX1" fmla="*/ 609447 w 609447"/>
                <a:gd name="connsiteY1" fmla="*/ 0 h 6858000"/>
                <a:gd name="connsiteX2" fmla="*/ 609447 w 609447"/>
                <a:gd name="connsiteY2" fmla="*/ 6858000 h 6858000"/>
                <a:gd name="connsiteX3" fmla="*/ 0 w 609447"/>
                <a:gd name="connsiteY3" fmla="*/ 6858000 h 6858000"/>
                <a:gd name="connsiteX4" fmla="*/ 0 w 609447"/>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447" h="6858000">
                  <a:moveTo>
                    <a:pt x="0" y="0"/>
                  </a:moveTo>
                  <a:lnTo>
                    <a:pt x="609447" y="0"/>
                  </a:lnTo>
                  <a:lnTo>
                    <a:pt x="609447" y="6858000"/>
                  </a:lnTo>
                  <a:lnTo>
                    <a:pt x="0" y="6858000"/>
                  </a:lnTo>
                  <a:lnTo>
                    <a:pt x="0" y="0"/>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992" dirty="0">
                <a:solidFill>
                  <a:schemeClr val="tx1"/>
                </a:solidFill>
                <a:latin typeface="+mn-lt"/>
              </a:endParaRPr>
            </a:p>
          </p:txBody>
        </p:sp>
        <p:sp>
          <p:nvSpPr>
            <p:cNvPr id="91" name="Freeform: Shape 90">
              <a:extLst>
                <a:ext uri="{FF2B5EF4-FFF2-40B4-BE49-F238E27FC236}">
                  <a16:creationId xmlns:a16="http://schemas.microsoft.com/office/drawing/2014/main" id="{0F1D4F54-A5B6-4B8F-BA1C-9796B50D71E8}"/>
                </a:ext>
              </a:extLst>
            </p:cNvPr>
            <p:cNvSpPr/>
            <p:nvPr userDrawn="1"/>
          </p:nvSpPr>
          <p:spPr bwMode="blackGray">
            <a:xfrm>
              <a:off x="11027826" y="0"/>
              <a:ext cx="609438" cy="6858000"/>
            </a:xfrm>
            <a:custGeom>
              <a:avLst/>
              <a:gdLst>
                <a:gd name="connsiteX0" fmla="*/ 0 w 609438"/>
                <a:gd name="connsiteY0" fmla="*/ 0 h 6858000"/>
                <a:gd name="connsiteX1" fmla="*/ 609438 w 609438"/>
                <a:gd name="connsiteY1" fmla="*/ 0 h 6858000"/>
                <a:gd name="connsiteX2" fmla="*/ 609438 w 609438"/>
                <a:gd name="connsiteY2" fmla="*/ 6858000 h 6858000"/>
                <a:gd name="connsiteX3" fmla="*/ 0 w 609438"/>
                <a:gd name="connsiteY3" fmla="*/ 6858000 h 6858000"/>
                <a:gd name="connsiteX4" fmla="*/ 0 w 609438"/>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438" h="6858000">
                  <a:moveTo>
                    <a:pt x="0" y="0"/>
                  </a:moveTo>
                  <a:lnTo>
                    <a:pt x="609438" y="0"/>
                  </a:lnTo>
                  <a:lnTo>
                    <a:pt x="609438" y="6858000"/>
                  </a:lnTo>
                  <a:lnTo>
                    <a:pt x="0" y="6858000"/>
                  </a:lnTo>
                  <a:lnTo>
                    <a:pt x="0" y="0"/>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992" dirty="0">
                <a:solidFill>
                  <a:schemeClr val="tx1"/>
                </a:solidFill>
                <a:latin typeface="+mn-lt"/>
              </a:endParaRPr>
            </a:p>
          </p:txBody>
        </p:sp>
        <p:sp>
          <p:nvSpPr>
            <p:cNvPr id="92" name="Freeform: Shape 91">
              <a:extLst>
                <a:ext uri="{FF2B5EF4-FFF2-40B4-BE49-F238E27FC236}">
                  <a16:creationId xmlns:a16="http://schemas.microsoft.com/office/drawing/2014/main" id="{D3E1AF58-F8BD-4C35-B17B-FF474AC07207}"/>
                </a:ext>
              </a:extLst>
            </p:cNvPr>
            <p:cNvSpPr/>
            <p:nvPr userDrawn="1"/>
          </p:nvSpPr>
          <p:spPr bwMode="blackGray">
            <a:xfrm>
              <a:off x="554736" y="0"/>
              <a:ext cx="609448" cy="6858000"/>
            </a:xfrm>
            <a:custGeom>
              <a:avLst/>
              <a:gdLst>
                <a:gd name="connsiteX0" fmla="*/ 0 w 609448"/>
                <a:gd name="connsiteY0" fmla="*/ 0 h 6858000"/>
                <a:gd name="connsiteX1" fmla="*/ 609448 w 609448"/>
                <a:gd name="connsiteY1" fmla="*/ 0 h 6858000"/>
                <a:gd name="connsiteX2" fmla="*/ 609448 w 609448"/>
                <a:gd name="connsiteY2" fmla="*/ 6858000 h 6858000"/>
                <a:gd name="connsiteX3" fmla="*/ 0 w 609448"/>
                <a:gd name="connsiteY3" fmla="*/ 6858000 h 6858000"/>
                <a:gd name="connsiteX4" fmla="*/ 0 w 609448"/>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448" h="6858000">
                  <a:moveTo>
                    <a:pt x="0" y="0"/>
                  </a:moveTo>
                  <a:lnTo>
                    <a:pt x="609448" y="0"/>
                  </a:lnTo>
                  <a:lnTo>
                    <a:pt x="609448" y="6858000"/>
                  </a:lnTo>
                  <a:lnTo>
                    <a:pt x="0" y="6858000"/>
                  </a:lnTo>
                  <a:lnTo>
                    <a:pt x="0" y="0"/>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992" dirty="0">
                <a:solidFill>
                  <a:schemeClr val="tx1"/>
                </a:solidFill>
                <a:latin typeface="+mn-lt"/>
              </a:endParaRPr>
            </a:p>
          </p:txBody>
        </p:sp>
        <p:cxnSp>
          <p:nvCxnSpPr>
            <p:cNvPr id="93" name="Straight Connector 92">
              <a:extLst>
                <a:ext uri="{FF2B5EF4-FFF2-40B4-BE49-F238E27FC236}">
                  <a16:creationId xmlns:a16="http://schemas.microsoft.com/office/drawing/2014/main" id="{F433238B-4167-4B9F-AD00-573B9904B268}"/>
                </a:ext>
              </a:extLst>
            </p:cNvPr>
            <p:cNvCxnSpPr/>
            <p:nvPr userDrawn="1"/>
          </p:nvCxnSpPr>
          <p:spPr bwMode="blackGray">
            <a:xfrm>
              <a:off x="0" y="621792"/>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94" name="Straight Connector 93">
              <a:extLst>
                <a:ext uri="{FF2B5EF4-FFF2-40B4-BE49-F238E27FC236}">
                  <a16:creationId xmlns:a16="http://schemas.microsoft.com/office/drawing/2014/main" id="{E9255B43-A6C1-44E1-AD76-0108E14CF1CF}"/>
                </a:ext>
              </a:extLst>
            </p:cNvPr>
            <p:cNvCxnSpPr/>
            <p:nvPr userDrawn="1"/>
          </p:nvCxnSpPr>
          <p:spPr bwMode="blackGray">
            <a:xfrm>
              <a:off x="0" y="310896"/>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95" name="Straight Connector 94">
              <a:extLst>
                <a:ext uri="{FF2B5EF4-FFF2-40B4-BE49-F238E27FC236}">
                  <a16:creationId xmlns:a16="http://schemas.microsoft.com/office/drawing/2014/main" id="{86976117-4103-48D7-A1A4-7B1F6EB39AF8}"/>
                </a:ext>
              </a:extLst>
            </p:cNvPr>
            <p:cNvCxnSpPr/>
            <p:nvPr userDrawn="1"/>
          </p:nvCxnSpPr>
          <p:spPr bwMode="blackGray">
            <a:xfrm>
              <a:off x="0" y="0"/>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96" name="Straight Connector 95">
              <a:extLst>
                <a:ext uri="{FF2B5EF4-FFF2-40B4-BE49-F238E27FC236}">
                  <a16:creationId xmlns:a16="http://schemas.microsoft.com/office/drawing/2014/main" id="{AD237E79-C954-4F5C-9467-568C2B01D61D}"/>
                </a:ext>
              </a:extLst>
            </p:cNvPr>
            <p:cNvCxnSpPr/>
            <p:nvPr userDrawn="1"/>
          </p:nvCxnSpPr>
          <p:spPr bwMode="blackGray">
            <a:xfrm>
              <a:off x="0" y="1243584"/>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97" name="Straight Connector 96">
              <a:extLst>
                <a:ext uri="{FF2B5EF4-FFF2-40B4-BE49-F238E27FC236}">
                  <a16:creationId xmlns:a16="http://schemas.microsoft.com/office/drawing/2014/main" id="{52C3CA5D-4381-498F-A12A-94E2357D48D3}"/>
                </a:ext>
              </a:extLst>
            </p:cNvPr>
            <p:cNvCxnSpPr/>
            <p:nvPr userDrawn="1"/>
          </p:nvCxnSpPr>
          <p:spPr bwMode="blackGray">
            <a:xfrm>
              <a:off x="0" y="932688"/>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98" name="Straight Connector 97">
              <a:extLst>
                <a:ext uri="{FF2B5EF4-FFF2-40B4-BE49-F238E27FC236}">
                  <a16:creationId xmlns:a16="http://schemas.microsoft.com/office/drawing/2014/main" id="{CA4E24DD-F3D4-4376-8AB6-A07DA4314FF3}"/>
                </a:ext>
              </a:extLst>
            </p:cNvPr>
            <p:cNvCxnSpPr/>
            <p:nvPr userDrawn="1"/>
          </p:nvCxnSpPr>
          <p:spPr bwMode="blackGray">
            <a:xfrm>
              <a:off x="0" y="1865376"/>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99" name="Straight Connector 98">
              <a:extLst>
                <a:ext uri="{FF2B5EF4-FFF2-40B4-BE49-F238E27FC236}">
                  <a16:creationId xmlns:a16="http://schemas.microsoft.com/office/drawing/2014/main" id="{D5DC4754-8578-491E-A0FF-64F47384863A}"/>
                </a:ext>
              </a:extLst>
            </p:cNvPr>
            <p:cNvCxnSpPr/>
            <p:nvPr userDrawn="1"/>
          </p:nvCxnSpPr>
          <p:spPr bwMode="blackGray">
            <a:xfrm>
              <a:off x="0" y="1554480"/>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00" name="Straight Connector 99">
              <a:extLst>
                <a:ext uri="{FF2B5EF4-FFF2-40B4-BE49-F238E27FC236}">
                  <a16:creationId xmlns:a16="http://schemas.microsoft.com/office/drawing/2014/main" id="{6984F9AF-FC24-4244-B2B7-556836286B42}"/>
                </a:ext>
              </a:extLst>
            </p:cNvPr>
            <p:cNvCxnSpPr/>
            <p:nvPr userDrawn="1"/>
          </p:nvCxnSpPr>
          <p:spPr bwMode="blackGray">
            <a:xfrm>
              <a:off x="0" y="2487168"/>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01" name="Straight Connector 100">
              <a:extLst>
                <a:ext uri="{FF2B5EF4-FFF2-40B4-BE49-F238E27FC236}">
                  <a16:creationId xmlns:a16="http://schemas.microsoft.com/office/drawing/2014/main" id="{BBE39F50-755A-4A28-9262-956D50B5BDF8}"/>
                </a:ext>
              </a:extLst>
            </p:cNvPr>
            <p:cNvCxnSpPr/>
            <p:nvPr userDrawn="1"/>
          </p:nvCxnSpPr>
          <p:spPr bwMode="blackGray">
            <a:xfrm>
              <a:off x="0" y="2176272"/>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02" name="Straight Connector 101">
              <a:extLst>
                <a:ext uri="{FF2B5EF4-FFF2-40B4-BE49-F238E27FC236}">
                  <a16:creationId xmlns:a16="http://schemas.microsoft.com/office/drawing/2014/main" id="{CFFE806D-C6EC-4A6A-A604-0951250AC780}"/>
                </a:ext>
              </a:extLst>
            </p:cNvPr>
            <p:cNvCxnSpPr/>
            <p:nvPr userDrawn="1"/>
          </p:nvCxnSpPr>
          <p:spPr bwMode="blackGray">
            <a:xfrm>
              <a:off x="0" y="3108960"/>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03" name="Straight Connector 102">
              <a:extLst>
                <a:ext uri="{FF2B5EF4-FFF2-40B4-BE49-F238E27FC236}">
                  <a16:creationId xmlns:a16="http://schemas.microsoft.com/office/drawing/2014/main" id="{584ED4C1-CE4B-4983-BA97-346408DC67CE}"/>
                </a:ext>
              </a:extLst>
            </p:cNvPr>
            <p:cNvCxnSpPr/>
            <p:nvPr userDrawn="1"/>
          </p:nvCxnSpPr>
          <p:spPr bwMode="blackGray">
            <a:xfrm>
              <a:off x="0" y="2798064"/>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04" name="Straight Connector 103">
              <a:extLst>
                <a:ext uri="{FF2B5EF4-FFF2-40B4-BE49-F238E27FC236}">
                  <a16:creationId xmlns:a16="http://schemas.microsoft.com/office/drawing/2014/main" id="{2C71EB62-716E-4C9B-AF43-BD800A252535}"/>
                </a:ext>
              </a:extLst>
            </p:cNvPr>
            <p:cNvCxnSpPr/>
            <p:nvPr userDrawn="1"/>
          </p:nvCxnSpPr>
          <p:spPr bwMode="blackGray">
            <a:xfrm>
              <a:off x="0" y="3730752"/>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05" name="Straight Connector 104">
              <a:extLst>
                <a:ext uri="{FF2B5EF4-FFF2-40B4-BE49-F238E27FC236}">
                  <a16:creationId xmlns:a16="http://schemas.microsoft.com/office/drawing/2014/main" id="{79D29CB2-8929-4A25-98AF-2BEB838CFADE}"/>
                </a:ext>
              </a:extLst>
            </p:cNvPr>
            <p:cNvCxnSpPr/>
            <p:nvPr userDrawn="1"/>
          </p:nvCxnSpPr>
          <p:spPr bwMode="blackGray">
            <a:xfrm>
              <a:off x="0" y="3419856"/>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07" name="Straight Connector 106">
              <a:extLst>
                <a:ext uri="{FF2B5EF4-FFF2-40B4-BE49-F238E27FC236}">
                  <a16:creationId xmlns:a16="http://schemas.microsoft.com/office/drawing/2014/main" id="{26555DD7-8F54-4055-98D9-803ECA4B000E}"/>
                </a:ext>
              </a:extLst>
            </p:cNvPr>
            <p:cNvCxnSpPr/>
            <p:nvPr userDrawn="1"/>
          </p:nvCxnSpPr>
          <p:spPr bwMode="blackGray">
            <a:xfrm>
              <a:off x="0" y="4352544"/>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08" name="Straight Connector 107">
              <a:extLst>
                <a:ext uri="{FF2B5EF4-FFF2-40B4-BE49-F238E27FC236}">
                  <a16:creationId xmlns:a16="http://schemas.microsoft.com/office/drawing/2014/main" id="{B2A8ED3D-1604-4356-8E79-C73DF5C07F87}"/>
                </a:ext>
              </a:extLst>
            </p:cNvPr>
            <p:cNvCxnSpPr/>
            <p:nvPr userDrawn="1"/>
          </p:nvCxnSpPr>
          <p:spPr bwMode="blackGray">
            <a:xfrm>
              <a:off x="0" y="4041648"/>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09" name="Straight Connector 108">
              <a:extLst>
                <a:ext uri="{FF2B5EF4-FFF2-40B4-BE49-F238E27FC236}">
                  <a16:creationId xmlns:a16="http://schemas.microsoft.com/office/drawing/2014/main" id="{59B3DA24-D2F6-4B96-A966-7778F0462788}"/>
                </a:ext>
              </a:extLst>
            </p:cNvPr>
            <p:cNvCxnSpPr/>
            <p:nvPr userDrawn="1"/>
          </p:nvCxnSpPr>
          <p:spPr bwMode="blackGray">
            <a:xfrm>
              <a:off x="0" y="4974336"/>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10" name="Straight Connector 109">
              <a:extLst>
                <a:ext uri="{FF2B5EF4-FFF2-40B4-BE49-F238E27FC236}">
                  <a16:creationId xmlns:a16="http://schemas.microsoft.com/office/drawing/2014/main" id="{5B2BC198-E061-43B5-8B72-9AECD4EF674C}"/>
                </a:ext>
              </a:extLst>
            </p:cNvPr>
            <p:cNvCxnSpPr/>
            <p:nvPr userDrawn="1"/>
          </p:nvCxnSpPr>
          <p:spPr bwMode="blackGray">
            <a:xfrm>
              <a:off x="0" y="4663440"/>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11" name="Straight Connector 110">
              <a:extLst>
                <a:ext uri="{FF2B5EF4-FFF2-40B4-BE49-F238E27FC236}">
                  <a16:creationId xmlns:a16="http://schemas.microsoft.com/office/drawing/2014/main" id="{5CBD1AA7-CC60-49B9-AAED-95002306B6DB}"/>
                </a:ext>
              </a:extLst>
            </p:cNvPr>
            <p:cNvCxnSpPr/>
            <p:nvPr userDrawn="1"/>
          </p:nvCxnSpPr>
          <p:spPr bwMode="blackGray">
            <a:xfrm>
              <a:off x="0" y="5596128"/>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12" name="Straight Connector 111">
              <a:extLst>
                <a:ext uri="{FF2B5EF4-FFF2-40B4-BE49-F238E27FC236}">
                  <a16:creationId xmlns:a16="http://schemas.microsoft.com/office/drawing/2014/main" id="{B6CFC690-A932-420E-8641-E0D4F1D14F71}"/>
                </a:ext>
              </a:extLst>
            </p:cNvPr>
            <p:cNvCxnSpPr/>
            <p:nvPr userDrawn="1"/>
          </p:nvCxnSpPr>
          <p:spPr bwMode="blackGray">
            <a:xfrm>
              <a:off x="0" y="5285232"/>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13" name="Straight Connector 112">
              <a:extLst>
                <a:ext uri="{FF2B5EF4-FFF2-40B4-BE49-F238E27FC236}">
                  <a16:creationId xmlns:a16="http://schemas.microsoft.com/office/drawing/2014/main" id="{981262C0-EBF5-4D95-9E2E-78B7BE1D5F8F}"/>
                </a:ext>
              </a:extLst>
            </p:cNvPr>
            <p:cNvCxnSpPr/>
            <p:nvPr userDrawn="1"/>
          </p:nvCxnSpPr>
          <p:spPr bwMode="blackGray">
            <a:xfrm>
              <a:off x="0" y="6217920"/>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14" name="Straight Connector 113">
              <a:extLst>
                <a:ext uri="{FF2B5EF4-FFF2-40B4-BE49-F238E27FC236}">
                  <a16:creationId xmlns:a16="http://schemas.microsoft.com/office/drawing/2014/main" id="{72412145-9F02-45F4-8A1F-4109B09DA77F}"/>
                </a:ext>
              </a:extLst>
            </p:cNvPr>
            <p:cNvCxnSpPr/>
            <p:nvPr userDrawn="1"/>
          </p:nvCxnSpPr>
          <p:spPr bwMode="blackGray">
            <a:xfrm>
              <a:off x="0" y="5907024"/>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15" name="Straight Connector 114">
              <a:extLst>
                <a:ext uri="{FF2B5EF4-FFF2-40B4-BE49-F238E27FC236}">
                  <a16:creationId xmlns:a16="http://schemas.microsoft.com/office/drawing/2014/main" id="{4EFB458C-651C-47B0-830C-DFC18029EB15}"/>
                </a:ext>
              </a:extLst>
            </p:cNvPr>
            <p:cNvCxnSpPr/>
            <p:nvPr userDrawn="1"/>
          </p:nvCxnSpPr>
          <p:spPr bwMode="blackGray">
            <a:xfrm>
              <a:off x="0" y="6528816"/>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16" name="Straight Connector 115">
              <a:extLst>
                <a:ext uri="{FF2B5EF4-FFF2-40B4-BE49-F238E27FC236}">
                  <a16:creationId xmlns:a16="http://schemas.microsoft.com/office/drawing/2014/main" id="{275A12CE-1B9C-467B-A41F-63B02D949AF6}"/>
                </a:ext>
              </a:extLst>
            </p:cNvPr>
            <p:cNvCxnSpPr/>
            <p:nvPr userDrawn="1"/>
          </p:nvCxnSpPr>
          <p:spPr bwMode="blackGray">
            <a:xfrm>
              <a:off x="0" y="777240"/>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17" name="Straight Connector 116">
              <a:extLst>
                <a:ext uri="{FF2B5EF4-FFF2-40B4-BE49-F238E27FC236}">
                  <a16:creationId xmlns:a16="http://schemas.microsoft.com/office/drawing/2014/main" id="{CE166A7E-724C-41B9-B1E3-C18068EECF0D}"/>
                </a:ext>
              </a:extLst>
            </p:cNvPr>
            <p:cNvCxnSpPr/>
            <p:nvPr userDrawn="1"/>
          </p:nvCxnSpPr>
          <p:spPr bwMode="blackGray">
            <a:xfrm>
              <a:off x="0" y="466344"/>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18" name="Straight Connector 117">
              <a:extLst>
                <a:ext uri="{FF2B5EF4-FFF2-40B4-BE49-F238E27FC236}">
                  <a16:creationId xmlns:a16="http://schemas.microsoft.com/office/drawing/2014/main" id="{4A628A8A-2AC5-47F3-84EC-7B44237EC8C4}"/>
                </a:ext>
              </a:extLst>
            </p:cNvPr>
            <p:cNvCxnSpPr/>
            <p:nvPr userDrawn="1"/>
          </p:nvCxnSpPr>
          <p:spPr bwMode="blackGray">
            <a:xfrm>
              <a:off x="0" y="155448"/>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19" name="Straight Connector 118">
              <a:extLst>
                <a:ext uri="{FF2B5EF4-FFF2-40B4-BE49-F238E27FC236}">
                  <a16:creationId xmlns:a16="http://schemas.microsoft.com/office/drawing/2014/main" id="{B89EEAE6-AB58-4DA0-97B7-5ED0B4FB66F7}"/>
                </a:ext>
              </a:extLst>
            </p:cNvPr>
            <p:cNvCxnSpPr/>
            <p:nvPr userDrawn="1"/>
          </p:nvCxnSpPr>
          <p:spPr bwMode="blackGray">
            <a:xfrm>
              <a:off x="0" y="1399032"/>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20" name="Straight Connector 119">
              <a:extLst>
                <a:ext uri="{FF2B5EF4-FFF2-40B4-BE49-F238E27FC236}">
                  <a16:creationId xmlns:a16="http://schemas.microsoft.com/office/drawing/2014/main" id="{9973091C-4F57-45F5-9278-A5495574B244}"/>
                </a:ext>
              </a:extLst>
            </p:cNvPr>
            <p:cNvCxnSpPr/>
            <p:nvPr userDrawn="1"/>
          </p:nvCxnSpPr>
          <p:spPr bwMode="blackGray">
            <a:xfrm>
              <a:off x="0" y="1088136"/>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21" name="Straight Connector 120">
              <a:extLst>
                <a:ext uri="{FF2B5EF4-FFF2-40B4-BE49-F238E27FC236}">
                  <a16:creationId xmlns:a16="http://schemas.microsoft.com/office/drawing/2014/main" id="{013782DF-D3CE-43BC-B089-7657B3CC9E4F}"/>
                </a:ext>
              </a:extLst>
            </p:cNvPr>
            <p:cNvCxnSpPr/>
            <p:nvPr userDrawn="1"/>
          </p:nvCxnSpPr>
          <p:spPr bwMode="blackGray">
            <a:xfrm>
              <a:off x="0" y="2020824"/>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22" name="Straight Connector 121">
              <a:extLst>
                <a:ext uri="{FF2B5EF4-FFF2-40B4-BE49-F238E27FC236}">
                  <a16:creationId xmlns:a16="http://schemas.microsoft.com/office/drawing/2014/main" id="{B40E03DB-D3B5-4ED2-94F1-18B05EF36E60}"/>
                </a:ext>
              </a:extLst>
            </p:cNvPr>
            <p:cNvCxnSpPr/>
            <p:nvPr userDrawn="1"/>
          </p:nvCxnSpPr>
          <p:spPr bwMode="blackGray">
            <a:xfrm>
              <a:off x="0" y="1709928"/>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23" name="Straight Connector 122">
              <a:extLst>
                <a:ext uri="{FF2B5EF4-FFF2-40B4-BE49-F238E27FC236}">
                  <a16:creationId xmlns:a16="http://schemas.microsoft.com/office/drawing/2014/main" id="{283FFB0A-CBFF-4BBE-BC87-0A2AF4284576}"/>
                </a:ext>
              </a:extLst>
            </p:cNvPr>
            <p:cNvCxnSpPr/>
            <p:nvPr userDrawn="1"/>
          </p:nvCxnSpPr>
          <p:spPr bwMode="blackGray">
            <a:xfrm>
              <a:off x="0" y="2642616"/>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24" name="Straight Connector 123">
              <a:extLst>
                <a:ext uri="{FF2B5EF4-FFF2-40B4-BE49-F238E27FC236}">
                  <a16:creationId xmlns:a16="http://schemas.microsoft.com/office/drawing/2014/main" id="{6D5A634C-FA6D-4F49-AAD5-BBCE990D4748}"/>
                </a:ext>
              </a:extLst>
            </p:cNvPr>
            <p:cNvCxnSpPr/>
            <p:nvPr userDrawn="1"/>
          </p:nvCxnSpPr>
          <p:spPr bwMode="blackGray">
            <a:xfrm>
              <a:off x="0" y="2331720"/>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25" name="Straight Connector 124">
              <a:extLst>
                <a:ext uri="{FF2B5EF4-FFF2-40B4-BE49-F238E27FC236}">
                  <a16:creationId xmlns:a16="http://schemas.microsoft.com/office/drawing/2014/main" id="{B205ED71-0851-4E0C-A163-BC3D3039E671}"/>
                </a:ext>
              </a:extLst>
            </p:cNvPr>
            <p:cNvCxnSpPr/>
            <p:nvPr userDrawn="1"/>
          </p:nvCxnSpPr>
          <p:spPr bwMode="blackGray">
            <a:xfrm>
              <a:off x="0" y="3264408"/>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26" name="Straight Connector 125">
              <a:extLst>
                <a:ext uri="{FF2B5EF4-FFF2-40B4-BE49-F238E27FC236}">
                  <a16:creationId xmlns:a16="http://schemas.microsoft.com/office/drawing/2014/main" id="{715526AD-CEE9-474C-A9A5-D49A5346A930}"/>
                </a:ext>
              </a:extLst>
            </p:cNvPr>
            <p:cNvCxnSpPr/>
            <p:nvPr userDrawn="1"/>
          </p:nvCxnSpPr>
          <p:spPr bwMode="blackGray">
            <a:xfrm>
              <a:off x="0" y="2953512"/>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27" name="Straight Connector 126">
              <a:extLst>
                <a:ext uri="{FF2B5EF4-FFF2-40B4-BE49-F238E27FC236}">
                  <a16:creationId xmlns:a16="http://schemas.microsoft.com/office/drawing/2014/main" id="{E7BD9B20-C7BC-413A-A578-C3FF8BEBBDC0}"/>
                </a:ext>
              </a:extLst>
            </p:cNvPr>
            <p:cNvCxnSpPr/>
            <p:nvPr userDrawn="1"/>
          </p:nvCxnSpPr>
          <p:spPr bwMode="blackGray">
            <a:xfrm>
              <a:off x="0" y="3886200"/>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28" name="Straight Connector 127">
              <a:extLst>
                <a:ext uri="{FF2B5EF4-FFF2-40B4-BE49-F238E27FC236}">
                  <a16:creationId xmlns:a16="http://schemas.microsoft.com/office/drawing/2014/main" id="{A981CE9B-6327-4D32-B970-04D7EC41EE89}"/>
                </a:ext>
              </a:extLst>
            </p:cNvPr>
            <p:cNvCxnSpPr/>
            <p:nvPr userDrawn="1"/>
          </p:nvCxnSpPr>
          <p:spPr bwMode="blackGray">
            <a:xfrm>
              <a:off x="0" y="3575304"/>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29" name="Straight Connector 128">
              <a:extLst>
                <a:ext uri="{FF2B5EF4-FFF2-40B4-BE49-F238E27FC236}">
                  <a16:creationId xmlns:a16="http://schemas.microsoft.com/office/drawing/2014/main" id="{E8F3FFC1-0364-4801-813A-54371A2C43DA}"/>
                </a:ext>
              </a:extLst>
            </p:cNvPr>
            <p:cNvCxnSpPr/>
            <p:nvPr userDrawn="1"/>
          </p:nvCxnSpPr>
          <p:spPr bwMode="blackGray">
            <a:xfrm>
              <a:off x="0" y="4507992"/>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30" name="Straight Connector 129">
              <a:extLst>
                <a:ext uri="{FF2B5EF4-FFF2-40B4-BE49-F238E27FC236}">
                  <a16:creationId xmlns:a16="http://schemas.microsoft.com/office/drawing/2014/main" id="{5606A9C3-FEED-4F52-B442-5009E3F7B54C}"/>
                </a:ext>
              </a:extLst>
            </p:cNvPr>
            <p:cNvCxnSpPr/>
            <p:nvPr userDrawn="1"/>
          </p:nvCxnSpPr>
          <p:spPr bwMode="blackGray">
            <a:xfrm>
              <a:off x="0" y="4197096"/>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31" name="Straight Connector 130">
              <a:extLst>
                <a:ext uri="{FF2B5EF4-FFF2-40B4-BE49-F238E27FC236}">
                  <a16:creationId xmlns:a16="http://schemas.microsoft.com/office/drawing/2014/main" id="{9DAE2C86-BAE6-47A1-94B1-327465587DE7}"/>
                </a:ext>
              </a:extLst>
            </p:cNvPr>
            <p:cNvCxnSpPr/>
            <p:nvPr userDrawn="1"/>
          </p:nvCxnSpPr>
          <p:spPr bwMode="blackGray">
            <a:xfrm>
              <a:off x="0" y="5129784"/>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32" name="Straight Connector 131">
              <a:extLst>
                <a:ext uri="{FF2B5EF4-FFF2-40B4-BE49-F238E27FC236}">
                  <a16:creationId xmlns:a16="http://schemas.microsoft.com/office/drawing/2014/main" id="{A9686103-ADA6-4E1A-817A-E71466AE209B}"/>
                </a:ext>
              </a:extLst>
            </p:cNvPr>
            <p:cNvCxnSpPr/>
            <p:nvPr userDrawn="1"/>
          </p:nvCxnSpPr>
          <p:spPr bwMode="blackGray">
            <a:xfrm>
              <a:off x="0" y="4818888"/>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33" name="Straight Connector 132">
              <a:extLst>
                <a:ext uri="{FF2B5EF4-FFF2-40B4-BE49-F238E27FC236}">
                  <a16:creationId xmlns:a16="http://schemas.microsoft.com/office/drawing/2014/main" id="{BBD273DE-C35C-4DA9-96B1-DDB7F800252C}"/>
                </a:ext>
              </a:extLst>
            </p:cNvPr>
            <p:cNvCxnSpPr/>
            <p:nvPr userDrawn="1"/>
          </p:nvCxnSpPr>
          <p:spPr bwMode="blackGray">
            <a:xfrm>
              <a:off x="0" y="5751576"/>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34" name="Straight Connector 133">
              <a:extLst>
                <a:ext uri="{FF2B5EF4-FFF2-40B4-BE49-F238E27FC236}">
                  <a16:creationId xmlns:a16="http://schemas.microsoft.com/office/drawing/2014/main" id="{D9A7DF1D-083E-42BB-91EA-4E30FEA625A2}"/>
                </a:ext>
              </a:extLst>
            </p:cNvPr>
            <p:cNvCxnSpPr/>
            <p:nvPr userDrawn="1"/>
          </p:nvCxnSpPr>
          <p:spPr bwMode="blackGray">
            <a:xfrm>
              <a:off x="0" y="5440680"/>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35" name="Straight Connector 134">
              <a:extLst>
                <a:ext uri="{FF2B5EF4-FFF2-40B4-BE49-F238E27FC236}">
                  <a16:creationId xmlns:a16="http://schemas.microsoft.com/office/drawing/2014/main" id="{2D0D1604-79C2-46BE-9905-D864D0ECFE20}"/>
                </a:ext>
              </a:extLst>
            </p:cNvPr>
            <p:cNvCxnSpPr/>
            <p:nvPr userDrawn="1"/>
          </p:nvCxnSpPr>
          <p:spPr bwMode="blackGray">
            <a:xfrm>
              <a:off x="0" y="6373368"/>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36" name="Straight Connector 135">
              <a:extLst>
                <a:ext uri="{FF2B5EF4-FFF2-40B4-BE49-F238E27FC236}">
                  <a16:creationId xmlns:a16="http://schemas.microsoft.com/office/drawing/2014/main" id="{B7B9FA60-E80E-4FE7-BB67-028805A248EE}"/>
                </a:ext>
              </a:extLst>
            </p:cNvPr>
            <p:cNvCxnSpPr/>
            <p:nvPr userDrawn="1"/>
          </p:nvCxnSpPr>
          <p:spPr bwMode="blackGray">
            <a:xfrm>
              <a:off x="0" y="6062472"/>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37" name="Straight Connector 136">
              <a:extLst>
                <a:ext uri="{FF2B5EF4-FFF2-40B4-BE49-F238E27FC236}">
                  <a16:creationId xmlns:a16="http://schemas.microsoft.com/office/drawing/2014/main" id="{102F5688-0147-4CC6-8FB3-67034979720D}"/>
                </a:ext>
              </a:extLst>
            </p:cNvPr>
            <p:cNvCxnSpPr/>
            <p:nvPr userDrawn="1"/>
          </p:nvCxnSpPr>
          <p:spPr bwMode="blackGray">
            <a:xfrm>
              <a:off x="0" y="6684264"/>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sp>
          <p:nvSpPr>
            <p:cNvPr id="138" name="main body box">
              <a:extLst>
                <a:ext uri="{FF2B5EF4-FFF2-40B4-BE49-F238E27FC236}">
                  <a16:creationId xmlns:a16="http://schemas.microsoft.com/office/drawing/2014/main" id="{3AB62359-B582-4196-8266-DC8ADBA988F4}"/>
                </a:ext>
              </a:extLst>
            </p:cNvPr>
            <p:cNvSpPr/>
            <p:nvPr userDrawn="1"/>
          </p:nvSpPr>
          <p:spPr bwMode="blackGray">
            <a:xfrm>
              <a:off x="554736" y="1709928"/>
              <a:ext cx="11082528" cy="4507992"/>
            </a:xfrm>
            <a:prstGeom prst="rect">
              <a:avLst/>
            </a:prstGeom>
            <a:noFill/>
            <a:ln w="12700">
              <a:solidFill>
                <a:srgbClr val="19D3C5">
                  <a:alpha val="50000"/>
                </a:srgbClr>
              </a:solidFill>
            </a:ln>
          </p:spPr>
          <p:txBody>
            <a:bodyPr vert="horz" wrap="square" lIns="68572" tIns="34286" rIns="68572" bIns="34286" numCol="1" anchor="t" anchorCtr="0" compatLnSpc="1">
              <a:prstTxWarp prst="textNoShape">
                <a:avLst/>
              </a:prstTxWarp>
              <a:noAutofit/>
            </a:bodyPr>
            <a:lstStyle/>
            <a:p>
              <a:endParaRPr lang="en-US" sz="992" dirty="0">
                <a:solidFill>
                  <a:schemeClr val="tx1"/>
                </a:solidFill>
                <a:latin typeface="+mn-lt"/>
              </a:endParaRPr>
            </a:p>
          </p:txBody>
        </p:sp>
        <p:cxnSp>
          <p:nvCxnSpPr>
            <p:cNvPr id="139" name="Straight Connector 138">
              <a:extLst>
                <a:ext uri="{FF2B5EF4-FFF2-40B4-BE49-F238E27FC236}">
                  <a16:creationId xmlns:a16="http://schemas.microsoft.com/office/drawing/2014/main" id="{3D738849-8295-4057-B044-0B0E80C1C3DA}"/>
                </a:ext>
              </a:extLst>
            </p:cNvPr>
            <p:cNvCxnSpPr/>
            <p:nvPr userDrawn="1"/>
          </p:nvCxnSpPr>
          <p:spPr bwMode="blackGray">
            <a:xfrm>
              <a:off x="554736" y="2177796"/>
              <a:ext cx="11082528" cy="0"/>
            </a:xfrm>
            <a:prstGeom prst="line">
              <a:avLst/>
            </a:prstGeom>
            <a:noFill/>
            <a:ln w="12700">
              <a:solidFill>
                <a:srgbClr val="19D3C5">
                  <a:alpha val="50000"/>
                </a:srgbClr>
              </a:solidFill>
            </a:ln>
          </p:spPr>
        </p:cxnSp>
        <p:cxnSp>
          <p:nvCxnSpPr>
            <p:cNvPr id="140" name="Straight Connector 139">
              <a:extLst>
                <a:ext uri="{FF2B5EF4-FFF2-40B4-BE49-F238E27FC236}">
                  <a16:creationId xmlns:a16="http://schemas.microsoft.com/office/drawing/2014/main" id="{81361245-226A-4BA1-8B7C-025011F07E2A}"/>
                </a:ext>
              </a:extLst>
            </p:cNvPr>
            <p:cNvCxnSpPr/>
            <p:nvPr userDrawn="1"/>
          </p:nvCxnSpPr>
          <p:spPr bwMode="blackGray">
            <a:xfrm>
              <a:off x="554736" y="1711453"/>
              <a:ext cx="11082528" cy="0"/>
            </a:xfrm>
            <a:prstGeom prst="line">
              <a:avLst/>
            </a:prstGeom>
            <a:noFill/>
            <a:ln w="12700">
              <a:solidFill>
                <a:srgbClr val="19D3C5">
                  <a:alpha val="50000"/>
                </a:srgbClr>
              </a:solidFill>
            </a:ln>
          </p:spPr>
        </p:cxnSp>
      </p:grpSp>
      <p:sp>
        <p:nvSpPr>
          <p:cNvPr id="163" name="Sticker" hidden="1">
            <a:extLst>
              <a:ext uri="{FF2B5EF4-FFF2-40B4-BE49-F238E27FC236}">
                <a16:creationId xmlns:a16="http://schemas.microsoft.com/office/drawing/2014/main" id="{F4B31D41-9E38-4C47-B14A-953F41CF2048}"/>
              </a:ext>
            </a:extLst>
          </p:cNvPr>
          <p:cNvSpPr txBox="1"/>
          <p:nvPr userDrawn="1"/>
        </p:nvSpPr>
        <p:spPr>
          <a:xfrm>
            <a:off x="416052" y="834828"/>
            <a:ext cx="450444" cy="123111"/>
          </a:xfrm>
          <a:prstGeom prst="rect">
            <a:avLst/>
          </a:prstGeom>
          <a:noFill/>
          <a:ln w="6350">
            <a:noFill/>
            <a:miter lim="800000"/>
          </a:ln>
        </p:spPr>
        <p:txBody>
          <a:bodyPr vert="horz" wrap="none" lIns="0" tIns="0" rIns="0" bIns="0" rtlCol="0">
            <a:spAutoFit/>
          </a:bodyPr>
          <a:lstStyle>
            <a:defPPr>
              <a:defRPr lang="en-US"/>
            </a:defPPr>
            <a:lvl1pPr>
              <a:spcBef>
                <a:spcPts val="300"/>
              </a:spcBef>
              <a:spcAft>
                <a:spcPts val="300"/>
              </a:spcAft>
              <a:buNone/>
              <a:defRPr sz="800" b="1" cap="all" baseline="0"/>
            </a:lvl1pPr>
          </a:lstStyle>
          <a:p>
            <a:pPr lvl="0"/>
            <a:r>
              <a:rPr lang="en-US" dirty="0"/>
              <a:t>STICKER</a:t>
            </a:r>
          </a:p>
        </p:txBody>
      </p:sp>
      <p:sp>
        <p:nvSpPr>
          <p:cNvPr id="155" name="ACET" hidden="1">
            <a:extLst>
              <a:ext uri="{FF2B5EF4-FFF2-40B4-BE49-F238E27FC236}">
                <a16:creationId xmlns:a16="http://schemas.microsoft.com/office/drawing/2014/main" id="{6FC9F96D-D74F-4064-BE66-104F69CCE92E}"/>
              </a:ext>
            </a:extLst>
          </p:cNvPr>
          <p:cNvSpPr txBox="1"/>
          <p:nvPr userDrawn="1">
            <p:custDataLst>
              <p:tags r:id="rId21"/>
            </p:custDataLst>
          </p:nvPr>
        </p:nvSpPr>
        <p:spPr>
          <a:xfrm>
            <a:off x="415925" y="2133599"/>
            <a:ext cx="3049253" cy="507831"/>
          </a:xfrm>
          <a:prstGeom prst="rect">
            <a:avLst/>
          </a:prstGeom>
        </p:spPr>
        <p:txBody>
          <a:bodyPr vert="horz" wrap="square" lIns="0" tIns="0" rIns="0" bIns="0" rtlCol="0">
            <a:spAutoFit/>
          </a:bodyPr>
          <a:lstStyle>
            <a:defPPr>
              <a:defRPr lang="en-US"/>
            </a:defPPr>
            <a:lvl1pPr lvl="0" indent="0">
              <a:lnSpc>
                <a:spcPct val="100000"/>
              </a:lnSpc>
              <a:spcBef>
                <a:spcPts val="0"/>
              </a:spcBef>
              <a:spcAft>
                <a:spcPts val="600"/>
              </a:spcAft>
              <a:buFont typeface="Segoe UI" panose="020B0502040204020203" pitchFamily="34" charset="0"/>
              <a:buChar char="​"/>
              <a:defRPr sz="1600" b="1">
                <a:cs typeface="Arial" panose="020B0604020202020204" pitchFamily="34" charset="0"/>
              </a:defRPr>
            </a:lvl1pPr>
            <a:lvl2pPr marL="228600" lvl="1" indent="-225425">
              <a:lnSpc>
                <a:spcPct val="100000"/>
              </a:lnSpc>
              <a:spcBef>
                <a:spcPts val="0"/>
              </a:spcBef>
              <a:spcAft>
                <a:spcPts val="300"/>
              </a:spcAft>
              <a:buSzPct val="110000"/>
              <a:buFont typeface="Wingdings" panose="05000000000000000000" pitchFamily="2" charset="2"/>
              <a:buChar char=""/>
              <a:defRPr sz="1600"/>
            </a:lvl2pPr>
            <a:lvl3pPr marL="442913" lvl="2" indent="-214313">
              <a:lnSpc>
                <a:spcPct val="100000"/>
              </a:lnSpc>
              <a:spcBef>
                <a:spcPts val="0"/>
              </a:spcBef>
              <a:spcAft>
                <a:spcPts val="300"/>
              </a:spcAft>
              <a:buSzPct val="110000"/>
              <a:buFont typeface="Arial" panose="020B0604020202020204" pitchFamily="34" charset="0"/>
              <a:buChar char="‒"/>
              <a:defRPr sz="1600"/>
            </a:lvl3pPr>
            <a:lvl4pPr marL="598488" lvl="3" indent="-152400">
              <a:lnSpc>
                <a:spcPct val="100000"/>
              </a:lnSpc>
              <a:spcBef>
                <a:spcPts val="0"/>
              </a:spcBef>
              <a:spcAft>
                <a:spcPts val="300"/>
              </a:spcAft>
              <a:buFont typeface="Arial" panose="020B0604020202020204" pitchFamily="34" charset="0"/>
              <a:buChar char="•"/>
              <a:defRPr sz="1600"/>
            </a:lvl4pPr>
            <a:lvl5pPr marL="817563" lvl="4" indent="-147638">
              <a:lnSpc>
                <a:spcPct val="100000"/>
              </a:lnSpc>
              <a:spcBef>
                <a:spcPts val="0"/>
              </a:spcBef>
              <a:spcAft>
                <a:spcPts val="300"/>
              </a:spcAft>
              <a:buSzPct val="100000"/>
              <a:buFont typeface="Arial" panose="020B0604020202020204" pitchFamily="34" charset="0"/>
              <a:buChar char="̶"/>
              <a:defRPr sz="160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lvl="0"/>
            <a:r>
              <a:rPr lang="en-US" sz="1400" dirty="0"/>
              <a:t>Above Chart Exhibit Title</a:t>
            </a:r>
          </a:p>
          <a:p>
            <a:pPr lvl="0"/>
            <a:r>
              <a:rPr lang="en-US" sz="1400" b="0" dirty="0"/>
              <a:t>Unit of Measure</a:t>
            </a:r>
          </a:p>
        </p:txBody>
      </p:sp>
      <p:sp>
        <p:nvSpPr>
          <p:cNvPr id="4" name="Text Placeholder 3">
            <a:extLst>
              <a:ext uri="{FF2B5EF4-FFF2-40B4-BE49-F238E27FC236}">
                <a16:creationId xmlns:a16="http://schemas.microsoft.com/office/drawing/2014/main" id="{69BA02D5-5579-4386-BB2A-334ACD085CD5}"/>
              </a:ext>
            </a:extLst>
          </p:cNvPr>
          <p:cNvSpPr>
            <a:spLocks noGrp="1"/>
          </p:cNvSpPr>
          <p:nvPr>
            <p:ph type="body" idx="1"/>
          </p:nvPr>
        </p:nvSpPr>
        <p:spPr>
          <a:xfrm>
            <a:off x="415925" y="2155825"/>
            <a:ext cx="2168863" cy="1433726"/>
          </a:xfrm>
          <a:prstGeom prst="rect">
            <a:avLst/>
          </a:prstGeom>
        </p:spPr>
        <p:txBody>
          <a:bodyPr vert="horz" lIns="0" tIns="0" rIns="0" bIns="0" rtlCol="0">
            <a:sp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grpSp>
        <p:nvGrpSpPr>
          <p:cNvPr id="152" name="LegendBoxes" hidden="1">
            <a:extLst>
              <a:ext uri="{FF2B5EF4-FFF2-40B4-BE49-F238E27FC236}">
                <a16:creationId xmlns:a16="http://schemas.microsoft.com/office/drawing/2014/main" id="{963CCBC6-05DA-41C5-8A26-02B4B8294556}"/>
              </a:ext>
            </a:extLst>
          </p:cNvPr>
          <p:cNvGrpSpPr/>
          <p:nvPr userDrawn="1"/>
        </p:nvGrpSpPr>
        <p:grpSpPr>
          <a:xfrm>
            <a:off x="7892047" y="4396889"/>
            <a:ext cx="835901" cy="1686504"/>
            <a:chOff x="7756825" y="4379430"/>
            <a:chExt cx="835901" cy="1686504"/>
          </a:xfrm>
        </p:grpSpPr>
        <p:sp>
          <p:nvSpPr>
            <p:cNvPr id="153" name="RectangleLegend1">
              <a:extLst>
                <a:ext uri="{FF2B5EF4-FFF2-40B4-BE49-F238E27FC236}">
                  <a16:creationId xmlns:a16="http://schemas.microsoft.com/office/drawing/2014/main" id="{658AC4E5-B9F1-4DD2-A80F-DAC539F6EDF1}"/>
                </a:ext>
              </a:extLst>
            </p:cNvPr>
            <p:cNvSpPr/>
            <p:nvPr/>
          </p:nvSpPr>
          <p:spPr>
            <a:xfrm>
              <a:off x="7756825" y="4385399"/>
              <a:ext cx="172729" cy="172729"/>
            </a:xfrm>
            <a:prstGeom prst="rect">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200" dirty="0">
                <a:solidFill>
                  <a:schemeClr val="tx1"/>
                </a:solidFill>
              </a:endParaRPr>
            </a:p>
          </p:txBody>
        </p:sp>
        <p:sp>
          <p:nvSpPr>
            <p:cNvPr id="154" name="RectangleLegend2">
              <a:extLst>
                <a:ext uri="{FF2B5EF4-FFF2-40B4-BE49-F238E27FC236}">
                  <a16:creationId xmlns:a16="http://schemas.microsoft.com/office/drawing/2014/main" id="{B2384542-8C23-4E14-80D2-CA9F267323F0}"/>
                </a:ext>
              </a:extLst>
            </p:cNvPr>
            <p:cNvSpPr/>
            <p:nvPr/>
          </p:nvSpPr>
          <p:spPr>
            <a:xfrm>
              <a:off x="7756825" y="4764897"/>
              <a:ext cx="172729" cy="172729"/>
            </a:xfrm>
            <a:prstGeom prst="rect">
              <a:avLst/>
            </a:prstGeom>
            <a:solidFill>
              <a:schemeClr val="accent2"/>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200" dirty="0">
                <a:solidFill>
                  <a:schemeClr val="tx1"/>
                </a:solidFill>
              </a:endParaRPr>
            </a:p>
          </p:txBody>
        </p:sp>
        <p:sp>
          <p:nvSpPr>
            <p:cNvPr id="164" name="RectangleLegend3">
              <a:extLst>
                <a:ext uri="{FF2B5EF4-FFF2-40B4-BE49-F238E27FC236}">
                  <a16:creationId xmlns:a16="http://schemas.microsoft.com/office/drawing/2014/main" id="{060EF611-D1B1-4A78-8D88-DC9E2B83640A}"/>
                </a:ext>
              </a:extLst>
            </p:cNvPr>
            <p:cNvSpPr/>
            <p:nvPr/>
          </p:nvSpPr>
          <p:spPr>
            <a:xfrm>
              <a:off x="7756825" y="5138493"/>
              <a:ext cx="172729" cy="172729"/>
            </a:xfrm>
            <a:prstGeom prst="rect">
              <a:avLst/>
            </a:prstGeom>
            <a:solidFill>
              <a:schemeClr val="accent3"/>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200" dirty="0">
                <a:solidFill>
                  <a:schemeClr val="tx1"/>
                </a:solidFill>
              </a:endParaRPr>
            </a:p>
          </p:txBody>
        </p:sp>
        <p:sp>
          <p:nvSpPr>
            <p:cNvPr id="165" name="RectangleLegend4">
              <a:extLst>
                <a:ext uri="{FF2B5EF4-FFF2-40B4-BE49-F238E27FC236}">
                  <a16:creationId xmlns:a16="http://schemas.microsoft.com/office/drawing/2014/main" id="{E1613226-3F7F-4C55-A6C0-DD8251B844E6}"/>
                </a:ext>
              </a:extLst>
            </p:cNvPr>
            <p:cNvSpPr/>
            <p:nvPr/>
          </p:nvSpPr>
          <p:spPr>
            <a:xfrm>
              <a:off x="7756825" y="5512089"/>
              <a:ext cx="172729" cy="172729"/>
            </a:xfrm>
            <a:prstGeom prst="rect">
              <a:avLst/>
            </a:prstGeom>
            <a:solidFill>
              <a:schemeClr val="accent4"/>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200" dirty="0">
                <a:solidFill>
                  <a:schemeClr val="tx1"/>
                </a:solidFill>
              </a:endParaRPr>
            </a:p>
          </p:txBody>
        </p:sp>
        <p:sp>
          <p:nvSpPr>
            <p:cNvPr id="166" name="RectangleLegend5">
              <a:extLst>
                <a:ext uri="{FF2B5EF4-FFF2-40B4-BE49-F238E27FC236}">
                  <a16:creationId xmlns:a16="http://schemas.microsoft.com/office/drawing/2014/main" id="{5BE928B1-5A9D-43CB-BC80-2D1F93CC2F3C}"/>
                </a:ext>
              </a:extLst>
            </p:cNvPr>
            <p:cNvSpPr/>
            <p:nvPr/>
          </p:nvSpPr>
          <p:spPr>
            <a:xfrm>
              <a:off x="7756825" y="5885685"/>
              <a:ext cx="172729" cy="172729"/>
            </a:xfrm>
            <a:prstGeom prst="rect">
              <a:avLst/>
            </a:prstGeom>
            <a:solidFill>
              <a:schemeClr val="accent5"/>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200" dirty="0">
                <a:solidFill>
                  <a:schemeClr val="tx1"/>
                </a:solidFill>
              </a:endParaRPr>
            </a:p>
          </p:txBody>
        </p:sp>
        <p:sp>
          <p:nvSpPr>
            <p:cNvPr id="167" name="Legend1">
              <a:extLst>
                <a:ext uri="{FF2B5EF4-FFF2-40B4-BE49-F238E27FC236}">
                  <a16:creationId xmlns:a16="http://schemas.microsoft.com/office/drawing/2014/main" id="{588189A8-DB4B-43BF-B593-04C5DB541C53}"/>
                </a:ext>
              </a:extLst>
            </p:cNvPr>
            <p:cNvSpPr txBox="1"/>
            <p:nvPr/>
          </p:nvSpPr>
          <p:spPr>
            <a:xfrm>
              <a:off x="8082971" y="4379430"/>
              <a:ext cx="509755" cy="184666"/>
            </a:xfrm>
            <a:prstGeom prst="rect">
              <a:avLst/>
            </a:prstGeom>
            <a:noFill/>
            <a:ln>
              <a:noFill/>
              <a:miter lim="800000"/>
            </a:ln>
          </p:spPr>
          <p:txBody>
            <a:bodyPr wrap="none" lIns="0" tIns="0" rIns="0" bIns="0" rtlCol="0" anchor="ctr" anchorCtr="0">
              <a:spAutoFit/>
            </a:bodyPr>
            <a:lstStyle/>
            <a:p>
              <a:pPr>
                <a:spcAft>
                  <a:spcPts val="600"/>
                </a:spcAft>
              </a:pPr>
              <a:r>
                <a:rPr lang="en-US" sz="1200" dirty="0"/>
                <a:t>Legend</a:t>
              </a:r>
            </a:p>
          </p:txBody>
        </p:sp>
        <p:sp>
          <p:nvSpPr>
            <p:cNvPr id="168" name="Legend2">
              <a:extLst>
                <a:ext uri="{FF2B5EF4-FFF2-40B4-BE49-F238E27FC236}">
                  <a16:creationId xmlns:a16="http://schemas.microsoft.com/office/drawing/2014/main" id="{BFD93A1F-3913-44CB-80B7-EFCD2B4BF5BC}"/>
                </a:ext>
              </a:extLst>
            </p:cNvPr>
            <p:cNvSpPr txBox="1"/>
            <p:nvPr/>
          </p:nvSpPr>
          <p:spPr>
            <a:xfrm>
              <a:off x="8082971" y="4758928"/>
              <a:ext cx="509755" cy="184666"/>
            </a:xfrm>
            <a:prstGeom prst="rect">
              <a:avLst/>
            </a:prstGeom>
            <a:noFill/>
            <a:ln>
              <a:noFill/>
              <a:miter lim="800000"/>
            </a:ln>
          </p:spPr>
          <p:txBody>
            <a:bodyPr wrap="none" lIns="0" tIns="0" rIns="0" bIns="0" rtlCol="0" anchor="ctr" anchorCtr="0">
              <a:spAutoFit/>
            </a:bodyPr>
            <a:lstStyle/>
            <a:p>
              <a:pPr>
                <a:spcAft>
                  <a:spcPts val="600"/>
                </a:spcAft>
              </a:pPr>
              <a:r>
                <a:rPr lang="en-US" sz="1200" dirty="0"/>
                <a:t>Legend</a:t>
              </a:r>
            </a:p>
          </p:txBody>
        </p:sp>
        <p:sp>
          <p:nvSpPr>
            <p:cNvPr id="169" name="Legend3">
              <a:extLst>
                <a:ext uri="{FF2B5EF4-FFF2-40B4-BE49-F238E27FC236}">
                  <a16:creationId xmlns:a16="http://schemas.microsoft.com/office/drawing/2014/main" id="{F7B1D1E0-C2A5-481C-8640-41B469498D8D}"/>
                </a:ext>
              </a:extLst>
            </p:cNvPr>
            <p:cNvSpPr txBox="1"/>
            <p:nvPr/>
          </p:nvSpPr>
          <p:spPr>
            <a:xfrm>
              <a:off x="8082971" y="5138426"/>
              <a:ext cx="509755" cy="184666"/>
            </a:xfrm>
            <a:prstGeom prst="rect">
              <a:avLst/>
            </a:prstGeom>
            <a:noFill/>
            <a:ln>
              <a:noFill/>
              <a:miter lim="800000"/>
            </a:ln>
          </p:spPr>
          <p:txBody>
            <a:bodyPr wrap="none" lIns="0" tIns="0" rIns="0" bIns="0" rtlCol="0" anchor="ctr" anchorCtr="0">
              <a:spAutoFit/>
            </a:bodyPr>
            <a:lstStyle/>
            <a:p>
              <a:pPr>
                <a:spcAft>
                  <a:spcPts val="600"/>
                </a:spcAft>
              </a:pPr>
              <a:r>
                <a:rPr lang="en-US" sz="1200" dirty="0"/>
                <a:t>Legend</a:t>
              </a:r>
            </a:p>
          </p:txBody>
        </p:sp>
        <p:sp>
          <p:nvSpPr>
            <p:cNvPr id="170" name="Legend4">
              <a:extLst>
                <a:ext uri="{FF2B5EF4-FFF2-40B4-BE49-F238E27FC236}">
                  <a16:creationId xmlns:a16="http://schemas.microsoft.com/office/drawing/2014/main" id="{C8DA0D60-61E4-4C36-A081-C71B9380B540}"/>
                </a:ext>
              </a:extLst>
            </p:cNvPr>
            <p:cNvSpPr txBox="1"/>
            <p:nvPr/>
          </p:nvSpPr>
          <p:spPr>
            <a:xfrm>
              <a:off x="8082971" y="5509847"/>
              <a:ext cx="509755" cy="184666"/>
            </a:xfrm>
            <a:prstGeom prst="rect">
              <a:avLst/>
            </a:prstGeom>
            <a:noFill/>
            <a:ln>
              <a:noFill/>
              <a:miter lim="800000"/>
            </a:ln>
          </p:spPr>
          <p:txBody>
            <a:bodyPr wrap="none" lIns="0" tIns="0" rIns="0" bIns="0" rtlCol="0" anchor="ctr" anchorCtr="0">
              <a:spAutoFit/>
            </a:bodyPr>
            <a:lstStyle/>
            <a:p>
              <a:pPr>
                <a:spcAft>
                  <a:spcPts val="600"/>
                </a:spcAft>
              </a:pPr>
              <a:r>
                <a:rPr lang="en-US" sz="1200" dirty="0"/>
                <a:t>Legend</a:t>
              </a:r>
            </a:p>
          </p:txBody>
        </p:sp>
        <p:sp>
          <p:nvSpPr>
            <p:cNvPr id="171" name="Legend5">
              <a:extLst>
                <a:ext uri="{FF2B5EF4-FFF2-40B4-BE49-F238E27FC236}">
                  <a16:creationId xmlns:a16="http://schemas.microsoft.com/office/drawing/2014/main" id="{0642CA01-EC45-4B1C-8CC1-746C78F308A5}"/>
                </a:ext>
              </a:extLst>
            </p:cNvPr>
            <p:cNvSpPr txBox="1"/>
            <p:nvPr/>
          </p:nvSpPr>
          <p:spPr>
            <a:xfrm>
              <a:off x="8082970" y="5881268"/>
              <a:ext cx="509755" cy="184666"/>
            </a:xfrm>
            <a:prstGeom prst="rect">
              <a:avLst/>
            </a:prstGeom>
            <a:noFill/>
            <a:ln>
              <a:noFill/>
              <a:miter lim="800000"/>
            </a:ln>
          </p:spPr>
          <p:txBody>
            <a:bodyPr wrap="none" lIns="0" tIns="0" rIns="0" bIns="0" rtlCol="0" anchor="ctr" anchorCtr="0">
              <a:spAutoFit/>
            </a:bodyPr>
            <a:lstStyle/>
            <a:p>
              <a:pPr>
                <a:spcAft>
                  <a:spcPts val="600"/>
                </a:spcAft>
              </a:pPr>
              <a:r>
                <a:rPr lang="en-US" sz="1200" dirty="0"/>
                <a:t>Legend</a:t>
              </a:r>
            </a:p>
          </p:txBody>
        </p:sp>
      </p:grpSp>
      <p:grpSp>
        <p:nvGrpSpPr>
          <p:cNvPr id="172" name="LegendLines" hidden="1">
            <a:extLst>
              <a:ext uri="{FF2B5EF4-FFF2-40B4-BE49-F238E27FC236}">
                <a16:creationId xmlns:a16="http://schemas.microsoft.com/office/drawing/2014/main" id="{F23A354F-6D61-4076-98CC-072D54F2B9B5}"/>
              </a:ext>
            </a:extLst>
          </p:cNvPr>
          <p:cNvGrpSpPr/>
          <p:nvPr userDrawn="1"/>
        </p:nvGrpSpPr>
        <p:grpSpPr>
          <a:xfrm>
            <a:off x="7601970" y="3237562"/>
            <a:ext cx="1125978" cy="927508"/>
            <a:chOff x="7495285" y="2250552"/>
            <a:chExt cx="1125978" cy="927508"/>
          </a:xfrm>
        </p:grpSpPr>
        <p:sp>
          <p:nvSpPr>
            <p:cNvPr id="173" name="Legend1">
              <a:extLst>
                <a:ext uri="{FF2B5EF4-FFF2-40B4-BE49-F238E27FC236}">
                  <a16:creationId xmlns:a16="http://schemas.microsoft.com/office/drawing/2014/main" id="{10E606C6-97CA-4FF0-A153-84CA4E8F414F}"/>
                </a:ext>
              </a:extLst>
            </p:cNvPr>
            <p:cNvSpPr txBox="1"/>
            <p:nvPr/>
          </p:nvSpPr>
          <p:spPr>
            <a:xfrm>
              <a:off x="8111508" y="2250552"/>
              <a:ext cx="509755" cy="184666"/>
            </a:xfrm>
            <a:prstGeom prst="rect">
              <a:avLst/>
            </a:prstGeom>
            <a:noFill/>
            <a:ln>
              <a:noFill/>
              <a:miter lim="800000"/>
            </a:ln>
          </p:spPr>
          <p:txBody>
            <a:bodyPr wrap="none" lIns="0" tIns="0" rIns="0" bIns="0" rtlCol="0" anchor="ctr" anchorCtr="0">
              <a:spAutoFit/>
            </a:bodyPr>
            <a:lstStyle/>
            <a:p>
              <a:pPr>
                <a:spcAft>
                  <a:spcPts val="600"/>
                </a:spcAft>
              </a:pPr>
              <a:r>
                <a:rPr lang="en-US" sz="1200" dirty="0"/>
                <a:t>Legend</a:t>
              </a:r>
            </a:p>
          </p:txBody>
        </p:sp>
        <p:sp>
          <p:nvSpPr>
            <p:cNvPr id="174" name="Legend2">
              <a:extLst>
                <a:ext uri="{FF2B5EF4-FFF2-40B4-BE49-F238E27FC236}">
                  <a16:creationId xmlns:a16="http://schemas.microsoft.com/office/drawing/2014/main" id="{5F43CABA-AFC6-491E-A7D7-B466654F525D}"/>
                </a:ext>
              </a:extLst>
            </p:cNvPr>
            <p:cNvSpPr txBox="1"/>
            <p:nvPr/>
          </p:nvSpPr>
          <p:spPr>
            <a:xfrm>
              <a:off x="8111508" y="2621973"/>
              <a:ext cx="509755" cy="184666"/>
            </a:xfrm>
            <a:prstGeom prst="rect">
              <a:avLst/>
            </a:prstGeom>
            <a:noFill/>
            <a:ln>
              <a:noFill/>
              <a:miter lim="800000"/>
            </a:ln>
          </p:spPr>
          <p:txBody>
            <a:bodyPr wrap="none" lIns="0" tIns="0" rIns="0" bIns="0" rtlCol="0" anchor="ctr" anchorCtr="0">
              <a:spAutoFit/>
            </a:bodyPr>
            <a:lstStyle/>
            <a:p>
              <a:pPr>
                <a:spcAft>
                  <a:spcPts val="600"/>
                </a:spcAft>
              </a:pPr>
              <a:r>
                <a:rPr lang="en-US" sz="1200" dirty="0"/>
                <a:t>Legend</a:t>
              </a:r>
            </a:p>
          </p:txBody>
        </p:sp>
        <p:sp>
          <p:nvSpPr>
            <p:cNvPr id="175" name="Legend3">
              <a:extLst>
                <a:ext uri="{FF2B5EF4-FFF2-40B4-BE49-F238E27FC236}">
                  <a16:creationId xmlns:a16="http://schemas.microsoft.com/office/drawing/2014/main" id="{DA7660EB-4D51-4982-8372-6E58C50CDE5E}"/>
                </a:ext>
              </a:extLst>
            </p:cNvPr>
            <p:cNvSpPr txBox="1"/>
            <p:nvPr/>
          </p:nvSpPr>
          <p:spPr>
            <a:xfrm>
              <a:off x="8111508" y="2993394"/>
              <a:ext cx="509755" cy="184666"/>
            </a:xfrm>
            <a:prstGeom prst="rect">
              <a:avLst/>
            </a:prstGeom>
            <a:noFill/>
            <a:ln>
              <a:noFill/>
              <a:miter lim="800000"/>
            </a:ln>
          </p:spPr>
          <p:txBody>
            <a:bodyPr wrap="none" lIns="0" tIns="0" rIns="0" bIns="0" rtlCol="0" anchor="ctr" anchorCtr="0">
              <a:spAutoFit/>
            </a:bodyPr>
            <a:lstStyle/>
            <a:p>
              <a:pPr>
                <a:spcAft>
                  <a:spcPts val="600"/>
                </a:spcAft>
              </a:pPr>
              <a:r>
                <a:rPr lang="en-US" sz="1200" dirty="0"/>
                <a:t>Legend</a:t>
              </a:r>
            </a:p>
          </p:txBody>
        </p:sp>
        <p:sp>
          <p:nvSpPr>
            <p:cNvPr id="176" name="LineLegend3">
              <a:extLst>
                <a:ext uri="{FF2B5EF4-FFF2-40B4-BE49-F238E27FC236}">
                  <a16:creationId xmlns:a16="http://schemas.microsoft.com/office/drawing/2014/main" id="{966C354A-0204-46EB-8E36-0146C3FD3192}"/>
                </a:ext>
              </a:extLst>
            </p:cNvPr>
            <p:cNvSpPr>
              <a:spLocks noChangeShapeType="1"/>
            </p:cNvSpPr>
            <p:nvPr/>
          </p:nvSpPr>
          <p:spPr bwMode="gray">
            <a:xfrm>
              <a:off x="7495285" y="3084175"/>
              <a:ext cx="457200" cy="0"/>
            </a:xfrm>
            <a:prstGeom prst="line">
              <a:avLst/>
            </a:prstGeom>
            <a:noFill/>
            <a:ln w="28575">
              <a:solidFill>
                <a:schemeClr val="accent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endParaRPr lang="en-US" sz="1200" baseline="0" dirty="0">
                <a:ea typeface="+mn-ea"/>
              </a:endParaRPr>
            </a:p>
          </p:txBody>
        </p:sp>
        <p:sp>
          <p:nvSpPr>
            <p:cNvPr id="177" name="LineLegend2">
              <a:extLst>
                <a:ext uri="{FF2B5EF4-FFF2-40B4-BE49-F238E27FC236}">
                  <a16:creationId xmlns:a16="http://schemas.microsoft.com/office/drawing/2014/main" id="{B87C293D-A7CD-4508-B0B1-2017113A58A2}"/>
                </a:ext>
              </a:extLst>
            </p:cNvPr>
            <p:cNvSpPr>
              <a:spLocks noChangeShapeType="1"/>
            </p:cNvSpPr>
            <p:nvPr/>
          </p:nvSpPr>
          <p:spPr bwMode="gray">
            <a:xfrm>
              <a:off x="7495285" y="2710816"/>
              <a:ext cx="457200" cy="0"/>
            </a:xfrm>
            <a:prstGeom prst="line">
              <a:avLst/>
            </a:prstGeom>
            <a:noFill/>
            <a:ln w="28575">
              <a:solidFill>
                <a:schemeClr val="accent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endParaRPr lang="en-US" sz="1200" baseline="0" dirty="0">
                <a:ea typeface="+mn-ea"/>
              </a:endParaRPr>
            </a:p>
          </p:txBody>
        </p:sp>
        <p:sp>
          <p:nvSpPr>
            <p:cNvPr id="178" name="LineLegend1">
              <a:extLst>
                <a:ext uri="{FF2B5EF4-FFF2-40B4-BE49-F238E27FC236}">
                  <a16:creationId xmlns:a16="http://schemas.microsoft.com/office/drawing/2014/main" id="{4456FE58-0255-4DBB-92A8-6CC5F84B7198}"/>
                </a:ext>
              </a:extLst>
            </p:cNvPr>
            <p:cNvSpPr>
              <a:spLocks noChangeShapeType="1"/>
            </p:cNvSpPr>
            <p:nvPr/>
          </p:nvSpPr>
          <p:spPr bwMode="gray">
            <a:xfrm>
              <a:off x="7495285" y="2342885"/>
              <a:ext cx="457200" cy="0"/>
            </a:xfrm>
            <a:prstGeom prst="line">
              <a:avLst/>
            </a:prstGeom>
            <a:noFill/>
            <a:ln w="28575">
              <a:solidFill>
                <a:schemeClr val="accent1"/>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endParaRPr lang="en-US" sz="1200" baseline="0" dirty="0">
                <a:ea typeface="+mn-ea"/>
              </a:endParaRPr>
            </a:p>
          </p:txBody>
        </p:sp>
      </p:grpSp>
      <p:grpSp>
        <p:nvGrpSpPr>
          <p:cNvPr id="179" name="LegendMoons" hidden="1">
            <a:extLst>
              <a:ext uri="{FF2B5EF4-FFF2-40B4-BE49-F238E27FC236}">
                <a16:creationId xmlns:a16="http://schemas.microsoft.com/office/drawing/2014/main" id="{70A0319B-8EBB-4F65-9A96-1B1BB35625B1}"/>
              </a:ext>
            </a:extLst>
          </p:cNvPr>
          <p:cNvGrpSpPr/>
          <p:nvPr userDrawn="1"/>
        </p:nvGrpSpPr>
        <p:grpSpPr>
          <a:xfrm>
            <a:off x="7865561" y="1289273"/>
            <a:ext cx="862387" cy="1731859"/>
            <a:chOff x="7723680" y="1702457"/>
            <a:chExt cx="862387" cy="1731859"/>
          </a:xfrm>
        </p:grpSpPr>
        <p:sp>
          <p:nvSpPr>
            <p:cNvPr id="201" name="Legend1">
              <a:extLst>
                <a:ext uri="{FF2B5EF4-FFF2-40B4-BE49-F238E27FC236}">
                  <a16:creationId xmlns:a16="http://schemas.microsoft.com/office/drawing/2014/main" id="{49BB8121-D802-4602-ABD0-B61681B018F3}"/>
                </a:ext>
              </a:extLst>
            </p:cNvPr>
            <p:cNvSpPr txBox="1"/>
            <p:nvPr/>
          </p:nvSpPr>
          <p:spPr>
            <a:xfrm>
              <a:off x="8076312" y="1725205"/>
              <a:ext cx="509755" cy="184666"/>
            </a:xfrm>
            <a:prstGeom prst="rect">
              <a:avLst/>
            </a:prstGeom>
            <a:noFill/>
            <a:ln>
              <a:noFill/>
              <a:miter lim="800000"/>
            </a:ln>
          </p:spPr>
          <p:txBody>
            <a:bodyPr wrap="none" lIns="0" tIns="0" rIns="0" bIns="0" rtlCol="0" anchor="ctr" anchorCtr="0">
              <a:spAutoFit/>
            </a:bodyPr>
            <a:lstStyle/>
            <a:p>
              <a:pPr>
                <a:spcAft>
                  <a:spcPts val="600"/>
                </a:spcAft>
              </a:pPr>
              <a:r>
                <a:rPr lang="en-US" sz="1200" dirty="0"/>
                <a:t>Legend</a:t>
              </a:r>
            </a:p>
          </p:txBody>
        </p:sp>
        <p:sp>
          <p:nvSpPr>
            <p:cNvPr id="202" name="Legend2">
              <a:extLst>
                <a:ext uri="{FF2B5EF4-FFF2-40B4-BE49-F238E27FC236}">
                  <a16:creationId xmlns:a16="http://schemas.microsoft.com/office/drawing/2014/main" id="{5EBAE2BA-95BE-43BE-ADD2-84B42D0356EE}"/>
                </a:ext>
              </a:extLst>
            </p:cNvPr>
            <p:cNvSpPr txBox="1"/>
            <p:nvPr/>
          </p:nvSpPr>
          <p:spPr>
            <a:xfrm>
              <a:off x="8076312" y="2100664"/>
              <a:ext cx="509755" cy="184666"/>
            </a:xfrm>
            <a:prstGeom prst="rect">
              <a:avLst/>
            </a:prstGeom>
            <a:noFill/>
            <a:ln>
              <a:noFill/>
              <a:miter lim="800000"/>
            </a:ln>
          </p:spPr>
          <p:txBody>
            <a:bodyPr wrap="none" lIns="0" tIns="0" rIns="0" bIns="0" rtlCol="0" anchor="ctr" anchorCtr="0">
              <a:spAutoFit/>
            </a:bodyPr>
            <a:lstStyle/>
            <a:p>
              <a:pPr>
                <a:spcAft>
                  <a:spcPts val="600"/>
                </a:spcAft>
              </a:pPr>
              <a:r>
                <a:rPr lang="en-US" sz="1200" dirty="0"/>
                <a:t>Legend</a:t>
              </a:r>
            </a:p>
          </p:txBody>
        </p:sp>
        <p:sp>
          <p:nvSpPr>
            <p:cNvPr id="203" name="Legend3">
              <a:extLst>
                <a:ext uri="{FF2B5EF4-FFF2-40B4-BE49-F238E27FC236}">
                  <a16:creationId xmlns:a16="http://schemas.microsoft.com/office/drawing/2014/main" id="{F96B8EA8-EAE8-4395-BA9F-6F1303EA348F}"/>
                </a:ext>
              </a:extLst>
            </p:cNvPr>
            <p:cNvSpPr txBox="1"/>
            <p:nvPr/>
          </p:nvSpPr>
          <p:spPr>
            <a:xfrm>
              <a:off x="8076312" y="2476123"/>
              <a:ext cx="509755" cy="184666"/>
            </a:xfrm>
            <a:prstGeom prst="rect">
              <a:avLst/>
            </a:prstGeom>
            <a:noFill/>
            <a:ln>
              <a:noFill/>
              <a:miter lim="800000"/>
            </a:ln>
          </p:spPr>
          <p:txBody>
            <a:bodyPr wrap="none" lIns="0" tIns="0" rIns="0" bIns="0" rtlCol="0" anchor="ctr" anchorCtr="0">
              <a:spAutoFit/>
            </a:bodyPr>
            <a:lstStyle/>
            <a:p>
              <a:pPr>
                <a:spcAft>
                  <a:spcPts val="600"/>
                </a:spcAft>
              </a:pPr>
              <a:r>
                <a:rPr lang="en-US" sz="1200" dirty="0"/>
                <a:t>Legend</a:t>
              </a:r>
            </a:p>
          </p:txBody>
        </p:sp>
        <p:sp>
          <p:nvSpPr>
            <p:cNvPr id="204" name="Legend4">
              <a:extLst>
                <a:ext uri="{FF2B5EF4-FFF2-40B4-BE49-F238E27FC236}">
                  <a16:creationId xmlns:a16="http://schemas.microsoft.com/office/drawing/2014/main" id="{BE4110F2-0F5F-4468-93FA-59E84FEB9E4A}"/>
                </a:ext>
              </a:extLst>
            </p:cNvPr>
            <p:cNvSpPr txBox="1"/>
            <p:nvPr/>
          </p:nvSpPr>
          <p:spPr>
            <a:xfrm>
              <a:off x="8076312" y="2851582"/>
              <a:ext cx="509755" cy="184666"/>
            </a:xfrm>
            <a:prstGeom prst="rect">
              <a:avLst/>
            </a:prstGeom>
            <a:noFill/>
            <a:ln>
              <a:noFill/>
              <a:miter lim="800000"/>
            </a:ln>
          </p:spPr>
          <p:txBody>
            <a:bodyPr wrap="none" lIns="0" tIns="0" rIns="0" bIns="0" rtlCol="0" anchor="ctr" anchorCtr="0">
              <a:spAutoFit/>
            </a:bodyPr>
            <a:lstStyle/>
            <a:p>
              <a:pPr>
                <a:spcAft>
                  <a:spcPts val="600"/>
                </a:spcAft>
              </a:pPr>
              <a:r>
                <a:rPr lang="en-US" sz="1200" dirty="0"/>
                <a:t>Legend</a:t>
              </a:r>
            </a:p>
          </p:txBody>
        </p:sp>
        <p:sp>
          <p:nvSpPr>
            <p:cNvPr id="205" name="Legend5">
              <a:extLst>
                <a:ext uri="{FF2B5EF4-FFF2-40B4-BE49-F238E27FC236}">
                  <a16:creationId xmlns:a16="http://schemas.microsoft.com/office/drawing/2014/main" id="{E16B28D1-13B2-4F91-8123-CC4749412D3B}"/>
                </a:ext>
              </a:extLst>
            </p:cNvPr>
            <p:cNvSpPr txBox="1"/>
            <p:nvPr/>
          </p:nvSpPr>
          <p:spPr>
            <a:xfrm>
              <a:off x="8076312" y="3227043"/>
              <a:ext cx="509755" cy="184666"/>
            </a:xfrm>
            <a:prstGeom prst="rect">
              <a:avLst/>
            </a:prstGeom>
            <a:noFill/>
            <a:ln>
              <a:noFill/>
              <a:miter lim="800000"/>
            </a:ln>
          </p:spPr>
          <p:txBody>
            <a:bodyPr wrap="none" lIns="0" tIns="0" rIns="0" bIns="0" rtlCol="0" anchor="ctr" anchorCtr="0">
              <a:spAutoFit/>
            </a:bodyPr>
            <a:lstStyle/>
            <a:p>
              <a:pPr>
                <a:spcAft>
                  <a:spcPts val="600"/>
                </a:spcAft>
              </a:pPr>
              <a:r>
                <a:rPr lang="en-US" sz="1200" dirty="0"/>
                <a:t>Legend</a:t>
              </a:r>
            </a:p>
          </p:txBody>
        </p:sp>
        <p:grpSp>
          <p:nvGrpSpPr>
            <p:cNvPr id="206" name="MoonLegend1">
              <a:extLst>
                <a:ext uri="{FF2B5EF4-FFF2-40B4-BE49-F238E27FC236}">
                  <a16:creationId xmlns:a16="http://schemas.microsoft.com/office/drawing/2014/main" id="{A16FD1F9-C160-4C4C-BAF6-716DDB869224}"/>
                </a:ext>
              </a:extLst>
            </p:cNvPr>
            <p:cNvGrpSpPr>
              <a:grpSpLocks noChangeAspect="1"/>
            </p:cNvGrpSpPr>
            <p:nvPr>
              <p:custDataLst>
                <p:tags r:id="rId22"/>
              </p:custDataLst>
            </p:nvPr>
          </p:nvGrpSpPr>
          <p:grpSpPr>
            <a:xfrm>
              <a:off x="7723680" y="1702457"/>
              <a:ext cx="228600" cy="228600"/>
              <a:chOff x="762000" y="1270000"/>
              <a:chExt cx="254000" cy="254000"/>
            </a:xfrm>
          </p:grpSpPr>
          <p:sp>
            <p:nvSpPr>
              <p:cNvPr id="219" name="Oval 218">
                <a:extLst>
                  <a:ext uri="{FF2B5EF4-FFF2-40B4-BE49-F238E27FC236}">
                    <a16:creationId xmlns:a16="http://schemas.microsoft.com/office/drawing/2014/main" id="{5282EEB0-B664-439C-B943-F7BB43CCAC05}"/>
                  </a:ext>
                </a:extLst>
              </p:cNvPr>
              <p:cNvSpPr/>
              <p:nvPr>
                <p:custDataLst>
                  <p:tags r:id="rId35"/>
                </p:custDataLst>
              </p:nvPr>
            </p:nvSpPr>
            <p:spPr>
              <a:xfrm>
                <a:off x="762000" y="1270000"/>
                <a:ext cx="254000" cy="254000"/>
              </a:xfrm>
              <a:prstGeom prst="ellipse">
                <a:avLst/>
              </a:prstGeom>
              <a:solidFill>
                <a:srgbClr val="D0D0D0"/>
              </a:solidFill>
              <a:ln w="9525" cap="flat" cmpd="sng" algn="ctr">
                <a:noFill/>
                <a:prstDash val="solid"/>
              </a:ln>
              <a:effectLst/>
              <a:extLst>
                <a:ext uri="{91240B29-F687-4F45-9708-019B960494DF}">
                  <a14:hiddenLine xmlns:a14="http://schemas.microsoft.com/office/drawing/2010/main" w="0" cap="flat" cmpd="sng" algn="ctr">
                    <a:solidFill>
                      <a:schemeClr val="bg1"/>
                    </a:solidFill>
                    <a:prstDash val="solid"/>
                    <a:round/>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tx1"/>
                  </a:solidFill>
                </a:endParaRPr>
              </a:p>
            </p:txBody>
          </p:sp>
          <p:sp>
            <p:nvSpPr>
              <p:cNvPr id="220" name="Arc 219">
                <a:extLst>
                  <a:ext uri="{FF2B5EF4-FFF2-40B4-BE49-F238E27FC236}">
                    <a16:creationId xmlns:a16="http://schemas.microsoft.com/office/drawing/2014/main" id="{68D40D9B-9DF0-4077-8151-E93B0977AD04}"/>
                  </a:ext>
                </a:extLst>
              </p:cNvPr>
              <p:cNvSpPr/>
              <p:nvPr>
                <p:custDataLst>
                  <p:tags r:id="rId36"/>
                </p:custDataLst>
              </p:nvPr>
            </p:nvSpPr>
            <p:spPr>
              <a:xfrm>
                <a:off x="762000" y="1270000"/>
                <a:ext cx="254000" cy="254000"/>
              </a:xfrm>
              <a:prstGeom prst="arc">
                <a:avLst>
                  <a:gd name="adj1" fmla="val 16200000"/>
                  <a:gd name="adj2" fmla="val 5400000"/>
                </a:avLst>
              </a:prstGeom>
              <a:solidFill>
                <a:schemeClr val="accent1"/>
              </a:solidFill>
              <a:ln w="9525" cap="flat" cmpd="sng" algn="ctr">
                <a:noFill/>
                <a:prstDash val="solid"/>
              </a:ln>
              <a:effectLst/>
              <a:extLst>
                <a:ext uri="{91240B29-F687-4F45-9708-019B960494DF}">
                  <a14:hiddenLine xmlns:a14="http://schemas.microsoft.com/office/drawing/2010/main" w="0" cap="flat" cmpd="sng" algn="ctr">
                    <a:solidFill>
                      <a:schemeClr val="bg1"/>
                    </a:solidFill>
                    <a:prstDash val="solid"/>
                    <a:round/>
                    <a:headEnd type="none" w="med" len="med"/>
                    <a:tailEnd type="none" w="med" len="med"/>
                  </a14:hiddenLine>
                </a:ext>
              </a:ex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200" dirty="0"/>
              </a:p>
            </p:txBody>
          </p:sp>
        </p:grpSp>
        <p:grpSp>
          <p:nvGrpSpPr>
            <p:cNvPr id="207" name="MoonLegend2">
              <a:extLst>
                <a:ext uri="{FF2B5EF4-FFF2-40B4-BE49-F238E27FC236}">
                  <a16:creationId xmlns:a16="http://schemas.microsoft.com/office/drawing/2014/main" id="{F9F241E8-6251-451F-9BE9-2C8D83F44D6B}"/>
                </a:ext>
              </a:extLst>
            </p:cNvPr>
            <p:cNvGrpSpPr>
              <a:grpSpLocks noChangeAspect="1"/>
            </p:cNvGrpSpPr>
            <p:nvPr>
              <p:custDataLst>
                <p:tags r:id="rId23"/>
              </p:custDataLst>
            </p:nvPr>
          </p:nvGrpSpPr>
          <p:grpSpPr>
            <a:xfrm>
              <a:off x="7723680" y="2078270"/>
              <a:ext cx="228600" cy="228600"/>
              <a:chOff x="762000" y="1270000"/>
              <a:chExt cx="254000" cy="254000"/>
            </a:xfrm>
          </p:grpSpPr>
          <p:sp>
            <p:nvSpPr>
              <p:cNvPr id="217" name="Oval 216">
                <a:extLst>
                  <a:ext uri="{FF2B5EF4-FFF2-40B4-BE49-F238E27FC236}">
                    <a16:creationId xmlns:a16="http://schemas.microsoft.com/office/drawing/2014/main" id="{578B0A0D-F30C-40C1-A9C4-EB63E6138F46}"/>
                  </a:ext>
                </a:extLst>
              </p:cNvPr>
              <p:cNvSpPr/>
              <p:nvPr>
                <p:custDataLst>
                  <p:tags r:id="rId33"/>
                </p:custDataLst>
              </p:nvPr>
            </p:nvSpPr>
            <p:spPr>
              <a:xfrm>
                <a:off x="762000" y="1270000"/>
                <a:ext cx="254000" cy="254000"/>
              </a:xfrm>
              <a:prstGeom prst="ellipse">
                <a:avLst/>
              </a:prstGeom>
              <a:solidFill>
                <a:srgbClr val="D0D0D0"/>
              </a:solidFill>
              <a:ln w="9525" cap="flat" cmpd="sng" algn="ctr">
                <a:noFill/>
                <a:prstDash val="solid"/>
              </a:ln>
              <a:effectLst/>
              <a:extLst>
                <a:ext uri="{91240B29-F687-4F45-9708-019B960494DF}">
                  <a14:hiddenLine xmlns:a14="http://schemas.microsoft.com/office/drawing/2010/main" w="0" cap="flat" cmpd="sng" algn="ctr">
                    <a:solidFill>
                      <a:schemeClr val="bg1"/>
                    </a:solidFill>
                    <a:prstDash val="solid"/>
                    <a:round/>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tx1"/>
                  </a:solidFill>
                </a:endParaRPr>
              </a:p>
            </p:txBody>
          </p:sp>
          <p:sp>
            <p:nvSpPr>
              <p:cNvPr id="218" name="Arc 217">
                <a:extLst>
                  <a:ext uri="{FF2B5EF4-FFF2-40B4-BE49-F238E27FC236}">
                    <a16:creationId xmlns:a16="http://schemas.microsoft.com/office/drawing/2014/main" id="{87395151-2586-43D8-B836-6324CB407891}"/>
                  </a:ext>
                </a:extLst>
              </p:cNvPr>
              <p:cNvSpPr/>
              <p:nvPr>
                <p:custDataLst>
                  <p:tags r:id="rId34"/>
                </p:custDataLst>
              </p:nvPr>
            </p:nvSpPr>
            <p:spPr>
              <a:xfrm>
                <a:off x="762000" y="1270000"/>
                <a:ext cx="254000" cy="254000"/>
              </a:xfrm>
              <a:prstGeom prst="arc">
                <a:avLst>
                  <a:gd name="adj1" fmla="val 16200000"/>
                  <a:gd name="adj2" fmla="val 0"/>
                </a:avLst>
              </a:prstGeom>
              <a:solidFill>
                <a:schemeClr val="accent1"/>
              </a:solidFill>
              <a:ln w="9525" cap="flat" cmpd="sng" algn="ctr">
                <a:noFill/>
                <a:prstDash val="solid"/>
              </a:ln>
              <a:effectLst/>
              <a:extLst>
                <a:ext uri="{91240B29-F687-4F45-9708-019B960494DF}">
                  <a14:hiddenLine xmlns:a14="http://schemas.microsoft.com/office/drawing/2010/main" w="0" cap="flat" cmpd="sng" algn="ctr">
                    <a:solidFill>
                      <a:schemeClr val="bg1"/>
                    </a:solidFill>
                    <a:prstDash val="solid"/>
                    <a:round/>
                    <a:headEnd type="none" w="med" len="med"/>
                    <a:tailEnd type="none" w="med" len="med"/>
                  </a14:hiddenLine>
                </a:ext>
              </a:ex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200" dirty="0"/>
              </a:p>
            </p:txBody>
          </p:sp>
        </p:grpSp>
        <p:grpSp>
          <p:nvGrpSpPr>
            <p:cNvPr id="208" name="MoonLegend3">
              <a:extLst>
                <a:ext uri="{FF2B5EF4-FFF2-40B4-BE49-F238E27FC236}">
                  <a16:creationId xmlns:a16="http://schemas.microsoft.com/office/drawing/2014/main" id="{B66D3648-DE5A-4E5C-8578-141D178A4ADB}"/>
                </a:ext>
              </a:extLst>
            </p:cNvPr>
            <p:cNvGrpSpPr>
              <a:grpSpLocks noChangeAspect="1"/>
            </p:cNvGrpSpPr>
            <p:nvPr>
              <p:custDataLst>
                <p:tags r:id="rId24"/>
              </p:custDataLst>
            </p:nvPr>
          </p:nvGrpSpPr>
          <p:grpSpPr>
            <a:xfrm>
              <a:off x="7723680" y="2454085"/>
              <a:ext cx="228600" cy="228600"/>
              <a:chOff x="762000" y="1270000"/>
              <a:chExt cx="254000" cy="254000"/>
            </a:xfrm>
          </p:grpSpPr>
          <p:sp>
            <p:nvSpPr>
              <p:cNvPr id="215" name="Oval 214">
                <a:extLst>
                  <a:ext uri="{FF2B5EF4-FFF2-40B4-BE49-F238E27FC236}">
                    <a16:creationId xmlns:a16="http://schemas.microsoft.com/office/drawing/2014/main" id="{0D2DC89B-E4DB-4EBC-B12A-607EB3C23DED}"/>
                  </a:ext>
                </a:extLst>
              </p:cNvPr>
              <p:cNvSpPr/>
              <p:nvPr>
                <p:custDataLst>
                  <p:tags r:id="rId31"/>
                </p:custDataLst>
              </p:nvPr>
            </p:nvSpPr>
            <p:spPr>
              <a:xfrm>
                <a:off x="762000" y="1270000"/>
                <a:ext cx="254000" cy="254000"/>
              </a:xfrm>
              <a:prstGeom prst="ellipse">
                <a:avLst/>
              </a:prstGeom>
              <a:solidFill>
                <a:srgbClr val="D0D0D0"/>
              </a:solidFill>
              <a:ln w="9525" cap="flat" cmpd="sng" algn="ctr">
                <a:noFill/>
                <a:prstDash val="solid"/>
              </a:ln>
              <a:effectLst/>
              <a:extLst>
                <a:ext uri="{91240B29-F687-4F45-9708-019B960494DF}">
                  <a14:hiddenLine xmlns:a14="http://schemas.microsoft.com/office/drawing/2010/main" w="0" cap="flat" cmpd="sng" algn="ctr">
                    <a:solidFill>
                      <a:schemeClr val="bg1"/>
                    </a:solidFill>
                    <a:prstDash val="solid"/>
                    <a:round/>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tx1"/>
                  </a:solidFill>
                </a:endParaRPr>
              </a:p>
            </p:txBody>
          </p:sp>
          <p:sp>
            <p:nvSpPr>
              <p:cNvPr id="216" name="Arc 215">
                <a:extLst>
                  <a:ext uri="{FF2B5EF4-FFF2-40B4-BE49-F238E27FC236}">
                    <a16:creationId xmlns:a16="http://schemas.microsoft.com/office/drawing/2014/main" id="{50301F1B-4914-4337-B892-733925FD1C5A}"/>
                  </a:ext>
                </a:extLst>
              </p:cNvPr>
              <p:cNvSpPr/>
              <p:nvPr>
                <p:custDataLst>
                  <p:tags r:id="rId32"/>
                </p:custDataLst>
              </p:nvPr>
            </p:nvSpPr>
            <p:spPr>
              <a:xfrm>
                <a:off x="762000" y="1270000"/>
                <a:ext cx="254000" cy="254000"/>
              </a:xfrm>
              <a:prstGeom prst="arc">
                <a:avLst>
                  <a:gd name="adj1" fmla="val 16200000"/>
                  <a:gd name="adj2" fmla="val 5400000"/>
                </a:avLst>
              </a:prstGeom>
              <a:solidFill>
                <a:schemeClr val="accent1"/>
              </a:solidFill>
              <a:ln w="9525" cap="flat" cmpd="sng" algn="ctr">
                <a:noFill/>
                <a:prstDash val="solid"/>
              </a:ln>
              <a:effectLst/>
              <a:extLst>
                <a:ext uri="{91240B29-F687-4F45-9708-019B960494DF}">
                  <a14:hiddenLine xmlns:a14="http://schemas.microsoft.com/office/drawing/2010/main" w="0" cap="flat" cmpd="sng" algn="ctr">
                    <a:solidFill>
                      <a:schemeClr val="bg1"/>
                    </a:solidFill>
                    <a:prstDash val="solid"/>
                    <a:round/>
                    <a:headEnd type="none" w="med" len="med"/>
                    <a:tailEnd type="none" w="med" len="med"/>
                  </a14:hiddenLine>
                </a:ext>
              </a:ex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200" dirty="0"/>
              </a:p>
            </p:txBody>
          </p:sp>
        </p:grpSp>
        <p:grpSp>
          <p:nvGrpSpPr>
            <p:cNvPr id="209" name="MoonLegend4">
              <a:extLst>
                <a:ext uri="{FF2B5EF4-FFF2-40B4-BE49-F238E27FC236}">
                  <a16:creationId xmlns:a16="http://schemas.microsoft.com/office/drawing/2014/main" id="{69C2ABAA-7291-4A19-A40B-3990AB445B9A}"/>
                </a:ext>
              </a:extLst>
            </p:cNvPr>
            <p:cNvGrpSpPr>
              <a:grpSpLocks noChangeAspect="1"/>
            </p:cNvGrpSpPr>
            <p:nvPr>
              <p:custDataLst>
                <p:tags r:id="rId25"/>
              </p:custDataLst>
            </p:nvPr>
          </p:nvGrpSpPr>
          <p:grpSpPr>
            <a:xfrm>
              <a:off x="7723680" y="2829900"/>
              <a:ext cx="228600" cy="228600"/>
              <a:chOff x="762000" y="1270000"/>
              <a:chExt cx="254000" cy="254000"/>
            </a:xfrm>
          </p:grpSpPr>
          <p:sp>
            <p:nvSpPr>
              <p:cNvPr id="213" name="Oval 212">
                <a:extLst>
                  <a:ext uri="{FF2B5EF4-FFF2-40B4-BE49-F238E27FC236}">
                    <a16:creationId xmlns:a16="http://schemas.microsoft.com/office/drawing/2014/main" id="{B9D4D141-7E0B-42D0-994A-D8212F69EE2F}"/>
                  </a:ext>
                </a:extLst>
              </p:cNvPr>
              <p:cNvSpPr/>
              <p:nvPr>
                <p:custDataLst>
                  <p:tags r:id="rId29"/>
                </p:custDataLst>
              </p:nvPr>
            </p:nvSpPr>
            <p:spPr>
              <a:xfrm>
                <a:off x="762000" y="1270000"/>
                <a:ext cx="254000" cy="254000"/>
              </a:xfrm>
              <a:prstGeom prst="ellipse">
                <a:avLst/>
              </a:prstGeom>
              <a:solidFill>
                <a:srgbClr val="D0D0D0"/>
              </a:solidFill>
              <a:ln w="9525" cap="flat" cmpd="sng" algn="ctr">
                <a:noFill/>
                <a:prstDash val="solid"/>
              </a:ln>
              <a:effectLst/>
              <a:extLst>
                <a:ext uri="{91240B29-F687-4F45-9708-019B960494DF}">
                  <a14:hiddenLine xmlns:a14="http://schemas.microsoft.com/office/drawing/2010/main" w="0" cap="flat" cmpd="sng" algn="ctr">
                    <a:solidFill>
                      <a:schemeClr val="bg1"/>
                    </a:solidFill>
                    <a:prstDash val="solid"/>
                    <a:round/>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tx1"/>
                  </a:solidFill>
                </a:endParaRPr>
              </a:p>
            </p:txBody>
          </p:sp>
          <p:sp>
            <p:nvSpPr>
              <p:cNvPr id="214" name="Arc 213">
                <a:extLst>
                  <a:ext uri="{FF2B5EF4-FFF2-40B4-BE49-F238E27FC236}">
                    <a16:creationId xmlns:a16="http://schemas.microsoft.com/office/drawing/2014/main" id="{397EC893-9249-44CD-982F-F7F0B99DFCA8}"/>
                  </a:ext>
                </a:extLst>
              </p:cNvPr>
              <p:cNvSpPr/>
              <p:nvPr>
                <p:custDataLst>
                  <p:tags r:id="rId30"/>
                </p:custDataLst>
              </p:nvPr>
            </p:nvSpPr>
            <p:spPr>
              <a:xfrm>
                <a:off x="762000" y="1270000"/>
                <a:ext cx="254000" cy="254000"/>
              </a:xfrm>
              <a:prstGeom prst="arc">
                <a:avLst>
                  <a:gd name="adj1" fmla="val 16200000"/>
                  <a:gd name="adj2" fmla="val 10800000"/>
                </a:avLst>
              </a:prstGeom>
              <a:solidFill>
                <a:schemeClr val="accent1"/>
              </a:solidFill>
              <a:ln w="9525" cap="flat" cmpd="sng" algn="ctr">
                <a:noFill/>
                <a:prstDash val="solid"/>
              </a:ln>
              <a:effectLst/>
              <a:extLst>
                <a:ext uri="{91240B29-F687-4F45-9708-019B960494DF}">
                  <a14:hiddenLine xmlns:a14="http://schemas.microsoft.com/office/drawing/2010/main" w="0" cap="flat" cmpd="sng" algn="ctr">
                    <a:solidFill>
                      <a:schemeClr val="bg1"/>
                    </a:solidFill>
                    <a:prstDash val="solid"/>
                    <a:round/>
                    <a:headEnd type="none" w="med" len="med"/>
                    <a:tailEnd type="none" w="med" len="med"/>
                  </a14:hiddenLine>
                </a:ext>
              </a:ex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200" dirty="0"/>
              </a:p>
            </p:txBody>
          </p:sp>
        </p:grpSp>
        <p:grpSp>
          <p:nvGrpSpPr>
            <p:cNvPr id="210" name="MoonLegend5">
              <a:extLst>
                <a:ext uri="{FF2B5EF4-FFF2-40B4-BE49-F238E27FC236}">
                  <a16:creationId xmlns:a16="http://schemas.microsoft.com/office/drawing/2014/main" id="{CDCE6D47-F48F-4497-BD5A-E92F724CEE3D}"/>
                </a:ext>
              </a:extLst>
            </p:cNvPr>
            <p:cNvGrpSpPr>
              <a:grpSpLocks noChangeAspect="1"/>
            </p:cNvGrpSpPr>
            <p:nvPr>
              <p:custDataLst>
                <p:tags r:id="rId26"/>
              </p:custDataLst>
            </p:nvPr>
          </p:nvGrpSpPr>
          <p:grpSpPr>
            <a:xfrm>
              <a:off x="7723680" y="3205716"/>
              <a:ext cx="228600" cy="228600"/>
              <a:chOff x="762000" y="1270000"/>
              <a:chExt cx="254000" cy="254000"/>
            </a:xfrm>
          </p:grpSpPr>
          <p:sp>
            <p:nvSpPr>
              <p:cNvPr id="211" name="Oval 210">
                <a:extLst>
                  <a:ext uri="{FF2B5EF4-FFF2-40B4-BE49-F238E27FC236}">
                    <a16:creationId xmlns:a16="http://schemas.microsoft.com/office/drawing/2014/main" id="{E8E291C3-4BCA-406E-8B9A-6A354B83EF50}"/>
                  </a:ext>
                </a:extLst>
              </p:cNvPr>
              <p:cNvSpPr/>
              <p:nvPr>
                <p:custDataLst>
                  <p:tags r:id="rId27"/>
                </p:custDataLst>
              </p:nvPr>
            </p:nvSpPr>
            <p:spPr>
              <a:xfrm>
                <a:off x="762000" y="1270000"/>
                <a:ext cx="254000" cy="254000"/>
              </a:xfrm>
              <a:prstGeom prst="ellipse">
                <a:avLst/>
              </a:prstGeom>
              <a:solidFill>
                <a:srgbClr val="D0D0D0"/>
              </a:solidFill>
              <a:ln w="9525" cap="flat" cmpd="sng" algn="ctr">
                <a:noFill/>
                <a:prstDash val="solid"/>
              </a:ln>
              <a:effectLst/>
              <a:extLst>
                <a:ext uri="{91240B29-F687-4F45-9708-019B960494DF}">
                  <a14:hiddenLine xmlns:a14="http://schemas.microsoft.com/office/drawing/2010/main" w="0" cap="flat" cmpd="sng" algn="ctr">
                    <a:solidFill>
                      <a:schemeClr val="bg1"/>
                    </a:solidFill>
                    <a:prstDash val="solid"/>
                    <a:round/>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tx1"/>
                  </a:solidFill>
                </a:endParaRPr>
              </a:p>
            </p:txBody>
          </p:sp>
          <p:sp>
            <p:nvSpPr>
              <p:cNvPr id="212" name="Arc 211">
                <a:extLst>
                  <a:ext uri="{FF2B5EF4-FFF2-40B4-BE49-F238E27FC236}">
                    <a16:creationId xmlns:a16="http://schemas.microsoft.com/office/drawing/2014/main" id="{4C9C4DC9-D1E5-45F3-943E-09B75E72EE8C}"/>
                  </a:ext>
                </a:extLst>
              </p:cNvPr>
              <p:cNvSpPr/>
              <p:nvPr>
                <p:custDataLst>
                  <p:tags r:id="rId28"/>
                </p:custDataLst>
              </p:nvPr>
            </p:nvSpPr>
            <p:spPr>
              <a:xfrm>
                <a:off x="762000" y="1270000"/>
                <a:ext cx="254000" cy="254000"/>
              </a:xfrm>
              <a:prstGeom prst="arc">
                <a:avLst>
                  <a:gd name="adj1" fmla="val 16200000"/>
                  <a:gd name="adj2" fmla="val 16200000"/>
                </a:avLst>
              </a:prstGeom>
              <a:solidFill>
                <a:schemeClr val="accent1"/>
              </a:solidFill>
              <a:ln w="9525" cap="flat" cmpd="sng" algn="ctr">
                <a:noFill/>
                <a:prstDash val="solid"/>
              </a:ln>
              <a:effectLst/>
              <a:extLst>
                <a:ext uri="{91240B29-F687-4F45-9708-019B960494DF}">
                  <a14:hiddenLine xmlns:a14="http://schemas.microsoft.com/office/drawing/2010/main" w="0" cap="flat" cmpd="sng" algn="ctr">
                    <a:solidFill>
                      <a:schemeClr val="bg1"/>
                    </a:solidFill>
                    <a:prstDash val="solid"/>
                    <a:round/>
                    <a:headEnd type="none" w="med" len="med"/>
                    <a:tailEnd type="none" w="med" len="med"/>
                  </a14:hiddenLine>
                </a:ext>
              </a:ex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200" dirty="0"/>
              </a:p>
            </p:txBody>
          </p:sp>
        </p:grpSp>
      </p:grpSp>
    </p:spTree>
    <p:extLst>
      <p:ext uri="{BB962C8B-B14F-4D97-AF65-F5344CB8AC3E}">
        <p14:creationId xmlns:p14="http://schemas.microsoft.com/office/powerpoint/2010/main" val="2297826677"/>
      </p:ext>
    </p:extLst>
  </p:cSld>
  <p:clrMap bg1="lt1" tx1="dk1" bg2="lt2" tx2="dk2" accent1="accent1" accent2="accent2" accent3="accent3" accent4="accent4" accent5="accent5" accent6="accent6" hlink="hlink" folHlink="folHlink"/>
  <p:sldLayoutIdLst>
    <p:sldLayoutId id="2147484008" r:id="rId1"/>
    <p:sldLayoutId id="2147484009" r:id="rId2"/>
    <p:sldLayoutId id="2147484010" r:id="rId3"/>
    <p:sldLayoutId id="2147484011" r:id="rId4"/>
    <p:sldLayoutId id="2147484012" r:id="rId5"/>
    <p:sldLayoutId id="2147484013" r:id="rId6"/>
    <p:sldLayoutId id="2147484014" r:id="rId7"/>
    <p:sldLayoutId id="2147484015" r:id="rId8"/>
    <p:sldLayoutId id="2147484016" r:id="rId9"/>
    <p:sldLayoutId id="2147484017" r:id="rId10"/>
    <p:sldLayoutId id="2147484018" r:id="rId11"/>
    <p:sldLayoutId id="2147484019" r:id="rId12"/>
    <p:sldLayoutId id="2147484020" r:id="rId13"/>
    <p:sldLayoutId id="2147484021" r:id="rId14"/>
  </p:sldLayoutIdLst>
  <p:txStyles>
    <p:titleStyle>
      <a:lvl1pPr algn="l" defTabSz="685783" rtl="0" eaLnBrk="1" latinLnBrk="0" hangingPunct="1">
        <a:lnSpc>
          <a:spcPct val="100000"/>
        </a:lnSpc>
        <a:spcBef>
          <a:spcPct val="0"/>
        </a:spcBef>
        <a:buNone/>
        <a:defRPr lang="en-US" sz="2200" b="1" kern="1200" spc="0" baseline="0" dirty="0">
          <a:ln w="6350" cap="flat">
            <a:noFill/>
            <a:miter lim="800000"/>
          </a:ln>
          <a:solidFill>
            <a:schemeClr val="tx1"/>
          </a:solidFill>
          <a:latin typeface="+mj-lt"/>
          <a:ea typeface="+mj-ea"/>
          <a:cs typeface="+mj-cs"/>
        </a:defRPr>
      </a:lvl1pPr>
    </p:titleStyle>
    <p:bodyStyle>
      <a:lvl1pPr marL="0" indent="0" algn="l" defTabSz="685783" rtl="0" eaLnBrk="1" latinLnBrk="0" hangingPunct="1">
        <a:lnSpc>
          <a:spcPct val="100000"/>
        </a:lnSpc>
        <a:spcBef>
          <a:spcPts val="300"/>
        </a:spcBef>
        <a:spcAft>
          <a:spcPts val="300"/>
        </a:spcAft>
        <a:buFont typeface="Segoe UI" panose="020B0502040204020203" pitchFamily="34" charset="0"/>
        <a:buChar char="​"/>
        <a:defRPr lang="en-US" sz="1400" kern="1200" dirty="0">
          <a:solidFill>
            <a:schemeClr val="tx1"/>
          </a:solidFill>
          <a:latin typeface="+mn-lt"/>
          <a:ea typeface="+mn-ea"/>
          <a:cs typeface="Arial" panose="020B0604020202020204" pitchFamily="34" charset="0"/>
        </a:defRPr>
      </a:lvl1pPr>
      <a:lvl2pPr marL="228600" indent="-225425" algn="l" defTabSz="685783" rtl="0" eaLnBrk="1" latinLnBrk="0" hangingPunct="1">
        <a:lnSpc>
          <a:spcPct val="100000"/>
        </a:lnSpc>
        <a:spcBef>
          <a:spcPts val="0"/>
        </a:spcBef>
        <a:spcAft>
          <a:spcPts val="300"/>
        </a:spcAft>
        <a:buClr>
          <a:srgbClr val="000000"/>
        </a:buClr>
        <a:buSzPct val="110000"/>
        <a:buFont typeface="Wingdings" panose="05000000000000000000" pitchFamily="2" charset="2"/>
        <a:buChar char=""/>
        <a:defRPr lang="en-US" sz="1400" kern="1200" dirty="0">
          <a:solidFill>
            <a:schemeClr val="tx1"/>
          </a:solidFill>
          <a:latin typeface="+mn-lt"/>
          <a:ea typeface="+mn-ea"/>
          <a:cs typeface="Arial" panose="020B0604020202020204" pitchFamily="34" charset="0"/>
        </a:defRPr>
      </a:lvl2pPr>
      <a:lvl3pPr marL="442913" indent="-214313" algn="l" defTabSz="685783" rtl="0" eaLnBrk="1" latinLnBrk="0" hangingPunct="1">
        <a:lnSpc>
          <a:spcPct val="100000"/>
        </a:lnSpc>
        <a:spcBef>
          <a:spcPts val="0"/>
        </a:spcBef>
        <a:spcAft>
          <a:spcPts val="300"/>
        </a:spcAft>
        <a:buClr>
          <a:srgbClr val="000000"/>
        </a:buClr>
        <a:buSzPct val="110000"/>
        <a:buFont typeface="Arial" panose="020B0604020202020204" pitchFamily="34" charset="0"/>
        <a:buChar char="‒"/>
        <a:defRPr lang="en-US" sz="1400" kern="1200" dirty="0">
          <a:solidFill>
            <a:schemeClr val="tx1"/>
          </a:solidFill>
          <a:latin typeface="+mn-lt"/>
          <a:ea typeface="+mn-ea"/>
          <a:cs typeface="Arial" panose="020B0604020202020204" pitchFamily="34" charset="0"/>
        </a:defRPr>
      </a:lvl3pPr>
      <a:lvl4pPr marL="598488" indent="-152400" algn="l" defTabSz="685783" rtl="0" eaLnBrk="1" latinLnBrk="0" hangingPunct="1">
        <a:lnSpc>
          <a:spcPct val="100000"/>
        </a:lnSpc>
        <a:spcBef>
          <a:spcPts val="0"/>
        </a:spcBef>
        <a:spcAft>
          <a:spcPts val="225"/>
        </a:spcAft>
        <a:buClr>
          <a:srgbClr val="000000"/>
        </a:buClr>
        <a:buSzPct val="100000"/>
        <a:buFont typeface="Arial" panose="020B0604020202020204" pitchFamily="34" charset="0"/>
        <a:buChar char="•"/>
        <a:defRPr lang="en-US" sz="1400" kern="1200" dirty="0">
          <a:solidFill>
            <a:schemeClr val="tx1"/>
          </a:solidFill>
          <a:latin typeface="+mn-lt"/>
          <a:ea typeface="+mn-ea"/>
          <a:cs typeface="Arial" panose="020B0604020202020204" pitchFamily="34" charset="0"/>
        </a:defRPr>
      </a:lvl4pPr>
      <a:lvl5pPr marL="817563" indent="-147638" algn="l" defTabSz="685783" rtl="0" eaLnBrk="1" latinLnBrk="0" hangingPunct="1">
        <a:lnSpc>
          <a:spcPct val="100000"/>
        </a:lnSpc>
        <a:spcBef>
          <a:spcPts val="0"/>
        </a:spcBef>
        <a:spcAft>
          <a:spcPts val="225"/>
        </a:spcAft>
        <a:buClr>
          <a:srgbClr val="000000"/>
        </a:buClr>
        <a:buSzPct val="100000"/>
        <a:buFont typeface="Arial" panose="020B0604020202020204" pitchFamily="34" charset="0"/>
        <a:buChar char="̶"/>
        <a:defRPr lang="en-US" sz="1400" kern="1200" dirty="0">
          <a:solidFill>
            <a:schemeClr val="tx1"/>
          </a:solidFill>
          <a:latin typeface="+mn-lt"/>
          <a:ea typeface="+mn-ea"/>
          <a:cs typeface="Arial" panose="020B0604020202020204" pitchFamily="34" charset="0"/>
        </a:defRPr>
      </a:lvl5pPr>
      <a:lvl6pPr marL="859536" indent="-128585" algn="l" defTabSz="685783" rtl="0" eaLnBrk="1" latinLnBrk="0" hangingPunct="1">
        <a:lnSpc>
          <a:spcPct val="100000"/>
        </a:lnSpc>
        <a:spcBef>
          <a:spcPts val="0"/>
        </a:spcBef>
        <a:spcAft>
          <a:spcPts val="225"/>
        </a:spcAft>
        <a:buSzPct val="100000"/>
        <a:buFont typeface="Arial" panose="020B0604020202020204" pitchFamily="34" charset="0"/>
        <a:buChar char="▫"/>
        <a:defRPr lang="en-US" sz="1400" kern="1200" dirty="0">
          <a:solidFill>
            <a:schemeClr val="tx1"/>
          </a:solidFill>
          <a:latin typeface="+mn-lt"/>
          <a:ea typeface="+mn-ea"/>
          <a:cs typeface="Arial" panose="020B0604020202020204" pitchFamily="34" charset="0"/>
        </a:defRPr>
      </a:lvl6pPr>
      <a:lvl7pPr marL="859536" indent="-128585" algn="l" defTabSz="685783" rtl="0" eaLnBrk="1" latinLnBrk="0" hangingPunct="1">
        <a:lnSpc>
          <a:spcPct val="100000"/>
        </a:lnSpc>
        <a:spcBef>
          <a:spcPts val="0"/>
        </a:spcBef>
        <a:spcAft>
          <a:spcPts val="225"/>
        </a:spcAft>
        <a:buSzPct val="100000"/>
        <a:buFont typeface="Arial" panose="020B0604020202020204" pitchFamily="34" charset="0"/>
        <a:buChar char="▫"/>
        <a:defRPr lang="en-US" sz="1400" kern="1200" dirty="0">
          <a:solidFill>
            <a:schemeClr val="tx1"/>
          </a:solidFill>
          <a:latin typeface="+mn-lt"/>
          <a:ea typeface="+mn-ea"/>
          <a:cs typeface="Arial" panose="020B0604020202020204" pitchFamily="34" charset="0"/>
        </a:defRPr>
      </a:lvl7pPr>
      <a:lvl8pPr marL="859536" indent="-128585" algn="l" defTabSz="685783" rtl="0" eaLnBrk="1" latinLnBrk="0" hangingPunct="1">
        <a:lnSpc>
          <a:spcPct val="100000"/>
        </a:lnSpc>
        <a:spcBef>
          <a:spcPts val="0"/>
        </a:spcBef>
        <a:spcAft>
          <a:spcPts val="225"/>
        </a:spcAft>
        <a:buSzPct val="100000"/>
        <a:buFont typeface="Arial" panose="020B0604020202020204" pitchFamily="34" charset="0"/>
        <a:buChar char="▫"/>
        <a:defRPr lang="en-US" sz="1400" kern="1200" dirty="0">
          <a:solidFill>
            <a:schemeClr val="tx1"/>
          </a:solidFill>
          <a:latin typeface="+mn-lt"/>
          <a:ea typeface="+mn-ea"/>
          <a:cs typeface="Arial" panose="020B0604020202020204" pitchFamily="34" charset="0"/>
        </a:defRPr>
      </a:lvl8pPr>
      <a:lvl9pPr marL="859536" indent="-128585" algn="l" defTabSz="685783" rtl="0" eaLnBrk="1" latinLnBrk="0" hangingPunct="1">
        <a:lnSpc>
          <a:spcPct val="100000"/>
        </a:lnSpc>
        <a:spcBef>
          <a:spcPts val="0"/>
        </a:spcBef>
        <a:spcAft>
          <a:spcPts val="225"/>
        </a:spcAft>
        <a:buSzPct val="100000"/>
        <a:buFont typeface="Arial" panose="020B0604020202020204" pitchFamily="34" charset="0"/>
        <a:buChar char="▫"/>
        <a:defRPr lang="en-US" sz="1400" kern="1200" dirty="0">
          <a:solidFill>
            <a:schemeClr val="tx1"/>
          </a:solidFill>
          <a:latin typeface="+mn-lt"/>
          <a:ea typeface="+mn-ea"/>
          <a:cs typeface="Arial" panose="020B0604020202020204" pitchFamily="34" charset="0"/>
        </a:defRPr>
      </a:lvl9pPr>
    </p:bodyStyle>
    <p:otherStyle>
      <a:defPPr>
        <a:defRPr lang="en-US"/>
      </a:defPPr>
      <a:lvl1pPr marL="0" algn="l" defTabSz="685783" rtl="0" eaLnBrk="1" latinLnBrk="0" hangingPunct="1">
        <a:defRPr sz="1350" kern="1200">
          <a:solidFill>
            <a:schemeClr val="tx1"/>
          </a:solidFill>
          <a:latin typeface="+mn-lt"/>
          <a:ea typeface="+mn-ea"/>
          <a:cs typeface="+mn-cs"/>
        </a:defRPr>
      </a:lvl1pPr>
      <a:lvl2pPr marL="342892" algn="l" defTabSz="685783" rtl="0" eaLnBrk="1" latinLnBrk="0" hangingPunct="1">
        <a:defRPr sz="1350" kern="1200">
          <a:solidFill>
            <a:schemeClr val="tx1"/>
          </a:solidFill>
          <a:latin typeface="+mn-lt"/>
          <a:ea typeface="+mn-ea"/>
          <a:cs typeface="+mn-cs"/>
        </a:defRPr>
      </a:lvl2pPr>
      <a:lvl3pPr marL="685783" algn="l" defTabSz="685783" rtl="0" eaLnBrk="1" latinLnBrk="0" hangingPunct="1">
        <a:defRPr sz="1350" kern="1200">
          <a:solidFill>
            <a:schemeClr val="tx1"/>
          </a:solidFill>
          <a:latin typeface="+mn-lt"/>
          <a:ea typeface="+mn-ea"/>
          <a:cs typeface="+mn-cs"/>
        </a:defRPr>
      </a:lvl3pPr>
      <a:lvl4pPr marL="1028675" algn="l" defTabSz="685783" rtl="0" eaLnBrk="1" latinLnBrk="0" hangingPunct="1">
        <a:defRPr sz="1350" kern="1200">
          <a:solidFill>
            <a:schemeClr val="tx1"/>
          </a:solidFill>
          <a:latin typeface="+mn-lt"/>
          <a:ea typeface="+mn-ea"/>
          <a:cs typeface="+mn-cs"/>
        </a:defRPr>
      </a:lvl4pPr>
      <a:lvl5pPr marL="1371566" algn="l" defTabSz="685783" rtl="0" eaLnBrk="1" latinLnBrk="0" hangingPunct="1">
        <a:defRPr sz="1350" kern="1200">
          <a:solidFill>
            <a:schemeClr val="tx1"/>
          </a:solidFill>
          <a:latin typeface="+mn-lt"/>
          <a:ea typeface="+mn-ea"/>
          <a:cs typeface="+mn-cs"/>
        </a:defRPr>
      </a:lvl5pPr>
      <a:lvl6pPr marL="1714457" algn="l" defTabSz="685783" rtl="0" eaLnBrk="1" latinLnBrk="0" hangingPunct="1">
        <a:defRPr sz="1350" kern="1200">
          <a:solidFill>
            <a:schemeClr val="tx1"/>
          </a:solidFill>
          <a:latin typeface="+mn-lt"/>
          <a:ea typeface="+mn-ea"/>
          <a:cs typeface="+mn-cs"/>
        </a:defRPr>
      </a:lvl6pPr>
      <a:lvl7pPr marL="2057348" algn="l" defTabSz="685783" rtl="0" eaLnBrk="1" latinLnBrk="0" hangingPunct="1">
        <a:defRPr sz="1350" kern="1200">
          <a:solidFill>
            <a:schemeClr val="tx1"/>
          </a:solidFill>
          <a:latin typeface="+mn-lt"/>
          <a:ea typeface="+mn-ea"/>
          <a:cs typeface="+mn-cs"/>
        </a:defRPr>
      </a:lvl7pPr>
      <a:lvl8pPr marL="2400240" algn="l" defTabSz="685783" rtl="0" eaLnBrk="1" latinLnBrk="0" hangingPunct="1">
        <a:defRPr sz="1350" kern="1200">
          <a:solidFill>
            <a:schemeClr val="tx1"/>
          </a:solidFill>
          <a:latin typeface="+mn-lt"/>
          <a:ea typeface="+mn-ea"/>
          <a:cs typeface="+mn-cs"/>
        </a:defRPr>
      </a:lvl8pPr>
      <a:lvl9pPr marL="2743132" algn="l" defTabSz="685783" rtl="0" eaLnBrk="1" latinLnBrk="0" hangingPunct="1">
        <a:defRPr sz="135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1368">
          <p15:clr>
            <a:srgbClr val="5ACBF0"/>
          </p15:clr>
        </p15:guide>
        <p15:guide id="3" orient="horz" pos="3912">
          <p15:clr>
            <a:srgbClr val="5ACBF0"/>
          </p15:clr>
        </p15:guide>
        <p15:guide id="4" orient="horz" pos="1075">
          <p15:clr>
            <a:srgbClr val="F26B43"/>
          </p15:clr>
        </p15:guide>
        <p15:guide id="5" pos="5497">
          <p15:clr>
            <a:srgbClr val="F26B43"/>
          </p15:clr>
        </p15:guide>
        <p15:guide id="6" pos="259">
          <p15:clr>
            <a:srgbClr val="F26B43"/>
          </p15:clr>
        </p15:guide>
        <p15:guide id="8" orient="horz" pos="4063">
          <p15:clr>
            <a:srgbClr val="F26B43"/>
          </p15:clr>
        </p15:guide>
      </p15:sldGuideLst>
    </p:ext>
  </p:extLst>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graphicFrame>
        <p:nvGraphicFramePr>
          <p:cNvPr id="5" name="Object 2" hidden="1">
            <a:extLst>
              <a:ext uri="{FF2B5EF4-FFF2-40B4-BE49-F238E27FC236}">
                <a16:creationId xmlns:a16="http://schemas.microsoft.com/office/drawing/2014/main" id="{8963AA3D-EFA3-4938-9D41-C8DDC03F7827}"/>
              </a:ext>
            </a:extLst>
          </p:cNvPr>
          <p:cNvGraphicFramePr>
            <a:graphicFrameLocks noChangeAspect="1"/>
          </p:cNvGraphicFramePr>
          <p:nvPr userDrawn="1">
            <p:custDataLst>
              <p:tags r:id="rId17"/>
            </p:custDataLst>
            <p:extLst>
              <p:ext uri="{D42A27DB-BD31-4B8C-83A1-F6EECF244321}">
                <p14:modId xmlns:p14="http://schemas.microsoft.com/office/powerpoint/2010/main" val="1008111702"/>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9" imgW="572" imgH="588" progId="TCLayout.ActiveDocument.1">
                  <p:embed/>
                </p:oleObj>
              </mc:Choice>
              <mc:Fallback>
                <p:oleObj name="think-cell Slide" r:id="rId39" imgW="572" imgH="588" progId="TCLayout.ActiveDocument.1">
                  <p:embed/>
                  <p:pic>
                    <p:nvPicPr>
                      <p:cNvPr id="5" name="Object 2" hidden="1">
                        <a:extLst>
                          <a:ext uri="{FF2B5EF4-FFF2-40B4-BE49-F238E27FC236}">
                            <a16:creationId xmlns:a16="http://schemas.microsoft.com/office/drawing/2014/main" id="{8963AA3D-EFA3-4938-9D41-C8DDC03F7827}"/>
                          </a:ext>
                        </a:extLst>
                      </p:cNvPr>
                      <p:cNvPicPr/>
                      <p:nvPr/>
                    </p:nvPicPr>
                    <p:blipFill>
                      <a:blip r:embed="rId40"/>
                      <a:stretch>
                        <a:fillRect/>
                      </a:stretch>
                    </p:blipFill>
                    <p:spPr>
                      <a:xfrm>
                        <a:off x="1588" y="1588"/>
                        <a:ext cx="1588" cy="1588"/>
                      </a:xfrm>
                      <a:prstGeom prst="rect">
                        <a:avLst/>
                      </a:prstGeom>
                    </p:spPr>
                  </p:pic>
                </p:oleObj>
              </mc:Fallback>
            </mc:AlternateContent>
          </a:graphicData>
        </a:graphic>
      </p:graphicFrame>
      <p:sp>
        <p:nvSpPr>
          <p:cNvPr id="3" name="Rectangle 3" hidden="1">
            <a:extLst>
              <a:ext uri="{FF2B5EF4-FFF2-40B4-BE49-F238E27FC236}">
                <a16:creationId xmlns:a16="http://schemas.microsoft.com/office/drawing/2014/main" id="{C4A855FC-965A-4859-83A9-629E80C693BF}"/>
              </a:ext>
            </a:extLst>
          </p:cNvPr>
          <p:cNvSpPr/>
          <p:nvPr userDrawn="1">
            <p:custDataLst>
              <p:tags r:id="rId18"/>
            </p:custDataLst>
          </p:nvPr>
        </p:nvSpPr>
        <p:spPr>
          <a:xfrm>
            <a:off x="0" y="0"/>
            <a:ext cx="158750" cy="158750"/>
          </a:xfrm>
          <a:prstGeom prst="rect">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a:spcBef>
                <a:spcPts val="300"/>
              </a:spcBef>
              <a:spcAft>
                <a:spcPts val="300"/>
              </a:spcAft>
            </a:pPr>
            <a:endParaRPr lang="en-US" sz="2200" b="1" i="0" baseline="0" dirty="0">
              <a:solidFill>
                <a:schemeClr val="bg1"/>
              </a:solidFill>
              <a:latin typeface="Arial" panose="020B0604020202020204" pitchFamily="34" charset="0"/>
              <a:ea typeface="+mj-ea"/>
              <a:cs typeface="+mj-cs"/>
              <a:sym typeface="Arial" panose="020B0604020202020204" pitchFamily="34" charset="0"/>
            </a:endParaRPr>
          </a:p>
        </p:txBody>
      </p:sp>
      <p:sp>
        <p:nvSpPr>
          <p:cNvPr id="52" name="4. Footnote" hidden="1">
            <a:extLst>
              <a:ext uri="{FF2B5EF4-FFF2-40B4-BE49-F238E27FC236}">
                <a16:creationId xmlns:a16="http://schemas.microsoft.com/office/drawing/2014/main" id="{06E07A66-B8BA-42E8-A0F6-6B0251CAA48E}"/>
              </a:ext>
            </a:extLst>
          </p:cNvPr>
          <p:cNvSpPr txBox="1"/>
          <p:nvPr userDrawn="1">
            <p:custDataLst>
              <p:tags r:id="rId19"/>
            </p:custDataLst>
          </p:nvPr>
        </p:nvSpPr>
        <p:spPr>
          <a:xfrm>
            <a:off x="411480" y="6274554"/>
            <a:ext cx="8311896" cy="123111"/>
          </a:xfrm>
          <a:prstGeom prst="rect">
            <a:avLst/>
          </a:prstGeom>
          <a:noFill/>
        </p:spPr>
        <p:txBody>
          <a:bodyPr wrap="square" lIns="0" tIns="0" rIns="0" bIns="0" rtlCol="0" anchor="b">
            <a:noAutofit/>
          </a:bodyPr>
          <a:lstStyle>
            <a:defPPr>
              <a:defRPr lang="en-US"/>
            </a:defPPr>
            <a:lvl1pPr marL="203200" marR="0" lvl="0" indent="-212725" fontAlgn="auto">
              <a:lnSpc>
                <a:spcPct val="100000"/>
              </a:lnSpc>
              <a:spcBef>
                <a:spcPts val="0"/>
              </a:spcBef>
              <a:spcAft>
                <a:spcPts val="0"/>
              </a:spcAft>
              <a:buClrTx/>
              <a:buSzTx/>
              <a:buFontTx/>
              <a:buNone/>
              <a:tabLst/>
              <a:defRPr sz="800">
                <a:cs typeface="Arial" panose="020B0604020202020204" pitchFamily="34" charset="0"/>
              </a:defRPr>
            </a:lvl1pPr>
          </a:lstStyle>
          <a:p>
            <a:pPr lvl="0"/>
            <a:r>
              <a:rPr lang="en-US" dirty="0"/>
              <a:t>Footnote</a:t>
            </a:r>
          </a:p>
        </p:txBody>
      </p:sp>
      <p:sp>
        <p:nvSpPr>
          <p:cNvPr id="2" name="2. Slide Title">
            <a:extLst>
              <a:ext uri="{FF2B5EF4-FFF2-40B4-BE49-F238E27FC236}">
                <a16:creationId xmlns:a16="http://schemas.microsoft.com/office/drawing/2014/main" id="{BAD3E984-2EF2-43CD-BB0E-16A737B99040}"/>
              </a:ext>
            </a:extLst>
          </p:cNvPr>
          <p:cNvSpPr>
            <a:spLocks noGrp="1"/>
          </p:cNvSpPr>
          <p:nvPr>
            <p:ph type="title"/>
            <p:custDataLst>
              <p:tags r:id="rId20"/>
            </p:custDataLst>
          </p:nvPr>
        </p:nvSpPr>
        <p:spPr>
          <a:xfrm>
            <a:off x="416052" y="173736"/>
            <a:ext cx="8311896" cy="338554"/>
          </a:xfrm>
          <a:prstGeom prst="rect">
            <a:avLst/>
          </a:prstGeom>
        </p:spPr>
        <p:txBody>
          <a:bodyPr vert="horz" wrap="square" lIns="0" tIns="0" rIns="0" bIns="0" rtlCol="0" anchor="t" anchorCtr="0">
            <a:spAutoFit/>
          </a:bodyPr>
          <a:lstStyle/>
          <a:p>
            <a:pPr lvl="0"/>
            <a:r>
              <a:rPr lang="en-US"/>
              <a:t>Click to edit Master title style</a:t>
            </a:r>
            <a:endParaRPr lang="en-US" dirty="0"/>
          </a:p>
        </p:txBody>
      </p:sp>
      <p:grpSp>
        <p:nvGrpSpPr>
          <p:cNvPr id="53" name="Grid" hidden="1">
            <a:extLst>
              <a:ext uri="{FF2B5EF4-FFF2-40B4-BE49-F238E27FC236}">
                <a16:creationId xmlns:a16="http://schemas.microsoft.com/office/drawing/2014/main" id="{564EB9F6-AC04-42ED-9CB6-6D01335D9982}"/>
              </a:ext>
            </a:extLst>
          </p:cNvPr>
          <p:cNvGrpSpPr/>
          <p:nvPr userDrawn="1">
            <p:custDataLst>
              <p:tags r:id="rId21"/>
            </p:custDataLst>
          </p:nvPr>
        </p:nvGrpSpPr>
        <p:grpSpPr bwMode="blackGray">
          <a:xfrm>
            <a:off x="1" y="0"/>
            <a:ext cx="9142857" cy="6858000"/>
            <a:chOff x="0" y="0"/>
            <a:chExt cx="12190476" cy="6858000"/>
          </a:xfrm>
        </p:grpSpPr>
        <p:sp>
          <p:nvSpPr>
            <p:cNvPr id="55" name="slide margin">
              <a:extLst>
                <a:ext uri="{FF2B5EF4-FFF2-40B4-BE49-F238E27FC236}">
                  <a16:creationId xmlns:a16="http://schemas.microsoft.com/office/drawing/2014/main" id="{F5DBB269-56D9-4200-9112-12E14BA26FC3}"/>
                </a:ext>
              </a:extLst>
            </p:cNvPr>
            <p:cNvSpPr/>
            <p:nvPr/>
          </p:nvSpPr>
          <p:spPr bwMode="blackGray">
            <a:xfrm>
              <a:off x="1524" y="0"/>
              <a:ext cx="12188952" cy="6858000"/>
            </a:xfrm>
            <a:custGeom>
              <a:avLst/>
              <a:gdLst>
                <a:gd name="connsiteX0" fmla="*/ 551868 w 12188952"/>
                <a:gd name="connsiteY0" fmla="*/ 1709928 h 6858000"/>
                <a:gd name="connsiteX1" fmla="*/ 551868 w 12188952"/>
                <a:gd name="connsiteY1" fmla="*/ 6217920 h 6858000"/>
                <a:gd name="connsiteX2" fmla="*/ 11636196 w 12188952"/>
                <a:gd name="connsiteY2" fmla="*/ 6217920 h 6858000"/>
                <a:gd name="connsiteX3" fmla="*/ 11636196 w 12188952"/>
                <a:gd name="connsiteY3" fmla="*/ 1709928 h 6858000"/>
                <a:gd name="connsiteX4" fmla="*/ 0 w 12188952"/>
                <a:gd name="connsiteY4" fmla="*/ 0 h 6858000"/>
                <a:gd name="connsiteX5" fmla="*/ 12188952 w 12188952"/>
                <a:gd name="connsiteY5" fmla="*/ 0 h 6858000"/>
                <a:gd name="connsiteX6" fmla="*/ 12188952 w 12188952"/>
                <a:gd name="connsiteY6" fmla="*/ 6858000 h 6858000"/>
                <a:gd name="connsiteX7" fmla="*/ 0 w 12188952"/>
                <a:gd name="connsiteY7"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88952" h="6858000">
                  <a:moveTo>
                    <a:pt x="551868" y="1709928"/>
                  </a:moveTo>
                  <a:lnTo>
                    <a:pt x="551868" y="6217920"/>
                  </a:lnTo>
                  <a:lnTo>
                    <a:pt x="11636196" y="6217920"/>
                  </a:lnTo>
                  <a:lnTo>
                    <a:pt x="11636196" y="1709928"/>
                  </a:lnTo>
                  <a:close/>
                  <a:moveTo>
                    <a:pt x="0" y="0"/>
                  </a:moveTo>
                  <a:lnTo>
                    <a:pt x="12188952" y="0"/>
                  </a:lnTo>
                  <a:lnTo>
                    <a:pt x="12188952" y="6858000"/>
                  </a:lnTo>
                  <a:lnTo>
                    <a:pt x="0" y="6858000"/>
                  </a:lnTo>
                  <a:close/>
                </a:path>
              </a:pathLst>
            </a:custGeom>
            <a:solidFill>
              <a:srgbClr val="FF0000">
                <a:alpha val="3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sz="1350" dirty="0">
                <a:solidFill>
                  <a:schemeClr val="tx1"/>
                </a:solidFill>
                <a:latin typeface="+mn-lt"/>
              </a:endParaRPr>
            </a:p>
          </p:txBody>
        </p:sp>
        <p:cxnSp>
          <p:nvCxnSpPr>
            <p:cNvPr id="56" name="Straight Connector 55">
              <a:extLst>
                <a:ext uri="{FF2B5EF4-FFF2-40B4-BE49-F238E27FC236}">
                  <a16:creationId xmlns:a16="http://schemas.microsoft.com/office/drawing/2014/main" id="{C7A4F8EE-DD16-44D6-8659-4BC61E1C4968}"/>
                </a:ext>
              </a:extLst>
            </p:cNvPr>
            <p:cNvCxnSpPr/>
            <p:nvPr/>
          </p:nvCxnSpPr>
          <p:spPr bwMode="blackGray">
            <a:xfrm>
              <a:off x="859460" y="0"/>
              <a:ext cx="0" cy="6858000"/>
            </a:xfrm>
            <a:prstGeom prst="line">
              <a:avLst/>
            </a:prstGeom>
            <a:ln>
              <a:solidFill>
                <a:srgbClr val="19D3C5">
                  <a:alpha val="40000"/>
                </a:srgbClr>
              </a:solidFill>
              <a:prstDash val="lgDash"/>
            </a:ln>
          </p:spPr>
          <p:style>
            <a:lnRef idx="1">
              <a:schemeClr val="accent1"/>
            </a:lnRef>
            <a:fillRef idx="0">
              <a:schemeClr val="accent1"/>
            </a:fillRef>
            <a:effectRef idx="0">
              <a:schemeClr val="accent1"/>
            </a:effectRef>
            <a:fontRef idx="minor">
              <a:schemeClr val="tx1"/>
            </a:fontRef>
          </p:style>
        </p:cxnSp>
        <p:cxnSp>
          <p:nvCxnSpPr>
            <p:cNvPr id="57" name="Straight Connector 56">
              <a:extLst>
                <a:ext uri="{FF2B5EF4-FFF2-40B4-BE49-F238E27FC236}">
                  <a16:creationId xmlns:a16="http://schemas.microsoft.com/office/drawing/2014/main" id="{A20FAAC0-CCE6-4BC5-A835-E805E4CFE84B}"/>
                </a:ext>
              </a:extLst>
            </p:cNvPr>
            <p:cNvCxnSpPr/>
            <p:nvPr/>
          </p:nvCxnSpPr>
          <p:spPr bwMode="blackGray">
            <a:xfrm>
              <a:off x="11332545" y="0"/>
              <a:ext cx="0" cy="6858000"/>
            </a:xfrm>
            <a:prstGeom prst="line">
              <a:avLst/>
            </a:prstGeom>
            <a:ln>
              <a:solidFill>
                <a:srgbClr val="19D3C5">
                  <a:alpha val="40000"/>
                </a:srgbClr>
              </a:solidFill>
              <a:prstDash val="lgDash"/>
            </a:ln>
          </p:spPr>
          <p:style>
            <a:lnRef idx="1">
              <a:schemeClr val="accent1"/>
            </a:lnRef>
            <a:fillRef idx="0">
              <a:schemeClr val="accent1"/>
            </a:fillRef>
            <a:effectRef idx="0">
              <a:schemeClr val="accent1"/>
            </a:effectRef>
            <a:fontRef idx="minor">
              <a:schemeClr val="tx1"/>
            </a:fontRef>
          </p:style>
        </p:cxnSp>
        <p:cxnSp>
          <p:nvCxnSpPr>
            <p:cNvPr id="58" name="Straight Connector 57">
              <a:extLst>
                <a:ext uri="{FF2B5EF4-FFF2-40B4-BE49-F238E27FC236}">
                  <a16:creationId xmlns:a16="http://schemas.microsoft.com/office/drawing/2014/main" id="{FCE62967-F8DD-442A-A2C7-5EC8AB9FE8CE}"/>
                </a:ext>
              </a:extLst>
            </p:cNvPr>
            <p:cNvCxnSpPr/>
            <p:nvPr/>
          </p:nvCxnSpPr>
          <p:spPr bwMode="blackGray">
            <a:xfrm>
              <a:off x="1811559" y="0"/>
              <a:ext cx="0" cy="6858000"/>
            </a:xfrm>
            <a:prstGeom prst="line">
              <a:avLst/>
            </a:prstGeom>
            <a:ln>
              <a:solidFill>
                <a:srgbClr val="19D3C5">
                  <a:alpha val="40000"/>
                </a:srgbClr>
              </a:solidFill>
              <a:prstDash val="lgDash"/>
            </a:ln>
          </p:spPr>
          <p:style>
            <a:lnRef idx="1">
              <a:schemeClr val="accent1"/>
            </a:lnRef>
            <a:fillRef idx="0">
              <a:schemeClr val="accent1"/>
            </a:fillRef>
            <a:effectRef idx="0">
              <a:schemeClr val="accent1"/>
            </a:effectRef>
            <a:fontRef idx="minor">
              <a:schemeClr val="tx1"/>
            </a:fontRef>
          </p:style>
        </p:cxnSp>
        <p:cxnSp>
          <p:nvCxnSpPr>
            <p:cNvPr id="59" name="Straight Connector 58">
              <a:extLst>
                <a:ext uri="{FF2B5EF4-FFF2-40B4-BE49-F238E27FC236}">
                  <a16:creationId xmlns:a16="http://schemas.microsoft.com/office/drawing/2014/main" id="{38D8E0C4-F713-47B9-9258-FCC3EF4AC2D3}"/>
                </a:ext>
              </a:extLst>
            </p:cNvPr>
            <p:cNvCxnSpPr/>
            <p:nvPr/>
          </p:nvCxnSpPr>
          <p:spPr bwMode="blackGray">
            <a:xfrm>
              <a:off x="2763658" y="0"/>
              <a:ext cx="0" cy="6858000"/>
            </a:xfrm>
            <a:prstGeom prst="line">
              <a:avLst/>
            </a:prstGeom>
            <a:ln>
              <a:solidFill>
                <a:srgbClr val="19D3C5">
                  <a:alpha val="40000"/>
                </a:srgbClr>
              </a:solidFill>
              <a:prstDash val="lgDash"/>
            </a:ln>
          </p:spPr>
          <p:style>
            <a:lnRef idx="1">
              <a:schemeClr val="accent1"/>
            </a:lnRef>
            <a:fillRef idx="0">
              <a:schemeClr val="accent1"/>
            </a:fillRef>
            <a:effectRef idx="0">
              <a:schemeClr val="accent1"/>
            </a:effectRef>
            <a:fontRef idx="minor">
              <a:schemeClr val="tx1"/>
            </a:fontRef>
          </p:style>
        </p:cxnSp>
        <p:cxnSp>
          <p:nvCxnSpPr>
            <p:cNvPr id="60" name="Straight Connector 59">
              <a:extLst>
                <a:ext uri="{FF2B5EF4-FFF2-40B4-BE49-F238E27FC236}">
                  <a16:creationId xmlns:a16="http://schemas.microsoft.com/office/drawing/2014/main" id="{9209D019-80C7-44F7-B340-FDC6CF76FDFE}"/>
                </a:ext>
              </a:extLst>
            </p:cNvPr>
            <p:cNvCxnSpPr/>
            <p:nvPr/>
          </p:nvCxnSpPr>
          <p:spPr bwMode="blackGray">
            <a:xfrm>
              <a:off x="3715757" y="0"/>
              <a:ext cx="0" cy="6858000"/>
            </a:xfrm>
            <a:prstGeom prst="line">
              <a:avLst/>
            </a:prstGeom>
            <a:ln>
              <a:solidFill>
                <a:srgbClr val="19D3C5">
                  <a:alpha val="40000"/>
                </a:srgbClr>
              </a:solidFill>
              <a:prstDash val="lgDash"/>
            </a:ln>
          </p:spPr>
          <p:style>
            <a:lnRef idx="1">
              <a:schemeClr val="accent1"/>
            </a:lnRef>
            <a:fillRef idx="0">
              <a:schemeClr val="accent1"/>
            </a:fillRef>
            <a:effectRef idx="0">
              <a:schemeClr val="accent1"/>
            </a:effectRef>
            <a:fontRef idx="minor">
              <a:schemeClr val="tx1"/>
            </a:fontRef>
          </p:style>
        </p:cxnSp>
        <p:cxnSp>
          <p:nvCxnSpPr>
            <p:cNvPr id="61" name="Straight Connector 60">
              <a:extLst>
                <a:ext uri="{FF2B5EF4-FFF2-40B4-BE49-F238E27FC236}">
                  <a16:creationId xmlns:a16="http://schemas.microsoft.com/office/drawing/2014/main" id="{2B6FCE71-887F-4F0B-ACCD-6CFCD13E12A8}"/>
                </a:ext>
              </a:extLst>
            </p:cNvPr>
            <p:cNvCxnSpPr/>
            <p:nvPr/>
          </p:nvCxnSpPr>
          <p:spPr bwMode="blackGray">
            <a:xfrm>
              <a:off x="4667856" y="0"/>
              <a:ext cx="0" cy="6858000"/>
            </a:xfrm>
            <a:prstGeom prst="line">
              <a:avLst/>
            </a:prstGeom>
            <a:ln>
              <a:solidFill>
                <a:srgbClr val="19D3C5">
                  <a:alpha val="40000"/>
                </a:srgbClr>
              </a:solidFill>
              <a:prstDash val="lgDash"/>
            </a:ln>
          </p:spPr>
          <p:style>
            <a:lnRef idx="1">
              <a:schemeClr val="accent1"/>
            </a:lnRef>
            <a:fillRef idx="0">
              <a:schemeClr val="accent1"/>
            </a:fillRef>
            <a:effectRef idx="0">
              <a:schemeClr val="accent1"/>
            </a:effectRef>
            <a:fontRef idx="minor">
              <a:schemeClr val="tx1"/>
            </a:fontRef>
          </p:style>
        </p:cxnSp>
        <p:cxnSp>
          <p:nvCxnSpPr>
            <p:cNvPr id="62" name="Straight Connector 61">
              <a:extLst>
                <a:ext uri="{FF2B5EF4-FFF2-40B4-BE49-F238E27FC236}">
                  <a16:creationId xmlns:a16="http://schemas.microsoft.com/office/drawing/2014/main" id="{F25852E5-79E9-4D30-89F2-E8E3C7A8A8D3}"/>
                </a:ext>
              </a:extLst>
            </p:cNvPr>
            <p:cNvCxnSpPr/>
            <p:nvPr/>
          </p:nvCxnSpPr>
          <p:spPr bwMode="blackGray">
            <a:xfrm>
              <a:off x="5619955" y="0"/>
              <a:ext cx="0" cy="6858000"/>
            </a:xfrm>
            <a:prstGeom prst="line">
              <a:avLst/>
            </a:prstGeom>
            <a:ln>
              <a:solidFill>
                <a:srgbClr val="19D3C5">
                  <a:alpha val="40000"/>
                </a:srgbClr>
              </a:solidFill>
              <a:prstDash val="lgDash"/>
            </a:ln>
          </p:spPr>
          <p:style>
            <a:lnRef idx="1">
              <a:schemeClr val="accent1"/>
            </a:lnRef>
            <a:fillRef idx="0">
              <a:schemeClr val="accent1"/>
            </a:fillRef>
            <a:effectRef idx="0">
              <a:schemeClr val="accent1"/>
            </a:effectRef>
            <a:fontRef idx="minor">
              <a:schemeClr val="tx1"/>
            </a:fontRef>
          </p:style>
        </p:cxnSp>
        <p:cxnSp>
          <p:nvCxnSpPr>
            <p:cNvPr id="63" name="Straight Connector 62">
              <a:extLst>
                <a:ext uri="{FF2B5EF4-FFF2-40B4-BE49-F238E27FC236}">
                  <a16:creationId xmlns:a16="http://schemas.microsoft.com/office/drawing/2014/main" id="{21894E67-6006-4C83-BBB3-824E5C6CAE33}"/>
                </a:ext>
              </a:extLst>
            </p:cNvPr>
            <p:cNvCxnSpPr/>
            <p:nvPr/>
          </p:nvCxnSpPr>
          <p:spPr bwMode="blackGray">
            <a:xfrm>
              <a:off x="6572054" y="0"/>
              <a:ext cx="0" cy="6858000"/>
            </a:xfrm>
            <a:prstGeom prst="line">
              <a:avLst/>
            </a:prstGeom>
            <a:ln>
              <a:solidFill>
                <a:srgbClr val="19D3C5">
                  <a:alpha val="40000"/>
                </a:srgbClr>
              </a:solidFill>
              <a:prstDash val="lgDash"/>
            </a:ln>
          </p:spPr>
          <p:style>
            <a:lnRef idx="1">
              <a:schemeClr val="accent1"/>
            </a:lnRef>
            <a:fillRef idx="0">
              <a:schemeClr val="accent1"/>
            </a:fillRef>
            <a:effectRef idx="0">
              <a:schemeClr val="accent1"/>
            </a:effectRef>
            <a:fontRef idx="minor">
              <a:schemeClr val="tx1"/>
            </a:fontRef>
          </p:style>
        </p:cxnSp>
        <p:cxnSp>
          <p:nvCxnSpPr>
            <p:cNvPr id="64" name="Straight Connector 63">
              <a:extLst>
                <a:ext uri="{FF2B5EF4-FFF2-40B4-BE49-F238E27FC236}">
                  <a16:creationId xmlns:a16="http://schemas.microsoft.com/office/drawing/2014/main" id="{888B05A6-707C-49A0-B29E-A54224F6D77E}"/>
                </a:ext>
              </a:extLst>
            </p:cNvPr>
            <p:cNvCxnSpPr/>
            <p:nvPr/>
          </p:nvCxnSpPr>
          <p:spPr bwMode="blackGray">
            <a:xfrm>
              <a:off x="7524153" y="0"/>
              <a:ext cx="0" cy="6858000"/>
            </a:xfrm>
            <a:prstGeom prst="line">
              <a:avLst/>
            </a:prstGeom>
            <a:ln>
              <a:solidFill>
                <a:srgbClr val="19D3C5">
                  <a:alpha val="40000"/>
                </a:srgbClr>
              </a:solidFill>
              <a:prstDash val="lgDash"/>
            </a:ln>
          </p:spPr>
          <p:style>
            <a:lnRef idx="1">
              <a:schemeClr val="accent1"/>
            </a:lnRef>
            <a:fillRef idx="0">
              <a:schemeClr val="accent1"/>
            </a:fillRef>
            <a:effectRef idx="0">
              <a:schemeClr val="accent1"/>
            </a:effectRef>
            <a:fontRef idx="minor">
              <a:schemeClr val="tx1"/>
            </a:fontRef>
          </p:style>
        </p:cxnSp>
        <p:cxnSp>
          <p:nvCxnSpPr>
            <p:cNvPr id="65" name="Straight Connector 64">
              <a:extLst>
                <a:ext uri="{FF2B5EF4-FFF2-40B4-BE49-F238E27FC236}">
                  <a16:creationId xmlns:a16="http://schemas.microsoft.com/office/drawing/2014/main" id="{56D036E9-E68E-45AC-88B1-3889BA9AC140}"/>
                </a:ext>
              </a:extLst>
            </p:cNvPr>
            <p:cNvCxnSpPr/>
            <p:nvPr/>
          </p:nvCxnSpPr>
          <p:spPr bwMode="blackGray">
            <a:xfrm>
              <a:off x="8476252" y="0"/>
              <a:ext cx="0" cy="6858000"/>
            </a:xfrm>
            <a:prstGeom prst="line">
              <a:avLst/>
            </a:prstGeom>
            <a:ln>
              <a:solidFill>
                <a:srgbClr val="19D3C5">
                  <a:alpha val="40000"/>
                </a:srgbClr>
              </a:solidFill>
              <a:prstDash val="lgDash"/>
            </a:ln>
          </p:spPr>
          <p:style>
            <a:lnRef idx="1">
              <a:schemeClr val="accent1"/>
            </a:lnRef>
            <a:fillRef idx="0">
              <a:schemeClr val="accent1"/>
            </a:fillRef>
            <a:effectRef idx="0">
              <a:schemeClr val="accent1"/>
            </a:effectRef>
            <a:fontRef idx="minor">
              <a:schemeClr val="tx1"/>
            </a:fontRef>
          </p:style>
        </p:cxnSp>
        <p:cxnSp>
          <p:nvCxnSpPr>
            <p:cNvPr id="66" name="Straight Connector 65">
              <a:extLst>
                <a:ext uri="{FF2B5EF4-FFF2-40B4-BE49-F238E27FC236}">
                  <a16:creationId xmlns:a16="http://schemas.microsoft.com/office/drawing/2014/main" id="{228A5C01-418B-415F-ACE4-12657A25C674}"/>
                </a:ext>
              </a:extLst>
            </p:cNvPr>
            <p:cNvCxnSpPr/>
            <p:nvPr/>
          </p:nvCxnSpPr>
          <p:spPr bwMode="blackGray">
            <a:xfrm>
              <a:off x="9428351" y="0"/>
              <a:ext cx="0" cy="6858000"/>
            </a:xfrm>
            <a:prstGeom prst="line">
              <a:avLst/>
            </a:prstGeom>
            <a:ln>
              <a:solidFill>
                <a:srgbClr val="19D3C5">
                  <a:alpha val="40000"/>
                </a:srgbClr>
              </a:solidFill>
              <a:prstDash val="lgDash"/>
            </a:ln>
          </p:spPr>
          <p:style>
            <a:lnRef idx="1">
              <a:schemeClr val="accent1"/>
            </a:lnRef>
            <a:fillRef idx="0">
              <a:schemeClr val="accent1"/>
            </a:fillRef>
            <a:effectRef idx="0">
              <a:schemeClr val="accent1"/>
            </a:effectRef>
            <a:fontRef idx="minor">
              <a:schemeClr val="tx1"/>
            </a:fontRef>
          </p:style>
        </p:cxnSp>
        <p:cxnSp>
          <p:nvCxnSpPr>
            <p:cNvPr id="67" name="Straight Connector 66">
              <a:extLst>
                <a:ext uri="{FF2B5EF4-FFF2-40B4-BE49-F238E27FC236}">
                  <a16:creationId xmlns:a16="http://schemas.microsoft.com/office/drawing/2014/main" id="{2CD3EFBD-902E-4760-89FE-386EC5FAB5DD}"/>
                </a:ext>
              </a:extLst>
            </p:cNvPr>
            <p:cNvCxnSpPr/>
            <p:nvPr/>
          </p:nvCxnSpPr>
          <p:spPr bwMode="blackGray">
            <a:xfrm>
              <a:off x="10380450" y="0"/>
              <a:ext cx="0" cy="6858000"/>
            </a:xfrm>
            <a:prstGeom prst="line">
              <a:avLst/>
            </a:prstGeom>
            <a:ln>
              <a:solidFill>
                <a:srgbClr val="19D3C5">
                  <a:alpha val="40000"/>
                </a:srgbClr>
              </a:solidFill>
              <a:prstDash val="lgDash"/>
            </a:ln>
          </p:spPr>
          <p:style>
            <a:lnRef idx="1">
              <a:schemeClr val="accent1"/>
            </a:lnRef>
            <a:fillRef idx="0">
              <a:schemeClr val="accent1"/>
            </a:fillRef>
            <a:effectRef idx="0">
              <a:schemeClr val="accent1"/>
            </a:effectRef>
            <a:fontRef idx="minor">
              <a:schemeClr val="tx1"/>
            </a:fontRef>
          </p:style>
        </p:cxnSp>
        <p:sp>
          <p:nvSpPr>
            <p:cNvPr id="68" name="Freeform: Shape 67">
              <a:extLst>
                <a:ext uri="{FF2B5EF4-FFF2-40B4-BE49-F238E27FC236}">
                  <a16:creationId xmlns:a16="http://schemas.microsoft.com/office/drawing/2014/main" id="{86E80E37-4393-4509-A7F8-81796082DBE6}"/>
                </a:ext>
              </a:extLst>
            </p:cNvPr>
            <p:cNvSpPr/>
            <p:nvPr/>
          </p:nvSpPr>
          <p:spPr bwMode="blackGray">
            <a:xfrm>
              <a:off x="1524" y="0"/>
              <a:ext cx="553212" cy="6858000"/>
            </a:xfrm>
            <a:custGeom>
              <a:avLst/>
              <a:gdLst>
                <a:gd name="connsiteX0" fmla="*/ 0 w 553212"/>
                <a:gd name="connsiteY0" fmla="*/ 0 h 6858000"/>
                <a:gd name="connsiteX1" fmla="*/ 553212 w 553212"/>
                <a:gd name="connsiteY1" fmla="*/ 0 h 6858000"/>
                <a:gd name="connsiteX2" fmla="*/ 553212 w 553212"/>
                <a:gd name="connsiteY2" fmla="*/ 6858000 h 6858000"/>
                <a:gd name="connsiteX3" fmla="*/ 0 w 553212"/>
                <a:gd name="connsiteY3" fmla="*/ 6858000 h 6858000"/>
                <a:gd name="connsiteX4" fmla="*/ 0 w 553212"/>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53212" h="6858000">
                  <a:moveTo>
                    <a:pt x="0" y="0"/>
                  </a:moveTo>
                  <a:lnTo>
                    <a:pt x="553212" y="0"/>
                  </a:lnTo>
                  <a:lnTo>
                    <a:pt x="553212" y="6858000"/>
                  </a:lnTo>
                  <a:lnTo>
                    <a:pt x="0" y="6858000"/>
                  </a:lnTo>
                  <a:lnTo>
                    <a:pt x="0" y="0"/>
                  </a:lnTo>
                  <a:close/>
                </a:path>
              </a:pathLst>
            </a:custGeom>
            <a:solidFill>
              <a:srgbClr val="FF00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992" dirty="0">
                <a:solidFill>
                  <a:schemeClr val="tx1"/>
                </a:solidFill>
                <a:latin typeface="+mn-lt"/>
              </a:endParaRPr>
            </a:p>
          </p:txBody>
        </p:sp>
        <p:sp>
          <p:nvSpPr>
            <p:cNvPr id="69" name="Freeform: Shape 68">
              <a:extLst>
                <a:ext uri="{FF2B5EF4-FFF2-40B4-BE49-F238E27FC236}">
                  <a16:creationId xmlns:a16="http://schemas.microsoft.com/office/drawing/2014/main" id="{88B6547D-77F2-421A-BE02-C2FE626088A2}"/>
                </a:ext>
              </a:extLst>
            </p:cNvPr>
            <p:cNvSpPr/>
            <p:nvPr/>
          </p:nvSpPr>
          <p:spPr bwMode="blackGray">
            <a:xfrm>
              <a:off x="1167385" y="0"/>
              <a:ext cx="339451" cy="6858000"/>
            </a:xfrm>
            <a:custGeom>
              <a:avLst/>
              <a:gdLst>
                <a:gd name="connsiteX0" fmla="*/ 0 w 339451"/>
                <a:gd name="connsiteY0" fmla="*/ 0 h 6858000"/>
                <a:gd name="connsiteX1" fmla="*/ 339451 w 339451"/>
                <a:gd name="connsiteY1" fmla="*/ 0 h 6858000"/>
                <a:gd name="connsiteX2" fmla="*/ 339451 w 339451"/>
                <a:gd name="connsiteY2" fmla="*/ 6858000 h 6858000"/>
                <a:gd name="connsiteX3" fmla="*/ 0 w 339451"/>
                <a:gd name="connsiteY3" fmla="*/ 6858000 h 6858000"/>
                <a:gd name="connsiteX4" fmla="*/ 0 w 339451"/>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9451" h="6858000">
                  <a:moveTo>
                    <a:pt x="0" y="0"/>
                  </a:moveTo>
                  <a:lnTo>
                    <a:pt x="339451" y="0"/>
                  </a:lnTo>
                  <a:lnTo>
                    <a:pt x="339451" y="6858000"/>
                  </a:lnTo>
                  <a:lnTo>
                    <a:pt x="0" y="6858000"/>
                  </a:lnTo>
                  <a:lnTo>
                    <a:pt x="0" y="0"/>
                  </a:lnTo>
                  <a:close/>
                </a:path>
              </a:pathLst>
            </a:custGeom>
            <a:solidFill>
              <a:srgbClr val="FF00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992" dirty="0">
                <a:solidFill>
                  <a:schemeClr val="tx1"/>
                </a:solidFill>
                <a:latin typeface="+mn-lt"/>
              </a:endParaRPr>
            </a:p>
          </p:txBody>
        </p:sp>
        <p:sp>
          <p:nvSpPr>
            <p:cNvPr id="70" name="Freeform: Shape 69">
              <a:extLst>
                <a:ext uri="{FF2B5EF4-FFF2-40B4-BE49-F238E27FC236}">
                  <a16:creationId xmlns:a16="http://schemas.microsoft.com/office/drawing/2014/main" id="{3092C087-1CB5-40EB-AAE7-4F62179E5B3D}"/>
                </a:ext>
              </a:extLst>
            </p:cNvPr>
            <p:cNvSpPr/>
            <p:nvPr/>
          </p:nvSpPr>
          <p:spPr bwMode="blackGray">
            <a:xfrm>
              <a:off x="2119484" y="0"/>
              <a:ext cx="339451" cy="6858000"/>
            </a:xfrm>
            <a:custGeom>
              <a:avLst/>
              <a:gdLst>
                <a:gd name="connsiteX0" fmla="*/ 0 w 339451"/>
                <a:gd name="connsiteY0" fmla="*/ 0 h 6858000"/>
                <a:gd name="connsiteX1" fmla="*/ 339451 w 339451"/>
                <a:gd name="connsiteY1" fmla="*/ 0 h 6858000"/>
                <a:gd name="connsiteX2" fmla="*/ 339451 w 339451"/>
                <a:gd name="connsiteY2" fmla="*/ 6858000 h 6858000"/>
                <a:gd name="connsiteX3" fmla="*/ 0 w 339451"/>
                <a:gd name="connsiteY3" fmla="*/ 6858000 h 6858000"/>
                <a:gd name="connsiteX4" fmla="*/ 0 w 339451"/>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9451" h="6858000">
                  <a:moveTo>
                    <a:pt x="0" y="0"/>
                  </a:moveTo>
                  <a:lnTo>
                    <a:pt x="339451" y="0"/>
                  </a:lnTo>
                  <a:lnTo>
                    <a:pt x="339451" y="6858000"/>
                  </a:lnTo>
                  <a:lnTo>
                    <a:pt x="0" y="6858000"/>
                  </a:lnTo>
                  <a:lnTo>
                    <a:pt x="0" y="0"/>
                  </a:lnTo>
                  <a:close/>
                </a:path>
              </a:pathLst>
            </a:custGeom>
            <a:solidFill>
              <a:srgbClr val="FF00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992" dirty="0">
                <a:solidFill>
                  <a:schemeClr val="tx1"/>
                </a:solidFill>
                <a:latin typeface="+mn-lt"/>
              </a:endParaRPr>
            </a:p>
          </p:txBody>
        </p:sp>
        <p:sp>
          <p:nvSpPr>
            <p:cNvPr id="71" name="Freeform: Shape 70">
              <a:extLst>
                <a:ext uri="{FF2B5EF4-FFF2-40B4-BE49-F238E27FC236}">
                  <a16:creationId xmlns:a16="http://schemas.microsoft.com/office/drawing/2014/main" id="{170C581B-2D28-48E7-9BF1-F773AD6A082F}"/>
                </a:ext>
              </a:extLst>
            </p:cNvPr>
            <p:cNvSpPr/>
            <p:nvPr/>
          </p:nvSpPr>
          <p:spPr bwMode="blackGray">
            <a:xfrm>
              <a:off x="3071583" y="0"/>
              <a:ext cx="339451" cy="6858000"/>
            </a:xfrm>
            <a:custGeom>
              <a:avLst/>
              <a:gdLst>
                <a:gd name="connsiteX0" fmla="*/ 0 w 339451"/>
                <a:gd name="connsiteY0" fmla="*/ 0 h 6858000"/>
                <a:gd name="connsiteX1" fmla="*/ 339451 w 339451"/>
                <a:gd name="connsiteY1" fmla="*/ 0 h 6858000"/>
                <a:gd name="connsiteX2" fmla="*/ 339451 w 339451"/>
                <a:gd name="connsiteY2" fmla="*/ 6858000 h 6858000"/>
                <a:gd name="connsiteX3" fmla="*/ 0 w 339451"/>
                <a:gd name="connsiteY3" fmla="*/ 6858000 h 6858000"/>
                <a:gd name="connsiteX4" fmla="*/ 0 w 339451"/>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9451" h="6858000">
                  <a:moveTo>
                    <a:pt x="0" y="0"/>
                  </a:moveTo>
                  <a:lnTo>
                    <a:pt x="339451" y="0"/>
                  </a:lnTo>
                  <a:lnTo>
                    <a:pt x="339451" y="6858000"/>
                  </a:lnTo>
                  <a:lnTo>
                    <a:pt x="0" y="6858000"/>
                  </a:lnTo>
                  <a:lnTo>
                    <a:pt x="0" y="0"/>
                  </a:lnTo>
                  <a:close/>
                </a:path>
              </a:pathLst>
            </a:custGeom>
            <a:solidFill>
              <a:srgbClr val="FF00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992" dirty="0">
                <a:solidFill>
                  <a:schemeClr val="tx1"/>
                </a:solidFill>
                <a:latin typeface="+mn-lt"/>
              </a:endParaRPr>
            </a:p>
          </p:txBody>
        </p:sp>
        <p:sp>
          <p:nvSpPr>
            <p:cNvPr id="72" name="Freeform: Shape 71">
              <a:extLst>
                <a:ext uri="{FF2B5EF4-FFF2-40B4-BE49-F238E27FC236}">
                  <a16:creationId xmlns:a16="http://schemas.microsoft.com/office/drawing/2014/main" id="{05DE51E3-D897-4994-9418-E8C2DE782A3A}"/>
                </a:ext>
              </a:extLst>
            </p:cNvPr>
            <p:cNvSpPr/>
            <p:nvPr/>
          </p:nvSpPr>
          <p:spPr bwMode="blackGray">
            <a:xfrm>
              <a:off x="4023681" y="0"/>
              <a:ext cx="339450" cy="6858000"/>
            </a:xfrm>
            <a:custGeom>
              <a:avLst/>
              <a:gdLst>
                <a:gd name="connsiteX0" fmla="*/ 0 w 339450"/>
                <a:gd name="connsiteY0" fmla="*/ 0 h 6858000"/>
                <a:gd name="connsiteX1" fmla="*/ 339450 w 339450"/>
                <a:gd name="connsiteY1" fmla="*/ 0 h 6858000"/>
                <a:gd name="connsiteX2" fmla="*/ 339450 w 339450"/>
                <a:gd name="connsiteY2" fmla="*/ 6858000 h 6858000"/>
                <a:gd name="connsiteX3" fmla="*/ 0 w 339450"/>
                <a:gd name="connsiteY3" fmla="*/ 6858000 h 6858000"/>
                <a:gd name="connsiteX4" fmla="*/ 0 w 339450"/>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9450" h="6858000">
                  <a:moveTo>
                    <a:pt x="0" y="0"/>
                  </a:moveTo>
                  <a:lnTo>
                    <a:pt x="339450" y="0"/>
                  </a:lnTo>
                  <a:lnTo>
                    <a:pt x="339450" y="6858000"/>
                  </a:lnTo>
                  <a:lnTo>
                    <a:pt x="0" y="6858000"/>
                  </a:lnTo>
                  <a:lnTo>
                    <a:pt x="0" y="0"/>
                  </a:lnTo>
                  <a:close/>
                </a:path>
              </a:pathLst>
            </a:custGeom>
            <a:solidFill>
              <a:srgbClr val="FF00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992" dirty="0">
                <a:solidFill>
                  <a:schemeClr val="tx1"/>
                </a:solidFill>
                <a:latin typeface="+mn-lt"/>
              </a:endParaRPr>
            </a:p>
          </p:txBody>
        </p:sp>
        <p:sp>
          <p:nvSpPr>
            <p:cNvPr id="73" name="Freeform: Shape 72">
              <a:extLst>
                <a:ext uri="{FF2B5EF4-FFF2-40B4-BE49-F238E27FC236}">
                  <a16:creationId xmlns:a16="http://schemas.microsoft.com/office/drawing/2014/main" id="{7D9B6F9F-FA16-4594-8B72-43FF5F17F7FC}"/>
                </a:ext>
              </a:extLst>
            </p:cNvPr>
            <p:cNvSpPr/>
            <p:nvPr/>
          </p:nvSpPr>
          <p:spPr bwMode="blackGray">
            <a:xfrm>
              <a:off x="4975780" y="0"/>
              <a:ext cx="339451" cy="6858000"/>
            </a:xfrm>
            <a:custGeom>
              <a:avLst/>
              <a:gdLst>
                <a:gd name="connsiteX0" fmla="*/ 0 w 339451"/>
                <a:gd name="connsiteY0" fmla="*/ 0 h 6858000"/>
                <a:gd name="connsiteX1" fmla="*/ 339451 w 339451"/>
                <a:gd name="connsiteY1" fmla="*/ 0 h 6858000"/>
                <a:gd name="connsiteX2" fmla="*/ 339451 w 339451"/>
                <a:gd name="connsiteY2" fmla="*/ 6858000 h 6858000"/>
                <a:gd name="connsiteX3" fmla="*/ 0 w 339451"/>
                <a:gd name="connsiteY3" fmla="*/ 6858000 h 6858000"/>
                <a:gd name="connsiteX4" fmla="*/ 0 w 339451"/>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9451" h="6858000">
                  <a:moveTo>
                    <a:pt x="0" y="0"/>
                  </a:moveTo>
                  <a:lnTo>
                    <a:pt x="339451" y="0"/>
                  </a:lnTo>
                  <a:lnTo>
                    <a:pt x="339451" y="6858000"/>
                  </a:lnTo>
                  <a:lnTo>
                    <a:pt x="0" y="6858000"/>
                  </a:lnTo>
                  <a:lnTo>
                    <a:pt x="0" y="0"/>
                  </a:lnTo>
                  <a:close/>
                </a:path>
              </a:pathLst>
            </a:custGeom>
            <a:solidFill>
              <a:srgbClr val="FF00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992" dirty="0">
                <a:solidFill>
                  <a:schemeClr val="tx1"/>
                </a:solidFill>
                <a:latin typeface="+mn-lt"/>
              </a:endParaRPr>
            </a:p>
          </p:txBody>
        </p:sp>
        <p:sp>
          <p:nvSpPr>
            <p:cNvPr id="74" name="Freeform: Shape 73">
              <a:extLst>
                <a:ext uri="{FF2B5EF4-FFF2-40B4-BE49-F238E27FC236}">
                  <a16:creationId xmlns:a16="http://schemas.microsoft.com/office/drawing/2014/main" id="{B21EA58F-1F84-493C-ACF6-F9FACAF48256}"/>
                </a:ext>
              </a:extLst>
            </p:cNvPr>
            <p:cNvSpPr/>
            <p:nvPr/>
          </p:nvSpPr>
          <p:spPr bwMode="blackGray">
            <a:xfrm>
              <a:off x="5927879" y="0"/>
              <a:ext cx="339451" cy="6858000"/>
            </a:xfrm>
            <a:custGeom>
              <a:avLst/>
              <a:gdLst>
                <a:gd name="connsiteX0" fmla="*/ 0 w 339451"/>
                <a:gd name="connsiteY0" fmla="*/ 0 h 6858000"/>
                <a:gd name="connsiteX1" fmla="*/ 339451 w 339451"/>
                <a:gd name="connsiteY1" fmla="*/ 0 h 6858000"/>
                <a:gd name="connsiteX2" fmla="*/ 339451 w 339451"/>
                <a:gd name="connsiteY2" fmla="*/ 6858000 h 6858000"/>
                <a:gd name="connsiteX3" fmla="*/ 0 w 339451"/>
                <a:gd name="connsiteY3" fmla="*/ 6858000 h 6858000"/>
                <a:gd name="connsiteX4" fmla="*/ 0 w 339451"/>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9451" h="6858000">
                  <a:moveTo>
                    <a:pt x="0" y="0"/>
                  </a:moveTo>
                  <a:lnTo>
                    <a:pt x="339451" y="0"/>
                  </a:lnTo>
                  <a:lnTo>
                    <a:pt x="339451" y="6858000"/>
                  </a:lnTo>
                  <a:lnTo>
                    <a:pt x="0" y="6858000"/>
                  </a:lnTo>
                  <a:lnTo>
                    <a:pt x="0" y="0"/>
                  </a:lnTo>
                  <a:close/>
                </a:path>
              </a:pathLst>
            </a:custGeom>
            <a:solidFill>
              <a:srgbClr val="FF00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992" dirty="0">
                <a:solidFill>
                  <a:schemeClr val="tx1"/>
                </a:solidFill>
                <a:latin typeface="+mn-lt"/>
              </a:endParaRPr>
            </a:p>
          </p:txBody>
        </p:sp>
        <p:sp>
          <p:nvSpPr>
            <p:cNvPr id="75" name="Freeform: Shape 74">
              <a:extLst>
                <a:ext uri="{FF2B5EF4-FFF2-40B4-BE49-F238E27FC236}">
                  <a16:creationId xmlns:a16="http://schemas.microsoft.com/office/drawing/2014/main" id="{208E60CB-D491-446F-999C-C54AA89B3EC2}"/>
                </a:ext>
              </a:extLst>
            </p:cNvPr>
            <p:cNvSpPr/>
            <p:nvPr/>
          </p:nvSpPr>
          <p:spPr bwMode="blackGray">
            <a:xfrm>
              <a:off x="6879978" y="0"/>
              <a:ext cx="339451" cy="6858000"/>
            </a:xfrm>
            <a:custGeom>
              <a:avLst/>
              <a:gdLst>
                <a:gd name="connsiteX0" fmla="*/ 0 w 339451"/>
                <a:gd name="connsiteY0" fmla="*/ 0 h 6858000"/>
                <a:gd name="connsiteX1" fmla="*/ 339451 w 339451"/>
                <a:gd name="connsiteY1" fmla="*/ 0 h 6858000"/>
                <a:gd name="connsiteX2" fmla="*/ 339451 w 339451"/>
                <a:gd name="connsiteY2" fmla="*/ 6858000 h 6858000"/>
                <a:gd name="connsiteX3" fmla="*/ 0 w 339451"/>
                <a:gd name="connsiteY3" fmla="*/ 6858000 h 6858000"/>
                <a:gd name="connsiteX4" fmla="*/ 0 w 339451"/>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9451" h="6858000">
                  <a:moveTo>
                    <a:pt x="0" y="0"/>
                  </a:moveTo>
                  <a:lnTo>
                    <a:pt x="339451" y="0"/>
                  </a:lnTo>
                  <a:lnTo>
                    <a:pt x="339451" y="6858000"/>
                  </a:lnTo>
                  <a:lnTo>
                    <a:pt x="0" y="6858000"/>
                  </a:lnTo>
                  <a:lnTo>
                    <a:pt x="0" y="0"/>
                  </a:lnTo>
                  <a:close/>
                </a:path>
              </a:pathLst>
            </a:custGeom>
            <a:solidFill>
              <a:srgbClr val="FF00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992" dirty="0">
                <a:solidFill>
                  <a:schemeClr val="tx1"/>
                </a:solidFill>
                <a:latin typeface="+mn-lt"/>
              </a:endParaRPr>
            </a:p>
          </p:txBody>
        </p:sp>
        <p:sp>
          <p:nvSpPr>
            <p:cNvPr id="76" name="Freeform: Shape 75">
              <a:extLst>
                <a:ext uri="{FF2B5EF4-FFF2-40B4-BE49-F238E27FC236}">
                  <a16:creationId xmlns:a16="http://schemas.microsoft.com/office/drawing/2014/main" id="{1A798CCB-595D-477E-BB68-277026AE1F58}"/>
                </a:ext>
              </a:extLst>
            </p:cNvPr>
            <p:cNvSpPr/>
            <p:nvPr/>
          </p:nvSpPr>
          <p:spPr bwMode="blackGray">
            <a:xfrm>
              <a:off x="7832077" y="0"/>
              <a:ext cx="339451" cy="6858000"/>
            </a:xfrm>
            <a:custGeom>
              <a:avLst/>
              <a:gdLst>
                <a:gd name="connsiteX0" fmla="*/ 0 w 339451"/>
                <a:gd name="connsiteY0" fmla="*/ 0 h 6858000"/>
                <a:gd name="connsiteX1" fmla="*/ 339451 w 339451"/>
                <a:gd name="connsiteY1" fmla="*/ 0 h 6858000"/>
                <a:gd name="connsiteX2" fmla="*/ 339451 w 339451"/>
                <a:gd name="connsiteY2" fmla="*/ 6858000 h 6858000"/>
                <a:gd name="connsiteX3" fmla="*/ 0 w 339451"/>
                <a:gd name="connsiteY3" fmla="*/ 6858000 h 6858000"/>
                <a:gd name="connsiteX4" fmla="*/ 0 w 339451"/>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9451" h="6858000">
                  <a:moveTo>
                    <a:pt x="0" y="0"/>
                  </a:moveTo>
                  <a:lnTo>
                    <a:pt x="339451" y="0"/>
                  </a:lnTo>
                  <a:lnTo>
                    <a:pt x="339451" y="6858000"/>
                  </a:lnTo>
                  <a:lnTo>
                    <a:pt x="0" y="6858000"/>
                  </a:lnTo>
                  <a:lnTo>
                    <a:pt x="0" y="0"/>
                  </a:lnTo>
                  <a:close/>
                </a:path>
              </a:pathLst>
            </a:custGeom>
            <a:solidFill>
              <a:srgbClr val="FF00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992" dirty="0">
                <a:solidFill>
                  <a:schemeClr val="tx1"/>
                </a:solidFill>
                <a:latin typeface="+mn-lt"/>
              </a:endParaRPr>
            </a:p>
          </p:txBody>
        </p:sp>
        <p:sp>
          <p:nvSpPr>
            <p:cNvPr id="77" name="Freeform: Shape 76">
              <a:extLst>
                <a:ext uri="{FF2B5EF4-FFF2-40B4-BE49-F238E27FC236}">
                  <a16:creationId xmlns:a16="http://schemas.microsoft.com/office/drawing/2014/main" id="{EDE4A3B3-1B25-4F73-AFB0-BC5117472C58}"/>
                </a:ext>
              </a:extLst>
            </p:cNvPr>
            <p:cNvSpPr/>
            <p:nvPr/>
          </p:nvSpPr>
          <p:spPr bwMode="blackGray">
            <a:xfrm>
              <a:off x="8784176" y="0"/>
              <a:ext cx="339451" cy="6858000"/>
            </a:xfrm>
            <a:custGeom>
              <a:avLst/>
              <a:gdLst>
                <a:gd name="connsiteX0" fmla="*/ 0 w 339451"/>
                <a:gd name="connsiteY0" fmla="*/ 0 h 6858000"/>
                <a:gd name="connsiteX1" fmla="*/ 339451 w 339451"/>
                <a:gd name="connsiteY1" fmla="*/ 0 h 6858000"/>
                <a:gd name="connsiteX2" fmla="*/ 339451 w 339451"/>
                <a:gd name="connsiteY2" fmla="*/ 6858000 h 6858000"/>
                <a:gd name="connsiteX3" fmla="*/ 0 w 339451"/>
                <a:gd name="connsiteY3" fmla="*/ 6858000 h 6858000"/>
                <a:gd name="connsiteX4" fmla="*/ 0 w 339451"/>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9451" h="6858000">
                  <a:moveTo>
                    <a:pt x="0" y="0"/>
                  </a:moveTo>
                  <a:lnTo>
                    <a:pt x="339451" y="0"/>
                  </a:lnTo>
                  <a:lnTo>
                    <a:pt x="339451" y="6858000"/>
                  </a:lnTo>
                  <a:lnTo>
                    <a:pt x="0" y="6858000"/>
                  </a:lnTo>
                  <a:lnTo>
                    <a:pt x="0" y="0"/>
                  </a:lnTo>
                  <a:close/>
                </a:path>
              </a:pathLst>
            </a:custGeom>
            <a:solidFill>
              <a:srgbClr val="FF00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992" dirty="0">
                <a:solidFill>
                  <a:schemeClr val="tx1"/>
                </a:solidFill>
                <a:latin typeface="+mn-lt"/>
              </a:endParaRPr>
            </a:p>
          </p:txBody>
        </p:sp>
        <p:sp>
          <p:nvSpPr>
            <p:cNvPr id="78" name="Freeform: Shape 77">
              <a:extLst>
                <a:ext uri="{FF2B5EF4-FFF2-40B4-BE49-F238E27FC236}">
                  <a16:creationId xmlns:a16="http://schemas.microsoft.com/office/drawing/2014/main" id="{BB244C56-8768-49BE-9C5F-39DC27091866}"/>
                </a:ext>
              </a:extLst>
            </p:cNvPr>
            <p:cNvSpPr/>
            <p:nvPr/>
          </p:nvSpPr>
          <p:spPr bwMode="blackGray">
            <a:xfrm>
              <a:off x="9736274" y="0"/>
              <a:ext cx="339450" cy="6858000"/>
            </a:xfrm>
            <a:custGeom>
              <a:avLst/>
              <a:gdLst>
                <a:gd name="connsiteX0" fmla="*/ 0 w 339450"/>
                <a:gd name="connsiteY0" fmla="*/ 0 h 6858000"/>
                <a:gd name="connsiteX1" fmla="*/ 339450 w 339450"/>
                <a:gd name="connsiteY1" fmla="*/ 0 h 6858000"/>
                <a:gd name="connsiteX2" fmla="*/ 339450 w 339450"/>
                <a:gd name="connsiteY2" fmla="*/ 6858000 h 6858000"/>
                <a:gd name="connsiteX3" fmla="*/ 0 w 339450"/>
                <a:gd name="connsiteY3" fmla="*/ 6858000 h 6858000"/>
                <a:gd name="connsiteX4" fmla="*/ 0 w 339450"/>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9450" h="6858000">
                  <a:moveTo>
                    <a:pt x="0" y="0"/>
                  </a:moveTo>
                  <a:lnTo>
                    <a:pt x="339450" y="0"/>
                  </a:lnTo>
                  <a:lnTo>
                    <a:pt x="339450" y="6858000"/>
                  </a:lnTo>
                  <a:lnTo>
                    <a:pt x="0" y="6858000"/>
                  </a:lnTo>
                  <a:lnTo>
                    <a:pt x="0" y="0"/>
                  </a:lnTo>
                  <a:close/>
                </a:path>
              </a:pathLst>
            </a:custGeom>
            <a:solidFill>
              <a:srgbClr val="FF00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992" dirty="0">
                <a:solidFill>
                  <a:schemeClr val="tx1"/>
                </a:solidFill>
                <a:latin typeface="+mn-lt"/>
              </a:endParaRPr>
            </a:p>
          </p:txBody>
        </p:sp>
        <p:sp>
          <p:nvSpPr>
            <p:cNvPr id="79" name="Freeform: Shape 78">
              <a:extLst>
                <a:ext uri="{FF2B5EF4-FFF2-40B4-BE49-F238E27FC236}">
                  <a16:creationId xmlns:a16="http://schemas.microsoft.com/office/drawing/2014/main" id="{FF016B4B-663C-4A99-BA16-526587A98E3A}"/>
                </a:ext>
              </a:extLst>
            </p:cNvPr>
            <p:cNvSpPr/>
            <p:nvPr/>
          </p:nvSpPr>
          <p:spPr bwMode="blackGray">
            <a:xfrm>
              <a:off x="10688372" y="0"/>
              <a:ext cx="336244" cy="6858000"/>
            </a:xfrm>
            <a:custGeom>
              <a:avLst/>
              <a:gdLst>
                <a:gd name="connsiteX0" fmla="*/ 0 w 336244"/>
                <a:gd name="connsiteY0" fmla="*/ 0 h 6858000"/>
                <a:gd name="connsiteX1" fmla="*/ 336244 w 336244"/>
                <a:gd name="connsiteY1" fmla="*/ 0 h 6858000"/>
                <a:gd name="connsiteX2" fmla="*/ 336244 w 336244"/>
                <a:gd name="connsiteY2" fmla="*/ 6858000 h 6858000"/>
                <a:gd name="connsiteX3" fmla="*/ 0 w 336244"/>
                <a:gd name="connsiteY3" fmla="*/ 6858000 h 6858000"/>
                <a:gd name="connsiteX4" fmla="*/ 0 w 336244"/>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6244" h="6858000">
                  <a:moveTo>
                    <a:pt x="0" y="0"/>
                  </a:moveTo>
                  <a:lnTo>
                    <a:pt x="336244" y="0"/>
                  </a:lnTo>
                  <a:lnTo>
                    <a:pt x="336244" y="6858000"/>
                  </a:lnTo>
                  <a:lnTo>
                    <a:pt x="0" y="6858000"/>
                  </a:lnTo>
                  <a:lnTo>
                    <a:pt x="0" y="0"/>
                  </a:lnTo>
                  <a:close/>
                </a:path>
              </a:pathLst>
            </a:custGeom>
            <a:solidFill>
              <a:srgbClr val="FF00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992" dirty="0">
                <a:solidFill>
                  <a:schemeClr val="tx1"/>
                </a:solidFill>
                <a:latin typeface="+mn-lt"/>
              </a:endParaRPr>
            </a:p>
          </p:txBody>
        </p:sp>
        <p:sp>
          <p:nvSpPr>
            <p:cNvPr id="80" name="Freeform: Shape 79">
              <a:extLst>
                <a:ext uri="{FF2B5EF4-FFF2-40B4-BE49-F238E27FC236}">
                  <a16:creationId xmlns:a16="http://schemas.microsoft.com/office/drawing/2014/main" id="{E0EE0782-4BFF-4C76-83A4-65CB2A78CF86}"/>
                </a:ext>
              </a:extLst>
            </p:cNvPr>
            <p:cNvSpPr/>
            <p:nvPr/>
          </p:nvSpPr>
          <p:spPr bwMode="blackGray">
            <a:xfrm>
              <a:off x="11637264" y="0"/>
              <a:ext cx="553212" cy="6858000"/>
            </a:xfrm>
            <a:custGeom>
              <a:avLst/>
              <a:gdLst>
                <a:gd name="connsiteX0" fmla="*/ 0 w 553212"/>
                <a:gd name="connsiteY0" fmla="*/ 0 h 6858000"/>
                <a:gd name="connsiteX1" fmla="*/ 553212 w 553212"/>
                <a:gd name="connsiteY1" fmla="*/ 0 h 6858000"/>
                <a:gd name="connsiteX2" fmla="*/ 553212 w 553212"/>
                <a:gd name="connsiteY2" fmla="*/ 6858000 h 6858000"/>
                <a:gd name="connsiteX3" fmla="*/ 0 w 553212"/>
                <a:gd name="connsiteY3" fmla="*/ 6858000 h 6858000"/>
                <a:gd name="connsiteX4" fmla="*/ 0 w 553212"/>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53212" h="6858000">
                  <a:moveTo>
                    <a:pt x="0" y="0"/>
                  </a:moveTo>
                  <a:lnTo>
                    <a:pt x="553212" y="0"/>
                  </a:lnTo>
                  <a:lnTo>
                    <a:pt x="553212" y="6858000"/>
                  </a:lnTo>
                  <a:lnTo>
                    <a:pt x="0" y="6858000"/>
                  </a:lnTo>
                  <a:lnTo>
                    <a:pt x="0" y="0"/>
                  </a:lnTo>
                  <a:close/>
                </a:path>
              </a:pathLst>
            </a:custGeom>
            <a:solidFill>
              <a:srgbClr val="FF00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992" dirty="0">
                <a:solidFill>
                  <a:schemeClr val="tx1"/>
                </a:solidFill>
                <a:latin typeface="+mn-lt"/>
              </a:endParaRPr>
            </a:p>
          </p:txBody>
        </p:sp>
        <p:sp>
          <p:nvSpPr>
            <p:cNvPr id="81" name="Freeform: Shape 80">
              <a:extLst>
                <a:ext uri="{FF2B5EF4-FFF2-40B4-BE49-F238E27FC236}">
                  <a16:creationId xmlns:a16="http://schemas.microsoft.com/office/drawing/2014/main" id="{5922C003-5270-4D9A-ADCB-FBD0BCF17B75}"/>
                </a:ext>
              </a:extLst>
            </p:cNvPr>
            <p:cNvSpPr/>
            <p:nvPr/>
          </p:nvSpPr>
          <p:spPr bwMode="blackGray">
            <a:xfrm>
              <a:off x="7219428" y="0"/>
              <a:ext cx="609448" cy="6858000"/>
            </a:xfrm>
            <a:custGeom>
              <a:avLst/>
              <a:gdLst>
                <a:gd name="connsiteX0" fmla="*/ 0 w 609448"/>
                <a:gd name="connsiteY0" fmla="*/ 0 h 6858000"/>
                <a:gd name="connsiteX1" fmla="*/ 609448 w 609448"/>
                <a:gd name="connsiteY1" fmla="*/ 0 h 6858000"/>
                <a:gd name="connsiteX2" fmla="*/ 609448 w 609448"/>
                <a:gd name="connsiteY2" fmla="*/ 6858000 h 6858000"/>
                <a:gd name="connsiteX3" fmla="*/ 0 w 609448"/>
                <a:gd name="connsiteY3" fmla="*/ 6858000 h 6858000"/>
                <a:gd name="connsiteX4" fmla="*/ 0 w 609448"/>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448" h="6858000">
                  <a:moveTo>
                    <a:pt x="0" y="0"/>
                  </a:moveTo>
                  <a:lnTo>
                    <a:pt x="609448" y="0"/>
                  </a:lnTo>
                  <a:lnTo>
                    <a:pt x="609448" y="6858000"/>
                  </a:lnTo>
                  <a:lnTo>
                    <a:pt x="0" y="6858000"/>
                  </a:lnTo>
                  <a:lnTo>
                    <a:pt x="0" y="0"/>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992" dirty="0">
                <a:solidFill>
                  <a:schemeClr val="tx1"/>
                </a:solidFill>
                <a:latin typeface="+mn-lt"/>
              </a:endParaRPr>
            </a:p>
          </p:txBody>
        </p:sp>
        <p:sp>
          <p:nvSpPr>
            <p:cNvPr id="82" name="Freeform: Shape 81">
              <a:extLst>
                <a:ext uri="{FF2B5EF4-FFF2-40B4-BE49-F238E27FC236}">
                  <a16:creationId xmlns:a16="http://schemas.microsoft.com/office/drawing/2014/main" id="{6D711215-3D48-4B08-99DB-BE3939FDAC79}"/>
                </a:ext>
              </a:extLst>
            </p:cNvPr>
            <p:cNvSpPr/>
            <p:nvPr userDrawn="1"/>
          </p:nvSpPr>
          <p:spPr bwMode="blackGray">
            <a:xfrm>
              <a:off x="1506835" y="0"/>
              <a:ext cx="609448" cy="6858000"/>
            </a:xfrm>
            <a:custGeom>
              <a:avLst/>
              <a:gdLst>
                <a:gd name="connsiteX0" fmla="*/ 0 w 609448"/>
                <a:gd name="connsiteY0" fmla="*/ 0 h 6858000"/>
                <a:gd name="connsiteX1" fmla="*/ 609448 w 609448"/>
                <a:gd name="connsiteY1" fmla="*/ 0 h 6858000"/>
                <a:gd name="connsiteX2" fmla="*/ 609448 w 609448"/>
                <a:gd name="connsiteY2" fmla="*/ 6858000 h 6858000"/>
                <a:gd name="connsiteX3" fmla="*/ 0 w 609448"/>
                <a:gd name="connsiteY3" fmla="*/ 6858000 h 6858000"/>
                <a:gd name="connsiteX4" fmla="*/ 0 w 609448"/>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448" h="6858000">
                  <a:moveTo>
                    <a:pt x="0" y="0"/>
                  </a:moveTo>
                  <a:lnTo>
                    <a:pt x="609448" y="0"/>
                  </a:lnTo>
                  <a:lnTo>
                    <a:pt x="609448" y="6858000"/>
                  </a:lnTo>
                  <a:lnTo>
                    <a:pt x="0" y="6858000"/>
                  </a:lnTo>
                  <a:lnTo>
                    <a:pt x="0" y="0"/>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992" dirty="0">
                <a:solidFill>
                  <a:schemeClr val="tx1"/>
                </a:solidFill>
                <a:latin typeface="+mn-lt"/>
              </a:endParaRPr>
            </a:p>
          </p:txBody>
        </p:sp>
        <p:sp>
          <p:nvSpPr>
            <p:cNvPr id="83" name="Freeform: Shape 82">
              <a:extLst>
                <a:ext uri="{FF2B5EF4-FFF2-40B4-BE49-F238E27FC236}">
                  <a16:creationId xmlns:a16="http://schemas.microsoft.com/office/drawing/2014/main" id="{9DDFDFFA-F184-43C9-870C-DCF3B877593B}"/>
                </a:ext>
              </a:extLst>
            </p:cNvPr>
            <p:cNvSpPr/>
            <p:nvPr userDrawn="1"/>
          </p:nvSpPr>
          <p:spPr bwMode="blackGray">
            <a:xfrm>
              <a:off x="2458934" y="0"/>
              <a:ext cx="609448" cy="6858000"/>
            </a:xfrm>
            <a:custGeom>
              <a:avLst/>
              <a:gdLst>
                <a:gd name="connsiteX0" fmla="*/ 0 w 609448"/>
                <a:gd name="connsiteY0" fmla="*/ 0 h 6858000"/>
                <a:gd name="connsiteX1" fmla="*/ 609448 w 609448"/>
                <a:gd name="connsiteY1" fmla="*/ 0 h 6858000"/>
                <a:gd name="connsiteX2" fmla="*/ 609448 w 609448"/>
                <a:gd name="connsiteY2" fmla="*/ 6858000 h 6858000"/>
                <a:gd name="connsiteX3" fmla="*/ 0 w 609448"/>
                <a:gd name="connsiteY3" fmla="*/ 6858000 h 6858000"/>
                <a:gd name="connsiteX4" fmla="*/ 0 w 609448"/>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448" h="6858000">
                  <a:moveTo>
                    <a:pt x="0" y="0"/>
                  </a:moveTo>
                  <a:lnTo>
                    <a:pt x="609448" y="0"/>
                  </a:lnTo>
                  <a:lnTo>
                    <a:pt x="609448" y="6858000"/>
                  </a:lnTo>
                  <a:lnTo>
                    <a:pt x="0" y="6858000"/>
                  </a:lnTo>
                  <a:lnTo>
                    <a:pt x="0" y="0"/>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992" dirty="0">
                <a:solidFill>
                  <a:schemeClr val="tx1"/>
                </a:solidFill>
                <a:latin typeface="+mn-lt"/>
              </a:endParaRPr>
            </a:p>
          </p:txBody>
        </p:sp>
        <p:sp>
          <p:nvSpPr>
            <p:cNvPr id="84" name="Freeform: Shape 83">
              <a:extLst>
                <a:ext uri="{FF2B5EF4-FFF2-40B4-BE49-F238E27FC236}">
                  <a16:creationId xmlns:a16="http://schemas.microsoft.com/office/drawing/2014/main" id="{A7AD2D58-EC85-4919-86F2-00E85F906876}"/>
                </a:ext>
              </a:extLst>
            </p:cNvPr>
            <p:cNvSpPr/>
            <p:nvPr userDrawn="1"/>
          </p:nvSpPr>
          <p:spPr bwMode="blackGray">
            <a:xfrm>
              <a:off x="3411033" y="0"/>
              <a:ext cx="609448" cy="6858000"/>
            </a:xfrm>
            <a:custGeom>
              <a:avLst/>
              <a:gdLst>
                <a:gd name="connsiteX0" fmla="*/ 0 w 609448"/>
                <a:gd name="connsiteY0" fmla="*/ 0 h 6858000"/>
                <a:gd name="connsiteX1" fmla="*/ 609448 w 609448"/>
                <a:gd name="connsiteY1" fmla="*/ 0 h 6858000"/>
                <a:gd name="connsiteX2" fmla="*/ 609448 w 609448"/>
                <a:gd name="connsiteY2" fmla="*/ 6858000 h 6858000"/>
                <a:gd name="connsiteX3" fmla="*/ 0 w 609448"/>
                <a:gd name="connsiteY3" fmla="*/ 6858000 h 6858000"/>
                <a:gd name="connsiteX4" fmla="*/ 0 w 609448"/>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448" h="6858000">
                  <a:moveTo>
                    <a:pt x="0" y="0"/>
                  </a:moveTo>
                  <a:lnTo>
                    <a:pt x="609448" y="0"/>
                  </a:lnTo>
                  <a:lnTo>
                    <a:pt x="609448" y="6858000"/>
                  </a:lnTo>
                  <a:lnTo>
                    <a:pt x="0" y="6858000"/>
                  </a:lnTo>
                  <a:lnTo>
                    <a:pt x="0" y="0"/>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992" dirty="0">
                <a:solidFill>
                  <a:schemeClr val="tx1"/>
                </a:solidFill>
                <a:latin typeface="+mn-lt"/>
              </a:endParaRPr>
            </a:p>
          </p:txBody>
        </p:sp>
        <p:sp>
          <p:nvSpPr>
            <p:cNvPr id="85" name="Freeform: Shape 84">
              <a:extLst>
                <a:ext uri="{FF2B5EF4-FFF2-40B4-BE49-F238E27FC236}">
                  <a16:creationId xmlns:a16="http://schemas.microsoft.com/office/drawing/2014/main" id="{01CF21A7-4535-4C57-8143-169D224ADC39}"/>
                </a:ext>
              </a:extLst>
            </p:cNvPr>
            <p:cNvSpPr/>
            <p:nvPr userDrawn="1"/>
          </p:nvSpPr>
          <p:spPr bwMode="blackGray">
            <a:xfrm>
              <a:off x="4363132" y="0"/>
              <a:ext cx="609447" cy="6858000"/>
            </a:xfrm>
            <a:custGeom>
              <a:avLst/>
              <a:gdLst>
                <a:gd name="connsiteX0" fmla="*/ 0 w 609447"/>
                <a:gd name="connsiteY0" fmla="*/ 0 h 6858000"/>
                <a:gd name="connsiteX1" fmla="*/ 609447 w 609447"/>
                <a:gd name="connsiteY1" fmla="*/ 0 h 6858000"/>
                <a:gd name="connsiteX2" fmla="*/ 609447 w 609447"/>
                <a:gd name="connsiteY2" fmla="*/ 6858000 h 6858000"/>
                <a:gd name="connsiteX3" fmla="*/ 0 w 609447"/>
                <a:gd name="connsiteY3" fmla="*/ 6858000 h 6858000"/>
                <a:gd name="connsiteX4" fmla="*/ 0 w 609447"/>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447" h="6858000">
                  <a:moveTo>
                    <a:pt x="0" y="0"/>
                  </a:moveTo>
                  <a:lnTo>
                    <a:pt x="609447" y="0"/>
                  </a:lnTo>
                  <a:lnTo>
                    <a:pt x="609447" y="6858000"/>
                  </a:lnTo>
                  <a:lnTo>
                    <a:pt x="0" y="6858000"/>
                  </a:lnTo>
                  <a:lnTo>
                    <a:pt x="0" y="0"/>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992" dirty="0">
                <a:solidFill>
                  <a:schemeClr val="tx1"/>
                </a:solidFill>
                <a:latin typeface="+mn-lt"/>
              </a:endParaRPr>
            </a:p>
          </p:txBody>
        </p:sp>
        <p:sp>
          <p:nvSpPr>
            <p:cNvPr id="86" name="Freeform: Shape 85">
              <a:extLst>
                <a:ext uri="{FF2B5EF4-FFF2-40B4-BE49-F238E27FC236}">
                  <a16:creationId xmlns:a16="http://schemas.microsoft.com/office/drawing/2014/main" id="{956F035C-8FDC-45CE-B5B8-F8B4F5ACBC79}"/>
                </a:ext>
              </a:extLst>
            </p:cNvPr>
            <p:cNvSpPr/>
            <p:nvPr userDrawn="1"/>
          </p:nvSpPr>
          <p:spPr bwMode="blackGray">
            <a:xfrm>
              <a:off x="5315230" y="0"/>
              <a:ext cx="609448" cy="6858000"/>
            </a:xfrm>
            <a:custGeom>
              <a:avLst/>
              <a:gdLst>
                <a:gd name="connsiteX0" fmla="*/ 0 w 609448"/>
                <a:gd name="connsiteY0" fmla="*/ 0 h 6858000"/>
                <a:gd name="connsiteX1" fmla="*/ 609448 w 609448"/>
                <a:gd name="connsiteY1" fmla="*/ 0 h 6858000"/>
                <a:gd name="connsiteX2" fmla="*/ 609448 w 609448"/>
                <a:gd name="connsiteY2" fmla="*/ 6858000 h 6858000"/>
                <a:gd name="connsiteX3" fmla="*/ 0 w 609448"/>
                <a:gd name="connsiteY3" fmla="*/ 6858000 h 6858000"/>
                <a:gd name="connsiteX4" fmla="*/ 0 w 609448"/>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448" h="6858000">
                  <a:moveTo>
                    <a:pt x="0" y="0"/>
                  </a:moveTo>
                  <a:lnTo>
                    <a:pt x="609448" y="0"/>
                  </a:lnTo>
                  <a:lnTo>
                    <a:pt x="609448" y="6858000"/>
                  </a:lnTo>
                  <a:lnTo>
                    <a:pt x="0" y="6858000"/>
                  </a:lnTo>
                  <a:lnTo>
                    <a:pt x="0" y="0"/>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992" dirty="0">
                <a:solidFill>
                  <a:schemeClr val="tx1"/>
                </a:solidFill>
                <a:latin typeface="+mn-lt"/>
              </a:endParaRPr>
            </a:p>
          </p:txBody>
        </p:sp>
        <p:sp>
          <p:nvSpPr>
            <p:cNvPr id="87" name="Freeform: Shape 86">
              <a:extLst>
                <a:ext uri="{FF2B5EF4-FFF2-40B4-BE49-F238E27FC236}">
                  <a16:creationId xmlns:a16="http://schemas.microsoft.com/office/drawing/2014/main" id="{D9B234A6-826A-413C-B931-D919E52A0719}"/>
                </a:ext>
              </a:extLst>
            </p:cNvPr>
            <p:cNvSpPr/>
            <p:nvPr userDrawn="1"/>
          </p:nvSpPr>
          <p:spPr bwMode="blackGray">
            <a:xfrm>
              <a:off x="6267329" y="0"/>
              <a:ext cx="609448" cy="6858000"/>
            </a:xfrm>
            <a:custGeom>
              <a:avLst/>
              <a:gdLst>
                <a:gd name="connsiteX0" fmla="*/ 0 w 609448"/>
                <a:gd name="connsiteY0" fmla="*/ 0 h 6858000"/>
                <a:gd name="connsiteX1" fmla="*/ 609448 w 609448"/>
                <a:gd name="connsiteY1" fmla="*/ 0 h 6858000"/>
                <a:gd name="connsiteX2" fmla="*/ 609448 w 609448"/>
                <a:gd name="connsiteY2" fmla="*/ 6858000 h 6858000"/>
                <a:gd name="connsiteX3" fmla="*/ 0 w 609448"/>
                <a:gd name="connsiteY3" fmla="*/ 6858000 h 6858000"/>
                <a:gd name="connsiteX4" fmla="*/ 0 w 609448"/>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448" h="6858000">
                  <a:moveTo>
                    <a:pt x="0" y="0"/>
                  </a:moveTo>
                  <a:lnTo>
                    <a:pt x="609448" y="0"/>
                  </a:lnTo>
                  <a:lnTo>
                    <a:pt x="609448" y="6858000"/>
                  </a:lnTo>
                  <a:lnTo>
                    <a:pt x="0" y="6858000"/>
                  </a:lnTo>
                  <a:lnTo>
                    <a:pt x="0" y="0"/>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992" dirty="0">
                <a:solidFill>
                  <a:schemeClr val="tx1"/>
                </a:solidFill>
                <a:latin typeface="+mn-lt"/>
              </a:endParaRPr>
            </a:p>
          </p:txBody>
        </p:sp>
        <p:sp>
          <p:nvSpPr>
            <p:cNvPr id="88" name="Freeform: Shape 87">
              <a:extLst>
                <a:ext uri="{FF2B5EF4-FFF2-40B4-BE49-F238E27FC236}">
                  <a16:creationId xmlns:a16="http://schemas.microsoft.com/office/drawing/2014/main" id="{E048B2BB-6FFB-4D27-96C7-176E63508A2B}"/>
                </a:ext>
              </a:extLst>
            </p:cNvPr>
            <p:cNvSpPr/>
            <p:nvPr userDrawn="1"/>
          </p:nvSpPr>
          <p:spPr bwMode="blackGray">
            <a:xfrm>
              <a:off x="8171527" y="0"/>
              <a:ext cx="609448" cy="6858000"/>
            </a:xfrm>
            <a:custGeom>
              <a:avLst/>
              <a:gdLst>
                <a:gd name="connsiteX0" fmla="*/ 0 w 609448"/>
                <a:gd name="connsiteY0" fmla="*/ 0 h 6858000"/>
                <a:gd name="connsiteX1" fmla="*/ 609448 w 609448"/>
                <a:gd name="connsiteY1" fmla="*/ 0 h 6858000"/>
                <a:gd name="connsiteX2" fmla="*/ 609448 w 609448"/>
                <a:gd name="connsiteY2" fmla="*/ 6858000 h 6858000"/>
                <a:gd name="connsiteX3" fmla="*/ 0 w 609448"/>
                <a:gd name="connsiteY3" fmla="*/ 6858000 h 6858000"/>
                <a:gd name="connsiteX4" fmla="*/ 0 w 609448"/>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448" h="6858000">
                  <a:moveTo>
                    <a:pt x="0" y="0"/>
                  </a:moveTo>
                  <a:lnTo>
                    <a:pt x="609448" y="0"/>
                  </a:lnTo>
                  <a:lnTo>
                    <a:pt x="609448" y="6858000"/>
                  </a:lnTo>
                  <a:lnTo>
                    <a:pt x="0" y="6858000"/>
                  </a:lnTo>
                  <a:lnTo>
                    <a:pt x="0" y="0"/>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992" dirty="0">
                <a:solidFill>
                  <a:schemeClr val="tx1"/>
                </a:solidFill>
                <a:latin typeface="+mn-lt"/>
              </a:endParaRPr>
            </a:p>
          </p:txBody>
        </p:sp>
        <p:sp>
          <p:nvSpPr>
            <p:cNvPr id="89" name="Freeform: Shape 88">
              <a:extLst>
                <a:ext uri="{FF2B5EF4-FFF2-40B4-BE49-F238E27FC236}">
                  <a16:creationId xmlns:a16="http://schemas.microsoft.com/office/drawing/2014/main" id="{F0F26DA9-CE5E-4276-B142-51E0AFC8EFF3}"/>
                </a:ext>
              </a:extLst>
            </p:cNvPr>
            <p:cNvSpPr/>
            <p:nvPr userDrawn="1"/>
          </p:nvSpPr>
          <p:spPr bwMode="blackGray">
            <a:xfrm>
              <a:off x="9123626" y="0"/>
              <a:ext cx="609448" cy="6858000"/>
            </a:xfrm>
            <a:custGeom>
              <a:avLst/>
              <a:gdLst>
                <a:gd name="connsiteX0" fmla="*/ 0 w 609448"/>
                <a:gd name="connsiteY0" fmla="*/ 0 h 6858000"/>
                <a:gd name="connsiteX1" fmla="*/ 609448 w 609448"/>
                <a:gd name="connsiteY1" fmla="*/ 0 h 6858000"/>
                <a:gd name="connsiteX2" fmla="*/ 609448 w 609448"/>
                <a:gd name="connsiteY2" fmla="*/ 6858000 h 6858000"/>
                <a:gd name="connsiteX3" fmla="*/ 0 w 609448"/>
                <a:gd name="connsiteY3" fmla="*/ 6858000 h 6858000"/>
                <a:gd name="connsiteX4" fmla="*/ 0 w 609448"/>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448" h="6858000">
                  <a:moveTo>
                    <a:pt x="0" y="0"/>
                  </a:moveTo>
                  <a:lnTo>
                    <a:pt x="609448" y="0"/>
                  </a:lnTo>
                  <a:lnTo>
                    <a:pt x="609448" y="6858000"/>
                  </a:lnTo>
                  <a:lnTo>
                    <a:pt x="0" y="6858000"/>
                  </a:lnTo>
                  <a:lnTo>
                    <a:pt x="0" y="0"/>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992" dirty="0">
                <a:solidFill>
                  <a:schemeClr val="tx1"/>
                </a:solidFill>
                <a:latin typeface="+mn-lt"/>
              </a:endParaRPr>
            </a:p>
          </p:txBody>
        </p:sp>
        <p:sp>
          <p:nvSpPr>
            <p:cNvPr id="90" name="Freeform: Shape 89">
              <a:extLst>
                <a:ext uri="{FF2B5EF4-FFF2-40B4-BE49-F238E27FC236}">
                  <a16:creationId xmlns:a16="http://schemas.microsoft.com/office/drawing/2014/main" id="{DEC25358-B7B6-4891-97D2-1B131FD58253}"/>
                </a:ext>
              </a:extLst>
            </p:cNvPr>
            <p:cNvSpPr/>
            <p:nvPr userDrawn="1"/>
          </p:nvSpPr>
          <p:spPr bwMode="blackGray">
            <a:xfrm>
              <a:off x="10075725" y="0"/>
              <a:ext cx="609447" cy="6858000"/>
            </a:xfrm>
            <a:custGeom>
              <a:avLst/>
              <a:gdLst>
                <a:gd name="connsiteX0" fmla="*/ 0 w 609447"/>
                <a:gd name="connsiteY0" fmla="*/ 0 h 6858000"/>
                <a:gd name="connsiteX1" fmla="*/ 609447 w 609447"/>
                <a:gd name="connsiteY1" fmla="*/ 0 h 6858000"/>
                <a:gd name="connsiteX2" fmla="*/ 609447 w 609447"/>
                <a:gd name="connsiteY2" fmla="*/ 6858000 h 6858000"/>
                <a:gd name="connsiteX3" fmla="*/ 0 w 609447"/>
                <a:gd name="connsiteY3" fmla="*/ 6858000 h 6858000"/>
                <a:gd name="connsiteX4" fmla="*/ 0 w 609447"/>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447" h="6858000">
                  <a:moveTo>
                    <a:pt x="0" y="0"/>
                  </a:moveTo>
                  <a:lnTo>
                    <a:pt x="609447" y="0"/>
                  </a:lnTo>
                  <a:lnTo>
                    <a:pt x="609447" y="6858000"/>
                  </a:lnTo>
                  <a:lnTo>
                    <a:pt x="0" y="6858000"/>
                  </a:lnTo>
                  <a:lnTo>
                    <a:pt x="0" y="0"/>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992" dirty="0">
                <a:solidFill>
                  <a:schemeClr val="tx1"/>
                </a:solidFill>
                <a:latin typeface="+mn-lt"/>
              </a:endParaRPr>
            </a:p>
          </p:txBody>
        </p:sp>
        <p:sp>
          <p:nvSpPr>
            <p:cNvPr id="91" name="Freeform: Shape 90">
              <a:extLst>
                <a:ext uri="{FF2B5EF4-FFF2-40B4-BE49-F238E27FC236}">
                  <a16:creationId xmlns:a16="http://schemas.microsoft.com/office/drawing/2014/main" id="{0F1D4F54-A5B6-4B8F-BA1C-9796B50D71E8}"/>
                </a:ext>
              </a:extLst>
            </p:cNvPr>
            <p:cNvSpPr/>
            <p:nvPr userDrawn="1"/>
          </p:nvSpPr>
          <p:spPr bwMode="blackGray">
            <a:xfrm>
              <a:off x="11027826" y="0"/>
              <a:ext cx="609438" cy="6858000"/>
            </a:xfrm>
            <a:custGeom>
              <a:avLst/>
              <a:gdLst>
                <a:gd name="connsiteX0" fmla="*/ 0 w 609438"/>
                <a:gd name="connsiteY0" fmla="*/ 0 h 6858000"/>
                <a:gd name="connsiteX1" fmla="*/ 609438 w 609438"/>
                <a:gd name="connsiteY1" fmla="*/ 0 h 6858000"/>
                <a:gd name="connsiteX2" fmla="*/ 609438 w 609438"/>
                <a:gd name="connsiteY2" fmla="*/ 6858000 h 6858000"/>
                <a:gd name="connsiteX3" fmla="*/ 0 w 609438"/>
                <a:gd name="connsiteY3" fmla="*/ 6858000 h 6858000"/>
                <a:gd name="connsiteX4" fmla="*/ 0 w 609438"/>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438" h="6858000">
                  <a:moveTo>
                    <a:pt x="0" y="0"/>
                  </a:moveTo>
                  <a:lnTo>
                    <a:pt x="609438" y="0"/>
                  </a:lnTo>
                  <a:lnTo>
                    <a:pt x="609438" y="6858000"/>
                  </a:lnTo>
                  <a:lnTo>
                    <a:pt x="0" y="6858000"/>
                  </a:lnTo>
                  <a:lnTo>
                    <a:pt x="0" y="0"/>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992" dirty="0">
                <a:solidFill>
                  <a:schemeClr val="tx1"/>
                </a:solidFill>
                <a:latin typeface="+mn-lt"/>
              </a:endParaRPr>
            </a:p>
          </p:txBody>
        </p:sp>
        <p:sp>
          <p:nvSpPr>
            <p:cNvPr id="92" name="Freeform: Shape 91">
              <a:extLst>
                <a:ext uri="{FF2B5EF4-FFF2-40B4-BE49-F238E27FC236}">
                  <a16:creationId xmlns:a16="http://schemas.microsoft.com/office/drawing/2014/main" id="{D3E1AF58-F8BD-4C35-B17B-FF474AC07207}"/>
                </a:ext>
              </a:extLst>
            </p:cNvPr>
            <p:cNvSpPr/>
            <p:nvPr userDrawn="1"/>
          </p:nvSpPr>
          <p:spPr bwMode="blackGray">
            <a:xfrm>
              <a:off x="554736" y="0"/>
              <a:ext cx="609448" cy="6858000"/>
            </a:xfrm>
            <a:custGeom>
              <a:avLst/>
              <a:gdLst>
                <a:gd name="connsiteX0" fmla="*/ 0 w 609448"/>
                <a:gd name="connsiteY0" fmla="*/ 0 h 6858000"/>
                <a:gd name="connsiteX1" fmla="*/ 609448 w 609448"/>
                <a:gd name="connsiteY1" fmla="*/ 0 h 6858000"/>
                <a:gd name="connsiteX2" fmla="*/ 609448 w 609448"/>
                <a:gd name="connsiteY2" fmla="*/ 6858000 h 6858000"/>
                <a:gd name="connsiteX3" fmla="*/ 0 w 609448"/>
                <a:gd name="connsiteY3" fmla="*/ 6858000 h 6858000"/>
                <a:gd name="connsiteX4" fmla="*/ 0 w 609448"/>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448" h="6858000">
                  <a:moveTo>
                    <a:pt x="0" y="0"/>
                  </a:moveTo>
                  <a:lnTo>
                    <a:pt x="609448" y="0"/>
                  </a:lnTo>
                  <a:lnTo>
                    <a:pt x="609448" y="6858000"/>
                  </a:lnTo>
                  <a:lnTo>
                    <a:pt x="0" y="6858000"/>
                  </a:lnTo>
                  <a:lnTo>
                    <a:pt x="0" y="0"/>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992" dirty="0">
                <a:solidFill>
                  <a:schemeClr val="tx1"/>
                </a:solidFill>
                <a:latin typeface="+mn-lt"/>
              </a:endParaRPr>
            </a:p>
          </p:txBody>
        </p:sp>
        <p:cxnSp>
          <p:nvCxnSpPr>
            <p:cNvPr id="93" name="Straight Connector 92">
              <a:extLst>
                <a:ext uri="{FF2B5EF4-FFF2-40B4-BE49-F238E27FC236}">
                  <a16:creationId xmlns:a16="http://schemas.microsoft.com/office/drawing/2014/main" id="{F433238B-4167-4B9F-AD00-573B9904B268}"/>
                </a:ext>
              </a:extLst>
            </p:cNvPr>
            <p:cNvCxnSpPr/>
            <p:nvPr userDrawn="1"/>
          </p:nvCxnSpPr>
          <p:spPr bwMode="blackGray">
            <a:xfrm>
              <a:off x="0" y="621792"/>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94" name="Straight Connector 93">
              <a:extLst>
                <a:ext uri="{FF2B5EF4-FFF2-40B4-BE49-F238E27FC236}">
                  <a16:creationId xmlns:a16="http://schemas.microsoft.com/office/drawing/2014/main" id="{E9255B43-A6C1-44E1-AD76-0108E14CF1CF}"/>
                </a:ext>
              </a:extLst>
            </p:cNvPr>
            <p:cNvCxnSpPr/>
            <p:nvPr userDrawn="1"/>
          </p:nvCxnSpPr>
          <p:spPr bwMode="blackGray">
            <a:xfrm>
              <a:off x="0" y="310896"/>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95" name="Straight Connector 94">
              <a:extLst>
                <a:ext uri="{FF2B5EF4-FFF2-40B4-BE49-F238E27FC236}">
                  <a16:creationId xmlns:a16="http://schemas.microsoft.com/office/drawing/2014/main" id="{86976117-4103-48D7-A1A4-7B1F6EB39AF8}"/>
                </a:ext>
              </a:extLst>
            </p:cNvPr>
            <p:cNvCxnSpPr/>
            <p:nvPr userDrawn="1"/>
          </p:nvCxnSpPr>
          <p:spPr bwMode="blackGray">
            <a:xfrm>
              <a:off x="0" y="0"/>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96" name="Straight Connector 95">
              <a:extLst>
                <a:ext uri="{FF2B5EF4-FFF2-40B4-BE49-F238E27FC236}">
                  <a16:creationId xmlns:a16="http://schemas.microsoft.com/office/drawing/2014/main" id="{AD237E79-C954-4F5C-9467-568C2B01D61D}"/>
                </a:ext>
              </a:extLst>
            </p:cNvPr>
            <p:cNvCxnSpPr/>
            <p:nvPr userDrawn="1"/>
          </p:nvCxnSpPr>
          <p:spPr bwMode="blackGray">
            <a:xfrm>
              <a:off x="0" y="1243584"/>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97" name="Straight Connector 96">
              <a:extLst>
                <a:ext uri="{FF2B5EF4-FFF2-40B4-BE49-F238E27FC236}">
                  <a16:creationId xmlns:a16="http://schemas.microsoft.com/office/drawing/2014/main" id="{52C3CA5D-4381-498F-A12A-94E2357D48D3}"/>
                </a:ext>
              </a:extLst>
            </p:cNvPr>
            <p:cNvCxnSpPr/>
            <p:nvPr userDrawn="1"/>
          </p:nvCxnSpPr>
          <p:spPr bwMode="blackGray">
            <a:xfrm>
              <a:off x="0" y="932688"/>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98" name="Straight Connector 97">
              <a:extLst>
                <a:ext uri="{FF2B5EF4-FFF2-40B4-BE49-F238E27FC236}">
                  <a16:creationId xmlns:a16="http://schemas.microsoft.com/office/drawing/2014/main" id="{CA4E24DD-F3D4-4376-8AB6-A07DA4314FF3}"/>
                </a:ext>
              </a:extLst>
            </p:cNvPr>
            <p:cNvCxnSpPr/>
            <p:nvPr userDrawn="1"/>
          </p:nvCxnSpPr>
          <p:spPr bwMode="blackGray">
            <a:xfrm>
              <a:off x="0" y="1865376"/>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99" name="Straight Connector 98">
              <a:extLst>
                <a:ext uri="{FF2B5EF4-FFF2-40B4-BE49-F238E27FC236}">
                  <a16:creationId xmlns:a16="http://schemas.microsoft.com/office/drawing/2014/main" id="{D5DC4754-8578-491E-A0FF-64F47384863A}"/>
                </a:ext>
              </a:extLst>
            </p:cNvPr>
            <p:cNvCxnSpPr/>
            <p:nvPr userDrawn="1"/>
          </p:nvCxnSpPr>
          <p:spPr bwMode="blackGray">
            <a:xfrm>
              <a:off x="0" y="1554480"/>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00" name="Straight Connector 99">
              <a:extLst>
                <a:ext uri="{FF2B5EF4-FFF2-40B4-BE49-F238E27FC236}">
                  <a16:creationId xmlns:a16="http://schemas.microsoft.com/office/drawing/2014/main" id="{6984F9AF-FC24-4244-B2B7-556836286B42}"/>
                </a:ext>
              </a:extLst>
            </p:cNvPr>
            <p:cNvCxnSpPr/>
            <p:nvPr userDrawn="1"/>
          </p:nvCxnSpPr>
          <p:spPr bwMode="blackGray">
            <a:xfrm>
              <a:off x="0" y="2487168"/>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01" name="Straight Connector 100">
              <a:extLst>
                <a:ext uri="{FF2B5EF4-FFF2-40B4-BE49-F238E27FC236}">
                  <a16:creationId xmlns:a16="http://schemas.microsoft.com/office/drawing/2014/main" id="{BBE39F50-755A-4A28-9262-956D50B5BDF8}"/>
                </a:ext>
              </a:extLst>
            </p:cNvPr>
            <p:cNvCxnSpPr/>
            <p:nvPr userDrawn="1"/>
          </p:nvCxnSpPr>
          <p:spPr bwMode="blackGray">
            <a:xfrm>
              <a:off x="0" y="2176272"/>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02" name="Straight Connector 101">
              <a:extLst>
                <a:ext uri="{FF2B5EF4-FFF2-40B4-BE49-F238E27FC236}">
                  <a16:creationId xmlns:a16="http://schemas.microsoft.com/office/drawing/2014/main" id="{CFFE806D-C6EC-4A6A-A604-0951250AC780}"/>
                </a:ext>
              </a:extLst>
            </p:cNvPr>
            <p:cNvCxnSpPr/>
            <p:nvPr userDrawn="1"/>
          </p:nvCxnSpPr>
          <p:spPr bwMode="blackGray">
            <a:xfrm>
              <a:off x="0" y="3108960"/>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03" name="Straight Connector 102">
              <a:extLst>
                <a:ext uri="{FF2B5EF4-FFF2-40B4-BE49-F238E27FC236}">
                  <a16:creationId xmlns:a16="http://schemas.microsoft.com/office/drawing/2014/main" id="{584ED4C1-CE4B-4983-BA97-346408DC67CE}"/>
                </a:ext>
              </a:extLst>
            </p:cNvPr>
            <p:cNvCxnSpPr/>
            <p:nvPr userDrawn="1"/>
          </p:nvCxnSpPr>
          <p:spPr bwMode="blackGray">
            <a:xfrm>
              <a:off x="0" y="2798064"/>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04" name="Straight Connector 103">
              <a:extLst>
                <a:ext uri="{FF2B5EF4-FFF2-40B4-BE49-F238E27FC236}">
                  <a16:creationId xmlns:a16="http://schemas.microsoft.com/office/drawing/2014/main" id="{2C71EB62-716E-4C9B-AF43-BD800A252535}"/>
                </a:ext>
              </a:extLst>
            </p:cNvPr>
            <p:cNvCxnSpPr/>
            <p:nvPr userDrawn="1"/>
          </p:nvCxnSpPr>
          <p:spPr bwMode="blackGray">
            <a:xfrm>
              <a:off x="0" y="3730752"/>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05" name="Straight Connector 104">
              <a:extLst>
                <a:ext uri="{FF2B5EF4-FFF2-40B4-BE49-F238E27FC236}">
                  <a16:creationId xmlns:a16="http://schemas.microsoft.com/office/drawing/2014/main" id="{79D29CB2-8929-4A25-98AF-2BEB838CFADE}"/>
                </a:ext>
              </a:extLst>
            </p:cNvPr>
            <p:cNvCxnSpPr/>
            <p:nvPr userDrawn="1"/>
          </p:nvCxnSpPr>
          <p:spPr bwMode="blackGray">
            <a:xfrm>
              <a:off x="0" y="3419856"/>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07" name="Straight Connector 106">
              <a:extLst>
                <a:ext uri="{FF2B5EF4-FFF2-40B4-BE49-F238E27FC236}">
                  <a16:creationId xmlns:a16="http://schemas.microsoft.com/office/drawing/2014/main" id="{26555DD7-8F54-4055-98D9-803ECA4B000E}"/>
                </a:ext>
              </a:extLst>
            </p:cNvPr>
            <p:cNvCxnSpPr/>
            <p:nvPr userDrawn="1"/>
          </p:nvCxnSpPr>
          <p:spPr bwMode="blackGray">
            <a:xfrm>
              <a:off x="0" y="4352544"/>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08" name="Straight Connector 107">
              <a:extLst>
                <a:ext uri="{FF2B5EF4-FFF2-40B4-BE49-F238E27FC236}">
                  <a16:creationId xmlns:a16="http://schemas.microsoft.com/office/drawing/2014/main" id="{B2A8ED3D-1604-4356-8E79-C73DF5C07F87}"/>
                </a:ext>
              </a:extLst>
            </p:cNvPr>
            <p:cNvCxnSpPr/>
            <p:nvPr userDrawn="1"/>
          </p:nvCxnSpPr>
          <p:spPr bwMode="blackGray">
            <a:xfrm>
              <a:off x="0" y="4041648"/>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09" name="Straight Connector 108">
              <a:extLst>
                <a:ext uri="{FF2B5EF4-FFF2-40B4-BE49-F238E27FC236}">
                  <a16:creationId xmlns:a16="http://schemas.microsoft.com/office/drawing/2014/main" id="{59B3DA24-D2F6-4B96-A966-7778F0462788}"/>
                </a:ext>
              </a:extLst>
            </p:cNvPr>
            <p:cNvCxnSpPr/>
            <p:nvPr userDrawn="1"/>
          </p:nvCxnSpPr>
          <p:spPr bwMode="blackGray">
            <a:xfrm>
              <a:off x="0" y="4974336"/>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10" name="Straight Connector 109">
              <a:extLst>
                <a:ext uri="{FF2B5EF4-FFF2-40B4-BE49-F238E27FC236}">
                  <a16:creationId xmlns:a16="http://schemas.microsoft.com/office/drawing/2014/main" id="{5B2BC198-E061-43B5-8B72-9AECD4EF674C}"/>
                </a:ext>
              </a:extLst>
            </p:cNvPr>
            <p:cNvCxnSpPr/>
            <p:nvPr userDrawn="1"/>
          </p:nvCxnSpPr>
          <p:spPr bwMode="blackGray">
            <a:xfrm>
              <a:off x="0" y="4663440"/>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11" name="Straight Connector 110">
              <a:extLst>
                <a:ext uri="{FF2B5EF4-FFF2-40B4-BE49-F238E27FC236}">
                  <a16:creationId xmlns:a16="http://schemas.microsoft.com/office/drawing/2014/main" id="{5CBD1AA7-CC60-49B9-AAED-95002306B6DB}"/>
                </a:ext>
              </a:extLst>
            </p:cNvPr>
            <p:cNvCxnSpPr/>
            <p:nvPr userDrawn="1"/>
          </p:nvCxnSpPr>
          <p:spPr bwMode="blackGray">
            <a:xfrm>
              <a:off x="0" y="5596128"/>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12" name="Straight Connector 111">
              <a:extLst>
                <a:ext uri="{FF2B5EF4-FFF2-40B4-BE49-F238E27FC236}">
                  <a16:creationId xmlns:a16="http://schemas.microsoft.com/office/drawing/2014/main" id="{B6CFC690-A932-420E-8641-E0D4F1D14F71}"/>
                </a:ext>
              </a:extLst>
            </p:cNvPr>
            <p:cNvCxnSpPr/>
            <p:nvPr userDrawn="1"/>
          </p:nvCxnSpPr>
          <p:spPr bwMode="blackGray">
            <a:xfrm>
              <a:off x="0" y="5285232"/>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13" name="Straight Connector 112">
              <a:extLst>
                <a:ext uri="{FF2B5EF4-FFF2-40B4-BE49-F238E27FC236}">
                  <a16:creationId xmlns:a16="http://schemas.microsoft.com/office/drawing/2014/main" id="{981262C0-EBF5-4D95-9E2E-78B7BE1D5F8F}"/>
                </a:ext>
              </a:extLst>
            </p:cNvPr>
            <p:cNvCxnSpPr/>
            <p:nvPr userDrawn="1"/>
          </p:nvCxnSpPr>
          <p:spPr bwMode="blackGray">
            <a:xfrm>
              <a:off x="0" y="6217920"/>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14" name="Straight Connector 113">
              <a:extLst>
                <a:ext uri="{FF2B5EF4-FFF2-40B4-BE49-F238E27FC236}">
                  <a16:creationId xmlns:a16="http://schemas.microsoft.com/office/drawing/2014/main" id="{72412145-9F02-45F4-8A1F-4109B09DA77F}"/>
                </a:ext>
              </a:extLst>
            </p:cNvPr>
            <p:cNvCxnSpPr/>
            <p:nvPr userDrawn="1"/>
          </p:nvCxnSpPr>
          <p:spPr bwMode="blackGray">
            <a:xfrm>
              <a:off x="0" y="5907024"/>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15" name="Straight Connector 114">
              <a:extLst>
                <a:ext uri="{FF2B5EF4-FFF2-40B4-BE49-F238E27FC236}">
                  <a16:creationId xmlns:a16="http://schemas.microsoft.com/office/drawing/2014/main" id="{4EFB458C-651C-47B0-830C-DFC18029EB15}"/>
                </a:ext>
              </a:extLst>
            </p:cNvPr>
            <p:cNvCxnSpPr/>
            <p:nvPr userDrawn="1"/>
          </p:nvCxnSpPr>
          <p:spPr bwMode="blackGray">
            <a:xfrm>
              <a:off x="0" y="6528816"/>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16" name="Straight Connector 115">
              <a:extLst>
                <a:ext uri="{FF2B5EF4-FFF2-40B4-BE49-F238E27FC236}">
                  <a16:creationId xmlns:a16="http://schemas.microsoft.com/office/drawing/2014/main" id="{275A12CE-1B9C-467B-A41F-63B02D949AF6}"/>
                </a:ext>
              </a:extLst>
            </p:cNvPr>
            <p:cNvCxnSpPr/>
            <p:nvPr userDrawn="1"/>
          </p:nvCxnSpPr>
          <p:spPr bwMode="blackGray">
            <a:xfrm>
              <a:off x="0" y="777240"/>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17" name="Straight Connector 116">
              <a:extLst>
                <a:ext uri="{FF2B5EF4-FFF2-40B4-BE49-F238E27FC236}">
                  <a16:creationId xmlns:a16="http://schemas.microsoft.com/office/drawing/2014/main" id="{CE166A7E-724C-41B9-B1E3-C18068EECF0D}"/>
                </a:ext>
              </a:extLst>
            </p:cNvPr>
            <p:cNvCxnSpPr/>
            <p:nvPr userDrawn="1"/>
          </p:nvCxnSpPr>
          <p:spPr bwMode="blackGray">
            <a:xfrm>
              <a:off x="0" y="466344"/>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18" name="Straight Connector 117">
              <a:extLst>
                <a:ext uri="{FF2B5EF4-FFF2-40B4-BE49-F238E27FC236}">
                  <a16:creationId xmlns:a16="http://schemas.microsoft.com/office/drawing/2014/main" id="{4A628A8A-2AC5-47F3-84EC-7B44237EC8C4}"/>
                </a:ext>
              </a:extLst>
            </p:cNvPr>
            <p:cNvCxnSpPr/>
            <p:nvPr userDrawn="1"/>
          </p:nvCxnSpPr>
          <p:spPr bwMode="blackGray">
            <a:xfrm>
              <a:off x="0" y="155448"/>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19" name="Straight Connector 118">
              <a:extLst>
                <a:ext uri="{FF2B5EF4-FFF2-40B4-BE49-F238E27FC236}">
                  <a16:creationId xmlns:a16="http://schemas.microsoft.com/office/drawing/2014/main" id="{B89EEAE6-AB58-4DA0-97B7-5ED0B4FB66F7}"/>
                </a:ext>
              </a:extLst>
            </p:cNvPr>
            <p:cNvCxnSpPr/>
            <p:nvPr userDrawn="1"/>
          </p:nvCxnSpPr>
          <p:spPr bwMode="blackGray">
            <a:xfrm>
              <a:off x="0" y="1399032"/>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20" name="Straight Connector 119">
              <a:extLst>
                <a:ext uri="{FF2B5EF4-FFF2-40B4-BE49-F238E27FC236}">
                  <a16:creationId xmlns:a16="http://schemas.microsoft.com/office/drawing/2014/main" id="{9973091C-4F57-45F5-9278-A5495574B244}"/>
                </a:ext>
              </a:extLst>
            </p:cNvPr>
            <p:cNvCxnSpPr/>
            <p:nvPr userDrawn="1"/>
          </p:nvCxnSpPr>
          <p:spPr bwMode="blackGray">
            <a:xfrm>
              <a:off x="0" y="1088136"/>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21" name="Straight Connector 120">
              <a:extLst>
                <a:ext uri="{FF2B5EF4-FFF2-40B4-BE49-F238E27FC236}">
                  <a16:creationId xmlns:a16="http://schemas.microsoft.com/office/drawing/2014/main" id="{013782DF-D3CE-43BC-B089-7657B3CC9E4F}"/>
                </a:ext>
              </a:extLst>
            </p:cNvPr>
            <p:cNvCxnSpPr/>
            <p:nvPr userDrawn="1"/>
          </p:nvCxnSpPr>
          <p:spPr bwMode="blackGray">
            <a:xfrm>
              <a:off x="0" y="2020824"/>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22" name="Straight Connector 121">
              <a:extLst>
                <a:ext uri="{FF2B5EF4-FFF2-40B4-BE49-F238E27FC236}">
                  <a16:creationId xmlns:a16="http://schemas.microsoft.com/office/drawing/2014/main" id="{B40E03DB-D3B5-4ED2-94F1-18B05EF36E60}"/>
                </a:ext>
              </a:extLst>
            </p:cNvPr>
            <p:cNvCxnSpPr/>
            <p:nvPr userDrawn="1"/>
          </p:nvCxnSpPr>
          <p:spPr bwMode="blackGray">
            <a:xfrm>
              <a:off x="0" y="1709928"/>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23" name="Straight Connector 122">
              <a:extLst>
                <a:ext uri="{FF2B5EF4-FFF2-40B4-BE49-F238E27FC236}">
                  <a16:creationId xmlns:a16="http://schemas.microsoft.com/office/drawing/2014/main" id="{283FFB0A-CBFF-4BBE-BC87-0A2AF4284576}"/>
                </a:ext>
              </a:extLst>
            </p:cNvPr>
            <p:cNvCxnSpPr/>
            <p:nvPr userDrawn="1"/>
          </p:nvCxnSpPr>
          <p:spPr bwMode="blackGray">
            <a:xfrm>
              <a:off x="0" y="2642616"/>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24" name="Straight Connector 123">
              <a:extLst>
                <a:ext uri="{FF2B5EF4-FFF2-40B4-BE49-F238E27FC236}">
                  <a16:creationId xmlns:a16="http://schemas.microsoft.com/office/drawing/2014/main" id="{6D5A634C-FA6D-4F49-AAD5-BBCE990D4748}"/>
                </a:ext>
              </a:extLst>
            </p:cNvPr>
            <p:cNvCxnSpPr/>
            <p:nvPr userDrawn="1"/>
          </p:nvCxnSpPr>
          <p:spPr bwMode="blackGray">
            <a:xfrm>
              <a:off x="0" y="2331720"/>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25" name="Straight Connector 124">
              <a:extLst>
                <a:ext uri="{FF2B5EF4-FFF2-40B4-BE49-F238E27FC236}">
                  <a16:creationId xmlns:a16="http://schemas.microsoft.com/office/drawing/2014/main" id="{B205ED71-0851-4E0C-A163-BC3D3039E671}"/>
                </a:ext>
              </a:extLst>
            </p:cNvPr>
            <p:cNvCxnSpPr/>
            <p:nvPr userDrawn="1"/>
          </p:nvCxnSpPr>
          <p:spPr bwMode="blackGray">
            <a:xfrm>
              <a:off x="0" y="3264408"/>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26" name="Straight Connector 125">
              <a:extLst>
                <a:ext uri="{FF2B5EF4-FFF2-40B4-BE49-F238E27FC236}">
                  <a16:creationId xmlns:a16="http://schemas.microsoft.com/office/drawing/2014/main" id="{715526AD-CEE9-474C-A9A5-D49A5346A930}"/>
                </a:ext>
              </a:extLst>
            </p:cNvPr>
            <p:cNvCxnSpPr/>
            <p:nvPr userDrawn="1"/>
          </p:nvCxnSpPr>
          <p:spPr bwMode="blackGray">
            <a:xfrm>
              <a:off x="0" y="2953512"/>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27" name="Straight Connector 126">
              <a:extLst>
                <a:ext uri="{FF2B5EF4-FFF2-40B4-BE49-F238E27FC236}">
                  <a16:creationId xmlns:a16="http://schemas.microsoft.com/office/drawing/2014/main" id="{E7BD9B20-C7BC-413A-A578-C3FF8BEBBDC0}"/>
                </a:ext>
              </a:extLst>
            </p:cNvPr>
            <p:cNvCxnSpPr/>
            <p:nvPr userDrawn="1"/>
          </p:nvCxnSpPr>
          <p:spPr bwMode="blackGray">
            <a:xfrm>
              <a:off x="0" y="3886200"/>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28" name="Straight Connector 127">
              <a:extLst>
                <a:ext uri="{FF2B5EF4-FFF2-40B4-BE49-F238E27FC236}">
                  <a16:creationId xmlns:a16="http://schemas.microsoft.com/office/drawing/2014/main" id="{A981CE9B-6327-4D32-B970-04D7EC41EE89}"/>
                </a:ext>
              </a:extLst>
            </p:cNvPr>
            <p:cNvCxnSpPr/>
            <p:nvPr userDrawn="1"/>
          </p:nvCxnSpPr>
          <p:spPr bwMode="blackGray">
            <a:xfrm>
              <a:off x="0" y="3575304"/>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29" name="Straight Connector 128">
              <a:extLst>
                <a:ext uri="{FF2B5EF4-FFF2-40B4-BE49-F238E27FC236}">
                  <a16:creationId xmlns:a16="http://schemas.microsoft.com/office/drawing/2014/main" id="{E8F3FFC1-0364-4801-813A-54371A2C43DA}"/>
                </a:ext>
              </a:extLst>
            </p:cNvPr>
            <p:cNvCxnSpPr/>
            <p:nvPr userDrawn="1"/>
          </p:nvCxnSpPr>
          <p:spPr bwMode="blackGray">
            <a:xfrm>
              <a:off x="0" y="4507992"/>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30" name="Straight Connector 129">
              <a:extLst>
                <a:ext uri="{FF2B5EF4-FFF2-40B4-BE49-F238E27FC236}">
                  <a16:creationId xmlns:a16="http://schemas.microsoft.com/office/drawing/2014/main" id="{5606A9C3-FEED-4F52-B442-5009E3F7B54C}"/>
                </a:ext>
              </a:extLst>
            </p:cNvPr>
            <p:cNvCxnSpPr/>
            <p:nvPr userDrawn="1"/>
          </p:nvCxnSpPr>
          <p:spPr bwMode="blackGray">
            <a:xfrm>
              <a:off x="0" y="4197096"/>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31" name="Straight Connector 130">
              <a:extLst>
                <a:ext uri="{FF2B5EF4-FFF2-40B4-BE49-F238E27FC236}">
                  <a16:creationId xmlns:a16="http://schemas.microsoft.com/office/drawing/2014/main" id="{9DAE2C86-BAE6-47A1-94B1-327465587DE7}"/>
                </a:ext>
              </a:extLst>
            </p:cNvPr>
            <p:cNvCxnSpPr/>
            <p:nvPr userDrawn="1"/>
          </p:nvCxnSpPr>
          <p:spPr bwMode="blackGray">
            <a:xfrm>
              <a:off x="0" y="5129784"/>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32" name="Straight Connector 131">
              <a:extLst>
                <a:ext uri="{FF2B5EF4-FFF2-40B4-BE49-F238E27FC236}">
                  <a16:creationId xmlns:a16="http://schemas.microsoft.com/office/drawing/2014/main" id="{A9686103-ADA6-4E1A-817A-E71466AE209B}"/>
                </a:ext>
              </a:extLst>
            </p:cNvPr>
            <p:cNvCxnSpPr/>
            <p:nvPr userDrawn="1"/>
          </p:nvCxnSpPr>
          <p:spPr bwMode="blackGray">
            <a:xfrm>
              <a:off x="0" y="4818888"/>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33" name="Straight Connector 132">
              <a:extLst>
                <a:ext uri="{FF2B5EF4-FFF2-40B4-BE49-F238E27FC236}">
                  <a16:creationId xmlns:a16="http://schemas.microsoft.com/office/drawing/2014/main" id="{BBD273DE-C35C-4DA9-96B1-DDB7F800252C}"/>
                </a:ext>
              </a:extLst>
            </p:cNvPr>
            <p:cNvCxnSpPr/>
            <p:nvPr userDrawn="1"/>
          </p:nvCxnSpPr>
          <p:spPr bwMode="blackGray">
            <a:xfrm>
              <a:off x="0" y="5751576"/>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34" name="Straight Connector 133">
              <a:extLst>
                <a:ext uri="{FF2B5EF4-FFF2-40B4-BE49-F238E27FC236}">
                  <a16:creationId xmlns:a16="http://schemas.microsoft.com/office/drawing/2014/main" id="{D9A7DF1D-083E-42BB-91EA-4E30FEA625A2}"/>
                </a:ext>
              </a:extLst>
            </p:cNvPr>
            <p:cNvCxnSpPr/>
            <p:nvPr userDrawn="1"/>
          </p:nvCxnSpPr>
          <p:spPr bwMode="blackGray">
            <a:xfrm>
              <a:off x="0" y="5440680"/>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35" name="Straight Connector 134">
              <a:extLst>
                <a:ext uri="{FF2B5EF4-FFF2-40B4-BE49-F238E27FC236}">
                  <a16:creationId xmlns:a16="http://schemas.microsoft.com/office/drawing/2014/main" id="{2D0D1604-79C2-46BE-9905-D864D0ECFE20}"/>
                </a:ext>
              </a:extLst>
            </p:cNvPr>
            <p:cNvCxnSpPr/>
            <p:nvPr userDrawn="1"/>
          </p:nvCxnSpPr>
          <p:spPr bwMode="blackGray">
            <a:xfrm>
              <a:off x="0" y="6373368"/>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36" name="Straight Connector 135">
              <a:extLst>
                <a:ext uri="{FF2B5EF4-FFF2-40B4-BE49-F238E27FC236}">
                  <a16:creationId xmlns:a16="http://schemas.microsoft.com/office/drawing/2014/main" id="{B7B9FA60-E80E-4FE7-BB67-028805A248EE}"/>
                </a:ext>
              </a:extLst>
            </p:cNvPr>
            <p:cNvCxnSpPr/>
            <p:nvPr userDrawn="1"/>
          </p:nvCxnSpPr>
          <p:spPr bwMode="blackGray">
            <a:xfrm>
              <a:off x="0" y="6062472"/>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37" name="Straight Connector 136">
              <a:extLst>
                <a:ext uri="{FF2B5EF4-FFF2-40B4-BE49-F238E27FC236}">
                  <a16:creationId xmlns:a16="http://schemas.microsoft.com/office/drawing/2014/main" id="{102F5688-0147-4CC6-8FB3-67034979720D}"/>
                </a:ext>
              </a:extLst>
            </p:cNvPr>
            <p:cNvCxnSpPr/>
            <p:nvPr userDrawn="1"/>
          </p:nvCxnSpPr>
          <p:spPr bwMode="blackGray">
            <a:xfrm>
              <a:off x="0" y="6684264"/>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sp>
          <p:nvSpPr>
            <p:cNvPr id="138" name="main body box">
              <a:extLst>
                <a:ext uri="{FF2B5EF4-FFF2-40B4-BE49-F238E27FC236}">
                  <a16:creationId xmlns:a16="http://schemas.microsoft.com/office/drawing/2014/main" id="{3AB62359-B582-4196-8266-DC8ADBA988F4}"/>
                </a:ext>
              </a:extLst>
            </p:cNvPr>
            <p:cNvSpPr/>
            <p:nvPr userDrawn="1"/>
          </p:nvSpPr>
          <p:spPr bwMode="blackGray">
            <a:xfrm>
              <a:off x="554736" y="1709928"/>
              <a:ext cx="11082528" cy="4507992"/>
            </a:xfrm>
            <a:prstGeom prst="rect">
              <a:avLst/>
            </a:prstGeom>
            <a:noFill/>
            <a:ln w="12700">
              <a:solidFill>
                <a:srgbClr val="19D3C5">
                  <a:alpha val="50000"/>
                </a:srgbClr>
              </a:solidFill>
            </a:ln>
          </p:spPr>
          <p:txBody>
            <a:bodyPr vert="horz" wrap="square" lIns="68572" tIns="34286" rIns="68572" bIns="34286" numCol="1" anchor="t" anchorCtr="0" compatLnSpc="1">
              <a:prstTxWarp prst="textNoShape">
                <a:avLst/>
              </a:prstTxWarp>
              <a:noAutofit/>
            </a:bodyPr>
            <a:lstStyle/>
            <a:p>
              <a:endParaRPr lang="en-US" sz="992" dirty="0">
                <a:solidFill>
                  <a:schemeClr val="tx1"/>
                </a:solidFill>
                <a:latin typeface="+mn-lt"/>
              </a:endParaRPr>
            </a:p>
          </p:txBody>
        </p:sp>
        <p:cxnSp>
          <p:nvCxnSpPr>
            <p:cNvPr id="139" name="Straight Connector 138">
              <a:extLst>
                <a:ext uri="{FF2B5EF4-FFF2-40B4-BE49-F238E27FC236}">
                  <a16:creationId xmlns:a16="http://schemas.microsoft.com/office/drawing/2014/main" id="{3D738849-8295-4057-B044-0B0E80C1C3DA}"/>
                </a:ext>
              </a:extLst>
            </p:cNvPr>
            <p:cNvCxnSpPr/>
            <p:nvPr userDrawn="1"/>
          </p:nvCxnSpPr>
          <p:spPr bwMode="blackGray">
            <a:xfrm>
              <a:off x="554736" y="2177796"/>
              <a:ext cx="11082528" cy="0"/>
            </a:xfrm>
            <a:prstGeom prst="line">
              <a:avLst/>
            </a:prstGeom>
            <a:noFill/>
            <a:ln w="12700">
              <a:solidFill>
                <a:srgbClr val="19D3C5">
                  <a:alpha val="50000"/>
                </a:srgbClr>
              </a:solidFill>
            </a:ln>
          </p:spPr>
        </p:cxnSp>
        <p:cxnSp>
          <p:nvCxnSpPr>
            <p:cNvPr id="140" name="Straight Connector 139">
              <a:extLst>
                <a:ext uri="{FF2B5EF4-FFF2-40B4-BE49-F238E27FC236}">
                  <a16:creationId xmlns:a16="http://schemas.microsoft.com/office/drawing/2014/main" id="{81361245-226A-4BA1-8B7C-025011F07E2A}"/>
                </a:ext>
              </a:extLst>
            </p:cNvPr>
            <p:cNvCxnSpPr/>
            <p:nvPr userDrawn="1"/>
          </p:nvCxnSpPr>
          <p:spPr bwMode="blackGray">
            <a:xfrm>
              <a:off x="554736" y="1711453"/>
              <a:ext cx="11082528" cy="0"/>
            </a:xfrm>
            <a:prstGeom prst="line">
              <a:avLst/>
            </a:prstGeom>
            <a:noFill/>
            <a:ln w="12700">
              <a:solidFill>
                <a:srgbClr val="19D3C5">
                  <a:alpha val="50000"/>
                </a:srgbClr>
              </a:solidFill>
            </a:ln>
          </p:spPr>
        </p:cxnSp>
      </p:grpSp>
      <p:sp>
        <p:nvSpPr>
          <p:cNvPr id="163" name="Sticker" hidden="1">
            <a:extLst>
              <a:ext uri="{FF2B5EF4-FFF2-40B4-BE49-F238E27FC236}">
                <a16:creationId xmlns:a16="http://schemas.microsoft.com/office/drawing/2014/main" id="{F4B31D41-9E38-4C47-B14A-953F41CF2048}"/>
              </a:ext>
            </a:extLst>
          </p:cNvPr>
          <p:cNvSpPr txBox="1"/>
          <p:nvPr userDrawn="1"/>
        </p:nvSpPr>
        <p:spPr>
          <a:xfrm>
            <a:off x="416052" y="834828"/>
            <a:ext cx="450444" cy="123111"/>
          </a:xfrm>
          <a:prstGeom prst="rect">
            <a:avLst/>
          </a:prstGeom>
          <a:noFill/>
          <a:ln w="6350">
            <a:noFill/>
            <a:miter lim="800000"/>
          </a:ln>
        </p:spPr>
        <p:txBody>
          <a:bodyPr vert="horz" wrap="none" lIns="0" tIns="0" rIns="0" bIns="0" rtlCol="0">
            <a:spAutoFit/>
          </a:bodyPr>
          <a:lstStyle>
            <a:defPPr>
              <a:defRPr lang="en-US"/>
            </a:defPPr>
            <a:lvl1pPr>
              <a:spcBef>
                <a:spcPts val="300"/>
              </a:spcBef>
              <a:spcAft>
                <a:spcPts val="300"/>
              </a:spcAft>
              <a:buNone/>
              <a:defRPr sz="800" b="1" cap="all" baseline="0"/>
            </a:lvl1pPr>
          </a:lstStyle>
          <a:p>
            <a:pPr lvl="0"/>
            <a:r>
              <a:rPr lang="en-US" dirty="0"/>
              <a:t>STICKER</a:t>
            </a:r>
          </a:p>
        </p:txBody>
      </p:sp>
      <p:sp>
        <p:nvSpPr>
          <p:cNvPr id="155" name="ACET" hidden="1">
            <a:extLst>
              <a:ext uri="{FF2B5EF4-FFF2-40B4-BE49-F238E27FC236}">
                <a16:creationId xmlns:a16="http://schemas.microsoft.com/office/drawing/2014/main" id="{6FC9F96D-D74F-4064-BE66-104F69CCE92E}"/>
              </a:ext>
            </a:extLst>
          </p:cNvPr>
          <p:cNvSpPr txBox="1"/>
          <p:nvPr userDrawn="1">
            <p:custDataLst>
              <p:tags r:id="rId22"/>
            </p:custDataLst>
          </p:nvPr>
        </p:nvSpPr>
        <p:spPr>
          <a:xfrm>
            <a:off x="415925" y="2133599"/>
            <a:ext cx="3049253" cy="507831"/>
          </a:xfrm>
          <a:prstGeom prst="rect">
            <a:avLst/>
          </a:prstGeom>
        </p:spPr>
        <p:txBody>
          <a:bodyPr vert="horz" wrap="square" lIns="0" tIns="0" rIns="0" bIns="0" rtlCol="0">
            <a:spAutoFit/>
          </a:bodyPr>
          <a:lstStyle>
            <a:defPPr>
              <a:defRPr lang="en-US"/>
            </a:defPPr>
            <a:lvl1pPr lvl="0" indent="0">
              <a:lnSpc>
                <a:spcPct val="100000"/>
              </a:lnSpc>
              <a:spcBef>
                <a:spcPts val="0"/>
              </a:spcBef>
              <a:spcAft>
                <a:spcPts val="600"/>
              </a:spcAft>
              <a:buFont typeface="Segoe UI" panose="020B0502040204020203" pitchFamily="34" charset="0"/>
              <a:buChar char="​"/>
              <a:defRPr sz="1600" b="1">
                <a:cs typeface="Arial" panose="020B0604020202020204" pitchFamily="34" charset="0"/>
              </a:defRPr>
            </a:lvl1pPr>
            <a:lvl2pPr marL="228600" lvl="1" indent="-225425">
              <a:lnSpc>
                <a:spcPct val="100000"/>
              </a:lnSpc>
              <a:spcBef>
                <a:spcPts val="0"/>
              </a:spcBef>
              <a:spcAft>
                <a:spcPts val="300"/>
              </a:spcAft>
              <a:buSzPct val="110000"/>
              <a:buFont typeface="Wingdings" panose="05000000000000000000" pitchFamily="2" charset="2"/>
              <a:buChar char=""/>
              <a:defRPr sz="1600"/>
            </a:lvl2pPr>
            <a:lvl3pPr marL="442913" lvl="2" indent="-214313">
              <a:lnSpc>
                <a:spcPct val="100000"/>
              </a:lnSpc>
              <a:spcBef>
                <a:spcPts val="0"/>
              </a:spcBef>
              <a:spcAft>
                <a:spcPts val="300"/>
              </a:spcAft>
              <a:buSzPct val="110000"/>
              <a:buFont typeface="Arial" panose="020B0604020202020204" pitchFamily="34" charset="0"/>
              <a:buChar char="‒"/>
              <a:defRPr sz="1600"/>
            </a:lvl3pPr>
            <a:lvl4pPr marL="598488" lvl="3" indent="-152400">
              <a:lnSpc>
                <a:spcPct val="100000"/>
              </a:lnSpc>
              <a:spcBef>
                <a:spcPts val="0"/>
              </a:spcBef>
              <a:spcAft>
                <a:spcPts val="300"/>
              </a:spcAft>
              <a:buFont typeface="Arial" panose="020B0604020202020204" pitchFamily="34" charset="0"/>
              <a:buChar char="•"/>
              <a:defRPr sz="1600"/>
            </a:lvl4pPr>
            <a:lvl5pPr marL="817563" lvl="4" indent="-147638">
              <a:lnSpc>
                <a:spcPct val="100000"/>
              </a:lnSpc>
              <a:spcBef>
                <a:spcPts val="0"/>
              </a:spcBef>
              <a:spcAft>
                <a:spcPts val="300"/>
              </a:spcAft>
              <a:buSzPct val="100000"/>
              <a:buFont typeface="Arial" panose="020B0604020202020204" pitchFamily="34" charset="0"/>
              <a:buChar char="̶"/>
              <a:defRPr sz="160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lvl="0"/>
            <a:r>
              <a:rPr lang="en-US" sz="1400" dirty="0"/>
              <a:t>Above Chart Exhibit Title</a:t>
            </a:r>
          </a:p>
          <a:p>
            <a:pPr lvl="0"/>
            <a:r>
              <a:rPr lang="en-US" sz="1400" b="0" dirty="0"/>
              <a:t>Unit of Measure</a:t>
            </a:r>
          </a:p>
        </p:txBody>
      </p:sp>
      <p:sp>
        <p:nvSpPr>
          <p:cNvPr id="4" name="Text Placeholder 3">
            <a:extLst>
              <a:ext uri="{FF2B5EF4-FFF2-40B4-BE49-F238E27FC236}">
                <a16:creationId xmlns:a16="http://schemas.microsoft.com/office/drawing/2014/main" id="{69BA02D5-5579-4386-BB2A-334ACD085CD5}"/>
              </a:ext>
            </a:extLst>
          </p:cNvPr>
          <p:cNvSpPr>
            <a:spLocks noGrp="1"/>
          </p:cNvSpPr>
          <p:nvPr>
            <p:ph type="body" idx="1"/>
          </p:nvPr>
        </p:nvSpPr>
        <p:spPr>
          <a:xfrm>
            <a:off x="415925" y="2155825"/>
            <a:ext cx="2168863" cy="1433726"/>
          </a:xfrm>
          <a:prstGeom prst="rect">
            <a:avLst/>
          </a:prstGeom>
        </p:spPr>
        <p:txBody>
          <a:bodyPr vert="horz" lIns="0" tIns="0" rIns="0" bIns="0" rtlCol="0">
            <a:sp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grpSp>
        <p:nvGrpSpPr>
          <p:cNvPr id="152" name="LegendBoxes" hidden="1">
            <a:extLst>
              <a:ext uri="{FF2B5EF4-FFF2-40B4-BE49-F238E27FC236}">
                <a16:creationId xmlns:a16="http://schemas.microsoft.com/office/drawing/2014/main" id="{963CCBC6-05DA-41C5-8A26-02B4B8294556}"/>
              </a:ext>
            </a:extLst>
          </p:cNvPr>
          <p:cNvGrpSpPr/>
          <p:nvPr userDrawn="1"/>
        </p:nvGrpSpPr>
        <p:grpSpPr>
          <a:xfrm>
            <a:off x="7892047" y="4396889"/>
            <a:ext cx="835901" cy="1686504"/>
            <a:chOff x="7756825" y="4379430"/>
            <a:chExt cx="835901" cy="1686504"/>
          </a:xfrm>
        </p:grpSpPr>
        <p:sp>
          <p:nvSpPr>
            <p:cNvPr id="153" name="RectangleLegend1">
              <a:extLst>
                <a:ext uri="{FF2B5EF4-FFF2-40B4-BE49-F238E27FC236}">
                  <a16:creationId xmlns:a16="http://schemas.microsoft.com/office/drawing/2014/main" id="{658AC4E5-B9F1-4DD2-A80F-DAC539F6EDF1}"/>
                </a:ext>
              </a:extLst>
            </p:cNvPr>
            <p:cNvSpPr/>
            <p:nvPr/>
          </p:nvSpPr>
          <p:spPr>
            <a:xfrm>
              <a:off x="7756825" y="4385399"/>
              <a:ext cx="172729" cy="172729"/>
            </a:xfrm>
            <a:prstGeom prst="rect">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200" dirty="0">
                <a:solidFill>
                  <a:schemeClr val="tx1"/>
                </a:solidFill>
              </a:endParaRPr>
            </a:p>
          </p:txBody>
        </p:sp>
        <p:sp>
          <p:nvSpPr>
            <p:cNvPr id="154" name="RectangleLegend2">
              <a:extLst>
                <a:ext uri="{FF2B5EF4-FFF2-40B4-BE49-F238E27FC236}">
                  <a16:creationId xmlns:a16="http://schemas.microsoft.com/office/drawing/2014/main" id="{B2384542-8C23-4E14-80D2-CA9F267323F0}"/>
                </a:ext>
              </a:extLst>
            </p:cNvPr>
            <p:cNvSpPr/>
            <p:nvPr/>
          </p:nvSpPr>
          <p:spPr>
            <a:xfrm>
              <a:off x="7756825" y="4764897"/>
              <a:ext cx="172729" cy="172729"/>
            </a:xfrm>
            <a:prstGeom prst="rect">
              <a:avLst/>
            </a:prstGeom>
            <a:solidFill>
              <a:schemeClr val="accent2"/>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200" dirty="0">
                <a:solidFill>
                  <a:schemeClr val="tx1"/>
                </a:solidFill>
              </a:endParaRPr>
            </a:p>
          </p:txBody>
        </p:sp>
        <p:sp>
          <p:nvSpPr>
            <p:cNvPr id="164" name="RectangleLegend3">
              <a:extLst>
                <a:ext uri="{FF2B5EF4-FFF2-40B4-BE49-F238E27FC236}">
                  <a16:creationId xmlns:a16="http://schemas.microsoft.com/office/drawing/2014/main" id="{060EF611-D1B1-4A78-8D88-DC9E2B83640A}"/>
                </a:ext>
              </a:extLst>
            </p:cNvPr>
            <p:cNvSpPr/>
            <p:nvPr/>
          </p:nvSpPr>
          <p:spPr>
            <a:xfrm>
              <a:off x="7756825" y="5138493"/>
              <a:ext cx="172729" cy="172729"/>
            </a:xfrm>
            <a:prstGeom prst="rect">
              <a:avLst/>
            </a:prstGeom>
            <a:solidFill>
              <a:schemeClr val="accent3"/>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200" dirty="0">
                <a:solidFill>
                  <a:schemeClr val="tx1"/>
                </a:solidFill>
              </a:endParaRPr>
            </a:p>
          </p:txBody>
        </p:sp>
        <p:sp>
          <p:nvSpPr>
            <p:cNvPr id="165" name="RectangleLegend4">
              <a:extLst>
                <a:ext uri="{FF2B5EF4-FFF2-40B4-BE49-F238E27FC236}">
                  <a16:creationId xmlns:a16="http://schemas.microsoft.com/office/drawing/2014/main" id="{E1613226-3F7F-4C55-A6C0-DD8251B844E6}"/>
                </a:ext>
              </a:extLst>
            </p:cNvPr>
            <p:cNvSpPr/>
            <p:nvPr/>
          </p:nvSpPr>
          <p:spPr>
            <a:xfrm>
              <a:off x="7756825" y="5512089"/>
              <a:ext cx="172729" cy="172729"/>
            </a:xfrm>
            <a:prstGeom prst="rect">
              <a:avLst/>
            </a:prstGeom>
            <a:solidFill>
              <a:schemeClr val="accent4"/>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200" dirty="0">
                <a:solidFill>
                  <a:schemeClr val="tx1"/>
                </a:solidFill>
              </a:endParaRPr>
            </a:p>
          </p:txBody>
        </p:sp>
        <p:sp>
          <p:nvSpPr>
            <p:cNvPr id="166" name="RectangleLegend5">
              <a:extLst>
                <a:ext uri="{FF2B5EF4-FFF2-40B4-BE49-F238E27FC236}">
                  <a16:creationId xmlns:a16="http://schemas.microsoft.com/office/drawing/2014/main" id="{5BE928B1-5A9D-43CB-BC80-2D1F93CC2F3C}"/>
                </a:ext>
              </a:extLst>
            </p:cNvPr>
            <p:cNvSpPr/>
            <p:nvPr/>
          </p:nvSpPr>
          <p:spPr>
            <a:xfrm>
              <a:off x="7756825" y="5885685"/>
              <a:ext cx="172729" cy="172729"/>
            </a:xfrm>
            <a:prstGeom prst="rect">
              <a:avLst/>
            </a:prstGeom>
            <a:solidFill>
              <a:schemeClr val="accent5"/>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200" dirty="0">
                <a:solidFill>
                  <a:schemeClr val="tx1"/>
                </a:solidFill>
              </a:endParaRPr>
            </a:p>
          </p:txBody>
        </p:sp>
        <p:sp>
          <p:nvSpPr>
            <p:cNvPr id="167" name="Legend1">
              <a:extLst>
                <a:ext uri="{FF2B5EF4-FFF2-40B4-BE49-F238E27FC236}">
                  <a16:creationId xmlns:a16="http://schemas.microsoft.com/office/drawing/2014/main" id="{588189A8-DB4B-43BF-B593-04C5DB541C53}"/>
                </a:ext>
              </a:extLst>
            </p:cNvPr>
            <p:cNvSpPr txBox="1"/>
            <p:nvPr/>
          </p:nvSpPr>
          <p:spPr>
            <a:xfrm>
              <a:off x="8082971" y="4379430"/>
              <a:ext cx="509755" cy="184666"/>
            </a:xfrm>
            <a:prstGeom prst="rect">
              <a:avLst/>
            </a:prstGeom>
            <a:noFill/>
            <a:ln>
              <a:noFill/>
              <a:miter lim="800000"/>
            </a:ln>
          </p:spPr>
          <p:txBody>
            <a:bodyPr wrap="none" lIns="0" tIns="0" rIns="0" bIns="0" rtlCol="0" anchor="ctr" anchorCtr="0">
              <a:spAutoFit/>
            </a:bodyPr>
            <a:lstStyle/>
            <a:p>
              <a:pPr>
                <a:spcAft>
                  <a:spcPts val="600"/>
                </a:spcAft>
              </a:pPr>
              <a:r>
                <a:rPr lang="en-US" sz="1200" dirty="0"/>
                <a:t>Legend</a:t>
              </a:r>
            </a:p>
          </p:txBody>
        </p:sp>
        <p:sp>
          <p:nvSpPr>
            <p:cNvPr id="168" name="Legend2">
              <a:extLst>
                <a:ext uri="{FF2B5EF4-FFF2-40B4-BE49-F238E27FC236}">
                  <a16:creationId xmlns:a16="http://schemas.microsoft.com/office/drawing/2014/main" id="{BFD93A1F-3913-44CB-80B7-EFCD2B4BF5BC}"/>
                </a:ext>
              </a:extLst>
            </p:cNvPr>
            <p:cNvSpPr txBox="1"/>
            <p:nvPr/>
          </p:nvSpPr>
          <p:spPr>
            <a:xfrm>
              <a:off x="8082971" y="4758928"/>
              <a:ext cx="509755" cy="184666"/>
            </a:xfrm>
            <a:prstGeom prst="rect">
              <a:avLst/>
            </a:prstGeom>
            <a:noFill/>
            <a:ln>
              <a:noFill/>
              <a:miter lim="800000"/>
            </a:ln>
          </p:spPr>
          <p:txBody>
            <a:bodyPr wrap="none" lIns="0" tIns="0" rIns="0" bIns="0" rtlCol="0" anchor="ctr" anchorCtr="0">
              <a:spAutoFit/>
            </a:bodyPr>
            <a:lstStyle/>
            <a:p>
              <a:pPr>
                <a:spcAft>
                  <a:spcPts val="600"/>
                </a:spcAft>
              </a:pPr>
              <a:r>
                <a:rPr lang="en-US" sz="1200" dirty="0"/>
                <a:t>Legend</a:t>
              </a:r>
            </a:p>
          </p:txBody>
        </p:sp>
        <p:sp>
          <p:nvSpPr>
            <p:cNvPr id="169" name="Legend3">
              <a:extLst>
                <a:ext uri="{FF2B5EF4-FFF2-40B4-BE49-F238E27FC236}">
                  <a16:creationId xmlns:a16="http://schemas.microsoft.com/office/drawing/2014/main" id="{F7B1D1E0-C2A5-481C-8640-41B469498D8D}"/>
                </a:ext>
              </a:extLst>
            </p:cNvPr>
            <p:cNvSpPr txBox="1"/>
            <p:nvPr/>
          </p:nvSpPr>
          <p:spPr>
            <a:xfrm>
              <a:off x="8082971" y="5138426"/>
              <a:ext cx="509755" cy="184666"/>
            </a:xfrm>
            <a:prstGeom prst="rect">
              <a:avLst/>
            </a:prstGeom>
            <a:noFill/>
            <a:ln>
              <a:noFill/>
              <a:miter lim="800000"/>
            </a:ln>
          </p:spPr>
          <p:txBody>
            <a:bodyPr wrap="none" lIns="0" tIns="0" rIns="0" bIns="0" rtlCol="0" anchor="ctr" anchorCtr="0">
              <a:spAutoFit/>
            </a:bodyPr>
            <a:lstStyle/>
            <a:p>
              <a:pPr>
                <a:spcAft>
                  <a:spcPts val="600"/>
                </a:spcAft>
              </a:pPr>
              <a:r>
                <a:rPr lang="en-US" sz="1200" dirty="0"/>
                <a:t>Legend</a:t>
              </a:r>
            </a:p>
          </p:txBody>
        </p:sp>
        <p:sp>
          <p:nvSpPr>
            <p:cNvPr id="170" name="Legend4">
              <a:extLst>
                <a:ext uri="{FF2B5EF4-FFF2-40B4-BE49-F238E27FC236}">
                  <a16:creationId xmlns:a16="http://schemas.microsoft.com/office/drawing/2014/main" id="{C8DA0D60-61E4-4C36-A081-C71B9380B540}"/>
                </a:ext>
              </a:extLst>
            </p:cNvPr>
            <p:cNvSpPr txBox="1"/>
            <p:nvPr/>
          </p:nvSpPr>
          <p:spPr>
            <a:xfrm>
              <a:off x="8082971" y="5509847"/>
              <a:ext cx="509755" cy="184666"/>
            </a:xfrm>
            <a:prstGeom prst="rect">
              <a:avLst/>
            </a:prstGeom>
            <a:noFill/>
            <a:ln>
              <a:noFill/>
              <a:miter lim="800000"/>
            </a:ln>
          </p:spPr>
          <p:txBody>
            <a:bodyPr wrap="none" lIns="0" tIns="0" rIns="0" bIns="0" rtlCol="0" anchor="ctr" anchorCtr="0">
              <a:spAutoFit/>
            </a:bodyPr>
            <a:lstStyle/>
            <a:p>
              <a:pPr>
                <a:spcAft>
                  <a:spcPts val="600"/>
                </a:spcAft>
              </a:pPr>
              <a:r>
                <a:rPr lang="en-US" sz="1200" dirty="0"/>
                <a:t>Legend</a:t>
              </a:r>
            </a:p>
          </p:txBody>
        </p:sp>
        <p:sp>
          <p:nvSpPr>
            <p:cNvPr id="171" name="Legend5">
              <a:extLst>
                <a:ext uri="{FF2B5EF4-FFF2-40B4-BE49-F238E27FC236}">
                  <a16:creationId xmlns:a16="http://schemas.microsoft.com/office/drawing/2014/main" id="{0642CA01-EC45-4B1C-8CC1-746C78F308A5}"/>
                </a:ext>
              </a:extLst>
            </p:cNvPr>
            <p:cNvSpPr txBox="1"/>
            <p:nvPr/>
          </p:nvSpPr>
          <p:spPr>
            <a:xfrm>
              <a:off x="8082970" y="5881268"/>
              <a:ext cx="509755" cy="184666"/>
            </a:xfrm>
            <a:prstGeom prst="rect">
              <a:avLst/>
            </a:prstGeom>
            <a:noFill/>
            <a:ln>
              <a:noFill/>
              <a:miter lim="800000"/>
            </a:ln>
          </p:spPr>
          <p:txBody>
            <a:bodyPr wrap="none" lIns="0" tIns="0" rIns="0" bIns="0" rtlCol="0" anchor="ctr" anchorCtr="0">
              <a:spAutoFit/>
            </a:bodyPr>
            <a:lstStyle/>
            <a:p>
              <a:pPr>
                <a:spcAft>
                  <a:spcPts val="600"/>
                </a:spcAft>
              </a:pPr>
              <a:r>
                <a:rPr lang="en-US" sz="1200" dirty="0"/>
                <a:t>Legend</a:t>
              </a:r>
            </a:p>
          </p:txBody>
        </p:sp>
      </p:grpSp>
      <p:grpSp>
        <p:nvGrpSpPr>
          <p:cNvPr id="172" name="LegendLines" hidden="1">
            <a:extLst>
              <a:ext uri="{FF2B5EF4-FFF2-40B4-BE49-F238E27FC236}">
                <a16:creationId xmlns:a16="http://schemas.microsoft.com/office/drawing/2014/main" id="{F23A354F-6D61-4076-98CC-072D54F2B9B5}"/>
              </a:ext>
            </a:extLst>
          </p:cNvPr>
          <p:cNvGrpSpPr/>
          <p:nvPr userDrawn="1"/>
        </p:nvGrpSpPr>
        <p:grpSpPr>
          <a:xfrm>
            <a:off x="7601970" y="3237562"/>
            <a:ext cx="1125978" cy="927508"/>
            <a:chOff x="7495285" y="2250552"/>
            <a:chExt cx="1125978" cy="927508"/>
          </a:xfrm>
        </p:grpSpPr>
        <p:sp>
          <p:nvSpPr>
            <p:cNvPr id="173" name="Legend1">
              <a:extLst>
                <a:ext uri="{FF2B5EF4-FFF2-40B4-BE49-F238E27FC236}">
                  <a16:creationId xmlns:a16="http://schemas.microsoft.com/office/drawing/2014/main" id="{10E606C6-97CA-4FF0-A153-84CA4E8F414F}"/>
                </a:ext>
              </a:extLst>
            </p:cNvPr>
            <p:cNvSpPr txBox="1"/>
            <p:nvPr/>
          </p:nvSpPr>
          <p:spPr>
            <a:xfrm>
              <a:off x="8111508" y="2250552"/>
              <a:ext cx="509755" cy="184666"/>
            </a:xfrm>
            <a:prstGeom prst="rect">
              <a:avLst/>
            </a:prstGeom>
            <a:noFill/>
            <a:ln>
              <a:noFill/>
              <a:miter lim="800000"/>
            </a:ln>
          </p:spPr>
          <p:txBody>
            <a:bodyPr wrap="none" lIns="0" tIns="0" rIns="0" bIns="0" rtlCol="0" anchor="ctr" anchorCtr="0">
              <a:spAutoFit/>
            </a:bodyPr>
            <a:lstStyle/>
            <a:p>
              <a:pPr>
                <a:spcAft>
                  <a:spcPts val="600"/>
                </a:spcAft>
              </a:pPr>
              <a:r>
                <a:rPr lang="en-US" sz="1200" dirty="0"/>
                <a:t>Legend</a:t>
              </a:r>
            </a:p>
          </p:txBody>
        </p:sp>
        <p:sp>
          <p:nvSpPr>
            <p:cNvPr id="174" name="Legend2">
              <a:extLst>
                <a:ext uri="{FF2B5EF4-FFF2-40B4-BE49-F238E27FC236}">
                  <a16:creationId xmlns:a16="http://schemas.microsoft.com/office/drawing/2014/main" id="{5F43CABA-AFC6-491E-A7D7-B466654F525D}"/>
                </a:ext>
              </a:extLst>
            </p:cNvPr>
            <p:cNvSpPr txBox="1"/>
            <p:nvPr/>
          </p:nvSpPr>
          <p:spPr>
            <a:xfrm>
              <a:off x="8111508" y="2621973"/>
              <a:ext cx="509755" cy="184666"/>
            </a:xfrm>
            <a:prstGeom prst="rect">
              <a:avLst/>
            </a:prstGeom>
            <a:noFill/>
            <a:ln>
              <a:noFill/>
              <a:miter lim="800000"/>
            </a:ln>
          </p:spPr>
          <p:txBody>
            <a:bodyPr wrap="none" lIns="0" tIns="0" rIns="0" bIns="0" rtlCol="0" anchor="ctr" anchorCtr="0">
              <a:spAutoFit/>
            </a:bodyPr>
            <a:lstStyle/>
            <a:p>
              <a:pPr>
                <a:spcAft>
                  <a:spcPts val="600"/>
                </a:spcAft>
              </a:pPr>
              <a:r>
                <a:rPr lang="en-US" sz="1200" dirty="0"/>
                <a:t>Legend</a:t>
              </a:r>
            </a:p>
          </p:txBody>
        </p:sp>
        <p:sp>
          <p:nvSpPr>
            <p:cNvPr id="175" name="Legend3">
              <a:extLst>
                <a:ext uri="{FF2B5EF4-FFF2-40B4-BE49-F238E27FC236}">
                  <a16:creationId xmlns:a16="http://schemas.microsoft.com/office/drawing/2014/main" id="{DA7660EB-4D51-4982-8372-6E58C50CDE5E}"/>
                </a:ext>
              </a:extLst>
            </p:cNvPr>
            <p:cNvSpPr txBox="1"/>
            <p:nvPr/>
          </p:nvSpPr>
          <p:spPr>
            <a:xfrm>
              <a:off x="8111508" y="2993394"/>
              <a:ext cx="509755" cy="184666"/>
            </a:xfrm>
            <a:prstGeom prst="rect">
              <a:avLst/>
            </a:prstGeom>
            <a:noFill/>
            <a:ln>
              <a:noFill/>
              <a:miter lim="800000"/>
            </a:ln>
          </p:spPr>
          <p:txBody>
            <a:bodyPr wrap="none" lIns="0" tIns="0" rIns="0" bIns="0" rtlCol="0" anchor="ctr" anchorCtr="0">
              <a:spAutoFit/>
            </a:bodyPr>
            <a:lstStyle/>
            <a:p>
              <a:pPr>
                <a:spcAft>
                  <a:spcPts val="600"/>
                </a:spcAft>
              </a:pPr>
              <a:r>
                <a:rPr lang="en-US" sz="1200" dirty="0"/>
                <a:t>Legend</a:t>
              </a:r>
            </a:p>
          </p:txBody>
        </p:sp>
        <p:sp>
          <p:nvSpPr>
            <p:cNvPr id="176" name="LineLegend3">
              <a:extLst>
                <a:ext uri="{FF2B5EF4-FFF2-40B4-BE49-F238E27FC236}">
                  <a16:creationId xmlns:a16="http://schemas.microsoft.com/office/drawing/2014/main" id="{966C354A-0204-46EB-8E36-0146C3FD3192}"/>
                </a:ext>
              </a:extLst>
            </p:cNvPr>
            <p:cNvSpPr>
              <a:spLocks noChangeShapeType="1"/>
            </p:cNvSpPr>
            <p:nvPr/>
          </p:nvSpPr>
          <p:spPr bwMode="gray">
            <a:xfrm>
              <a:off x="7495285" y="3084175"/>
              <a:ext cx="457200" cy="0"/>
            </a:xfrm>
            <a:prstGeom prst="line">
              <a:avLst/>
            </a:prstGeom>
            <a:noFill/>
            <a:ln w="28575">
              <a:solidFill>
                <a:schemeClr val="accent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endParaRPr lang="en-US" sz="1200" baseline="0" dirty="0">
                <a:ea typeface="+mn-ea"/>
              </a:endParaRPr>
            </a:p>
          </p:txBody>
        </p:sp>
        <p:sp>
          <p:nvSpPr>
            <p:cNvPr id="177" name="LineLegend2">
              <a:extLst>
                <a:ext uri="{FF2B5EF4-FFF2-40B4-BE49-F238E27FC236}">
                  <a16:creationId xmlns:a16="http://schemas.microsoft.com/office/drawing/2014/main" id="{B87C293D-A7CD-4508-B0B1-2017113A58A2}"/>
                </a:ext>
              </a:extLst>
            </p:cNvPr>
            <p:cNvSpPr>
              <a:spLocks noChangeShapeType="1"/>
            </p:cNvSpPr>
            <p:nvPr/>
          </p:nvSpPr>
          <p:spPr bwMode="gray">
            <a:xfrm>
              <a:off x="7495285" y="2710816"/>
              <a:ext cx="457200" cy="0"/>
            </a:xfrm>
            <a:prstGeom prst="line">
              <a:avLst/>
            </a:prstGeom>
            <a:noFill/>
            <a:ln w="28575">
              <a:solidFill>
                <a:schemeClr val="accent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endParaRPr lang="en-US" sz="1200" baseline="0" dirty="0">
                <a:ea typeface="+mn-ea"/>
              </a:endParaRPr>
            </a:p>
          </p:txBody>
        </p:sp>
        <p:sp>
          <p:nvSpPr>
            <p:cNvPr id="178" name="LineLegend1">
              <a:extLst>
                <a:ext uri="{FF2B5EF4-FFF2-40B4-BE49-F238E27FC236}">
                  <a16:creationId xmlns:a16="http://schemas.microsoft.com/office/drawing/2014/main" id="{4456FE58-0255-4DBB-92A8-6CC5F84B7198}"/>
                </a:ext>
              </a:extLst>
            </p:cNvPr>
            <p:cNvSpPr>
              <a:spLocks noChangeShapeType="1"/>
            </p:cNvSpPr>
            <p:nvPr/>
          </p:nvSpPr>
          <p:spPr bwMode="gray">
            <a:xfrm>
              <a:off x="7495285" y="2342885"/>
              <a:ext cx="457200" cy="0"/>
            </a:xfrm>
            <a:prstGeom prst="line">
              <a:avLst/>
            </a:prstGeom>
            <a:noFill/>
            <a:ln w="28575">
              <a:solidFill>
                <a:schemeClr val="accent1"/>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endParaRPr lang="en-US" sz="1200" baseline="0" dirty="0">
                <a:ea typeface="+mn-ea"/>
              </a:endParaRPr>
            </a:p>
          </p:txBody>
        </p:sp>
      </p:grpSp>
      <p:grpSp>
        <p:nvGrpSpPr>
          <p:cNvPr id="179" name="LegendMoons" hidden="1">
            <a:extLst>
              <a:ext uri="{FF2B5EF4-FFF2-40B4-BE49-F238E27FC236}">
                <a16:creationId xmlns:a16="http://schemas.microsoft.com/office/drawing/2014/main" id="{70A0319B-8EBB-4F65-9A96-1B1BB35625B1}"/>
              </a:ext>
            </a:extLst>
          </p:cNvPr>
          <p:cNvGrpSpPr/>
          <p:nvPr userDrawn="1"/>
        </p:nvGrpSpPr>
        <p:grpSpPr>
          <a:xfrm>
            <a:off x="7865561" y="1289273"/>
            <a:ext cx="862387" cy="1731859"/>
            <a:chOff x="7723680" y="1702457"/>
            <a:chExt cx="862387" cy="1731859"/>
          </a:xfrm>
        </p:grpSpPr>
        <p:sp>
          <p:nvSpPr>
            <p:cNvPr id="201" name="Legend1">
              <a:extLst>
                <a:ext uri="{FF2B5EF4-FFF2-40B4-BE49-F238E27FC236}">
                  <a16:creationId xmlns:a16="http://schemas.microsoft.com/office/drawing/2014/main" id="{49BB8121-D802-4602-ABD0-B61681B018F3}"/>
                </a:ext>
              </a:extLst>
            </p:cNvPr>
            <p:cNvSpPr txBox="1"/>
            <p:nvPr/>
          </p:nvSpPr>
          <p:spPr>
            <a:xfrm>
              <a:off x="8076312" y="1725205"/>
              <a:ext cx="509755" cy="184666"/>
            </a:xfrm>
            <a:prstGeom prst="rect">
              <a:avLst/>
            </a:prstGeom>
            <a:noFill/>
            <a:ln>
              <a:noFill/>
              <a:miter lim="800000"/>
            </a:ln>
          </p:spPr>
          <p:txBody>
            <a:bodyPr wrap="none" lIns="0" tIns="0" rIns="0" bIns="0" rtlCol="0" anchor="ctr" anchorCtr="0">
              <a:spAutoFit/>
            </a:bodyPr>
            <a:lstStyle/>
            <a:p>
              <a:pPr>
                <a:spcAft>
                  <a:spcPts val="600"/>
                </a:spcAft>
              </a:pPr>
              <a:r>
                <a:rPr lang="en-US" sz="1200" dirty="0"/>
                <a:t>Legend</a:t>
              </a:r>
            </a:p>
          </p:txBody>
        </p:sp>
        <p:sp>
          <p:nvSpPr>
            <p:cNvPr id="202" name="Legend2">
              <a:extLst>
                <a:ext uri="{FF2B5EF4-FFF2-40B4-BE49-F238E27FC236}">
                  <a16:creationId xmlns:a16="http://schemas.microsoft.com/office/drawing/2014/main" id="{5EBAE2BA-95BE-43BE-ADD2-84B42D0356EE}"/>
                </a:ext>
              </a:extLst>
            </p:cNvPr>
            <p:cNvSpPr txBox="1"/>
            <p:nvPr/>
          </p:nvSpPr>
          <p:spPr>
            <a:xfrm>
              <a:off x="8076312" y="2100664"/>
              <a:ext cx="509755" cy="184666"/>
            </a:xfrm>
            <a:prstGeom prst="rect">
              <a:avLst/>
            </a:prstGeom>
            <a:noFill/>
            <a:ln>
              <a:noFill/>
              <a:miter lim="800000"/>
            </a:ln>
          </p:spPr>
          <p:txBody>
            <a:bodyPr wrap="none" lIns="0" tIns="0" rIns="0" bIns="0" rtlCol="0" anchor="ctr" anchorCtr="0">
              <a:spAutoFit/>
            </a:bodyPr>
            <a:lstStyle/>
            <a:p>
              <a:pPr>
                <a:spcAft>
                  <a:spcPts val="600"/>
                </a:spcAft>
              </a:pPr>
              <a:r>
                <a:rPr lang="en-US" sz="1200" dirty="0"/>
                <a:t>Legend</a:t>
              </a:r>
            </a:p>
          </p:txBody>
        </p:sp>
        <p:sp>
          <p:nvSpPr>
            <p:cNvPr id="203" name="Legend3">
              <a:extLst>
                <a:ext uri="{FF2B5EF4-FFF2-40B4-BE49-F238E27FC236}">
                  <a16:creationId xmlns:a16="http://schemas.microsoft.com/office/drawing/2014/main" id="{F96B8EA8-EAE8-4395-BA9F-6F1303EA348F}"/>
                </a:ext>
              </a:extLst>
            </p:cNvPr>
            <p:cNvSpPr txBox="1"/>
            <p:nvPr/>
          </p:nvSpPr>
          <p:spPr>
            <a:xfrm>
              <a:off x="8076312" y="2476123"/>
              <a:ext cx="509755" cy="184666"/>
            </a:xfrm>
            <a:prstGeom prst="rect">
              <a:avLst/>
            </a:prstGeom>
            <a:noFill/>
            <a:ln>
              <a:noFill/>
              <a:miter lim="800000"/>
            </a:ln>
          </p:spPr>
          <p:txBody>
            <a:bodyPr wrap="none" lIns="0" tIns="0" rIns="0" bIns="0" rtlCol="0" anchor="ctr" anchorCtr="0">
              <a:spAutoFit/>
            </a:bodyPr>
            <a:lstStyle/>
            <a:p>
              <a:pPr>
                <a:spcAft>
                  <a:spcPts val="600"/>
                </a:spcAft>
              </a:pPr>
              <a:r>
                <a:rPr lang="en-US" sz="1200" dirty="0"/>
                <a:t>Legend</a:t>
              </a:r>
            </a:p>
          </p:txBody>
        </p:sp>
        <p:sp>
          <p:nvSpPr>
            <p:cNvPr id="204" name="Legend4">
              <a:extLst>
                <a:ext uri="{FF2B5EF4-FFF2-40B4-BE49-F238E27FC236}">
                  <a16:creationId xmlns:a16="http://schemas.microsoft.com/office/drawing/2014/main" id="{BE4110F2-0F5F-4468-93FA-59E84FEB9E4A}"/>
                </a:ext>
              </a:extLst>
            </p:cNvPr>
            <p:cNvSpPr txBox="1"/>
            <p:nvPr/>
          </p:nvSpPr>
          <p:spPr>
            <a:xfrm>
              <a:off x="8076312" y="2851582"/>
              <a:ext cx="509755" cy="184666"/>
            </a:xfrm>
            <a:prstGeom prst="rect">
              <a:avLst/>
            </a:prstGeom>
            <a:noFill/>
            <a:ln>
              <a:noFill/>
              <a:miter lim="800000"/>
            </a:ln>
          </p:spPr>
          <p:txBody>
            <a:bodyPr wrap="none" lIns="0" tIns="0" rIns="0" bIns="0" rtlCol="0" anchor="ctr" anchorCtr="0">
              <a:spAutoFit/>
            </a:bodyPr>
            <a:lstStyle/>
            <a:p>
              <a:pPr>
                <a:spcAft>
                  <a:spcPts val="600"/>
                </a:spcAft>
              </a:pPr>
              <a:r>
                <a:rPr lang="en-US" sz="1200" dirty="0"/>
                <a:t>Legend</a:t>
              </a:r>
            </a:p>
          </p:txBody>
        </p:sp>
        <p:sp>
          <p:nvSpPr>
            <p:cNvPr id="205" name="Legend5">
              <a:extLst>
                <a:ext uri="{FF2B5EF4-FFF2-40B4-BE49-F238E27FC236}">
                  <a16:creationId xmlns:a16="http://schemas.microsoft.com/office/drawing/2014/main" id="{E16B28D1-13B2-4F91-8123-CC4749412D3B}"/>
                </a:ext>
              </a:extLst>
            </p:cNvPr>
            <p:cNvSpPr txBox="1"/>
            <p:nvPr/>
          </p:nvSpPr>
          <p:spPr>
            <a:xfrm>
              <a:off x="8076312" y="3227043"/>
              <a:ext cx="509755" cy="184666"/>
            </a:xfrm>
            <a:prstGeom prst="rect">
              <a:avLst/>
            </a:prstGeom>
            <a:noFill/>
            <a:ln>
              <a:noFill/>
              <a:miter lim="800000"/>
            </a:ln>
          </p:spPr>
          <p:txBody>
            <a:bodyPr wrap="none" lIns="0" tIns="0" rIns="0" bIns="0" rtlCol="0" anchor="ctr" anchorCtr="0">
              <a:spAutoFit/>
            </a:bodyPr>
            <a:lstStyle/>
            <a:p>
              <a:pPr>
                <a:spcAft>
                  <a:spcPts val="600"/>
                </a:spcAft>
              </a:pPr>
              <a:r>
                <a:rPr lang="en-US" sz="1200" dirty="0"/>
                <a:t>Legend</a:t>
              </a:r>
            </a:p>
          </p:txBody>
        </p:sp>
        <p:grpSp>
          <p:nvGrpSpPr>
            <p:cNvPr id="206" name="MoonLegend1">
              <a:extLst>
                <a:ext uri="{FF2B5EF4-FFF2-40B4-BE49-F238E27FC236}">
                  <a16:creationId xmlns:a16="http://schemas.microsoft.com/office/drawing/2014/main" id="{A16FD1F9-C160-4C4C-BAF6-716DDB869224}"/>
                </a:ext>
              </a:extLst>
            </p:cNvPr>
            <p:cNvGrpSpPr>
              <a:grpSpLocks noChangeAspect="1"/>
            </p:cNvGrpSpPr>
            <p:nvPr>
              <p:custDataLst>
                <p:tags r:id="rId24"/>
              </p:custDataLst>
            </p:nvPr>
          </p:nvGrpSpPr>
          <p:grpSpPr>
            <a:xfrm>
              <a:off x="7723680" y="1702457"/>
              <a:ext cx="228600" cy="228600"/>
              <a:chOff x="762000" y="1270000"/>
              <a:chExt cx="254000" cy="254000"/>
            </a:xfrm>
          </p:grpSpPr>
          <p:sp>
            <p:nvSpPr>
              <p:cNvPr id="219" name="Oval 218">
                <a:extLst>
                  <a:ext uri="{FF2B5EF4-FFF2-40B4-BE49-F238E27FC236}">
                    <a16:creationId xmlns:a16="http://schemas.microsoft.com/office/drawing/2014/main" id="{5282EEB0-B664-439C-B943-F7BB43CCAC05}"/>
                  </a:ext>
                </a:extLst>
              </p:cNvPr>
              <p:cNvSpPr/>
              <p:nvPr>
                <p:custDataLst>
                  <p:tags r:id="rId37"/>
                </p:custDataLst>
              </p:nvPr>
            </p:nvSpPr>
            <p:spPr>
              <a:xfrm>
                <a:off x="762000" y="1270000"/>
                <a:ext cx="254000" cy="254000"/>
              </a:xfrm>
              <a:prstGeom prst="ellipse">
                <a:avLst/>
              </a:prstGeom>
              <a:solidFill>
                <a:srgbClr val="D0D0D0"/>
              </a:solidFill>
              <a:ln w="9525" cap="flat" cmpd="sng" algn="ctr">
                <a:noFill/>
                <a:prstDash val="solid"/>
              </a:ln>
              <a:effectLst/>
              <a:extLst>
                <a:ext uri="{91240B29-F687-4F45-9708-019B960494DF}">
                  <a14:hiddenLine xmlns:a14="http://schemas.microsoft.com/office/drawing/2010/main" w="0" cap="flat" cmpd="sng" algn="ctr">
                    <a:solidFill>
                      <a:schemeClr val="bg1"/>
                    </a:solidFill>
                    <a:prstDash val="solid"/>
                    <a:round/>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tx1"/>
                  </a:solidFill>
                </a:endParaRPr>
              </a:p>
            </p:txBody>
          </p:sp>
          <p:sp>
            <p:nvSpPr>
              <p:cNvPr id="220" name="Arc 219">
                <a:extLst>
                  <a:ext uri="{FF2B5EF4-FFF2-40B4-BE49-F238E27FC236}">
                    <a16:creationId xmlns:a16="http://schemas.microsoft.com/office/drawing/2014/main" id="{68D40D9B-9DF0-4077-8151-E93B0977AD04}"/>
                  </a:ext>
                </a:extLst>
              </p:cNvPr>
              <p:cNvSpPr/>
              <p:nvPr>
                <p:custDataLst>
                  <p:tags r:id="rId38"/>
                </p:custDataLst>
              </p:nvPr>
            </p:nvSpPr>
            <p:spPr>
              <a:xfrm>
                <a:off x="762000" y="1270000"/>
                <a:ext cx="254000" cy="254000"/>
              </a:xfrm>
              <a:prstGeom prst="arc">
                <a:avLst>
                  <a:gd name="adj1" fmla="val 16200000"/>
                  <a:gd name="adj2" fmla="val 5400000"/>
                </a:avLst>
              </a:prstGeom>
              <a:solidFill>
                <a:schemeClr val="accent1"/>
              </a:solidFill>
              <a:ln w="9525" cap="flat" cmpd="sng" algn="ctr">
                <a:noFill/>
                <a:prstDash val="solid"/>
              </a:ln>
              <a:effectLst/>
              <a:extLst>
                <a:ext uri="{91240B29-F687-4F45-9708-019B960494DF}">
                  <a14:hiddenLine xmlns:a14="http://schemas.microsoft.com/office/drawing/2010/main" w="0" cap="flat" cmpd="sng" algn="ctr">
                    <a:solidFill>
                      <a:schemeClr val="bg1"/>
                    </a:solidFill>
                    <a:prstDash val="solid"/>
                    <a:round/>
                    <a:headEnd type="none" w="med" len="med"/>
                    <a:tailEnd type="none" w="med" len="med"/>
                  </a14:hiddenLine>
                </a:ext>
              </a:ex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200" dirty="0"/>
              </a:p>
            </p:txBody>
          </p:sp>
        </p:grpSp>
        <p:grpSp>
          <p:nvGrpSpPr>
            <p:cNvPr id="207" name="MoonLegend2">
              <a:extLst>
                <a:ext uri="{FF2B5EF4-FFF2-40B4-BE49-F238E27FC236}">
                  <a16:creationId xmlns:a16="http://schemas.microsoft.com/office/drawing/2014/main" id="{F9F241E8-6251-451F-9BE9-2C8D83F44D6B}"/>
                </a:ext>
              </a:extLst>
            </p:cNvPr>
            <p:cNvGrpSpPr>
              <a:grpSpLocks noChangeAspect="1"/>
            </p:cNvGrpSpPr>
            <p:nvPr>
              <p:custDataLst>
                <p:tags r:id="rId25"/>
              </p:custDataLst>
            </p:nvPr>
          </p:nvGrpSpPr>
          <p:grpSpPr>
            <a:xfrm>
              <a:off x="7723680" y="2078270"/>
              <a:ext cx="228600" cy="228600"/>
              <a:chOff x="762000" y="1270000"/>
              <a:chExt cx="254000" cy="254000"/>
            </a:xfrm>
          </p:grpSpPr>
          <p:sp>
            <p:nvSpPr>
              <p:cNvPr id="217" name="Oval 216">
                <a:extLst>
                  <a:ext uri="{FF2B5EF4-FFF2-40B4-BE49-F238E27FC236}">
                    <a16:creationId xmlns:a16="http://schemas.microsoft.com/office/drawing/2014/main" id="{578B0A0D-F30C-40C1-A9C4-EB63E6138F46}"/>
                  </a:ext>
                </a:extLst>
              </p:cNvPr>
              <p:cNvSpPr/>
              <p:nvPr>
                <p:custDataLst>
                  <p:tags r:id="rId35"/>
                </p:custDataLst>
              </p:nvPr>
            </p:nvSpPr>
            <p:spPr>
              <a:xfrm>
                <a:off x="762000" y="1270000"/>
                <a:ext cx="254000" cy="254000"/>
              </a:xfrm>
              <a:prstGeom prst="ellipse">
                <a:avLst/>
              </a:prstGeom>
              <a:solidFill>
                <a:srgbClr val="D0D0D0"/>
              </a:solidFill>
              <a:ln w="9525" cap="flat" cmpd="sng" algn="ctr">
                <a:noFill/>
                <a:prstDash val="solid"/>
              </a:ln>
              <a:effectLst/>
              <a:extLst>
                <a:ext uri="{91240B29-F687-4F45-9708-019B960494DF}">
                  <a14:hiddenLine xmlns:a14="http://schemas.microsoft.com/office/drawing/2010/main" w="0" cap="flat" cmpd="sng" algn="ctr">
                    <a:solidFill>
                      <a:schemeClr val="bg1"/>
                    </a:solidFill>
                    <a:prstDash val="solid"/>
                    <a:round/>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tx1"/>
                  </a:solidFill>
                </a:endParaRPr>
              </a:p>
            </p:txBody>
          </p:sp>
          <p:sp>
            <p:nvSpPr>
              <p:cNvPr id="218" name="Arc 217">
                <a:extLst>
                  <a:ext uri="{FF2B5EF4-FFF2-40B4-BE49-F238E27FC236}">
                    <a16:creationId xmlns:a16="http://schemas.microsoft.com/office/drawing/2014/main" id="{87395151-2586-43D8-B836-6324CB407891}"/>
                  </a:ext>
                </a:extLst>
              </p:cNvPr>
              <p:cNvSpPr/>
              <p:nvPr>
                <p:custDataLst>
                  <p:tags r:id="rId36"/>
                </p:custDataLst>
              </p:nvPr>
            </p:nvSpPr>
            <p:spPr>
              <a:xfrm>
                <a:off x="762000" y="1270000"/>
                <a:ext cx="254000" cy="254000"/>
              </a:xfrm>
              <a:prstGeom prst="arc">
                <a:avLst>
                  <a:gd name="adj1" fmla="val 16200000"/>
                  <a:gd name="adj2" fmla="val 0"/>
                </a:avLst>
              </a:prstGeom>
              <a:solidFill>
                <a:schemeClr val="accent1"/>
              </a:solidFill>
              <a:ln w="9525" cap="flat" cmpd="sng" algn="ctr">
                <a:noFill/>
                <a:prstDash val="solid"/>
              </a:ln>
              <a:effectLst/>
              <a:extLst>
                <a:ext uri="{91240B29-F687-4F45-9708-019B960494DF}">
                  <a14:hiddenLine xmlns:a14="http://schemas.microsoft.com/office/drawing/2010/main" w="0" cap="flat" cmpd="sng" algn="ctr">
                    <a:solidFill>
                      <a:schemeClr val="bg1"/>
                    </a:solidFill>
                    <a:prstDash val="solid"/>
                    <a:round/>
                    <a:headEnd type="none" w="med" len="med"/>
                    <a:tailEnd type="none" w="med" len="med"/>
                  </a14:hiddenLine>
                </a:ext>
              </a:ex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200" dirty="0"/>
              </a:p>
            </p:txBody>
          </p:sp>
        </p:grpSp>
        <p:grpSp>
          <p:nvGrpSpPr>
            <p:cNvPr id="208" name="MoonLegend3">
              <a:extLst>
                <a:ext uri="{FF2B5EF4-FFF2-40B4-BE49-F238E27FC236}">
                  <a16:creationId xmlns:a16="http://schemas.microsoft.com/office/drawing/2014/main" id="{B66D3648-DE5A-4E5C-8578-141D178A4ADB}"/>
                </a:ext>
              </a:extLst>
            </p:cNvPr>
            <p:cNvGrpSpPr>
              <a:grpSpLocks noChangeAspect="1"/>
            </p:cNvGrpSpPr>
            <p:nvPr>
              <p:custDataLst>
                <p:tags r:id="rId26"/>
              </p:custDataLst>
            </p:nvPr>
          </p:nvGrpSpPr>
          <p:grpSpPr>
            <a:xfrm>
              <a:off x="7723680" y="2454085"/>
              <a:ext cx="228600" cy="228600"/>
              <a:chOff x="762000" y="1270000"/>
              <a:chExt cx="254000" cy="254000"/>
            </a:xfrm>
          </p:grpSpPr>
          <p:sp>
            <p:nvSpPr>
              <p:cNvPr id="215" name="Oval 214">
                <a:extLst>
                  <a:ext uri="{FF2B5EF4-FFF2-40B4-BE49-F238E27FC236}">
                    <a16:creationId xmlns:a16="http://schemas.microsoft.com/office/drawing/2014/main" id="{0D2DC89B-E4DB-4EBC-B12A-607EB3C23DED}"/>
                  </a:ext>
                </a:extLst>
              </p:cNvPr>
              <p:cNvSpPr/>
              <p:nvPr>
                <p:custDataLst>
                  <p:tags r:id="rId33"/>
                </p:custDataLst>
              </p:nvPr>
            </p:nvSpPr>
            <p:spPr>
              <a:xfrm>
                <a:off x="762000" y="1270000"/>
                <a:ext cx="254000" cy="254000"/>
              </a:xfrm>
              <a:prstGeom prst="ellipse">
                <a:avLst/>
              </a:prstGeom>
              <a:solidFill>
                <a:srgbClr val="D0D0D0"/>
              </a:solidFill>
              <a:ln w="9525" cap="flat" cmpd="sng" algn="ctr">
                <a:noFill/>
                <a:prstDash val="solid"/>
              </a:ln>
              <a:effectLst/>
              <a:extLst>
                <a:ext uri="{91240B29-F687-4F45-9708-019B960494DF}">
                  <a14:hiddenLine xmlns:a14="http://schemas.microsoft.com/office/drawing/2010/main" w="0" cap="flat" cmpd="sng" algn="ctr">
                    <a:solidFill>
                      <a:schemeClr val="bg1"/>
                    </a:solidFill>
                    <a:prstDash val="solid"/>
                    <a:round/>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tx1"/>
                  </a:solidFill>
                </a:endParaRPr>
              </a:p>
            </p:txBody>
          </p:sp>
          <p:sp>
            <p:nvSpPr>
              <p:cNvPr id="216" name="Arc 215">
                <a:extLst>
                  <a:ext uri="{FF2B5EF4-FFF2-40B4-BE49-F238E27FC236}">
                    <a16:creationId xmlns:a16="http://schemas.microsoft.com/office/drawing/2014/main" id="{50301F1B-4914-4337-B892-733925FD1C5A}"/>
                  </a:ext>
                </a:extLst>
              </p:cNvPr>
              <p:cNvSpPr/>
              <p:nvPr>
                <p:custDataLst>
                  <p:tags r:id="rId34"/>
                </p:custDataLst>
              </p:nvPr>
            </p:nvSpPr>
            <p:spPr>
              <a:xfrm>
                <a:off x="762000" y="1270000"/>
                <a:ext cx="254000" cy="254000"/>
              </a:xfrm>
              <a:prstGeom prst="arc">
                <a:avLst>
                  <a:gd name="adj1" fmla="val 16200000"/>
                  <a:gd name="adj2" fmla="val 5400000"/>
                </a:avLst>
              </a:prstGeom>
              <a:solidFill>
                <a:schemeClr val="accent1"/>
              </a:solidFill>
              <a:ln w="9525" cap="flat" cmpd="sng" algn="ctr">
                <a:noFill/>
                <a:prstDash val="solid"/>
              </a:ln>
              <a:effectLst/>
              <a:extLst>
                <a:ext uri="{91240B29-F687-4F45-9708-019B960494DF}">
                  <a14:hiddenLine xmlns:a14="http://schemas.microsoft.com/office/drawing/2010/main" w="0" cap="flat" cmpd="sng" algn="ctr">
                    <a:solidFill>
                      <a:schemeClr val="bg1"/>
                    </a:solidFill>
                    <a:prstDash val="solid"/>
                    <a:round/>
                    <a:headEnd type="none" w="med" len="med"/>
                    <a:tailEnd type="none" w="med" len="med"/>
                  </a14:hiddenLine>
                </a:ext>
              </a:ex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200" dirty="0"/>
              </a:p>
            </p:txBody>
          </p:sp>
        </p:grpSp>
        <p:grpSp>
          <p:nvGrpSpPr>
            <p:cNvPr id="209" name="MoonLegend4">
              <a:extLst>
                <a:ext uri="{FF2B5EF4-FFF2-40B4-BE49-F238E27FC236}">
                  <a16:creationId xmlns:a16="http://schemas.microsoft.com/office/drawing/2014/main" id="{69C2ABAA-7291-4A19-A40B-3990AB445B9A}"/>
                </a:ext>
              </a:extLst>
            </p:cNvPr>
            <p:cNvGrpSpPr>
              <a:grpSpLocks noChangeAspect="1"/>
            </p:cNvGrpSpPr>
            <p:nvPr>
              <p:custDataLst>
                <p:tags r:id="rId27"/>
              </p:custDataLst>
            </p:nvPr>
          </p:nvGrpSpPr>
          <p:grpSpPr>
            <a:xfrm>
              <a:off x="7723680" y="2829900"/>
              <a:ext cx="228600" cy="228600"/>
              <a:chOff x="762000" y="1270000"/>
              <a:chExt cx="254000" cy="254000"/>
            </a:xfrm>
          </p:grpSpPr>
          <p:sp>
            <p:nvSpPr>
              <p:cNvPr id="213" name="Oval 212">
                <a:extLst>
                  <a:ext uri="{FF2B5EF4-FFF2-40B4-BE49-F238E27FC236}">
                    <a16:creationId xmlns:a16="http://schemas.microsoft.com/office/drawing/2014/main" id="{B9D4D141-7E0B-42D0-994A-D8212F69EE2F}"/>
                  </a:ext>
                </a:extLst>
              </p:cNvPr>
              <p:cNvSpPr/>
              <p:nvPr>
                <p:custDataLst>
                  <p:tags r:id="rId31"/>
                </p:custDataLst>
              </p:nvPr>
            </p:nvSpPr>
            <p:spPr>
              <a:xfrm>
                <a:off x="762000" y="1270000"/>
                <a:ext cx="254000" cy="254000"/>
              </a:xfrm>
              <a:prstGeom prst="ellipse">
                <a:avLst/>
              </a:prstGeom>
              <a:solidFill>
                <a:srgbClr val="D0D0D0"/>
              </a:solidFill>
              <a:ln w="9525" cap="flat" cmpd="sng" algn="ctr">
                <a:noFill/>
                <a:prstDash val="solid"/>
              </a:ln>
              <a:effectLst/>
              <a:extLst>
                <a:ext uri="{91240B29-F687-4F45-9708-019B960494DF}">
                  <a14:hiddenLine xmlns:a14="http://schemas.microsoft.com/office/drawing/2010/main" w="0" cap="flat" cmpd="sng" algn="ctr">
                    <a:solidFill>
                      <a:schemeClr val="bg1"/>
                    </a:solidFill>
                    <a:prstDash val="solid"/>
                    <a:round/>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tx1"/>
                  </a:solidFill>
                </a:endParaRPr>
              </a:p>
            </p:txBody>
          </p:sp>
          <p:sp>
            <p:nvSpPr>
              <p:cNvPr id="214" name="Arc 213">
                <a:extLst>
                  <a:ext uri="{FF2B5EF4-FFF2-40B4-BE49-F238E27FC236}">
                    <a16:creationId xmlns:a16="http://schemas.microsoft.com/office/drawing/2014/main" id="{397EC893-9249-44CD-982F-F7F0B99DFCA8}"/>
                  </a:ext>
                </a:extLst>
              </p:cNvPr>
              <p:cNvSpPr/>
              <p:nvPr>
                <p:custDataLst>
                  <p:tags r:id="rId32"/>
                </p:custDataLst>
              </p:nvPr>
            </p:nvSpPr>
            <p:spPr>
              <a:xfrm>
                <a:off x="762000" y="1270000"/>
                <a:ext cx="254000" cy="254000"/>
              </a:xfrm>
              <a:prstGeom prst="arc">
                <a:avLst>
                  <a:gd name="adj1" fmla="val 16200000"/>
                  <a:gd name="adj2" fmla="val 10800000"/>
                </a:avLst>
              </a:prstGeom>
              <a:solidFill>
                <a:schemeClr val="accent1"/>
              </a:solidFill>
              <a:ln w="9525" cap="flat" cmpd="sng" algn="ctr">
                <a:noFill/>
                <a:prstDash val="solid"/>
              </a:ln>
              <a:effectLst/>
              <a:extLst>
                <a:ext uri="{91240B29-F687-4F45-9708-019B960494DF}">
                  <a14:hiddenLine xmlns:a14="http://schemas.microsoft.com/office/drawing/2010/main" w="0" cap="flat" cmpd="sng" algn="ctr">
                    <a:solidFill>
                      <a:schemeClr val="bg1"/>
                    </a:solidFill>
                    <a:prstDash val="solid"/>
                    <a:round/>
                    <a:headEnd type="none" w="med" len="med"/>
                    <a:tailEnd type="none" w="med" len="med"/>
                  </a14:hiddenLine>
                </a:ext>
              </a:ex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200" dirty="0"/>
              </a:p>
            </p:txBody>
          </p:sp>
        </p:grpSp>
        <p:grpSp>
          <p:nvGrpSpPr>
            <p:cNvPr id="210" name="MoonLegend5">
              <a:extLst>
                <a:ext uri="{FF2B5EF4-FFF2-40B4-BE49-F238E27FC236}">
                  <a16:creationId xmlns:a16="http://schemas.microsoft.com/office/drawing/2014/main" id="{CDCE6D47-F48F-4497-BD5A-E92F724CEE3D}"/>
                </a:ext>
              </a:extLst>
            </p:cNvPr>
            <p:cNvGrpSpPr>
              <a:grpSpLocks noChangeAspect="1"/>
            </p:cNvGrpSpPr>
            <p:nvPr>
              <p:custDataLst>
                <p:tags r:id="rId28"/>
              </p:custDataLst>
            </p:nvPr>
          </p:nvGrpSpPr>
          <p:grpSpPr>
            <a:xfrm>
              <a:off x="7723680" y="3205716"/>
              <a:ext cx="228600" cy="228600"/>
              <a:chOff x="762000" y="1270000"/>
              <a:chExt cx="254000" cy="254000"/>
            </a:xfrm>
          </p:grpSpPr>
          <p:sp>
            <p:nvSpPr>
              <p:cNvPr id="211" name="Oval 210">
                <a:extLst>
                  <a:ext uri="{FF2B5EF4-FFF2-40B4-BE49-F238E27FC236}">
                    <a16:creationId xmlns:a16="http://schemas.microsoft.com/office/drawing/2014/main" id="{E8E291C3-4BCA-406E-8B9A-6A354B83EF50}"/>
                  </a:ext>
                </a:extLst>
              </p:cNvPr>
              <p:cNvSpPr/>
              <p:nvPr>
                <p:custDataLst>
                  <p:tags r:id="rId29"/>
                </p:custDataLst>
              </p:nvPr>
            </p:nvSpPr>
            <p:spPr>
              <a:xfrm>
                <a:off x="762000" y="1270000"/>
                <a:ext cx="254000" cy="254000"/>
              </a:xfrm>
              <a:prstGeom prst="ellipse">
                <a:avLst/>
              </a:prstGeom>
              <a:solidFill>
                <a:srgbClr val="D0D0D0"/>
              </a:solidFill>
              <a:ln w="9525" cap="flat" cmpd="sng" algn="ctr">
                <a:noFill/>
                <a:prstDash val="solid"/>
              </a:ln>
              <a:effectLst/>
              <a:extLst>
                <a:ext uri="{91240B29-F687-4F45-9708-019B960494DF}">
                  <a14:hiddenLine xmlns:a14="http://schemas.microsoft.com/office/drawing/2010/main" w="0" cap="flat" cmpd="sng" algn="ctr">
                    <a:solidFill>
                      <a:schemeClr val="bg1"/>
                    </a:solidFill>
                    <a:prstDash val="solid"/>
                    <a:round/>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tx1"/>
                  </a:solidFill>
                </a:endParaRPr>
              </a:p>
            </p:txBody>
          </p:sp>
          <p:sp>
            <p:nvSpPr>
              <p:cNvPr id="212" name="Arc 211">
                <a:extLst>
                  <a:ext uri="{FF2B5EF4-FFF2-40B4-BE49-F238E27FC236}">
                    <a16:creationId xmlns:a16="http://schemas.microsoft.com/office/drawing/2014/main" id="{4C9C4DC9-D1E5-45F3-943E-09B75E72EE8C}"/>
                  </a:ext>
                </a:extLst>
              </p:cNvPr>
              <p:cNvSpPr/>
              <p:nvPr>
                <p:custDataLst>
                  <p:tags r:id="rId30"/>
                </p:custDataLst>
              </p:nvPr>
            </p:nvSpPr>
            <p:spPr>
              <a:xfrm>
                <a:off x="762000" y="1270000"/>
                <a:ext cx="254000" cy="254000"/>
              </a:xfrm>
              <a:prstGeom prst="arc">
                <a:avLst>
                  <a:gd name="adj1" fmla="val 16200000"/>
                  <a:gd name="adj2" fmla="val 16200000"/>
                </a:avLst>
              </a:prstGeom>
              <a:solidFill>
                <a:schemeClr val="accent1"/>
              </a:solidFill>
              <a:ln w="9525" cap="flat" cmpd="sng" algn="ctr">
                <a:noFill/>
                <a:prstDash val="solid"/>
              </a:ln>
              <a:effectLst/>
              <a:extLst>
                <a:ext uri="{91240B29-F687-4F45-9708-019B960494DF}">
                  <a14:hiddenLine xmlns:a14="http://schemas.microsoft.com/office/drawing/2010/main" w="0" cap="flat" cmpd="sng" algn="ctr">
                    <a:solidFill>
                      <a:schemeClr val="bg1"/>
                    </a:solidFill>
                    <a:prstDash val="solid"/>
                    <a:round/>
                    <a:headEnd type="none" w="med" len="med"/>
                    <a:tailEnd type="none" w="med" len="med"/>
                  </a14:hiddenLine>
                </a:ext>
              </a:ex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200" dirty="0"/>
              </a:p>
            </p:txBody>
          </p:sp>
        </p:grpSp>
      </p:grpSp>
      <p:sp>
        <p:nvSpPr>
          <p:cNvPr id="141" name="Documenttype">
            <a:extLst>
              <a:ext uri="{FF2B5EF4-FFF2-40B4-BE49-F238E27FC236}">
                <a16:creationId xmlns:a16="http://schemas.microsoft.com/office/drawing/2014/main" id="{29A17418-B99F-4330-B927-CCF962E4661F}"/>
              </a:ext>
            </a:extLst>
          </p:cNvPr>
          <p:cNvSpPr txBox="1">
            <a:spLocks/>
          </p:cNvSpPr>
          <p:nvPr userDrawn="1">
            <p:custDataLst>
              <p:tags r:id="rId23"/>
            </p:custDataLst>
          </p:nvPr>
        </p:nvSpPr>
        <p:spPr>
          <a:xfrm>
            <a:off x="412114" y="6419762"/>
            <a:ext cx="2871621" cy="365213"/>
          </a:xfrm>
          <a:prstGeom prst="rect">
            <a:avLst/>
          </a:prstGeom>
        </p:spPr>
        <p:txBody>
          <a:bodyPr vert="horz" wrap="square" lIns="0" tIns="0" rIns="0" bIns="0" rtlCol="0" anchor="b">
            <a:noAutofit/>
          </a:bodyPr>
          <a:lstStyle>
            <a:lvl1pPr marL="0" indent="0" algn="l" defTabSz="914400" rtl="0" eaLnBrk="1" latinLnBrk="0" hangingPunct="1">
              <a:lnSpc>
                <a:spcPct val="100000"/>
              </a:lnSpc>
              <a:spcBef>
                <a:spcPts val="300"/>
              </a:spcBef>
              <a:spcAft>
                <a:spcPts val="300"/>
              </a:spcAft>
              <a:buFont typeface="Segoe UI" panose="020B0502040204020203" pitchFamily="34" charset="0"/>
              <a:buNone/>
              <a:defRPr sz="1400" kern="1200">
                <a:solidFill>
                  <a:schemeClr val="tx1"/>
                </a:solidFill>
                <a:latin typeface="+mn-lt"/>
                <a:ea typeface="+mn-ea"/>
                <a:cs typeface="Arial" panose="020B0604020202020204" pitchFamily="34" charset="0"/>
              </a:defRPr>
            </a:lvl1pPr>
            <a:lvl2pPr marL="115888" indent="0" algn="l" defTabSz="914400" rtl="0" eaLnBrk="1" latinLnBrk="0" hangingPunct="1">
              <a:lnSpc>
                <a:spcPct val="100000"/>
              </a:lnSpc>
              <a:spcBef>
                <a:spcPts val="0"/>
              </a:spcBef>
              <a:spcAft>
                <a:spcPts val="300"/>
              </a:spcAft>
              <a:buFont typeface="Wingdings" panose="05000000000000000000" pitchFamily="2" charset="2"/>
              <a:buNone/>
              <a:defRPr sz="1600" kern="1200">
                <a:solidFill>
                  <a:schemeClr val="bg1"/>
                </a:solidFill>
                <a:latin typeface="+mn-lt"/>
                <a:ea typeface="+mn-ea"/>
                <a:cs typeface="Arial" panose="020B0604020202020204" pitchFamily="34" charset="0"/>
              </a:defRPr>
            </a:lvl2pPr>
            <a:lvl3pPr marL="466344" indent="0" algn="l" defTabSz="914400" rtl="0" eaLnBrk="1" latinLnBrk="0" hangingPunct="1">
              <a:lnSpc>
                <a:spcPct val="100000"/>
              </a:lnSpc>
              <a:spcBef>
                <a:spcPts val="0"/>
              </a:spcBef>
              <a:spcAft>
                <a:spcPts val="300"/>
              </a:spcAft>
              <a:buFont typeface="Arial" panose="020B0604020202020204" pitchFamily="34" charset="0"/>
              <a:buNone/>
              <a:defRPr sz="1600" kern="1200">
                <a:solidFill>
                  <a:schemeClr val="bg1"/>
                </a:solidFill>
                <a:latin typeface="+mn-lt"/>
                <a:ea typeface="+mn-ea"/>
                <a:cs typeface="Arial" panose="020B0604020202020204" pitchFamily="34" charset="0"/>
              </a:defRPr>
            </a:lvl3pPr>
            <a:lvl4pPr marL="813816" indent="0" algn="l" defTabSz="914400" rtl="0" eaLnBrk="1" latinLnBrk="0" hangingPunct="1">
              <a:lnSpc>
                <a:spcPct val="100000"/>
              </a:lnSpc>
              <a:spcBef>
                <a:spcPts val="0"/>
              </a:spcBef>
              <a:spcAft>
                <a:spcPts val="300"/>
              </a:spcAft>
              <a:buFont typeface="Arial" panose="020B0604020202020204" pitchFamily="34" charset="0"/>
              <a:buNone/>
              <a:defRPr sz="1600" kern="1200">
                <a:solidFill>
                  <a:schemeClr val="bg1"/>
                </a:solidFill>
                <a:latin typeface="+mn-lt"/>
                <a:ea typeface="+mn-ea"/>
                <a:cs typeface="Arial" panose="020B0604020202020204" pitchFamily="34" charset="0"/>
              </a:defRPr>
            </a:lvl4pPr>
            <a:lvl5pPr marL="1161288" indent="0" algn="l" defTabSz="914400" rtl="0" eaLnBrk="1" latinLnBrk="0" hangingPunct="1">
              <a:lnSpc>
                <a:spcPct val="100000"/>
              </a:lnSpc>
              <a:spcBef>
                <a:spcPts val="0"/>
              </a:spcBef>
              <a:spcAft>
                <a:spcPts val="300"/>
              </a:spcAft>
              <a:buSzPct val="100000"/>
              <a:buFont typeface="Arial" panose="020B0604020202020204" pitchFamily="34" charset="0"/>
              <a:buNone/>
              <a:defRPr sz="1600" kern="1200">
                <a:solidFill>
                  <a:schemeClr val="bg1"/>
                </a:solidFill>
                <a:latin typeface="+mn-lt"/>
                <a:ea typeface="+mn-ea"/>
                <a:cs typeface="Arial" panose="020B0604020202020204" pitchFamily="34" charset="0"/>
              </a:defRPr>
            </a:lvl5pPr>
            <a:lvl6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6pPr>
            <a:lvl7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7pPr>
            <a:lvl8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8pPr>
            <a:lvl9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9pPr>
          </a:lstStyle>
          <a:p>
            <a:r>
              <a:rPr lang="en-US" sz="900" i="1" dirty="0"/>
              <a:t>Confidential, Draft and Pre-Decisional</a:t>
            </a:r>
          </a:p>
        </p:txBody>
      </p:sp>
      <p:sp>
        <p:nvSpPr>
          <p:cNvPr id="6" name="SlideLogoText" hidden="1">
            <a:extLst>
              <a:ext uri="{FF2B5EF4-FFF2-40B4-BE49-F238E27FC236}">
                <a16:creationId xmlns:a16="http://schemas.microsoft.com/office/drawing/2014/main" id="{58FB3693-AC27-4699-841D-4547D247D81A}"/>
              </a:ext>
            </a:extLst>
          </p:cNvPr>
          <p:cNvSpPr txBox="1"/>
          <p:nvPr userDrawn="1"/>
        </p:nvSpPr>
        <p:spPr>
          <a:xfrm>
            <a:off x="7271296" y="6570762"/>
            <a:ext cx="65" cy="153888"/>
          </a:xfrm>
          <a:prstGeom prst="rect">
            <a:avLst/>
          </a:prstGeom>
          <a:ln w="6350">
            <a:noFill/>
            <a:miter lim="800000"/>
          </a:ln>
        </p:spPr>
        <p:txBody>
          <a:bodyPr vert="horz" wrap="none" lIns="0" tIns="0" rIns="0" bIns="0" rtlCol="0">
            <a:spAutoFit/>
          </a:bodyPr>
          <a:lstStyle/>
          <a:p>
            <a:pPr algn="l">
              <a:spcBef>
                <a:spcPts val="300"/>
              </a:spcBef>
              <a:spcAft>
                <a:spcPts val="300"/>
              </a:spcAft>
              <a:buNone/>
            </a:pPr>
            <a:endParaRPr lang="en-US" sz="1000" dirty="0">
              <a:solidFill>
                <a:schemeClr val="tx1"/>
              </a:solidFill>
            </a:endParaRPr>
          </a:p>
        </p:txBody>
      </p:sp>
    </p:spTree>
    <p:extLst>
      <p:ext uri="{BB962C8B-B14F-4D97-AF65-F5344CB8AC3E}">
        <p14:creationId xmlns:p14="http://schemas.microsoft.com/office/powerpoint/2010/main" val="1112310913"/>
      </p:ext>
    </p:extLst>
  </p:cSld>
  <p:clrMap bg1="lt1" tx1="dk1" bg2="lt2" tx2="dk2" accent1="accent1" accent2="accent2" accent3="accent3" accent4="accent4" accent5="accent5" accent6="accent6" hlink="hlink" folHlink="folHlink"/>
  <p:sldLayoutIdLst>
    <p:sldLayoutId id="2147484030" r:id="rId1"/>
    <p:sldLayoutId id="2147484031" r:id="rId2"/>
    <p:sldLayoutId id="2147484032" r:id="rId3"/>
    <p:sldLayoutId id="2147484033" r:id="rId4"/>
    <p:sldLayoutId id="2147484034" r:id="rId5"/>
    <p:sldLayoutId id="2147484035" r:id="rId6"/>
    <p:sldLayoutId id="2147484036" r:id="rId7"/>
    <p:sldLayoutId id="2147484037" r:id="rId8"/>
    <p:sldLayoutId id="2147484038" r:id="rId9"/>
    <p:sldLayoutId id="2147484039" r:id="rId10"/>
    <p:sldLayoutId id="2147484040" r:id="rId11"/>
    <p:sldLayoutId id="2147484041" r:id="rId12"/>
    <p:sldLayoutId id="2147484042" r:id="rId13"/>
    <p:sldLayoutId id="2147484043" r:id="rId14"/>
    <p:sldLayoutId id="2147484044" r:id="rId15"/>
  </p:sldLayoutIdLst>
  <p:txStyles>
    <p:titleStyle>
      <a:lvl1pPr algn="l" defTabSz="685783" rtl="0" eaLnBrk="1" latinLnBrk="0" hangingPunct="1">
        <a:lnSpc>
          <a:spcPct val="100000"/>
        </a:lnSpc>
        <a:spcBef>
          <a:spcPct val="0"/>
        </a:spcBef>
        <a:buNone/>
        <a:defRPr lang="en-US" sz="2200" b="1" kern="1200" spc="0" baseline="0" dirty="0">
          <a:ln w="6350" cap="flat">
            <a:noFill/>
            <a:miter lim="800000"/>
          </a:ln>
          <a:solidFill>
            <a:schemeClr val="tx1"/>
          </a:solidFill>
          <a:latin typeface="+mj-lt"/>
          <a:ea typeface="+mj-ea"/>
          <a:cs typeface="+mj-cs"/>
        </a:defRPr>
      </a:lvl1pPr>
    </p:titleStyle>
    <p:bodyStyle>
      <a:lvl1pPr marL="0" indent="0" algn="l" defTabSz="685783" rtl="0" eaLnBrk="1" latinLnBrk="0" hangingPunct="1">
        <a:lnSpc>
          <a:spcPct val="100000"/>
        </a:lnSpc>
        <a:spcBef>
          <a:spcPts val="300"/>
        </a:spcBef>
        <a:spcAft>
          <a:spcPts val="300"/>
        </a:spcAft>
        <a:buFont typeface="Segoe UI" panose="020B0502040204020203" pitchFamily="34" charset="0"/>
        <a:buChar char="​"/>
        <a:defRPr lang="en-US" sz="1400" kern="1200" dirty="0">
          <a:solidFill>
            <a:schemeClr val="tx1"/>
          </a:solidFill>
          <a:latin typeface="+mn-lt"/>
          <a:ea typeface="+mn-ea"/>
          <a:cs typeface="Arial" panose="020B0604020202020204" pitchFamily="34" charset="0"/>
        </a:defRPr>
      </a:lvl1pPr>
      <a:lvl2pPr marL="228600" indent="-225425" algn="l" defTabSz="685783" rtl="0" eaLnBrk="1" latinLnBrk="0" hangingPunct="1">
        <a:lnSpc>
          <a:spcPct val="100000"/>
        </a:lnSpc>
        <a:spcBef>
          <a:spcPts val="0"/>
        </a:spcBef>
        <a:spcAft>
          <a:spcPts val="300"/>
        </a:spcAft>
        <a:buClr>
          <a:srgbClr val="000000"/>
        </a:buClr>
        <a:buSzPct val="110000"/>
        <a:buFont typeface="Wingdings" panose="05000000000000000000" pitchFamily="2" charset="2"/>
        <a:buChar char=""/>
        <a:defRPr lang="en-US" sz="1400" kern="1200" dirty="0">
          <a:solidFill>
            <a:schemeClr val="tx1"/>
          </a:solidFill>
          <a:latin typeface="+mn-lt"/>
          <a:ea typeface="+mn-ea"/>
          <a:cs typeface="Arial" panose="020B0604020202020204" pitchFamily="34" charset="0"/>
        </a:defRPr>
      </a:lvl2pPr>
      <a:lvl3pPr marL="442913" indent="-214313" algn="l" defTabSz="685783" rtl="0" eaLnBrk="1" latinLnBrk="0" hangingPunct="1">
        <a:lnSpc>
          <a:spcPct val="100000"/>
        </a:lnSpc>
        <a:spcBef>
          <a:spcPts val="0"/>
        </a:spcBef>
        <a:spcAft>
          <a:spcPts val="300"/>
        </a:spcAft>
        <a:buClr>
          <a:srgbClr val="000000"/>
        </a:buClr>
        <a:buSzPct val="110000"/>
        <a:buFont typeface="Arial" panose="020B0604020202020204" pitchFamily="34" charset="0"/>
        <a:buChar char="‒"/>
        <a:defRPr lang="en-US" sz="1400" kern="1200" dirty="0">
          <a:solidFill>
            <a:schemeClr val="tx1"/>
          </a:solidFill>
          <a:latin typeface="+mn-lt"/>
          <a:ea typeface="+mn-ea"/>
          <a:cs typeface="Arial" panose="020B0604020202020204" pitchFamily="34" charset="0"/>
        </a:defRPr>
      </a:lvl3pPr>
      <a:lvl4pPr marL="598488" indent="-152400" algn="l" defTabSz="685783" rtl="0" eaLnBrk="1" latinLnBrk="0" hangingPunct="1">
        <a:lnSpc>
          <a:spcPct val="100000"/>
        </a:lnSpc>
        <a:spcBef>
          <a:spcPts val="0"/>
        </a:spcBef>
        <a:spcAft>
          <a:spcPts val="225"/>
        </a:spcAft>
        <a:buClr>
          <a:srgbClr val="000000"/>
        </a:buClr>
        <a:buSzPct val="100000"/>
        <a:buFont typeface="Arial" panose="020B0604020202020204" pitchFamily="34" charset="0"/>
        <a:buChar char="•"/>
        <a:defRPr lang="en-US" sz="1400" kern="1200" dirty="0">
          <a:solidFill>
            <a:schemeClr val="tx1"/>
          </a:solidFill>
          <a:latin typeface="+mn-lt"/>
          <a:ea typeface="+mn-ea"/>
          <a:cs typeface="Arial" panose="020B0604020202020204" pitchFamily="34" charset="0"/>
        </a:defRPr>
      </a:lvl4pPr>
      <a:lvl5pPr marL="817563" indent="-147638" algn="l" defTabSz="685783" rtl="0" eaLnBrk="1" latinLnBrk="0" hangingPunct="1">
        <a:lnSpc>
          <a:spcPct val="100000"/>
        </a:lnSpc>
        <a:spcBef>
          <a:spcPts val="0"/>
        </a:spcBef>
        <a:spcAft>
          <a:spcPts val="225"/>
        </a:spcAft>
        <a:buClr>
          <a:srgbClr val="000000"/>
        </a:buClr>
        <a:buSzPct val="100000"/>
        <a:buFont typeface="Arial" panose="020B0604020202020204" pitchFamily="34" charset="0"/>
        <a:buChar char="̶"/>
        <a:defRPr lang="en-US" sz="1400" kern="1200" dirty="0">
          <a:solidFill>
            <a:schemeClr val="tx1"/>
          </a:solidFill>
          <a:latin typeface="+mn-lt"/>
          <a:ea typeface="+mn-ea"/>
          <a:cs typeface="Arial" panose="020B0604020202020204" pitchFamily="34" charset="0"/>
        </a:defRPr>
      </a:lvl5pPr>
      <a:lvl6pPr marL="859536" indent="-128585" algn="l" defTabSz="685783" rtl="0" eaLnBrk="1" latinLnBrk="0" hangingPunct="1">
        <a:lnSpc>
          <a:spcPct val="100000"/>
        </a:lnSpc>
        <a:spcBef>
          <a:spcPts val="0"/>
        </a:spcBef>
        <a:spcAft>
          <a:spcPts val="225"/>
        </a:spcAft>
        <a:buSzPct val="100000"/>
        <a:buFont typeface="Arial" panose="020B0604020202020204" pitchFamily="34" charset="0"/>
        <a:buChar char="▫"/>
        <a:defRPr lang="en-US" sz="1400" kern="1200" dirty="0">
          <a:solidFill>
            <a:schemeClr val="tx1"/>
          </a:solidFill>
          <a:latin typeface="+mn-lt"/>
          <a:ea typeface="+mn-ea"/>
          <a:cs typeface="Arial" panose="020B0604020202020204" pitchFamily="34" charset="0"/>
        </a:defRPr>
      </a:lvl6pPr>
      <a:lvl7pPr marL="859536" indent="-128585" algn="l" defTabSz="685783" rtl="0" eaLnBrk="1" latinLnBrk="0" hangingPunct="1">
        <a:lnSpc>
          <a:spcPct val="100000"/>
        </a:lnSpc>
        <a:spcBef>
          <a:spcPts val="0"/>
        </a:spcBef>
        <a:spcAft>
          <a:spcPts val="225"/>
        </a:spcAft>
        <a:buSzPct val="100000"/>
        <a:buFont typeface="Arial" panose="020B0604020202020204" pitchFamily="34" charset="0"/>
        <a:buChar char="▫"/>
        <a:defRPr lang="en-US" sz="1400" kern="1200" dirty="0">
          <a:solidFill>
            <a:schemeClr val="tx1"/>
          </a:solidFill>
          <a:latin typeface="+mn-lt"/>
          <a:ea typeface="+mn-ea"/>
          <a:cs typeface="Arial" panose="020B0604020202020204" pitchFamily="34" charset="0"/>
        </a:defRPr>
      </a:lvl7pPr>
      <a:lvl8pPr marL="859536" indent="-128585" algn="l" defTabSz="685783" rtl="0" eaLnBrk="1" latinLnBrk="0" hangingPunct="1">
        <a:lnSpc>
          <a:spcPct val="100000"/>
        </a:lnSpc>
        <a:spcBef>
          <a:spcPts val="0"/>
        </a:spcBef>
        <a:spcAft>
          <a:spcPts val="225"/>
        </a:spcAft>
        <a:buSzPct val="100000"/>
        <a:buFont typeface="Arial" panose="020B0604020202020204" pitchFamily="34" charset="0"/>
        <a:buChar char="▫"/>
        <a:defRPr lang="en-US" sz="1400" kern="1200" dirty="0">
          <a:solidFill>
            <a:schemeClr val="tx1"/>
          </a:solidFill>
          <a:latin typeface="+mn-lt"/>
          <a:ea typeface="+mn-ea"/>
          <a:cs typeface="Arial" panose="020B0604020202020204" pitchFamily="34" charset="0"/>
        </a:defRPr>
      </a:lvl8pPr>
      <a:lvl9pPr marL="859536" indent="-128585" algn="l" defTabSz="685783" rtl="0" eaLnBrk="1" latinLnBrk="0" hangingPunct="1">
        <a:lnSpc>
          <a:spcPct val="100000"/>
        </a:lnSpc>
        <a:spcBef>
          <a:spcPts val="0"/>
        </a:spcBef>
        <a:spcAft>
          <a:spcPts val="225"/>
        </a:spcAft>
        <a:buSzPct val="100000"/>
        <a:buFont typeface="Arial" panose="020B0604020202020204" pitchFamily="34" charset="0"/>
        <a:buChar char="▫"/>
        <a:defRPr lang="en-US" sz="1400" kern="1200" dirty="0">
          <a:solidFill>
            <a:schemeClr val="tx1"/>
          </a:solidFill>
          <a:latin typeface="+mn-lt"/>
          <a:ea typeface="+mn-ea"/>
          <a:cs typeface="Arial" panose="020B0604020202020204" pitchFamily="34" charset="0"/>
        </a:defRPr>
      </a:lvl9pPr>
    </p:bodyStyle>
    <p:otherStyle>
      <a:defPPr>
        <a:defRPr lang="en-US"/>
      </a:defPPr>
      <a:lvl1pPr marL="0" algn="l" defTabSz="685783" rtl="0" eaLnBrk="1" latinLnBrk="0" hangingPunct="1">
        <a:defRPr sz="1350" kern="1200">
          <a:solidFill>
            <a:schemeClr val="tx1"/>
          </a:solidFill>
          <a:latin typeface="+mn-lt"/>
          <a:ea typeface="+mn-ea"/>
          <a:cs typeface="+mn-cs"/>
        </a:defRPr>
      </a:lvl1pPr>
      <a:lvl2pPr marL="342892" algn="l" defTabSz="685783" rtl="0" eaLnBrk="1" latinLnBrk="0" hangingPunct="1">
        <a:defRPr sz="1350" kern="1200">
          <a:solidFill>
            <a:schemeClr val="tx1"/>
          </a:solidFill>
          <a:latin typeface="+mn-lt"/>
          <a:ea typeface="+mn-ea"/>
          <a:cs typeface="+mn-cs"/>
        </a:defRPr>
      </a:lvl2pPr>
      <a:lvl3pPr marL="685783" algn="l" defTabSz="685783" rtl="0" eaLnBrk="1" latinLnBrk="0" hangingPunct="1">
        <a:defRPr sz="1350" kern="1200">
          <a:solidFill>
            <a:schemeClr val="tx1"/>
          </a:solidFill>
          <a:latin typeface="+mn-lt"/>
          <a:ea typeface="+mn-ea"/>
          <a:cs typeface="+mn-cs"/>
        </a:defRPr>
      </a:lvl3pPr>
      <a:lvl4pPr marL="1028675" algn="l" defTabSz="685783" rtl="0" eaLnBrk="1" latinLnBrk="0" hangingPunct="1">
        <a:defRPr sz="1350" kern="1200">
          <a:solidFill>
            <a:schemeClr val="tx1"/>
          </a:solidFill>
          <a:latin typeface="+mn-lt"/>
          <a:ea typeface="+mn-ea"/>
          <a:cs typeface="+mn-cs"/>
        </a:defRPr>
      </a:lvl4pPr>
      <a:lvl5pPr marL="1371566" algn="l" defTabSz="685783" rtl="0" eaLnBrk="1" latinLnBrk="0" hangingPunct="1">
        <a:defRPr sz="1350" kern="1200">
          <a:solidFill>
            <a:schemeClr val="tx1"/>
          </a:solidFill>
          <a:latin typeface="+mn-lt"/>
          <a:ea typeface="+mn-ea"/>
          <a:cs typeface="+mn-cs"/>
        </a:defRPr>
      </a:lvl5pPr>
      <a:lvl6pPr marL="1714457" algn="l" defTabSz="685783" rtl="0" eaLnBrk="1" latinLnBrk="0" hangingPunct="1">
        <a:defRPr sz="1350" kern="1200">
          <a:solidFill>
            <a:schemeClr val="tx1"/>
          </a:solidFill>
          <a:latin typeface="+mn-lt"/>
          <a:ea typeface="+mn-ea"/>
          <a:cs typeface="+mn-cs"/>
        </a:defRPr>
      </a:lvl6pPr>
      <a:lvl7pPr marL="2057348" algn="l" defTabSz="685783" rtl="0" eaLnBrk="1" latinLnBrk="0" hangingPunct="1">
        <a:defRPr sz="1350" kern="1200">
          <a:solidFill>
            <a:schemeClr val="tx1"/>
          </a:solidFill>
          <a:latin typeface="+mn-lt"/>
          <a:ea typeface="+mn-ea"/>
          <a:cs typeface="+mn-cs"/>
        </a:defRPr>
      </a:lvl7pPr>
      <a:lvl8pPr marL="2400240" algn="l" defTabSz="685783" rtl="0" eaLnBrk="1" latinLnBrk="0" hangingPunct="1">
        <a:defRPr sz="1350" kern="1200">
          <a:solidFill>
            <a:schemeClr val="tx1"/>
          </a:solidFill>
          <a:latin typeface="+mn-lt"/>
          <a:ea typeface="+mn-ea"/>
          <a:cs typeface="+mn-cs"/>
        </a:defRPr>
      </a:lvl8pPr>
      <a:lvl9pPr marL="2743132" algn="l" defTabSz="685783" rtl="0" eaLnBrk="1" latinLnBrk="0" hangingPunct="1">
        <a:defRPr sz="135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1368">
          <p15:clr>
            <a:srgbClr val="5ACBF0"/>
          </p15:clr>
        </p15:guide>
        <p15:guide id="3" orient="horz" pos="3912">
          <p15:clr>
            <a:srgbClr val="5ACBF0"/>
          </p15:clr>
        </p15:guide>
        <p15:guide id="4" orient="horz" pos="1075">
          <p15:clr>
            <a:srgbClr val="F26B43"/>
          </p15:clr>
        </p15:guide>
        <p15:guide id="5" pos="5497">
          <p15:clr>
            <a:srgbClr val="F26B43"/>
          </p15:clr>
        </p15:guide>
        <p15:guide id="6" pos="259">
          <p15:clr>
            <a:srgbClr val="F26B43"/>
          </p15:clr>
        </p15:guide>
        <p15:guide id="8" orient="horz" pos="4063">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tags" Target="../tags/tag880.xml"/><Relationship Id="rId7" Type="http://schemas.openxmlformats.org/officeDocument/2006/relationships/image" Target="../media/image6.emf"/><Relationship Id="rId2" Type="http://schemas.openxmlformats.org/officeDocument/2006/relationships/tags" Target="../tags/tag879.xml"/><Relationship Id="rId1" Type="http://schemas.openxmlformats.org/officeDocument/2006/relationships/tags" Target="../tags/tag878.xml"/><Relationship Id="rId6" Type="http://schemas.openxmlformats.org/officeDocument/2006/relationships/oleObject" Target="../embeddings/oleObject112.bin"/><Relationship Id="rId5" Type="http://schemas.openxmlformats.org/officeDocument/2006/relationships/notesSlide" Target="../notesSlides/notesSlide1.xml"/><Relationship Id="rId4"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tags" Target="../tags/tag883.xml"/><Relationship Id="rId7" Type="http://schemas.openxmlformats.org/officeDocument/2006/relationships/image" Target="../media/image6.emf"/><Relationship Id="rId2" Type="http://schemas.openxmlformats.org/officeDocument/2006/relationships/tags" Target="../tags/tag882.xml"/><Relationship Id="rId1" Type="http://schemas.openxmlformats.org/officeDocument/2006/relationships/tags" Target="../tags/tag881.xml"/><Relationship Id="rId6" Type="http://schemas.openxmlformats.org/officeDocument/2006/relationships/oleObject" Target="../embeddings/oleObject113.bin"/><Relationship Id="rId5" Type="http://schemas.openxmlformats.org/officeDocument/2006/relationships/notesSlide" Target="../notesSlides/notesSlide2.xml"/><Relationship Id="rId4"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8" Type="http://schemas.openxmlformats.org/officeDocument/2006/relationships/chart" Target="../charts/chart1.xml"/><Relationship Id="rId3" Type="http://schemas.openxmlformats.org/officeDocument/2006/relationships/tags" Target="../tags/tag886.xml"/><Relationship Id="rId7" Type="http://schemas.openxmlformats.org/officeDocument/2006/relationships/image" Target="../media/image6.emf"/><Relationship Id="rId2" Type="http://schemas.openxmlformats.org/officeDocument/2006/relationships/tags" Target="../tags/tag885.xml"/><Relationship Id="rId1" Type="http://schemas.openxmlformats.org/officeDocument/2006/relationships/tags" Target="../tags/tag884.xml"/><Relationship Id="rId6" Type="http://schemas.openxmlformats.org/officeDocument/2006/relationships/oleObject" Target="../embeddings/oleObject114.bin"/><Relationship Id="rId5" Type="http://schemas.openxmlformats.org/officeDocument/2006/relationships/notesSlide" Target="../notesSlides/notesSlide3.xml"/><Relationship Id="rId4" Type="http://schemas.openxmlformats.org/officeDocument/2006/relationships/slideLayout" Target="../slideLayouts/slideLayout3.xml"/><Relationship Id="rId9" Type="http://schemas.openxmlformats.org/officeDocument/2006/relationships/chart" Target="../charts/chart2.xml"/></Relationships>
</file>

<file path=ppt/slides/_rels/slide4.xml.rels><?xml version="1.0" encoding="UTF-8" standalone="yes"?>
<Relationships xmlns="http://schemas.openxmlformats.org/package/2006/relationships"><Relationship Id="rId8" Type="http://schemas.openxmlformats.org/officeDocument/2006/relationships/chart" Target="../charts/chart3.xml"/><Relationship Id="rId3" Type="http://schemas.openxmlformats.org/officeDocument/2006/relationships/tags" Target="../tags/tag889.xml"/><Relationship Id="rId7" Type="http://schemas.openxmlformats.org/officeDocument/2006/relationships/image" Target="../media/image6.emf"/><Relationship Id="rId2" Type="http://schemas.openxmlformats.org/officeDocument/2006/relationships/tags" Target="../tags/tag888.xml"/><Relationship Id="rId1" Type="http://schemas.openxmlformats.org/officeDocument/2006/relationships/tags" Target="../tags/tag887.xml"/><Relationship Id="rId6" Type="http://schemas.openxmlformats.org/officeDocument/2006/relationships/oleObject" Target="../embeddings/oleObject115.bin"/><Relationship Id="rId5" Type="http://schemas.openxmlformats.org/officeDocument/2006/relationships/notesSlide" Target="../notesSlides/notesSlide4.xml"/><Relationship Id="rId4" Type="http://schemas.openxmlformats.org/officeDocument/2006/relationships/slideLayout" Target="../slideLayouts/slideLayout3.xml"/><Relationship Id="rId9" Type="http://schemas.openxmlformats.org/officeDocument/2006/relationships/chart" Target="../charts/char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8" name="Object 17" hidden="1">
            <a:extLst>
              <a:ext uri="{FF2B5EF4-FFF2-40B4-BE49-F238E27FC236}">
                <a16:creationId xmlns:a16="http://schemas.microsoft.com/office/drawing/2014/main" id="{D3852954-53CB-437D-9ABC-B8037C0C65F8}"/>
              </a:ext>
            </a:extLst>
          </p:cNvPr>
          <p:cNvGraphicFramePr>
            <a:graphicFrameLocks noChangeAspect="1"/>
          </p:cNvGraphicFramePr>
          <p:nvPr>
            <p:custDataLst>
              <p:tags r:id="rId1"/>
            </p:custDataLst>
            <p:extLst>
              <p:ext uri="{D42A27DB-BD31-4B8C-83A1-F6EECF244321}">
                <p14:modId xmlns:p14="http://schemas.microsoft.com/office/powerpoint/2010/main" val="2025614414"/>
              </p:ext>
            </p:extLst>
          </p:nvPr>
        </p:nvGraphicFramePr>
        <p:xfrm>
          <a:off x="1486" y="858580"/>
          <a:ext cx="1214" cy="1214"/>
        </p:xfrm>
        <a:graphic>
          <a:graphicData uri="http://schemas.openxmlformats.org/presentationml/2006/ole">
            <mc:AlternateContent xmlns:mc="http://schemas.openxmlformats.org/markup-compatibility/2006">
              <mc:Choice xmlns:v="urn:schemas-microsoft-com:vml" Requires="v">
                <p:oleObj name="think-cell Slide" r:id="rId6" imgW="526" imgH="526" progId="TCLayout.ActiveDocument.1">
                  <p:embed/>
                </p:oleObj>
              </mc:Choice>
              <mc:Fallback>
                <p:oleObj name="think-cell Slide" r:id="rId6" imgW="526" imgH="526" progId="TCLayout.ActiveDocument.1">
                  <p:embed/>
                  <p:pic>
                    <p:nvPicPr>
                      <p:cNvPr id="18" name="Object 17" hidden="1">
                        <a:extLst>
                          <a:ext uri="{FF2B5EF4-FFF2-40B4-BE49-F238E27FC236}">
                            <a16:creationId xmlns:a16="http://schemas.microsoft.com/office/drawing/2014/main" id="{D3852954-53CB-437D-9ABC-B8037C0C65F8}"/>
                          </a:ext>
                        </a:extLst>
                      </p:cNvPr>
                      <p:cNvPicPr/>
                      <p:nvPr/>
                    </p:nvPicPr>
                    <p:blipFill>
                      <a:blip r:embed="rId7"/>
                      <a:stretch>
                        <a:fillRect/>
                      </a:stretch>
                    </p:blipFill>
                    <p:spPr>
                      <a:xfrm>
                        <a:off x="1486" y="858580"/>
                        <a:ext cx="1214" cy="1214"/>
                      </a:xfrm>
                      <a:prstGeom prst="rect">
                        <a:avLst/>
                      </a:prstGeom>
                    </p:spPr>
                  </p:pic>
                </p:oleObj>
              </mc:Fallback>
            </mc:AlternateContent>
          </a:graphicData>
        </a:graphic>
      </p:graphicFrame>
      <p:sp>
        <p:nvSpPr>
          <p:cNvPr id="22" name="Rectangle 21" hidden="1">
            <a:extLst>
              <a:ext uri="{FF2B5EF4-FFF2-40B4-BE49-F238E27FC236}">
                <a16:creationId xmlns:a16="http://schemas.microsoft.com/office/drawing/2014/main" id="{155BE234-10F7-4CE6-96BD-6AE8DFCE085D}"/>
              </a:ext>
            </a:extLst>
          </p:cNvPr>
          <p:cNvSpPr/>
          <p:nvPr>
            <p:custDataLst>
              <p:tags r:id="rId2"/>
            </p:custDataLst>
          </p:nvPr>
        </p:nvSpPr>
        <p:spPr>
          <a:xfrm>
            <a:off x="271" y="857365"/>
            <a:ext cx="121475" cy="121475"/>
          </a:xfrm>
          <a:prstGeom prst="rect">
            <a:avLst/>
          </a:prstGeom>
          <a:solidFill>
            <a:schemeClr val="accent1"/>
          </a:solidFill>
          <a:ln w="9525">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000" b="0" i="0" u="none" strike="noStrike" kern="1200" cap="none" spc="0" normalizeH="0" baseline="0" noProof="0" err="1">
              <a:ln>
                <a:noFill/>
              </a:ln>
              <a:solidFill>
                <a:srgbClr val="000000"/>
              </a:solidFill>
              <a:effectLst/>
              <a:uLnTx/>
              <a:uFillTx/>
              <a:latin typeface="Arial"/>
              <a:ea typeface="+mn-ea"/>
              <a:cs typeface="Arial" panose="020B0604020202020204" pitchFamily="34" charset="0"/>
              <a:sym typeface="+mn-lt"/>
            </a:endParaRPr>
          </a:p>
        </p:txBody>
      </p:sp>
      <p:sp>
        <p:nvSpPr>
          <p:cNvPr id="27" name="2. Slide Title">
            <a:extLst>
              <a:ext uri="{FF2B5EF4-FFF2-40B4-BE49-F238E27FC236}">
                <a16:creationId xmlns:a16="http://schemas.microsoft.com/office/drawing/2014/main" id="{DB3FF784-AD93-4005-BFCD-09C0D4CFADF8}"/>
              </a:ext>
            </a:extLst>
          </p:cNvPr>
          <p:cNvSpPr>
            <a:spLocks noGrp="1"/>
          </p:cNvSpPr>
          <p:nvPr>
            <p:ph type="title"/>
            <p:custDataLst>
              <p:tags r:id="rId3"/>
            </p:custDataLst>
          </p:nvPr>
        </p:nvSpPr>
        <p:spPr>
          <a:xfrm>
            <a:off x="355548" y="173736"/>
            <a:ext cx="8311896" cy="338554"/>
          </a:xfrm>
          <a:noFill/>
          <a:ln/>
          <a:extLst>
            <a:ext uri="{909E8E84-426E-40DD-AFC4-6F175D3DCCD1}">
              <a14:hiddenFill xmlns:a14="http://schemas.microsoft.com/office/drawing/2010/main">
                <a:solidFill>
                  <a:srgbClr val="FFFFFF"/>
                </a:solidFill>
              </a14:hiddenFill>
            </a:ext>
          </a:extLst>
        </p:spPr>
        <p:txBody>
          <a:bodyPr vert="horz" wrap="square" anchor="t" anchorCtr="0">
            <a:spAutoFit/>
          </a:bodyPr>
          <a:lstStyle/>
          <a:p>
            <a:r>
              <a:rPr lang="en-CA" dirty="0"/>
              <a:t>Wastewater Surveillance: Overview Part 1</a:t>
            </a:r>
          </a:p>
        </p:txBody>
      </p:sp>
      <p:cxnSp>
        <p:nvCxnSpPr>
          <p:cNvPr id="5" name="Do not remove">
            <a:extLst>
              <a:ext uri="{FF2B5EF4-FFF2-40B4-BE49-F238E27FC236}">
                <a16:creationId xmlns:a16="http://schemas.microsoft.com/office/drawing/2014/main" id="{74411D5F-C3E8-45E8-9B26-29FB4505F0A1}"/>
              </a:ext>
            </a:extLst>
          </p:cNvPr>
          <p:cNvCxnSpPr/>
          <p:nvPr/>
        </p:nvCxnSpPr>
        <p:spPr>
          <a:xfrm>
            <a:off x="749756" y="-1432699"/>
            <a:ext cx="1089465" cy="0"/>
          </a:xfrm>
          <a:prstGeom prst="line">
            <a:avLst/>
          </a:prstGeom>
          <a:ln w="0" cap="flat" cmpd="sng" algn="ctr">
            <a:solidFill>
              <a:srgbClr val="FBFFFF"/>
            </a:solidFill>
            <a:prstDash val="solid"/>
            <a:miter lim="800000"/>
            <a:headEnd type="none" w="med" len="med"/>
            <a:tailEnd type="none" w="med" len="med"/>
          </a:ln>
          <a:effectLst/>
          <a:extLst>
            <a:ext uri="{AF507438-7753-43E0-B8FC-AC1667EBCBE1}">
              <a14:hiddenEffects xmlns:a14="http://schemas.microsoft.com/office/drawing/2010/main">
                <a:effectLst>
                  <a:outerShdw blurRad="63500" rotWithShape="0">
                    <a:scrgbClr r="0" g="0" b="0"/>
                  </a:outerShdw>
                </a:effectLst>
              </a14:hiddenEffects>
            </a:ext>
          </a:extLst>
        </p:spPr>
        <p:style>
          <a:lnRef idx="1">
            <a:schemeClr val="accent1"/>
          </a:lnRef>
          <a:fillRef idx="0">
            <a:schemeClr val="accent1"/>
          </a:fillRef>
          <a:effectRef idx="0">
            <a:schemeClr val="accent1"/>
          </a:effectRef>
          <a:fontRef idx="minor">
            <a:schemeClr val="tx1"/>
          </a:fontRef>
        </p:style>
      </p:cxnSp>
      <p:sp>
        <p:nvSpPr>
          <p:cNvPr id="43" name="TextBox 42">
            <a:extLst>
              <a:ext uri="{FF2B5EF4-FFF2-40B4-BE49-F238E27FC236}">
                <a16:creationId xmlns:a16="http://schemas.microsoft.com/office/drawing/2014/main" id="{FE302193-CD1D-4471-8F48-B966389B8A6E}"/>
              </a:ext>
            </a:extLst>
          </p:cNvPr>
          <p:cNvSpPr txBox="1"/>
          <p:nvPr/>
        </p:nvSpPr>
        <p:spPr>
          <a:xfrm>
            <a:off x="416052" y="6466411"/>
            <a:ext cx="8245870" cy="161583"/>
          </a:xfrm>
          <a:prstGeom prst="rect">
            <a:avLst/>
          </a:prstGeom>
        </p:spPr>
        <p:txBody>
          <a:bodyPr vert="horz" wrap="square" lIns="0" tIns="0" rIns="0" bIns="0" rtlCol="0">
            <a:spAutoFit/>
          </a:bodyPr>
          <a:lstStyle>
            <a:lvl1pPr lvl="0" indent="0" defTabSz="685783">
              <a:lnSpc>
                <a:spcPct val="100000"/>
              </a:lnSpc>
              <a:spcBef>
                <a:spcPts val="300"/>
              </a:spcBef>
              <a:spcAft>
                <a:spcPts val="300"/>
              </a:spcAft>
              <a:buFont typeface="Segoe UI" panose="020B0502040204020203" pitchFamily="34" charset="0"/>
              <a:buChar char="​"/>
              <a:defRPr lang="en-US" sz="1400" dirty="0">
                <a:cs typeface="Arial" panose="020B0604020202020204" pitchFamily="34" charset="0"/>
              </a:defRPr>
            </a:lvl1pPr>
            <a:lvl2pPr marL="228600" lvl="1" indent="-225425" defTabSz="685783">
              <a:lnSpc>
                <a:spcPct val="100000"/>
              </a:lnSpc>
              <a:spcBef>
                <a:spcPts val="0"/>
              </a:spcBef>
              <a:spcAft>
                <a:spcPts val="300"/>
              </a:spcAft>
              <a:buClr>
                <a:srgbClr val="000000"/>
              </a:buClr>
              <a:buSzPct val="110000"/>
              <a:buFont typeface="Wingdings" panose="05000000000000000000" pitchFamily="2" charset="2"/>
              <a:buChar char=""/>
              <a:defRPr lang="en-US" sz="1400" dirty="0">
                <a:cs typeface="Arial" panose="020B0604020202020204" pitchFamily="34" charset="0"/>
              </a:defRPr>
            </a:lvl2pPr>
            <a:lvl3pPr marL="442913" lvl="2" indent="-214313" defTabSz="685783">
              <a:lnSpc>
                <a:spcPct val="100000"/>
              </a:lnSpc>
              <a:spcBef>
                <a:spcPts val="0"/>
              </a:spcBef>
              <a:spcAft>
                <a:spcPts val="300"/>
              </a:spcAft>
              <a:buClr>
                <a:srgbClr val="000000"/>
              </a:buClr>
              <a:buSzPct val="110000"/>
              <a:buFont typeface="Arial" panose="020B0604020202020204" pitchFamily="34" charset="0"/>
              <a:buChar char="‒"/>
              <a:defRPr lang="en-US" sz="1400" dirty="0">
                <a:cs typeface="Arial" panose="020B0604020202020204" pitchFamily="34" charset="0"/>
              </a:defRPr>
            </a:lvl3pPr>
            <a:lvl4pPr marL="598488" lvl="3" indent="-152400" defTabSz="685783">
              <a:lnSpc>
                <a:spcPct val="100000"/>
              </a:lnSpc>
              <a:spcBef>
                <a:spcPts val="0"/>
              </a:spcBef>
              <a:spcAft>
                <a:spcPts val="225"/>
              </a:spcAft>
              <a:buClr>
                <a:srgbClr val="000000"/>
              </a:buClr>
              <a:buSzPct val="100000"/>
              <a:buFont typeface="Arial" panose="020B0604020202020204" pitchFamily="34" charset="0"/>
              <a:buChar char="•"/>
              <a:defRPr lang="en-US" sz="1400" dirty="0">
                <a:cs typeface="Arial" panose="020B0604020202020204" pitchFamily="34" charset="0"/>
              </a:defRPr>
            </a:lvl4pPr>
            <a:lvl5pPr marL="817563" lvl="4" indent="-147638" defTabSz="685783">
              <a:lnSpc>
                <a:spcPct val="100000"/>
              </a:lnSpc>
              <a:spcBef>
                <a:spcPts val="0"/>
              </a:spcBef>
              <a:spcAft>
                <a:spcPts val="225"/>
              </a:spcAft>
              <a:buClr>
                <a:srgbClr val="000000"/>
              </a:buClr>
              <a:buSzPct val="100000"/>
              <a:buFont typeface="Arial" panose="020B0604020202020204" pitchFamily="34" charset="0"/>
              <a:buChar char="̶"/>
              <a:defRPr lang="en-US" sz="1400" dirty="0">
                <a:cs typeface="Arial" panose="020B0604020202020204" pitchFamily="34" charset="0"/>
              </a:defRPr>
            </a:lvl5pPr>
            <a:lvl6pPr marL="859536" indent="-128585" defTabSz="685783">
              <a:lnSpc>
                <a:spcPct val="100000"/>
              </a:lnSpc>
              <a:spcBef>
                <a:spcPts val="0"/>
              </a:spcBef>
              <a:spcAft>
                <a:spcPts val="225"/>
              </a:spcAft>
              <a:buSzPct val="100000"/>
              <a:buFont typeface="Arial" panose="020B0604020202020204" pitchFamily="34" charset="0"/>
              <a:buChar char="▫"/>
              <a:defRPr lang="en-US" sz="1400" dirty="0">
                <a:cs typeface="Arial" panose="020B0604020202020204" pitchFamily="34" charset="0"/>
              </a:defRPr>
            </a:lvl6pPr>
            <a:lvl7pPr marL="859536" indent="-128585" defTabSz="685783">
              <a:lnSpc>
                <a:spcPct val="100000"/>
              </a:lnSpc>
              <a:spcBef>
                <a:spcPts val="0"/>
              </a:spcBef>
              <a:spcAft>
                <a:spcPts val="225"/>
              </a:spcAft>
              <a:buSzPct val="100000"/>
              <a:buFont typeface="Arial" panose="020B0604020202020204" pitchFamily="34" charset="0"/>
              <a:buChar char="▫"/>
              <a:defRPr lang="en-US" sz="1400" dirty="0">
                <a:cs typeface="Arial" panose="020B0604020202020204" pitchFamily="34" charset="0"/>
              </a:defRPr>
            </a:lvl7pPr>
            <a:lvl8pPr marL="859536" indent="-128585" defTabSz="685783">
              <a:lnSpc>
                <a:spcPct val="100000"/>
              </a:lnSpc>
              <a:spcBef>
                <a:spcPts val="0"/>
              </a:spcBef>
              <a:spcAft>
                <a:spcPts val="225"/>
              </a:spcAft>
              <a:buSzPct val="100000"/>
              <a:buFont typeface="Arial" panose="020B0604020202020204" pitchFamily="34" charset="0"/>
              <a:buChar char="▫"/>
              <a:defRPr lang="en-US" sz="1400" dirty="0">
                <a:cs typeface="Arial" panose="020B0604020202020204" pitchFamily="34" charset="0"/>
              </a:defRPr>
            </a:lvl8pPr>
            <a:lvl9pPr marL="859536" indent="-128585" defTabSz="685783">
              <a:lnSpc>
                <a:spcPct val="100000"/>
              </a:lnSpc>
              <a:spcBef>
                <a:spcPts val="0"/>
              </a:spcBef>
              <a:spcAft>
                <a:spcPts val="225"/>
              </a:spcAft>
              <a:buSzPct val="100000"/>
              <a:buFont typeface="Arial" panose="020B0604020202020204" pitchFamily="34" charset="0"/>
              <a:buChar char="▫"/>
              <a:defRPr lang="en-US" sz="1400" dirty="0">
                <a:cs typeface="Arial" panose="020B0604020202020204" pitchFamily="34" charset="0"/>
              </a:defRPr>
            </a:lvl9pPr>
          </a:lstStyle>
          <a:p>
            <a:r>
              <a:rPr lang="en-US" sz="1050" b="1" dirty="0"/>
              <a:t>Source: </a:t>
            </a:r>
            <a:r>
              <a:rPr lang="en-US" sz="1050" dirty="0"/>
              <a:t>CDC (https://www.cdc.gov/healthywater/surveillance/wastewater-surveillance/public-health-interpretation.html)</a:t>
            </a:r>
          </a:p>
        </p:txBody>
      </p:sp>
      <p:sp>
        <p:nvSpPr>
          <p:cNvPr id="19" name="TextBox 18">
            <a:extLst>
              <a:ext uri="{FF2B5EF4-FFF2-40B4-BE49-F238E27FC236}">
                <a16:creationId xmlns:a16="http://schemas.microsoft.com/office/drawing/2014/main" id="{EAA2FB50-B931-4C7B-8A09-4BE4A62B5796}"/>
              </a:ext>
            </a:extLst>
          </p:cNvPr>
          <p:cNvSpPr txBox="1"/>
          <p:nvPr/>
        </p:nvSpPr>
        <p:spPr>
          <a:xfrm>
            <a:off x="305308" y="533674"/>
            <a:ext cx="8718112" cy="4431983"/>
          </a:xfrm>
          <a:prstGeom prst="rect">
            <a:avLst/>
          </a:prstGeom>
          <a:noFill/>
          <a:ln w="6350">
            <a:noFill/>
            <a:miter lim="800000"/>
          </a:ln>
        </p:spPr>
        <p:txBody>
          <a:bodyPr wrap="square">
            <a:spAutoFit/>
          </a:bodyPr>
          <a:lstStyle/>
          <a:p>
            <a:r>
              <a:rPr lang="en-US" sz="1400" b="1" dirty="0">
                <a:solidFill>
                  <a:schemeClr val="tx2"/>
                </a:solidFill>
                <a:latin typeface="+mj-lt"/>
              </a:rPr>
              <a:t>What is wastewater surveillance? </a:t>
            </a:r>
          </a:p>
          <a:p>
            <a:r>
              <a:rPr lang="en-US" sz="1400" dirty="0">
                <a:latin typeface="+mj-lt"/>
              </a:rPr>
              <a:t>Wastewater surveillance is one method used to monitor the amount of SARS-CoV-2 in an area. In Massachusetts, the Department of Public Health collects SARS-CoV-2 data from more than 20 Wastewater Treatment Plants (WWTPs). </a:t>
            </a:r>
          </a:p>
          <a:p>
            <a:endParaRPr lang="en-US" sz="1400" dirty="0">
              <a:latin typeface="+mj-lt"/>
            </a:endParaRPr>
          </a:p>
          <a:p>
            <a:r>
              <a:rPr lang="en-US" sz="1400" b="1" dirty="0">
                <a:solidFill>
                  <a:schemeClr val="tx2"/>
                </a:solidFill>
                <a:latin typeface="+mj-lt"/>
              </a:rPr>
              <a:t>How does wastewater surveillance work? </a:t>
            </a:r>
          </a:p>
          <a:p>
            <a:r>
              <a:rPr lang="en-US" sz="1400" dirty="0">
                <a:latin typeface="+mj-lt"/>
              </a:rPr>
              <a:t>When a person has COVID-19, the SARS-CoV-2 virus is shed in their stool. A community’s collective wastewater flows to a wastewater treatment plant, where samples are taken and sent to a laboratory for SARS-CoV-2 testing. </a:t>
            </a:r>
          </a:p>
          <a:p>
            <a:endParaRPr lang="en-US" sz="1400" b="1" dirty="0">
              <a:latin typeface="+mj-lt"/>
            </a:endParaRPr>
          </a:p>
          <a:p>
            <a:r>
              <a:rPr lang="en-US" sz="1400" b="1" dirty="0">
                <a:solidFill>
                  <a:schemeClr val="tx2"/>
                </a:solidFill>
                <a:latin typeface="+mj-lt"/>
              </a:rPr>
              <a:t>What does wastewater surveillance data show? </a:t>
            </a:r>
          </a:p>
          <a:p>
            <a:r>
              <a:rPr lang="en-US" sz="1400" dirty="0">
                <a:solidFill>
                  <a:srgbClr val="000000"/>
                </a:solidFill>
                <a:latin typeface="+mj-lt"/>
              </a:rPr>
              <a:t>Wastewater data can also help us track trends in the number of people that have COVID-19 in a community. The amount of virus that a person has in their stool and the length of time that they have virus in their stool varies. Because of this, t</a:t>
            </a:r>
            <a:r>
              <a:rPr lang="en-US" sz="1400" b="0" i="0" dirty="0">
                <a:solidFill>
                  <a:srgbClr val="000000"/>
                </a:solidFill>
                <a:effectLst/>
                <a:latin typeface="+mj-lt"/>
              </a:rPr>
              <a:t>he amount of virus measured in wastewater does not tell us total number of cases in the area and does not tell us the amount of increase or decrease in cases in communities. However, if the amount of virus in wastewater increases or decreases over several time points, that information shows that cases are either increasing or decreasing in the community. Importantly, wastewater data can provide an early warning about increasing cases since virus will show up in wastewater several days, maybe even a week, before positive test numbers start to increase.</a:t>
            </a:r>
            <a:endParaRPr lang="en-US" sz="1600" dirty="0">
              <a:latin typeface="+mj-lt"/>
            </a:endParaRPr>
          </a:p>
          <a:p>
            <a:endParaRPr lang="en-US" sz="1400" dirty="0">
              <a:latin typeface="+mj-lt"/>
            </a:endParaRPr>
          </a:p>
        </p:txBody>
      </p:sp>
      <p:sp>
        <p:nvSpPr>
          <p:cNvPr id="3" name="Rectangle 2">
            <a:extLst>
              <a:ext uri="{FF2B5EF4-FFF2-40B4-BE49-F238E27FC236}">
                <a16:creationId xmlns:a16="http://schemas.microsoft.com/office/drawing/2014/main" id="{D6312246-8082-4254-5C24-F56AC4AB793D}"/>
              </a:ext>
            </a:extLst>
          </p:cNvPr>
          <p:cNvSpPr/>
          <p:nvPr/>
        </p:nvSpPr>
        <p:spPr>
          <a:xfrm>
            <a:off x="355548" y="6627994"/>
            <a:ext cx="2046008" cy="230006"/>
          </a:xfrm>
          <a:prstGeom prst="rect">
            <a:avLst/>
          </a:prstGeom>
          <a:solidFill>
            <a:schemeClr val="bg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ts val="300"/>
              </a:spcBef>
              <a:spcAft>
                <a:spcPts val="300"/>
              </a:spcAft>
            </a:pPr>
            <a:endParaRPr lang="en-US" sz="1600" dirty="0" err="1">
              <a:solidFill>
                <a:schemeClr val="tx1"/>
              </a:solidFill>
            </a:endParaRPr>
          </a:p>
        </p:txBody>
      </p:sp>
    </p:spTree>
    <p:extLst>
      <p:ext uri="{BB962C8B-B14F-4D97-AF65-F5344CB8AC3E}">
        <p14:creationId xmlns:p14="http://schemas.microsoft.com/office/powerpoint/2010/main" val="328122800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8" name="Object 17" hidden="1">
            <a:extLst>
              <a:ext uri="{FF2B5EF4-FFF2-40B4-BE49-F238E27FC236}">
                <a16:creationId xmlns:a16="http://schemas.microsoft.com/office/drawing/2014/main" id="{D3852954-53CB-437D-9ABC-B8037C0C65F8}"/>
              </a:ext>
            </a:extLst>
          </p:cNvPr>
          <p:cNvGraphicFramePr>
            <a:graphicFrameLocks noChangeAspect="1"/>
          </p:cNvGraphicFramePr>
          <p:nvPr>
            <p:custDataLst>
              <p:tags r:id="rId1"/>
            </p:custDataLst>
          </p:nvPr>
        </p:nvGraphicFramePr>
        <p:xfrm>
          <a:off x="1486" y="858580"/>
          <a:ext cx="1214" cy="1214"/>
        </p:xfrm>
        <a:graphic>
          <a:graphicData uri="http://schemas.openxmlformats.org/presentationml/2006/ole">
            <mc:AlternateContent xmlns:mc="http://schemas.openxmlformats.org/markup-compatibility/2006">
              <mc:Choice xmlns:v="urn:schemas-microsoft-com:vml" Requires="v">
                <p:oleObj name="think-cell Slide" r:id="rId6" imgW="526" imgH="526" progId="TCLayout.ActiveDocument.1">
                  <p:embed/>
                </p:oleObj>
              </mc:Choice>
              <mc:Fallback>
                <p:oleObj name="think-cell Slide" r:id="rId6" imgW="526" imgH="526" progId="TCLayout.ActiveDocument.1">
                  <p:embed/>
                  <p:pic>
                    <p:nvPicPr>
                      <p:cNvPr id="18" name="Object 17" hidden="1">
                        <a:extLst>
                          <a:ext uri="{FF2B5EF4-FFF2-40B4-BE49-F238E27FC236}">
                            <a16:creationId xmlns:a16="http://schemas.microsoft.com/office/drawing/2014/main" id="{D3852954-53CB-437D-9ABC-B8037C0C65F8}"/>
                          </a:ext>
                        </a:extLst>
                      </p:cNvPr>
                      <p:cNvPicPr/>
                      <p:nvPr/>
                    </p:nvPicPr>
                    <p:blipFill>
                      <a:blip r:embed="rId7"/>
                      <a:stretch>
                        <a:fillRect/>
                      </a:stretch>
                    </p:blipFill>
                    <p:spPr>
                      <a:xfrm>
                        <a:off x="1486" y="858580"/>
                        <a:ext cx="1214" cy="1214"/>
                      </a:xfrm>
                      <a:prstGeom prst="rect">
                        <a:avLst/>
                      </a:prstGeom>
                    </p:spPr>
                  </p:pic>
                </p:oleObj>
              </mc:Fallback>
            </mc:AlternateContent>
          </a:graphicData>
        </a:graphic>
      </p:graphicFrame>
      <p:sp>
        <p:nvSpPr>
          <p:cNvPr id="22" name="Rectangle 21" hidden="1">
            <a:extLst>
              <a:ext uri="{FF2B5EF4-FFF2-40B4-BE49-F238E27FC236}">
                <a16:creationId xmlns:a16="http://schemas.microsoft.com/office/drawing/2014/main" id="{155BE234-10F7-4CE6-96BD-6AE8DFCE085D}"/>
              </a:ext>
            </a:extLst>
          </p:cNvPr>
          <p:cNvSpPr/>
          <p:nvPr>
            <p:custDataLst>
              <p:tags r:id="rId2"/>
            </p:custDataLst>
          </p:nvPr>
        </p:nvSpPr>
        <p:spPr>
          <a:xfrm>
            <a:off x="271" y="857365"/>
            <a:ext cx="121475" cy="121475"/>
          </a:xfrm>
          <a:prstGeom prst="rect">
            <a:avLst/>
          </a:prstGeom>
          <a:solidFill>
            <a:schemeClr val="accent1"/>
          </a:solidFill>
          <a:ln w="9525">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000" b="0" i="0" u="none" strike="noStrike" kern="1200" cap="none" spc="0" normalizeH="0" baseline="0" noProof="0" err="1">
              <a:ln>
                <a:noFill/>
              </a:ln>
              <a:solidFill>
                <a:srgbClr val="000000"/>
              </a:solidFill>
              <a:effectLst/>
              <a:uLnTx/>
              <a:uFillTx/>
              <a:latin typeface="Arial"/>
              <a:ea typeface="+mn-ea"/>
              <a:cs typeface="Arial" panose="020B0604020202020204" pitchFamily="34" charset="0"/>
              <a:sym typeface="+mn-lt"/>
            </a:endParaRPr>
          </a:p>
        </p:txBody>
      </p:sp>
      <p:sp>
        <p:nvSpPr>
          <p:cNvPr id="27" name="2. Slide Title">
            <a:extLst>
              <a:ext uri="{FF2B5EF4-FFF2-40B4-BE49-F238E27FC236}">
                <a16:creationId xmlns:a16="http://schemas.microsoft.com/office/drawing/2014/main" id="{DB3FF784-AD93-4005-BFCD-09C0D4CFADF8}"/>
              </a:ext>
            </a:extLst>
          </p:cNvPr>
          <p:cNvSpPr>
            <a:spLocks noGrp="1"/>
          </p:cNvSpPr>
          <p:nvPr>
            <p:ph type="title"/>
            <p:custDataLst>
              <p:tags r:id="rId3"/>
            </p:custDataLst>
          </p:nvPr>
        </p:nvSpPr>
        <p:spPr>
          <a:xfrm>
            <a:off x="416052" y="173736"/>
            <a:ext cx="8311896" cy="338554"/>
          </a:xfrm>
          <a:noFill/>
          <a:ln/>
          <a:extLst>
            <a:ext uri="{909E8E84-426E-40DD-AFC4-6F175D3DCCD1}">
              <a14:hiddenFill xmlns:a14="http://schemas.microsoft.com/office/drawing/2010/main">
                <a:solidFill>
                  <a:srgbClr val="FFFFFF"/>
                </a:solidFill>
              </a14:hiddenFill>
            </a:ext>
          </a:extLst>
        </p:spPr>
        <p:txBody>
          <a:bodyPr vert="horz" wrap="square" anchor="t" anchorCtr="0">
            <a:spAutoFit/>
          </a:bodyPr>
          <a:lstStyle/>
          <a:p>
            <a:r>
              <a:rPr lang="en-CA" dirty="0"/>
              <a:t>Wastewater Surveillance: Overview Part 2</a:t>
            </a:r>
          </a:p>
        </p:txBody>
      </p:sp>
      <p:cxnSp>
        <p:nvCxnSpPr>
          <p:cNvPr id="5" name="Do not remove">
            <a:extLst>
              <a:ext uri="{FF2B5EF4-FFF2-40B4-BE49-F238E27FC236}">
                <a16:creationId xmlns:a16="http://schemas.microsoft.com/office/drawing/2014/main" id="{74411D5F-C3E8-45E8-9B26-29FB4505F0A1}"/>
              </a:ext>
            </a:extLst>
          </p:cNvPr>
          <p:cNvCxnSpPr/>
          <p:nvPr/>
        </p:nvCxnSpPr>
        <p:spPr>
          <a:xfrm>
            <a:off x="749756" y="-1432699"/>
            <a:ext cx="1089465" cy="0"/>
          </a:xfrm>
          <a:prstGeom prst="line">
            <a:avLst/>
          </a:prstGeom>
          <a:ln w="0" cap="flat" cmpd="sng" algn="ctr">
            <a:solidFill>
              <a:srgbClr val="FBFFFF"/>
            </a:solidFill>
            <a:prstDash val="solid"/>
            <a:miter lim="800000"/>
            <a:headEnd type="none" w="med" len="med"/>
            <a:tailEnd type="none" w="med" len="med"/>
          </a:ln>
          <a:effectLst/>
          <a:extLst>
            <a:ext uri="{AF507438-7753-43E0-B8FC-AC1667EBCBE1}">
              <a14:hiddenEffects xmlns:a14="http://schemas.microsoft.com/office/drawing/2010/main">
                <a:effectLst>
                  <a:outerShdw blurRad="63500" rotWithShape="0">
                    <a:scrgbClr r="0" g="0" b="0"/>
                  </a:outerShdw>
                </a:effectLst>
              </a14:hiddenEffects>
            </a:ext>
          </a:extLst>
        </p:spPr>
        <p:style>
          <a:lnRef idx="1">
            <a:schemeClr val="accent1"/>
          </a:lnRef>
          <a:fillRef idx="0">
            <a:schemeClr val="accent1"/>
          </a:fillRef>
          <a:effectRef idx="0">
            <a:schemeClr val="accent1"/>
          </a:effectRef>
          <a:fontRef idx="minor">
            <a:schemeClr val="tx1"/>
          </a:fontRef>
        </p:style>
      </p:cxnSp>
      <p:sp>
        <p:nvSpPr>
          <p:cNvPr id="19" name="TextBox 18">
            <a:extLst>
              <a:ext uri="{FF2B5EF4-FFF2-40B4-BE49-F238E27FC236}">
                <a16:creationId xmlns:a16="http://schemas.microsoft.com/office/drawing/2014/main" id="{EAA2FB50-B931-4C7B-8A09-4BE4A62B5796}"/>
              </a:ext>
            </a:extLst>
          </p:cNvPr>
          <p:cNvSpPr txBox="1"/>
          <p:nvPr/>
        </p:nvSpPr>
        <p:spPr>
          <a:xfrm>
            <a:off x="305308" y="533674"/>
            <a:ext cx="8718112" cy="523220"/>
          </a:xfrm>
          <a:prstGeom prst="rect">
            <a:avLst/>
          </a:prstGeom>
          <a:noFill/>
          <a:ln w="6350">
            <a:noFill/>
            <a:miter lim="800000"/>
          </a:ln>
        </p:spPr>
        <p:txBody>
          <a:bodyPr wrap="square">
            <a:spAutoFit/>
          </a:bodyPr>
          <a:lstStyle/>
          <a:p>
            <a:r>
              <a:rPr lang="en-US" sz="1400" b="1" dirty="0">
                <a:solidFill>
                  <a:schemeClr val="tx2"/>
                </a:solidFill>
                <a:latin typeface="+mj-lt"/>
              </a:rPr>
              <a:t>Which treatment plants participate in wastewater surveillance? </a:t>
            </a:r>
          </a:p>
          <a:p>
            <a:r>
              <a:rPr lang="en-US" sz="1400" dirty="0">
                <a:latin typeface="+mj-lt"/>
              </a:rPr>
              <a:t>Samples are generally taken 2 or more times each week at the following wastewater treatment plants: </a:t>
            </a:r>
          </a:p>
        </p:txBody>
      </p:sp>
      <p:graphicFrame>
        <p:nvGraphicFramePr>
          <p:cNvPr id="9" name="Table 8">
            <a:extLst>
              <a:ext uri="{FF2B5EF4-FFF2-40B4-BE49-F238E27FC236}">
                <a16:creationId xmlns:a16="http://schemas.microsoft.com/office/drawing/2014/main" id="{98082A20-A470-A39C-FF88-E914097BB6A1}"/>
              </a:ext>
            </a:extLst>
          </p:cNvPr>
          <p:cNvGraphicFramePr>
            <a:graphicFrameLocks noGrp="1"/>
          </p:cNvGraphicFramePr>
          <p:nvPr>
            <p:extLst>
              <p:ext uri="{D42A27DB-BD31-4B8C-83A1-F6EECF244321}">
                <p14:modId xmlns:p14="http://schemas.microsoft.com/office/powerpoint/2010/main" val="2809786763"/>
              </p:ext>
            </p:extLst>
          </p:nvPr>
        </p:nvGraphicFramePr>
        <p:xfrm>
          <a:off x="416053" y="1147156"/>
          <a:ext cx="3869876" cy="4434840"/>
        </p:xfrm>
        <a:graphic>
          <a:graphicData uri="http://schemas.openxmlformats.org/drawingml/2006/table">
            <a:tbl>
              <a:tblPr firstRow="1">
                <a:tableStyleId>{9DCAF9ED-07DC-4A11-8D7F-57B35C25682E}</a:tableStyleId>
              </a:tblPr>
              <a:tblGrid>
                <a:gridCol w="2402561">
                  <a:extLst>
                    <a:ext uri="{9D8B030D-6E8A-4147-A177-3AD203B41FA5}">
                      <a16:colId xmlns:a16="http://schemas.microsoft.com/office/drawing/2014/main" val="1630722757"/>
                    </a:ext>
                  </a:extLst>
                </a:gridCol>
                <a:gridCol w="1467315">
                  <a:extLst>
                    <a:ext uri="{9D8B030D-6E8A-4147-A177-3AD203B41FA5}">
                      <a16:colId xmlns:a16="http://schemas.microsoft.com/office/drawing/2014/main" val="3622203669"/>
                    </a:ext>
                  </a:extLst>
                </a:gridCol>
              </a:tblGrid>
              <a:tr h="140304">
                <a:tc>
                  <a:txBody>
                    <a:bodyPr/>
                    <a:lstStyle/>
                    <a:p>
                      <a:pPr algn="ctr"/>
                      <a:r>
                        <a:rPr lang="en-US" sz="1050" b="0" dirty="0">
                          <a:solidFill>
                            <a:schemeClr val="tx2"/>
                          </a:solidFill>
                        </a:rPr>
                        <a:t>Treatment Plant</a:t>
                      </a:r>
                    </a:p>
                  </a:txBody>
                  <a:tcPr anchor="ctr">
                    <a:lnL w="12700" cap="flat" cmpd="sng" algn="ctr">
                      <a:solidFill>
                        <a:schemeClr val="bg1">
                          <a:lumMod val="75000"/>
                        </a:schemeClr>
                      </a:solidFill>
                      <a:prstDash val="solid"/>
                      <a:round/>
                      <a:headEnd type="none" w="med" len="med"/>
                      <a:tailEnd type="none" w="med" len="med"/>
                    </a:lnL>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lumMod val="95000"/>
                      </a:schemeClr>
                    </a:solidFill>
                  </a:tcPr>
                </a:tc>
                <a:tc>
                  <a:txBody>
                    <a:bodyPr/>
                    <a:lstStyle/>
                    <a:p>
                      <a:pPr algn="ctr"/>
                      <a:r>
                        <a:rPr lang="en-US" sz="1050" b="0" dirty="0">
                          <a:solidFill>
                            <a:schemeClr val="tx2"/>
                          </a:solidFill>
                        </a:rPr>
                        <a:t>Geographic Coverage</a:t>
                      </a:r>
                    </a:p>
                  </a:txBody>
                  <a:tcPr anchor="ctr">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1818428721"/>
                  </a:ext>
                </a:extLst>
              </a:tr>
              <a:tr h="126274">
                <a:tc>
                  <a:txBody>
                    <a:bodyPr/>
                    <a:lstStyle/>
                    <a:p>
                      <a:r>
                        <a:rPr lang="en-US" sz="1050" dirty="0"/>
                        <a:t>Amherst Public Works</a:t>
                      </a:r>
                    </a:p>
                  </a:txBody>
                  <a:tcPr>
                    <a:lnL w="12700" cap="flat" cmpd="sng" algn="ctr">
                      <a:solidFill>
                        <a:schemeClr val="bg1">
                          <a:lumMod val="75000"/>
                        </a:schemeClr>
                      </a:solidFill>
                      <a:prstDash val="solid"/>
                      <a:round/>
                      <a:headEnd type="none" w="med" len="med"/>
                      <a:tailEnd type="none" w="med" len="med"/>
                    </a:lnL>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r>
                        <a:rPr lang="en-US" sz="1050" dirty="0"/>
                        <a:t>Amherst</a:t>
                      </a:r>
                    </a:p>
                  </a:txBody>
                  <a:tcPr>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extLst>
                  <a:ext uri="{0D108BD9-81ED-4DB2-BD59-A6C34878D82A}">
                    <a16:rowId xmlns:a16="http://schemas.microsoft.com/office/drawing/2014/main" val="1039725627"/>
                  </a:ext>
                </a:extLst>
              </a:tr>
              <a:tr h="126274">
                <a:tc>
                  <a:txBody>
                    <a:bodyPr/>
                    <a:lstStyle/>
                    <a:p>
                      <a:r>
                        <a:rPr lang="en-US" sz="1050" dirty="0"/>
                        <a:t>Athol WWTP</a:t>
                      </a:r>
                    </a:p>
                  </a:txBody>
                  <a:tcPr>
                    <a:lnL w="12700" cap="flat" cmpd="sng" algn="ctr">
                      <a:solidFill>
                        <a:schemeClr val="bg1">
                          <a:lumMod val="75000"/>
                        </a:schemeClr>
                      </a:solidFill>
                      <a:prstDash val="solid"/>
                      <a:round/>
                      <a:headEnd type="none" w="med" len="med"/>
                      <a:tailEnd type="none" w="med" len="med"/>
                    </a:lnL>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r>
                        <a:rPr lang="en-US" sz="1050" dirty="0"/>
                        <a:t>Athol</a:t>
                      </a:r>
                    </a:p>
                  </a:txBody>
                  <a:tcPr>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extLst>
                  <a:ext uri="{0D108BD9-81ED-4DB2-BD59-A6C34878D82A}">
                    <a16:rowId xmlns:a16="http://schemas.microsoft.com/office/drawing/2014/main" val="3560211122"/>
                  </a:ext>
                </a:extLst>
              </a:tr>
              <a:tr h="126274">
                <a:tc>
                  <a:txBody>
                    <a:bodyPr/>
                    <a:lstStyle/>
                    <a:p>
                      <a:r>
                        <a:rPr lang="en-US" sz="1050" dirty="0"/>
                        <a:t>Billerica Influent</a:t>
                      </a:r>
                    </a:p>
                  </a:txBody>
                  <a:tcPr>
                    <a:lnL w="12700" cap="flat" cmpd="sng" algn="ctr">
                      <a:solidFill>
                        <a:schemeClr val="bg1">
                          <a:lumMod val="75000"/>
                        </a:schemeClr>
                      </a:solidFill>
                      <a:prstDash val="solid"/>
                      <a:round/>
                      <a:headEnd type="none" w="med" len="med"/>
                      <a:tailEnd type="none" w="med" len="med"/>
                    </a:lnL>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r>
                        <a:rPr lang="en-US" sz="1050" dirty="0"/>
                        <a:t>Billerica</a:t>
                      </a:r>
                    </a:p>
                  </a:txBody>
                  <a:tcPr>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extLst>
                  <a:ext uri="{0D108BD9-81ED-4DB2-BD59-A6C34878D82A}">
                    <a16:rowId xmlns:a16="http://schemas.microsoft.com/office/drawing/2014/main" val="175862324"/>
                  </a:ext>
                </a:extLst>
              </a:tr>
              <a:tr h="126274">
                <a:tc>
                  <a:txBody>
                    <a:bodyPr/>
                    <a:lstStyle/>
                    <a:p>
                      <a:r>
                        <a:rPr lang="en-US" sz="1050" dirty="0"/>
                        <a:t>Veolia Brockton Plant</a:t>
                      </a:r>
                    </a:p>
                  </a:txBody>
                  <a:tcPr>
                    <a:lnL w="12700" cap="flat" cmpd="sng" algn="ctr">
                      <a:solidFill>
                        <a:schemeClr val="bg1">
                          <a:lumMod val="75000"/>
                        </a:schemeClr>
                      </a:solidFill>
                      <a:prstDash val="solid"/>
                      <a:round/>
                      <a:headEnd type="none" w="med" len="med"/>
                      <a:tailEnd type="none" w="med" len="med"/>
                    </a:lnL>
                    <a:lnR>
                      <a:noFill/>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r>
                        <a:rPr lang="en-US" sz="1050" dirty="0"/>
                        <a:t>Brockton</a:t>
                      </a:r>
                    </a:p>
                  </a:txBody>
                  <a:tcPr>
                    <a:lnL>
                      <a:noFill/>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247537867"/>
                  </a:ext>
                </a:extLst>
              </a:tr>
              <a:tr h="126274">
                <a:tc>
                  <a:txBody>
                    <a:bodyPr/>
                    <a:lstStyle/>
                    <a:p>
                      <a:r>
                        <a:rPr lang="en-US" sz="1050" dirty="0"/>
                        <a:t>Chicopee Plant</a:t>
                      </a:r>
                    </a:p>
                  </a:txBody>
                  <a:tcPr>
                    <a:lnL w="12700" cap="flat" cmpd="sng" algn="ctr">
                      <a:solidFill>
                        <a:schemeClr val="bg1">
                          <a:lumMod val="75000"/>
                        </a:schemeClr>
                      </a:solidFill>
                      <a:prstDash val="solid"/>
                      <a:round/>
                      <a:headEnd type="none" w="med" len="med"/>
                      <a:tailEnd type="none" w="med" len="med"/>
                    </a:lnL>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r>
                        <a:rPr lang="en-US" sz="1050" dirty="0"/>
                        <a:t>Chicopee</a:t>
                      </a:r>
                    </a:p>
                  </a:txBody>
                  <a:tcPr>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extLst>
                  <a:ext uri="{0D108BD9-81ED-4DB2-BD59-A6C34878D82A}">
                    <a16:rowId xmlns:a16="http://schemas.microsoft.com/office/drawing/2014/main" val="3945952494"/>
                  </a:ext>
                </a:extLst>
              </a:tr>
              <a:tr h="126274">
                <a:tc>
                  <a:txBody>
                    <a:bodyPr/>
                    <a:lstStyle/>
                    <a:p>
                      <a:r>
                        <a:rPr lang="en-US" sz="1050"/>
                        <a:t>Fitchburg </a:t>
                      </a:r>
                      <a:r>
                        <a:rPr lang="en-US" sz="1050" dirty="0"/>
                        <a:t>WWTP</a:t>
                      </a:r>
                    </a:p>
                  </a:txBody>
                  <a:tcPr>
                    <a:lnL w="12700" cap="flat" cmpd="sng" algn="ctr">
                      <a:solidFill>
                        <a:schemeClr val="bg1">
                          <a:lumMod val="75000"/>
                        </a:schemeClr>
                      </a:solidFill>
                      <a:prstDash val="solid"/>
                      <a:round/>
                      <a:headEnd type="none" w="med" len="med"/>
                      <a:tailEnd type="none" w="med" len="med"/>
                    </a:lnL>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r>
                        <a:rPr lang="en-US" sz="1050" dirty="0"/>
                        <a:t>Fitchburg</a:t>
                      </a:r>
                    </a:p>
                  </a:txBody>
                  <a:tcPr>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extLst>
                  <a:ext uri="{0D108BD9-81ED-4DB2-BD59-A6C34878D82A}">
                    <a16:rowId xmlns:a16="http://schemas.microsoft.com/office/drawing/2014/main" val="4146971654"/>
                  </a:ext>
                </a:extLst>
              </a:tr>
              <a:tr h="126274">
                <a:tc>
                  <a:txBody>
                    <a:bodyPr/>
                    <a:lstStyle/>
                    <a:p>
                      <a:r>
                        <a:rPr lang="en-US" sz="1050" dirty="0"/>
                        <a:t>Greenfield WWTP</a:t>
                      </a:r>
                    </a:p>
                  </a:txBody>
                  <a:tcPr>
                    <a:lnL w="12700" cap="flat" cmpd="sng" algn="ctr">
                      <a:solidFill>
                        <a:schemeClr val="bg1">
                          <a:lumMod val="75000"/>
                        </a:schemeClr>
                      </a:solidFill>
                      <a:prstDash val="solid"/>
                      <a:round/>
                      <a:headEnd type="none" w="med" len="med"/>
                      <a:tailEnd type="none" w="med" len="med"/>
                    </a:lnL>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r>
                        <a:rPr lang="en-US" sz="1050" dirty="0"/>
                        <a:t>Greenfield</a:t>
                      </a:r>
                    </a:p>
                  </a:txBody>
                  <a:tcPr>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extLst>
                  <a:ext uri="{0D108BD9-81ED-4DB2-BD59-A6C34878D82A}">
                    <a16:rowId xmlns:a16="http://schemas.microsoft.com/office/drawing/2014/main" val="833358467"/>
                  </a:ext>
                </a:extLst>
              </a:tr>
              <a:tr h="126274">
                <a:tc>
                  <a:txBody>
                    <a:bodyPr/>
                    <a:lstStyle/>
                    <a:p>
                      <a:r>
                        <a:rPr lang="en-US" sz="1050" dirty="0"/>
                        <a:t>Haverhill WWTP</a:t>
                      </a:r>
                    </a:p>
                  </a:txBody>
                  <a:tcPr>
                    <a:lnL w="12700" cap="flat" cmpd="sng" algn="ctr">
                      <a:solidFill>
                        <a:schemeClr val="bg1">
                          <a:lumMod val="75000"/>
                        </a:schemeClr>
                      </a:solidFill>
                      <a:prstDash val="solid"/>
                      <a:round/>
                      <a:headEnd type="none" w="med" len="med"/>
                      <a:tailEnd type="none" w="med" len="med"/>
                    </a:lnL>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r>
                        <a:rPr lang="en-US" sz="1050" dirty="0"/>
                        <a:t>Haverhill</a:t>
                      </a:r>
                    </a:p>
                  </a:txBody>
                  <a:tcPr>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extLst>
                  <a:ext uri="{0D108BD9-81ED-4DB2-BD59-A6C34878D82A}">
                    <a16:rowId xmlns:a16="http://schemas.microsoft.com/office/drawing/2014/main" val="2403206871"/>
                  </a:ext>
                </a:extLst>
              </a:tr>
              <a:tr h="126274">
                <a:tc>
                  <a:txBody>
                    <a:bodyPr/>
                    <a:lstStyle/>
                    <a:p>
                      <a:r>
                        <a:rPr lang="en-US" sz="1050" dirty="0"/>
                        <a:t>Hull WWTP</a:t>
                      </a:r>
                    </a:p>
                  </a:txBody>
                  <a:tcPr>
                    <a:lnL w="12700" cap="flat" cmpd="sng" algn="ctr">
                      <a:solidFill>
                        <a:schemeClr val="bg1">
                          <a:lumMod val="75000"/>
                        </a:schemeClr>
                      </a:solidFill>
                      <a:prstDash val="solid"/>
                      <a:round/>
                      <a:headEnd type="none" w="med" len="med"/>
                      <a:tailEnd type="none" w="med" len="med"/>
                    </a:lnL>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r>
                        <a:rPr lang="en-US" sz="1050" dirty="0"/>
                        <a:t>Hull</a:t>
                      </a:r>
                    </a:p>
                  </a:txBody>
                  <a:tcPr>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extLst>
                  <a:ext uri="{0D108BD9-81ED-4DB2-BD59-A6C34878D82A}">
                    <a16:rowId xmlns:a16="http://schemas.microsoft.com/office/drawing/2014/main" val="121311574"/>
                  </a:ext>
                </a:extLst>
              </a:tr>
              <a:tr h="126274">
                <a:tc>
                  <a:txBody>
                    <a:bodyPr/>
                    <a:lstStyle/>
                    <a:p>
                      <a:r>
                        <a:rPr lang="en-US" sz="1050" dirty="0"/>
                        <a:t>North Brookfield WWTP</a:t>
                      </a:r>
                    </a:p>
                  </a:txBody>
                  <a:tcPr>
                    <a:lnL w="12700" cap="flat" cmpd="sng" algn="ctr">
                      <a:solidFill>
                        <a:schemeClr val="bg1">
                          <a:lumMod val="75000"/>
                        </a:schemeClr>
                      </a:solidFill>
                      <a:prstDash val="solid"/>
                      <a:round/>
                      <a:headEnd type="none" w="med" len="med"/>
                      <a:tailEnd type="none" w="med" len="med"/>
                    </a:lnL>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r>
                        <a:rPr lang="en-US" sz="1050" dirty="0"/>
                        <a:t>North Brookfield</a:t>
                      </a:r>
                    </a:p>
                  </a:txBody>
                  <a:tcPr>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extLst>
                  <a:ext uri="{0D108BD9-81ED-4DB2-BD59-A6C34878D82A}">
                    <a16:rowId xmlns:a16="http://schemas.microsoft.com/office/drawing/2014/main" val="1146681002"/>
                  </a:ext>
                </a:extLst>
              </a:tr>
              <a:tr h="159757">
                <a:tc>
                  <a:txBody>
                    <a:bodyPr/>
                    <a:lstStyle/>
                    <a:p>
                      <a:r>
                        <a:rPr lang="en-US" sz="1050" dirty="0"/>
                        <a:t>South Essex Sewage District</a:t>
                      </a:r>
                    </a:p>
                  </a:txBody>
                  <a:tcPr>
                    <a:lnL w="12700" cap="flat" cmpd="sng" algn="ctr">
                      <a:solidFill>
                        <a:schemeClr val="bg1">
                          <a:lumMod val="75000"/>
                        </a:schemeClr>
                      </a:solidFill>
                      <a:prstDash val="solid"/>
                      <a:round/>
                      <a:headEnd type="none" w="med" len="med"/>
                      <a:tailEnd type="none" w="med" len="med"/>
                    </a:lnL>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r>
                        <a:rPr lang="en-US" sz="1050" dirty="0"/>
                        <a:t>Peabody &amp; Salem</a:t>
                      </a:r>
                    </a:p>
                  </a:txBody>
                  <a:tcPr>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extLst>
                  <a:ext uri="{0D108BD9-81ED-4DB2-BD59-A6C34878D82A}">
                    <a16:rowId xmlns:a16="http://schemas.microsoft.com/office/drawing/2014/main" val="4108338041"/>
                  </a:ext>
                </a:extLst>
              </a:tr>
              <a:tr h="159757">
                <a:tc>
                  <a:txBody>
                    <a:bodyPr/>
                    <a:lstStyle/>
                    <a:p>
                      <a:r>
                        <a:rPr lang="en-US" sz="1050" dirty="0"/>
                        <a:t>Plymouth Headworks Influent</a:t>
                      </a:r>
                    </a:p>
                  </a:txBody>
                  <a:tcPr>
                    <a:lnL w="12700" cap="flat" cmpd="sng" algn="ctr">
                      <a:solidFill>
                        <a:schemeClr val="bg1">
                          <a:lumMod val="75000"/>
                        </a:schemeClr>
                      </a:solidFill>
                      <a:prstDash val="solid"/>
                      <a:round/>
                      <a:headEnd type="none" w="med" len="med"/>
                      <a:tailEnd type="none" w="med" len="med"/>
                    </a:lnL>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r>
                        <a:rPr lang="en-US" sz="1050" dirty="0"/>
                        <a:t>Plymouth</a:t>
                      </a:r>
                    </a:p>
                  </a:txBody>
                  <a:tcPr>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extLst>
                  <a:ext uri="{0D108BD9-81ED-4DB2-BD59-A6C34878D82A}">
                    <a16:rowId xmlns:a16="http://schemas.microsoft.com/office/drawing/2014/main" val="1042418065"/>
                  </a:ext>
                </a:extLst>
              </a:tr>
              <a:tr h="159757">
                <a:tc>
                  <a:txBody>
                    <a:bodyPr/>
                    <a:lstStyle/>
                    <a:p>
                      <a:r>
                        <a:rPr lang="en-US" sz="1050" dirty="0"/>
                        <a:t>Provincetown Treatment Plant</a:t>
                      </a:r>
                    </a:p>
                  </a:txBody>
                  <a:tcPr>
                    <a:lnL w="12700" cap="flat" cmpd="sng" algn="ctr">
                      <a:solidFill>
                        <a:schemeClr val="bg1">
                          <a:lumMod val="75000"/>
                        </a:schemeClr>
                      </a:solidFill>
                      <a:prstDash val="solid"/>
                      <a:round/>
                      <a:headEnd type="none" w="med" len="med"/>
                      <a:tailEnd type="none" w="med" len="med"/>
                    </a:lnL>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r>
                        <a:rPr lang="en-US" sz="1050" dirty="0"/>
                        <a:t>Provincetown</a:t>
                      </a:r>
                    </a:p>
                  </a:txBody>
                  <a:tcPr>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extLst>
                  <a:ext uri="{0D108BD9-81ED-4DB2-BD59-A6C34878D82A}">
                    <a16:rowId xmlns:a16="http://schemas.microsoft.com/office/drawing/2014/main" val="1489294754"/>
                  </a:ext>
                </a:extLst>
              </a:tr>
              <a:tr h="159757">
                <a:tc>
                  <a:txBody>
                    <a:bodyPr/>
                    <a:lstStyle/>
                    <a:p>
                      <a:r>
                        <a:rPr lang="en-US" sz="1050" dirty="0"/>
                        <a:t>South Hadley Water Pollution Control</a:t>
                      </a:r>
                    </a:p>
                  </a:txBody>
                  <a:tcPr>
                    <a:lnL w="12700" cap="flat" cmpd="sng" algn="ctr">
                      <a:solidFill>
                        <a:schemeClr val="bg1">
                          <a:lumMod val="75000"/>
                        </a:schemeClr>
                      </a:solidFill>
                      <a:prstDash val="solid"/>
                      <a:round/>
                      <a:headEnd type="none" w="med" len="med"/>
                      <a:tailEnd type="none" w="med" len="med"/>
                    </a:lnL>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r>
                        <a:rPr lang="en-US" sz="1050" dirty="0"/>
                        <a:t>South Hadley</a:t>
                      </a:r>
                    </a:p>
                  </a:txBody>
                  <a:tcPr>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extLst>
                  <a:ext uri="{0D108BD9-81ED-4DB2-BD59-A6C34878D82A}">
                    <a16:rowId xmlns:a16="http://schemas.microsoft.com/office/drawing/2014/main" val="57180267"/>
                  </a:ext>
                </a:extLst>
              </a:tr>
              <a:tr h="126274">
                <a:tc>
                  <a:txBody>
                    <a:bodyPr/>
                    <a:lstStyle/>
                    <a:p>
                      <a:r>
                        <a:rPr lang="en-US" sz="1050" dirty="0"/>
                        <a:t>Uxbridge WWTP</a:t>
                      </a:r>
                    </a:p>
                  </a:txBody>
                  <a:tcPr>
                    <a:lnL w="12700" cap="flat" cmpd="sng" algn="ctr">
                      <a:solidFill>
                        <a:schemeClr val="bg1">
                          <a:lumMod val="75000"/>
                        </a:schemeClr>
                      </a:solidFill>
                      <a:prstDash val="solid"/>
                      <a:round/>
                      <a:headEnd type="none" w="med" len="med"/>
                      <a:tailEnd type="none" w="med" len="med"/>
                    </a:lnL>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r>
                        <a:rPr lang="en-US" sz="1050" dirty="0"/>
                        <a:t>Uxbridge</a:t>
                      </a:r>
                    </a:p>
                  </a:txBody>
                  <a:tcPr>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extLst>
                  <a:ext uri="{0D108BD9-81ED-4DB2-BD59-A6C34878D82A}">
                    <a16:rowId xmlns:a16="http://schemas.microsoft.com/office/drawing/2014/main" val="1999324381"/>
                  </a:ext>
                </a:extLst>
              </a:tr>
              <a:tr h="159757">
                <a:tc>
                  <a:txBody>
                    <a:bodyPr/>
                    <a:lstStyle/>
                    <a:p>
                      <a:r>
                        <a:rPr lang="en-US" sz="1050" dirty="0"/>
                        <a:t>Wareham Water Pollution Control</a:t>
                      </a:r>
                    </a:p>
                  </a:txBody>
                  <a:tcPr>
                    <a:lnL w="12700" cap="flat" cmpd="sng" algn="ctr">
                      <a:solidFill>
                        <a:schemeClr val="bg1">
                          <a:lumMod val="75000"/>
                        </a:schemeClr>
                      </a:solidFill>
                      <a:prstDash val="solid"/>
                      <a:round/>
                      <a:headEnd type="none" w="med" len="med"/>
                      <a:tailEnd type="none" w="med" len="med"/>
                    </a:lnL>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r>
                        <a:rPr lang="en-US" sz="1050" dirty="0"/>
                        <a:t>Wareham</a:t>
                      </a:r>
                    </a:p>
                  </a:txBody>
                  <a:tcPr>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extLst>
                  <a:ext uri="{0D108BD9-81ED-4DB2-BD59-A6C34878D82A}">
                    <a16:rowId xmlns:a16="http://schemas.microsoft.com/office/drawing/2014/main" val="2733173964"/>
                  </a:ext>
                </a:extLst>
              </a:tr>
            </a:tbl>
          </a:graphicData>
        </a:graphic>
      </p:graphicFrame>
      <p:graphicFrame>
        <p:nvGraphicFramePr>
          <p:cNvPr id="12" name="Table 11">
            <a:extLst>
              <a:ext uri="{FF2B5EF4-FFF2-40B4-BE49-F238E27FC236}">
                <a16:creationId xmlns:a16="http://schemas.microsoft.com/office/drawing/2014/main" id="{E5408D10-E129-AB65-66DE-460657B3EB69}"/>
              </a:ext>
            </a:extLst>
          </p:cNvPr>
          <p:cNvGraphicFramePr>
            <a:graphicFrameLocks noGrp="1"/>
          </p:cNvGraphicFramePr>
          <p:nvPr>
            <p:extLst>
              <p:ext uri="{D42A27DB-BD31-4B8C-83A1-F6EECF244321}">
                <p14:modId xmlns:p14="http://schemas.microsoft.com/office/powerpoint/2010/main" val="1870873460"/>
              </p:ext>
            </p:extLst>
          </p:nvPr>
        </p:nvGraphicFramePr>
        <p:xfrm>
          <a:off x="4538987" y="1147156"/>
          <a:ext cx="3869876" cy="3909060"/>
        </p:xfrm>
        <a:graphic>
          <a:graphicData uri="http://schemas.openxmlformats.org/drawingml/2006/table">
            <a:tbl>
              <a:tblPr firstRow="1">
                <a:tableStyleId>{9DCAF9ED-07DC-4A11-8D7F-57B35C25682E}</a:tableStyleId>
              </a:tblPr>
              <a:tblGrid>
                <a:gridCol w="1232073">
                  <a:extLst>
                    <a:ext uri="{9D8B030D-6E8A-4147-A177-3AD203B41FA5}">
                      <a16:colId xmlns:a16="http://schemas.microsoft.com/office/drawing/2014/main" val="1630722757"/>
                    </a:ext>
                  </a:extLst>
                </a:gridCol>
                <a:gridCol w="2637803">
                  <a:extLst>
                    <a:ext uri="{9D8B030D-6E8A-4147-A177-3AD203B41FA5}">
                      <a16:colId xmlns:a16="http://schemas.microsoft.com/office/drawing/2014/main" val="3622203669"/>
                    </a:ext>
                  </a:extLst>
                </a:gridCol>
              </a:tblGrid>
              <a:tr h="140304">
                <a:tc>
                  <a:txBody>
                    <a:bodyPr/>
                    <a:lstStyle/>
                    <a:p>
                      <a:pPr algn="ctr"/>
                      <a:r>
                        <a:rPr lang="en-US" sz="1050" b="0" dirty="0">
                          <a:solidFill>
                            <a:schemeClr val="tx2"/>
                          </a:solidFill>
                        </a:rPr>
                        <a:t>Treatment Plant</a:t>
                      </a:r>
                    </a:p>
                  </a:txBody>
                  <a:tcPr anchor="ctr">
                    <a:lnL w="12700" cap="flat" cmpd="sng" algn="ctr">
                      <a:solidFill>
                        <a:schemeClr val="bg1">
                          <a:lumMod val="75000"/>
                        </a:schemeClr>
                      </a:solidFill>
                      <a:prstDash val="solid"/>
                      <a:round/>
                      <a:headEnd type="none" w="med" len="med"/>
                      <a:tailEnd type="none" w="med" len="med"/>
                    </a:lnL>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lumMod val="95000"/>
                      </a:schemeClr>
                    </a:solidFill>
                  </a:tcPr>
                </a:tc>
                <a:tc>
                  <a:txBody>
                    <a:bodyPr/>
                    <a:lstStyle/>
                    <a:p>
                      <a:pPr algn="ctr"/>
                      <a:r>
                        <a:rPr lang="en-US" sz="1050" b="0" dirty="0">
                          <a:solidFill>
                            <a:schemeClr val="tx2"/>
                          </a:solidFill>
                        </a:rPr>
                        <a:t>Geographic Coverage</a:t>
                      </a:r>
                    </a:p>
                  </a:txBody>
                  <a:tcPr anchor="ctr">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1818428721"/>
                  </a:ext>
                </a:extLst>
              </a:tr>
              <a:tr h="126274">
                <a:tc>
                  <a:txBody>
                    <a:bodyPr/>
                    <a:lstStyle/>
                    <a:p>
                      <a:r>
                        <a:rPr lang="en-US" sz="1050" dirty="0"/>
                        <a:t>Greater Lawrence Sanitary District</a:t>
                      </a:r>
                    </a:p>
                  </a:txBody>
                  <a:tcPr>
                    <a:lnL w="12700" cap="flat" cmpd="sng" algn="ctr">
                      <a:solidFill>
                        <a:schemeClr val="bg1">
                          <a:lumMod val="75000"/>
                        </a:schemeClr>
                      </a:solidFill>
                      <a:prstDash val="solid"/>
                      <a:round/>
                      <a:headEnd type="none" w="med" len="med"/>
                      <a:tailEnd type="none" w="med" len="med"/>
                    </a:lnL>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r>
                        <a:rPr lang="en-US" sz="1050" dirty="0"/>
                        <a:t>Lawrence, Methuen, North Andover, Andover, Dracut, &amp; Salem</a:t>
                      </a:r>
                    </a:p>
                  </a:txBody>
                  <a:tcPr>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extLst>
                  <a:ext uri="{0D108BD9-81ED-4DB2-BD59-A6C34878D82A}">
                    <a16:rowId xmlns:a16="http://schemas.microsoft.com/office/drawing/2014/main" val="780700180"/>
                  </a:ext>
                </a:extLst>
              </a:tr>
              <a:tr h="126274">
                <a:tc>
                  <a:txBody>
                    <a:bodyPr/>
                    <a:lstStyle/>
                    <a:p>
                      <a:r>
                        <a:rPr lang="en-US" sz="1050" dirty="0"/>
                        <a:t>Pittsfield WWTP</a:t>
                      </a:r>
                    </a:p>
                  </a:txBody>
                  <a:tcPr>
                    <a:lnL w="12700" cap="flat" cmpd="sng" algn="ctr">
                      <a:solidFill>
                        <a:schemeClr val="bg1">
                          <a:lumMod val="75000"/>
                        </a:schemeClr>
                      </a:solidFill>
                      <a:prstDash val="solid"/>
                      <a:round/>
                      <a:headEnd type="none" w="med" len="med"/>
                      <a:tailEnd type="none" w="med" len="med"/>
                    </a:lnL>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r>
                        <a:rPr lang="en-US" sz="1050" dirty="0"/>
                        <a:t>Pittsfield, Dalton, Hinsdale, &amp; Lenox</a:t>
                      </a:r>
                    </a:p>
                  </a:txBody>
                  <a:tcPr>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extLst>
                  <a:ext uri="{0D108BD9-81ED-4DB2-BD59-A6C34878D82A}">
                    <a16:rowId xmlns:a16="http://schemas.microsoft.com/office/drawing/2014/main" val="1039725627"/>
                  </a:ext>
                </a:extLst>
              </a:tr>
              <a:tr h="126274">
                <a:tc>
                  <a:txBody>
                    <a:bodyPr/>
                    <a:lstStyle/>
                    <a:p>
                      <a:r>
                        <a:rPr lang="en-US" sz="1050" dirty="0"/>
                        <a:t>Upper Blackstone Clean Water</a:t>
                      </a:r>
                    </a:p>
                  </a:txBody>
                  <a:tcPr>
                    <a:lnL w="12700" cap="flat" cmpd="sng" algn="ctr">
                      <a:solidFill>
                        <a:schemeClr val="bg1">
                          <a:lumMod val="75000"/>
                        </a:schemeClr>
                      </a:solidFill>
                      <a:prstDash val="solid"/>
                      <a:round/>
                      <a:headEnd type="none" w="med" len="med"/>
                      <a:tailEnd type="none" w="med" len="med"/>
                    </a:lnL>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r>
                        <a:rPr lang="en-US" sz="1050" dirty="0"/>
                        <a:t>Worcester, Auburn, Holden, Millbury, Rutland, West Boylston, &amp; Leicester</a:t>
                      </a:r>
                    </a:p>
                  </a:txBody>
                  <a:tcPr>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extLst>
                  <a:ext uri="{0D108BD9-81ED-4DB2-BD59-A6C34878D82A}">
                    <a16:rowId xmlns:a16="http://schemas.microsoft.com/office/drawing/2014/main" val="3560211122"/>
                  </a:ext>
                </a:extLst>
              </a:tr>
              <a:tr h="126274">
                <a:tc>
                  <a:txBody>
                    <a:bodyPr/>
                    <a:lstStyle/>
                    <a:p>
                      <a:r>
                        <a:rPr lang="en-US" sz="1050" dirty="0"/>
                        <a:t>MWRA Deer Island Treatment Plant North</a:t>
                      </a:r>
                    </a:p>
                  </a:txBody>
                  <a:tcPr>
                    <a:lnL w="12700" cap="flat" cmpd="sng" algn="ctr">
                      <a:solidFill>
                        <a:schemeClr val="bg1">
                          <a:lumMod val="75000"/>
                        </a:schemeClr>
                      </a:solidFill>
                      <a:prstDash val="solid"/>
                      <a:round/>
                      <a:headEnd type="none" w="med" len="med"/>
                      <a:tailEnd type="none" w="med" len="med"/>
                    </a:lnL>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r>
                        <a:rPr lang="en-US" sz="1050" dirty="0"/>
                        <a:t>Wilmington, Reading, Wakefield, Burlington, Bedford, Woburn, Stoneham, Melrose, Malden, Winchester, Lexington, Waltham, Belmont, Arlington, Medford, Everett, Revere, Chelsea, Winthrop, Somerville, Cambridge, Watertown, Boston, Newton, Brookline</a:t>
                      </a:r>
                    </a:p>
                  </a:txBody>
                  <a:tcPr>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extLst>
                  <a:ext uri="{0D108BD9-81ED-4DB2-BD59-A6C34878D82A}">
                    <a16:rowId xmlns:a16="http://schemas.microsoft.com/office/drawing/2014/main" val="175862324"/>
                  </a:ext>
                </a:extLst>
              </a:tr>
              <a:tr h="126274">
                <a:tc>
                  <a:txBody>
                    <a:bodyPr/>
                    <a:lstStyle/>
                    <a:p>
                      <a:r>
                        <a:rPr lang="en-US" sz="1050" dirty="0"/>
                        <a:t>MWRA Deer Island Treatment Plant South </a:t>
                      </a:r>
                    </a:p>
                  </a:txBody>
                  <a:tcPr>
                    <a:lnL w="12700" cap="flat" cmpd="sng" algn="ctr">
                      <a:solidFill>
                        <a:schemeClr val="bg1">
                          <a:lumMod val="75000"/>
                        </a:schemeClr>
                      </a:solidFill>
                      <a:prstDash val="solid"/>
                      <a:round/>
                      <a:headEnd type="none" w="med" len="med"/>
                      <a:tailEnd type="none" w="med" len="med"/>
                    </a:lnL>
                    <a:lnR>
                      <a:noFill/>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r>
                        <a:rPr lang="en-US" sz="1050" dirty="0"/>
                        <a:t>Framingham, Ashland, Natick, Wellesley, Needham, Newton, Brookline, Boston, Dedham, Westwood, Norwood, Walpole, Canton, Milton, Quincy, Braintree, Randolph, Stoughton, Holbrook, Weymouth, Hingham</a:t>
                      </a:r>
                    </a:p>
                  </a:txBody>
                  <a:tcPr>
                    <a:lnL>
                      <a:noFill/>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247537867"/>
                  </a:ext>
                </a:extLst>
              </a:tr>
            </a:tbl>
          </a:graphicData>
        </a:graphic>
      </p:graphicFrame>
      <p:sp>
        <p:nvSpPr>
          <p:cNvPr id="10" name="Rectangle 9">
            <a:extLst>
              <a:ext uri="{FF2B5EF4-FFF2-40B4-BE49-F238E27FC236}">
                <a16:creationId xmlns:a16="http://schemas.microsoft.com/office/drawing/2014/main" id="{C0CBA51E-F50E-555B-07DD-74C3198E89AE}"/>
              </a:ext>
            </a:extLst>
          </p:cNvPr>
          <p:cNvSpPr/>
          <p:nvPr/>
        </p:nvSpPr>
        <p:spPr>
          <a:xfrm>
            <a:off x="355548" y="6627994"/>
            <a:ext cx="2046008" cy="230006"/>
          </a:xfrm>
          <a:prstGeom prst="rect">
            <a:avLst/>
          </a:prstGeom>
          <a:solidFill>
            <a:schemeClr val="bg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ts val="300"/>
              </a:spcBef>
              <a:spcAft>
                <a:spcPts val="300"/>
              </a:spcAft>
            </a:pPr>
            <a:endParaRPr lang="en-US" sz="1600" dirty="0" err="1">
              <a:solidFill>
                <a:schemeClr val="tx1"/>
              </a:solidFill>
            </a:endParaRPr>
          </a:p>
        </p:txBody>
      </p:sp>
    </p:spTree>
    <p:extLst>
      <p:ext uri="{BB962C8B-B14F-4D97-AF65-F5344CB8AC3E}">
        <p14:creationId xmlns:p14="http://schemas.microsoft.com/office/powerpoint/2010/main" val="209638437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8" name="Object 17" hidden="1">
            <a:extLst>
              <a:ext uri="{FF2B5EF4-FFF2-40B4-BE49-F238E27FC236}">
                <a16:creationId xmlns:a16="http://schemas.microsoft.com/office/drawing/2014/main" id="{D3852954-53CB-437D-9ABC-B8037C0C65F8}"/>
              </a:ext>
            </a:extLst>
          </p:cNvPr>
          <p:cNvGraphicFramePr>
            <a:graphicFrameLocks noChangeAspect="1"/>
          </p:cNvGraphicFramePr>
          <p:nvPr>
            <p:custDataLst>
              <p:tags r:id="rId1"/>
            </p:custDataLst>
          </p:nvPr>
        </p:nvGraphicFramePr>
        <p:xfrm>
          <a:off x="1486" y="858580"/>
          <a:ext cx="1214" cy="1214"/>
        </p:xfrm>
        <a:graphic>
          <a:graphicData uri="http://schemas.openxmlformats.org/presentationml/2006/ole">
            <mc:AlternateContent xmlns:mc="http://schemas.openxmlformats.org/markup-compatibility/2006">
              <mc:Choice xmlns:v="urn:schemas-microsoft-com:vml" Requires="v">
                <p:oleObj name="think-cell Slide" r:id="rId6" imgW="526" imgH="526" progId="TCLayout.ActiveDocument.1">
                  <p:embed/>
                </p:oleObj>
              </mc:Choice>
              <mc:Fallback>
                <p:oleObj name="think-cell Slide" r:id="rId6" imgW="526" imgH="526" progId="TCLayout.ActiveDocument.1">
                  <p:embed/>
                  <p:pic>
                    <p:nvPicPr>
                      <p:cNvPr id="18" name="Object 17" hidden="1">
                        <a:extLst>
                          <a:ext uri="{FF2B5EF4-FFF2-40B4-BE49-F238E27FC236}">
                            <a16:creationId xmlns:a16="http://schemas.microsoft.com/office/drawing/2014/main" id="{D3852954-53CB-437D-9ABC-B8037C0C65F8}"/>
                          </a:ext>
                        </a:extLst>
                      </p:cNvPr>
                      <p:cNvPicPr/>
                      <p:nvPr/>
                    </p:nvPicPr>
                    <p:blipFill>
                      <a:blip r:embed="rId7"/>
                      <a:stretch>
                        <a:fillRect/>
                      </a:stretch>
                    </p:blipFill>
                    <p:spPr>
                      <a:xfrm>
                        <a:off x="1486" y="858580"/>
                        <a:ext cx="1214" cy="1214"/>
                      </a:xfrm>
                      <a:prstGeom prst="rect">
                        <a:avLst/>
                      </a:prstGeom>
                    </p:spPr>
                  </p:pic>
                </p:oleObj>
              </mc:Fallback>
            </mc:AlternateContent>
          </a:graphicData>
        </a:graphic>
      </p:graphicFrame>
      <p:sp>
        <p:nvSpPr>
          <p:cNvPr id="22" name="Rectangle 21" hidden="1">
            <a:extLst>
              <a:ext uri="{FF2B5EF4-FFF2-40B4-BE49-F238E27FC236}">
                <a16:creationId xmlns:a16="http://schemas.microsoft.com/office/drawing/2014/main" id="{155BE234-10F7-4CE6-96BD-6AE8DFCE085D}"/>
              </a:ext>
            </a:extLst>
          </p:cNvPr>
          <p:cNvSpPr/>
          <p:nvPr>
            <p:custDataLst>
              <p:tags r:id="rId2"/>
            </p:custDataLst>
          </p:nvPr>
        </p:nvSpPr>
        <p:spPr>
          <a:xfrm>
            <a:off x="271" y="857365"/>
            <a:ext cx="121475" cy="121475"/>
          </a:xfrm>
          <a:prstGeom prst="rect">
            <a:avLst/>
          </a:prstGeom>
          <a:solidFill>
            <a:schemeClr val="accent1"/>
          </a:solidFill>
          <a:ln w="9525">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000" b="0" i="0" u="none" strike="noStrike" kern="1200" cap="none" spc="0" normalizeH="0" baseline="0" noProof="0" err="1">
              <a:ln>
                <a:noFill/>
              </a:ln>
              <a:solidFill>
                <a:srgbClr val="000000"/>
              </a:solidFill>
              <a:effectLst/>
              <a:uLnTx/>
              <a:uFillTx/>
              <a:latin typeface="Arial"/>
              <a:ea typeface="+mn-ea"/>
              <a:cs typeface="Arial" panose="020B0604020202020204" pitchFamily="34" charset="0"/>
              <a:sym typeface="+mn-lt"/>
            </a:endParaRPr>
          </a:p>
        </p:txBody>
      </p:sp>
      <p:sp>
        <p:nvSpPr>
          <p:cNvPr id="27" name="2. Slide Title">
            <a:extLst>
              <a:ext uri="{FF2B5EF4-FFF2-40B4-BE49-F238E27FC236}">
                <a16:creationId xmlns:a16="http://schemas.microsoft.com/office/drawing/2014/main" id="{DB3FF784-AD93-4005-BFCD-09C0D4CFADF8}"/>
              </a:ext>
            </a:extLst>
          </p:cNvPr>
          <p:cNvSpPr>
            <a:spLocks noGrp="1"/>
          </p:cNvSpPr>
          <p:nvPr>
            <p:ph type="title"/>
            <p:custDataLst>
              <p:tags r:id="rId3"/>
            </p:custDataLst>
          </p:nvPr>
        </p:nvSpPr>
        <p:spPr>
          <a:xfrm>
            <a:off x="416052" y="173736"/>
            <a:ext cx="8311896" cy="338554"/>
          </a:xfrm>
          <a:noFill/>
          <a:ln/>
          <a:extLst>
            <a:ext uri="{909E8E84-426E-40DD-AFC4-6F175D3DCCD1}">
              <a14:hiddenFill xmlns:a14="http://schemas.microsoft.com/office/drawing/2010/main">
                <a:solidFill>
                  <a:srgbClr val="FFFFFF"/>
                </a:solidFill>
              </a14:hiddenFill>
            </a:ext>
          </a:extLst>
        </p:spPr>
        <p:txBody>
          <a:bodyPr vert="horz" wrap="square" anchor="t" anchorCtr="0">
            <a:spAutoFit/>
          </a:bodyPr>
          <a:lstStyle/>
          <a:p>
            <a:r>
              <a:rPr lang="en-CA" dirty="0"/>
              <a:t>Wastewater surveillance across MA treatment plants</a:t>
            </a:r>
          </a:p>
        </p:txBody>
      </p:sp>
      <p:sp>
        <p:nvSpPr>
          <p:cNvPr id="55" name="Sticker">
            <a:extLst>
              <a:ext uri="{FF2B5EF4-FFF2-40B4-BE49-F238E27FC236}">
                <a16:creationId xmlns:a16="http://schemas.microsoft.com/office/drawing/2014/main" id="{4060F086-018D-4FE8-B182-1ED99D95F42C}"/>
              </a:ext>
            </a:extLst>
          </p:cNvPr>
          <p:cNvSpPr txBox="1"/>
          <p:nvPr/>
        </p:nvSpPr>
        <p:spPr>
          <a:xfrm>
            <a:off x="406004" y="556544"/>
            <a:ext cx="2376575" cy="123111"/>
          </a:xfrm>
          <a:prstGeom prst="rect">
            <a:avLst/>
          </a:prstGeom>
          <a:noFill/>
          <a:ln w="6350">
            <a:noFill/>
            <a:miter lim="800000"/>
          </a:ln>
        </p:spPr>
        <p:txBody>
          <a:bodyPr vert="horz" wrap="square" lIns="0" tIns="0" rIns="0" bIns="0" rtlCol="0" anchor="t">
            <a:spAutoFit/>
          </a:bodyPr>
          <a:lstStyle>
            <a:defPPr>
              <a:defRPr lang="en-US"/>
            </a:defPPr>
            <a:lvl1pPr>
              <a:spcBef>
                <a:spcPts val="300"/>
              </a:spcBef>
              <a:spcAft>
                <a:spcPts val="300"/>
              </a:spcAft>
              <a:buNone/>
              <a:defRPr sz="800" b="1" cap="all" baseline="0"/>
            </a:lvl1pPr>
          </a:lstStyle>
          <a:p>
            <a:pPr marL="0" marR="0" lvl="0" indent="0" algn="l" defTabSz="914400" rtl="0" eaLnBrk="1" fontAlgn="auto" latinLnBrk="0" hangingPunct="1">
              <a:lnSpc>
                <a:spcPct val="100000"/>
              </a:lnSpc>
              <a:spcBef>
                <a:spcPts val="300"/>
              </a:spcBef>
              <a:spcAft>
                <a:spcPts val="300"/>
              </a:spcAft>
              <a:buClrTx/>
              <a:buSzTx/>
              <a:buFontTx/>
              <a:buNone/>
              <a:tabLst/>
              <a:defRPr/>
            </a:pPr>
            <a:r>
              <a:rPr kumimoji="0" lang="en-US" sz="800" b="0" i="0" u="none" strike="noStrike" kern="1200" cap="all" spc="0" normalizeH="0" baseline="0" noProof="0" dirty="0">
                <a:ln>
                  <a:noFill/>
                </a:ln>
                <a:solidFill>
                  <a:srgbClr val="000000"/>
                </a:solidFill>
                <a:effectLst/>
                <a:uLnTx/>
                <a:uFillTx/>
                <a:latin typeface="Arial"/>
                <a:ea typeface="+mn-ea"/>
                <a:cs typeface="+mn-cs"/>
              </a:rPr>
              <a:t>LAST UPDATED ON August 11, 2022</a:t>
            </a:r>
          </a:p>
        </p:txBody>
      </p:sp>
      <p:sp>
        <p:nvSpPr>
          <p:cNvPr id="33" name="TextBox 32">
            <a:extLst>
              <a:ext uri="{FF2B5EF4-FFF2-40B4-BE49-F238E27FC236}">
                <a16:creationId xmlns:a16="http://schemas.microsoft.com/office/drawing/2014/main" id="{E184365A-F166-4DE1-A88B-C72454F0C1DE}"/>
              </a:ext>
            </a:extLst>
          </p:cNvPr>
          <p:cNvSpPr txBox="1"/>
          <p:nvPr/>
        </p:nvSpPr>
        <p:spPr>
          <a:xfrm>
            <a:off x="374742" y="6146771"/>
            <a:ext cx="8596883" cy="646331"/>
          </a:xfrm>
          <a:prstGeom prst="rect">
            <a:avLst/>
          </a:prstGeom>
          <a:noFill/>
          <a:ln w="6350">
            <a:noFill/>
            <a:miter lim="800000"/>
          </a:ln>
        </p:spPr>
        <p:txBody>
          <a:bodyPr wrap="square">
            <a:spAutoFit/>
          </a:bodyPr>
          <a:lstStyle/>
          <a:p>
            <a:r>
              <a:rPr lang="en-US" sz="900" dirty="0"/>
              <a:t>Samples are currently taken 1 - 7 times a week and analyzed by Biobot Analytics, a wastewater epidemiology company based in Cambridge, MA. The graphs represent the “7-day averages” which are the average viral copies over the past 7 days in each treatment plant. </a:t>
            </a:r>
          </a:p>
          <a:p>
            <a:r>
              <a:rPr lang="en-US" sz="900" i="1" dirty="0"/>
              <a:t>MWRA data:  https://www.mwra.com/biobot/biobotdata.htm</a:t>
            </a:r>
          </a:p>
          <a:p>
            <a:endParaRPr lang="en-US" sz="900" dirty="0"/>
          </a:p>
        </p:txBody>
      </p:sp>
      <p:sp>
        <p:nvSpPr>
          <p:cNvPr id="3" name="Rectangle 2">
            <a:extLst>
              <a:ext uri="{FF2B5EF4-FFF2-40B4-BE49-F238E27FC236}">
                <a16:creationId xmlns:a16="http://schemas.microsoft.com/office/drawing/2014/main" id="{12990877-6F79-A466-A3A3-3E3D26382FDA}"/>
              </a:ext>
            </a:extLst>
          </p:cNvPr>
          <p:cNvSpPr/>
          <p:nvPr/>
        </p:nvSpPr>
        <p:spPr>
          <a:xfrm>
            <a:off x="420190" y="833362"/>
            <a:ext cx="4054764" cy="4398948"/>
          </a:xfrm>
          <a:prstGeom prst="rect">
            <a:avLst/>
          </a:prstGeom>
          <a:noFill/>
          <a:ln w="6350" cap="sq">
            <a:solidFill>
              <a:schemeClr val="tx1"/>
            </a:solid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ts val="300"/>
              </a:spcBef>
              <a:spcAft>
                <a:spcPts val="300"/>
              </a:spcAft>
            </a:pPr>
            <a:endParaRPr lang="en-US" sz="1600" dirty="0" err="1">
              <a:solidFill>
                <a:schemeClr val="tx1"/>
              </a:solidFill>
            </a:endParaRPr>
          </a:p>
        </p:txBody>
      </p:sp>
      <p:sp>
        <p:nvSpPr>
          <p:cNvPr id="4" name="TextBox 3">
            <a:extLst>
              <a:ext uri="{FF2B5EF4-FFF2-40B4-BE49-F238E27FC236}">
                <a16:creationId xmlns:a16="http://schemas.microsoft.com/office/drawing/2014/main" id="{0D4394EC-E30C-6F74-1A9A-60A4B68F88B7}"/>
              </a:ext>
            </a:extLst>
          </p:cNvPr>
          <p:cNvSpPr txBox="1"/>
          <p:nvPr/>
        </p:nvSpPr>
        <p:spPr>
          <a:xfrm>
            <a:off x="420189" y="833362"/>
            <a:ext cx="4054764" cy="575569"/>
          </a:xfrm>
          <a:prstGeom prst="rect">
            <a:avLst/>
          </a:prstGeom>
          <a:solidFill>
            <a:schemeClr val="tx1"/>
          </a:solidFill>
          <a:ln w="6350">
            <a:solidFill>
              <a:schemeClr val="tx1"/>
            </a:solidFill>
            <a:miter lim="800000"/>
          </a:ln>
        </p:spPr>
        <p:txBody>
          <a:bodyPr vert="horz" wrap="square" lIns="0" tIns="0" rIns="0" bIns="0" rtlCol="0" anchor="ctr">
            <a:noAutofit/>
          </a:bodyPr>
          <a:lstStyle/>
          <a:p>
            <a:pPr algn="ctr">
              <a:spcBef>
                <a:spcPts val="300"/>
              </a:spcBef>
              <a:spcAft>
                <a:spcPts val="300"/>
              </a:spcAft>
              <a:buNone/>
            </a:pPr>
            <a:r>
              <a:rPr lang="en-US" sz="1400" b="1" dirty="0">
                <a:solidFill>
                  <a:schemeClr val="bg1"/>
                </a:solidFill>
              </a:rPr>
              <a:t>North Shore &amp; Boston 7-Day Averages</a:t>
            </a:r>
          </a:p>
          <a:p>
            <a:pPr algn="ctr">
              <a:spcBef>
                <a:spcPts val="300"/>
              </a:spcBef>
              <a:spcAft>
                <a:spcPts val="300"/>
              </a:spcAft>
              <a:buNone/>
            </a:pPr>
            <a:r>
              <a:rPr lang="en-US" sz="1200" dirty="0">
                <a:solidFill>
                  <a:schemeClr val="bg1"/>
                </a:solidFill>
              </a:rPr>
              <a:t>June 14, 2022 – August 9, 2022</a:t>
            </a:r>
          </a:p>
        </p:txBody>
      </p:sp>
      <p:sp>
        <p:nvSpPr>
          <p:cNvPr id="6" name="TextBox 5">
            <a:extLst>
              <a:ext uri="{FF2B5EF4-FFF2-40B4-BE49-F238E27FC236}">
                <a16:creationId xmlns:a16="http://schemas.microsoft.com/office/drawing/2014/main" id="{0D64BCC6-ECFF-34C6-0A0C-81B308A682ED}"/>
              </a:ext>
            </a:extLst>
          </p:cNvPr>
          <p:cNvSpPr txBox="1"/>
          <p:nvPr/>
        </p:nvSpPr>
        <p:spPr>
          <a:xfrm>
            <a:off x="420190" y="5232309"/>
            <a:ext cx="4054763" cy="914462"/>
          </a:xfrm>
          <a:prstGeom prst="rect">
            <a:avLst/>
          </a:prstGeom>
          <a:solidFill>
            <a:schemeClr val="bg1">
              <a:lumMod val="95000"/>
            </a:schemeClr>
          </a:solidFill>
          <a:ln w="6350">
            <a:solidFill>
              <a:schemeClr val="tx1"/>
            </a:solidFill>
            <a:miter lim="800000"/>
          </a:ln>
        </p:spPr>
        <p:txBody>
          <a:bodyPr vert="horz" wrap="square" lIns="0" tIns="0" rIns="0" bIns="0" rtlCol="0" anchor="ctr">
            <a:noAutofit/>
          </a:bodyPr>
          <a:lstStyle/>
          <a:p>
            <a:pPr algn="ctr">
              <a:spcBef>
                <a:spcPts val="300"/>
              </a:spcBef>
              <a:spcAft>
                <a:spcPts val="300"/>
              </a:spcAft>
              <a:buNone/>
            </a:pPr>
            <a:endParaRPr lang="en-US" sz="1400" dirty="0">
              <a:highlight>
                <a:srgbClr val="FFFF00"/>
              </a:highlight>
            </a:endParaRPr>
          </a:p>
        </p:txBody>
      </p:sp>
      <p:grpSp>
        <p:nvGrpSpPr>
          <p:cNvPr id="54" name="Group 53">
            <a:extLst>
              <a:ext uri="{FF2B5EF4-FFF2-40B4-BE49-F238E27FC236}">
                <a16:creationId xmlns:a16="http://schemas.microsoft.com/office/drawing/2014/main" id="{CA7121D5-483E-AF9E-84D8-EF4C43429128}"/>
              </a:ext>
            </a:extLst>
          </p:cNvPr>
          <p:cNvGrpSpPr/>
          <p:nvPr/>
        </p:nvGrpSpPr>
        <p:grpSpPr>
          <a:xfrm>
            <a:off x="4649289" y="833362"/>
            <a:ext cx="4054765" cy="5313409"/>
            <a:chOff x="416051" y="1177325"/>
            <a:chExt cx="4054765" cy="4957264"/>
          </a:xfrm>
        </p:grpSpPr>
        <p:sp>
          <p:nvSpPr>
            <p:cNvPr id="79" name="Rectangle 78">
              <a:extLst>
                <a:ext uri="{FF2B5EF4-FFF2-40B4-BE49-F238E27FC236}">
                  <a16:creationId xmlns:a16="http://schemas.microsoft.com/office/drawing/2014/main" id="{246BAA84-77C4-1ED6-76D1-1AA74A535853}"/>
                </a:ext>
              </a:extLst>
            </p:cNvPr>
            <p:cNvSpPr/>
            <p:nvPr/>
          </p:nvSpPr>
          <p:spPr>
            <a:xfrm>
              <a:off x="416052" y="1177325"/>
              <a:ext cx="4054764" cy="4104097"/>
            </a:xfrm>
            <a:prstGeom prst="rect">
              <a:avLst/>
            </a:prstGeom>
            <a:noFill/>
            <a:ln w="6350" cap="sq">
              <a:solidFill>
                <a:schemeClr val="tx1"/>
              </a:solid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ts val="300"/>
                </a:spcBef>
                <a:spcAft>
                  <a:spcPts val="300"/>
                </a:spcAft>
              </a:pPr>
              <a:endParaRPr lang="en-US" sz="1600" dirty="0" err="1">
                <a:solidFill>
                  <a:schemeClr val="tx1"/>
                </a:solidFill>
              </a:endParaRPr>
            </a:p>
          </p:txBody>
        </p:sp>
        <p:sp>
          <p:nvSpPr>
            <p:cNvPr id="80" name="TextBox 79">
              <a:extLst>
                <a:ext uri="{FF2B5EF4-FFF2-40B4-BE49-F238E27FC236}">
                  <a16:creationId xmlns:a16="http://schemas.microsoft.com/office/drawing/2014/main" id="{7A80606D-E1A1-8EE5-E7A4-C155A41DCDC1}"/>
                </a:ext>
              </a:extLst>
            </p:cNvPr>
            <p:cNvSpPr txBox="1"/>
            <p:nvPr/>
          </p:nvSpPr>
          <p:spPr>
            <a:xfrm>
              <a:off x="416051" y="1177325"/>
              <a:ext cx="4054764" cy="536990"/>
            </a:xfrm>
            <a:prstGeom prst="rect">
              <a:avLst/>
            </a:prstGeom>
            <a:solidFill>
              <a:schemeClr val="tx1"/>
            </a:solidFill>
            <a:ln w="6350">
              <a:solidFill>
                <a:schemeClr val="tx1"/>
              </a:solidFill>
              <a:miter lim="800000"/>
            </a:ln>
          </p:spPr>
          <p:txBody>
            <a:bodyPr vert="horz" wrap="square" lIns="0" tIns="0" rIns="0" bIns="0" rtlCol="0" anchor="ctr">
              <a:noAutofit/>
            </a:bodyPr>
            <a:lstStyle/>
            <a:p>
              <a:pPr algn="ctr">
                <a:spcBef>
                  <a:spcPts val="300"/>
                </a:spcBef>
                <a:spcAft>
                  <a:spcPts val="300"/>
                </a:spcAft>
                <a:buNone/>
              </a:pPr>
              <a:r>
                <a:rPr lang="en-US" sz="1400" b="1" dirty="0">
                  <a:solidFill>
                    <a:schemeClr val="bg1"/>
                  </a:solidFill>
                </a:rPr>
                <a:t>South Shore &amp; Cape Cod 7-Day Averages</a:t>
              </a:r>
            </a:p>
            <a:p>
              <a:pPr algn="ctr">
                <a:spcBef>
                  <a:spcPts val="300"/>
                </a:spcBef>
                <a:spcAft>
                  <a:spcPts val="300"/>
                </a:spcAft>
                <a:buNone/>
              </a:pPr>
              <a:r>
                <a:rPr lang="en-US" sz="1200" dirty="0">
                  <a:solidFill>
                    <a:schemeClr val="bg1"/>
                  </a:solidFill>
                </a:rPr>
                <a:t>June 14, 2022 – August 9, 2022</a:t>
              </a:r>
            </a:p>
          </p:txBody>
        </p:sp>
        <p:sp>
          <p:nvSpPr>
            <p:cNvPr id="81" name="TextBox 80">
              <a:extLst>
                <a:ext uri="{FF2B5EF4-FFF2-40B4-BE49-F238E27FC236}">
                  <a16:creationId xmlns:a16="http://schemas.microsoft.com/office/drawing/2014/main" id="{27CFF61E-C91E-A294-AAF8-6B62FA3C2352}"/>
                </a:ext>
              </a:extLst>
            </p:cNvPr>
            <p:cNvSpPr txBox="1"/>
            <p:nvPr/>
          </p:nvSpPr>
          <p:spPr>
            <a:xfrm>
              <a:off x="416052" y="5281421"/>
              <a:ext cx="4054763" cy="853168"/>
            </a:xfrm>
            <a:prstGeom prst="rect">
              <a:avLst/>
            </a:prstGeom>
            <a:solidFill>
              <a:schemeClr val="bg1">
                <a:lumMod val="95000"/>
              </a:schemeClr>
            </a:solidFill>
            <a:ln w="6350">
              <a:solidFill>
                <a:schemeClr val="tx1"/>
              </a:solidFill>
              <a:miter lim="800000"/>
            </a:ln>
          </p:spPr>
          <p:txBody>
            <a:bodyPr vert="horz" wrap="square" lIns="0" tIns="0" rIns="0" bIns="0" rtlCol="0" anchor="ctr">
              <a:noAutofit/>
            </a:bodyPr>
            <a:lstStyle/>
            <a:p>
              <a:pPr algn="ctr">
                <a:spcBef>
                  <a:spcPts val="300"/>
                </a:spcBef>
                <a:spcAft>
                  <a:spcPts val="300"/>
                </a:spcAft>
                <a:buNone/>
              </a:pPr>
              <a:endParaRPr lang="en-US" sz="1400" dirty="0">
                <a:highlight>
                  <a:srgbClr val="FFFF00"/>
                </a:highlight>
              </a:endParaRPr>
            </a:p>
          </p:txBody>
        </p:sp>
      </p:grpSp>
      <p:graphicFrame>
        <p:nvGraphicFramePr>
          <p:cNvPr id="56" name="Chart 55">
            <a:extLst>
              <a:ext uri="{FF2B5EF4-FFF2-40B4-BE49-F238E27FC236}">
                <a16:creationId xmlns:a16="http://schemas.microsoft.com/office/drawing/2014/main" id="{F9977055-568F-013A-7D4D-C8CC754D74E1}"/>
              </a:ext>
            </a:extLst>
          </p:cNvPr>
          <p:cNvGraphicFramePr/>
          <p:nvPr/>
        </p:nvGraphicFramePr>
        <p:xfrm>
          <a:off x="4305126" y="1329400"/>
          <a:ext cx="4501468" cy="3902910"/>
        </p:xfrm>
        <a:graphic>
          <a:graphicData uri="http://schemas.openxmlformats.org/drawingml/2006/chart">
            <c:chart xmlns:c="http://schemas.openxmlformats.org/drawingml/2006/chart" xmlns:r="http://schemas.openxmlformats.org/officeDocument/2006/relationships" r:id="rId8"/>
          </a:graphicData>
        </a:graphic>
      </p:graphicFrame>
      <p:sp>
        <p:nvSpPr>
          <p:cNvPr id="52" name="Rectangle 51">
            <a:extLst>
              <a:ext uri="{FF2B5EF4-FFF2-40B4-BE49-F238E27FC236}">
                <a16:creationId xmlns:a16="http://schemas.microsoft.com/office/drawing/2014/main" id="{4A93C295-4D9D-C339-A1AD-C4E6D056B04E}"/>
              </a:ext>
            </a:extLst>
          </p:cNvPr>
          <p:cNvSpPr/>
          <p:nvPr/>
        </p:nvSpPr>
        <p:spPr>
          <a:xfrm>
            <a:off x="355548" y="6627994"/>
            <a:ext cx="2046008" cy="230006"/>
          </a:xfrm>
          <a:prstGeom prst="rect">
            <a:avLst/>
          </a:prstGeom>
          <a:solidFill>
            <a:schemeClr val="bg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ts val="300"/>
              </a:spcBef>
              <a:spcAft>
                <a:spcPts val="300"/>
              </a:spcAft>
            </a:pPr>
            <a:endParaRPr lang="en-US" sz="1600" dirty="0" err="1">
              <a:solidFill>
                <a:schemeClr val="tx1"/>
              </a:solidFill>
            </a:endParaRPr>
          </a:p>
        </p:txBody>
      </p:sp>
      <p:grpSp>
        <p:nvGrpSpPr>
          <p:cNvPr id="9" name="Group 8">
            <a:extLst>
              <a:ext uri="{FF2B5EF4-FFF2-40B4-BE49-F238E27FC236}">
                <a16:creationId xmlns:a16="http://schemas.microsoft.com/office/drawing/2014/main" id="{D30F1C8B-058D-51EC-86BD-D50B970DFC32}"/>
              </a:ext>
            </a:extLst>
          </p:cNvPr>
          <p:cNvGrpSpPr/>
          <p:nvPr/>
        </p:nvGrpSpPr>
        <p:grpSpPr>
          <a:xfrm>
            <a:off x="468921" y="5302806"/>
            <a:ext cx="3997890" cy="809754"/>
            <a:chOff x="468921" y="5302806"/>
            <a:chExt cx="3997890" cy="809754"/>
          </a:xfrm>
        </p:grpSpPr>
        <p:grpSp>
          <p:nvGrpSpPr>
            <p:cNvPr id="16" name="Group 15">
              <a:extLst>
                <a:ext uri="{FF2B5EF4-FFF2-40B4-BE49-F238E27FC236}">
                  <a16:creationId xmlns:a16="http://schemas.microsoft.com/office/drawing/2014/main" id="{96AF4C2D-343A-DFA9-EF5D-96955E13D8B6}"/>
                </a:ext>
              </a:extLst>
            </p:cNvPr>
            <p:cNvGrpSpPr/>
            <p:nvPr/>
          </p:nvGrpSpPr>
          <p:grpSpPr>
            <a:xfrm>
              <a:off x="474980" y="5302806"/>
              <a:ext cx="1980212" cy="155503"/>
              <a:chOff x="467360" y="5287566"/>
              <a:chExt cx="1980212" cy="155503"/>
            </a:xfrm>
          </p:grpSpPr>
          <p:sp>
            <p:nvSpPr>
              <p:cNvPr id="10" name="TextBox 9">
                <a:extLst>
                  <a:ext uri="{FF2B5EF4-FFF2-40B4-BE49-F238E27FC236}">
                    <a16:creationId xmlns:a16="http://schemas.microsoft.com/office/drawing/2014/main" id="{43C47614-A6C3-72D7-AD93-A1879B14E08A}"/>
                  </a:ext>
                </a:extLst>
              </p:cNvPr>
              <p:cNvSpPr txBox="1"/>
              <p:nvPr/>
            </p:nvSpPr>
            <p:spPr>
              <a:xfrm>
                <a:off x="679732" y="5287566"/>
                <a:ext cx="1767840" cy="155503"/>
              </a:xfrm>
              <a:prstGeom prst="rect">
                <a:avLst/>
              </a:prstGeom>
              <a:ln w="6350">
                <a:noFill/>
                <a:miter lim="800000"/>
              </a:ln>
            </p:spPr>
            <p:txBody>
              <a:bodyPr vert="horz" wrap="square" lIns="0" tIns="0" rIns="0" bIns="0" rtlCol="0" anchor="ctr">
                <a:noAutofit/>
              </a:bodyPr>
              <a:lstStyle/>
              <a:p>
                <a:pPr>
                  <a:spcBef>
                    <a:spcPts val="300"/>
                  </a:spcBef>
                  <a:spcAft>
                    <a:spcPts val="300"/>
                  </a:spcAft>
                </a:pPr>
                <a:r>
                  <a:rPr lang="en-US" sz="900" dirty="0"/>
                  <a:t>Billerica</a:t>
                </a:r>
              </a:p>
            </p:txBody>
          </p:sp>
          <p:sp>
            <p:nvSpPr>
              <p:cNvPr id="11" name="Rectangle: Rounded Corners 10">
                <a:extLst>
                  <a:ext uri="{FF2B5EF4-FFF2-40B4-BE49-F238E27FC236}">
                    <a16:creationId xmlns:a16="http://schemas.microsoft.com/office/drawing/2014/main" id="{1A1670AB-324C-35AB-9A5F-2A72B9A5B75A}"/>
                  </a:ext>
                </a:extLst>
              </p:cNvPr>
              <p:cNvSpPr/>
              <p:nvPr/>
            </p:nvSpPr>
            <p:spPr>
              <a:xfrm>
                <a:off x="467360" y="5326441"/>
                <a:ext cx="182880" cy="77752"/>
              </a:xfrm>
              <a:prstGeom prst="roundRect">
                <a:avLst/>
              </a:prstGeom>
              <a:solidFill>
                <a:schemeClr val="accent1"/>
              </a:solidFill>
              <a:ln w="9525" cap="sq">
                <a:solidFill>
                  <a:schemeClr val="tx1"/>
                </a:solid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ts val="300"/>
                  </a:spcBef>
                  <a:spcAft>
                    <a:spcPts val="300"/>
                  </a:spcAft>
                </a:pPr>
                <a:endParaRPr lang="en-US" sz="1600" dirty="0" err="1">
                  <a:solidFill>
                    <a:schemeClr val="tx1"/>
                  </a:solidFill>
                </a:endParaRPr>
              </a:p>
            </p:txBody>
          </p:sp>
        </p:grpSp>
        <p:grpSp>
          <p:nvGrpSpPr>
            <p:cNvPr id="32" name="Group 31">
              <a:extLst>
                <a:ext uri="{FF2B5EF4-FFF2-40B4-BE49-F238E27FC236}">
                  <a16:creationId xmlns:a16="http://schemas.microsoft.com/office/drawing/2014/main" id="{9846F686-B9D0-1715-DECE-5C56C50E2BA0}"/>
                </a:ext>
              </a:extLst>
            </p:cNvPr>
            <p:cNvGrpSpPr/>
            <p:nvPr/>
          </p:nvGrpSpPr>
          <p:grpSpPr>
            <a:xfrm>
              <a:off x="474980" y="5529790"/>
              <a:ext cx="1980212" cy="155503"/>
              <a:chOff x="467360" y="5287566"/>
              <a:chExt cx="1980212" cy="155503"/>
            </a:xfrm>
          </p:grpSpPr>
          <p:sp>
            <p:nvSpPr>
              <p:cNvPr id="34" name="TextBox 33">
                <a:extLst>
                  <a:ext uri="{FF2B5EF4-FFF2-40B4-BE49-F238E27FC236}">
                    <a16:creationId xmlns:a16="http://schemas.microsoft.com/office/drawing/2014/main" id="{4A448B92-3782-DC1C-FFE6-33718E627BF6}"/>
                  </a:ext>
                </a:extLst>
              </p:cNvPr>
              <p:cNvSpPr txBox="1"/>
              <p:nvPr/>
            </p:nvSpPr>
            <p:spPr>
              <a:xfrm>
                <a:off x="679732" y="5287566"/>
                <a:ext cx="1767840" cy="155503"/>
              </a:xfrm>
              <a:prstGeom prst="rect">
                <a:avLst/>
              </a:prstGeom>
              <a:ln w="6350">
                <a:noFill/>
                <a:miter lim="800000"/>
              </a:ln>
            </p:spPr>
            <p:txBody>
              <a:bodyPr vert="horz" wrap="square" lIns="0" tIns="0" rIns="0" bIns="0" rtlCol="0" anchor="ctr">
                <a:noAutofit/>
              </a:bodyPr>
              <a:lstStyle/>
              <a:p>
                <a:pPr algn="l">
                  <a:spcBef>
                    <a:spcPts val="300"/>
                  </a:spcBef>
                  <a:spcAft>
                    <a:spcPts val="300"/>
                  </a:spcAft>
                  <a:buNone/>
                </a:pPr>
                <a:r>
                  <a:rPr lang="en-US" sz="900" dirty="0"/>
                  <a:t>Greater Lawrence Sanitary District</a:t>
                </a:r>
              </a:p>
            </p:txBody>
          </p:sp>
          <p:sp>
            <p:nvSpPr>
              <p:cNvPr id="35" name="Rectangle: Rounded Corners 34">
                <a:extLst>
                  <a:ext uri="{FF2B5EF4-FFF2-40B4-BE49-F238E27FC236}">
                    <a16:creationId xmlns:a16="http://schemas.microsoft.com/office/drawing/2014/main" id="{9AD3BCDB-DD36-A3C5-0B14-BBCDDEDC5FE5}"/>
                  </a:ext>
                </a:extLst>
              </p:cNvPr>
              <p:cNvSpPr/>
              <p:nvPr/>
            </p:nvSpPr>
            <p:spPr>
              <a:xfrm>
                <a:off x="467360" y="5326441"/>
                <a:ext cx="182880" cy="77752"/>
              </a:xfrm>
              <a:prstGeom prst="roundRect">
                <a:avLst/>
              </a:prstGeom>
              <a:solidFill>
                <a:schemeClr val="accent2"/>
              </a:solidFill>
              <a:ln w="9525" cap="sq">
                <a:solidFill>
                  <a:schemeClr val="tx1"/>
                </a:solid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ts val="300"/>
                  </a:spcBef>
                  <a:spcAft>
                    <a:spcPts val="300"/>
                  </a:spcAft>
                </a:pPr>
                <a:endParaRPr lang="en-US" sz="1600" dirty="0" err="1">
                  <a:solidFill>
                    <a:schemeClr val="tx1"/>
                  </a:solidFill>
                </a:endParaRPr>
              </a:p>
            </p:txBody>
          </p:sp>
        </p:grpSp>
        <p:grpSp>
          <p:nvGrpSpPr>
            <p:cNvPr id="36" name="Group 35">
              <a:extLst>
                <a:ext uri="{FF2B5EF4-FFF2-40B4-BE49-F238E27FC236}">
                  <a16:creationId xmlns:a16="http://schemas.microsoft.com/office/drawing/2014/main" id="{763A19AC-AEF7-89E9-AA4C-CB48D0C1B19B}"/>
                </a:ext>
              </a:extLst>
            </p:cNvPr>
            <p:cNvGrpSpPr/>
            <p:nvPr/>
          </p:nvGrpSpPr>
          <p:grpSpPr>
            <a:xfrm>
              <a:off x="474980" y="5756774"/>
              <a:ext cx="1980212" cy="155503"/>
              <a:chOff x="467360" y="5287566"/>
              <a:chExt cx="1980212" cy="155503"/>
            </a:xfrm>
          </p:grpSpPr>
          <p:sp>
            <p:nvSpPr>
              <p:cNvPr id="37" name="TextBox 36">
                <a:extLst>
                  <a:ext uri="{FF2B5EF4-FFF2-40B4-BE49-F238E27FC236}">
                    <a16:creationId xmlns:a16="http://schemas.microsoft.com/office/drawing/2014/main" id="{9AE45FDF-EA99-26F6-963F-49E34574E6CE}"/>
                  </a:ext>
                </a:extLst>
              </p:cNvPr>
              <p:cNvSpPr txBox="1"/>
              <p:nvPr/>
            </p:nvSpPr>
            <p:spPr>
              <a:xfrm>
                <a:off x="679732" y="5287566"/>
                <a:ext cx="1767840" cy="155503"/>
              </a:xfrm>
              <a:prstGeom prst="rect">
                <a:avLst/>
              </a:prstGeom>
              <a:ln w="6350">
                <a:noFill/>
                <a:miter lim="800000"/>
              </a:ln>
            </p:spPr>
            <p:txBody>
              <a:bodyPr vert="horz" wrap="square" lIns="0" tIns="0" rIns="0" bIns="0" rtlCol="0" anchor="ctr">
                <a:noAutofit/>
              </a:bodyPr>
              <a:lstStyle/>
              <a:p>
                <a:pPr algn="l">
                  <a:spcBef>
                    <a:spcPts val="300"/>
                  </a:spcBef>
                  <a:spcAft>
                    <a:spcPts val="300"/>
                  </a:spcAft>
                  <a:buNone/>
                </a:pPr>
                <a:r>
                  <a:rPr lang="en-US" sz="900" dirty="0"/>
                  <a:t>Haverhill Public Works</a:t>
                </a:r>
              </a:p>
            </p:txBody>
          </p:sp>
          <p:sp>
            <p:nvSpPr>
              <p:cNvPr id="38" name="Rectangle: Rounded Corners 37">
                <a:extLst>
                  <a:ext uri="{FF2B5EF4-FFF2-40B4-BE49-F238E27FC236}">
                    <a16:creationId xmlns:a16="http://schemas.microsoft.com/office/drawing/2014/main" id="{B9C23785-1693-497C-D9AA-22572D5F5AAF}"/>
                  </a:ext>
                </a:extLst>
              </p:cNvPr>
              <p:cNvSpPr/>
              <p:nvPr/>
            </p:nvSpPr>
            <p:spPr>
              <a:xfrm>
                <a:off x="467360" y="5326441"/>
                <a:ext cx="182880" cy="77752"/>
              </a:xfrm>
              <a:prstGeom prst="roundRect">
                <a:avLst/>
              </a:prstGeom>
              <a:solidFill>
                <a:schemeClr val="accent3">
                  <a:lumMod val="50000"/>
                </a:schemeClr>
              </a:solidFill>
              <a:ln w="9525" cap="sq">
                <a:solidFill>
                  <a:schemeClr val="tx1"/>
                </a:solid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ts val="300"/>
                  </a:spcBef>
                  <a:spcAft>
                    <a:spcPts val="300"/>
                  </a:spcAft>
                </a:pPr>
                <a:endParaRPr lang="en-US" sz="1600" dirty="0" err="1">
                  <a:solidFill>
                    <a:schemeClr val="tx1"/>
                  </a:solidFill>
                </a:endParaRPr>
              </a:p>
            </p:txBody>
          </p:sp>
        </p:grpSp>
        <p:grpSp>
          <p:nvGrpSpPr>
            <p:cNvPr id="40" name="Group 39">
              <a:extLst>
                <a:ext uri="{FF2B5EF4-FFF2-40B4-BE49-F238E27FC236}">
                  <a16:creationId xmlns:a16="http://schemas.microsoft.com/office/drawing/2014/main" id="{25EDCCF3-838B-CB36-14B8-AF4E524D84CD}"/>
                </a:ext>
              </a:extLst>
            </p:cNvPr>
            <p:cNvGrpSpPr/>
            <p:nvPr/>
          </p:nvGrpSpPr>
          <p:grpSpPr>
            <a:xfrm>
              <a:off x="468921" y="5957057"/>
              <a:ext cx="1980212" cy="155503"/>
              <a:chOff x="-1528084" y="5944920"/>
              <a:chExt cx="1980212" cy="155503"/>
            </a:xfrm>
          </p:grpSpPr>
          <p:sp>
            <p:nvSpPr>
              <p:cNvPr id="50" name="TextBox 49">
                <a:extLst>
                  <a:ext uri="{FF2B5EF4-FFF2-40B4-BE49-F238E27FC236}">
                    <a16:creationId xmlns:a16="http://schemas.microsoft.com/office/drawing/2014/main" id="{C67F8878-6BE7-DD49-33AB-973A73C3D2DB}"/>
                  </a:ext>
                </a:extLst>
              </p:cNvPr>
              <p:cNvSpPr txBox="1"/>
              <p:nvPr/>
            </p:nvSpPr>
            <p:spPr>
              <a:xfrm>
                <a:off x="-1315712" y="5944920"/>
                <a:ext cx="1767840" cy="155503"/>
              </a:xfrm>
              <a:prstGeom prst="rect">
                <a:avLst/>
              </a:prstGeom>
              <a:ln w="6350">
                <a:noFill/>
                <a:miter lim="800000"/>
              </a:ln>
            </p:spPr>
            <p:txBody>
              <a:bodyPr vert="horz" wrap="square" lIns="0" tIns="0" rIns="0" bIns="0" rtlCol="0" anchor="ctr">
                <a:noAutofit/>
              </a:bodyPr>
              <a:lstStyle/>
              <a:p>
                <a:pPr algn="l">
                  <a:spcBef>
                    <a:spcPts val="300"/>
                  </a:spcBef>
                  <a:spcAft>
                    <a:spcPts val="300"/>
                  </a:spcAft>
                  <a:buNone/>
                </a:pPr>
                <a:r>
                  <a:rPr lang="en-US" sz="900" dirty="0"/>
                  <a:t>MWRA North</a:t>
                </a:r>
              </a:p>
            </p:txBody>
          </p:sp>
          <p:sp>
            <p:nvSpPr>
              <p:cNvPr id="51" name="Rectangle: Rounded Corners 50">
                <a:extLst>
                  <a:ext uri="{FF2B5EF4-FFF2-40B4-BE49-F238E27FC236}">
                    <a16:creationId xmlns:a16="http://schemas.microsoft.com/office/drawing/2014/main" id="{D68CDFB7-A5D5-7AFA-3800-1BEB8BFCEB89}"/>
                  </a:ext>
                </a:extLst>
              </p:cNvPr>
              <p:cNvSpPr/>
              <p:nvPr/>
            </p:nvSpPr>
            <p:spPr>
              <a:xfrm>
                <a:off x="-1528084" y="5983795"/>
                <a:ext cx="182880" cy="77752"/>
              </a:xfrm>
              <a:prstGeom prst="roundRect">
                <a:avLst/>
              </a:prstGeom>
              <a:solidFill>
                <a:srgbClr val="F339DD"/>
              </a:solidFill>
              <a:ln w="9525" cap="sq">
                <a:solidFill>
                  <a:schemeClr val="tx1"/>
                </a:solid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ts val="300"/>
                  </a:spcBef>
                  <a:spcAft>
                    <a:spcPts val="300"/>
                  </a:spcAft>
                </a:pPr>
                <a:endParaRPr lang="en-US" sz="1600" dirty="0" err="1">
                  <a:solidFill>
                    <a:schemeClr val="tx1"/>
                  </a:solidFill>
                </a:endParaRPr>
              </a:p>
            </p:txBody>
          </p:sp>
        </p:grpSp>
        <p:grpSp>
          <p:nvGrpSpPr>
            <p:cNvPr id="42" name="Group 41">
              <a:extLst>
                <a:ext uri="{FF2B5EF4-FFF2-40B4-BE49-F238E27FC236}">
                  <a16:creationId xmlns:a16="http://schemas.microsoft.com/office/drawing/2014/main" id="{589579A3-60A0-4F85-CB3A-1B783674A6C7}"/>
                </a:ext>
              </a:extLst>
            </p:cNvPr>
            <p:cNvGrpSpPr/>
            <p:nvPr/>
          </p:nvGrpSpPr>
          <p:grpSpPr>
            <a:xfrm>
              <a:off x="2471985" y="5315867"/>
              <a:ext cx="1980212" cy="155503"/>
              <a:chOff x="467360" y="5076746"/>
              <a:chExt cx="1980212" cy="155503"/>
            </a:xfrm>
          </p:grpSpPr>
          <p:sp>
            <p:nvSpPr>
              <p:cNvPr id="48" name="TextBox 47">
                <a:extLst>
                  <a:ext uri="{FF2B5EF4-FFF2-40B4-BE49-F238E27FC236}">
                    <a16:creationId xmlns:a16="http://schemas.microsoft.com/office/drawing/2014/main" id="{2D25C179-75E4-72D9-C149-FA37EB378842}"/>
                  </a:ext>
                </a:extLst>
              </p:cNvPr>
              <p:cNvSpPr txBox="1"/>
              <p:nvPr/>
            </p:nvSpPr>
            <p:spPr>
              <a:xfrm>
                <a:off x="679732" y="5076746"/>
                <a:ext cx="1767840" cy="155503"/>
              </a:xfrm>
              <a:prstGeom prst="rect">
                <a:avLst/>
              </a:prstGeom>
              <a:ln w="6350">
                <a:noFill/>
                <a:miter lim="800000"/>
              </a:ln>
            </p:spPr>
            <p:txBody>
              <a:bodyPr vert="horz" wrap="square" lIns="0" tIns="0" rIns="0" bIns="0" rtlCol="0" anchor="ctr">
                <a:noAutofit/>
              </a:bodyPr>
              <a:lstStyle/>
              <a:p>
                <a:pPr algn="l">
                  <a:spcBef>
                    <a:spcPts val="300"/>
                  </a:spcBef>
                  <a:spcAft>
                    <a:spcPts val="300"/>
                  </a:spcAft>
                  <a:buNone/>
                </a:pPr>
                <a:r>
                  <a:rPr lang="en-US" sz="900" dirty="0"/>
                  <a:t>MWRA South</a:t>
                </a:r>
              </a:p>
            </p:txBody>
          </p:sp>
          <p:sp>
            <p:nvSpPr>
              <p:cNvPr id="49" name="Rectangle: Rounded Corners 48">
                <a:extLst>
                  <a:ext uri="{FF2B5EF4-FFF2-40B4-BE49-F238E27FC236}">
                    <a16:creationId xmlns:a16="http://schemas.microsoft.com/office/drawing/2014/main" id="{F5EE5FBE-F8A3-290D-8A14-E84387B584DD}"/>
                  </a:ext>
                </a:extLst>
              </p:cNvPr>
              <p:cNvSpPr/>
              <p:nvPr/>
            </p:nvSpPr>
            <p:spPr>
              <a:xfrm>
                <a:off x="467360" y="5115621"/>
                <a:ext cx="182880" cy="77752"/>
              </a:xfrm>
              <a:prstGeom prst="roundRect">
                <a:avLst/>
              </a:prstGeom>
              <a:solidFill>
                <a:schemeClr val="accent5"/>
              </a:solidFill>
              <a:ln w="9525" cap="sq">
                <a:solidFill>
                  <a:schemeClr val="tx1"/>
                </a:solid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ts val="300"/>
                  </a:spcBef>
                  <a:spcAft>
                    <a:spcPts val="300"/>
                  </a:spcAft>
                </a:pPr>
                <a:endParaRPr lang="en-US" sz="1600" dirty="0" err="1">
                  <a:solidFill>
                    <a:schemeClr val="tx1"/>
                  </a:solidFill>
                </a:endParaRPr>
              </a:p>
            </p:txBody>
          </p:sp>
        </p:grpSp>
        <p:grpSp>
          <p:nvGrpSpPr>
            <p:cNvPr id="44" name="Group 43">
              <a:extLst>
                <a:ext uri="{FF2B5EF4-FFF2-40B4-BE49-F238E27FC236}">
                  <a16:creationId xmlns:a16="http://schemas.microsoft.com/office/drawing/2014/main" id="{7E72B696-F0BD-56EA-A52F-508091B96AD7}"/>
                </a:ext>
              </a:extLst>
            </p:cNvPr>
            <p:cNvGrpSpPr/>
            <p:nvPr/>
          </p:nvGrpSpPr>
          <p:grpSpPr>
            <a:xfrm>
              <a:off x="2471985" y="5542851"/>
              <a:ext cx="1980212" cy="155503"/>
              <a:chOff x="467360" y="5076746"/>
              <a:chExt cx="1980212" cy="155503"/>
            </a:xfrm>
          </p:grpSpPr>
          <p:sp>
            <p:nvSpPr>
              <p:cNvPr id="45" name="TextBox 44">
                <a:extLst>
                  <a:ext uri="{FF2B5EF4-FFF2-40B4-BE49-F238E27FC236}">
                    <a16:creationId xmlns:a16="http://schemas.microsoft.com/office/drawing/2014/main" id="{EE7D52EF-18E4-6785-3839-0D7684E82F45}"/>
                  </a:ext>
                </a:extLst>
              </p:cNvPr>
              <p:cNvSpPr txBox="1"/>
              <p:nvPr/>
            </p:nvSpPr>
            <p:spPr>
              <a:xfrm>
                <a:off x="679732" y="5076746"/>
                <a:ext cx="1767840" cy="155503"/>
              </a:xfrm>
              <a:prstGeom prst="rect">
                <a:avLst/>
              </a:prstGeom>
              <a:ln w="6350">
                <a:noFill/>
                <a:miter lim="800000"/>
              </a:ln>
            </p:spPr>
            <p:txBody>
              <a:bodyPr vert="horz" wrap="square" lIns="0" tIns="0" rIns="0" bIns="0" rtlCol="0" anchor="ctr">
                <a:noAutofit/>
              </a:bodyPr>
              <a:lstStyle/>
              <a:p>
                <a:pPr algn="l">
                  <a:spcBef>
                    <a:spcPts val="300"/>
                  </a:spcBef>
                  <a:spcAft>
                    <a:spcPts val="300"/>
                  </a:spcAft>
                  <a:buNone/>
                </a:pPr>
                <a:r>
                  <a:rPr lang="en-US" sz="900" dirty="0"/>
                  <a:t>Peabody (South Essex Sewage)</a:t>
                </a:r>
              </a:p>
            </p:txBody>
          </p:sp>
          <p:sp>
            <p:nvSpPr>
              <p:cNvPr id="46" name="Rectangle: Rounded Corners 45">
                <a:extLst>
                  <a:ext uri="{FF2B5EF4-FFF2-40B4-BE49-F238E27FC236}">
                    <a16:creationId xmlns:a16="http://schemas.microsoft.com/office/drawing/2014/main" id="{3A6387A1-2D35-B7C3-195B-B88E05137744}"/>
                  </a:ext>
                </a:extLst>
              </p:cNvPr>
              <p:cNvSpPr/>
              <p:nvPr/>
            </p:nvSpPr>
            <p:spPr>
              <a:xfrm>
                <a:off x="467360" y="5115621"/>
                <a:ext cx="182880" cy="77752"/>
              </a:xfrm>
              <a:prstGeom prst="roundRect">
                <a:avLst/>
              </a:prstGeom>
              <a:solidFill>
                <a:schemeClr val="accent6"/>
              </a:solidFill>
              <a:ln w="9525" cap="sq">
                <a:solidFill>
                  <a:schemeClr val="tx1"/>
                </a:solid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ts val="300"/>
                  </a:spcBef>
                  <a:spcAft>
                    <a:spcPts val="300"/>
                  </a:spcAft>
                </a:pPr>
                <a:endParaRPr lang="en-US" sz="1600" dirty="0" err="1">
                  <a:solidFill>
                    <a:schemeClr val="tx1"/>
                  </a:solidFill>
                </a:endParaRPr>
              </a:p>
            </p:txBody>
          </p:sp>
        </p:grpSp>
        <p:sp>
          <p:nvSpPr>
            <p:cNvPr id="57" name="TextBox 56">
              <a:extLst>
                <a:ext uri="{FF2B5EF4-FFF2-40B4-BE49-F238E27FC236}">
                  <a16:creationId xmlns:a16="http://schemas.microsoft.com/office/drawing/2014/main" id="{3B32822D-051A-F66A-3971-BECFA1698C62}"/>
                </a:ext>
              </a:extLst>
            </p:cNvPr>
            <p:cNvSpPr txBox="1"/>
            <p:nvPr/>
          </p:nvSpPr>
          <p:spPr>
            <a:xfrm>
              <a:off x="2698971" y="5755515"/>
              <a:ext cx="1767840" cy="155503"/>
            </a:xfrm>
            <a:prstGeom prst="rect">
              <a:avLst/>
            </a:prstGeom>
            <a:ln w="6350">
              <a:noFill/>
              <a:miter lim="800000"/>
            </a:ln>
          </p:spPr>
          <p:txBody>
            <a:bodyPr vert="horz" wrap="square" lIns="0" tIns="0" rIns="0" bIns="0" rtlCol="0" anchor="ctr">
              <a:noAutofit/>
            </a:bodyPr>
            <a:lstStyle/>
            <a:p>
              <a:pPr algn="l">
                <a:spcBef>
                  <a:spcPts val="300"/>
                </a:spcBef>
                <a:spcAft>
                  <a:spcPts val="300"/>
                </a:spcAft>
                <a:buNone/>
              </a:pPr>
              <a:r>
                <a:rPr lang="en-US" sz="900" dirty="0"/>
                <a:t>Salem (South Essex Sewage)</a:t>
              </a:r>
            </a:p>
          </p:txBody>
        </p:sp>
        <p:sp>
          <p:nvSpPr>
            <p:cNvPr id="58" name="Rectangle: Rounded Corners 57">
              <a:extLst>
                <a:ext uri="{FF2B5EF4-FFF2-40B4-BE49-F238E27FC236}">
                  <a16:creationId xmlns:a16="http://schemas.microsoft.com/office/drawing/2014/main" id="{3F5A6B7A-18A4-D1A7-D83C-EB497F2FC73B}"/>
                </a:ext>
              </a:extLst>
            </p:cNvPr>
            <p:cNvSpPr/>
            <p:nvPr/>
          </p:nvSpPr>
          <p:spPr>
            <a:xfrm>
              <a:off x="2467549" y="5794390"/>
              <a:ext cx="182880" cy="77752"/>
            </a:xfrm>
            <a:prstGeom prst="roundRect">
              <a:avLst/>
            </a:prstGeom>
            <a:solidFill>
              <a:srgbClr val="002060"/>
            </a:solidFill>
            <a:ln w="9525" cap="sq">
              <a:solidFill>
                <a:schemeClr val="tx1"/>
              </a:solid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ts val="300"/>
                </a:spcBef>
                <a:spcAft>
                  <a:spcPts val="300"/>
                </a:spcAft>
              </a:pPr>
              <a:endParaRPr lang="en-US" sz="1600" dirty="0" err="1">
                <a:solidFill>
                  <a:schemeClr val="tx1"/>
                </a:solidFill>
              </a:endParaRPr>
            </a:p>
          </p:txBody>
        </p:sp>
      </p:grpSp>
      <p:sp>
        <p:nvSpPr>
          <p:cNvPr id="66" name="TextBox 65">
            <a:extLst>
              <a:ext uri="{FF2B5EF4-FFF2-40B4-BE49-F238E27FC236}">
                <a16:creationId xmlns:a16="http://schemas.microsoft.com/office/drawing/2014/main" id="{F0C34D39-E8CF-E3A9-9EB3-D0B7D1973D43}"/>
              </a:ext>
            </a:extLst>
          </p:cNvPr>
          <p:cNvSpPr txBox="1"/>
          <p:nvPr/>
        </p:nvSpPr>
        <p:spPr>
          <a:xfrm>
            <a:off x="4649290" y="5224689"/>
            <a:ext cx="4054763" cy="914462"/>
          </a:xfrm>
          <a:prstGeom prst="rect">
            <a:avLst/>
          </a:prstGeom>
          <a:solidFill>
            <a:schemeClr val="bg1">
              <a:lumMod val="95000"/>
            </a:schemeClr>
          </a:solidFill>
          <a:ln w="6350">
            <a:solidFill>
              <a:schemeClr val="tx1"/>
            </a:solidFill>
            <a:miter lim="800000"/>
          </a:ln>
        </p:spPr>
        <p:txBody>
          <a:bodyPr vert="horz" wrap="square" lIns="0" tIns="0" rIns="0" bIns="0" rtlCol="0" anchor="ctr">
            <a:noAutofit/>
          </a:bodyPr>
          <a:lstStyle/>
          <a:p>
            <a:pPr algn="ctr">
              <a:spcBef>
                <a:spcPts val="300"/>
              </a:spcBef>
              <a:spcAft>
                <a:spcPts val="300"/>
              </a:spcAft>
              <a:buNone/>
            </a:pPr>
            <a:endParaRPr lang="en-US" sz="1400" dirty="0">
              <a:highlight>
                <a:srgbClr val="FFFF00"/>
              </a:highlight>
            </a:endParaRPr>
          </a:p>
        </p:txBody>
      </p:sp>
      <p:grpSp>
        <p:nvGrpSpPr>
          <p:cNvPr id="67" name="Group 66">
            <a:extLst>
              <a:ext uri="{FF2B5EF4-FFF2-40B4-BE49-F238E27FC236}">
                <a16:creationId xmlns:a16="http://schemas.microsoft.com/office/drawing/2014/main" id="{AFDF11F3-EF11-6CB8-8A6E-F0C6726A5123}"/>
              </a:ext>
            </a:extLst>
          </p:cNvPr>
          <p:cNvGrpSpPr/>
          <p:nvPr/>
        </p:nvGrpSpPr>
        <p:grpSpPr>
          <a:xfrm>
            <a:off x="4711700" y="5295186"/>
            <a:ext cx="1980212" cy="155503"/>
            <a:chOff x="467360" y="5287566"/>
            <a:chExt cx="1980212" cy="155503"/>
          </a:xfrm>
        </p:grpSpPr>
        <p:sp>
          <p:nvSpPr>
            <p:cNvPr id="68" name="TextBox 67">
              <a:extLst>
                <a:ext uri="{FF2B5EF4-FFF2-40B4-BE49-F238E27FC236}">
                  <a16:creationId xmlns:a16="http://schemas.microsoft.com/office/drawing/2014/main" id="{23B4AB39-C81D-2EEB-EEFD-A9031E04F43E}"/>
                </a:ext>
              </a:extLst>
            </p:cNvPr>
            <p:cNvSpPr txBox="1"/>
            <p:nvPr/>
          </p:nvSpPr>
          <p:spPr>
            <a:xfrm>
              <a:off x="679732" y="5287566"/>
              <a:ext cx="1767840" cy="155503"/>
            </a:xfrm>
            <a:prstGeom prst="rect">
              <a:avLst/>
            </a:prstGeom>
            <a:ln w="6350">
              <a:noFill/>
              <a:miter lim="800000"/>
            </a:ln>
          </p:spPr>
          <p:txBody>
            <a:bodyPr vert="horz" wrap="square" lIns="0" tIns="0" rIns="0" bIns="0" rtlCol="0" anchor="ctr">
              <a:noAutofit/>
            </a:bodyPr>
            <a:lstStyle/>
            <a:p>
              <a:pPr>
                <a:spcBef>
                  <a:spcPts val="300"/>
                </a:spcBef>
                <a:spcAft>
                  <a:spcPts val="300"/>
                </a:spcAft>
              </a:pPr>
              <a:r>
                <a:rPr lang="en-US" sz="900" dirty="0"/>
                <a:t>Brockton</a:t>
              </a:r>
            </a:p>
          </p:txBody>
        </p:sp>
        <p:sp>
          <p:nvSpPr>
            <p:cNvPr id="69" name="Rectangle: Rounded Corners 68">
              <a:extLst>
                <a:ext uri="{FF2B5EF4-FFF2-40B4-BE49-F238E27FC236}">
                  <a16:creationId xmlns:a16="http://schemas.microsoft.com/office/drawing/2014/main" id="{C0188206-80CC-DB27-20DA-8EB7E8CBD77C}"/>
                </a:ext>
              </a:extLst>
            </p:cNvPr>
            <p:cNvSpPr/>
            <p:nvPr/>
          </p:nvSpPr>
          <p:spPr>
            <a:xfrm>
              <a:off x="467360" y="5326441"/>
              <a:ext cx="182880" cy="77752"/>
            </a:xfrm>
            <a:prstGeom prst="roundRect">
              <a:avLst/>
            </a:prstGeom>
            <a:solidFill>
              <a:schemeClr val="accent1"/>
            </a:solidFill>
            <a:ln w="9525" cap="sq">
              <a:solidFill>
                <a:schemeClr val="tx1"/>
              </a:solid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ts val="300"/>
                </a:spcBef>
                <a:spcAft>
                  <a:spcPts val="300"/>
                </a:spcAft>
              </a:pPr>
              <a:endParaRPr lang="en-US" sz="1600" dirty="0" err="1">
                <a:solidFill>
                  <a:schemeClr val="tx1"/>
                </a:solidFill>
              </a:endParaRPr>
            </a:p>
          </p:txBody>
        </p:sp>
      </p:grpSp>
      <p:grpSp>
        <p:nvGrpSpPr>
          <p:cNvPr id="70" name="Group 69">
            <a:extLst>
              <a:ext uri="{FF2B5EF4-FFF2-40B4-BE49-F238E27FC236}">
                <a16:creationId xmlns:a16="http://schemas.microsoft.com/office/drawing/2014/main" id="{8DBDB6EE-60D1-CBC1-0CE8-B13E136A9E61}"/>
              </a:ext>
            </a:extLst>
          </p:cNvPr>
          <p:cNvGrpSpPr/>
          <p:nvPr/>
        </p:nvGrpSpPr>
        <p:grpSpPr>
          <a:xfrm>
            <a:off x="4711700" y="5522170"/>
            <a:ext cx="1980212" cy="155503"/>
            <a:chOff x="467360" y="5287566"/>
            <a:chExt cx="1980212" cy="155503"/>
          </a:xfrm>
        </p:grpSpPr>
        <p:sp>
          <p:nvSpPr>
            <p:cNvPr id="71" name="TextBox 70">
              <a:extLst>
                <a:ext uri="{FF2B5EF4-FFF2-40B4-BE49-F238E27FC236}">
                  <a16:creationId xmlns:a16="http://schemas.microsoft.com/office/drawing/2014/main" id="{C8DEB956-CE64-BA4A-0889-73FE2E16EB6B}"/>
                </a:ext>
              </a:extLst>
            </p:cNvPr>
            <p:cNvSpPr txBox="1"/>
            <p:nvPr/>
          </p:nvSpPr>
          <p:spPr>
            <a:xfrm>
              <a:off x="679732" y="5287566"/>
              <a:ext cx="1767840" cy="155503"/>
            </a:xfrm>
            <a:prstGeom prst="rect">
              <a:avLst/>
            </a:prstGeom>
            <a:ln w="6350">
              <a:noFill/>
              <a:miter lim="800000"/>
            </a:ln>
          </p:spPr>
          <p:txBody>
            <a:bodyPr vert="horz" wrap="square" lIns="0" tIns="0" rIns="0" bIns="0" rtlCol="0" anchor="ctr">
              <a:noAutofit/>
            </a:bodyPr>
            <a:lstStyle/>
            <a:p>
              <a:pPr algn="l">
                <a:spcBef>
                  <a:spcPts val="300"/>
                </a:spcBef>
                <a:spcAft>
                  <a:spcPts val="300"/>
                </a:spcAft>
                <a:buNone/>
              </a:pPr>
              <a:r>
                <a:rPr lang="en-US" sz="900" dirty="0"/>
                <a:t>Hull</a:t>
              </a:r>
            </a:p>
          </p:txBody>
        </p:sp>
        <p:sp>
          <p:nvSpPr>
            <p:cNvPr id="72" name="Rectangle: Rounded Corners 71">
              <a:extLst>
                <a:ext uri="{FF2B5EF4-FFF2-40B4-BE49-F238E27FC236}">
                  <a16:creationId xmlns:a16="http://schemas.microsoft.com/office/drawing/2014/main" id="{996D3CE2-36D9-FB43-2228-ACF397DBADC4}"/>
                </a:ext>
              </a:extLst>
            </p:cNvPr>
            <p:cNvSpPr/>
            <p:nvPr/>
          </p:nvSpPr>
          <p:spPr>
            <a:xfrm>
              <a:off x="467360" y="5326441"/>
              <a:ext cx="182880" cy="77752"/>
            </a:xfrm>
            <a:prstGeom prst="roundRect">
              <a:avLst/>
            </a:prstGeom>
            <a:solidFill>
              <a:schemeClr val="accent2"/>
            </a:solidFill>
            <a:ln w="9525" cap="sq">
              <a:solidFill>
                <a:schemeClr val="tx1"/>
              </a:solid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ts val="300"/>
                </a:spcBef>
                <a:spcAft>
                  <a:spcPts val="300"/>
                </a:spcAft>
              </a:pPr>
              <a:endParaRPr lang="en-US" sz="1600" dirty="0" err="1">
                <a:solidFill>
                  <a:schemeClr val="tx1"/>
                </a:solidFill>
              </a:endParaRPr>
            </a:p>
          </p:txBody>
        </p:sp>
      </p:grpSp>
      <p:grpSp>
        <p:nvGrpSpPr>
          <p:cNvPr id="82" name="Group 81">
            <a:extLst>
              <a:ext uri="{FF2B5EF4-FFF2-40B4-BE49-F238E27FC236}">
                <a16:creationId xmlns:a16="http://schemas.microsoft.com/office/drawing/2014/main" id="{880401D4-511E-92C6-3CEC-448EC68E7CDF}"/>
              </a:ext>
            </a:extLst>
          </p:cNvPr>
          <p:cNvGrpSpPr/>
          <p:nvPr/>
        </p:nvGrpSpPr>
        <p:grpSpPr>
          <a:xfrm>
            <a:off x="6708705" y="5308247"/>
            <a:ext cx="1980212" cy="155503"/>
            <a:chOff x="467360" y="5076746"/>
            <a:chExt cx="1980212" cy="155503"/>
          </a:xfrm>
        </p:grpSpPr>
        <p:sp>
          <p:nvSpPr>
            <p:cNvPr id="85" name="TextBox 84">
              <a:extLst>
                <a:ext uri="{FF2B5EF4-FFF2-40B4-BE49-F238E27FC236}">
                  <a16:creationId xmlns:a16="http://schemas.microsoft.com/office/drawing/2014/main" id="{052EF18E-5CED-24BE-2AB7-681F43E8A7C2}"/>
                </a:ext>
              </a:extLst>
            </p:cNvPr>
            <p:cNvSpPr txBox="1"/>
            <p:nvPr/>
          </p:nvSpPr>
          <p:spPr>
            <a:xfrm>
              <a:off x="679732" y="5076746"/>
              <a:ext cx="1767840" cy="155503"/>
            </a:xfrm>
            <a:prstGeom prst="rect">
              <a:avLst/>
            </a:prstGeom>
            <a:ln w="6350">
              <a:noFill/>
              <a:miter lim="800000"/>
            </a:ln>
          </p:spPr>
          <p:txBody>
            <a:bodyPr vert="horz" wrap="square" lIns="0" tIns="0" rIns="0" bIns="0" rtlCol="0" anchor="ctr">
              <a:noAutofit/>
            </a:bodyPr>
            <a:lstStyle/>
            <a:p>
              <a:pPr algn="l">
                <a:spcBef>
                  <a:spcPts val="300"/>
                </a:spcBef>
                <a:spcAft>
                  <a:spcPts val="300"/>
                </a:spcAft>
                <a:buNone/>
              </a:pPr>
              <a:r>
                <a:rPr lang="en-US" sz="900" dirty="0"/>
                <a:t>Plymouth</a:t>
              </a:r>
            </a:p>
          </p:txBody>
        </p:sp>
        <p:sp>
          <p:nvSpPr>
            <p:cNvPr id="86" name="Rectangle: Rounded Corners 85">
              <a:extLst>
                <a:ext uri="{FF2B5EF4-FFF2-40B4-BE49-F238E27FC236}">
                  <a16:creationId xmlns:a16="http://schemas.microsoft.com/office/drawing/2014/main" id="{B18EC42C-798E-388C-003F-5A553E6839CD}"/>
                </a:ext>
              </a:extLst>
            </p:cNvPr>
            <p:cNvSpPr/>
            <p:nvPr/>
          </p:nvSpPr>
          <p:spPr>
            <a:xfrm>
              <a:off x="467360" y="5115621"/>
              <a:ext cx="182880" cy="77752"/>
            </a:xfrm>
            <a:prstGeom prst="roundRect">
              <a:avLst/>
            </a:prstGeom>
            <a:solidFill>
              <a:schemeClr val="accent5"/>
            </a:solidFill>
            <a:ln w="9525" cap="sq">
              <a:solidFill>
                <a:schemeClr val="tx1"/>
              </a:solid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ts val="300"/>
                </a:spcBef>
                <a:spcAft>
                  <a:spcPts val="300"/>
                </a:spcAft>
              </a:pPr>
              <a:endParaRPr lang="en-US" sz="1600" dirty="0" err="1">
                <a:solidFill>
                  <a:schemeClr val="tx1"/>
                </a:solidFill>
              </a:endParaRPr>
            </a:p>
          </p:txBody>
        </p:sp>
      </p:grpSp>
      <p:grpSp>
        <p:nvGrpSpPr>
          <p:cNvPr id="95" name="Group 94">
            <a:extLst>
              <a:ext uri="{FF2B5EF4-FFF2-40B4-BE49-F238E27FC236}">
                <a16:creationId xmlns:a16="http://schemas.microsoft.com/office/drawing/2014/main" id="{873D8F3C-754F-4BC9-7BEE-ED977157FB41}"/>
              </a:ext>
            </a:extLst>
          </p:cNvPr>
          <p:cNvGrpSpPr/>
          <p:nvPr/>
        </p:nvGrpSpPr>
        <p:grpSpPr>
          <a:xfrm>
            <a:off x="6708705" y="5535231"/>
            <a:ext cx="1980212" cy="155503"/>
            <a:chOff x="467360" y="5076746"/>
            <a:chExt cx="1980212" cy="155503"/>
          </a:xfrm>
        </p:grpSpPr>
        <p:sp>
          <p:nvSpPr>
            <p:cNvPr id="96" name="TextBox 95">
              <a:extLst>
                <a:ext uri="{FF2B5EF4-FFF2-40B4-BE49-F238E27FC236}">
                  <a16:creationId xmlns:a16="http://schemas.microsoft.com/office/drawing/2014/main" id="{48381BF2-7B2B-3E01-9EC2-79FB142F3208}"/>
                </a:ext>
              </a:extLst>
            </p:cNvPr>
            <p:cNvSpPr txBox="1"/>
            <p:nvPr/>
          </p:nvSpPr>
          <p:spPr>
            <a:xfrm>
              <a:off x="679732" y="5076746"/>
              <a:ext cx="1767840" cy="155503"/>
            </a:xfrm>
            <a:prstGeom prst="rect">
              <a:avLst/>
            </a:prstGeom>
            <a:ln w="6350">
              <a:noFill/>
              <a:miter lim="800000"/>
            </a:ln>
          </p:spPr>
          <p:txBody>
            <a:bodyPr vert="horz" wrap="square" lIns="0" tIns="0" rIns="0" bIns="0" rtlCol="0" anchor="ctr">
              <a:noAutofit/>
            </a:bodyPr>
            <a:lstStyle/>
            <a:p>
              <a:pPr algn="l">
                <a:spcBef>
                  <a:spcPts val="300"/>
                </a:spcBef>
                <a:spcAft>
                  <a:spcPts val="300"/>
                </a:spcAft>
                <a:buNone/>
              </a:pPr>
              <a:r>
                <a:rPr lang="en-US" sz="900" dirty="0"/>
                <a:t>Provincetown</a:t>
              </a:r>
            </a:p>
          </p:txBody>
        </p:sp>
        <p:sp>
          <p:nvSpPr>
            <p:cNvPr id="97" name="Rectangle: Rounded Corners 96">
              <a:extLst>
                <a:ext uri="{FF2B5EF4-FFF2-40B4-BE49-F238E27FC236}">
                  <a16:creationId xmlns:a16="http://schemas.microsoft.com/office/drawing/2014/main" id="{47659015-0259-A4D8-926D-C2A4AB73187B}"/>
                </a:ext>
              </a:extLst>
            </p:cNvPr>
            <p:cNvSpPr/>
            <p:nvPr/>
          </p:nvSpPr>
          <p:spPr>
            <a:xfrm>
              <a:off x="467360" y="5115621"/>
              <a:ext cx="182880" cy="77752"/>
            </a:xfrm>
            <a:prstGeom prst="roundRect">
              <a:avLst/>
            </a:prstGeom>
            <a:solidFill>
              <a:schemeClr val="accent6"/>
            </a:solidFill>
            <a:ln w="9525" cap="sq">
              <a:solidFill>
                <a:schemeClr val="tx1"/>
              </a:solid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ts val="300"/>
                </a:spcBef>
                <a:spcAft>
                  <a:spcPts val="300"/>
                </a:spcAft>
              </a:pPr>
              <a:endParaRPr lang="en-US" sz="1600" dirty="0" err="1">
                <a:solidFill>
                  <a:schemeClr val="tx1"/>
                </a:solidFill>
              </a:endParaRPr>
            </a:p>
          </p:txBody>
        </p:sp>
      </p:grpSp>
      <p:sp>
        <p:nvSpPr>
          <p:cNvPr id="98" name="TextBox 97">
            <a:extLst>
              <a:ext uri="{FF2B5EF4-FFF2-40B4-BE49-F238E27FC236}">
                <a16:creationId xmlns:a16="http://schemas.microsoft.com/office/drawing/2014/main" id="{3C9BDCBA-C25C-9CA0-A602-DB0348FE5F34}"/>
              </a:ext>
            </a:extLst>
          </p:cNvPr>
          <p:cNvSpPr txBox="1"/>
          <p:nvPr/>
        </p:nvSpPr>
        <p:spPr>
          <a:xfrm>
            <a:off x="6935691" y="5747895"/>
            <a:ext cx="1767840" cy="155503"/>
          </a:xfrm>
          <a:prstGeom prst="rect">
            <a:avLst/>
          </a:prstGeom>
          <a:ln w="6350">
            <a:noFill/>
            <a:miter lim="800000"/>
          </a:ln>
        </p:spPr>
        <p:txBody>
          <a:bodyPr vert="horz" wrap="square" lIns="0" tIns="0" rIns="0" bIns="0" rtlCol="0" anchor="ctr">
            <a:noAutofit/>
          </a:bodyPr>
          <a:lstStyle/>
          <a:p>
            <a:pPr algn="l">
              <a:spcBef>
                <a:spcPts val="300"/>
              </a:spcBef>
              <a:spcAft>
                <a:spcPts val="300"/>
              </a:spcAft>
              <a:buNone/>
            </a:pPr>
            <a:r>
              <a:rPr lang="en-US" sz="900" dirty="0"/>
              <a:t>Wareham</a:t>
            </a:r>
          </a:p>
        </p:txBody>
      </p:sp>
      <p:sp>
        <p:nvSpPr>
          <p:cNvPr id="99" name="Rectangle: Rounded Corners 98">
            <a:extLst>
              <a:ext uri="{FF2B5EF4-FFF2-40B4-BE49-F238E27FC236}">
                <a16:creationId xmlns:a16="http://schemas.microsoft.com/office/drawing/2014/main" id="{31AEC03D-A502-B267-D257-154CD216CF23}"/>
              </a:ext>
            </a:extLst>
          </p:cNvPr>
          <p:cNvSpPr/>
          <p:nvPr/>
        </p:nvSpPr>
        <p:spPr>
          <a:xfrm>
            <a:off x="6704269" y="5786770"/>
            <a:ext cx="182880" cy="77752"/>
          </a:xfrm>
          <a:prstGeom prst="roundRect">
            <a:avLst/>
          </a:prstGeom>
          <a:solidFill>
            <a:srgbClr val="002060"/>
          </a:solidFill>
          <a:ln w="9525" cap="sq">
            <a:solidFill>
              <a:schemeClr val="tx1"/>
            </a:solid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ts val="300"/>
              </a:spcBef>
              <a:spcAft>
                <a:spcPts val="300"/>
              </a:spcAft>
            </a:pPr>
            <a:endParaRPr lang="en-US" sz="1600" dirty="0" err="1">
              <a:solidFill>
                <a:schemeClr val="tx1"/>
              </a:solidFill>
            </a:endParaRPr>
          </a:p>
        </p:txBody>
      </p:sp>
      <p:graphicFrame>
        <p:nvGraphicFramePr>
          <p:cNvPr id="59" name="Chart 58">
            <a:extLst>
              <a:ext uri="{FF2B5EF4-FFF2-40B4-BE49-F238E27FC236}">
                <a16:creationId xmlns:a16="http://schemas.microsoft.com/office/drawing/2014/main" id="{E2D8ED1B-7DD4-AFAE-4C65-6031A1FC5F3D}"/>
              </a:ext>
            </a:extLst>
          </p:cNvPr>
          <p:cNvGraphicFramePr/>
          <p:nvPr/>
        </p:nvGraphicFramePr>
        <p:xfrm>
          <a:off x="76434" y="1321028"/>
          <a:ext cx="4501468" cy="3902910"/>
        </p:xfrm>
        <a:graphic>
          <a:graphicData uri="http://schemas.openxmlformats.org/drawingml/2006/chart">
            <c:chart xmlns:c="http://schemas.openxmlformats.org/drawingml/2006/chart" xmlns:r="http://schemas.openxmlformats.org/officeDocument/2006/relationships" r:id="rId9"/>
          </a:graphicData>
        </a:graphic>
      </p:graphicFrame>
    </p:spTree>
    <p:extLst>
      <p:ext uri="{BB962C8B-B14F-4D97-AF65-F5344CB8AC3E}">
        <p14:creationId xmlns:p14="http://schemas.microsoft.com/office/powerpoint/2010/main" val="374153777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8" name="Object 17" hidden="1">
            <a:extLst>
              <a:ext uri="{FF2B5EF4-FFF2-40B4-BE49-F238E27FC236}">
                <a16:creationId xmlns:a16="http://schemas.microsoft.com/office/drawing/2014/main" id="{D3852954-53CB-437D-9ABC-B8037C0C65F8}"/>
              </a:ext>
            </a:extLst>
          </p:cNvPr>
          <p:cNvGraphicFramePr>
            <a:graphicFrameLocks noChangeAspect="1"/>
          </p:cNvGraphicFramePr>
          <p:nvPr>
            <p:custDataLst>
              <p:tags r:id="rId1"/>
            </p:custDataLst>
          </p:nvPr>
        </p:nvGraphicFramePr>
        <p:xfrm>
          <a:off x="1486" y="858580"/>
          <a:ext cx="1214" cy="1214"/>
        </p:xfrm>
        <a:graphic>
          <a:graphicData uri="http://schemas.openxmlformats.org/presentationml/2006/ole">
            <mc:AlternateContent xmlns:mc="http://schemas.openxmlformats.org/markup-compatibility/2006">
              <mc:Choice xmlns:v="urn:schemas-microsoft-com:vml" Requires="v">
                <p:oleObj name="think-cell Slide" r:id="rId6" imgW="526" imgH="526" progId="TCLayout.ActiveDocument.1">
                  <p:embed/>
                </p:oleObj>
              </mc:Choice>
              <mc:Fallback>
                <p:oleObj name="think-cell Slide" r:id="rId6" imgW="526" imgH="526" progId="TCLayout.ActiveDocument.1">
                  <p:embed/>
                  <p:pic>
                    <p:nvPicPr>
                      <p:cNvPr id="18" name="Object 17" hidden="1">
                        <a:extLst>
                          <a:ext uri="{FF2B5EF4-FFF2-40B4-BE49-F238E27FC236}">
                            <a16:creationId xmlns:a16="http://schemas.microsoft.com/office/drawing/2014/main" id="{D3852954-53CB-437D-9ABC-B8037C0C65F8}"/>
                          </a:ext>
                        </a:extLst>
                      </p:cNvPr>
                      <p:cNvPicPr/>
                      <p:nvPr/>
                    </p:nvPicPr>
                    <p:blipFill>
                      <a:blip r:embed="rId7"/>
                      <a:stretch>
                        <a:fillRect/>
                      </a:stretch>
                    </p:blipFill>
                    <p:spPr>
                      <a:xfrm>
                        <a:off x="1486" y="858580"/>
                        <a:ext cx="1214" cy="1214"/>
                      </a:xfrm>
                      <a:prstGeom prst="rect">
                        <a:avLst/>
                      </a:prstGeom>
                    </p:spPr>
                  </p:pic>
                </p:oleObj>
              </mc:Fallback>
            </mc:AlternateContent>
          </a:graphicData>
        </a:graphic>
      </p:graphicFrame>
      <p:sp>
        <p:nvSpPr>
          <p:cNvPr id="22" name="Rectangle 21" hidden="1">
            <a:extLst>
              <a:ext uri="{FF2B5EF4-FFF2-40B4-BE49-F238E27FC236}">
                <a16:creationId xmlns:a16="http://schemas.microsoft.com/office/drawing/2014/main" id="{155BE234-10F7-4CE6-96BD-6AE8DFCE085D}"/>
              </a:ext>
            </a:extLst>
          </p:cNvPr>
          <p:cNvSpPr/>
          <p:nvPr>
            <p:custDataLst>
              <p:tags r:id="rId2"/>
            </p:custDataLst>
          </p:nvPr>
        </p:nvSpPr>
        <p:spPr>
          <a:xfrm>
            <a:off x="271" y="857365"/>
            <a:ext cx="121475" cy="121475"/>
          </a:xfrm>
          <a:prstGeom prst="rect">
            <a:avLst/>
          </a:prstGeom>
          <a:solidFill>
            <a:schemeClr val="accent1"/>
          </a:solidFill>
          <a:ln w="9525">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000" b="0" i="0" u="none" strike="noStrike" kern="1200" cap="none" spc="0" normalizeH="0" baseline="0" noProof="0" err="1">
              <a:ln>
                <a:noFill/>
              </a:ln>
              <a:solidFill>
                <a:srgbClr val="000000"/>
              </a:solidFill>
              <a:effectLst/>
              <a:uLnTx/>
              <a:uFillTx/>
              <a:latin typeface="Arial"/>
              <a:ea typeface="+mn-ea"/>
              <a:cs typeface="Arial" panose="020B0604020202020204" pitchFamily="34" charset="0"/>
              <a:sym typeface="+mn-lt"/>
            </a:endParaRPr>
          </a:p>
        </p:txBody>
      </p:sp>
      <p:sp>
        <p:nvSpPr>
          <p:cNvPr id="27" name="2. Slide Title">
            <a:extLst>
              <a:ext uri="{FF2B5EF4-FFF2-40B4-BE49-F238E27FC236}">
                <a16:creationId xmlns:a16="http://schemas.microsoft.com/office/drawing/2014/main" id="{DB3FF784-AD93-4005-BFCD-09C0D4CFADF8}"/>
              </a:ext>
            </a:extLst>
          </p:cNvPr>
          <p:cNvSpPr>
            <a:spLocks noGrp="1"/>
          </p:cNvSpPr>
          <p:nvPr>
            <p:ph type="title"/>
            <p:custDataLst>
              <p:tags r:id="rId3"/>
            </p:custDataLst>
          </p:nvPr>
        </p:nvSpPr>
        <p:spPr>
          <a:xfrm>
            <a:off x="416052" y="173736"/>
            <a:ext cx="8311896" cy="338554"/>
          </a:xfrm>
          <a:noFill/>
          <a:ln/>
          <a:extLst>
            <a:ext uri="{909E8E84-426E-40DD-AFC4-6F175D3DCCD1}">
              <a14:hiddenFill xmlns:a14="http://schemas.microsoft.com/office/drawing/2010/main">
                <a:solidFill>
                  <a:srgbClr val="FFFFFF"/>
                </a:solidFill>
              </a14:hiddenFill>
            </a:ext>
          </a:extLst>
        </p:spPr>
        <p:txBody>
          <a:bodyPr vert="horz" wrap="square" anchor="t" anchorCtr="0">
            <a:spAutoFit/>
          </a:bodyPr>
          <a:lstStyle/>
          <a:p>
            <a:r>
              <a:rPr lang="en-CA" dirty="0"/>
              <a:t>Wastewater surveillance across MA treatment plants</a:t>
            </a:r>
          </a:p>
        </p:txBody>
      </p:sp>
      <p:sp>
        <p:nvSpPr>
          <p:cNvPr id="55" name="Sticker">
            <a:extLst>
              <a:ext uri="{FF2B5EF4-FFF2-40B4-BE49-F238E27FC236}">
                <a16:creationId xmlns:a16="http://schemas.microsoft.com/office/drawing/2014/main" id="{4060F086-018D-4FE8-B182-1ED99D95F42C}"/>
              </a:ext>
            </a:extLst>
          </p:cNvPr>
          <p:cNvSpPr txBox="1"/>
          <p:nvPr/>
        </p:nvSpPr>
        <p:spPr>
          <a:xfrm>
            <a:off x="416052" y="556544"/>
            <a:ext cx="2376575" cy="123111"/>
          </a:xfrm>
          <a:prstGeom prst="rect">
            <a:avLst/>
          </a:prstGeom>
          <a:noFill/>
          <a:ln w="6350">
            <a:noFill/>
            <a:miter lim="800000"/>
          </a:ln>
        </p:spPr>
        <p:txBody>
          <a:bodyPr vert="horz" wrap="square" lIns="0" tIns="0" rIns="0" bIns="0" rtlCol="0" anchor="t">
            <a:spAutoFit/>
          </a:bodyPr>
          <a:lstStyle>
            <a:defPPr>
              <a:defRPr lang="en-US"/>
            </a:defPPr>
            <a:lvl1pPr>
              <a:spcBef>
                <a:spcPts val="300"/>
              </a:spcBef>
              <a:spcAft>
                <a:spcPts val="300"/>
              </a:spcAft>
              <a:buNone/>
              <a:defRPr sz="800" b="1" cap="all" baseline="0"/>
            </a:lvl1pPr>
          </a:lstStyle>
          <a:p>
            <a:pPr marL="0" marR="0" lvl="0" indent="0" algn="l" defTabSz="914400" rtl="0" eaLnBrk="1" fontAlgn="auto" latinLnBrk="0" hangingPunct="1">
              <a:lnSpc>
                <a:spcPct val="100000"/>
              </a:lnSpc>
              <a:spcBef>
                <a:spcPts val="300"/>
              </a:spcBef>
              <a:spcAft>
                <a:spcPts val="300"/>
              </a:spcAft>
              <a:buClrTx/>
              <a:buSzTx/>
              <a:buFontTx/>
              <a:buNone/>
              <a:tabLst/>
              <a:defRPr/>
            </a:pPr>
            <a:r>
              <a:rPr kumimoji="0" lang="en-US" sz="800" b="0" i="0" u="none" strike="noStrike" kern="1200" cap="all" spc="0" normalizeH="0" baseline="0" noProof="0" dirty="0">
                <a:ln>
                  <a:noFill/>
                </a:ln>
                <a:solidFill>
                  <a:srgbClr val="000000"/>
                </a:solidFill>
                <a:effectLst/>
                <a:uLnTx/>
                <a:uFillTx/>
                <a:latin typeface="Arial"/>
                <a:ea typeface="+mn-ea"/>
                <a:cs typeface="+mn-cs"/>
              </a:rPr>
              <a:t>LAST UPDATED ON August 11, 2022</a:t>
            </a:r>
          </a:p>
        </p:txBody>
      </p:sp>
      <p:sp>
        <p:nvSpPr>
          <p:cNvPr id="33" name="TextBox 32">
            <a:extLst>
              <a:ext uri="{FF2B5EF4-FFF2-40B4-BE49-F238E27FC236}">
                <a16:creationId xmlns:a16="http://schemas.microsoft.com/office/drawing/2014/main" id="{E184365A-F166-4DE1-A88B-C72454F0C1DE}"/>
              </a:ext>
            </a:extLst>
          </p:cNvPr>
          <p:cNvSpPr txBox="1"/>
          <p:nvPr/>
        </p:nvSpPr>
        <p:spPr>
          <a:xfrm>
            <a:off x="374742" y="6146771"/>
            <a:ext cx="8596883" cy="507831"/>
          </a:xfrm>
          <a:prstGeom prst="rect">
            <a:avLst/>
          </a:prstGeom>
          <a:noFill/>
          <a:ln w="6350">
            <a:noFill/>
            <a:miter lim="800000"/>
          </a:ln>
        </p:spPr>
        <p:txBody>
          <a:bodyPr wrap="square">
            <a:spAutoFit/>
          </a:bodyPr>
          <a:lstStyle/>
          <a:p>
            <a:r>
              <a:rPr lang="en-US" sz="900" dirty="0"/>
              <a:t>Samples are currently taken 2 - 7 times a week and analyzed by Biobot Analytics, a wastewater epidemiology company based in Cambridge, MA. The graphs represent the “7-day averages” which are the average viral copies over the past 7 days in each treatment plant. </a:t>
            </a:r>
          </a:p>
          <a:p>
            <a:r>
              <a:rPr lang="en-US" sz="900" i="1" dirty="0"/>
              <a:t>MWRA data:  https://www.mwra.com/biobot/biobotdata.htm</a:t>
            </a:r>
          </a:p>
        </p:txBody>
      </p:sp>
      <p:grpSp>
        <p:nvGrpSpPr>
          <p:cNvPr id="19" name="Group 18">
            <a:extLst>
              <a:ext uri="{FF2B5EF4-FFF2-40B4-BE49-F238E27FC236}">
                <a16:creationId xmlns:a16="http://schemas.microsoft.com/office/drawing/2014/main" id="{F3AD75BB-BC84-34B9-5F09-323EF0403E38}"/>
              </a:ext>
            </a:extLst>
          </p:cNvPr>
          <p:cNvGrpSpPr/>
          <p:nvPr/>
        </p:nvGrpSpPr>
        <p:grpSpPr>
          <a:xfrm>
            <a:off x="76026" y="833362"/>
            <a:ext cx="4501468" cy="5191276"/>
            <a:chOff x="76026" y="833362"/>
            <a:chExt cx="4501468" cy="5191276"/>
          </a:xfrm>
        </p:grpSpPr>
        <p:grpSp>
          <p:nvGrpSpPr>
            <p:cNvPr id="7" name="Group 6">
              <a:extLst>
                <a:ext uri="{FF2B5EF4-FFF2-40B4-BE49-F238E27FC236}">
                  <a16:creationId xmlns:a16="http://schemas.microsoft.com/office/drawing/2014/main" id="{4A303FC3-63FB-3547-EEFB-3679E275304B}"/>
                </a:ext>
              </a:extLst>
            </p:cNvPr>
            <p:cNvGrpSpPr/>
            <p:nvPr/>
          </p:nvGrpSpPr>
          <p:grpSpPr>
            <a:xfrm>
              <a:off x="420189" y="833362"/>
              <a:ext cx="4054765" cy="5191276"/>
              <a:chOff x="416051" y="1177325"/>
              <a:chExt cx="4054765" cy="4843316"/>
            </a:xfrm>
          </p:grpSpPr>
          <p:sp>
            <p:nvSpPr>
              <p:cNvPr id="3" name="Rectangle 2">
                <a:extLst>
                  <a:ext uri="{FF2B5EF4-FFF2-40B4-BE49-F238E27FC236}">
                    <a16:creationId xmlns:a16="http://schemas.microsoft.com/office/drawing/2014/main" id="{12990877-6F79-A466-A3A3-3E3D26382FDA}"/>
                  </a:ext>
                </a:extLst>
              </p:cNvPr>
              <p:cNvSpPr/>
              <p:nvPr/>
            </p:nvSpPr>
            <p:spPr>
              <a:xfrm>
                <a:off x="416052" y="1177325"/>
                <a:ext cx="4054764" cy="4104097"/>
              </a:xfrm>
              <a:prstGeom prst="rect">
                <a:avLst/>
              </a:prstGeom>
              <a:noFill/>
              <a:ln w="6350" cap="sq">
                <a:solidFill>
                  <a:schemeClr val="tx1"/>
                </a:solid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ts val="300"/>
                  </a:spcBef>
                  <a:spcAft>
                    <a:spcPts val="300"/>
                  </a:spcAft>
                </a:pPr>
                <a:endParaRPr lang="en-US" sz="1600" dirty="0" err="1">
                  <a:solidFill>
                    <a:schemeClr val="tx1"/>
                  </a:solidFill>
                </a:endParaRPr>
              </a:p>
            </p:txBody>
          </p:sp>
          <p:sp>
            <p:nvSpPr>
              <p:cNvPr id="4" name="TextBox 3">
                <a:extLst>
                  <a:ext uri="{FF2B5EF4-FFF2-40B4-BE49-F238E27FC236}">
                    <a16:creationId xmlns:a16="http://schemas.microsoft.com/office/drawing/2014/main" id="{0D4394EC-E30C-6F74-1A9A-60A4B68F88B7}"/>
                  </a:ext>
                </a:extLst>
              </p:cNvPr>
              <p:cNvSpPr txBox="1"/>
              <p:nvPr/>
            </p:nvSpPr>
            <p:spPr>
              <a:xfrm>
                <a:off x="416051" y="1177325"/>
                <a:ext cx="4054764" cy="536990"/>
              </a:xfrm>
              <a:prstGeom prst="rect">
                <a:avLst/>
              </a:prstGeom>
              <a:solidFill>
                <a:schemeClr val="tx1"/>
              </a:solidFill>
              <a:ln w="6350">
                <a:solidFill>
                  <a:schemeClr val="tx1"/>
                </a:solidFill>
                <a:miter lim="800000"/>
              </a:ln>
            </p:spPr>
            <p:txBody>
              <a:bodyPr vert="horz" wrap="square" lIns="0" tIns="0" rIns="0" bIns="0" rtlCol="0" anchor="ctr">
                <a:noAutofit/>
              </a:bodyPr>
              <a:lstStyle/>
              <a:p>
                <a:pPr algn="ctr">
                  <a:spcBef>
                    <a:spcPts val="300"/>
                  </a:spcBef>
                  <a:spcAft>
                    <a:spcPts val="300"/>
                  </a:spcAft>
                  <a:buNone/>
                </a:pPr>
                <a:r>
                  <a:rPr lang="en-US" sz="1400" b="1" dirty="0">
                    <a:solidFill>
                      <a:schemeClr val="bg1"/>
                    </a:solidFill>
                  </a:rPr>
                  <a:t>Central MA 7-Day Averages</a:t>
                </a:r>
              </a:p>
              <a:p>
                <a:pPr algn="ctr">
                  <a:spcBef>
                    <a:spcPts val="300"/>
                  </a:spcBef>
                  <a:spcAft>
                    <a:spcPts val="300"/>
                  </a:spcAft>
                  <a:buNone/>
                </a:pPr>
                <a:r>
                  <a:rPr lang="en-US" sz="1200" dirty="0">
                    <a:solidFill>
                      <a:schemeClr val="bg1"/>
                    </a:solidFill>
                  </a:rPr>
                  <a:t>June 14, 2022 – August 9, 2022</a:t>
                </a:r>
              </a:p>
            </p:txBody>
          </p:sp>
          <p:sp>
            <p:nvSpPr>
              <p:cNvPr id="6" name="TextBox 5">
                <a:extLst>
                  <a:ext uri="{FF2B5EF4-FFF2-40B4-BE49-F238E27FC236}">
                    <a16:creationId xmlns:a16="http://schemas.microsoft.com/office/drawing/2014/main" id="{0D64BCC6-ECFF-34C6-0A0C-81B308A682ED}"/>
                  </a:ext>
                </a:extLst>
              </p:cNvPr>
              <p:cNvSpPr txBox="1"/>
              <p:nvPr/>
            </p:nvSpPr>
            <p:spPr>
              <a:xfrm>
                <a:off x="416052" y="5281422"/>
                <a:ext cx="4054763" cy="739219"/>
              </a:xfrm>
              <a:prstGeom prst="rect">
                <a:avLst/>
              </a:prstGeom>
              <a:solidFill>
                <a:schemeClr val="bg1">
                  <a:lumMod val="95000"/>
                </a:schemeClr>
              </a:solidFill>
              <a:ln w="6350">
                <a:solidFill>
                  <a:schemeClr val="tx1"/>
                </a:solidFill>
                <a:miter lim="800000"/>
              </a:ln>
            </p:spPr>
            <p:txBody>
              <a:bodyPr vert="horz" wrap="square" lIns="0" tIns="0" rIns="0" bIns="0" rtlCol="0" anchor="ctr">
                <a:noAutofit/>
              </a:bodyPr>
              <a:lstStyle/>
              <a:p>
                <a:pPr algn="ctr">
                  <a:spcBef>
                    <a:spcPts val="300"/>
                  </a:spcBef>
                  <a:spcAft>
                    <a:spcPts val="300"/>
                  </a:spcAft>
                  <a:buNone/>
                </a:pPr>
                <a:endParaRPr lang="en-US" sz="1400" dirty="0">
                  <a:highlight>
                    <a:srgbClr val="FFFF00"/>
                  </a:highlight>
                </a:endParaRPr>
              </a:p>
            </p:txBody>
          </p:sp>
        </p:grpSp>
        <p:graphicFrame>
          <p:nvGraphicFramePr>
            <p:cNvPr id="61" name="Chart 60">
              <a:extLst>
                <a:ext uri="{FF2B5EF4-FFF2-40B4-BE49-F238E27FC236}">
                  <a16:creationId xmlns:a16="http://schemas.microsoft.com/office/drawing/2014/main" id="{C70BC727-0A87-C5A6-2B12-08B947A8B479}"/>
                </a:ext>
              </a:extLst>
            </p:cNvPr>
            <p:cNvGraphicFramePr/>
            <p:nvPr/>
          </p:nvGraphicFramePr>
          <p:xfrm>
            <a:off x="76026" y="1329400"/>
            <a:ext cx="4501468" cy="3902910"/>
          </p:xfrm>
          <a:graphic>
            <a:graphicData uri="http://schemas.openxmlformats.org/drawingml/2006/chart">
              <c:chart xmlns:c="http://schemas.openxmlformats.org/drawingml/2006/chart" xmlns:r="http://schemas.openxmlformats.org/officeDocument/2006/relationships" r:id="rId8"/>
            </a:graphicData>
          </a:graphic>
        </p:graphicFrame>
      </p:grpSp>
      <p:grpSp>
        <p:nvGrpSpPr>
          <p:cNvPr id="53" name="Group 52">
            <a:extLst>
              <a:ext uri="{FF2B5EF4-FFF2-40B4-BE49-F238E27FC236}">
                <a16:creationId xmlns:a16="http://schemas.microsoft.com/office/drawing/2014/main" id="{918341B3-0F17-214A-4BAC-2EF7C2085C50}"/>
              </a:ext>
            </a:extLst>
          </p:cNvPr>
          <p:cNvGrpSpPr/>
          <p:nvPr/>
        </p:nvGrpSpPr>
        <p:grpSpPr>
          <a:xfrm>
            <a:off x="4305126" y="833362"/>
            <a:ext cx="4501468" cy="5191275"/>
            <a:chOff x="76026" y="833362"/>
            <a:chExt cx="4501468" cy="5191275"/>
          </a:xfrm>
        </p:grpSpPr>
        <p:grpSp>
          <p:nvGrpSpPr>
            <p:cNvPr id="54" name="Group 53">
              <a:extLst>
                <a:ext uri="{FF2B5EF4-FFF2-40B4-BE49-F238E27FC236}">
                  <a16:creationId xmlns:a16="http://schemas.microsoft.com/office/drawing/2014/main" id="{CA7121D5-483E-AF9E-84D8-EF4C43429128}"/>
                </a:ext>
              </a:extLst>
            </p:cNvPr>
            <p:cNvGrpSpPr/>
            <p:nvPr/>
          </p:nvGrpSpPr>
          <p:grpSpPr>
            <a:xfrm>
              <a:off x="420189" y="833362"/>
              <a:ext cx="4054765" cy="5191275"/>
              <a:chOff x="416051" y="1177325"/>
              <a:chExt cx="4054765" cy="4843316"/>
            </a:xfrm>
          </p:grpSpPr>
          <p:sp>
            <p:nvSpPr>
              <p:cNvPr id="79" name="Rectangle 78">
                <a:extLst>
                  <a:ext uri="{FF2B5EF4-FFF2-40B4-BE49-F238E27FC236}">
                    <a16:creationId xmlns:a16="http://schemas.microsoft.com/office/drawing/2014/main" id="{246BAA84-77C4-1ED6-76D1-1AA74A535853}"/>
                  </a:ext>
                </a:extLst>
              </p:cNvPr>
              <p:cNvSpPr/>
              <p:nvPr/>
            </p:nvSpPr>
            <p:spPr>
              <a:xfrm>
                <a:off x="416052" y="1177325"/>
                <a:ext cx="4054764" cy="4104097"/>
              </a:xfrm>
              <a:prstGeom prst="rect">
                <a:avLst/>
              </a:prstGeom>
              <a:noFill/>
              <a:ln w="6350" cap="sq">
                <a:solidFill>
                  <a:schemeClr val="tx1"/>
                </a:solid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ts val="300"/>
                  </a:spcBef>
                  <a:spcAft>
                    <a:spcPts val="300"/>
                  </a:spcAft>
                </a:pPr>
                <a:endParaRPr lang="en-US" sz="1600" dirty="0" err="1">
                  <a:solidFill>
                    <a:schemeClr val="tx1"/>
                  </a:solidFill>
                </a:endParaRPr>
              </a:p>
            </p:txBody>
          </p:sp>
          <p:sp>
            <p:nvSpPr>
              <p:cNvPr id="80" name="TextBox 79">
                <a:extLst>
                  <a:ext uri="{FF2B5EF4-FFF2-40B4-BE49-F238E27FC236}">
                    <a16:creationId xmlns:a16="http://schemas.microsoft.com/office/drawing/2014/main" id="{7A80606D-E1A1-8EE5-E7A4-C155A41DCDC1}"/>
                  </a:ext>
                </a:extLst>
              </p:cNvPr>
              <p:cNvSpPr txBox="1"/>
              <p:nvPr/>
            </p:nvSpPr>
            <p:spPr>
              <a:xfrm>
                <a:off x="416051" y="1177325"/>
                <a:ext cx="4054764" cy="536990"/>
              </a:xfrm>
              <a:prstGeom prst="rect">
                <a:avLst/>
              </a:prstGeom>
              <a:solidFill>
                <a:schemeClr val="tx1"/>
              </a:solidFill>
              <a:ln w="6350">
                <a:solidFill>
                  <a:schemeClr val="tx1"/>
                </a:solidFill>
                <a:miter lim="800000"/>
              </a:ln>
            </p:spPr>
            <p:txBody>
              <a:bodyPr vert="horz" wrap="square" lIns="0" tIns="0" rIns="0" bIns="0" rtlCol="0" anchor="ctr">
                <a:noAutofit/>
              </a:bodyPr>
              <a:lstStyle/>
              <a:p>
                <a:pPr algn="ctr">
                  <a:spcBef>
                    <a:spcPts val="300"/>
                  </a:spcBef>
                  <a:spcAft>
                    <a:spcPts val="300"/>
                  </a:spcAft>
                  <a:buNone/>
                </a:pPr>
                <a:r>
                  <a:rPr lang="en-US" sz="1400" b="1" dirty="0">
                    <a:solidFill>
                      <a:schemeClr val="bg1"/>
                    </a:solidFill>
                  </a:rPr>
                  <a:t>West MA 7-Day Averages</a:t>
                </a:r>
              </a:p>
              <a:p>
                <a:pPr algn="ctr">
                  <a:spcBef>
                    <a:spcPts val="300"/>
                  </a:spcBef>
                  <a:spcAft>
                    <a:spcPts val="300"/>
                  </a:spcAft>
                  <a:buNone/>
                </a:pPr>
                <a:r>
                  <a:rPr lang="en-US" sz="1200" dirty="0">
                    <a:solidFill>
                      <a:schemeClr val="bg1"/>
                    </a:solidFill>
                  </a:rPr>
                  <a:t>June 14, 2022 – August 9, 2022</a:t>
                </a:r>
              </a:p>
            </p:txBody>
          </p:sp>
          <p:sp>
            <p:nvSpPr>
              <p:cNvPr id="81" name="TextBox 80">
                <a:extLst>
                  <a:ext uri="{FF2B5EF4-FFF2-40B4-BE49-F238E27FC236}">
                    <a16:creationId xmlns:a16="http://schemas.microsoft.com/office/drawing/2014/main" id="{27CFF61E-C91E-A294-AAF8-6B62FA3C2352}"/>
                  </a:ext>
                </a:extLst>
              </p:cNvPr>
              <p:cNvSpPr txBox="1"/>
              <p:nvPr/>
            </p:nvSpPr>
            <p:spPr>
              <a:xfrm>
                <a:off x="416052" y="5281422"/>
                <a:ext cx="4054763" cy="739219"/>
              </a:xfrm>
              <a:prstGeom prst="rect">
                <a:avLst/>
              </a:prstGeom>
              <a:solidFill>
                <a:schemeClr val="bg1">
                  <a:lumMod val="95000"/>
                </a:schemeClr>
              </a:solidFill>
              <a:ln w="6350">
                <a:solidFill>
                  <a:schemeClr val="tx1"/>
                </a:solidFill>
                <a:miter lim="800000"/>
              </a:ln>
            </p:spPr>
            <p:txBody>
              <a:bodyPr vert="horz" wrap="square" lIns="0" tIns="0" rIns="0" bIns="0" rtlCol="0" anchor="ctr">
                <a:noAutofit/>
              </a:bodyPr>
              <a:lstStyle/>
              <a:p>
                <a:pPr algn="ctr">
                  <a:spcBef>
                    <a:spcPts val="300"/>
                  </a:spcBef>
                  <a:spcAft>
                    <a:spcPts val="300"/>
                  </a:spcAft>
                  <a:buNone/>
                </a:pPr>
                <a:endParaRPr lang="en-US" sz="1400" dirty="0">
                  <a:highlight>
                    <a:srgbClr val="FFFF00"/>
                  </a:highlight>
                </a:endParaRPr>
              </a:p>
            </p:txBody>
          </p:sp>
        </p:grpSp>
        <p:graphicFrame>
          <p:nvGraphicFramePr>
            <p:cNvPr id="56" name="Chart 55">
              <a:extLst>
                <a:ext uri="{FF2B5EF4-FFF2-40B4-BE49-F238E27FC236}">
                  <a16:creationId xmlns:a16="http://schemas.microsoft.com/office/drawing/2014/main" id="{F9977055-568F-013A-7D4D-C8CC754D74E1}"/>
                </a:ext>
              </a:extLst>
            </p:cNvPr>
            <p:cNvGraphicFramePr/>
            <p:nvPr/>
          </p:nvGraphicFramePr>
          <p:xfrm>
            <a:off x="76026" y="1329400"/>
            <a:ext cx="4501468" cy="3902910"/>
          </p:xfrm>
          <a:graphic>
            <a:graphicData uri="http://schemas.openxmlformats.org/drawingml/2006/chart">
              <c:chart xmlns:c="http://schemas.openxmlformats.org/drawingml/2006/chart" xmlns:r="http://schemas.openxmlformats.org/officeDocument/2006/relationships" r:id="rId9"/>
            </a:graphicData>
          </a:graphic>
        </p:graphicFrame>
      </p:grpSp>
      <p:sp>
        <p:nvSpPr>
          <p:cNvPr id="45" name="Rectangle 44">
            <a:extLst>
              <a:ext uri="{FF2B5EF4-FFF2-40B4-BE49-F238E27FC236}">
                <a16:creationId xmlns:a16="http://schemas.microsoft.com/office/drawing/2014/main" id="{12F5C3E8-1126-B342-33FC-8E5C3E0D62EB}"/>
              </a:ext>
            </a:extLst>
          </p:cNvPr>
          <p:cNvSpPr/>
          <p:nvPr/>
        </p:nvSpPr>
        <p:spPr>
          <a:xfrm>
            <a:off x="355548" y="6627994"/>
            <a:ext cx="2046008" cy="230006"/>
          </a:xfrm>
          <a:prstGeom prst="rect">
            <a:avLst/>
          </a:prstGeom>
          <a:solidFill>
            <a:schemeClr val="bg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ts val="300"/>
              </a:spcBef>
              <a:spcAft>
                <a:spcPts val="300"/>
              </a:spcAft>
            </a:pPr>
            <a:endParaRPr lang="en-US" sz="1600" dirty="0" err="1">
              <a:solidFill>
                <a:schemeClr val="tx1"/>
              </a:solidFill>
            </a:endParaRPr>
          </a:p>
        </p:txBody>
      </p:sp>
      <p:grpSp>
        <p:nvGrpSpPr>
          <p:cNvPr id="51" name="Group 50">
            <a:extLst>
              <a:ext uri="{FF2B5EF4-FFF2-40B4-BE49-F238E27FC236}">
                <a16:creationId xmlns:a16="http://schemas.microsoft.com/office/drawing/2014/main" id="{9B638569-62DF-AE6D-A499-2CF48A4DEBF2}"/>
              </a:ext>
            </a:extLst>
          </p:cNvPr>
          <p:cNvGrpSpPr/>
          <p:nvPr/>
        </p:nvGrpSpPr>
        <p:grpSpPr>
          <a:xfrm>
            <a:off x="474980" y="5302806"/>
            <a:ext cx="3991831" cy="609471"/>
            <a:chOff x="474980" y="5302806"/>
            <a:chExt cx="3991831" cy="609471"/>
          </a:xfrm>
        </p:grpSpPr>
        <p:grpSp>
          <p:nvGrpSpPr>
            <p:cNvPr id="52" name="Group 51">
              <a:extLst>
                <a:ext uri="{FF2B5EF4-FFF2-40B4-BE49-F238E27FC236}">
                  <a16:creationId xmlns:a16="http://schemas.microsoft.com/office/drawing/2014/main" id="{89759490-A701-852C-A81D-35926197D097}"/>
                </a:ext>
              </a:extLst>
            </p:cNvPr>
            <p:cNvGrpSpPr/>
            <p:nvPr/>
          </p:nvGrpSpPr>
          <p:grpSpPr>
            <a:xfrm>
              <a:off x="474980" y="5302806"/>
              <a:ext cx="1980212" cy="155503"/>
              <a:chOff x="467360" y="5287566"/>
              <a:chExt cx="1980212" cy="155503"/>
            </a:xfrm>
          </p:grpSpPr>
          <p:sp>
            <p:nvSpPr>
              <p:cNvPr id="77" name="TextBox 76">
                <a:extLst>
                  <a:ext uri="{FF2B5EF4-FFF2-40B4-BE49-F238E27FC236}">
                    <a16:creationId xmlns:a16="http://schemas.microsoft.com/office/drawing/2014/main" id="{758334B5-14FC-8949-68D8-0F89FD2855A7}"/>
                  </a:ext>
                </a:extLst>
              </p:cNvPr>
              <p:cNvSpPr txBox="1"/>
              <p:nvPr/>
            </p:nvSpPr>
            <p:spPr>
              <a:xfrm>
                <a:off x="679732" y="5287566"/>
                <a:ext cx="1767840" cy="155503"/>
              </a:xfrm>
              <a:prstGeom prst="rect">
                <a:avLst/>
              </a:prstGeom>
              <a:ln w="6350">
                <a:noFill/>
                <a:miter lim="800000"/>
              </a:ln>
            </p:spPr>
            <p:txBody>
              <a:bodyPr vert="horz" wrap="square" lIns="0" tIns="0" rIns="0" bIns="0" rtlCol="0" anchor="ctr">
                <a:noAutofit/>
              </a:bodyPr>
              <a:lstStyle/>
              <a:p>
                <a:pPr>
                  <a:spcBef>
                    <a:spcPts val="300"/>
                  </a:spcBef>
                  <a:spcAft>
                    <a:spcPts val="300"/>
                  </a:spcAft>
                </a:pPr>
                <a:r>
                  <a:rPr lang="en-US" sz="900" dirty="0"/>
                  <a:t>Athol</a:t>
                </a:r>
              </a:p>
            </p:txBody>
          </p:sp>
          <p:sp>
            <p:nvSpPr>
              <p:cNvPr id="78" name="Rectangle: Rounded Corners 77">
                <a:extLst>
                  <a:ext uri="{FF2B5EF4-FFF2-40B4-BE49-F238E27FC236}">
                    <a16:creationId xmlns:a16="http://schemas.microsoft.com/office/drawing/2014/main" id="{912B4AD4-D3ED-3D74-7AB2-47588DB40CA2}"/>
                  </a:ext>
                </a:extLst>
              </p:cNvPr>
              <p:cNvSpPr/>
              <p:nvPr/>
            </p:nvSpPr>
            <p:spPr>
              <a:xfrm>
                <a:off x="467360" y="5326441"/>
                <a:ext cx="182880" cy="77752"/>
              </a:xfrm>
              <a:prstGeom prst="roundRect">
                <a:avLst/>
              </a:prstGeom>
              <a:solidFill>
                <a:schemeClr val="accent1"/>
              </a:solidFill>
              <a:ln w="9525" cap="sq">
                <a:solidFill>
                  <a:schemeClr val="tx1"/>
                </a:solid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ts val="300"/>
                  </a:spcBef>
                  <a:spcAft>
                    <a:spcPts val="300"/>
                  </a:spcAft>
                </a:pPr>
                <a:endParaRPr lang="en-US" sz="1600" dirty="0" err="1">
                  <a:solidFill>
                    <a:schemeClr val="tx1"/>
                  </a:solidFill>
                </a:endParaRPr>
              </a:p>
            </p:txBody>
          </p:sp>
        </p:grpSp>
        <p:sp>
          <p:nvSpPr>
            <p:cNvPr id="75" name="TextBox 74">
              <a:extLst>
                <a:ext uri="{FF2B5EF4-FFF2-40B4-BE49-F238E27FC236}">
                  <a16:creationId xmlns:a16="http://schemas.microsoft.com/office/drawing/2014/main" id="{5D245732-91EF-4207-FE64-9A38364FA8A2}"/>
                </a:ext>
              </a:extLst>
            </p:cNvPr>
            <p:cNvSpPr txBox="1"/>
            <p:nvPr/>
          </p:nvSpPr>
          <p:spPr>
            <a:xfrm>
              <a:off x="687352" y="5529790"/>
              <a:ext cx="1767840" cy="155503"/>
            </a:xfrm>
            <a:prstGeom prst="rect">
              <a:avLst/>
            </a:prstGeom>
            <a:ln w="6350">
              <a:noFill/>
              <a:miter lim="800000"/>
            </a:ln>
          </p:spPr>
          <p:txBody>
            <a:bodyPr vert="horz" wrap="square" lIns="0" tIns="0" rIns="0" bIns="0" rtlCol="0" anchor="ctr">
              <a:noAutofit/>
            </a:bodyPr>
            <a:lstStyle/>
            <a:p>
              <a:pPr algn="l">
                <a:spcBef>
                  <a:spcPts val="300"/>
                </a:spcBef>
                <a:spcAft>
                  <a:spcPts val="300"/>
                </a:spcAft>
                <a:buNone/>
              </a:pPr>
              <a:endParaRPr lang="en-US" sz="900" dirty="0"/>
            </a:p>
          </p:txBody>
        </p:sp>
        <p:grpSp>
          <p:nvGrpSpPr>
            <p:cNvPr id="58" name="Group 57">
              <a:extLst>
                <a:ext uri="{FF2B5EF4-FFF2-40B4-BE49-F238E27FC236}">
                  <a16:creationId xmlns:a16="http://schemas.microsoft.com/office/drawing/2014/main" id="{B55554A9-8A4C-7859-B5D6-5DFCB029CA27}"/>
                </a:ext>
              </a:extLst>
            </p:cNvPr>
            <p:cNvGrpSpPr/>
            <p:nvPr/>
          </p:nvGrpSpPr>
          <p:grpSpPr>
            <a:xfrm>
              <a:off x="474980" y="5756774"/>
              <a:ext cx="1980212" cy="155503"/>
              <a:chOff x="467360" y="5287566"/>
              <a:chExt cx="1980212" cy="155503"/>
            </a:xfrm>
          </p:grpSpPr>
          <p:sp>
            <p:nvSpPr>
              <p:cNvPr id="73" name="TextBox 72">
                <a:extLst>
                  <a:ext uri="{FF2B5EF4-FFF2-40B4-BE49-F238E27FC236}">
                    <a16:creationId xmlns:a16="http://schemas.microsoft.com/office/drawing/2014/main" id="{74C4BD77-D253-7905-CED6-3F9317683859}"/>
                  </a:ext>
                </a:extLst>
              </p:cNvPr>
              <p:cNvSpPr txBox="1"/>
              <p:nvPr/>
            </p:nvSpPr>
            <p:spPr>
              <a:xfrm>
                <a:off x="679732" y="5287566"/>
                <a:ext cx="1767840" cy="155503"/>
              </a:xfrm>
              <a:prstGeom prst="rect">
                <a:avLst/>
              </a:prstGeom>
              <a:ln w="6350">
                <a:noFill/>
                <a:miter lim="800000"/>
              </a:ln>
            </p:spPr>
            <p:txBody>
              <a:bodyPr vert="horz" wrap="square" lIns="0" tIns="0" rIns="0" bIns="0" rtlCol="0" anchor="ctr">
                <a:noAutofit/>
              </a:bodyPr>
              <a:lstStyle/>
              <a:p>
                <a:pPr algn="l">
                  <a:spcBef>
                    <a:spcPts val="300"/>
                  </a:spcBef>
                  <a:spcAft>
                    <a:spcPts val="300"/>
                  </a:spcAft>
                  <a:buNone/>
                </a:pPr>
                <a:r>
                  <a:rPr lang="en-US" sz="900" dirty="0"/>
                  <a:t>East Fitchburg</a:t>
                </a:r>
              </a:p>
            </p:txBody>
          </p:sp>
          <p:sp>
            <p:nvSpPr>
              <p:cNvPr id="74" name="Rectangle: Rounded Corners 73">
                <a:extLst>
                  <a:ext uri="{FF2B5EF4-FFF2-40B4-BE49-F238E27FC236}">
                    <a16:creationId xmlns:a16="http://schemas.microsoft.com/office/drawing/2014/main" id="{2B26C60E-7A96-97D3-0446-06C75C1D4DFF}"/>
                  </a:ext>
                </a:extLst>
              </p:cNvPr>
              <p:cNvSpPr/>
              <p:nvPr/>
            </p:nvSpPr>
            <p:spPr>
              <a:xfrm>
                <a:off x="467360" y="5326441"/>
                <a:ext cx="182880" cy="77752"/>
              </a:xfrm>
              <a:prstGeom prst="roundRect">
                <a:avLst/>
              </a:prstGeom>
              <a:solidFill>
                <a:schemeClr val="accent3">
                  <a:lumMod val="50000"/>
                </a:schemeClr>
              </a:solidFill>
              <a:ln w="9525" cap="sq">
                <a:solidFill>
                  <a:schemeClr val="tx1"/>
                </a:solid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ts val="300"/>
                  </a:spcBef>
                  <a:spcAft>
                    <a:spcPts val="300"/>
                  </a:spcAft>
                </a:pPr>
                <a:endParaRPr lang="en-US" sz="1600" dirty="0" err="1">
                  <a:solidFill>
                    <a:schemeClr val="tx1"/>
                  </a:solidFill>
                </a:endParaRPr>
              </a:p>
            </p:txBody>
          </p:sp>
        </p:grpSp>
        <p:grpSp>
          <p:nvGrpSpPr>
            <p:cNvPr id="60" name="Group 59">
              <a:extLst>
                <a:ext uri="{FF2B5EF4-FFF2-40B4-BE49-F238E27FC236}">
                  <a16:creationId xmlns:a16="http://schemas.microsoft.com/office/drawing/2014/main" id="{42A4D51B-4EB1-7821-C60C-33C118FD05EC}"/>
                </a:ext>
              </a:extLst>
            </p:cNvPr>
            <p:cNvGrpSpPr/>
            <p:nvPr/>
          </p:nvGrpSpPr>
          <p:grpSpPr>
            <a:xfrm>
              <a:off x="2471985" y="5315867"/>
              <a:ext cx="1980212" cy="155503"/>
              <a:chOff x="467360" y="5076746"/>
              <a:chExt cx="1980212" cy="155503"/>
            </a:xfrm>
          </p:grpSpPr>
          <p:sp>
            <p:nvSpPr>
              <p:cNvPr id="69" name="TextBox 68">
                <a:extLst>
                  <a:ext uri="{FF2B5EF4-FFF2-40B4-BE49-F238E27FC236}">
                    <a16:creationId xmlns:a16="http://schemas.microsoft.com/office/drawing/2014/main" id="{D011D84D-CE77-37C1-97FD-DE0DF9B29821}"/>
                  </a:ext>
                </a:extLst>
              </p:cNvPr>
              <p:cNvSpPr txBox="1"/>
              <p:nvPr/>
            </p:nvSpPr>
            <p:spPr>
              <a:xfrm>
                <a:off x="679732" y="5076746"/>
                <a:ext cx="1767840" cy="155503"/>
              </a:xfrm>
              <a:prstGeom prst="rect">
                <a:avLst/>
              </a:prstGeom>
              <a:ln w="6350">
                <a:noFill/>
                <a:miter lim="800000"/>
              </a:ln>
            </p:spPr>
            <p:txBody>
              <a:bodyPr vert="horz" wrap="square" lIns="0" tIns="0" rIns="0" bIns="0" rtlCol="0" anchor="ctr">
                <a:noAutofit/>
              </a:bodyPr>
              <a:lstStyle/>
              <a:p>
                <a:pPr algn="l">
                  <a:spcBef>
                    <a:spcPts val="300"/>
                  </a:spcBef>
                  <a:spcAft>
                    <a:spcPts val="300"/>
                  </a:spcAft>
                  <a:buNone/>
                </a:pPr>
                <a:r>
                  <a:rPr lang="en-US" sz="900" dirty="0"/>
                  <a:t>North Brookfield</a:t>
                </a:r>
              </a:p>
            </p:txBody>
          </p:sp>
          <p:sp>
            <p:nvSpPr>
              <p:cNvPr id="70" name="Rectangle: Rounded Corners 69">
                <a:extLst>
                  <a:ext uri="{FF2B5EF4-FFF2-40B4-BE49-F238E27FC236}">
                    <a16:creationId xmlns:a16="http://schemas.microsoft.com/office/drawing/2014/main" id="{A39E4CC9-79B3-C31A-668E-B6DB1B6AF4B6}"/>
                  </a:ext>
                </a:extLst>
              </p:cNvPr>
              <p:cNvSpPr/>
              <p:nvPr/>
            </p:nvSpPr>
            <p:spPr>
              <a:xfrm>
                <a:off x="467360" y="5115621"/>
                <a:ext cx="182880" cy="77752"/>
              </a:xfrm>
              <a:prstGeom prst="roundRect">
                <a:avLst/>
              </a:prstGeom>
              <a:solidFill>
                <a:schemeClr val="accent5"/>
              </a:solidFill>
              <a:ln w="9525" cap="sq">
                <a:solidFill>
                  <a:schemeClr val="tx1"/>
                </a:solid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ts val="300"/>
                  </a:spcBef>
                  <a:spcAft>
                    <a:spcPts val="300"/>
                  </a:spcAft>
                </a:pPr>
                <a:endParaRPr lang="en-US" sz="1600" dirty="0" err="1">
                  <a:solidFill>
                    <a:schemeClr val="tx1"/>
                  </a:solidFill>
                </a:endParaRPr>
              </a:p>
            </p:txBody>
          </p:sp>
        </p:grpSp>
        <p:grpSp>
          <p:nvGrpSpPr>
            <p:cNvPr id="62" name="Group 61">
              <a:extLst>
                <a:ext uri="{FF2B5EF4-FFF2-40B4-BE49-F238E27FC236}">
                  <a16:creationId xmlns:a16="http://schemas.microsoft.com/office/drawing/2014/main" id="{891FD415-1503-1061-587A-C728CDE66A33}"/>
                </a:ext>
              </a:extLst>
            </p:cNvPr>
            <p:cNvGrpSpPr/>
            <p:nvPr/>
          </p:nvGrpSpPr>
          <p:grpSpPr>
            <a:xfrm>
              <a:off x="2471985" y="5542851"/>
              <a:ext cx="1980212" cy="155503"/>
              <a:chOff x="467360" y="5076746"/>
              <a:chExt cx="1980212" cy="155503"/>
            </a:xfrm>
          </p:grpSpPr>
          <p:sp>
            <p:nvSpPr>
              <p:cNvPr id="67" name="TextBox 66">
                <a:extLst>
                  <a:ext uri="{FF2B5EF4-FFF2-40B4-BE49-F238E27FC236}">
                    <a16:creationId xmlns:a16="http://schemas.microsoft.com/office/drawing/2014/main" id="{615084B6-4A84-7A72-216F-73F8863575F9}"/>
                  </a:ext>
                </a:extLst>
              </p:cNvPr>
              <p:cNvSpPr txBox="1"/>
              <p:nvPr/>
            </p:nvSpPr>
            <p:spPr>
              <a:xfrm>
                <a:off x="679732" y="5076746"/>
                <a:ext cx="1767840" cy="155503"/>
              </a:xfrm>
              <a:prstGeom prst="rect">
                <a:avLst/>
              </a:prstGeom>
              <a:ln w="6350">
                <a:noFill/>
                <a:miter lim="800000"/>
              </a:ln>
            </p:spPr>
            <p:txBody>
              <a:bodyPr vert="horz" wrap="square" lIns="0" tIns="0" rIns="0" bIns="0" rtlCol="0" anchor="ctr">
                <a:noAutofit/>
              </a:bodyPr>
              <a:lstStyle/>
              <a:p>
                <a:pPr algn="l">
                  <a:spcBef>
                    <a:spcPts val="300"/>
                  </a:spcBef>
                  <a:spcAft>
                    <a:spcPts val="300"/>
                  </a:spcAft>
                  <a:buNone/>
                </a:pPr>
                <a:r>
                  <a:rPr lang="en-US" sz="900" dirty="0"/>
                  <a:t>Upper Blackstone</a:t>
                </a:r>
              </a:p>
            </p:txBody>
          </p:sp>
          <p:sp>
            <p:nvSpPr>
              <p:cNvPr id="68" name="Rectangle: Rounded Corners 67">
                <a:extLst>
                  <a:ext uri="{FF2B5EF4-FFF2-40B4-BE49-F238E27FC236}">
                    <a16:creationId xmlns:a16="http://schemas.microsoft.com/office/drawing/2014/main" id="{8AC4E05C-BDD4-ED33-9061-8A5275D5CAFD}"/>
                  </a:ext>
                </a:extLst>
              </p:cNvPr>
              <p:cNvSpPr/>
              <p:nvPr/>
            </p:nvSpPr>
            <p:spPr>
              <a:xfrm>
                <a:off x="467360" y="5115621"/>
                <a:ext cx="182880" cy="77752"/>
              </a:xfrm>
              <a:prstGeom prst="roundRect">
                <a:avLst/>
              </a:prstGeom>
              <a:solidFill>
                <a:schemeClr val="accent6"/>
              </a:solidFill>
              <a:ln w="9525" cap="sq">
                <a:solidFill>
                  <a:schemeClr val="tx1"/>
                </a:solid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ts val="300"/>
                  </a:spcBef>
                  <a:spcAft>
                    <a:spcPts val="300"/>
                  </a:spcAft>
                </a:pPr>
                <a:endParaRPr lang="en-US" sz="1600" dirty="0" err="1">
                  <a:solidFill>
                    <a:schemeClr val="tx1"/>
                  </a:solidFill>
                </a:endParaRPr>
              </a:p>
            </p:txBody>
          </p:sp>
        </p:grpSp>
        <p:sp>
          <p:nvSpPr>
            <p:cNvPr id="63" name="TextBox 62">
              <a:extLst>
                <a:ext uri="{FF2B5EF4-FFF2-40B4-BE49-F238E27FC236}">
                  <a16:creationId xmlns:a16="http://schemas.microsoft.com/office/drawing/2014/main" id="{19524825-23AF-EEA9-A78B-7C3FA427DC43}"/>
                </a:ext>
              </a:extLst>
            </p:cNvPr>
            <p:cNvSpPr txBox="1"/>
            <p:nvPr/>
          </p:nvSpPr>
          <p:spPr>
            <a:xfrm>
              <a:off x="2698971" y="5755515"/>
              <a:ext cx="1767840" cy="155503"/>
            </a:xfrm>
            <a:prstGeom prst="rect">
              <a:avLst/>
            </a:prstGeom>
            <a:ln w="6350">
              <a:noFill/>
              <a:miter lim="800000"/>
            </a:ln>
          </p:spPr>
          <p:txBody>
            <a:bodyPr vert="horz" wrap="square" lIns="0" tIns="0" rIns="0" bIns="0" rtlCol="0" anchor="ctr">
              <a:noAutofit/>
            </a:bodyPr>
            <a:lstStyle/>
            <a:p>
              <a:pPr algn="l">
                <a:spcBef>
                  <a:spcPts val="300"/>
                </a:spcBef>
                <a:spcAft>
                  <a:spcPts val="300"/>
                </a:spcAft>
                <a:buNone/>
              </a:pPr>
              <a:r>
                <a:rPr lang="en-US" sz="900" dirty="0"/>
                <a:t>Uxbridge</a:t>
              </a:r>
            </a:p>
          </p:txBody>
        </p:sp>
        <p:sp>
          <p:nvSpPr>
            <p:cNvPr id="66" name="Rectangle: Rounded Corners 65">
              <a:extLst>
                <a:ext uri="{FF2B5EF4-FFF2-40B4-BE49-F238E27FC236}">
                  <a16:creationId xmlns:a16="http://schemas.microsoft.com/office/drawing/2014/main" id="{0B3DB40E-BBC3-E4B9-99EB-1DCB3898792C}"/>
                </a:ext>
              </a:extLst>
            </p:cNvPr>
            <p:cNvSpPr/>
            <p:nvPr/>
          </p:nvSpPr>
          <p:spPr>
            <a:xfrm>
              <a:off x="2467549" y="5794390"/>
              <a:ext cx="182880" cy="77752"/>
            </a:xfrm>
            <a:prstGeom prst="roundRect">
              <a:avLst/>
            </a:prstGeom>
            <a:solidFill>
              <a:srgbClr val="002060"/>
            </a:solidFill>
            <a:ln w="9525" cap="sq">
              <a:solidFill>
                <a:schemeClr val="tx1"/>
              </a:solid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ts val="300"/>
                </a:spcBef>
                <a:spcAft>
                  <a:spcPts val="300"/>
                </a:spcAft>
              </a:pPr>
              <a:endParaRPr lang="en-US" sz="1600" dirty="0" err="1">
                <a:solidFill>
                  <a:schemeClr val="tx1"/>
                </a:solidFill>
              </a:endParaRPr>
            </a:p>
          </p:txBody>
        </p:sp>
      </p:grpSp>
      <p:grpSp>
        <p:nvGrpSpPr>
          <p:cNvPr id="104" name="Group 103">
            <a:extLst>
              <a:ext uri="{FF2B5EF4-FFF2-40B4-BE49-F238E27FC236}">
                <a16:creationId xmlns:a16="http://schemas.microsoft.com/office/drawing/2014/main" id="{2B75F6F5-5317-2B56-15DC-CA5DAE6F3170}"/>
              </a:ext>
            </a:extLst>
          </p:cNvPr>
          <p:cNvGrpSpPr/>
          <p:nvPr/>
        </p:nvGrpSpPr>
        <p:grpSpPr>
          <a:xfrm>
            <a:off x="4734560" y="5279946"/>
            <a:ext cx="4476689" cy="715986"/>
            <a:chOff x="474980" y="5302806"/>
            <a:chExt cx="4476689" cy="715986"/>
          </a:xfrm>
        </p:grpSpPr>
        <p:grpSp>
          <p:nvGrpSpPr>
            <p:cNvPr id="105" name="Group 104">
              <a:extLst>
                <a:ext uri="{FF2B5EF4-FFF2-40B4-BE49-F238E27FC236}">
                  <a16:creationId xmlns:a16="http://schemas.microsoft.com/office/drawing/2014/main" id="{D1A5FE33-E4C8-8C92-9293-CD9C35DA96B8}"/>
                </a:ext>
              </a:extLst>
            </p:cNvPr>
            <p:cNvGrpSpPr/>
            <p:nvPr/>
          </p:nvGrpSpPr>
          <p:grpSpPr>
            <a:xfrm>
              <a:off x="474980" y="5302806"/>
              <a:ext cx="1980212" cy="155503"/>
              <a:chOff x="467360" y="5287566"/>
              <a:chExt cx="1980212" cy="155503"/>
            </a:xfrm>
          </p:grpSpPr>
          <p:sp>
            <p:nvSpPr>
              <p:cNvPr id="123" name="TextBox 122">
                <a:extLst>
                  <a:ext uri="{FF2B5EF4-FFF2-40B4-BE49-F238E27FC236}">
                    <a16:creationId xmlns:a16="http://schemas.microsoft.com/office/drawing/2014/main" id="{6F504E15-AF55-A950-6586-94C987176A86}"/>
                  </a:ext>
                </a:extLst>
              </p:cNvPr>
              <p:cNvSpPr txBox="1"/>
              <p:nvPr/>
            </p:nvSpPr>
            <p:spPr>
              <a:xfrm>
                <a:off x="679732" y="5287566"/>
                <a:ext cx="1767840" cy="155503"/>
              </a:xfrm>
              <a:prstGeom prst="rect">
                <a:avLst/>
              </a:prstGeom>
              <a:ln w="6350">
                <a:noFill/>
                <a:miter lim="800000"/>
              </a:ln>
            </p:spPr>
            <p:txBody>
              <a:bodyPr vert="horz" wrap="square" lIns="0" tIns="0" rIns="0" bIns="0" rtlCol="0" anchor="ctr">
                <a:noAutofit/>
              </a:bodyPr>
              <a:lstStyle/>
              <a:p>
                <a:pPr>
                  <a:spcBef>
                    <a:spcPts val="300"/>
                  </a:spcBef>
                  <a:spcAft>
                    <a:spcPts val="300"/>
                  </a:spcAft>
                </a:pPr>
                <a:r>
                  <a:rPr lang="en-US" sz="900" dirty="0"/>
                  <a:t>Amherst</a:t>
                </a:r>
              </a:p>
            </p:txBody>
          </p:sp>
          <p:sp>
            <p:nvSpPr>
              <p:cNvPr id="124" name="Rectangle: Rounded Corners 123">
                <a:extLst>
                  <a:ext uri="{FF2B5EF4-FFF2-40B4-BE49-F238E27FC236}">
                    <a16:creationId xmlns:a16="http://schemas.microsoft.com/office/drawing/2014/main" id="{07FE85EB-FF2A-4402-4391-5E14B3C8617D}"/>
                  </a:ext>
                </a:extLst>
              </p:cNvPr>
              <p:cNvSpPr/>
              <p:nvPr/>
            </p:nvSpPr>
            <p:spPr>
              <a:xfrm>
                <a:off x="467360" y="5326441"/>
                <a:ext cx="182880" cy="77752"/>
              </a:xfrm>
              <a:prstGeom prst="roundRect">
                <a:avLst/>
              </a:prstGeom>
              <a:solidFill>
                <a:schemeClr val="accent1"/>
              </a:solidFill>
              <a:ln w="9525" cap="sq">
                <a:solidFill>
                  <a:schemeClr val="tx1"/>
                </a:solid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ts val="300"/>
                  </a:spcBef>
                  <a:spcAft>
                    <a:spcPts val="300"/>
                  </a:spcAft>
                </a:pPr>
                <a:endParaRPr lang="en-US" sz="1600" dirty="0" err="1">
                  <a:solidFill>
                    <a:schemeClr val="tx1"/>
                  </a:solidFill>
                </a:endParaRPr>
              </a:p>
            </p:txBody>
          </p:sp>
        </p:grpSp>
        <p:grpSp>
          <p:nvGrpSpPr>
            <p:cNvPr id="106" name="Group 105">
              <a:extLst>
                <a:ext uri="{FF2B5EF4-FFF2-40B4-BE49-F238E27FC236}">
                  <a16:creationId xmlns:a16="http://schemas.microsoft.com/office/drawing/2014/main" id="{47F06634-AABF-B96F-3E0A-FC7EF361421A}"/>
                </a:ext>
              </a:extLst>
            </p:cNvPr>
            <p:cNvGrpSpPr/>
            <p:nvPr/>
          </p:nvGrpSpPr>
          <p:grpSpPr>
            <a:xfrm>
              <a:off x="474980" y="5529790"/>
              <a:ext cx="1980212" cy="155503"/>
              <a:chOff x="467360" y="5287566"/>
              <a:chExt cx="1980212" cy="155503"/>
            </a:xfrm>
          </p:grpSpPr>
          <p:sp>
            <p:nvSpPr>
              <p:cNvPr id="121" name="TextBox 120">
                <a:extLst>
                  <a:ext uri="{FF2B5EF4-FFF2-40B4-BE49-F238E27FC236}">
                    <a16:creationId xmlns:a16="http://schemas.microsoft.com/office/drawing/2014/main" id="{3070E505-2AC5-2455-0952-CDCC167E66AF}"/>
                  </a:ext>
                </a:extLst>
              </p:cNvPr>
              <p:cNvSpPr txBox="1"/>
              <p:nvPr/>
            </p:nvSpPr>
            <p:spPr>
              <a:xfrm>
                <a:off x="679732" y="5287566"/>
                <a:ext cx="1767840" cy="155503"/>
              </a:xfrm>
              <a:prstGeom prst="rect">
                <a:avLst/>
              </a:prstGeom>
              <a:ln w="6350">
                <a:noFill/>
                <a:miter lim="800000"/>
              </a:ln>
            </p:spPr>
            <p:txBody>
              <a:bodyPr vert="horz" wrap="square" lIns="0" tIns="0" rIns="0" bIns="0" rtlCol="0" anchor="ctr">
                <a:noAutofit/>
              </a:bodyPr>
              <a:lstStyle/>
              <a:p>
                <a:pPr algn="l">
                  <a:spcBef>
                    <a:spcPts val="300"/>
                  </a:spcBef>
                  <a:spcAft>
                    <a:spcPts val="300"/>
                  </a:spcAft>
                  <a:buNone/>
                </a:pPr>
                <a:r>
                  <a:rPr lang="en-US" sz="900" dirty="0"/>
                  <a:t>Chicopee</a:t>
                </a:r>
              </a:p>
            </p:txBody>
          </p:sp>
          <p:sp>
            <p:nvSpPr>
              <p:cNvPr id="122" name="Rectangle: Rounded Corners 121">
                <a:extLst>
                  <a:ext uri="{FF2B5EF4-FFF2-40B4-BE49-F238E27FC236}">
                    <a16:creationId xmlns:a16="http://schemas.microsoft.com/office/drawing/2014/main" id="{85D0968C-8D51-4ABC-A7F6-51F7129DFCB3}"/>
                  </a:ext>
                </a:extLst>
              </p:cNvPr>
              <p:cNvSpPr/>
              <p:nvPr/>
            </p:nvSpPr>
            <p:spPr>
              <a:xfrm>
                <a:off x="467360" y="5326441"/>
                <a:ext cx="182880" cy="77752"/>
              </a:xfrm>
              <a:prstGeom prst="roundRect">
                <a:avLst/>
              </a:prstGeom>
              <a:solidFill>
                <a:schemeClr val="accent2"/>
              </a:solidFill>
              <a:ln w="9525" cap="sq">
                <a:solidFill>
                  <a:schemeClr val="tx1"/>
                </a:solid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ts val="300"/>
                  </a:spcBef>
                  <a:spcAft>
                    <a:spcPts val="300"/>
                  </a:spcAft>
                </a:pPr>
                <a:endParaRPr lang="en-US" sz="1600" dirty="0" err="1">
                  <a:solidFill>
                    <a:schemeClr val="tx1"/>
                  </a:solidFill>
                </a:endParaRPr>
              </a:p>
            </p:txBody>
          </p:sp>
        </p:grpSp>
        <p:grpSp>
          <p:nvGrpSpPr>
            <p:cNvPr id="107" name="Group 106">
              <a:extLst>
                <a:ext uri="{FF2B5EF4-FFF2-40B4-BE49-F238E27FC236}">
                  <a16:creationId xmlns:a16="http://schemas.microsoft.com/office/drawing/2014/main" id="{656825E6-982F-5F85-BE1F-A82BE5066CD5}"/>
                </a:ext>
              </a:extLst>
            </p:cNvPr>
            <p:cNvGrpSpPr/>
            <p:nvPr/>
          </p:nvGrpSpPr>
          <p:grpSpPr>
            <a:xfrm>
              <a:off x="474980" y="5756774"/>
              <a:ext cx="1980212" cy="155503"/>
              <a:chOff x="467360" y="5287566"/>
              <a:chExt cx="1980212" cy="155503"/>
            </a:xfrm>
          </p:grpSpPr>
          <p:sp>
            <p:nvSpPr>
              <p:cNvPr id="119" name="TextBox 118">
                <a:extLst>
                  <a:ext uri="{FF2B5EF4-FFF2-40B4-BE49-F238E27FC236}">
                    <a16:creationId xmlns:a16="http://schemas.microsoft.com/office/drawing/2014/main" id="{4F74E57E-E25D-5D38-8D50-FFEDADBF52AD}"/>
                  </a:ext>
                </a:extLst>
              </p:cNvPr>
              <p:cNvSpPr txBox="1"/>
              <p:nvPr/>
            </p:nvSpPr>
            <p:spPr>
              <a:xfrm>
                <a:off x="679732" y="5287566"/>
                <a:ext cx="1767840" cy="155503"/>
              </a:xfrm>
              <a:prstGeom prst="rect">
                <a:avLst/>
              </a:prstGeom>
              <a:ln w="6350">
                <a:noFill/>
                <a:miter lim="800000"/>
              </a:ln>
            </p:spPr>
            <p:txBody>
              <a:bodyPr vert="horz" wrap="square" lIns="0" tIns="0" rIns="0" bIns="0" rtlCol="0" anchor="ctr">
                <a:noAutofit/>
              </a:bodyPr>
              <a:lstStyle/>
              <a:p>
                <a:pPr algn="l">
                  <a:spcBef>
                    <a:spcPts val="300"/>
                  </a:spcBef>
                  <a:spcAft>
                    <a:spcPts val="300"/>
                  </a:spcAft>
                  <a:buNone/>
                </a:pPr>
                <a:r>
                  <a:rPr lang="en-US" sz="900" dirty="0"/>
                  <a:t>Greenfield</a:t>
                </a:r>
              </a:p>
            </p:txBody>
          </p:sp>
          <p:sp>
            <p:nvSpPr>
              <p:cNvPr id="120" name="Rectangle: Rounded Corners 119">
                <a:extLst>
                  <a:ext uri="{FF2B5EF4-FFF2-40B4-BE49-F238E27FC236}">
                    <a16:creationId xmlns:a16="http://schemas.microsoft.com/office/drawing/2014/main" id="{5652DAFD-58A0-43C7-86D6-DFB2C80CB15E}"/>
                  </a:ext>
                </a:extLst>
              </p:cNvPr>
              <p:cNvSpPr/>
              <p:nvPr/>
            </p:nvSpPr>
            <p:spPr>
              <a:xfrm>
                <a:off x="467360" y="5326441"/>
                <a:ext cx="182880" cy="77752"/>
              </a:xfrm>
              <a:prstGeom prst="roundRect">
                <a:avLst/>
              </a:prstGeom>
              <a:solidFill>
                <a:schemeClr val="accent3">
                  <a:lumMod val="50000"/>
                </a:schemeClr>
              </a:solidFill>
              <a:ln w="9525" cap="sq">
                <a:solidFill>
                  <a:schemeClr val="tx1"/>
                </a:solid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ts val="300"/>
                  </a:spcBef>
                  <a:spcAft>
                    <a:spcPts val="300"/>
                  </a:spcAft>
                </a:pPr>
                <a:endParaRPr lang="en-US" sz="1600" dirty="0" err="1">
                  <a:solidFill>
                    <a:schemeClr val="tx1"/>
                  </a:solidFill>
                </a:endParaRPr>
              </a:p>
            </p:txBody>
          </p:sp>
        </p:grpSp>
        <p:grpSp>
          <p:nvGrpSpPr>
            <p:cNvPr id="108" name="Group 107">
              <a:extLst>
                <a:ext uri="{FF2B5EF4-FFF2-40B4-BE49-F238E27FC236}">
                  <a16:creationId xmlns:a16="http://schemas.microsoft.com/office/drawing/2014/main" id="{99300BEB-733F-83D3-816D-78AD90541B4C}"/>
                </a:ext>
              </a:extLst>
            </p:cNvPr>
            <p:cNvGrpSpPr/>
            <p:nvPr/>
          </p:nvGrpSpPr>
          <p:grpSpPr>
            <a:xfrm>
              <a:off x="2464262" y="5526260"/>
              <a:ext cx="1980212" cy="155503"/>
              <a:chOff x="467257" y="5514123"/>
              <a:chExt cx="1980212" cy="155503"/>
            </a:xfrm>
          </p:grpSpPr>
          <p:sp>
            <p:nvSpPr>
              <p:cNvPr id="117" name="TextBox 116">
                <a:extLst>
                  <a:ext uri="{FF2B5EF4-FFF2-40B4-BE49-F238E27FC236}">
                    <a16:creationId xmlns:a16="http://schemas.microsoft.com/office/drawing/2014/main" id="{7CE5BE2F-0FC0-5A42-DB41-5CD2D15FD61B}"/>
                  </a:ext>
                </a:extLst>
              </p:cNvPr>
              <p:cNvSpPr txBox="1"/>
              <p:nvPr/>
            </p:nvSpPr>
            <p:spPr>
              <a:xfrm>
                <a:off x="679629" y="5514123"/>
                <a:ext cx="1767840" cy="155503"/>
              </a:xfrm>
              <a:prstGeom prst="rect">
                <a:avLst/>
              </a:prstGeom>
              <a:ln w="6350">
                <a:noFill/>
                <a:miter lim="800000"/>
              </a:ln>
            </p:spPr>
            <p:txBody>
              <a:bodyPr vert="horz" wrap="square" lIns="0" tIns="0" rIns="0" bIns="0" rtlCol="0" anchor="ctr">
                <a:noAutofit/>
              </a:bodyPr>
              <a:lstStyle/>
              <a:p>
                <a:pPr algn="l">
                  <a:spcBef>
                    <a:spcPts val="300"/>
                  </a:spcBef>
                  <a:spcAft>
                    <a:spcPts val="300"/>
                  </a:spcAft>
                  <a:buNone/>
                </a:pPr>
                <a:r>
                  <a:rPr lang="en-US" sz="900" dirty="0"/>
                  <a:t>Pittsfield</a:t>
                </a:r>
              </a:p>
            </p:txBody>
          </p:sp>
          <p:sp>
            <p:nvSpPr>
              <p:cNvPr id="118" name="Rectangle: Rounded Corners 117">
                <a:extLst>
                  <a:ext uri="{FF2B5EF4-FFF2-40B4-BE49-F238E27FC236}">
                    <a16:creationId xmlns:a16="http://schemas.microsoft.com/office/drawing/2014/main" id="{2E02B42F-56FE-8110-0624-CAB1F3CF4574}"/>
                  </a:ext>
                </a:extLst>
              </p:cNvPr>
              <p:cNvSpPr/>
              <p:nvPr/>
            </p:nvSpPr>
            <p:spPr>
              <a:xfrm>
                <a:off x="467257" y="5552998"/>
                <a:ext cx="182880" cy="77752"/>
              </a:xfrm>
              <a:prstGeom prst="roundRect">
                <a:avLst/>
              </a:prstGeom>
              <a:solidFill>
                <a:srgbClr val="F339DD"/>
              </a:solidFill>
              <a:ln w="9525" cap="sq">
                <a:solidFill>
                  <a:schemeClr val="tx1"/>
                </a:solid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ts val="300"/>
                  </a:spcBef>
                  <a:spcAft>
                    <a:spcPts val="300"/>
                  </a:spcAft>
                </a:pPr>
                <a:endParaRPr lang="en-US" sz="1600" dirty="0" err="1">
                  <a:solidFill>
                    <a:schemeClr val="tx1"/>
                  </a:solidFill>
                </a:endParaRPr>
              </a:p>
            </p:txBody>
          </p:sp>
        </p:grpSp>
        <p:grpSp>
          <p:nvGrpSpPr>
            <p:cNvPr id="109" name="Group 108">
              <a:extLst>
                <a:ext uri="{FF2B5EF4-FFF2-40B4-BE49-F238E27FC236}">
                  <a16:creationId xmlns:a16="http://schemas.microsoft.com/office/drawing/2014/main" id="{9CAD8B42-AB1F-EAC5-8A3D-70B9A7416F24}"/>
                </a:ext>
              </a:extLst>
            </p:cNvPr>
            <p:cNvGrpSpPr/>
            <p:nvPr/>
          </p:nvGrpSpPr>
          <p:grpSpPr>
            <a:xfrm>
              <a:off x="2471985" y="5315867"/>
              <a:ext cx="1980212" cy="155503"/>
              <a:chOff x="467360" y="5076746"/>
              <a:chExt cx="1980212" cy="155503"/>
            </a:xfrm>
          </p:grpSpPr>
          <p:sp>
            <p:nvSpPr>
              <p:cNvPr id="115" name="TextBox 114">
                <a:extLst>
                  <a:ext uri="{FF2B5EF4-FFF2-40B4-BE49-F238E27FC236}">
                    <a16:creationId xmlns:a16="http://schemas.microsoft.com/office/drawing/2014/main" id="{A0D7BCB0-E201-A5AC-180B-EEFE97961805}"/>
                  </a:ext>
                </a:extLst>
              </p:cNvPr>
              <p:cNvSpPr txBox="1"/>
              <p:nvPr/>
            </p:nvSpPr>
            <p:spPr>
              <a:xfrm>
                <a:off x="679732" y="5076746"/>
                <a:ext cx="1767840" cy="155503"/>
              </a:xfrm>
              <a:prstGeom prst="rect">
                <a:avLst/>
              </a:prstGeom>
              <a:ln w="6350">
                <a:noFill/>
                <a:miter lim="800000"/>
              </a:ln>
            </p:spPr>
            <p:txBody>
              <a:bodyPr vert="horz" wrap="square" lIns="0" tIns="0" rIns="0" bIns="0" rtlCol="0" anchor="ctr">
                <a:noAutofit/>
              </a:bodyPr>
              <a:lstStyle/>
              <a:p>
                <a:pPr algn="l">
                  <a:spcBef>
                    <a:spcPts val="300"/>
                  </a:spcBef>
                  <a:spcAft>
                    <a:spcPts val="300"/>
                  </a:spcAft>
                  <a:buNone/>
                </a:pPr>
                <a:r>
                  <a:rPr lang="en-US" sz="900" dirty="0"/>
                  <a:t>South Hadley</a:t>
                </a:r>
              </a:p>
            </p:txBody>
          </p:sp>
          <p:sp>
            <p:nvSpPr>
              <p:cNvPr id="116" name="Rectangle: Rounded Corners 115">
                <a:extLst>
                  <a:ext uri="{FF2B5EF4-FFF2-40B4-BE49-F238E27FC236}">
                    <a16:creationId xmlns:a16="http://schemas.microsoft.com/office/drawing/2014/main" id="{636BACBE-5B0C-79AE-92A6-CB504F2B65BD}"/>
                  </a:ext>
                </a:extLst>
              </p:cNvPr>
              <p:cNvSpPr/>
              <p:nvPr/>
            </p:nvSpPr>
            <p:spPr>
              <a:xfrm>
                <a:off x="467360" y="5115621"/>
                <a:ext cx="182880" cy="77752"/>
              </a:xfrm>
              <a:prstGeom prst="roundRect">
                <a:avLst/>
              </a:prstGeom>
              <a:solidFill>
                <a:schemeClr val="accent5"/>
              </a:solidFill>
              <a:ln w="9525" cap="sq">
                <a:solidFill>
                  <a:schemeClr val="tx1"/>
                </a:solid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ts val="300"/>
                  </a:spcBef>
                  <a:spcAft>
                    <a:spcPts val="300"/>
                  </a:spcAft>
                </a:pPr>
                <a:endParaRPr lang="en-US" sz="1600" dirty="0" err="1">
                  <a:solidFill>
                    <a:schemeClr val="tx1"/>
                  </a:solidFill>
                </a:endParaRPr>
              </a:p>
            </p:txBody>
          </p:sp>
        </p:grpSp>
        <p:sp>
          <p:nvSpPr>
            <p:cNvPr id="112" name="Rectangle: Rounded Corners 111">
              <a:extLst>
                <a:ext uri="{FF2B5EF4-FFF2-40B4-BE49-F238E27FC236}">
                  <a16:creationId xmlns:a16="http://schemas.microsoft.com/office/drawing/2014/main" id="{02B7A395-6BFE-D17B-F734-73BDB052D181}"/>
                </a:ext>
              </a:extLst>
            </p:cNvPr>
            <p:cNvSpPr/>
            <p:nvPr/>
          </p:nvSpPr>
          <p:spPr>
            <a:xfrm flipH="1">
              <a:off x="4884420" y="5794390"/>
              <a:ext cx="67249" cy="224402"/>
            </a:xfrm>
            <a:prstGeom prst="roundRect">
              <a:avLst/>
            </a:prstGeom>
            <a:noFill/>
            <a:ln w="9525"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ts val="300"/>
                </a:spcBef>
                <a:spcAft>
                  <a:spcPts val="300"/>
                </a:spcAft>
              </a:pPr>
              <a:endParaRPr lang="en-US" sz="1600" dirty="0" err="1">
                <a:solidFill>
                  <a:schemeClr val="tx1"/>
                </a:solidFill>
              </a:endParaRPr>
            </a:p>
          </p:txBody>
        </p:sp>
      </p:grpSp>
      <p:sp>
        <p:nvSpPr>
          <p:cNvPr id="64" name="TextBox 63">
            <a:extLst>
              <a:ext uri="{FF2B5EF4-FFF2-40B4-BE49-F238E27FC236}">
                <a16:creationId xmlns:a16="http://schemas.microsoft.com/office/drawing/2014/main" id="{C8787DCA-D40D-9CF5-F371-21F0488C870E}"/>
              </a:ext>
            </a:extLst>
          </p:cNvPr>
          <p:cNvSpPr txBox="1"/>
          <p:nvPr/>
        </p:nvSpPr>
        <p:spPr>
          <a:xfrm>
            <a:off x="681293" y="5542277"/>
            <a:ext cx="1767840" cy="155503"/>
          </a:xfrm>
          <a:prstGeom prst="rect">
            <a:avLst/>
          </a:prstGeom>
          <a:ln w="6350">
            <a:noFill/>
            <a:miter lim="800000"/>
          </a:ln>
        </p:spPr>
        <p:txBody>
          <a:bodyPr vert="horz" wrap="square" lIns="0" tIns="0" rIns="0" bIns="0" rtlCol="0" anchor="ctr">
            <a:noAutofit/>
          </a:bodyPr>
          <a:lstStyle/>
          <a:p>
            <a:pPr algn="l">
              <a:spcBef>
                <a:spcPts val="300"/>
              </a:spcBef>
              <a:spcAft>
                <a:spcPts val="300"/>
              </a:spcAft>
              <a:buNone/>
            </a:pPr>
            <a:r>
              <a:rPr lang="en-US" sz="900" dirty="0"/>
              <a:t>Grafton</a:t>
            </a:r>
          </a:p>
        </p:txBody>
      </p:sp>
      <p:sp>
        <p:nvSpPr>
          <p:cNvPr id="65" name="Rectangle: Rounded Corners 64">
            <a:extLst>
              <a:ext uri="{FF2B5EF4-FFF2-40B4-BE49-F238E27FC236}">
                <a16:creationId xmlns:a16="http://schemas.microsoft.com/office/drawing/2014/main" id="{C118745F-C3EC-B58B-E644-889ECDE42071}"/>
              </a:ext>
            </a:extLst>
          </p:cNvPr>
          <p:cNvSpPr/>
          <p:nvPr/>
        </p:nvSpPr>
        <p:spPr>
          <a:xfrm>
            <a:off x="468921" y="5581152"/>
            <a:ext cx="182880" cy="77752"/>
          </a:xfrm>
          <a:prstGeom prst="roundRect">
            <a:avLst/>
          </a:prstGeom>
          <a:solidFill>
            <a:srgbClr val="F339DD"/>
          </a:solidFill>
          <a:ln w="9525" cap="sq">
            <a:solidFill>
              <a:schemeClr val="tx1"/>
            </a:solid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ts val="300"/>
              </a:spcBef>
              <a:spcAft>
                <a:spcPts val="300"/>
              </a:spcAft>
            </a:pPr>
            <a:endParaRPr lang="en-US" sz="1600" dirty="0" err="1">
              <a:solidFill>
                <a:schemeClr val="tx1"/>
              </a:solidFill>
            </a:endParaRPr>
          </a:p>
        </p:txBody>
      </p:sp>
    </p:spTree>
    <p:extLst>
      <p:ext uri="{BB962C8B-B14F-4D97-AF65-F5344CB8AC3E}">
        <p14:creationId xmlns:p14="http://schemas.microsoft.com/office/powerpoint/2010/main" val="1640224107"/>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EE4P_STYLE_ID" val="c90ee1e1-c015-415f-8aa1-dd21303cc84c"/>
  <p:tag name="NEWVI" val="true"/>
  <p:tag name="TEMPLATELASTEDITTED" val="2019-02-27 01:13 PM"/>
  <p:tag name="TEMPLATECREATED" val="2019-02-27 01:19 PM"/>
  <p:tag name="TEMPLATEVERSION" val="3"/>
  <p:tag name="BLUEONEFOURTHTITLEFONTCOLORFIXED" val="true"/>
  <p:tag name="DARKLAYOUTNAMESCHANGEDTOCONTRAST" val="true"/>
  <p:tag name="CTFIXED" val="Yes"/>
  <p:tag name="TEMPLATELASTEDITED" val="2020-04-03 08:06 AM"/>
  <p:tag name="THINKCELLPRESENTATIONDONOTDELETE" val="&lt;?xml version=&quot;1.0&quot; encoding=&quot;UTF-16&quot; standalone=&quot;yes&quot;?&gt;&lt;root reqver=&quot;27037&quot;&gt;&lt;version val=&quot;32516&quot;/&gt;&lt;CPresentation id=&quot;1&quot;&gt;&lt;m_precDefaultNumber&gt;&lt;m_bNumberIsYear val=&quot;1&quot;/&gt;&lt;m_chMinusSymbol&gt;-&lt;/m_chMinusSymbol&gt;&lt;m_chDecimalSymbol17909&gt;.&lt;/m_chDecimalSymbol17909&gt;&lt;m_nGroupingDigits17909 val=&quot;3&quot;/&gt;&lt;m_chGroupingSymbol17909&gt;,&lt;/m_chGroupingSymbol17909&gt;&lt;m_yearfmt&gt;&lt;begin val=&quot;0&quot;/&gt;&lt;end val=&quot;4&quot;/&gt;&lt;/m_yearfmt&gt;&lt;/m_precDefaultNumber&gt;&lt;m_precDefaultPercent&gt;&lt;m_bNumberIsYear val=&quot;1&quot;/&gt;&lt;m_chMinusSymbol&gt;-&lt;/m_chMinusSymbol&gt;&lt;m_nDecimalDigits17909 val=&quot;0&quot;/&gt;&lt;m_chDecimalSymbol17909&gt;.&lt;/m_chDecimalSymbol17909&gt;&lt;m_nGroupingDigits17909 val=&quot;3&quot;/&gt;&lt;m_chGroupingSymbol17909&gt;,&lt;/m_chGroupingSymbol17909&gt;&lt;m_strSuffix17909&gt;%&lt;/m_strSuffix17909&gt;&lt;m_yearfmt&gt;&lt;begin val=&quot;0&quot;/&gt;&lt;end val=&quot;4&quot;/&gt;&lt;/m_yearfmt&gt;&lt;/m_precDefaultPercent&gt;&lt;m_precDefaultDate&gt;&lt;m_bNumberIsYear val=&quot;0&quot;/&gt;&lt;m_strFormatTime&gt;%m/%d&lt;/m_strFormatTime&gt;&lt;m_yearfmt&gt;&lt;begin val=&quot;0&quot;/&gt;&lt;end val=&quot;0&quot;/&gt;&lt;/m_yearfmt&gt;&lt;/m_precDefaultDate&gt;&lt;m_precDefaultDay&gt;&lt;m_bNumberIsYear val=&quot;0&quot;/&gt;&lt;m_strFormatTime&gt;%d&lt;/m_strFormatTime&gt;&lt;m_yearfmt&gt;&lt;begin val=&quot;0&quot;/&gt;&lt;end val=&quot;4&quot;/&gt;&lt;/m_yearfmt&gt;&lt;/m_precDefaultDay&gt;&lt;m_precDefaultWeek&gt;&lt;m_bNumberIsYear val=&quot;0&quot;/&gt;&lt;m_strFormatTime&gt;%d.&lt;/m_strFormatTime&gt;&lt;m_yearfmt&gt;&lt;begin val=&quot;0&quot;/&gt;&lt;end val=&quot;4&quot;/&gt;&lt;/m_yearfmt&gt;&lt;/m_precDefaultWeek&gt;&lt;m_precDefaultMonth&gt;&lt;m_bNumberIsYear val=&quot;0&quot;/&gt;&lt;m_strFormatTime&gt;%1&lt;/m_strFormatTime&gt;&lt;m_yearfmt&gt;&lt;begin val=&quot;0&quot;/&gt;&lt;end val=&quot;4&quot;/&gt;&lt;/m_yearfmt&gt;&lt;/m_precDefaultMonth&gt;&lt;m_precDefaultQuarter&gt;&lt;m_bNumberIsYear val=&quot;0&quot;/&gt;&lt;m_strFormatTime&gt;Q%5&lt;/m_strFormatTime&gt;&lt;m_yearfmt&gt;&lt;begin val=&quot;0&quot;/&gt;&lt;end val=&quot;4&quot;/&gt;&lt;/m_yearfmt&gt;&lt;/m_precDefaultQuarter&gt;&lt;m_precDefaultYear&gt;&lt;m_bNumberIsYear val=&quot;0&quot;/&gt;&lt;m_strFormatTime&gt;%Y&lt;/m_strFormatTime&gt;&lt;m_yearfmt&gt;&lt;begin val=&quot;0&quot;/&gt;&lt;end val=&quot;0&quot;/&gt;&lt;/m_yearfmt&gt;&lt;/m_precDefaultYear&gt;&lt;m_precDefaultFYDay&gt;&lt;m_yearfmt&gt;&lt;begin val=&quot;0&quot;/&gt;&lt;end val=&quot;4&quot;/&gt;&lt;/m_yearfmt&gt;&lt;/m_precDefaultFYDay&gt;&lt;m_precDefaultFYWeek&gt;&lt;m_yearfmt&gt;&lt;begin val=&quot;0&quot;/&gt;&lt;end val=&quot;4&quot;/&gt;&lt;/m_yearfmt&gt;&lt;/m_precDefaultFYWeek&gt;&lt;m_precDefaultFYMonth&gt;&lt;m_yearfmt&gt;&lt;begin val=&quot;0&quot;/&gt;&lt;end val=&quot;4&quot;/&gt;&lt;/m_yearfmt&gt;&lt;/m_precDefaultFYMonth&gt;&lt;m_precDefaultFYQuarter&gt;&lt;m_yearfmt&gt;&lt;begin val=&quot;0&quot;/&gt;&lt;end val=&quot;4&quot;/&gt;&lt;/m_yearfmt&gt;&lt;/m_precDefaultFYQuarter&gt;&lt;m_precDefaultFYYear&gt;&lt;m_yearfmt&gt;&lt;begin val=&quot;0&quot;/&gt;&lt;end val=&quot;4&quot;/&gt;&lt;/m_yearfmt&gt;&lt;/m_precDefaultFYYear&gt;&lt;m_mruColor&gt;&lt;m_vecMRU length=&quot;14&quot;&gt;&lt;elem m_fUsage=&quot;2.89976324940671137398E+00&quot;&gt;&lt;m_msothmcolidx val=&quot;0&quot;/&gt;&lt;m_rgb r=&quot;FF&quot; g=&quot;00&quot; b=&quot;00&quot;/&gt;&lt;/elem&gt;&lt;elem m_fUsage=&quot;1.55610000000000003872E+00&quot;&gt;&lt;m_msothmcolidx val=&quot;0&quot;/&gt;&lt;m_rgb r=&quot;25&quot; g=&quot;5B&quot; b=&quot;EB&quot;/&gt;&lt;/elem&gt;&lt;elem m_fUsage=&quot;1.40049000000000001265E+00&quot;&gt;&lt;m_msothmcolidx val=&quot;0&quot;/&gt;&lt;m_rgb r=&quot;2A&quot; g=&quot;33&quot; b=&quot;5C&quot;/&gt;&lt;/elem&gt;&lt;elem m_fUsage=&quot;1.10928496519973251999E+00&quot;&gt;&lt;m_msothmcolidx val=&quot;0&quot;/&gt;&lt;m_rgb r=&quot;F0&quot; g=&quot;CA&quot; b=&quot;C8&quot;/&gt;&lt;/elem&gt;&lt;elem m_fUsage=&quot;8.37734065462328092444E-01&quot;&gt;&lt;m_msothmcolidx val=&quot;0&quot;/&gt;&lt;m_rgb r=&quot;ED&quot; g=&quot;C9&quot; b=&quot;48&quot;/&gt;&lt;/elem&gt;&lt;elem m_fUsage=&quot;5.30624913313574975149E-01&quot;&gt;&lt;m_msothmcolidx val=&quot;0&quot;/&gt;&lt;m_rgb r=&quot;97&quot; g=&quot;09&quot; b=&quot;16&quot;/&gt;&lt;/elem&gt;&lt;elem m_fUsage=&quot;4.70255094690569419580E-01&quot;&gt;&lt;m_msothmcolidx val=&quot;0&quot;/&gt;&lt;m_rgb r=&quot;D8&quot; g=&quot;16&quot; b=&quot;F3&quot;/&gt;&lt;/elem&gt;&lt;elem m_fUsage=&quot;4.26031908290714300680E-01&quot;&gt;&lt;m_msothmcolidx val=&quot;0&quot;/&gt;&lt;m_rgb r=&quot;59&quot; g=&quot;A1&quot; b=&quot;4F&quot;/&gt;&lt;/elem&gt;&lt;elem m_fUsage=&quot;3.87420489000000145552E-01&quot;&gt;&lt;m_msothmcolidx val=&quot;0&quot;/&gt;&lt;m_rgb r=&quot;FE&quot; g=&quot;E8&quot; b=&quot;BA&quot;/&gt;&lt;/elem&gt;&lt;elem m_fUsage=&quot;9.61896463451332173200E-02&quot;&gt;&lt;m_msothmcolidx val=&quot;0&quot;/&gt;&lt;m_rgb r=&quot;F9&quot; g=&quot;9D&quot; b=&quot;F9&quot;/&gt;&lt;/elem&gt;&lt;elem m_fUsage=&quot;7.76163968842583512631E-02&quot;&gt;&lt;m_msothmcolidx val=&quot;0&quot;/&gt;&lt;m_rgb r=&quot;6A&quot; g=&quot;CC&quot; b=&quot;68&quot;/&gt;&lt;/elem&gt;&lt;elem m_fUsage=&quot;4.00561927712877879904E-02&quot;&gt;&lt;m_msothmcolidx val=&quot;0&quot;/&gt;&lt;m_rgb r=&quot;FB&quot; g=&quot;11&quot; b=&quot;46&quot;/&gt;&lt;/elem&gt;&lt;elem m_fUsage=&quot;3.81520424476946215520E-02&quot;&gt;&lt;m_msothmcolidx val=&quot;0&quot;/&gt;&lt;m_rgb r=&quot;F9&quot; g=&quot;85&quot; b=&quot;4D&quot;/&gt;&lt;/elem&gt;&lt;elem m_fUsage=&quot;2.25283995449391989674E-02&quot;&gt;&lt;m_msothmcolidx val=&quot;0&quot;/&gt;&lt;m_rgb r=&quot;C6&quot; g=&quot;F1&quot; b=&quot;FF&quot;/&gt;&lt;/elem&gt;&lt;/m_vecMRU&gt;&lt;/m_mruColor&gt;&lt;m_eweekdayFirstOfWeek val=&quot;1&quot;/&gt;&lt;m_eweekdayFirstOfWorkweek val=&quot;2&quot;/&gt;&lt;m_eweekdayFirstOfWeekend val=&quot;7&quot;/&gt;&lt;/CPresentation&gt;&lt;/root&gt;"/>
  <p:tag name="TSCLIENT" val="True"/>
  <p:tag name="MTBTACCENT" val="Accent1ColorBoldText"/>
  <p:tag name="THINKCELLUNDODONOTDELETE" val="0"/>
</p:tagLst>
</file>

<file path=ppt/tags/tag10.xml><?xml version="1.0" encoding="utf-8"?>
<p:tagLst xmlns:a="http://schemas.openxmlformats.org/drawingml/2006/main" xmlns:r="http://schemas.openxmlformats.org/officeDocument/2006/relationships" xmlns:p="http://schemas.openxmlformats.org/presentationml/2006/main">
  <p:tag name="NAME" val="Moon"/>
</p:tagLst>
</file>

<file path=ppt/tags/tag100.xml><?xml version="1.0" encoding="utf-8"?>
<p:tagLst xmlns:a="http://schemas.openxmlformats.org/drawingml/2006/main" xmlns:r="http://schemas.openxmlformats.org/officeDocument/2006/relationships" xmlns:p="http://schemas.openxmlformats.org/presentationml/2006/main">
  <p:tag name="SHAPENAME" val="3. Subtitle"/>
</p:tagLst>
</file>

<file path=ppt/tags/tag101.xml><?xml version="1.0" encoding="utf-8"?>
<p:tagLst xmlns:a="http://schemas.openxmlformats.org/drawingml/2006/main" xmlns:r="http://schemas.openxmlformats.org/officeDocument/2006/relationships" xmlns:p="http://schemas.openxmlformats.org/presentationml/2006/main">
  <p:tag name="SHAPENAME" val="Documenttype"/>
</p:tagLst>
</file>

<file path=ppt/tags/tag10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03.xml><?xml version="1.0" encoding="utf-8"?>
<p:tagLst xmlns:a="http://schemas.openxmlformats.org/drawingml/2006/main" xmlns:r="http://schemas.openxmlformats.org/officeDocument/2006/relationships" xmlns:p="http://schemas.openxmlformats.org/presentationml/2006/main">
  <p:tag name="THINKCELLSHAPEDONOTDELETE" val="tsNW.o98SoiFy91A3BEm45w"/>
</p:tagLst>
</file>

<file path=ppt/tags/tag104.xml><?xml version="1.0" encoding="utf-8"?>
<p:tagLst xmlns:a="http://schemas.openxmlformats.org/drawingml/2006/main" xmlns:r="http://schemas.openxmlformats.org/officeDocument/2006/relationships" xmlns:p="http://schemas.openxmlformats.org/presentationml/2006/main">
  <p:tag name="SHAPENAME" val="RectangleLight"/>
</p:tagLst>
</file>

<file path=ppt/tags/tag105.xml><?xml version="1.0" encoding="utf-8"?>
<p:tagLst xmlns:a="http://schemas.openxmlformats.org/drawingml/2006/main" xmlns:r="http://schemas.openxmlformats.org/officeDocument/2006/relationships" xmlns:p="http://schemas.openxmlformats.org/presentationml/2006/main">
  <p:tag name="SHAPENAME" val="Slide Number"/>
</p:tagLst>
</file>

<file path=ppt/tags/tag106.xml><?xml version="1.0" encoding="utf-8"?>
<p:tagLst xmlns:a="http://schemas.openxmlformats.org/drawingml/2006/main" xmlns:r="http://schemas.openxmlformats.org/officeDocument/2006/relationships" xmlns:p="http://schemas.openxmlformats.org/presentationml/2006/main">
  <p:tag name="SHAPENAME" val="5. Source"/>
</p:tagLst>
</file>

<file path=ppt/tags/tag107.xml><?xml version="1.0" encoding="utf-8"?>
<p:tagLst xmlns:a="http://schemas.openxmlformats.org/drawingml/2006/main" xmlns:r="http://schemas.openxmlformats.org/officeDocument/2006/relationships" xmlns:p="http://schemas.openxmlformats.org/presentationml/2006/main">
  <p:tag name="SHAPENAME" val="1. On-page tracker"/>
</p:tagLst>
</file>

<file path=ppt/tags/tag108.xml><?xml version="1.0" encoding="utf-8"?>
<p:tagLst xmlns:a="http://schemas.openxmlformats.org/drawingml/2006/main" xmlns:r="http://schemas.openxmlformats.org/officeDocument/2006/relationships" xmlns:p="http://schemas.openxmlformats.org/presentationml/2006/main">
  <p:tag name="SHAPENAME" val="2. Slide Title"/>
</p:tagLst>
</file>

<file path=ppt/tags/tag109.xml><?xml version="1.0" encoding="utf-8"?>
<p:tagLst xmlns:a="http://schemas.openxmlformats.org/drawingml/2006/main" xmlns:r="http://schemas.openxmlformats.org/officeDocument/2006/relationships" xmlns:p="http://schemas.openxmlformats.org/presentationml/2006/main">
  <p:tag name="SHAPENAME" val="3. Subtitle"/>
</p:tagLst>
</file>

<file path=ppt/tags/tag11.xml><?xml version="1.0" encoding="utf-8"?>
<p:tagLst xmlns:a="http://schemas.openxmlformats.org/drawingml/2006/main" xmlns:r="http://schemas.openxmlformats.org/officeDocument/2006/relationships" xmlns:p="http://schemas.openxmlformats.org/presentationml/2006/main">
  <p:tag name="NAME" val="Moon"/>
</p:tagLst>
</file>

<file path=ppt/tags/tag110.xml><?xml version="1.0" encoding="utf-8"?>
<p:tagLst xmlns:a="http://schemas.openxmlformats.org/drawingml/2006/main" xmlns:r="http://schemas.openxmlformats.org/officeDocument/2006/relationships" xmlns:p="http://schemas.openxmlformats.org/presentationml/2006/main">
  <p:tag name="SHAPENAME" val="Documenttype"/>
</p:tagLst>
</file>

<file path=ppt/tags/tag11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12.xml><?xml version="1.0" encoding="utf-8"?>
<p:tagLst xmlns:a="http://schemas.openxmlformats.org/drawingml/2006/main" xmlns:r="http://schemas.openxmlformats.org/officeDocument/2006/relationships" xmlns:p="http://schemas.openxmlformats.org/presentationml/2006/main">
  <p:tag name="THINKCELLSHAPEDONOTDELETE" val="tbyb7IqASrXgBhCh1Cqos3Q"/>
</p:tagLst>
</file>

<file path=ppt/tags/tag113.xml><?xml version="1.0" encoding="utf-8"?>
<p:tagLst xmlns:a="http://schemas.openxmlformats.org/drawingml/2006/main" xmlns:r="http://schemas.openxmlformats.org/officeDocument/2006/relationships" xmlns:p="http://schemas.openxmlformats.org/presentationml/2006/main">
  <p:tag name="SHAPENAME" val="RectangleLight"/>
</p:tagLst>
</file>

<file path=ppt/tags/tag114.xml><?xml version="1.0" encoding="utf-8"?>
<p:tagLst xmlns:a="http://schemas.openxmlformats.org/drawingml/2006/main" xmlns:r="http://schemas.openxmlformats.org/officeDocument/2006/relationships" xmlns:p="http://schemas.openxmlformats.org/presentationml/2006/main">
  <p:tag name="SHAPENAME" val="Slide Number"/>
</p:tagLst>
</file>

<file path=ppt/tags/tag115.xml><?xml version="1.0" encoding="utf-8"?>
<p:tagLst xmlns:a="http://schemas.openxmlformats.org/drawingml/2006/main" xmlns:r="http://schemas.openxmlformats.org/officeDocument/2006/relationships" xmlns:p="http://schemas.openxmlformats.org/presentationml/2006/main">
  <p:tag name="SHAPENAME" val="5. Source"/>
</p:tagLst>
</file>

<file path=ppt/tags/tag116.xml><?xml version="1.0" encoding="utf-8"?>
<p:tagLst xmlns:a="http://schemas.openxmlformats.org/drawingml/2006/main" xmlns:r="http://schemas.openxmlformats.org/officeDocument/2006/relationships" xmlns:p="http://schemas.openxmlformats.org/presentationml/2006/main">
  <p:tag name="SHAPENAME" val="1. On-page tracker"/>
</p:tagLst>
</file>

<file path=ppt/tags/tag117.xml><?xml version="1.0" encoding="utf-8"?>
<p:tagLst xmlns:a="http://schemas.openxmlformats.org/drawingml/2006/main" xmlns:r="http://schemas.openxmlformats.org/officeDocument/2006/relationships" xmlns:p="http://schemas.openxmlformats.org/presentationml/2006/main">
  <p:tag name="SHAPENAME" val="2. Slide Title"/>
</p:tagLst>
</file>

<file path=ppt/tags/tag118.xml><?xml version="1.0" encoding="utf-8"?>
<p:tagLst xmlns:a="http://schemas.openxmlformats.org/drawingml/2006/main" xmlns:r="http://schemas.openxmlformats.org/officeDocument/2006/relationships" xmlns:p="http://schemas.openxmlformats.org/presentationml/2006/main">
  <p:tag name="SHAPENAME" val="3. Subtitle"/>
</p:tagLst>
</file>

<file path=ppt/tags/tag119.xml><?xml version="1.0" encoding="utf-8"?>
<p:tagLst xmlns:a="http://schemas.openxmlformats.org/drawingml/2006/main" xmlns:r="http://schemas.openxmlformats.org/officeDocument/2006/relationships" xmlns:p="http://schemas.openxmlformats.org/presentationml/2006/main">
  <p:tag name="SHAPENAME" val="Documenttype"/>
</p:tagLst>
</file>

<file path=ppt/tags/tag12.xml><?xml version="1.0" encoding="utf-8"?>
<p:tagLst xmlns:a="http://schemas.openxmlformats.org/drawingml/2006/main" xmlns:r="http://schemas.openxmlformats.org/officeDocument/2006/relationships" xmlns:p="http://schemas.openxmlformats.org/presentationml/2006/main">
  <p:tag name="NAME" val="Moon"/>
</p:tagLst>
</file>

<file path=ppt/tags/tag12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21.xml><?xml version="1.0" encoding="utf-8"?>
<p:tagLst xmlns:a="http://schemas.openxmlformats.org/drawingml/2006/main" xmlns:r="http://schemas.openxmlformats.org/officeDocument/2006/relationships" xmlns:p="http://schemas.openxmlformats.org/presentationml/2006/main">
  <p:tag name="THINKCELLSHAPEDONOTDELETE" val="ttwvOXtdSuox6Lt0s4FLA0w"/>
</p:tagLst>
</file>

<file path=ppt/tags/tag122.xml><?xml version="1.0" encoding="utf-8"?>
<p:tagLst xmlns:a="http://schemas.openxmlformats.org/drawingml/2006/main" xmlns:r="http://schemas.openxmlformats.org/officeDocument/2006/relationships" xmlns:p="http://schemas.openxmlformats.org/presentationml/2006/main">
  <p:tag name="SHAPENAME" val="2. Slide Title"/>
</p:tagLst>
</file>

<file path=ppt/tags/tag123.xml><?xml version="1.0" encoding="utf-8"?>
<p:tagLst xmlns:a="http://schemas.openxmlformats.org/drawingml/2006/main" xmlns:r="http://schemas.openxmlformats.org/officeDocument/2006/relationships" xmlns:p="http://schemas.openxmlformats.org/presentationml/2006/main">
  <p:tag name="SHAPENAME" val="Slide Number"/>
</p:tagLst>
</file>

<file path=ppt/tags/tag124.xml><?xml version="1.0" encoding="utf-8"?>
<p:tagLst xmlns:a="http://schemas.openxmlformats.org/drawingml/2006/main" xmlns:r="http://schemas.openxmlformats.org/officeDocument/2006/relationships" xmlns:p="http://schemas.openxmlformats.org/presentationml/2006/main">
  <p:tag name="SHAPENAME" val="5. Source"/>
</p:tagLst>
</file>

<file path=ppt/tags/tag125.xml><?xml version="1.0" encoding="utf-8"?>
<p:tagLst xmlns:a="http://schemas.openxmlformats.org/drawingml/2006/main" xmlns:r="http://schemas.openxmlformats.org/officeDocument/2006/relationships" xmlns:p="http://schemas.openxmlformats.org/presentationml/2006/main">
  <p:tag name="SHAPENAME" val="1. On-page tracker"/>
</p:tagLst>
</file>

<file path=ppt/tags/tag126.xml><?xml version="1.0" encoding="utf-8"?>
<p:tagLst xmlns:a="http://schemas.openxmlformats.org/drawingml/2006/main" xmlns:r="http://schemas.openxmlformats.org/officeDocument/2006/relationships" xmlns:p="http://schemas.openxmlformats.org/presentationml/2006/main">
  <p:tag name="SHAPENAME" val="Documenttype"/>
</p:tagLst>
</file>

<file path=ppt/tags/tag12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28.xml><?xml version="1.0" encoding="utf-8"?>
<p:tagLst xmlns:a="http://schemas.openxmlformats.org/drawingml/2006/main" xmlns:r="http://schemas.openxmlformats.org/officeDocument/2006/relationships" xmlns:p="http://schemas.openxmlformats.org/presentationml/2006/main">
  <p:tag name="SHAPENAME" val="Slide Number"/>
</p:tagLst>
</file>

<file path=ppt/tags/tag129.xml><?xml version="1.0" encoding="utf-8"?>
<p:tagLst xmlns:a="http://schemas.openxmlformats.org/drawingml/2006/main" xmlns:r="http://schemas.openxmlformats.org/officeDocument/2006/relationships" xmlns:p="http://schemas.openxmlformats.org/presentationml/2006/main">
  <p:tag name="SHAPENAME" val="5. Source"/>
</p:tagLst>
</file>

<file path=ppt/tags/tag13.xml><?xml version="1.0" encoding="utf-8"?>
<p:tagLst xmlns:a="http://schemas.openxmlformats.org/drawingml/2006/main" xmlns:r="http://schemas.openxmlformats.org/officeDocument/2006/relationships" xmlns:p="http://schemas.openxmlformats.org/presentationml/2006/main">
  <p:tag name="NAME" val="Moon"/>
</p:tagLst>
</file>

<file path=ppt/tags/tag130.xml><?xml version="1.0" encoding="utf-8"?>
<p:tagLst xmlns:a="http://schemas.openxmlformats.org/drawingml/2006/main" xmlns:r="http://schemas.openxmlformats.org/officeDocument/2006/relationships" xmlns:p="http://schemas.openxmlformats.org/presentationml/2006/main">
  <p:tag name="SHAPENAME" val="1. On-page tracker"/>
</p:tagLst>
</file>

<file path=ppt/tags/tag131.xml><?xml version="1.0" encoding="utf-8"?>
<p:tagLst xmlns:a="http://schemas.openxmlformats.org/drawingml/2006/main" xmlns:r="http://schemas.openxmlformats.org/officeDocument/2006/relationships" xmlns:p="http://schemas.openxmlformats.org/presentationml/2006/main">
  <p:tag name="SHAPENAME" val="Documenttype"/>
</p:tagLst>
</file>

<file path=ppt/tags/tag13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33.xml><?xml version="1.0" encoding="utf-8"?>
<p:tagLst xmlns:a="http://schemas.openxmlformats.org/drawingml/2006/main" xmlns:r="http://schemas.openxmlformats.org/officeDocument/2006/relationships" xmlns:p="http://schemas.openxmlformats.org/presentationml/2006/main">
  <p:tag name="SHAPENAME" val="5. Source"/>
</p:tagLst>
</file>

<file path=ppt/tags/tag134.xml><?xml version="1.0" encoding="utf-8"?>
<p:tagLst xmlns:a="http://schemas.openxmlformats.org/drawingml/2006/main" xmlns:r="http://schemas.openxmlformats.org/officeDocument/2006/relationships" xmlns:p="http://schemas.openxmlformats.org/presentationml/2006/main">
  <p:tag name="SHAPENAME" val="Documenttype"/>
</p:tagLst>
</file>

<file path=ppt/tags/tag13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36.xml><?xml version="1.0" encoding="utf-8"?>
<p:tagLst xmlns:a="http://schemas.openxmlformats.org/drawingml/2006/main" xmlns:r="http://schemas.openxmlformats.org/officeDocument/2006/relationships" xmlns:p="http://schemas.openxmlformats.org/presentationml/2006/main">
  <p:tag name="THINKCELLSHAPEDONOTDELETE" val="t4m5a.30oe1xmbXwjDoU0KQ"/>
</p:tagLst>
</file>

<file path=ppt/tags/tag137.xml><?xml version="1.0" encoding="utf-8"?>
<p:tagLst xmlns:a="http://schemas.openxmlformats.org/drawingml/2006/main" xmlns:r="http://schemas.openxmlformats.org/officeDocument/2006/relationships" xmlns:p="http://schemas.openxmlformats.org/presentationml/2006/main">
  <p:tag name="SHAPENAME" val="4. Footnote"/>
</p:tagLst>
</file>

<file path=ppt/tags/tag138.xml><?xml version="1.0" encoding="utf-8"?>
<p:tagLst xmlns:a="http://schemas.openxmlformats.org/drawingml/2006/main" xmlns:r="http://schemas.openxmlformats.org/officeDocument/2006/relationships" xmlns:p="http://schemas.openxmlformats.org/presentationml/2006/main">
  <p:tag name="SHAPENAME" val="2. Slide Title"/>
</p:tagLst>
</file>

<file path=ppt/tags/tag139.xml><?xml version="1.0" encoding="utf-8"?>
<p:tagLst xmlns:a="http://schemas.openxmlformats.org/drawingml/2006/main" xmlns:r="http://schemas.openxmlformats.org/officeDocument/2006/relationships" xmlns:p="http://schemas.openxmlformats.org/presentationml/2006/main">
  <p:tag name="SHAPENAME" val="Grid"/>
</p:tagLst>
</file>

<file path=ppt/tags/tag14.xml><?xml version="1.0" encoding="utf-8"?>
<p:tagLst xmlns:a="http://schemas.openxmlformats.org/drawingml/2006/main" xmlns:r="http://schemas.openxmlformats.org/officeDocument/2006/relationships" xmlns:p="http://schemas.openxmlformats.org/presentationml/2006/main">
  <p:tag name="ANGLE" val="5"/>
</p:tagLst>
</file>

<file path=ppt/tags/tag140.xml><?xml version="1.0" encoding="utf-8"?>
<p:tagLst xmlns:a="http://schemas.openxmlformats.org/drawingml/2006/main" xmlns:r="http://schemas.openxmlformats.org/officeDocument/2006/relationships" xmlns:p="http://schemas.openxmlformats.org/presentationml/2006/main">
  <p:tag name="NAME" val="ACET"/>
</p:tagLst>
</file>

<file path=ppt/tags/tag141.xml><?xml version="1.0" encoding="utf-8"?>
<p:tagLst xmlns:a="http://schemas.openxmlformats.org/drawingml/2006/main" xmlns:r="http://schemas.openxmlformats.org/officeDocument/2006/relationships" xmlns:p="http://schemas.openxmlformats.org/presentationml/2006/main">
  <p:tag name="NAME" val="Moon"/>
</p:tagLst>
</file>

<file path=ppt/tags/tag142.xml><?xml version="1.0" encoding="utf-8"?>
<p:tagLst xmlns:a="http://schemas.openxmlformats.org/drawingml/2006/main" xmlns:r="http://schemas.openxmlformats.org/officeDocument/2006/relationships" xmlns:p="http://schemas.openxmlformats.org/presentationml/2006/main">
  <p:tag name="NAME" val="Moon"/>
</p:tagLst>
</file>

<file path=ppt/tags/tag143.xml><?xml version="1.0" encoding="utf-8"?>
<p:tagLst xmlns:a="http://schemas.openxmlformats.org/drawingml/2006/main" xmlns:r="http://schemas.openxmlformats.org/officeDocument/2006/relationships" xmlns:p="http://schemas.openxmlformats.org/presentationml/2006/main">
  <p:tag name="NAME" val="Moon"/>
</p:tagLst>
</file>

<file path=ppt/tags/tag144.xml><?xml version="1.0" encoding="utf-8"?>
<p:tagLst xmlns:a="http://schemas.openxmlformats.org/drawingml/2006/main" xmlns:r="http://schemas.openxmlformats.org/officeDocument/2006/relationships" xmlns:p="http://schemas.openxmlformats.org/presentationml/2006/main">
  <p:tag name="NAME" val="Moon"/>
</p:tagLst>
</file>

<file path=ppt/tags/tag145.xml><?xml version="1.0" encoding="utf-8"?>
<p:tagLst xmlns:a="http://schemas.openxmlformats.org/drawingml/2006/main" xmlns:r="http://schemas.openxmlformats.org/officeDocument/2006/relationships" xmlns:p="http://schemas.openxmlformats.org/presentationml/2006/main">
  <p:tag name="NAME" val="Moon"/>
</p:tagLst>
</file>

<file path=ppt/tags/tag146.xml><?xml version="1.0" encoding="utf-8"?>
<p:tagLst xmlns:a="http://schemas.openxmlformats.org/drawingml/2006/main" xmlns:r="http://schemas.openxmlformats.org/officeDocument/2006/relationships" xmlns:p="http://schemas.openxmlformats.org/presentationml/2006/main">
  <p:tag name="ANGLE" val="5"/>
</p:tagLst>
</file>

<file path=ppt/tags/tag147.xml><?xml version="1.0" encoding="utf-8"?>
<p:tagLst xmlns:a="http://schemas.openxmlformats.org/drawingml/2006/main" xmlns:r="http://schemas.openxmlformats.org/officeDocument/2006/relationships" xmlns:p="http://schemas.openxmlformats.org/presentationml/2006/main">
  <p:tag name="ANGLE" val="5"/>
</p:tagLst>
</file>

<file path=ppt/tags/tag148.xml><?xml version="1.0" encoding="utf-8"?>
<p:tagLst xmlns:a="http://schemas.openxmlformats.org/drawingml/2006/main" xmlns:r="http://schemas.openxmlformats.org/officeDocument/2006/relationships" xmlns:p="http://schemas.openxmlformats.org/presentationml/2006/main">
  <p:tag name="ANGLE" val="4"/>
</p:tagLst>
</file>

<file path=ppt/tags/tag149.xml><?xml version="1.0" encoding="utf-8"?>
<p:tagLst xmlns:a="http://schemas.openxmlformats.org/drawingml/2006/main" xmlns:r="http://schemas.openxmlformats.org/officeDocument/2006/relationships" xmlns:p="http://schemas.openxmlformats.org/presentationml/2006/main">
  <p:tag name="ANGLE" val="4"/>
</p:tagLst>
</file>

<file path=ppt/tags/tag15.xml><?xml version="1.0" encoding="utf-8"?>
<p:tagLst xmlns:a="http://schemas.openxmlformats.org/drawingml/2006/main" xmlns:r="http://schemas.openxmlformats.org/officeDocument/2006/relationships" xmlns:p="http://schemas.openxmlformats.org/presentationml/2006/main">
  <p:tag name="ANGLE" val="5"/>
</p:tagLst>
</file>

<file path=ppt/tags/tag150.xml><?xml version="1.0" encoding="utf-8"?>
<p:tagLst xmlns:a="http://schemas.openxmlformats.org/drawingml/2006/main" xmlns:r="http://schemas.openxmlformats.org/officeDocument/2006/relationships" xmlns:p="http://schemas.openxmlformats.org/presentationml/2006/main">
  <p:tag name="ANGLE" val="3"/>
</p:tagLst>
</file>

<file path=ppt/tags/tag151.xml><?xml version="1.0" encoding="utf-8"?>
<p:tagLst xmlns:a="http://schemas.openxmlformats.org/drawingml/2006/main" xmlns:r="http://schemas.openxmlformats.org/officeDocument/2006/relationships" xmlns:p="http://schemas.openxmlformats.org/presentationml/2006/main">
  <p:tag name="ANGLE" val="3"/>
</p:tagLst>
</file>

<file path=ppt/tags/tag152.xml><?xml version="1.0" encoding="utf-8"?>
<p:tagLst xmlns:a="http://schemas.openxmlformats.org/drawingml/2006/main" xmlns:r="http://schemas.openxmlformats.org/officeDocument/2006/relationships" xmlns:p="http://schemas.openxmlformats.org/presentationml/2006/main">
  <p:tag name="ANGLE" val="2"/>
</p:tagLst>
</file>

<file path=ppt/tags/tag153.xml><?xml version="1.0" encoding="utf-8"?>
<p:tagLst xmlns:a="http://schemas.openxmlformats.org/drawingml/2006/main" xmlns:r="http://schemas.openxmlformats.org/officeDocument/2006/relationships" xmlns:p="http://schemas.openxmlformats.org/presentationml/2006/main">
  <p:tag name="ANGLE" val="2"/>
</p:tagLst>
</file>

<file path=ppt/tags/tag154.xml><?xml version="1.0" encoding="utf-8"?>
<p:tagLst xmlns:a="http://schemas.openxmlformats.org/drawingml/2006/main" xmlns:r="http://schemas.openxmlformats.org/officeDocument/2006/relationships" xmlns:p="http://schemas.openxmlformats.org/presentationml/2006/main">
  <p:tag name="ANGLE" val="1"/>
</p:tagLst>
</file>

<file path=ppt/tags/tag155.xml><?xml version="1.0" encoding="utf-8"?>
<p:tagLst xmlns:a="http://schemas.openxmlformats.org/drawingml/2006/main" xmlns:r="http://schemas.openxmlformats.org/officeDocument/2006/relationships" xmlns:p="http://schemas.openxmlformats.org/presentationml/2006/main">
  <p:tag name="ANGLE" val="1"/>
</p:tagLst>
</file>

<file path=ppt/tags/tag15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57.xml><?xml version="1.0" encoding="utf-8"?>
<p:tagLst xmlns:a="http://schemas.openxmlformats.org/drawingml/2006/main" xmlns:r="http://schemas.openxmlformats.org/officeDocument/2006/relationships" xmlns:p="http://schemas.openxmlformats.org/presentationml/2006/main">
  <p:tag name="THINKCELLSHAPEDONOTDELETE" val="tJDdYh2halhdJF8285D2EKg"/>
</p:tagLst>
</file>

<file path=ppt/tags/tag158.xml><?xml version="1.0" encoding="utf-8"?>
<p:tagLst xmlns:a="http://schemas.openxmlformats.org/drawingml/2006/main" xmlns:r="http://schemas.openxmlformats.org/officeDocument/2006/relationships" xmlns:p="http://schemas.openxmlformats.org/presentationml/2006/main">
  <p:tag name="SHAPENAME" val="Title"/>
</p:tagLst>
</file>

<file path=ppt/tags/tag159.xml><?xml version="1.0" encoding="utf-8"?>
<p:tagLst xmlns:a="http://schemas.openxmlformats.org/drawingml/2006/main" xmlns:r="http://schemas.openxmlformats.org/officeDocument/2006/relationships" xmlns:p="http://schemas.openxmlformats.org/presentationml/2006/main">
  <p:tag name="SHAPENAME" val="Documenttype"/>
</p:tagLst>
</file>

<file path=ppt/tags/tag16.xml><?xml version="1.0" encoding="utf-8"?>
<p:tagLst xmlns:a="http://schemas.openxmlformats.org/drawingml/2006/main" xmlns:r="http://schemas.openxmlformats.org/officeDocument/2006/relationships" xmlns:p="http://schemas.openxmlformats.org/presentationml/2006/main">
  <p:tag name="ANGLE" val="4"/>
</p:tagLst>
</file>

<file path=ppt/tags/tag160.xml><?xml version="1.0" encoding="utf-8"?>
<p:tagLst xmlns:a="http://schemas.openxmlformats.org/drawingml/2006/main" xmlns:r="http://schemas.openxmlformats.org/officeDocument/2006/relationships" xmlns:p="http://schemas.openxmlformats.org/presentationml/2006/main">
  <p:tag name="SHAPENAME" val="Subtitle"/>
</p:tagLst>
</file>

<file path=ppt/tags/tag161.xml><?xml version="1.0" encoding="utf-8"?>
<p:tagLst xmlns:a="http://schemas.openxmlformats.org/drawingml/2006/main" xmlns:r="http://schemas.openxmlformats.org/officeDocument/2006/relationships" xmlns:p="http://schemas.openxmlformats.org/presentationml/2006/main">
  <p:tag name="SHAPENAME" val="Documenttype"/>
</p:tagLst>
</file>

<file path=ppt/tags/tag162.xml><?xml version="1.0" encoding="utf-8"?>
<p:tagLst xmlns:a="http://schemas.openxmlformats.org/drawingml/2006/main" xmlns:r="http://schemas.openxmlformats.org/officeDocument/2006/relationships" xmlns:p="http://schemas.openxmlformats.org/presentationml/2006/main">
  <p:tag name="SHAPENAME" val="Documenttype"/>
</p:tagLst>
</file>

<file path=ppt/tags/tag16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64.xml><?xml version="1.0" encoding="utf-8"?>
<p:tagLst xmlns:a="http://schemas.openxmlformats.org/drawingml/2006/main" xmlns:r="http://schemas.openxmlformats.org/officeDocument/2006/relationships" xmlns:p="http://schemas.openxmlformats.org/presentationml/2006/main">
  <p:tag name="SHAPENAME" val="2. Slide Title"/>
</p:tagLst>
</file>

<file path=ppt/tags/tag165.xml><?xml version="1.0" encoding="utf-8"?>
<p:tagLst xmlns:a="http://schemas.openxmlformats.org/drawingml/2006/main" xmlns:r="http://schemas.openxmlformats.org/officeDocument/2006/relationships" xmlns:p="http://schemas.openxmlformats.org/presentationml/2006/main">
  <p:tag name="SHAPENAME" val="3. Subtitle"/>
</p:tagLst>
</file>

<file path=ppt/tags/tag166.xml><?xml version="1.0" encoding="utf-8"?>
<p:tagLst xmlns:a="http://schemas.openxmlformats.org/drawingml/2006/main" xmlns:r="http://schemas.openxmlformats.org/officeDocument/2006/relationships" xmlns:p="http://schemas.openxmlformats.org/presentationml/2006/main">
  <p:tag name="SHAPENAME" val="Slide Number"/>
</p:tagLst>
</file>

<file path=ppt/tags/tag167.xml><?xml version="1.0" encoding="utf-8"?>
<p:tagLst xmlns:a="http://schemas.openxmlformats.org/drawingml/2006/main" xmlns:r="http://schemas.openxmlformats.org/officeDocument/2006/relationships" xmlns:p="http://schemas.openxmlformats.org/presentationml/2006/main">
  <p:tag name="SHAPENAME" val="5. Source"/>
</p:tagLst>
</file>

<file path=ppt/tags/tag168.xml><?xml version="1.0" encoding="utf-8"?>
<p:tagLst xmlns:a="http://schemas.openxmlformats.org/drawingml/2006/main" xmlns:r="http://schemas.openxmlformats.org/officeDocument/2006/relationships" xmlns:p="http://schemas.openxmlformats.org/presentationml/2006/main">
  <p:tag name="SHAPENAME" val="1. On-page tracker"/>
</p:tagLst>
</file>

<file path=ppt/tags/tag16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7.xml><?xml version="1.0" encoding="utf-8"?>
<p:tagLst xmlns:a="http://schemas.openxmlformats.org/drawingml/2006/main" xmlns:r="http://schemas.openxmlformats.org/officeDocument/2006/relationships" xmlns:p="http://schemas.openxmlformats.org/presentationml/2006/main">
  <p:tag name="ANGLE" val="4"/>
</p:tagLst>
</file>

<file path=ppt/tags/tag170.xml><?xml version="1.0" encoding="utf-8"?>
<p:tagLst xmlns:a="http://schemas.openxmlformats.org/drawingml/2006/main" xmlns:r="http://schemas.openxmlformats.org/officeDocument/2006/relationships" xmlns:p="http://schemas.openxmlformats.org/presentationml/2006/main">
  <p:tag name="THINKCELLSHAPEDONOTDELETE" val="tpP11CnWVj4SHrNwkW4jJlQ"/>
</p:tagLst>
</file>

<file path=ppt/tags/tag171.xml><?xml version="1.0" encoding="utf-8"?>
<p:tagLst xmlns:a="http://schemas.openxmlformats.org/drawingml/2006/main" xmlns:r="http://schemas.openxmlformats.org/officeDocument/2006/relationships" xmlns:p="http://schemas.openxmlformats.org/presentationml/2006/main">
  <p:tag name="SHAPENAME" val="Slide Number"/>
</p:tagLst>
</file>

<file path=ppt/tags/tag172.xml><?xml version="1.0" encoding="utf-8"?>
<p:tagLst xmlns:a="http://schemas.openxmlformats.org/drawingml/2006/main" xmlns:r="http://schemas.openxmlformats.org/officeDocument/2006/relationships" xmlns:p="http://schemas.openxmlformats.org/presentationml/2006/main">
  <p:tag name="SHAPENAME" val="5. Source"/>
</p:tagLst>
</file>

<file path=ppt/tags/tag173.xml><?xml version="1.0" encoding="utf-8"?>
<p:tagLst xmlns:a="http://schemas.openxmlformats.org/drawingml/2006/main" xmlns:r="http://schemas.openxmlformats.org/officeDocument/2006/relationships" xmlns:p="http://schemas.openxmlformats.org/presentationml/2006/main">
  <p:tag name="SHAPENAME" val="1. On-page tracker"/>
</p:tagLst>
</file>

<file path=ppt/tags/tag174.xml><?xml version="1.0" encoding="utf-8"?>
<p:tagLst xmlns:a="http://schemas.openxmlformats.org/drawingml/2006/main" xmlns:r="http://schemas.openxmlformats.org/officeDocument/2006/relationships" xmlns:p="http://schemas.openxmlformats.org/presentationml/2006/main">
  <p:tag name="SHAPENAME" val="2. Slide Title"/>
</p:tagLst>
</file>

<file path=ppt/tags/tag17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76.xml><?xml version="1.0" encoding="utf-8"?>
<p:tagLst xmlns:a="http://schemas.openxmlformats.org/drawingml/2006/main" xmlns:r="http://schemas.openxmlformats.org/officeDocument/2006/relationships" xmlns:p="http://schemas.openxmlformats.org/presentationml/2006/main">
  <p:tag name="THINKCELLSHAPEDONOTDELETE" val="tLtFDKWot6hXzrttW11n8AQ"/>
</p:tagLst>
</file>

<file path=ppt/tags/tag177.xml><?xml version="1.0" encoding="utf-8"?>
<p:tagLst xmlns:a="http://schemas.openxmlformats.org/drawingml/2006/main" xmlns:r="http://schemas.openxmlformats.org/officeDocument/2006/relationships" xmlns:p="http://schemas.openxmlformats.org/presentationml/2006/main">
  <p:tag name="SHAPENAME" val="Slide Number"/>
</p:tagLst>
</file>

<file path=ppt/tags/tag178.xml><?xml version="1.0" encoding="utf-8"?>
<p:tagLst xmlns:a="http://schemas.openxmlformats.org/drawingml/2006/main" xmlns:r="http://schemas.openxmlformats.org/officeDocument/2006/relationships" xmlns:p="http://schemas.openxmlformats.org/presentationml/2006/main">
  <p:tag name="SHAPENAME" val="5. Source"/>
</p:tagLst>
</file>

<file path=ppt/tags/tag179.xml><?xml version="1.0" encoding="utf-8"?>
<p:tagLst xmlns:a="http://schemas.openxmlformats.org/drawingml/2006/main" xmlns:r="http://schemas.openxmlformats.org/officeDocument/2006/relationships" xmlns:p="http://schemas.openxmlformats.org/presentationml/2006/main">
  <p:tag name="SHAPENAME" val="1. On-page tracker"/>
</p:tagLst>
</file>

<file path=ppt/tags/tag18.xml><?xml version="1.0" encoding="utf-8"?>
<p:tagLst xmlns:a="http://schemas.openxmlformats.org/drawingml/2006/main" xmlns:r="http://schemas.openxmlformats.org/officeDocument/2006/relationships" xmlns:p="http://schemas.openxmlformats.org/presentationml/2006/main">
  <p:tag name="ANGLE" val="3"/>
</p:tagLst>
</file>

<file path=ppt/tags/tag180.xml><?xml version="1.0" encoding="utf-8"?>
<p:tagLst xmlns:a="http://schemas.openxmlformats.org/drawingml/2006/main" xmlns:r="http://schemas.openxmlformats.org/officeDocument/2006/relationships" xmlns:p="http://schemas.openxmlformats.org/presentationml/2006/main">
  <p:tag name="SHAPENAME" val="2. Slide Title"/>
</p:tagLst>
</file>

<file path=ppt/tags/tag18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82.xml><?xml version="1.0" encoding="utf-8"?>
<p:tagLst xmlns:a="http://schemas.openxmlformats.org/drawingml/2006/main" xmlns:r="http://schemas.openxmlformats.org/officeDocument/2006/relationships" xmlns:p="http://schemas.openxmlformats.org/presentationml/2006/main">
  <p:tag name="THINKCELLSHAPEDONOTDELETE" val="tF_d6dth08tUGQumsWVEb9A"/>
</p:tagLst>
</file>

<file path=ppt/tags/tag183.xml><?xml version="1.0" encoding="utf-8"?>
<p:tagLst xmlns:a="http://schemas.openxmlformats.org/drawingml/2006/main" xmlns:r="http://schemas.openxmlformats.org/officeDocument/2006/relationships" xmlns:p="http://schemas.openxmlformats.org/presentationml/2006/main">
  <p:tag name="SHAPENAME" val="Slide Number"/>
</p:tagLst>
</file>

<file path=ppt/tags/tag184.xml><?xml version="1.0" encoding="utf-8"?>
<p:tagLst xmlns:a="http://schemas.openxmlformats.org/drawingml/2006/main" xmlns:r="http://schemas.openxmlformats.org/officeDocument/2006/relationships" xmlns:p="http://schemas.openxmlformats.org/presentationml/2006/main">
  <p:tag name="SHAPENAME" val="5. Source"/>
</p:tagLst>
</file>

<file path=ppt/tags/tag185.xml><?xml version="1.0" encoding="utf-8"?>
<p:tagLst xmlns:a="http://schemas.openxmlformats.org/drawingml/2006/main" xmlns:r="http://schemas.openxmlformats.org/officeDocument/2006/relationships" xmlns:p="http://schemas.openxmlformats.org/presentationml/2006/main">
  <p:tag name="SHAPENAME" val="1. On-page tracker"/>
</p:tagLst>
</file>

<file path=ppt/tags/tag186.xml><?xml version="1.0" encoding="utf-8"?>
<p:tagLst xmlns:a="http://schemas.openxmlformats.org/drawingml/2006/main" xmlns:r="http://schemas.openxmlformats.org/officeDocument/2006/relationships" xmlns:p="http://schemas.openxmlformats.org/presentationml/2006/main">
  <p:tag name="SHAPENAME" val="2. Slide Title"/>
</p:tagLst>
</file>

<file path=ppt/tags/tag18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88.xml><?xml version="1.0" encoding="utf-8"?>
<p:tagLst xmlns:a="http://schemas.openxmlformats.org/drawingml/2006/main" xmlns:r="http://schemas.openxmlformats.org/officeDocument/2006/relationships" xmlns:p="http://schemas.openxmlformats.org/presentationml/2006/main">
  <p:tag name="THINKCELLSHAPEDONOTDELETE" val="tBPKsTDVLK_dG90r4UwOosA"/>
</p:tagLst>
</file>

<file path=ppt/tags/tag189.xml><?xml version="1.0" encoding="utf-8"?>
<p:tagLst xmlns:a="http://schemas.openxmlformats.org/drawingml/2006/main" xmlns:r="http://schemas.openxmlformats.org/officeDocument/2006/relationships" xmlns:p="http://schemas.openxmlformats.org/presentationml/2006/main">
  <p:tag name="SHAPENAME" val="Slide Number"/>
</p:tagLst>
</file>

<file path=ppt/tags/tag19.xml><?xml version="1.0" encoding="utf-8"?>
<p:tagLst xmlns:a="http://schemas.openxmlformats.org/drawingml/2006/main" xmlns:r="http://schemas.openxmlformats.org/officeDocument/2006/relationships" xmlns:p="http://schemas.openxmlformats.org/presentationml/2006/main">
  <p:tag name="ANGLE" val="3"/>
</p:tagLst>
</file>

<file path=ppt/tags/tag190.xml><?xml version="1.0" encoding="utf-8"?>
<p:tagLst xmlns:a="http://schemas.openxmlformats.org/drawingml/2006/main" xmlns:r="http://schemas.openxmlformats.org/officeDocument/2006/relationships" xmlns:p="http://schemas.openxmlformats.org/presentationml/2006/main">
  <p:tag name="SHAPENAME" val="5. Source"/>
</p:tagLst>
</file>

<file path=ppt/tags/tag191.xml><?xml version="1.0" encoding="utf-8"?>
<p:tagLst xmlns:a="http://schemas.openxmlformats.org/drawingml/2006/main" xmlns:r="http://schemas.openxmlformats.org/officeDocument/2006/relationships" xmlns:p="http://schemas.openxmlformats.org/presentationml/2006/main">
  <p:tag name="SHAPENAME" val="1. On-page tracker"/>
</p:tagLst>
</file>

<file path=ppt/tags/tag192.xml><?xml version="1.0" encoding="utf-8"?>
<p:tagLst xmlns:a="http://schemas.openxmlformats.org/drawingml/2006/main" xmlns:r="http://schemas.openxmlformats.org/officeDocument/2006/relationships" xmlns:p="http://schemas.openxmlformats.org/presentationml/2006/main">
  <p:tag name="SHAPENAME" val="2. Slide Title"/>
</p:tagLst>
</file>

<file path=ppt/tags/tag193.xml><?xml version="1.0" encoding="utf-8"?>
<p:tagLst xmlns:a="http://schemas.openxmlformats.org/drawingml/2006/main" xmlns:r="http://schemas.openxmlformats.org/officeDocument/2006/relationships" xmlns:p="http://schemas.openxmlformats.org/presentationml/2006/main">
  <p:tag name="SHAPENAME" val="3. Subtitle"/>
</p:tagLst>
</file>

<file path=ppt/tags/tag19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95.xml><?xml version="1.0" encoding="utf-8"?>
<p:tagLst xmlns:a="http://schemas.openxmlformats.org/drawingml/2006/main" xmlns:r="http://schemas.openxmlformats.org/officeDocument/2006/relationships" xmlns:p="http://schemas.openxmlformats.org/presentationml/2006/main">
  <p:tag name="THINKCELLSHAPEDONOTDELETE" val="tri0mgXOmqjmJhsxDkh.0TQ"/>
</p:tagLst>
</file>

<file path=ppt/tags/tag196.xml><?xml version="1.0" encoding="utf-8"?>
<p:tagLst xmlns:a="http://schemas.openxmlformats.org/drawingml/2006/main" xmlns:r="http://schemas.openxmlformats.org/officeDocument/2006/relationships" xmlns:p="http://schemas.openxmlformats.org/presentationml/2006/main">
  <p:tag name="SHAPENAME" val="RectangleDark"/>
</p:tagLst>
</file>

<file path=ppt/tags/tag197.xml><?xml version="1.0" encoding="utf-8"?>
<p:tagLst xmlns:a="http://schemas.openxmlformats.org/drawingml/2006/main" xmlns:r="http://schemas.openxmlformats.org/officeDocument/2006/relationships" xmlns:p="http://schemas.openxmlformats.org/presentationml/2006/main">
  <p:tag name="SHAPENAME" val="Slide Number"/>
</p:tagLst>
</file>

<file path=ppt/tags/tag198.xml><?xml version="1.0" encoding="utf-8"?>
<p:tagLst xmlns:a="http://schemas.openxmlformats.org/drawingml/2006/main" xmlns:r="http://schemas.openxmlformats.org/officeDocument/2006/relationships" xmlns:p="http://schemas.openxmlformats.org/presentationml/2006/main">
  <p:tag name="SHAPENAME" val="5. Source"/>
</p:tagLst>
</file>

<file path=ppt/tags/tag199.xml><?xml version="1.0" encoding="utf-8"?>
<p:tagLst xmlns:a="http://schemas.openxmlformats.org/drawingml/2006/main" xmlns:r="http://schemas.openxmlformats.org/officeDocument/2006/relationships" xmlns:p="http://schemas.openxmlformats.org/presentationml/2006/main">
  <p:tag name="SHAPENAME" val="1. On-page tracker"/>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0.xml><?xml version="1.0" encoding="utf-8"?>
<p:tagLst xmlns:a="http://schemas.openxmlformats.org/drawingml/2006/main" xmlns:r="http://schemas.openxmlformats.org/officeDocument/2006/relationships" xmlns:p="http://schemas.openxmlformats.org/presentationml/2006/main">
  <p:tag name="ANGLE" val="2"/>
</p:tagLst>
</file>

<file path=ppt/tags/tag200.xml><?xml version="1.0" encoding="utf-8"?>
<p:tagLst xmlns:a="http://schemas.openxmlformats.org/drawingml/2006/main" xmlns:r="http://schemas.openxmlformats.org/officeDocument/2006/relationships" xmlns:p="http://schemas.openxmlformats.org/presentationml/2006/main">
  <p:tag name="SHAPENAME" val="3. Subtitle"/>
</p:tagLst>
</file>

<file path=ppt/tags/tag201.xml><?xml version="1.0" encoding="utf-8"?>
<p:tagLst xmlns:a="http://schemas.openxmlformats.org/drawingml/2006/main" xmlns:r="http://schemas.openxmlformats.org/officeDocument/2006/relationships" xmlns:p="http://schemas.openxmlformats.org/presentationml/2006/main">
  <p:tag name="SHAPENAME" val="2. Slide Title"/>
</p:tagLst>
</file>

<file path=ppt/tags/tag20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03.xml><?xml version="1.0" encoding="utf-8"?>
<p:tagLst xmlns:a="http://schemas.openxmlformats.org/drawingml/2006/main" xmlns:r="http://schemas.openxmlformats.org/officeDocument/2006/relationships" xmlns:p="http://schemas.openxmlformats.org/presentationml/2006/main">
  <p:tag name="THINKCELLSHAPEDONOTDELETE" val="thzjiRFgosu1ceI1jhy8yBw"/>
</p:tagLst>
</file>

<file path=ppt/tags/tag204.xml><?xml version="1.0" encoding="utf-8"?>
<p:tagLst xmlns:a="http://schemas.openxmlformats.org/drawingml/2006/main" xmlns:r="http://schemas.openxmlformats.org/officeDocument/2006/relationships" xmlns:p="http://schemas.openxmlformats.org/presentationml/2006/main">
  <p:tag name="SHAPENAME" val="RectangleDark"/>
</p:tagLst>
</file>

<file path=ppt/tags/tag205.xml><?xml version="1.0" encoding="utf-8"?>
<p:tagLst xmlns:a="http://schemas.openxmlformats.org/drawingml/2006/main" xmlns:r="http://schemas.openxmlformats.org/officeDocument/2006/relationships" xmlns:p="http://schemas.openxmlformats.org/presentationml/2006/main">
  <p:tag name="SHAPENAME" val="Slide Number"/>
</p:tagLst>
</file>

<file path=ppt/tags/tag206.xml><?xml version="1.0" encoding="utf-8"?>
<p:tagLst xmlns:a="http://schemas.openxmlformats.org/drawingml/2006/main" xmlns:r="http://schemas.openxmlformats.org/officeDocument/2006/relationships" xmlns:p="http://schemas.openxmlformats.org/presentationml/2006/main">
  <p:tag name="SHAPENAME" val="5. Source"/>
</p:tagLst>
</file>

<file path=ppt/tags/tag207.xml><?xml version="1.0" encoding="utf-8"?>
<p:tagLst xmlns:a="http://schemas.openxmlformats.org/drawingml/2006/main" xmlns:r="http://schemas.openxmlformats.org/officeDocument/2006/relationships" xmlns:p="http://schemas.openxmlformats.org/presentationml/2006/main">
  <p:tag name="SHAPENAME" val="1. On-page tracker"/>
</p:tagLst>
</file>

<file path=ppt/tags/tag208.xml><?xml version="1.0" encoding="utf-8"?>
<p:tagLst xmlns:a="http://schemas.openxmlformats.org/drawingml/2006/main" xmlns:r="http://schemas.openxmlformats.org/officeDocument/2006/relationships" xmlns:p="http://schemas.openxmlformats.org/presentationml/2006/main">
  <p:tag name="SHAPENAME" val="2. Slide Title"/>
</p:tagLst>
</file>

<file path=ppt/tags/tag209.xml><?xml version="1.0" encoding="utf-8"?>
<p:tagLst xmlns:a="http://schemas.openxmlformats.org/drawingml/2006/main" xmlns:r="http://schemas.openxmlformats.org/officeDocument/2006/relationships" xmlns:p="http://schemas.openxmlformats.org/presentationml/2006/main">
  <p:tag name="SHAPENAME" val="3. Subtitle"/>
</p:tagLst>
</file>

<file path=ppt/tags/tag21.xml><?xml version="1.0" encoding="utf-8"?>
<p:tagLst xmlns:a="http://schemas.openxmlformats.org/drawingml/2006/main" xmlns:r="http://schemas.openxmlformats.org/officeDocument/2006/relationships" xmlns:p="http://schemas.openxmlformats.org/presentationml/2006/main">
  <p:tag name="ANGLE" val="2"/>
</p:tagLst>
</file>

<file path=ppt/tags/tag21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11.xml><?xml version="1.0" encoding="utf-8"?>
<p:tagLst xmlns:a="http://schemas.openxmlformats.org/drawingml/2006/main" xmlns:r="http://schemas.openxmlformats.org/officeDocument/2006/relationships" xmlns:p="http://schemas.openxmlformats.org/presentationml/2006/main">
  <p:tag name="THINKCELLSHAPEDONOTDELETE" val="tw4VbVzfboTV4MZRME9u.ug"/>
</p:tagLst>
</file>

<file path=ppt/tags/tag212.xml><?xml version="1.0" encoding="utf-8"?>
<p:tagLst xmlns:a="http://schemas.openxmlformats.org/drawingml/2006/main" xmlns:r="http://schemas.openxmlformats.org/officeDocument/2006/relationships" xmlns:p="http://schemas.openxmlformats.org/presentationml/2006/main">
  <p:tag name="SHAPENAME" val="RectangleDark"/>
</p:tagLst>
</file>

<file path=ppt/tags/tag213.xml><?xml version="1.0" encoding="utf-8"?>
<p:tagLst xmlns:a="http://schemas.openxmlformats.org/drawingml/2006/main" xmlns:r="http://schemas.openxmlformats.org/officeDocument/2006/relationships" xmlns:p="http://schemas.openxmlformats.org/presentationml/2006/main">
  <p:tag name="SHAPENAME" val="Slide Number"/>
</p:tagLst>
</file>

<file path=ppt/tags/tag214.xml><?xml version="1.0" encoding="utf-8"?>
<p:tagLst xmlns:a="http://schemas.openxmlformats.org/drawingml/2006/main" xmlns:r="http://schemas.openxmlformats.org/officeDocument/2006/relationships" xmlns:p="http://schemas.openxmlformats.org/presentationml/2006/main">
  <p:tag name="SHAPENAME" val="5. Source"/>
</p:tagLst>
</file>

<file path=ppt/tags/tag215.xml><?xml version="1.0" encoding="utf-8"?>
<p:tagLst xmlns:a="http://schemas.openxmlformats.org/drawingml/2006/main" xmlns:r="http://schemas.openxmlformats.org/officeDocument/2006/relationships" xmlns:p="http://schemas.openxmlformats.org/presentationml/2006/main">
  <p:tag name="SHAPENAME" val="1. On-page tracker"/>
</p:tagLst>
</file>

<file path=ppt/tags/tag216.xml><?xml version="1.0" encoding="utf-8"?>
<p:tagLst xmlns:a="http://schemas.openxmlformats.org/drawingml/2006/main" xmlns:r="http://schemas.openxmlformats.org/officeDocument/2006/relationships" xmlns:p="http://schemas.openxmlformats.org/presentationml/2006/main">
  <p:tag name="SHAPENAME" val="2. Slide Title"/>
</p:tagLst>
</file>

<file path=ppt/tags/tag217.xml><?xml version="1.0" encoding="utf-8"?>
<p:tagLst xmlns:a="http://schemas.openxmlformats.org/drawingml/2006/main" xmlns:r="http://schemas.openxmlformats.org/officeDocument/2006/relationships" xmlns:p="http://schemas.openxmlformats.org/presentationml/2006/main">
  <p:tag name="SHAPENAME" val="3. Subtitle"/>
</p:tagLst>
</file>

<file path=ppt/tags/tag21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19.xml><?xml version="1.0" encoding="utf-8"?>
<p:tagLst xmlns:a="http://schemas.openxmlformats.org/drawingml/2006/main" xmlns:r="http://schemas.openxmlformats.org/officeDocument/2006/relationships" xmlns:p="http://schemas.openxmlformats.org/presentationml/2006/main">
  <p:tag name="THINKCELLSHAPEDONOTDELETE" val="t6nND2yuhwA5F6dwgrcNckA"/>
</p:tagLst>
</file>

<file path=ppt/tags/tag22.xml><?xml version="1.0" encoding="utf-8"?>
<p:tagLst xmlns:a="http://schemas.openxmlformats.org/drawingml/2006/main" xmlns:r="http://schemas.openxmlformats.org/officeDocument/2006/relationships" xmlns:p="http://schemas.openxmlformats.org/presentationml/2006/main">
  <p:tag name="ANGLE" val="1"/>
</p:tagLst>
</file>

<file path=ppt/tags/tag220.xml><?xml version="1.0" encoding="utf-8"?>
<p:tagLst xmlns:a="http://schemas.openxmlformats.org/drawingml/2006/main" xmlns:r="http://schemas.openxmlformats.org/officeDocument/2006/relationships" xmlns:p="http://schemas.openxmlformats.org/presentationml/2006/main">
  <p:tag name="SHAPENAME" val="RectangleDark"/>
</p:tagLst>
</file>

<file path=ppt/tags/tag221.xml><?xml version="1.0" encoding="utf-8"?>
<p:tagLst xmlns:a="http://schemas.openxmlformats.org/drawingml/2006/main" xmlns:r="http://schemas.openxmlformats.org/officeDocument/2006/relationships" xmlns:p="http://schemas.openxmlformats.org/presentationml/2006/main">
  <p:tag name="SHAPENAME" val="Slide Number"/>
</p:tagLst>
</file>

<file path=ppt/tags/tag222.xml><?xml version="1.0" encoding="utf-8"?>
<p:tagLst xmlns:a="http://schemas.openxmlformats.org/drawingml/2006/main" xmlns:r="http://schemas.openxmlformats.org/officeDocument/2006/relationships" xmlns:p="http://schemas.openxmlformats.org/presentationml/2006/main">
  <p:tag name="SHAPENAME" val="5. Source"/>
</p:tagLst>
</file>

<file path=ppt/tags/tag223.xml><?xml version="1.0" encoding="utf-8"?>
<p:tagLst xmlns:a="http://schemas.openxmlformats.org/drawingml/2006/main" xmlns:r="http://schemas.openxmlformats.org/officeDocument/2006/relationships" xmlns:p="http://schemas.openxmlformats.org/presentationml/2006/main">
  <p:tag name="SHAPENAME" val="1. On-page tracker"/>
</p:tagLst>
</file>

<file path=ppt/tags/tag224.xml><?xml version="1.0" encoding="utf-8"?>
<p:tagLst xmlns:a="http://schemas.openxmlformats.org/drawingml/2006/main" xmlns:r="http://schemas.openxmlformats.org/officeDocument/2006/relationships" xmlns:p="http://schemas.openxmlformats.org/presentationml/2006/main">
  <p:tag name="SHAPENAME" val="2. Slide Title"/>
</p:tagLst>
</file>

<file path=ppt/tags/tag225.xml><?xml version="1.0" encoding="utf-8"?>
<p:tagLst xmlns:a="http://schemas.openxmlformats.org/drawingml/2006/main" xmlns:r="http://schemas.openxmlformats.org/officeDocument/2006/relationships" xmlns:p="http://schemas.openxmlformats.org/presentationml/2006/main">
  <p:tag name="SHAPENAME" val="3. Subtitle"/>
</p:tagLst>
</file>

<file path=ppt/tags/tag22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27.xml><?xml version="1.0" encoding="utf-8"?>
<p:tagLst xmlns:a="http://schemas.openxmlformats.org/drawingml/2006/main" xmlns:r="http://schemas.openxmlformats.org/officeDocument/2006/relationships" xmlns:p="http://schemas.openxmlformats.org/presentationml/2006/main">
  <p:tag name="THINKCELLSHAPEDONOTDELETE" val="t4VZxN_OizesHAduWdSTPeQ"/>
</p:tagLst>
</file>

<file path=ppt/tags/tag228.xml><?xml version="1.0" encoding="utf-8"?>
<p:tagLst xmlns:a="http://schemas.openxmlformats.org/drawingml/2006/main" xmlns:r="http://schemas.openxmlformats.org/officeDocument/2006/relationships" xmlns:p="http://schemas.openxmlformats.org/presentationml/2006/main">
  <p:tag name="SHAPENAME" val="RectangleLight"/>
</p:tagLst>
</file>

<file path=ppt/tags/tag229.xml><?xml version="1.0" encoding="utf-8"?>
<p:tagLst xmlns:a="http://schemas.openxmlformats.org/drawingml/2006/main" xmlns:r="http://schemas.openxmlformats.org/officeDocument/2006/relationships" xmlns:p="http://schemas.openxmlformats.org/presentationml/2006/main">
  <p:tag name="SHAPENAME" val="Slide Number"/>
</p:tagLst>
</file>

<file path=ppt/tags/tag23.xml><?xml version="1.0" encoding="utf-8"?>
<p:tagLst xmlns:a="http://schemas.openxmlformats.org/drawingml/2006/main" xmlns:r="http://schemas.openxmlformats.org/officeDocument/2006/relationships" xmlns:p="http://schemas.openxmlformats.org/presentationml/2006/main">
  <p:tag name="ANGLE" val="1"/>
</p:tagLst>
</file>

<file path=ppt/tags/tag230.xml><?xml version="1.0" encoding="utf-8"?>
<p:tagLst xmlns:a="http://schemas.openxmlformats.org/drawingml/2006/main" xmlns:r="http://schemas.openxmlformats.org/officeDocument/2006/relationships" xmlns:p="http://schemas.openxmlformats.org/presentationml/2006/main">
  <p:tag name="SHAPENAME" val="5. Source"/>
</p:tagLst>
</file>

<file path=ppt/tags/tag231.xml><?xml version="1.0" encoding="utf-8"?>
<p:tagLst xmlns:a="http://schemas.openxmlformats.org/drawingml/2006/main" xmlns:r="http://schemas.openxmlformats.org/officeDocument/2006/relationships" xmlns:p="http://schemas.openxmlformats.org/presentationml/2006/main">
  <p:tag name="SHAPENAME" val="1. On-page tracker"/>
</p:tagLst>
</file>

<file path=ppt/tags/tag232.xml><?xml version="1.0" encoding="utf-8"?>
<p:tagLst xmlns:a="http://schemas.openxmlformats.org/drawingml/2006/main" xmlns:r="http://schemas.openxmlformats.org/officeDocument/2006/relationships" xmlns:p="http://schemas.openxmlformats.org/presentationml/2006/main">
  <p:tag name="SHAPENAME" val="2. Slide Title"/>
</p:tagLst>
</file>

<file path=ppt/tags/tag233.xml><?xml version="1.0" encoding="utf-8"?>
<p:tagLst xmlns:a="http://schemas.openxmlformats.org/drawingml/2006/main" xmlns:r="http://schemas.openxmlformats.org/officeDocument/2006/relationships" xmlns:p="http://schemas.openxmlformats.org/presentationml/2006/main">
  <p:tag name="SHAPENAME" val="3. Subtitle"/>
</p:tagLst>
</file>

<file path=ppt/tags/tag23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35.xml><?xml version="1.0" encoding="utf-8"?>
<p:tagLst xmlns:a="http://schemas.openxmlformats.org/drawingml/2006/main" xmlns:r="http://schemas.openxmlformats.org/officeDocument/2006/relationships" xmlns:p="http://schemas.openxmlformats.org/presentationml/2006/main">
  <p:tag name="THINKCELLSHAPEDONOTDELETE" val="t6Sb87Uq18zwplXU0IuQNUw"/>
</p:tagLst>
</file>

<file path=ppt/tags/tag236.xml><?xml version="1.0" encoding="utf-8"?>
<p:tagLst xmlns:a="http://schemas.openxmlformats.org/drawingml/2006/main" xmlns:r="http://schemas.openxmlformats.org/officeDocument/2006/relationships" xmlns:p="http://schemas.openxmlformats.org/presentationml/2006/main">
  <p:tag name="SHAPENAME" val="2. Slide Title"/>
</p:tagLst>
</file>

<file path=ppt/tags/tag237.xml><?xml version="1.0" encoding="utf-8"?>
<p:tagLst xmlns:a="http://schemas.openxmlformats.org/drawingml/2006/main" xmlns:r="http://schemas.openxmlformats.org/officeDocument/2006/relationships" xmlns:p="http://schemas.openxmlformats.org/presentationml/2006/main">
  <p:tag name="SHAPENAME" val="Slide Number"/>
</p:tagLst>
</file>

<file path=ppt/tags/tag238.xml><?xml version="1.0" encoding="utf-8"?>
<p:tagLst xmlns:a="http://schemas.openxmlformats.org/drawingml/2006/main" xmlns:r="http://schemas.openxmlformats.org/officeDocument/2006/relationships" xmlns:p="http://schemas.openxmlformats.org/presentationml/2006/main">
  <p:tag name="SHAPENAME" val="5. Source"/>
</p:tagLst>
</file>

<file path=ppt/tags/tag239.xml><?xml version="1.0" encoding="utf-8"?>
<p:tagLst xmlns:a="http://schemas.openxmlformats.org/drawingml/2006/main" xmlns:r="http://schemas.openxmlformats.org/officeDocument/2006/relationships" xmlns:p="http://schemas.openxmlformats.org/presentationml/2006/main">
  <p:tag name="SHAPENAME" val="1. On-page tracker"/>
</p:tagLst>
</file>

<file path=ppt/tags/tag2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4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41.xml><?xml version="1.0" encoding="utf-8"?>
<p:tagLst xmlns:a="http://schemas.openxmlformats.org/drawingml/2006/main" xmlns:r="http://schemas.openxmlformats.org/officeDocument/2006/relationships" xmlns:p="http://schemas.openxmlformats.org/presentationml/2006/main">
  <p:tag name="SHAPENAME" val="Slide Number"/>
</p:tagLst>
</file>

<file path=ppt/tags/tag242.xml><?xml version="1.0" encoding="utf-8"?>
<p:tagLst xmlns:a="http://schemas.openxmlformats.org/drawingml/2006/main" xmlns:r="http://schemas.openxmlformats.org/officeDocument/2006/relationships" xmlns:p="http://schemas.openxmlformats.org/presentationml/2006/main">
  <p:tag name="SHAPENAME" val="5. Source"/>
</p:tagLst>
</file>

<file path=ppt/tags/tag243.xml><?xml version="1.0" encoding="utf-8"?>
<p:tagLst xmlns:a="http://schemas.openxmlformats.org/drawingml/2006/main" xmlns:r="http://schemas.openxmlformats.org/officeDocument/2006/relationships" xmlns:p="http://schemas.openxmlformats.org/presentationml/2006/main">
  <p:tag name="SHAPENAME" val="1. On-page tracker"/>
</p:tagLst>
</file>

<file path=ppt/tags/tag24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45.xml><?xml version="1.0" encoding="utf-8"?>
<p:tagLst xmlns:a="http://schemas.openxmlformats.org/drawingml/2006/main" xmlns:r="http://schemas.openxmlformats.org/officeDocument/2006/relationships" xmlns:p="http://schemas.openxmlformats.org/presentationml/2006/main">
  <p:tag name="SHAPENAME" val="5. Source"/>
</p:tagLst>
</file>

<file path=ppt/tags/tag24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47.xml><?xml version="1.0" encoding="utf-8"?>
<p:tagLst xmlns:a="http://schemas.openxmlformats.org/drawingml/2006/main" xmlns:r="http://schemas.openxmlformats.org/officeDocument/2006/relationships" xmlns:p="http://schemas.openxmlformats.org/presentationml/2006/main">
  <p:tag name="THINKCELLSHAPEDONOTDELETE" val="tjRyNLusCFOya.iVh4ubixQ"/>
</p:tagLst>
</file>

<file path=ppt/tags/tag248.xml><?xml version="1.0" encoding="utf-8"?>
<p:tagLst xmlns:a="http://schemas.openxmlformats.org/drawingml/2006/main" xmlns:r="http://schemas.openxmlformats.org/officeDocument/2006/relationships" xmlns:p="http://schemas.openxmlformats.org/presentationml/2006/main">
  <p:tag name="SHAPENAME" val="4. Footnote"/>
</p:tagLst>
</file>

<file path=ppt/tags/tag249.xml><?xml version="1.0" encoding="utf-8"?>
<p:tagLst xmlns:a="http://schemas.openxmlformats.org/drawingml/2006/main" xmlns:r="http://schemas.openxmlformats.org/officeDocument/2006/relationships" xmlns:p="http://schemas.openxmlformats.org/presentationml/2006/main">
  <p:tag name="SHAPENAME" val="2. Slide Title"/>
</p:tagLst>
</file>

<file path=ppt/tags/tag25.xml><?xml version="1.0" encoding="utf-8"?>
<p:tagLst xmlns:a="http://schemas.openxmlformats.org/drawingml/2006/main" xmlns:r="http://schemas.openxmlformats.org/officeDocument/2006/relationships" xmlns:p="http://schemas.openxmlformats.org/presentationml/2006/main">
  <p:tag name="THINKCELLSHAPEDONOTDELETE" val="tWSXEhcesW0CHoBVP.RZvLA"/>
</p:tagLst>
</file>

<file path=ppt/tags/tag250.xml><?xml version="1.0" encoding="utf-8"?>
<p:tagLst xmlns:a="http://schemas.openxmlformats.org/drawingml/2006/main" xmlns:r="http://schemas.openxmlformats.org/officeDocument/2006/relationships" xmlns:p="http://schemas.openxmlformats.org/presentationml/2006/main">
  <p:tag name="SHAPENAME" val="Grid"/>
</p:tagLst>
</file>

<file path=ppt/tags/tag251.xml><?xml version="1.0" encoding="utf-8"?>
<p:tagLst xmlns:a="http://schemas.openxmlformats.org/drawingml/2006/main" xmlns:r="http://schemas.openxmlformats.org/officeDocument/2006/relationships" xmlns:p="http://schemas.openxmlformats.org/presentationml/2006/main">
  <p:tag name="NAME" val="ACET"/>
</p:tagLst>
</file>

<file path=ppt/tags/tag252.xml><?xml version="1.0" encoding="utf-8"?>
<p:tagLst xmlns:a="http://schemas.openxmlformats.org/drawingml/2006/main" xmlns:r="http://schemas.openxmlformats.org/officeDocument/2006/relationships" xmlns:p="http://schemas.openxmlformats.org/presentationml/2006/main">
  <p:tag name="SHAPENAME" val="Documenttype"/>
</p:tagLst>
</file>

<file path=ppt/tags/tag253.xml><?xml version="1.0" encoding="utf-8"?>
<p:tagLst xmlns:a="http://schemas.openxmlformats.org/drawingml/2006/main" xmlns:r="http://schemas.openxmlformats.org/officeDocument/2006/relationships" xmlns:p="http://schemas.openxmlformats.org/presentationml/2006/main">
  <p:tag name="NAME" val="Moon"/>
</p:tagLst>
</file>

<file path=ppt/tags/tag254.xml><?xml version="1.0" encoding="utf-8"?>
<p:tagLst xmlns:a="http://schemas.openxmlformats.org/drawingml/2006/main" xmlns:r="http://schemas.openxmlformats.org/officeDocument/2006/relationships" xmlns:p="http://schemas.openxmlformats.org/presentationml/2006/main">
  <p:tag name="NAME" val="Moon"/>
</p:tagLst>
</file>

<file path=ppt/tags/tag255.xml><?xml version="1.0" encoding="utf-8"?>
<p:tagLst xmlns:a="http://schemas.openxmlformats.org/drawingml/2006/main" xmlns:r="http://schemas.openxmlformats.org/officeDocument/2006/relationships" xmlns:p="http://schemas.openxmlformats.org/presentationml/2006/main">
  <p:tag name="NAME" val="Moon"/>
</p:tagLst>
</file>

<file path=ppt/tags/tag256.xml><?xml version="1.0" encoding="utf-8"?>
<p:tagLst xmlns:a="http://schemas.openxmlformats.org/drawingml/2006/main" xmlns:r="http://schemas.openxmlformats.org/officeDocument/2006/relationships" xmlns:p="http://schemas.openxmlformats.org/presentationml/2006/main">
  <p:tag name="NAME" val="Moon"/>
</p:tagLst>
</file>

<file path=ppt/tags/tag257.xml><?xml version="1.0" encoding="utf-8"?>
<p:tagLst xmlns:a="http://schemas.openxmlformats.org/drawingml/2006/main" xmlns:r="http://schemas.openxmlformats.org/officeDocument/2006/relationships" xmlns:p="http://schemas.openxmlformats.org/presentationml/2006/main">
  <p:tag name="NAME" val="Moon"/>
</p:tagLst>
</file>

<file path=ppt/tags/tag258.xml><?xml version="1.0" encoding="utf-8"?>
<p:tagLst xmlns:a="http://schemas.openxmlformats.org/drawingml/2006/main" xmlns:r="http://schemas.openxmlformats.org/officeDocument/2006/relationships" xmlns:p="http://schemas.openxmlformats.org/presentationml/2006/main">
  <p:tag name="ANGLE" val="5"/>
</p:tagLst>
</file>

<file path=ppt/tags/tag259.xml><?xml version="1.0" encoding="utf-8"?>
<p:tagLst xmlns:a="http://schemas.openxmlformats.org/drawingml/2006/main" xmlns:r="http://schemas.openxmlformats.org/officeDocument/2006/relationships" xmlns:p="http://schemas.openxmlformats.org/presentationml/2006/main">
  <p:tag name="ANGLE" val="5"/>
</p:tagLst>
</file>

<file path=ppt/tags/tag26.xml><?xml version="1.0" encoding="utf-8"?>
<p:tagLst xmlns:a="http://schemas.openxmlformats.org/drawingml/2006/main" xmlns:r="http://schemas.openxmlformats.org/officeDocument/2006/relationships" xmlns:p="http://schemas.openxmlformats.org/presentationml/2006/main">
  <p:tag name="SHAPENAME" val="Title"/>
</p:tagLst>
</file>

<file path=ppt/tags/tag260.xml><?xml version="1.0" encoding="utf-8"?>
<p:tagLst xmlns:a="http://schemas.openxmlformats.org/drawingml/2006/main" xmlns:r="http://schemas.openxmlformats.org/officeDocument/2006/relationships" xmlns:p="http://schemas.openxmlformats.org/presentationml/2006/main">
  <p:tag name="ANGLE" val="4"/>
</p:tagLst>
</file>

<file path=ppt/tags/tag261.xml><?xml version="1.0" encoding="utf-8"?>
<p:tagLst xmlns:a="http://schemas.openxmlformats.org/drawingml/2006/main" xmlns:r="http://schemas.openxmlformats.org/officeDocument/2006/relationships" xmlns:p="http://schemas.openxmlformats.org/presentationml/2006/main">
  <p:tag name="ANGLE" val="4"/>
</p:tagLst>
</file>

<file path=ppt/tags/tag262.xml><?xml version="1.0" encoding="utf-8"?>
<p:tagLst xmlns:a="http://schemas.openxmlformats.org/drawingml/2006/main" xmlns:r="http://schemas.openxmlformats.org/officeDocument/2006/relationships" xmlns:p="http://schemas.openxmlformats.org/presentationml/2006/main">
  <p:tag name="ANGLE" val="3"/>
</p:tagLst>
</file>

<file path=ppt/tags/tag263.xml><?xml version="1.0" encoding="utf-8"?>
<p:tagLst xmlns:a="http://schemas.openxmlformats.org/drawingml/2006/main" xmlns:r="http://schemas.openxmlformats.org/officeDocument/2006/relationships" xmlns:p="http://schemas.openxmlformats.org/presentationml/2006/main">
  <p:tag name="ANGLE" val="3"/>
</p:tagLst>
</file>

<file path=ppt/tags/tag264.xml><?xml version="1.0" encoding="utf-8"?>
<p:tagLst xmlns:a="http://schemas.openxmlformats.org/drawingml/2006/main" xmlns:r="http://schemas.openxmlformats.org/officeDocument/2006/relationships" xmlns:p="http://schemas.openxmlformats.org/presentationml/2006/main">
  <p:tag name="ANGLE" val="2"/>
</p:tagLst>
</file>

<file path=ppt/tags/tag265.xml><?xml version="1.0" encoding="utf-8"?>
<p:tagLst xmlns:a="http://schemas.openxmlformats.org/drawingml/2006/main" xmlns:r="http://schemas.openxmlformats.org/officeDocument/2006/relationships" xmlns:p="http://schemas.openxmlformats.org/presentationml/2006/main">
  <p:tag name="ANGLE" val="2"/>
</p:tagLst>
</file>

<file path=ppt/tags/tag266.xml><?xml version="1.0" encoding="utf-8"?>
<p:tagLst xmlns:a="http://schemas.openxmlformats.org/drawingml/2006/main" xmlns:r="http://schemas.openxmlformats.org/officeDocument/2006/relationships" xmlns:p="http://schemas.openxmlformats.org/presentationml/2006/main">
  <p:tag name="ANGLE" val="1"/>
</p:tagLst>
</file>

<file path=ppt/tags/tag267.xml><?xml version="1.0" encoding="utf-8"?>
<p:tagLst xmlns:a="http://schemas.openxmlformats.org/drawingml/2006/main" xmlns:r="http://schemas.openxmlformats.org/officeDocument/2006/relationships" xmlns:p="http://schemas.openxmlformats.org/presentationml/2006/main">
  <p:tag name="ANGLE" val="1"/>
</p:tagLst>
</file>

<file path=ppt/tags/tag26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69.xml><?xml version="1.0" encoding="utf-8"?>
<p:tagLst xmlns:a="http://schemas.openxmlformats.org/drawingml/2006/main" xmlns:r="http://schemas.openxmlformats.org/officeDocument/2006/relationships" xmlns:p="http://schemas.openxmlformats.org/presentationml/2006/main">
  <p:tag name="THINKCELLSHAPEDONOTDELETE" val="tWSXEhcesW0CHoBVP.RZvLA"/>
</p:tagLst>
</file>

<file path=ppt/tags/tag27.xml><?xml version="1.0" encoding="utf-8"?>
<p:tagLst xmlns:a="http://schemas.openxmlformats.org/drawingml/2006/main" xmlns:r="http://schemas.openxmlformats.org/officeDocument/2006/relationships" xmlns:p="http://schemas.openxmlformats.org/presentationml/2006/main">
  <p:tag name="SHAPENAME" val="Documenttype"/>
</p:tagLst>
</file>

<file path=ppt/tags/tag270.xml><?xml version="1.0" encoding="utf-8"?>
<p:tagLst xmlns:a="http://schemas.openxmlformats.org/drawingml/2006/main" xmlns:r="http://schemas.openxmlformats.org/officeDocument/2006/relationships" xmlns:p="http://schemas.openxmlformats.org/presentationml/2006/main">
  <p:tag name="SHAPENAME" val="Title"/>
</p:tagLst>
</file>

<file path=ppt/tags/tag271.xml><?xml version="1.0" encoding="utf-8"?>
<p:tagLst xmlns:a="http://schemas.openxmlformats.org/drawingml/2006/main" xmlns:r="http://schemas.openxmlformats.org/officeDocument/2006/relationships" xmlns:p="http://schemas.openxmlformats.org/presentationml/2006/main">
  <p:tag name="SHAPENAME" val="Documenttype"/>
</p:tagLst>
</file>

<file path=ppt/tags/tag272.xml><?xml version="1.0" encoding="utf-8"?>
<p:tagLst xmlns:a="http://schemas.openxmlformats.org/drawingml/2006/main" xmlns:r="http://schemas.openxmlformats.org/officeDocument/2006/relationships" xmlns:p="http://schemas.openxmlformats.org/presentationml/2006/main">
  <p:tag name="SHAPENAME" val="Subtitle"/>
</p:tagLst>
</file>

<file path=ppt/tags/tag273.xml><?xml version="1.0" encoding="utf-8"?>
<p:tagLst xmlns:a="http://schemas.openxmlformats.org/drawingml/2006/main" xmlns:r="http://schemas.openxmlformats.org/officeDocument/2006/relationships" xmlns:p="http://schemas.openxmlformats.org/presentationml/2006/main">
  <p:tag name="SHAPENAME" val="Documenttype"/>
</p:tagLst>
</file>

<file path=ppt/tags/tag274.xml><?xml version="1.0" encoding="utf-8"?>
<p:tagLst xmlns:a="http://schemas.openxmlformats.org/drawingml/2006/main" xmlns:r="http://schemas.openxmlformats.org/officeDocument/2006/relationships" xmlns:p="http://schemas.openxmlformats.org/presentationml/2006/main">
  <p:tag name="SHAPENAME" val="Documenttype"/>
</p:tagLst>
</file>

<file path=ppt/tags/tag27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76.xml><?xml version="1.0" encoding="utf-8"?>
<p:tagLst xmlns:a="http://schemas.openxmlformats.org/drawingml/2006/main" xmlns:r="http://schemas.openxmlformats.org/officeDocument/2006/relationships" xmlns:p="http://schemas.openxmlformats.org/presentationml/2006/main">
  <p:tag name="THINKCELLSHAPEDONOTDELETE" val="tWSXEhcesW0CHoBVP.RZvLA"/>
</p:tagLst>
</file>

<file path=ppt/tags/tag277.xml><?xml version="1.0" encoding="utf-8"?>
<p:tagLst xmlns:a="http://schemas.openxmlformats.org/drawingml/2006/main" xmlns:r="http://schemas.openxmlformats.org/officeDocument/2006/relationships" xmlns:p="http://schemas.openxmlformats.org/presentationml/2006/main">
  <p:tag name="SHAPENAME" val="Title"/>
</p:tagLst>
</file>

<file path=ppt/tags/tag278.xml><?xml version="1.0" encoding="utf-8"?>
<p:tagLst xmlns:a="http://schemas.openxmlformats.org/drawingml/2006/main" xmlns:r="http://schemas.openxmlformats.org/officeDocument/2006/relationships" xmlns:p="http://schemas.openxmlformats.org/presentationml/2006/main">
  <p:tag name="SHAPENAME" val="Documenttype"/>
</p:tagLst>
</file>

<file path=ppt/tags/tag279.xml><?xml version="1.0" encoding="utf-8"?>
<p:tagLst xmlns:a="http://schemas.openxmlformats.org/drawingml/2006/main" xmlns:r="http://schemas.openxmlformats.org/officeDocument/2006/relationships" xmlns:p="http://schemas.openxmlformats.org/presentationml/2006/main">
  <p:tag name="SHAPENAME" val="Subtitle"/>
</p:tagLst>
</file>

<file path=ppt/tags/tag28.xml><?xml version="1.0" encoding="utf-8"?>
<p:tagLst xmlns:a="http://schemas.openxmlformats.org/drawingml/2006/main" xmlns:r="http://schemas.openxmlformats.org/officeDocument/2006/relationships" xmlns:p="http://schemas.openxmlformats.org/presentationml/2006/main">
  <p:tag name="SHAPENAME" val="Subtitle"/>
</p:tagLst>
</file>

<file path=ppt/tags/tag280.xml><?xml version="1.0" encoding="utf-8"?>
<p:tagLst xmlns:a="http://schemas.openxmlformats.org/drawingml/2006/main" xmlns:r="http://schemas.openxmlformats.org/officeDocument/2006/relationships" xmlns:p="http://schemas.openxmlformats.org/presentationml/2006/main">
  <p:tag name="SHAPENAME" val="Documenttype"/>
</p:tagLst>
</file>

<file path=ppt/tags/tag281.xml><?xml version="1.0" encoding="utf-8"?>
<p:tagLst xmlns:a="http://schemas.openxmlformats.org/drawingml/2006/main" xmlns:r="http://schemas.openxmlformats.org/officeDocument/2006/relationships" xmlns:p="http://schemas.openxmlformats.org/presentationml/2006/main">
  <p:tag name="SHAPENAME" val="Documenttype"/>
</p:tagLst>
</file>

<file path=ppt/tags/tag282.xml><?xml version="1.0" encoding="utf-8"?>
<p:tagLst xmlns:a="http://schemas.openxmlformats.org/drawingml/2006/main" xmlns:r="http://schemas.openxmlformats.org/officeDocument/2006/relationships" xmlns:p="http://schemas.openxmlformats.org/presentationml/2006/main">
  <p:tag name="MM_SLIDE_TYPE" val="6"/>
</p:tagLst>
</file>

<file path=ppt/tags/tag28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84.xml><?xml version="1.0" encoding="utf-8"?>
<p:tagLst xmlns:a="http://schemas.openxmlformats.org/drawingml/2006/main" xmlns:r="http://schemas.openxmlformats.org/officeDocument/2006/relationships" xmlns:p="http://schemas.openxmlformats.org/presentationml/2006/main">
  <p:tag name="THINKCELLSHAPEDONOTDELETE" val="t5Eq_lebdFlPrTXB9fMT4fA"/>
</p:tagLst>
</file>

<file path=ppt/tags/tag285.xml><?xml version="1.0" encoding="utf-8"?>
<p:tagLst xmlns:a="http://schemas.openxmlformats.org/drawingml/2006/main" xmlns:r="http://schemas.openxmlformats.org/officeDocument/2006/relationships" xmlns:p="http://schemas.openxmlformats.org/presentationml/2006/main">
  <p:tag name="SHAPENAME" val="3. Subtitle"/>
</p:tagLst>
</file>

<file path=ppt/tags/tag286.xml><?xml version="1.0" encoding="utf-8"?>
<p:tagLst xmlns:a="http://schemas.openxmlformats.org/drawingml/2006/main" xmlns:r="http://schemas.openxmlformats.org/officeDocument/2006/relationships" xmlns:p="http://schemas.openxmlformats.org/presentationml/2006/main">
  <p:tag name="SHAPENAME" val="2. Slide Title"/>
</p:tagLst>
</file>

<file path=ppt/tags/tag287.xml><?xml version="1.0" encoding="utf-8"?>
<p:tagLst xmlns:a="http://schemas.openxmlformats.org/drawingml/2006/main" xmlns:r="http://schemas.openxmlformats.org/officeDocument/2006/relationships" xmlns:p="http://schemas.openxmlformats.org/presentationml/2006/main">
  <p:tag name="SHAPENAME" val="Slide Number"/>
</p:tagLst>
</file>

<file path=ppt/tags/tag288.xml><?xml version="1.0" encoding="utf-8"?>
<p:tagLst xmlns:a="http://schemas.openxmlformats.org/drawingml/2006/main" xmlns:r="http://schemas.openxmlformats.org/officeDocument/2006/relationships" xmlns:p="http://schemas.openxmlformats.org/presentationml/2006/main">
  <p:tag name="SHAPENAME" val="5. Source"/>
</p:tagLst>
</file>

<file path=ppt/tags/tag289.xml><?xml version="1.0" encoding="utf-8"?>
<p:tagLst xmlns:a="http://schemas.openxmlformats.org/drawingml/2006/main" xmlns:r="http://schemas.openxmlformats.org/officeDocument/2006/relationships" xmlns:p="http://schemas.openxmlformats.org/presentationml/2006/main">
  <p:tag name="SHAPENAME" val="1. On-page tracker"/>
</p:tagLst>
</file>

<file path=ppt/tags/tag29.xml><?xml version="1.0" encoding="utf-8"?>
<p:tagLst xmlns:a="http://schemas.openxmlformats.org/drawingml/2006/main" xmlns:r="http://schemas.openxmlformats.org/officeDocument/2006/relationships" xmlns:p="http://schemas.openxmlformats.org/presentationml/2006/main">
  <p:tag name="SHAPENAME" val="Documenttype"/>
</p:tagLst>
</file>

<file path=ppt/tags/tag29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91.xml><?xml version="1.0" encoding="utf-8"?>
<p:tagLst xmlns:a="http://schemas.openxmlformats.org/drawingml/2006/main" xmlns:r="http://schemas.openxmlformats.org/officeDocument/2006/relationships" xmlns:p="http://schemas.openxmlformats.org/presentationml/2006/main">
  <p:tag name="THINKCELLSHAPEDONOTDELETE" val="tHW.jaZV2t50WPSHTUtWplg"/>
</p:tagLst>
</file>

<file path=ppt/tags/tag292.xml><?xml version="1.0" encoding="utf-8"?>
<p:tagLst xmlns:a="http://schemas.openxmlformats.org/drawingml/2006/main" xmlns:r="http://schemas.openxmlformats.org/officeDocument/2006/relationships" xmlns:p="http://schemas.openxmlformats.org/presentationml/2006/main">
  <p:tag name="SHAPENAME" val="Slide Number"/>
</p:tagLst>
</file>

<file path=ppt/tags/tag293.xml><?xml version="1.0" encoding="utf-8"?>
<p:tagLst xmlns:a="http://schemas.openxmlformats.org/drawingml/2006/main" xmlns:r="http://schemas.openxmlformats.org/officeDocument/2006/relationships" xmlns:p="http://schemas.openxmlformats.org/presentationml/2006/main">
  <p:tag name="SHAPENAME" val="5. Source"/>
</p:tagLst>
</file>

<file path=ppt/tags/tag294.xml><?xml version="1.0" encoding="utf-8"?>
<p:tagLst xmlns:a="http://schemas.openxmlformats.org/drawingml/2006/main" xmlns:r="http://schemas.openxmlformats.org/officeDocument/2006/relationships" xmlns:p="http://schemas.openxmlformats.org/presentationml/2006/main">
  <p:tag name="SHAPENAME" val="1. On-page tracker"/>
</p:tagLst>
</file>

<file path=ppt/tags/tag295.xml><?xml version="1.0" encoding="utf-8"?>
<p:tagLst xmlns:a="http://schemas.openxmlformats.org/drawingml/2006/main" xmlns:r="http://schemas.openxmlformats.org/officeDocument/2006/relationships" xmlns:p="http://schemas.openxmlformats.org/presentationml/2006/main">
  <p:tag name="SHAPENAME" val="2. Slide Title"/>
</p:tagLst>
</file>

<file path=ppt/tags/tag296.xml><?xml version="1.0" encoding="utf-8"?>
<p:tagLst xmlns:a="http://schemas.openxmlformats.org/drawingml/2006/main" xmlns:r="http://schemas.openxmlformats.org/officeDocument/2006/relationships" xmlns:p="http://schemas.openxmlformats.org/presentationml/2006/main">
  <p:tag name="SHAPENAME" val="Documenttype"/>
</p:tagLst>
</file>

<file path=ppt/tags/tag29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98.xml><?xml version="1.0" encoding="utf-8"?>
<p:tagLst xmlns:a="http://schemas.openxmlformats.org/drawingml/2006/main" xmlns:r="http://schemas.openxmlformats.org/officeDocument/2006/relationships" xmlns:p="http://schemas.openxmlformats.org/presentationml/2006/main">
  <p:tag name="THINKCELLSHAPEDONOTDELETE" val="tG7P_.gIZGQPXw.fS0dZNcA"/>
</p:tagLst>
</file>

<file path=ppt/tags/tag299.xml><?xml version="1.0" encoding="utf-8"?>
<p:tagLst xmlns:a="http://schemas.openxmlformats.org/drawingml/2006/main" xmlns:r="http://schemas.openxmlformats.org/officeDocument/2006/relationships" xmlns:p="http://schemas.openxmlformats.org/presentationml/2006/main">
  <p:tag name="SHAPENAME" val="Slide Number"/>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tjRyNLusCFOya.iVh4ubixQ"/>
</p:tagLst>
</file>

<file path=ppt/tags/tag30.xml><?xml version="1.0" encoding="utf-8"?>
<p:tagLst xmlns:a="http://schemas.openxmlformats.org/drawingml/2006/main" xmlns:r="http://schemas.openxmlformats.org/officeDocument/2006/relationships" xmlns:p="http://schemas.openxmlformats.org/presentationml/2006/main">
  <p:tag name="SHAPENAME" val="Documenttype"/>
</p:tagLst>
</file>

<file path=ppt/tags/tag300.xml><?xml version="1.0" encoding="utf-8"?>
<p:tagLst xmlns:a="http://schemas.openxmlformats.org/drawingml/2006/main" xmlns:r="http://schemas.openxmlformats.org/officeDocument/2006/relationships" xmlns:p="http://schemas.openxmlformats.org/presentationml/2006/main">
  <p:tag name="SHAPENAME" val="5. Source"/>
</p:tagLst>
</file>

<file path=ppt/tags/tag301.xml><?xml version="1.0" encoding="utf-8"?>
<p:tagLst xmlns:a="http://schemas.openxmlformats.org/drawingml/2006/main" xmlns:r="http://schemas.openxmlformats.org/officeDocument/2006/relationships" xmlns:p="http://schemas.openxmlformats.org/presentationml/2006/main">
  <p:tag name="SHAPENAME" val="1. On-page tracker"/>
</p:tagLst>
</file>

<file path=ppt/tags/tag302.xml><?xml version="1.0" encoding="utf-8"?>
<p:tagLst xmlns:a="http://schemas.openxmlformats.org/drawingml/2006/main" xmlns:r="http://schemas.openxmlformats.org/officeDocument/2006/relationships" xmlns:p="http://schemas.openxmlformats.org/presentationml/2006/main">
  <p:tag name="SHAPENAME" val="2. Slide Title"/>
</p:tagLst>
</file>

<file path=ppt/tags/tag303.xml><?xml version="1.0" encoding="utf-8"?>
<p:tagLst xmlns:a="http://schemas.openxmlformats.org/drawingml/2006/main" xmlns:r="http://schemas.openxmlformats.org/officeDocument/2006/relationships" xmlns:p="http://schemas.openxmlformats.org/presentationml/2006/main">
  <p:tag name="SHAPENAME" val="Documenttype"/>
</p:tagLst>
</file>

<file path=ppt/tags/tag30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05.xml><?xml version="1.0" encoding="utf-8"?>
<p:tagLst xmlns:a="http://schemas.openxmlformats.org/drawingml/2006/main" xmlns:r="http://schemas.openxmlformats.org/officeDocument/2006/relationships" xmlns:p="http://schemas.openxmlformats.org/presentationml/2006/main">
  <p:tag name="THINKCELLSHAPEDONOTDELETE" val="tUIdiyB.KA1w5Zf6omJ8wPQ"/>
</p:tagLst>
</file>

<file path=ppt/tags/tag306.xml><?xml version="1.0" encoding="utf-8"?>
<p:tagLst xmlns:a="http://schemas.openxmlformats.org/drawingml/2006/main" xmlns:r="http://schemas.openxmlformats.org/officeDocument/2006/relationships" xmlns:p="http://schemas.openxmlformats.org/presentationml/2006/main">
  <p:tag name="SHAPENAME" val="Slide Number"/>
</p:tagLst>
</file>

<file path=ppt/tags/tag307.xml><?xml version="1.0" encoding="utf-8"?>
<p:tagLst xmlns:a="http://schemas.openxmlformats.org/drawingml/2006/main" xmlns:r="http://schemas.openxmlformats.org/officeDocument/2006/relationships" xmlns:p="http://schemas.openxmlformats.org/presentationml/2006/main">
  <p:tag name="SHAPENAME" val="5. Source"/>
</p:tagLst>
</file>

<file path=ppt/tags/tag308.xml><?xml version="1.0" encoding="utf-8"?>
<p:tagLst xmlns:a="http://schemas.openxmlformats.org/drawingml/2006/main" xmlns:r="http://schemas.openxmlformats.org/officeDocument/2006/relationships" xmlns:p="http://schemas.openxmlformats.org/presentationml/2006/main">
  <p:tag name="SHAPENAME" val="1. On-page tracker"/>
</p:tagLst>
</file>

<file path=ppt/tags/tag309.xml><?xml version="1.0" encoding="utf-8"?>
<p:tagLst xmlns:a="http://schemas.openxmlformats.org/drawingml/2006/main" xmlns:r="http://schemas.openxmlformats.org/officeDocument/2006/relationships" xmlns:p="http://schemas.openxmlformats.org/presentationml/2006/main">
  <p:tag name="SHAPENAME" val="2. Slide Title"/>
</p:tagLst>
</file>

<file path=ppt/tags/tag3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10.xml><?xml version="1.0" encoding="utf-8"?>
<p:tagLst xmlns:a="http://schemas.openxmlformats.org/drawingml/2006/main" xmlns:r="http://schemas.openxmlformats.org/officeDocument/2006/relationships" xmlns:p="http://schemas.openxmlformats.org/presentationml/2006/main">
  <p:tag name="SHAPENAME" val="Documenttype"/>
</p:tagLst>
</file>

<file path=ppt/tags/tag31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12.xml><?xml version="1.0" encoding="utf-8"?>
<p:tagLst xmlns:a="http://schemas.openxmlformats.org/drawingml/2006/main" xmlns:r="http://schemas.openxmlformats.org/officeDocument/2006/relationships" xmlns:p="http://schemas.openxmlformats.org/presentationml/2006/main">
  <p:tag name="THINKCELLSHAPEDONOTDELETE" val="tC4mPCKC9nVYO1Uqs5KvPbw"/>
</p:tagLst>
</file>

<file path=ppt/tags/tag313.xml><?xml version="1.0" encoding="utf-8"?>
<p:tagLst xmlns:a="http://schemas.openxmlformats.org/drawingml/2006/main" xmlns:r="http://schemas.openxmlformats.org/officeDocument/2006/relationships" xmlns:p="http://schemas.openxmlformats.org/presentationml/2006/main">
  <p:tag name="SHAPENAME" val="Slide Number"/>
</p:tagLst>
</file>

<file path=ppt/tags/tag314.xml><?xml version="1.0" encoding="utf-8"?>
<p:tagLst xmlns:a="http://schemas.openxmlformats.org/drawingml/2006/main" xmlns:r="http://schemas.openxmlformats.org/officeDocument/2006/relationships" xmlns:p="http://schemas.openxmlformats.org/presentationml/2006/main">
  <p:tag name="SHAPENAME" val="5. Source"/>
</p:tagLst>
</file>

<file path=ppt/tags/tag315.xml><?xml version="1.0" encoding="utf-8"?>
<p:tagLst xmlns:a="http://schemas.openxmlformats.org/drawingml/2006/main" xmlns:r="http://schemas.openxmlformats.org/officeDocument/2006/relationships" xmlns:p="http://schemas.openxmlformats.org/presentationml/2006/main">
  <p:tag name="SHAPENAME" val="1. On-page tracker"/>
</p:tagLst>
</file>

<file path=ppt/tags/tag316.xml><?xml version="1.0" encoding="utf-8"?>
<p:tagLst xmlns:a="http://schemas.openxmlformats.org/drawingml/2006/main" xmlns:r="http://schemas.openxmlformats.org/officeDocument/2006/relationships" xmlns:p="http://schemas.openxmlformats.org/presentationml/2006/main">
  <p:tag name="SHAPENAME" val="2. Slide Title"/>
</p:tagLst>
</file>

<file path=ppt/tags/tag317.xml><?xml version="1.0" encoding="utf-8"?>
<p:tagLst xmlns:a="http://schemas.openxmlformats.org/drawingml/2006/main" xmlns:r="http://schemas.openxmlformats.org/officeDocument/2006/relationships" xmlns:p="http://schemas.openxmlformats.org/presentationml/2006/main">
  <p:tag name="SHAPENAME" val="3. Subtitle"/>
</p:tagLst>
</file>

<file path=ppt/tags/tag318.xml><?xml version="1.0" encoding="utf-8"?>
<p:tagLst xmlns:a="http://schemas.openxmlformats.org/drawingml/2006/main" xmlns:r="http://schemas.openxmlformats.org/officeDocument/2006/relationships" xmlns:p="http://schemas.openxmlformats.org/presentationml/2006/main">
  <p:tag name="SHAPENAME" val="Documenttype"/>
</p:tagLst>
</file>

<file path=ppt/tags/tag31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2.xml><?xml version="1.0" encoding="utf-8"?>
<p:tagLst xmlns:a="http://schemas.openxmlformats.org/drawingml/2006/main" xmlns:r="http://schemas.openxmlformats.org/officeDocument/2006/relationships" xmlns:p="http://schemas.openxmlformats.org/presentationml/2006/main">
  <p:tag name="THINKCELLSHAPEDONOTDELETE" val="tWSXEhcesW0CHoBVP.RZvLA"/>
</p:tagLst>
</file>

<file path=ppt/tags/tag320.xml><?xml version="1.0" encoding="utf-8"?>
<p:tagLst xmlns:a="http://schemas.openxmlformats.org/drawingml/2006/main" xmlns:r="http://schemas.openxmlformats.org/officeDocument/2006/relationships" xmlns:p="http://schemas.openxmlformats.org/presentationml/2006/main">
  <p:tag name="THINKCELLSHAPEDONOTDELETE" val="tuqe3BZqfYDGOVAxJrfDmYg"/>
</p:tagLst>
</file>

<file path=ppt/tags/tag321.xml><?xml version="1.0" encoding="utf-8"?>
<p:tagLst xmlns:a="http://schemas.openxmlformats.org/drawingml/2006/main" xmlns:r="http://schemas.openxmlformats.org/officeDocument/2006/relationships" xmlns:p="http://schemas.openxmlformats.org/presentationml/2006/main">
  <p:tag name="SHAPENAME" val="RectangleLight"/>
</p:tagLst>
</file>

<file path=ppt/tags/tag322.xml><?xml version="1.0" encoding="utf-8"?>
<p:tagLst xmlns:a="http://schemas.openxmlformats.org/drawingml/2006/main" xmlns:r="http://schemas.openxmlformats.org/officeDocument/2006/relationships" xmlns:p="http://schemas.openxmlformats.org/presentationml/2006/main">
  <p:tag name="SHAPENAME" val="Slide Number"/>
</p:tagLst>
</file>

<file path=ppt/tags/tag323.xml><?xml version="1.0" encoding="utf-8"?>
<p:tagLst xmlns:a="http://schemas.openxmlformats.org/drawingml/2006/main" xmlns:r="http://schemas.openxmlformats.org/officeDocument/2006/relationships" xmlns:p="http://schemas.openxmlformats.org/presentationml/2006/main">
  <p:tag name="SHAPENAME" val="5. Source"/>
</p:tagLst>
</file>

<file path=ppt/tags/tag324.xml><?xml version="1.0" encoding="utf-8"?>
<p:tagLst xmlns:a="http://schemas.openxmlformats.org/drawingml/2006/main" xmlns:r="http://schemas.openxmlformats.org/officeDocument/2006/relationships" xmlns:p="http://schemas.openxmlformats.org/presentationml/2006/main">
  <p:tag name="SHAPENAME" val="1. On-page tracker"/>
</p:tagLst>
</file>

<file path=ppt/tags/tag325.xml><?xml version="1.0" encoding="utf-8"?>
<p:tagLst xmlns:a="http://schemas.openxmlformats.org/drawingml/2006/main" xmlns:r="http://schemas.openxmlformats.org/officeDocument/2006/relationships" xmlns:p="http://schemas.openxmlformats.org/presentationml/2006/main">
  <p:tag name="SHAPENAME" val="3. Subtitle"/>
</p:tagLst>
</file>

<file path=ppt/tags/tag326.xml><?xml version="1.0" encoding="utf-8"?>
<p:tagLst xmlns:a="http://schemas.openxmlformats.org/drawingml/2006/main" xmlns:r="http://schemas.openxmlformats.org/officeDocument/2006/relationships" xmlns:p="http://schemas.openxmlformats.org/presentationml/2006/main">
  <p:tag name="SHAPENAME" val="2. Slide Title"/>
</p:tagLst>
</file>

<file path=ppt/tags/tag327.xml><?xml version="1.0" encoding="utf-8"?>
<p:tagLst xmlns:a="http://schemas.openxmlformats.org/drawingml/2006/main" xmlns:r="http://schemas.openxmlformats.org/officeDocument/2006/relationships" xmlns:p="http://schemas.openxmlformats.org/presentationml/2006/main">
  <p:tag name="SHAPENAME" val="Documenttype"/>
</p:tagLst>
</file>

<file path=ppt/tags/tag32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29.xml><?xml version="1.0" encoding="utf-8"?>
<p:tagLst xmlns:a="http://schemas.openxmlformats.org/drawingml/2006/main" xmlns:r="http://schemas.openxmlformats.org/officeDocument/2006/relationships" xmlns:p="http://schemas.openxmlformats.org/presentationml/2006/main">
  <p:tag name="THINKCELLSHAPEDONOTDELETE" val="tV5UTfoCa07OVAmOGtXHmmw"/>
</p:tagLst>
</file>

<file path=ppt/tags/tag33.xml><?xml version="1.0" encoding="utf-8"?>
<p:tagLst xmlns:a="http://schemas.openxmlformats.org/drawingml/2006/main" xmlns:r="http://schemas.openxmlformats.org/officeDocument/2006/relationships" xmlns:p="http://schemas.openxmlformats.org/presentationml/2006/main">
  <p:tag name="SHAPENAME" val="Title"/>
</p:tagLst>
</file>

<file path=ppt/tags/tag330.xml><?xml version="1.0" encoding="utf-8"?>
<p:tagLst xmlns:a="http://schemas.openxmlformats.org/drawingml/2006/main" xmlns:r="http://schemas.openxmlformats.org/officeDocument/2006/relationships" xmlns:p="http://schemas.openxmlformats.org/presentationml/2006/main">
  <p:tag name="SHAPENAME" val="RectangleLight"/>
</p:tagLst>
</file>

<file path=ppt/tags/tag331.xml><?xml version="1.0" encoding="utf-8"?>
<p:tagLst xmlns:a="http://schemas.openxmlformats.org/drawingml/2006/main" xmlns:r="http://schemas.openxmlformats.org/officeDocument/2006/relationships" xmlns:p="http://schemas.openxmlformats.org/presentationml/2006/main">
  <p:tag name="SHAPENAME" val="Slide Number"/>
</p:tagLst>
</file>

<file path=ppt/tags/tag332.xml><?xml version="1.0" encoding="utf-8"?>
<p:tagLst xmlns:a="http://schemas.openxmlformats.org/drawingml/2006/main" xmlns:r="http://schemas.openxmlformats.org/officeDocument/2006/relationships" xmlns:p="http://schemas.openxmlformats.org/presentationml/2006/main">
  <p:tag name="SHAPENAME" val="5. Source"/>
</p:tagLst>
</file>

<file path=ppt/tags/tag333.xml><?xml version="1.0" encoding="utf-8"?>
<p:tagLst xmlns:a="http://schemas.openxmlformats.org/drawingml/2006/main" xmlns:r="http://schemas.openxmlformats.org/officeDocument/2006/relationships" xmlns:p="http://schemas.openxmlformats.org/presentationml/2006/main">
  <p:tag name="SHAPENAME" val="1. On-page tracker"/>
</p:tagLst>
</file>

<file path=ppt/tags/tag334.xml><?xml version="1.0" encoding="utf-8"?>
<p:tagLst xmlns:a="http://schemas.openxmlformats.org/drawingml/2006/main" xmlns:r="http://schemas.openxmlformats.org/officeDocument/2006/relationships" xmlns:p="http://schemas.openxmlformats.org/presentationml/2006/main">
  <p:tag name="SHAPENAME" val="2. Slide Title"/>
</p:tagLst>
</file>

<file path=ppt/tags/tag335.xml><?xml version="1.0" encoding="utf-8"?>
<p:tagLst xmlns:a="http://schemas.openxmlformats.org/drawingml/2006/main" xmlns:r="http://schemas.openxmlformats.org/officeDocument/2006/relationships" xmlns:p="http://schemas.openxmlformats.org/presentationml/2006/main">
  <p:tag name="SHAPENAME" val="3. Subtitle"/>
</p:tagLst>
</file>

<file path=ppt/tags/tag336.xml><?xml version="1.0" encoding="utf-8"?>
<p:tagLst xmlns:a="http://schemas.openxmlformats.org/drawingml/2006/main" xmlns:r="http://schemas.openxmlformats.org/officeDocument/2006/relationships" xmlns:p="http://schemas.openxmlformats.org/presentationml/2006/main">
  <p:tag name="SHAPENAME" val="Documenttype"/>
</p:tagLst>
</file>

<file path=ppt/tags/tag33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38.xml><?xml version="1.0" encoding="utf-8"?>
<p:tagLst xmlns:a="http://schemas.openxmlformats.org/drawingml/2006/main" xmlns:r="http://schemas.openxmlformats.org/officeDocument/2006/relationships" xmlns:p="http://schemas.openxmlformats.org/presentationml/2006/main">
  <p:tag name="THINKCELLSHAPEDONOTDELETE" val="tBvHuO0.8Pky3Fso9DP9x8A"/>
</p:tagLst>
</file>

<file path=ppt/tags/tag339.xml><?xml version="1.0" encoding="utf-8"?>
<p:tagLst xmlns:a="http://schemas.openxmlformats.org/drawingml/2006/main" xmlns:r="http://schemas.openxmlformats.org/officeDocument/2006/relationships" xmlns:p="http://schemas.openxmlformats.org/presentationml/2006/main">
  <p:tag name="SHAPENAME" val="RectangleLight"/>
</p:tagLst>
</file>

<file path=ppt/tags/tag34.xml><?xml version="1.0" encoding="utf-8"?>
<p:tagLst xmlns:a="http://schemas.openxmlformats.org/drawingml/2006/main" xmlns:r="http://schemas.openxmlformats.org/officeDocument/2006/relationships" xmlns:p="http://schemas.openxmlformats.org/presentationml/2006/main">
  <p:tag name="SHAPENAME" val="Documenttype"/>
</p:tagLst>
</file>

<file path=ppt/tags/tag340.xml><?xml version="1.0" encoding="utf-8"?>
<p:tagLst xmlns:a="http://schemas.openxmlformats.org/drawingml/2006/main" xmlns:r="http://schemas.openxmlformats.org/officeDocument/2006/relationships" xmlns:p="http://schemas.openxmlformats.org/presentationml/2006/main">
  <p:tag name="SHAPENAME" val="Slide Number"/>
</p:tagLst>
</file>

<file path=ppt/tags/tag341.xml><?xml version="1.0" encoding="utf-8"?>
<p:tagLst xmlns:a="http://schemas.openxmlformats.org/drawingml/2006/main" xmlns:r="http://schemas.openxmlformats.org/officeDocument/2006/relationships" xmlns:p="http://schemas.openxmlformats.org/presentationml/2006/main">
  <p:tag name="SHAPENAME" val="5. Source"/>
</p:tagLst>
</file>

<file path=ppt/tags/tag342.xml><?xml version="1.0" encoding="utf-8"?>
<p:tagLst xmlns:a="http://schemas.openxmlformats.org/drawingml/2006/main" xmlns:r="http://schemas.openxmlformats.org/officeDocument/2006/relationships" xmlns:p="http://schemas.openxmlformats.org/presentationml/2006/main">
  <p:tag name="SHAPENAME" val="1. On-page tracker"/>
</p:tagLst>
</file>

<file path=ppt/tags/tag343.xml><?xml version="1.0" encoding="utf-8"?>
<p:tagLst xmlns:a="http://schemas.openxmlformats.org/drawingml/2006/main" xmlns:r="http://schemas.openxmlformats.org/officeDocument/2006/relationships" xmlns:p="http://schemas.openxmlformats.org/presentationml/2006/main">
  <p:tag name="SHAPENAME" val="2. Slide Title"/>
</p:tagLst>
</file>

<file path=ppt/tags/tag344.xml><?xml version="1.0" encoding="utf-8"?>
<p:tagLst xmlns:a="http://schemas.openxmlformats.org/drawingml/2006/main" xmlns:r="http://schemas.openxmlformats.org/officeDocument/2006/relationships" xmlns:p="http://schemas.openxmlformats.org/presentationml/2006/main">
  <p:tag name="SHAPENAME" val="3. Subtitle"/>
</p:tagLst>
</file>

<file path=ppt/tags/tag345.xml><?xml version="1.0" encoding="utf-8"?>
<p:tagLst xmlns:a="http://schemas.openxmlformats.org/drawingml/2006/main" xmlns:r="http://schemas.openxmlformats.org/officeDocument/2006/relationships" xmlns:p="http://schemas.openxmlformats.org/presentationml/2006/main">
  <p:tag name="SHAPENAME" val="Documenttype"/>
</p:tagLst>
</file>

<file path=ppt/tags/tag34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47.xml><?xml version="1.0" encoding="utf-8"?>
<p:tagLst xmlns:a="http://schemas.openxmlformats.org/drawingml/2006/main" xmlns:r="http://schemas.openxmlformats.org/officeDocument/2006/relationships" xmlns:p="http://schemas.openxmlformats.org/presentationml/2006/main">
  <p:tag name="THINKCELLSHAPEDONOTDELETE" val="tsNW.o98SoiFy91A3BEm45w"/>
</p:tagLst>
</file>

<file path=ppt/tags/tag348.xml><?xml version="1.0" encoding="utf-8"?>
<p:tagLst xmlns:a="http://schemas.openxmlformats.org/drawingml/2006/main" xmlns:r="http://schemas.openxmlformats.org/officeDocument/2006/relationships" xmlns:p="http://schemas.openxmlformats.org/presentationml/2006/main">
  <p:tag name="SHAPENAME" val="RectangleLight"/>
</p:tagLst>
</file>

<file path=ppt/tags/tag349.xml><?xml version="1.0" encoding="utf-8"?>
<p:tagLst xmlns:a="http://schemas.openxmlformats.org/drawingml/2006/main" xmlns:r="http://schemas.openxmlformats.org/officeDocument/2006/relationships" xmlns:p="http://schemas.openxmlformats.org/presentationml/2006/main">
  <p:tag name="SHAPENAME" val="Slide Number"/>
</p:tagLst>
</file>

<file path=ppt/tags/tag35.xml><?xml version="1.0" encoding="utf-8"?>
<p:tagLst xmlns:a="http://schemas.openxmlformats.org/drawingml/2006/main" xmlns:r="http://schemas.openxmlformats.org/officeDocument/2006/relationships" xmlns:p="http://schemas.openxmlformats.org/presentationml/2006/main">
  <p:tag name="SHAPENAME" val="Subtitle"/>
</p:tagLst>
</file>

<file path=ppt/tags/tag350.xml><?xml version="1.0" encoding="utf-8"?>
<p:tagLst xmlns:a="http://schemas.openxmlformats.org/drawingml/2006/main" xmlns:r="http://schemas.openxmlformats.org/officeDocument/2006/relationships" xmlns:p="http://schemas.openxmlformats.org/presentationml/2006/main">
  <p:tag name="SHAPENAME" val="5. Source"/>
</p:tagLst>
</file>

<file path=ppt/tags/tag351.xml><?xml version="1.0" encoding="utf-8"?>
<p:tagLst xmlns:a="http://schemas.openxmlformats.org/drawingml/2006/main" xmlns:r="http://schemas.openxmlformats.org/officeDocument/2006/relationships" xmlns:p="http://schemas.openxmlformats.org/presentationml/2006/main">
  <p:tag name="SHAPENAME" val="1. On-page tracker"/>
</p:tagLst>
</file>

<file path=ppt/tags/tag352.xml><?xml version="1.0" encoding="utf-8"?>
<p:tagLst xmlns:a="http://schemas.openxmlformats.org/drawingml/2006/main" xmlns:r="http://schemas.openxmlformats.org/officeDocument/2006/relationships" xmlns:p="http://schemas.openxmlformats.org/presentationml/2006/main">
  <p:tag name="SHAPENAME" val="2. Slide Title"/>
</p:tagLst>
</file>

<file path=ppt/tags/tag353.xml><?xml version="1.0" encoding="utf-8"?>
<p:tagLst xmlns:a="http://schemas.openxmlformats.org/drawingml/2006/main" xmlns:r="http://schemas.openxmlformats.org/officeDocument/2006/relationships" xmlns:p="http://schemas.openxmlformats.org/presentationml/2006/main">
  <p:tag name="SHAPENAME" val="3. Subtitle"/>
</p:tagLst>
</file>

<file path=ppt/tags/tag354.xml><?xml version="1.0" encoding="utf-8"?>
<p:tagLst xmlns:a="http://schemas.openxmlformats.org/drawingml/2006/main" xmlns:r="http://schemas.openxmlformats.org/officeDocument/2006/relationships" xmlns:p="http://schemas.openxmlformats.org/presentationml/2006/main">
  <p:tag name="SHAPENAME" val="Documenttype"/>
</p:tagLst>
</file>

<file path=ppt/tags/tag35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56.xml><?xml version="1.0" encoding="utf-8"?>
<p:tagLst xmlns:a="http://schemas.openxmlformats.org/drawingml/2006/main" xmlns:r="http://schemas.openxmlformats.org/officeDocument/2006/relationships" xmlns:p="http://schemas.openxmlformats.org/presentationml/2006/main">
  <p:tag name="THINKCELLSHAPEDONOTDELETE" val="tbyb7IqASrXgBhCh1Cqos3Q"/>
</p:tagLst>
</file>

<file path=ppt/tags/tag357.xml><?xml version="1.0" encoding="utf-8"?>
<p:tagLst xmlns:a="http://schemas.openxmlformats.org/drawingml/2006/main" xmlns:r="http://schemas.openxmlformats.org/officeDocument/2006/relationships" xmlns:p="http://schemas.openxmlformats.org/presentationml/2006/main">
  <p:tag name="SHAPENAME" val="RectangleLight"/>
</p:tagLst>
</file>

<file path=ppt/tags/tag358.xml><?xml version="1.0" encoding="utf-8"?>
<p:tagLst xmlns:a="http://schemas.openxmlformats.org/drawingml/2006/main" xmlns:r="http://schemas.openxmlformats.org/officeDocument/2006/relationships" xmlns:p="http://schemas.openxmlformats.org/presentationml/2006/main">
  <p:tag name="SHAPENAME" val="Slide Number"/>
</p:tagLst>
</file>

<file path=ppt/tags/tag359.xml><?xml version="1.0" encoding="utf-8"?>
<p:tagLst xmlns:a="http://schemas.openxmlformats.org/drawingml/2006/main" xmlns:r="http://schemas.openxmlformats.org/officeDocument/2006/relationships" xmlns:p="http://schemas.openxmlformats.org/presentationml/2006/main">
  <p:tag name="SHAPENAME" val="5. Source"/>
</p:tagLst>
</file>

<file path=ppt/tags/tag36.xml><?xml version="1.0" encoding="utf-8"?>
<p:tagLst xmlns:a="http://schemas.openxmlformats.org/drawingml/2006/main" xmlns:r="http://schemas.openxmlformats.org/officeDocument/2006/relationships" xmlns:p="http://schemas.openxmlformats.org/presentationml/2006/main">
  <p:tag name="SHAPENAME" val="Documenttype"/>
</p:tagLst>
</file>

<file path=ppt/tags/tag360.xml><?xml version="1.0" encoding="utf-8"?>
<p:tagLst xmlns:a="http://schemas.openxmlformats.org/drawingml/2006/main" xmlns:r="http://schemas.openxmlformats.org/officeDocument/2006/relationships" xmlns:p="http://schemas.openxmlformats.org/presentationml/2006/main">
  <p:tag name="SHAPENAME" val="1. On-page tracker"/>
</p:tagLst>
</file>

<file path=ppt/tags/tag361.xml><?xml version="1.0" encoding="utf-8"?>
<p:tagLst xmlns:a="http://schemas.openxmlformats.org/drawingml/2006/main" xmlns:r="http://schemas.openxmlformats.org/officeDocument/2006/relationships" xmlns:p="http://schemas.openxmlformats.org/presentationml/2006/main">
  <p:tag name="SHAPENAME" val="2. Slide Title"/>
</p:tagLst>
</file>

<file path=ppt/tags/tag362.xml><?xml version="1.0" encoding="utf-8"?>
<p:tagLst xmlns:a="http://schemas.openxmlformats.org/drawingml/2006/main" xmlns:r="http://schemas.openxmlformats.org/officeDocument/2006/relationships" xmlns:p="http://schemas.openxmlformats.org/presentationml/2006/main">
  <p:tag name="SHAPENAME" val="3. Subtitle"/>
</p:tagLst>
</file>

<file path=ppt/tags/tag363.xml><?xml version="1.0" encoding="utf-8"?>
<p:tagLst xmlns:a="http://schemas.openxmlformats.org/drawingml/2006/main" xmlns:r="http://schemas.openxmlformats.org/officeDocument/2006/relationships" xmlns:p="http://schemas.openxmlformats.org/presentationml/2006/main">
  <p:tag name="SHAPENAME" val="Documenttype"/>
</p:tagLst>
</file>

<file path=ppt/tags/tag36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65.xml><?xml version="1.0" encoding="utf-8"?>
<p:tagLst xmlns:a="http://schemas.openxmlformats.org/drawingml/2006/main" xmlns:r="http://schemas.openxmlformats.org/officeDocument/2006/relationships" xmlns:p="http://schemas.openxmlformats.org/presentationml/2006/main">
  <p:tag name="THINKCELLSHAPEDONOTDELETE" val="ttwvOXtdSuox6Lt0s4FLA0w"/>
</p:tagLst>
</file>

<file path=ppt/tags/tag366.xml><?xml version="1.0" encoding="utf-8"?>
<p:tagLst xmlns:a="http://schemas.openxmlformats.org/drawingml/2006/main" xmlns:r="http://schemas.openxmlformats.org/officeDocument/2006/relationships" xmlns:p="http://schemas.openxmlformats.org/presentationml/2006/main">
  <p:tag name="SHAPENAME" val="2. Slide Title"/>
</p:tagLst>
</file>

<file path=ppt/tags/tag367.xml><?xml version="1.0" encoding="utf-8"?>
<p:tagLst xmlns:a="http://schemas.openxmlformats.org/drawingml/2006/main" xmlns:r="http://schemas.openxmlformats.org/officeDocument/2006/relationships" xmlns:p="http://schemas.openxmlformats.org/presentationml/2006/main">
  <p:tag name="SHAPENAME" val="Slide Number"/>
</p:tagLst>
</file>

<file path=ppt/tags/tag368.xml><?xml version="1.0" encoding="utf-8"?>
<p:tagLst xmlns:a="http://schemas.openxmlformats.org/drawingml/2006/main" xmlns:r="http://schemas.openxmlformats.org/officeDocument/2006/relationships" xmlns:p="http://schemas.openxmlformats.org/presentationml/2006/main">
  <p:tag name="SHAPENAME" val="5. Source"/>
</p:tagLst>
</file>

<file path=ppt/tags/tag369.xml><?xml version="1.0" encoding="utf-8"?>
<p:tagLst xmlns:a="http://schemas.openxmlformats.org/drawingml/2006/main" xmlns:r="http://schemas.openxmlformats.org/officeDocument/2006/relationships" xmlns:p="http://schemas.openxmlformats.org/presentationml/2006/main">
  <p:tag name="SHAPENAME" val="1. On-page tracker"/>
</p:tagLst>
</file>

<file path=ppt/tags/tag37.xml><?xml version="1.0" encoding="utf-8"?>
<p:tagLst xmlns:a="http://schemas.openxmlformats.org/drawingml/2006/main" xmlns:r="http://schemas.openxmlformats.org/officeDocument/2006/relationships" xmlns:p="http://schemas.openxmlformats.org/presentationml/2006/main">
  <p:tag name="SHAPENAME" val="Documenttype"/>
</p:tagLst>
</file>

<file path=ppt/tags/tag370.xml><?xml version="1.0" encoding="utf-8"?>
<p:tagLst xmlns:a="http://schemas.openxmlformats.org/drawingml/2006/main" xmlns:r="http://schemas.openxmlformats.org/officeDocument/2006/relationships" xmlns:p="http://schemas.openxmlformats.org/presentationml/2006/main">
  <p:tag name="SHAPENAME" val="Documenttype"/>
</p:tagLst>
</file>

<file path=ppt/tags/tag37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72.xml><?xml version="1.0" encoding="utf-8"?>
<p:tagLst xmlns:a="http://schemas.openxmlformats.org/drawingml/2006/main" xmlns:r="http://schemas.openxmlformats.org/officeDocument/2006/relationships" xmlns:p="http://schemas.openxmlformats.org/presentationml/2006/main">
  <p:tag name="SHAPENAME" val="Slide Number"/>
</p:tagLst>
</file>

<file path=ppt/tags/tag373.xml><?xml version="1.0" encoding="utf-8"?>
<p:tagLst xmlns:a="http://schemas.openxmlformats.org/drawingml/2006/main" xmlns:r="http://schemas.openxmlformats.org/officeDocument/2006/relationships" xmlns:p="http://schemas.openxmlformats.org/presentationml/2006/main">
  <p:tag name="SHAPENAME" val="5. Source"/>
</p:tagLst>
</file>

<file path=ppt/tags/tag374.xml><?xml version="1.0" encoding="utf-8"?>
<p:tagLst xmlns:a="http://schemas.openxmlformats.org/drawingml/2006/main" xmlns:r="http://schemas.openxmlformats.org/officeDocument/2006/relationships" xmlns:p="http://schemas.openxmlformats.org/presentationml/2006/main">
  <p:tag name="SHAPENAME" val="1. On-page tracker"/>
</p:tagLst>
</file>

<file path=ppt/tags/tag375.xml><?xml version="1.0" encoding="utf-8"?>
<p:tagLst xmlns:a="http://schemas.openxmlformats.org/drawingml/2006/main" xmlns:r="http://schemas.openxmlformats.org/officeDocument/2006/relationships" xmlns:p="http://schemas.openxmlformats.org/presentationml/2006/main">
  <p:tag name="SHAPENAME" val="Documenttype"/>
</p:tagLst>
</file>

<file path=ppt/tags/tag37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77.xml><?xml version="1.0" encoding="utf-8"?>
<p:tagLst xmlns:a="http://schemas.openxmlformats.org/drawingml/2006/main" xmlns:r="http://schemas.openxmlformats.org/officeDocument/2006/relationships" xmlns:p="http://schemas.openxmlformats.org/presentationml/2006/main">
  <p:tag name="SHAPENAME" val="5. Source"/>
</p:tagLst>
</file>

<file path=ppt/tags/tag378.xml><?xml version="1.0" encoding="utf-8"?>
<p:tagLst xmlns:a="http://schemas.openxmlformats.org/drawingml/2006/main" xmlns:r="http://schemas.openxmlformats.org/officeDocument/2006/relationships" xmlns:p="http://schemas.openxmlformats.org/presentationml/2006/main">
  <p:tag name="SHAPENAME" val="Documenttype"/>
</p:tagLst>
</file>

<file path=ppt/tags/tag37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8.xml><?xml version="1.0" encoding="utf-8"?>
<p:tagLst xmlns:a="http://schemas.openxmlformats.org/drawingml/2006/main" xmlns:r="http://schemas.openxmlformats.org/officeDocument/2006/relationships" xmlns:p="http://schemas.openxmlformats.org/presentationml/2006/main">
  <p:tag name="MM_SLIDE_TYPE" val="6"/>
</p:tagLst>
</file>

<file path=ppt/tags/tag380.xml><?xml version="1.0" encoding="utf-8"?>
<p:tagLst xmlns:a="http://schemas.openxmlformats.org/drawingml/2006/main" xmlns:r="http://schemas.openxmlformats.org/officeDocument/2006/relationships" xmlns:p="http://schemas.openxmlformats.org/presentationml/2006/main">
  <p:tag name="THINKCELLSHAPEDONOTDELETE" val="t.IOewHppY6esXQVtHgLQrA"/>
</p:tagLst>
</file>

<file path=ppt/tags/tag381.xml><?xml version="1.0" encoding="utf-8"?>
<p:tagLst xmlns:a="http://schemas.openxmlformats.org/drawingml/2006/main" xmlns:r="http://schemas.openxmlformats.org/officeDocument/2006/relationships" xmlns:p="http://schemas.openxmlformats.org/presentationml/2006/main">
  <p:tag name="SHAPENAME" val="Slide Number"/>
</p:tagLst>
</file>

<file path=ppt/tags/tag38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83.xml><?xml version="1.0" encoding="utf-8"?>
<p:tagLst xmlns:a="http://schemas.openxmlformats.org/drawingml/2006/main" xmlns:r="http://schemas.openxmlformats.org/officeDocument/2006/relationships" xmlns:p="http://schemas.openxmlformats.org/presentationml/2006/main">
  <p:tag name="THINKCELLSHAPEDONOTDELETE" val="tyKF_gv.pZbm2Rgq6p__oAQ"/>
</p:tagLst>
</file>

<file path=ppt/tags/tag38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85.xml><?xml version="1.0" encoding="utf-8"?>
<p:tagLst xmlns:a="http://schemas.openxmlformats.org/drawingml/2006/main" xmlns:r="http://schemas.openxmlformats.org/officeDocument/2006/relationships" xmlns:p="http://schemas.openxmlformats.org/presentationml/2006/main">
  <p:tag name="THINKCELLSHAPEDONOTDELETE" val="tjRyNLusCFOya.iVh4ubixQ"/>
</p:tagLst>
</file>

<file path=ppt/tags/tag386.xml><?xml version="1.0" encoding="utf-8"?>
<p:tagLst xmlns:a="http://schemas.openxmlformats.org/drawingml/2006/main" xmlns:r="http://schemas.openxmlformats.org/officeDocument/2006/relationships" xmlns:p="http://schemas.openxmlformats.org/presentationml/2006/main">
  <p:tag name="SHAPENAME" val="4. Footnote"/>
</p:tagLst>
</file>

<file path=ppt/tags/tag387.xml><?xml version="1.0" encoding="utf-8"?>
<p:tagLst xmlns:a="http://schemas.openxmlformats.org/drawingml/2006/main" xmlns:r="http://schemas.openxmlformats.org/officeDocument/2006/relationships" xmlns:p="http://schemas.openxmlformats.org/presentationml/2006/main">
  <p:tag name="SHAPENAME" val="2. Slide Title"/>
</p:tagLst>
</file>

<file path=ppt/tags/tag388.xml><?xml version="1.0" encoding="utf-8"?>
<p:tagLst xmlns:a="http://schemas.openxmlformats.org/drawingml/2006/main" xmlns:r="http://schemas.openxmlformats.org/officeDocument/2006/relationships" xmlns:p="http://schemas.openxmlformats.org/presentationml/2006/main">
  <p:tag name="SHAPENAME" val="Grid"/>
</p:tagLst>
</file>

<file path=ppt/tags/tag389.xml><?xml version="1.0" encoding="utf-8"?>
<p:tagLst xmlns:a="http://schemas.openxmlformats.org/drawingml/2006/main" xmlns:r="http://schemas.openxmlformats.org/officeDocument/2006/relationships" xmlns:p="http://schemas.openxmlformats.org/presentationml/2006/main">
  <p:tag name="NAME" val="ACET"/>
</p:tagLst>
</file>

<file path=ppt/tags/tag3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90.xml><?xml version="1.0" encoding="utf-8"?>
<p:tagLst xmlns:a="http://schemas.openxmlformats.org/drawingml/2006/main" xmlns:r="http://schemas.openxmlformats.org/officeDocument/2006/relationships" xmlns:p="http://schemas.openxmlformats.org/presentationml/2006/main">
  <p:tag name="NAME" val="Moon"/>
</p:tagLst>
</file>

<file path=ppt/tags/tag391.xml><?xml version="1.0" encoding="utf-8"?>
<p:tagLst xmlns:a="http://schemas.openxmlformats.org/drawingml/2006/main" xmlns:r="http://schemas.openxmlformats.org/officeDocument/2006/relationships" xmlns:p="http://schemas.openxmlformats.org/presentationml/2006/main">
  <p:tag name="NAME" val="Moon"/>
</p:tagLst>
</file>

<file path=ppt/tags/tag392.xml><?xml version="1.0" encoding="utf-8"?>
<p:tagLst xmlns:a="http://schemas.openxmlformats.org/drawingml/2006/main" xmlns:r="http://schemas.openxmlformats.org/officeDocument/2006/relationships" xmlns:p="http://schemas.openxmlformats.org/presentationml/2006/main">
  <p:tag name="NAME" val="Moon"/>
</p:tagLst>
</file>

<file path=ppt/tags/tag393.xml><?xml version="1.0" encoding="utf-8"?>
<p:tagLst xmlns:a="http://schemas.openxmlformats.org/drawingml/2006/main" xmlns:r="http://schemas.openxmlformats.org/officeDocument/2006/relationships" xmlns:p="http://schemas.openxmlformats.org/presentationml/2006/main">
  <p:tag name="NAME" val="Moon"/>
</p:tagLst>
</file>

<file path=ppt/tags/tag394.xml><?xml version="1.0" encoding="utf-8"?>
<p:tagLst xmlns:a="http://schemas.openxmlformats.org/drawingml/2006/main" xmlns:r="http://schemas.openxmlformats.org/officeDocument/2006/relationships" xmlns:p="http://schemas.openxmlformats.org/presentationml/2006/main">
  <p:tag name="NAME" val="Moon"/>
</p:tagLst>
</file>

<file path=ppt/tags/tag395.xml><?xml version="1.0" encoding="utf-8"?>
<p:tagLst xmlns:a="http://schemas.openxmlformats.org/drawingml/2006/main" xmlns:r="http://schemas.openxmlformats.org/officeDocument/2006/relationships" xmlns:p="http://schemas.openxmlformats.org/presentationml/2006/main">
  <p:tag name="ANGLE" val="5"/>
</p:tagLst>
</file>

<file path=ppt/tags/tag396.xml><?xml version="1.0" encoding="utf-8"?>
<p:tagLst xmlns:a="http://schemas.openxmlformats.org/drawingml/2006/main" xmlns:r="http://schemas.openxmlformats.org/officeDocument/2006/relationships" xmlns:p="http://schemas.openxmlformats.org/presentationml/2006/main">
  <p:tag name="ANGLE" val="5"/>
</p:tagLst>
</file>

<file path=ppt/tags/tag397.xml><?xml version="1.0" encoding="utf-8"?>
<p:tagLst xmlns:a="http://schemas.openxmlformats.org/drawingml/2006/main" xmlns:r="http://schemas.openxmlformats.org/officeDocument/2006/relationships" xmlns:p="http://schemas.openxmlformats.org/presentationml/2006/main">
  <p:tag name="ANGLE" val="4"/>
</p:tagLst>
</file>

<file path=ppt/tags/tag398.xml><?xml version="1.0" encoding="utf-8"?>
<p:tagLst xmlns:a="http://schemas.openxmlformats.org/drawingml/2006/main" xmlns:r="http://schemas.openxmlformats.org/officeDocument/2006/relationships" xmlns:p="http://schemas.openxmlformats.org/presentationml/2006/main">
  <p:tag name="ANGLE" val="4"/>
</p:tagLst>
</file>

<file path=ppt/tags/tag399.xml><?xml version="1.0" encoding="utf-8"?>
<p:tagLst xmlns:a="http://schemas.openxmlformats.org/drawingml/2006/main" xmlns:r="http://schemas.openxmlformats.org/officeDocument/2006/relationships" xmlns:p="http://schemas.openxmlformats.org/presentationml/2006/main">
  <p:tag name="ANGLE" val="3"/>
</p:tagLst>
</file>

<file path=ppt/tags/tag4.xml><?xml version="1.0" encoding="utf-8"?>
<p:tagLst xmlns:a="http://schemas.openxmlformats.org/drawingml/2006/main" xmlns:r="http://schemas.openxmlformats.org/officeDocument/2006/relationships" xmlns:p="http://schemas.openxmlformats.org/presentationml/2006/main">
  <p:tag name="SHAPENAME" val="4. Footnote"/>
</p:tagLst>
</file>

<file path=ppt/tags/tag40.xml><?xml version="1.0" encoding="utf-8"?>
<p:tagLst xmlns:a="http://schemas.openxmlformats.org/drawingml/2006/main" xmlns:r="http://schemas.openxmlformats.org/officeDocument/2006/relationships" xmlns:p="http://schemas.openxmlformats.org/presentationml/2006/main">
  <p:tag name="THINKCELLSHAPEDONOTDELETE" val="t5Eq_lebdFlPrTXB9fMT4fA"/>
</p:tagLst>
</file>

<file path=ppt/tags/tag400.xml><?xml version="1.0" encoding="utf-8"?>
<p:tagLst xmlns:a="http://schemas.openxmlformats.org/drawingml/2006/main" xmlns:r="http://schemas.openxmlformats.org/officeDocument/2006/relationships" xmlns:p="http://schemas.openxmlformats.org/presentationml/2006/main">
  <p:tag name="ANGLE" val="3"/>
</p:tagLst>
</file>

<file path=ppt/tags/tag401.xml><?xml version="1.0" encoding="utf-8"?>
<p:tagLst xmlns:a="http://schemas.openxmlformats.org/drawingml/2006/main" xmlns:r="http://schemas.openxmlformats.org/officeDocument/2006/relationships" xmlns:p="http://schemas.openxmlformats.org/presentationml/2006/main">
  <p:tag name="ANGLE" val="2"/>
</p:tagLst>
</file>

<file path=ppt/tags/tag402.xml><?xml version="1.0" encoding="utf-8"?>
<p:tagLst xmlns:a="http://schemas.openxmlformats.org/drawingml/2006/main" xmlns:r="http://schemas.openxmlformats.org/officeDocument/2006/relationships" xmlns:p="http://schemas.openxmlformats.org/presentationml/2006/main">
  <p:tag name="ANGLE" val="2"/>
</p:tagLst>
</file>

<file path=ppt/tags/tag403.xml><?xml version="1.0" encoding="utf-8"?>
<p:tagLst xmlns:a="http://schemas.openxmlformats.org/drawingml/2006/main" xmlns:r="http://schemas.openxmlformats.org/officeDocument/2006/relationships" xmlns:p="http://schemas.openxmlformats.org/presentationml/2006/main">
  <p:tag name="ANGLE" val="1"/>
</p:tagLst>
</file>

<file path=ppt/tags/tag404.xml><?xml version="1.0" encoding="utf-8"?>
<p:tagLst xmlns:a="http://schemas.openxmlformats.org/drawingml/2006/main" xmlns:r="http://schemas.openxmlformats.org/officeDocument/2006/relationships" xmlns:p="http://schemas.openxmlformats.org/presentationml/2006/main">
  <p:tag name="ANGLE" val="1"/>
</p:tagLst>
</file>

<file path=ppt/tags/tag40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06.xml><?xml version="1.0" encoding="utf-8"?>
<p:tagLst xmlns:a="http://schemas.openxmlformats.org/drawingml/2006/main" xmlns:r="http://schemas.openxmlformats.org/officeDocument/2006/relationships" xmlns:p="http://schemas.openxmlformats.org/presentationml/2006/main">
  <p:tag name="THINKCELLSHAPEDONOTDELETE" val="tWSXEhcesW0CHoBVP.RZvLA"/>
</p:tagLst>
</file>

<file path=ppt/tags/tag407.xml><?xml version="1.0" encoding="utf-8"?>
<p:tagLst xmlns:a="http://schemas.openxmlformats.org/drawingml/2006/main" xmlns:r="http://schemas.openxmlformats.org/officeDocument/2006/relationships" xmlns:p="http://schemas.openxmlformats.org/presentationml/2006/main">
  <p:tag name="SHAPENAME" val="Title"/>
</p:tagLst>
</file>

<file path=ppt/tags/tag408.xml><?xml version="1.0" encoding="utf-8"?>
<p:tagLst xmlns:a="http://schemas.openxmlformats.org/drawingml/2006/main" xmlns:r="http://schemas.openxmlformats.org/officeDocument/2006/relationships" xmlns:p="http://schemas.openxmlformats.org/presentationml/2006/main">
  <p:tag name="SHAPENAME" val="Documenttype"/>
</p:tagLst>
</file>

<file path=ppt/tags/tag409.xml><?xml version="1.0" encoding="utf-8"?>
<p:tagLst xmlns:a="http://schemas.openxmlformats.org/drawingml/2006/main" xmlns:r="http://schemas.openxmlformats.org/officeDocument/2006/relationships" xmlns:p="http://schemas.openxmlformats.org/presentationml/2006/main">
  <p:tag name="SHAPENAME" val="Subtitle"/>
</p:tagLst>
</file>

<file path=ppt/tags/tag41.xml><?xml version="1.0" encoding="utf-8"?>
<p:tagLst xmlns:a="http://schemas.openxmlformats.org/drawingml/2006/main" xmlns:r="http://schemas.openxmlformats.org/officeDocument/2006/relationships" xmlns:p="http://schemas.openxmlformats.org/presentationml/2006/main">
  <p:tag name="SHAPENAME" val="3. Subtitle"/>
</p:tagLst>
</file>

<file path=ppt/tags/tag410.xml><?xml version="1.0" encoding="utf-8"?>
<p:tagLst xmlns:a="http://schemas.openxmlformats.org/drawingml/2006/main" xmlns:r="http://schemas.openxmlformats.org/officeDocument/2006/relationships" xmlns:p="http://schemas.openxmlformats.org/presentationml/2006/main">
  <p:tag name="SHAPENAME" val="Documenttype"/>
</p:tagLst>
</file>

<file path=ppt/tags/tag411.xml><?xml version="1.0" encoding="utf-8"?>
<p:tagLst xmlns:a="http://schemas.openxmlformats.org/drawingml/2006/main" xmlns:r="http://schemas.openxmlformats.org/officeDocument/2006/relationships" xmlns:p="http://schemas.openxmlformats.org/presentationml/2006/main">
  <p:tag name="SHAPENAME" val="Documenttype"/>
</p:tagLst>
</file>

<file path=ppt/tags/tag41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13.xml><?xml version="1.0" encoding="utf-8"?>
<p:tagLst xmlns:a="http://schemas.openxmlformats.org/drawingml/2006/main" xmlns:r="http://schemas.openxmlformats.org/officeDocument/2006/relationships" xmlns:p="http://schemas.openxmlformats.org/presentationml/2006/main">
  <p:tag name="THINKCELLSHAPEDONOTDELETE" val="t5Eq_lebdFlPrTXB9fMT4fA"/>
</p:tagLst>
</file>

<file path=ppt/tags/tag414.xml><?xml version="1.0" encoding="utf-8"?>
<p:tagLst xmlns:a="http://schemas.openxmlformats.org/drawingml/2006/main" xmlns:r="http://schemas.openxmlformats.org/officeDocument/2006/relationships" xmlns:p="http://schemas.openxmlformats.org/presentationml/2006/main">
  <p:tag name="SHAPENAME" val="3. Subtitle"/>
</p:tagLst>
</file>

<file path=ppt/tags/tag415.xml><?xml version="1.0" encoding="utf-8"?>
<p:tagLst xmlns:a="http://schemas.openxmlformats.org/drawingml/2006/main" xmlns:r="http://schemas.openxmlformats.org/officeDocument/2006/relationships" xmlns:p="http://schemas.openxmlformats.org/presentationml/2006/main">
  <p:tag name="SHAPENAME" val="2. Slide Title"/>
</p:tagLst>
</file>

<file path=ppt/tags/tag416.xml><?xml version="1.0" encoding="utf-8"?>
<p:tagLst xmlns:a="http://schemas.openxmlformats.org/drawingml/2006/main" xmlns:r="http://schemas.openxmlformats.org/officeDocument/2006/relationships" xmlns:p="http://schemas.openxmlformats.org/presentationml/2006/main">
  <p:tag name="SHAPENAME" val="Slide Number"/>
</p:tagLst>
</file>

<file path=ppt/tags/tag417.xml><?xml version="1.0" encoding="utf-8"?>
<p:tagLst xmlns:a="http://schemas.openxmlformats.org/drawingml/2006/main" xmlns:r="http://schemas.openxmlformats.org/officeDocument/2006/relationships" xmlns:p="http://schemas.openxmlformats.org/presentationml/2006/main">
  <p:tag name="SHAPENAME" val="5. Source"/>
</p:tagLst>
</file>

<file path=ppt/tags/tag418.xml><?xml version="1.0" encoding="utf-8"?>
<p:tagLst xmlns:a="http://schemas.openxmlformats.org/drawingml/2006/main" xmlns:r="http://schemas.openxmlformats.org/officeDocument/2006/relationships" xmlns:p="http://schemas.openxmlformats.org/presentationml/2006/main">
  <p:tag name="SHAPENAME" val="1. On-page tracker"/>
</p:tagLst>
</file>

<file path=ppt/tags/tag41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2.xml><?xml version="1.0" encoding="utf-8"?>
<p:tagLst xmlns:a="http://schemas.openxmlformats.org/drawingml/2006/main" xmlns:r="http://schemas.openxmlformats.org/officeDocument/2006/relationships" xmlns:p="http://schemas.openxmlformats.org/presentationml/2006/main">
  <p:tag name="SHAPENAME" val="2. Slide Title"/>
</p:tagLst>
</file>

<file path=ppt/tags/tag420.xml><?xml version="1.0" encoding="utf-8"?>
<p:tagLst xmlns:a="http://schemas.openxmlformats.org/drawingml/2006/main" xmlns:r="http://schemas.openxmlformats.org/officeDocument/2006/relationships" xmlns:p="http://schemas.openxmlformats.org/presentationml/2006/main">
  <p:tag name="THINKCELLSHAPEDONOTDELETE" val="tHW.jaZV2t50WPSHTUtWplg"/>
</p:tagLst>
</file>

<file path=ppt/tags/tag421.xml><?xml version="1.0" encoding="utf-8"?>
<p:tagLst xmlns:a="http://schemas.openxmlformats.org/drawingml/2006/main" xmlns:r="http://schemas.openxmlformats.org/officeDocument/2006/relationships" xmlns:p="http://schemas.openxmlformats.org/presentationml/2006/main">
  <p:tag name="SHAPENAME" val="Slide Number"/>
</p:tagLst>
</file>

<file path=ppt/tags/tag422.xml><?xml version="1.0" encoding="utf-8"?>
<p:tagLst xmlns:a="http://schemas.openxmlformats.org/drawingml/2006/main" xmlns:r="http://schemas.openxmlformats.org/officeDocument/2006/relationships" xmlns:p="http://schemas.openxmlformats.org/presentationml/2006/main">
  <p:tag name="SHAPENAME" val="5. Source"/>
</p:tagLst>
</file>

<file path=ppt/tags/tag423.xml><?xml version="1.0" encoding="utf-8"?>
<p:tagLst xmlns:a="http://schemas.openxmlformats.org/drawingml/2006/main" xmlns:r="http://schemas.openxmlformats.org/officeDocument/2006/relationships" xmlns:p="http://schemas.openxmlformats.org/presentationml/2006/main">
  <p:tag name="SHAPENAME" val="1. On-page tracker"/>
</p:tagLst>
</file>

<file path=ppt/tags/tag424.xml><?xml version="1.0" encoding="utf-8"?>
<p:tagLst xmlns:a="http://schemas.openxmlformats.org/drawingml/2006/main" xmlns:r="http://schemas.openxmlformats.org/officeDocument/2006/relationships" xmlns:p="http://schemas.openxmlformats.org/presentationml/2006/main">
  <p:tag name="SHAPENAME" val="2. Slide Title"/>
</p:tagLst>
</file>

<file path=ppt/tags/tag42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26.xml><?xml version="1.0" encoding="utf-8"?>
<p:tagLst xmlns:a="http://schemas.openxmlformats.org/drawingml/2006/main" xmlns:r="http://schemas.openxmlformats.org/officeDocument/2006/relationships" xmlns:p="http://schemas.openxmlformats.org/presentationml/2006/main">
  <p:tag name="THINKCELLSHAPEDONOTDELETE" val="tG7P_.gIZGQPXw.fS0dZNcA"/>
</p:tagLst>
</file>

<file path=ppt/tags/tag427.xml><?xml version="1.0" encoding="utf-8"?>
<p:tagLst xmlns:a="http://schemas.openxmlformats.org/drawingml/2006/main" xmlns:r="http://schemas.openxmlformats.org/officeDocument/2006/relationships" xmlns:p="http://schemas.openxmlformats.org/presentationml/2006/main">
  <p:tag name="SHAPENAME" val="Slide Number"/>
</p:tagLst>
</file>

<file path=ppt/tags/tag428.xml><?xml version="1.0" encoding="utf-8"?>
<p:tagLst xmlns:a="http://schemas.openxmlformats.org/drawingml/2006/main" xmlns:r="http://schemas.openxmlformats.org/officeDocument/2006/relationships" xmlns:p="http://schemas.openxmlformats.org/presentationml/2006/main">
  <p:tag name="SHAPENAME" val="5. Source"/>
</p:tagLst>
</file>

<file path=ppt/tags/tag429.xml><?xml version="1.0" encoding="utf-8"?>
<p:tagLst xmlns:a="http://schemas.openxmlformats.org/drawingml/2006/main" xmlns:r="http://schemas.openxmlformats.org/officeDocument/2006/relationships" xmlns:p="http://schemas.openxmlformats.org/presentationml/2006/main">
  <p:tag name="SHAPENAME" val="1. On-page tracker"/>
</p:tagLst>
</file>

<file path=ppt/tags/tag43.xml><?xml version="1.0" encoding="utf-8"?>
<p:tagLst xmlns:a="http://schemas.openxmlformats.org/drawingml/2006/main" xmlns:r="http://schemas.openxmlformats.org/officeDocument/2006/relationships" xmlns:p="http://schemas.openxmlformats.org/presentationml/2006/main">
  <p:tag name="SHAPENAME" val="Slide Number"/>
</p:tagLst>
</file>

<file path=ppt/tags/tag430.xml><?xml version="1.0" encoding="utf-8"?>
<p:tagLst xmlns:a="http://schemas.openxmlformats.org/drawingml/2006/main" xmlns:r="http://schemas.openxmlformats.org/officeDocument/2006/relationships" xmlns:p="http://schemas.openxmlformats.org/presentationml/2006/main">
  <p:tag name="SHAPENAME" val="2. Slide Title"/>
</p:tagLst>
</file>

<file path=ppt/tags/tag431.xml><?xml version="1.0" encoding="utf-8"?>
<p:tagLst xmlns:a="http://schemas.openxmlformats.org/drawingml/2006/main" xmlns:r="http://schemas.openxmlformats.org/officeDocument/2006/relationships" xmlns:p="http://schemas.openxmlformats.org/presentationml/2006/main">
  <p:tag name="SHAPENAME" val="Slide Number"/>
</p:tagLst>
</file>

<file path=ppt/tags/tag43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33.xml><?xml version="1.0" encoding="utf-8"?>
<p:tagLst xmlns:a="http://schemas.openxmlformats.org/drawingml/2006/main" xmlns:r="http://schemas.openxmlformats.org/officeDocument/2006/relationships" xmlns:p="http://schemas.openxmlformats.org/presentationml/2006/main">
  <p:tag name="THINKCELLSHAPEDONOTDELETE" val="tUIdiyB.KA1w5Zf6omJ8wPQ"/>
</p:tagLst>
</file>

<file path=ppt/tags/tag434.xml><?xml version="1.0" encoding="utf-8"?>
<p:tagLst xmlns:a="http://schemas.openxmlformats.org/drawingml/2006/main" xmlns:r="http://schemas.openxmlformats.org/officeDocument/2006/relationships" xmlns:p="http://schemas.openxmlformats.org/presentationml/2006/main">
  <p:tag name="SHAPENAME" val="5. Source"/>
</p:tagLst>
</file>

<file path=ppt/tags/tag435.xml><?xml version="1.0" encoding="utf-8"?>
<p:tagLst xmlns:a="http://schemas.openxmlformats.org/drawingml/2006/main" xmlns:r="http://schemas.openxmlformats.org/officeDocument/2006/relationships" xmlns:p="http://schemas.openxmlformats.org/presentationml/2006/main">
  <p:tag name="SHAPENAME" val="1. On-page tracker"/>
</p:tagLst>
</file>

<file path=ppt/tags/tag436.xml><?xml version="1.0" encoding="utf-8"?>
<p:tagLst xmlns:a="http://schemas.openxmlformats.org/drawingml/2006/main" xmlns:r="http://schemas.openxmlformats.org/officeDocument/2006/relationships" xmlns:p="http://schemas.openxmlformats.org/presentationml/2006/main">
  <p:tag name="SHAPENAME" val="2. Slide Title"/>
</p:tagLst>
</file>

<file path=ppt/tags/tag437.xml><?xml version="1.0" encoding="utf-8"?>
<p:tagLst xmlns:a="http://schemas.openxmlformats.org/drawingml/2006/main" xmlns:r="http://schemas.openxmlformats.org/officeDocument/2006/relationships" xmlns:p="http://schemas.openxmlformats.org/presentationml/2006/main">
  <p:tag name="SHAPENAME" val="Slide Number"/>
</p:tagLst>
</file>

<file path=ppt/tags/tag43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39.xml><?xml version="1.0" encoding="utf-8"?>
<p:tagLst xmlns:a="http://schemas.openxmlformats.org/drawingml/2006/main" xmlns:r="http://schemas.openxmlformats.org/officeDocument/2006/relationships" xmlns:p="http://schemas.openxmlformats.org/presentationml/2006/main">
  <p:tag name="THINKCELLSHAPEDONOTDELETE" val="tC4mPCKC9nVYO1Uqs5KvPbw"/>
</p:tagLst>
</file>

<file path=ppt/tags/tag44.xml><?xml version="1.0" encoding="utf-8"?>
<p:tagLst xmlns:a="http://schemas.openxmlformats.org/drawingml/2006/main" xmlns:r="http://schemas.openxmlformats.org/officeDocument/2006/relationships" xmlns:p="http://schemas.openxmlformats.org/presentationml/2006/main">
  <p:tag name="SHAPENAME" val="5. Source"/>
</p:tagLst>
</file>

<file path=ppt/tags/tag440.xml><?xml version="1.0" encoding="utf-8"?>
<p:tagLst xmlns:a="http://schemas.openxmlformats.org/drawingml/2006/main" xmlns:r="http://schemas.openxmlformats.org/officeDocument/2006/relationships" xmlns:p="http://schemas.openxmlformats.org/presentationml/2006/main">
  <p:tag name="SHAPENAME" val="5. Source"/>
</p:tagLst>
</file>

<file path=ppt/tags/tag441.xml><?xml version="1.0" encoding="utf-8"?>
<p:tagLst xmlns:a="http://schemas.openxmlformats.org/drawingml/2006/main" xmlns:r="http://schemas.openxmlformats.org/officeDocument/2006/relationships" xmlns:p="http://schemas.openxmlformats.org/presentationml/2006/main">
  <p:tag name="SHAPENAME" val="1. On-page tracker"/>
</p:tagLst>
</file>

<file path=ppt/tags/tag442.xml><?xml version="1.0" encoding="utf-8"?>
<p:tagLst xmlns:a="http://schemas.openxmlformats.org/drawingml/2006/main" xmlns:r="http://schemas.openxmlformats.org/officeDocument/2006/relationships" xmlns:p="http://schemas.openxmlformats.org/presentationml/2006/main">
  <p:tag name="SHAPENAME" val="2. Slide Title"/>
</p:tagLst>
</file>

<file path=ppt/tags/tag443.xml><?xml version="1.0" encoding="utf-8"?>
<p:tagLst xmlns:a="http://schemas.openxmlformats.org/drawingml/2006/main" xmlns:r="http://schemas.openxmlformats.org/officeDocument/2006/relationships" xmlns:p="http://schemas.openxmlformats.org/presentationml/2006/main">
  <p:tag name="SHAPENAME" val="3. Subtitle"/>
</p:tagLst>
</file>

<file path=ppt/tags/tag444.xml><?xml version="1.0" encoding="utf-8"?>
<p:tagLst xmlns:a="http://schemas.openxmlformats.org/drawingml/2006/main" xmlns:r="http://schemas.openxmlformats.org/officeDocument/2006/relationships" xmlns:p="http://schemas.openxmlformats.org/presentationml/2006/main">
  <p:tag name="SHAPENAME" val="Slide Number"/>
</p:tagLst>
</file>

<file path=ppt/tags/tag44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46.xml><?xml version="1.0" encoding="utf-8"?>
<p:tagLst xmlns:a="http://schemas.openxmlformats.org/drawingml/2006/main" xmlns:r="http://schemas.openxmlformats.org/officeDocument/2006/relationships" xmlns:p="http://schemas.openxmlformats.org/presentationml/2006/main">
  <p:tag name="THINKCELLSHAPEDONOTDELETE" val="tuqe3BZqfYDGOVAxJrfDmYg"/>
</p:tagLst>
</file>

<file path=ppt/tags/tag447.xml><?xml version="1.0" encoding="utf-8"?>
<p:tagLst xmlns:a="http://schemas.openxmlformats.org/drawingml/2006/main" xmlns:r="http://schemas.openxmlformats.org/officeDocument/2006/relationships" xmlns:p="http://schemas.openxmlformats.org/presentationml/2006/main">
  <p:tag name="SHAPENAME" val="RectangleLight"/>
</p:tagLst>
</file>

<file path=ppt/tags/tag448.xml><?xml version="1.0" encoding="utf-8"?>
<p:tagLst xmlns:a="http://schemas.openxmlformats.org/drawingml/2006/main" xmlns:r="http://schemas.openxmlformats.org/officeDocument/2006/relationships" xmlns:p="http://schemas.openxmlformats.org/presentationml/2006/main">
  <p:tag name="SHAPENAME" val="5. Source"/>
</p:tagLst>
</file>

<file path=ppt/tags/tag449.xml><?xml version="1.0" encoding="utf-8"?>
<p:tagLst xmlns:a="http://schemas.openxmlformats.org/drawingml/2006/main" xmlns:r="http://schemas.openxmlformats.org/officeDocument/2006/relationships" xmlns:p="http://schemas.openxmlformats.org/presentationml/2006/main">
  <p:tag name="SHAPENAME" val="1. On-page tracker"/>
</p:tagLst>
</file>

<file path=ppt/tags/tag45.xml><?xml version="1.0" encoding="utf-8"?>
<p:tagLst xmlns:a="http://schemas.openxmlformats.org/drawingml/2006/main" xmlns:r="http://schemas.openxmlformats.org/officeDocument/2006/relationships" xmlns:p="http://schemas.openxmlformats.org/presentationml/2006/main">
  <p:tag name="SHAPENAME" val="1. On-page tracker"/>
</p:tagLst>
</file>

<file path=ppt/tags/tag450.xml><?xml version="1.0" encoding="utf-8"?>
<p:tagLst xmlns:a="http://schemas.openxmlformats.org/drawingml/2006/main" xmlns:r="http://schemas.openxmlformats.org/officeDocument/2006/relationships" xmlns:p="http://schemas.openxmlformats.org/presentationml/2006/main">
  <p:tag name="SHAPENAME" val="3. Subtitle"/>
</p:tagLst>
</file>

<file path=ppt/tags/tag451.xml><?xml version="1.0" encoding="utf-8"?>
<p:tagLst xmlns:a="http://schemas.openxmlformats.org/drawingml/2006/main" xmlns:r="http://schemas.openxmlformats.org/officeDocument/2006/relationships" xmlns:p="http://schemas.openxmlformats.org/presentationml/2006/main">
  <p:tag name="SHAPENAME" val="2. Slide Title"/>
</p:tagLst>
</file>

<file path=ppt/tags/tag452.xml><?xml version="1.0" encoding="utf-8"?>
<p:tagLst xmlns:a="http://schemas.openxmlformats.org/drawingml/2006/main" xmlns:r="http://schemas.openxmlformats.org/officeDocument/2006/relationships" xmlns:p="http://schemas.openxmlformats.org/presentationml/2006/main">
  <p:tag name="SHAPENAME" val="Slide Number"/>
</p:tagLst>
</file>

<file path=ppt/tags/tag45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54.xml><?xml version="1.0" encoding="utf-8"?>
<p:tagLst xmlns:a="http://schemas.openxmlformats.org/drawingml/2006/main" xmlns:r="http://schemas.openxmlformats.org/officeDocument/2006/relationships" xmlns:p="http://schemas.openxmlformats.org/presentationml/2006/main">
  <p:tag name="THINKCELLSHAPEDONOTDELETE" val="tV5UTfoCa07OVAmOGtXHmmw"/>
</p:tagLst>
</file>

<file path=ppt/tags/tag455.xml><?xml version="1.0" encoding="utf-8"?>
<p:tagLst xmlns:a="http://schemas.openxmlformats.org/drawingml/2006/main" xmlns:r="http://schemas.openxmlformats.org/officeDocument/2006/relationships" xmlns:p="http://schemas.openxmlformats.org/presentationml/2006/main">
  <p:tag name="SHAPENAME" val="RectangleLight"/>
</p:tagLst>
</file>

<file path=ppt/tags/tag456.xml><?xml version="1.0" encoding="utf-8"?>
<p:tagLst xmlns:a="http://schemas.openxmlformats.org/drawingml/2006/main" xmlns:r="http://schemas.openxmlformats.org/officeDocument/2006/relationships" xmlns:p="http://schemas.openxmlformats.org/presentationml/2006/main">
  <p:tag name="SHAPENAME" val="5. Source"/>
</p:tagLst>
</file>

<file path=ppt/tags/tag457.xml><?xml version="1.0" encoding="utf-8"?>
<p:tagLst xmlns:a="http://schemas.openxmlformats.org/drawingml/2006/main" xmlns:r="http://schemas.openxmlformats.org/officeDocument/2006/relationships" xmlns:p="http://schemas.openxmlformats.org/presentationml/2006/main">
  <p:tag name="SHAPENAME" val="1. On-page tracker"/>
</p:tagLst>
</file>

<file path=ppt/tags/tag458.xml><?xml version="1.0" encoding="utf-8"?>
<p:tagLst xmlns:a="http://schemas.openxmlformats.org/drawingml/2006/main" xmlns:r="http://schemas.openxmlformats.org/officeDocument/2006/relationships" xmlns:p="http://schemas.openxmlformats.org/presentationml/2006/main">
  <p:tag name="SHAPENAME" val="2. Slide Title"/>
</p:tagLst>
</file>

<file path=ppt/tags/tag459.xml><?xml version="1.0" encoding="utf-8"?>
<p:tagLst xmlns:a="http://schemas.openxmlformats.org/drawingml/2006/main" xmlns:r="http://schemas.openxmlformats.org/officeDocument/2006/relationships" xmlns:p="http://schemas.openxmlformats.org/presentationml/2006/main">
  <p:tag name="SHAPENAME" val="3. Subtitle"/>
</p:tagLst>
</file>

<file path=ppt/tags/tag4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60.xml><?xml version="1.0" encoding="utf-8"?>
<p:tagLst xmlns:a="http://schemas.openxmlformats.org/drawingml/2006/main" xmlns:r="http://schemas.openxmlformats.org/officeDocument/2006/relationships" xmlns:p="http://schemas.openxmlformats.org/presentationml/2006/main">
  <p:tag name="SHAPENAME" val="Slide Number"/>
</p:tagLst>
</file>

<file path=ppt/tags/tag46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62.xml><?xml version="1.0" encoding="utf-8"?>
<p:tagLst xmlns:a="http://schemas.openxmlformats.org/drawingml/2006/main" xmlns:r="http://schemas.openxmlformats.org/officeDocument/2006/relationships" xmlns:p="http://schemas.openxmlformats.org/presentationml/2006/main">
  <p:tag name="THINKCELLSHAPEDONOTDELETE" val="tBvHuO0.8Pky3Fso9DP9x8A"/>
</p:tagLst>
</file>

<file path=ppt/tags/tag463.xml><?xml version="1.0" encoding="utf-8"?>
<p:tagLst xmlns:a="http://schemas.openxmlformats.org/drawingml/2006/main" xmlns:r="http://schemas.openxmlformats.org/officeDocument/2006/relationships" xmlns:p="http://schemas.openxmlformats.org/presentationml/2006/main">
  <p:tag name="SHAPENAME" val="RectangleLight"/>
</p:tagLst>
</file>

<file path=ppt/tags/tag464.xml><?xml version="1.0" encoding="utf-8"?>
<p:tagLst xmlns:a="http://schemas.openxmlformats.org/drawingml/2006/main" xmlns:r="http://schemas.openxmlformats.org/officeDocument/2006/relationships" xmlns:p="http://schemas.openxmlformats.org/presentationml/2006/main">
  <p:tag name="SHAPENAME" val="5. Source"/>
</p:tagLst>
</file>

<file path=ppt/tags/tag465.xml><?xml version="1.0" encoding="utf-8"?>
<p:tagLst xmlns:a="http://schemas.openxmlformats.org/drawingml/2006/main" xmlns:r="http://schemas.openxmlformats.org/officeDocument/2006/relationships" xmlns:p="http://schemas.openxmlformats.org/presentationml/2006/main">
  <p:tag name="SHAPENAME" val="1. On-page tracker"/>
</p:tagLst>
</file>

<file path=ppt/tags/tag466.xml><?xml version="1.0" encoding="utf-8"?>
<p:tagLst xmlns:a="http://schemas.openxmlformats.org/drawingml/2006/main" xmlns:r="http://schemas.openxmlformats.org/officeDocument/2006/relationships" xmlns:p="http://schemas.openxmlformats.org/presentationml/2006/main">
  <p:tag name="SHAPENAME" val="2. Slide Title"/>
</p:tagLst>
</file>

<file path=ppt/tags/tag467.xml><?xml version="1.0" encoding="utf-8"?>
<p:tagLst xmlns:a="http://schemas.openxmlformats.org/drawingml/2006/main" xmlns:r="http://schemas.openxmlformats.org/officeDocument/2006/relationships" xmlns:p="http://schemas.openxmlformats.org/presentationml/2006/main">
  <p:tag name="SHAPENAME" val="3. Subtitle"/>
</p:tagLst>
</file>

<file path=ppt/tags/tag468.xml><?xml version="1.0" encoding="utf-8"?>
<p:tagLst xmlns:a="http://schemas.openxmlformats.org/drawingml/2006/main" xmlns:r="http://schemas.openxmlformats.org/officeDocument/2006/relationships" xmlns:p="http://schemas.openxmlformats.org/presentationml/2006/main">
  <p:tag name="SHAPENAME" val="Slide Number"/>
</p:tagLst>
</file>

<file path=ppt/tags/tag46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7.xml><?xml version="1.0" encoding="utf-8"?>
<p:tagLst xmlns:a="http://schemas.openxmlformats.org/drawingml/2006/main" xmlns:r="http://schemas.openxmlformats.org/officeDocument/2006/relationships" xmlns:p="http://schemas.openxmlformats.org/presentationml/2006/main">
  <p:tag name="THINKCELLSHAPEDONOTDELETE" val="tHW.jaZV2t50WPSHTUtWplg"/>
</p:tagLst>
</file>

<file path=ppt/tags/tag470.xml><?xml version="1.0" encoding="utf-8"?>
<p:tagLst xmlns:a="http://schemas.openxmlformats.org/drawingml/2006/main" xmlns:r="http://schemas.openxmlformats.org/officeDocument/2006/relationships" xmlns:p="http://schemas.openxmlformats.org/presentationml/2006/main">
  <p:tag name="THINKCELLSHAPEDONOTDELETE" val="tsNW.o98SoiFy91A3BEm45w"/>
</p:tagLst>
</file>

<file path=ppt/tags/tag471.xml><?xml version="1.0" encoding="utf-8"?>
<p:tagLst xmlns:a="http://schemas.openxmlformats.org/drawingml/2006/main" xmlns:r="http://schemas.openxmlformats.org/officeDocument/2006/relationships" xmlns:p="http://schemas.openxmlformats.org/presentationml/2006/main">
  <p:tag name="SHAPENAME" val="RectangleLight"/>
</p:tagLst>
</file>

<file path=ppt/tags/tag472.xml><?xml version="1.0" encoding="utf-8"?>
<p:tagLst xmlns:a="http://schemas.openxmlformats.org/drawingml/2006/main" xmlns:r="http://schemas.openxmlformats.org/officeDocument/2006/relationships" xmlns:p="http://schemas.openxmlformats.org/presentationml/2006/main">
  <p:tag name="SHAPENAME" val="5. Source"/>
</p:tagLst>
</file>

<file path=ppt/tags/tag473.xml><?xml version="1.0" encoding="utf-8"?>
<p:tagLst xmlns:a="http://schemas.openxmlformats.org/drawingml/2006/main" xmlns:r="http://schemas.openxmlformats.org/officeDocument/2006/relationships" xmlns:p="http://schemas.openxmlformats.org/presentationml/2006/main">
  <p:tag name="SHAPENAME" val="1. On-page tracker"/>
</p:tagLst>
</file>

<file path=ppt/tags/tag474.xml><?xml version="1.0" encoding="utf-8"?>
<p:tagLst xmlns:a="http://schemas.openxmlformats.org/drawingml/2006/main" xmlns:r="http://schemas.openxmlformats.org/officeDocument/2006/relationships" xmlns:p="http://schemas.openxmlformats.org/presentationml/2006/main">
  <p:tag name="SHAPENAME" val="2. Slide Title"/>
</p:tagLst>
</file>

<file path=ppt/tags/tag475.xml><?xml version="1.0" encoding="utf-8"?>
<p:tagLst xmlns:a="http://schemas.openxmlformats.org/drawingml/2006/main" xmlns:r="http://schemas.openxmlformats.org/officeDocument/2006/relationships" xmlns:p="http://schemas.openxmlformats.org/presentationml/2006/main">
  <p:tag name="SHAPENAME" val="3. Subtitle"/>
</p:tagLst>
</file>

<file path=ppt/tags/tag476.xml><?xml version="1.0" encoding="utf-8"?>
<p:tagLst xmlns:a="http://schemas.openxmlformats.org/drawingml/2006/main" xmlns:r="http://schemas.openxmlformats.org/officeDocument/2006/relationships" xmlns:p="http://schemas.openxmlformats.org/presentationml/2006/main">
  <p:tag name="SHAPENAME" val="Slide Number"/>
</p:tagLst>
</file>

<file path=ppt/tags/tag47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78.xml><?xml version="1.0" encoding="utf-8"?>
<p:tagLst xmlns:a="http://schemas.openxmlformats.org/drawingml/2006/main" xmlns:r="http://schemas.openxmlformats.org/officeDocument/2006/relationships" xmlns:p="http://schemas.openxmlformats.org/presentationml/2006/main">
  <p:tag name="THINKCELLSHAPEDONOTDELETE" val="tbyb7IqASrXgBhCh1Cqos3Q"/>
</p:tagLst>
</file>

<file path=ppt/tags/tag479.xml><?xml version="1.0" encoding="utf-8"?>
<p:tagLst xmlns:a="http://schemas.openxmlformats.org/drawingml/2006/main" xmlns:r="http://schemas.openxmlformats.org/officeDocument/2006/relationships" xmlns:p="http://schemas.openxmlformats.org/presentationml/2006/main">
  <p:tag name="SHAPENAME" val="RectangleLight"/>
</p:tagLst>
</file>

<file path=ppt/tags/tag48.xml><?xml version="1.0" encoding="utf-8"?>
<p:tagLst xmlns:a="http://schemas.openxmlformats.org/drawingml/2006/main" xmlns:r="http://schemas.openxmlformats.org/officeDocument/2006/relationships" xmlns:p="http://schemas.openxmlformats.org/presentationml/2006/main">
  <p:tag name="SHAPENAME" val="Slide Number"/>
</p:tagLst>
</file>

<file path=ppt/tags/tag480.xml><?xml version="1.0" encoding="utf-8"?>
<p:tagLst xmlns:a="http://schemas.openxmlformats.org/drawingml/2006/main" xmlns:r="http://schemas.openxmlformats.org/officeDocument/2006/relationships" xmlns:p="http://schemas.openxmlformats.org/presentationml/2006/main">
  <p:tag name="SHAPENAME" val="5. Source"/>
</p:tagLst>
</file>

<file path=ppt/tags/tag481.xml><?xml version="1.0" encoding="utf-8"?>
<p:tagLst xmlns:a="http://schemas.openxmlformats.org/drawingml/2006/main" xmlns:r="http://schemas.openxmlformats.org/officeDocument/2006/relationships" xmlns:p="http://schemas.openxmlformats.org/presentationml/2006/main">
  <p:tag name="SHAPENAME" val="1. On-page tracker"/>
</p:tagLst>
</file>

<file path=ppt/tags/tag482.xml><?xml version="1.0" encoding="utf-8"?>
<p:tagLst xmlns:a="http://schemas.openxmlformats.org/drawingml/2006/main" xmlns:r="http://schemas.openxmlformats.org/officeDocument/2006/relationships" xmlns:p="http://schemas.openxmlformats.org/presentationml/2006/main">
  <p:tag name="SHAPENAME" val="2. Slide Title"/>
</p:tagLst>
</file>

<file path=ppt/tags/tag483.xml><?xml version="1.0" encoding="utf-8"?>
<p:tagLst xmlns:a="http://schemas.openxmlformats.org/drawingml/2006/main" xmlns:r="http://schemas.openxmlformats.org/officeDocument/2006/relationships" xmlns:p="http://schemas.openxmlformats.org/presentationml/2006/main">
  <p:tag name="SHAPENAME" val="3. Subtitle"/>
</p:tagLst>
</file>

<file path=ppt/tags/tag484.xml><?xml version="1.0" encoding="utf-8"?>
<p:tagLst xmlns:a="http://schemas.openxmlformats.org/drawingml/2006/main" xmlns:r="http://schemas.openxmlformats.org/officeDocument/2006/relationships" xmlns:p="http://schemas.openxmlformats.org/presentationml/2006/main">
  <p:tag name="SHAPENAME" val="Slide Number"/>
</p:tagLst>
</file>

<file path=ppt/tags/tag48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86.xml><?xml version="1.0" encoding="utf-8"?>
<p:tagLst xmlns:a="http://schemas.openxmlformats.org/drawingml/2006/main" xmlns:r="http://schemas.openxmlformats.org/officeDocument/2006/relationships" xmlns:p="http://schemas.openxmlformats.org/presentationml/2006/main">
  <p:tag name="THINKCELLSHAPEDONOTDELETE" val="ttwvOXtdSuox6Lt0s4FLA0w"/>
</p:tagLst>
</file>

<file path=ppt/tags/tag487.xml><?xml version="1.0" encoding="utf-8"?>
<p:tagLst xmlns:a="http://schemas.openxmlformats.org/drawingml/2006/main" xmlns:r="http://schemas.openxmlformats.org/officeDocument/2006/relationships" xmlns:p="http://schemas.openxmlformats.org/presentationml/2006/main">
  <p:tag name="SHAPENAME" val="2. Slide Title"/>
</p:tagLst>
</file>

<file path=ppt/tags/tag488.xml><?xml version="1.0" encoding="utf-8"?>
<p:tagLst xmlns:a="http://schemas.openxmlformats.org/drawingml/2006/main" xmlns:r="http://schemas.openxmlformats.org/officeDocument/2006/relationships" xmlns:p="http://schemas.openxmlformats.org/presentationml/2006/main">
  <p:tag name="SHAPENAME" val="5. Source"/>
</p:tagLst>
</file>

<file path=ppt/tags/tag489.xml><?xml version="1.0" encoding="utf-8"?>
<p:tagLst xmlns:a="http://schemas.openxmlformats.org/drawingml/2006/main" xmlns:r="http://schemas.openxmlformats.org/officeDocument/2006/relationships" xmlns:p="http://schemas.openxmlformats.org/presentationml/2006/main">
  <p:tag name="SHAPENAME" val="1. On-page tracker"/>
</p:tagLst>
</file>

<file path=ppt/tags/tag49.xml><?xml version="1.0" encoding="utf-8"?>
<p:tagLst xmlns:a="http://schemas.openxmlformats.org/drawingml/2006/main" xmlns:r="http://schemas.openxmlformats.org/officeDocument/2006/relationships" xmlns:p="http://schemas.openxmlformats.org/presentationml/2006/main">
  <p:tag name="SHAPENAME" val="5. Source"/>
</p:tagLst>
</file>

<file path=ppt/tags/tag490.xml><?xml version="1.0" encoding="utf-8"?>
<p:tagLst xmlns:a="http://schemas.openxmlformats.org/drawingml/2006/main" xmlns:r="http://schemas.openxmlformats.org/officeDocument/2006/relationships" xmlns:p="http://schemas.openxmlformats.org/presentationml/2006/main">
  <p:tag name="SHAPENAME" val="Slide Number"/>
</p:tagLst>
</file>

<file path=ppt/tags/tag49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92.xml><?xml version="1.0" encoding="utf-8"?>
<p:tagLst xmlns:a="http://schemas.openxmlformats.org/drawingml/2006/main" xmlns:r="http://schemas.openxmlformats.org/officeDocument/2006/relationships" xmlns:p="http://schemas.openxmlformats.org/presentationml/2006/main">
  <p:tag name="SHAPENAME" val="5. Source"/>
</p:tagLst>
</file>

<file path=ppt/tags/tag493.xml><?xml version="1.0" encoding="utf-8"?>
<p:tagLst xmlns:a="http://schemas.openxmlformats.org/drawingml/2006/main" xmlns:r="http://schemas.openxmlformats.org/officeDocument/2006/relationships" xmlns:p="http://schemas.openxmlformats.org/presentationml/2006/main">
  <p:tag name="SHAPENAME" val="1. On-page tracker"/>
</p:tagLst>
</file>

<file path=ppt/tags/tag494.xml><?xml version="1.0" encoding="utf-8"?>
<p:tagLst xmlns:a="http://schemas.openxmlformats.org/drawingml/2006/main" xmlns:r="http://schemas.openxmlformats.org/officeDocument/2006/relationships" xmlns:p="http://schemas.openxmlformats.org/presentationml/2006/main">
  <p:tag name="SHAPENAME" val="Slide Number"/>
</p:tagLst>
</file>

<file path=ppt/tags/tag49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96.xml><?xml version="1.0" encoding="utf-8"?>
<p:tagLst xmlns:a="http://schemas.openxmlformats.org/drawingml/2006/main" xmlns:r="http://schemas.openxmlformats.org/officeDocument/2006/relationships" xmlns:p="http://schemas.openxmlformats.org/presentationml/2006/main">
  <p:tag name="SHAPENAME" val="5. Source"/>
</p:tagLst>
</file>

<file path=ppt/tags/tag497.xml><?xml version="1.0" encoding="utf-8"?>
<p:tagLst xmlns:a="http://schemas.openxmlformats.org/drawingml/2006/main" xmlns:r="http://schemas.openxmlformats.org/officeDocument/2006/relationships" xmlns:p="http://schemas.openxmlformats.org/presentationml/2006/main">
  <p:tag name="SHAPENAME" val="Slide Number"/>
</p:tagLst>
</file>

<file path=ppt/tags/tag49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99.xml><?xml version="1.0" encoding="utf-8"?>
<p:tagLst xmlns:a="http://schemas.openxmlformats.org/drawingml/2006/main" xmlns:r="http://schemas.openxmlformats.org/officeDocument/2006/relationships" xmlns:p="http://schemas.openxmlformats.org/presentationml/2006/main">
  <p:tag name="THINKCELLSHAPEDONOTDELETE" val="tjRyNLusCFOya.iVh4ubixQ"/>
</p:tagLst>
</file>

<file path=ppt/tags/tag5.xml><?xml version="1.0" encoding="utf-8"?>
<p:tagLst xmlns:a="http://schemas.openxmlformats.org/drawingml/2006/main" xmlns:r="http://schemas.openxmlformats.org/officeDocument/2006/relationships" xmlns:p="http://schemas.openxmlformats.org/presentationml/2006/main">
  <p:tag name="SHAPENAME" val="2. Slide Title"/>
</p:tagLst>
</file>

<file path=ppt/tags/tag50.xml><?xml version="1.0" encoding="utf-8"?>
<p:tagLst xmlns:a="http://schemas.openxmlformats.org/drawingml/2006/main" xmlns:r="http://schemas.openxmlformats.org/officeDocument/2006/relationships" xmlns:p="http://schemas.openxmlformats.org/presentationml/2006/main">
  <p:tag name="SHAPENAME" val="1. On-page tracker"/>
</p:tagLst>
</file>

<file path=ppt/tags/tag500.xml><?xml version="1.0" encoding="utf-8"?>
<p:tagLst xmlns:a="http://schemas.openxmlformats.org/drawingml/2006/main" xmlns:r="http://schemas.openxmlformats.org/officeDocument/2006/relationships" xmlns:p="http://schemas.openxmlformats.org/presentationml/2006/main">
  <p:tag name="SHAPENAME" val="4. Footnote"/>
</p:tagLst>
</file>

<file path=ppt/tags/tag501.xml><?xml version="1.0" encoding="utf-8"?>
<p:tagLst xmlns:a="http://schemas.openxmlformats.org/drawingml/2006/main" xmlns:r="http://schemas.openxmlformats.org/officeDocument/2006/relationships" xmlns:p="http://schemas.openxmlformats.org/presentationml/2006/main">
  <p:tag name="SHAPENAME" val="2. Slide Title"/>
</p:tagLst>
</file>

<file path=ppt/tags/tag502.xml><?xml version="1.0" encoding="utf-8"?>
<p:tagLst xmlns:a="http://schemas.openxmlformats.org/drawingml/2006/main" xmlns:r="http://schemas.openxmlformats.org/officeDocument/2006/relationships" xmlns:p="http://schemas.openxmlformats.org/presentationml/2006/main">
  <p:tag name="SHAPENAME" val="Grid"/>
</p:tagLst>
</file>

<file path=ppt/tags/tag503.xml><?xml version="1.0" encoding="utf-8"?>
<p:tagLst xmlns:a="http://schemas.openxmlformats.org/drawingml/2006/main" xmlns:r="http://schemas.openxmlformats.org/officeDocument/2006/relationships" xmlns:p="http://schemas.openxmlformats.org/presentationml/2006/main">
  <p:tag name="NAME" val="ACET"/>
</p:tagLst>
</file>

<file path=ppt/tags/tag504.xml><?xml version="1.0" encoding="utf-8"?>
<p:tagLst xmlns:a="http://schemas.openxmlformats.org/drawingml/2006/main" xmlns:r="http://schemas.openxmlformats.org/officeDocument/2006/relationships" xmlns:p="http://schemas.openxmlformats.org/presentationml/2006/main">
  <p:tag name="SHAPENAME" val="Documenttype"/>
</p:tagLst>
</file>

<file path=ppt/tags/tag505.xml><?xml version="1.0" encoding="utf-8"?>
<p:tagLst xmlns:a="http://schemas.openxmlformats.org/drawingml/2006/main" xmlns:r="http://schemas.openxmlformats.org/officeDocument/2006/relationships" xmlns:p="http://schemas.openxmlformats.org/presentationml/2006/main">
  <p:tag name="NAME" val="Moon"/>
</p:tagLst>
</file>

<file path=ppt/tags/tag506.xml><?xml version="1.0" encoding="utf-8"?>
<p:tagLst xmlns:a="http://schemas.openxmlformats.org/drawingml/2006/main" xmlns:r="http://schemas.openxmlformats.org/officeDocument/2006/relationships" xmlns:p="http://schemas.openxmlformats.org/presentationml/2006/main">
  <p:tag name="NAME" val="Moon"/>
</p:tagLst>
</file>

<file path=ppt/tags/tag507.xml><?xml version="1.0" encoding="utf-8"?>
<p:tagLst xmlns:a="http://schemas.openxmlformats.org/drawingml/2006/main" xmlns:r="http://schemas.openxmlformats.org/officeDocument/2006/relationships" xmlns:p="http://schemas.openxmlformats.org/presentationml/2006/main">
  <p:tag name="NAME" val="Moon"/>
</p:tagLst>
</file>

<file path=ppt/tags/tag508.xml><?xml version="1.0" encoding="utf-8"?>
<p:tagLst xmlns:a="http://schemas.openxmlformats.org/drawingml/2006/main" xmlns:r="http://schemas.openxmlformats.org/officeDocument/2006/relationships" xmlns:p="http://schemas.openxmlformats.org/presentationml/2006/main">
  <p:tag name="NAME" val="Moon"/>
</p:tagLst>
</file>

<file path=ppt/tags/tag509.xml><?xml version="1.0" encoding="utf-8"?>
<p:tagLst xmlns:a="http://schemas.openxmlformats.org/drawingml/2006/main" xmlns:r="http://schemas.openxmlformats.org/officeDocument/2006/relationships" xmlns:p="http://schemas.openxmlformats.org/presentationml/2006/main">
  <p:tag name="NAME" val="Moon"/>
</p:tagLst>
</file>

<file path=ppt/tags/tag51.xml><?xml version="1.0" encoding="utf-8"?>
<p:tagLst xmlns:a="http://schemas.openxmlformats.org/drawingml/2006/main" xmlns:r="http://schemas.openxmlformats.org/officeDocument/2006/relationships" xmlns:p="http://schemas.openxmlformats.org/presentationml/2006/main">
  <p:tag name="SHAPENAME" val="2. Slide Title"/>
</p:tagLst>
</file>

<file path=ppt/tags/tag510.xml><?xml version="1.0" encoding="utf-8"?>
<p:tagLst xmlns:a="http://schemas.openxmlformats.org/drawingml/2006/main" xmlns:r="http://schemas.openxmlformats.org/officeDocument/2006/relationships" xmlns:p="http://schemas.openxmlformats.org/presentationml/2006/main">
  <p:tag name="ANGLE" val="5"/>
</p:tagLst>
</file>

<file path=ppt/tags/tag511.xml><?xml version="1.0" encoding="utf-8"?>
<p:tagLst xmlns:a="http://schemas.openxmlformats.org/drawingml/2006/main" xmlns:r="http://schemas.openxmlformats.org/officeDocument/2006/relationships" xmlns:p="http://schemas.openxmlformats.org/presentationml/2006/main">
  <p:tag name="ANGLE" val="5"/>
</p:tagLst>
</file>

<file path=ppt/tags/tag512.xml><?xml version="1.0" encoding="utf-8"?>
<p:tagLst xmlns:a="http://schemas.openxmlformats.org/drawingml/2006/main" xmlns:r="http://schemas.openxmlformats.org/officeDocument/2006/relationships" xmlns:p="http://schemas.openxmlformats.org/presentationml/2006/main">
  <p:tag name="ANGLE" val="4"/>
</p:tagLst>
</file>

<file path=ppt/tags/tag513.xml><?xml version="1.0" encoding="utf-8"?>
<p:tagLst xmlns:a="http://schemas.openxmlformats.org/drawingml/2006/main" xmlns:r="http://schemas.openxmlformats.org/officeDocument/2006/relationships" xmlns:p="http://schemas.openxmlformats.org/presentationml/2006/main">
  <p:tag name="ANGLE" val="4"/>
</p:tagLst>
</file>

<file path=ppt/tags/tag514.xml><?xml version="1.0" encoding="utf-8"?>
<p:tagLst xmlns:a="http://schemas.openxmlformats.org/drawingml/2006/main" xmlns:r="http://schemas.openxmlformats.org/officeDocument/2006/relationships" xmlns:p="http://schemas.openxmlformats.org/presentationml/2006/main">
  <p:tag name="ANGLE" val="3"/>
</p:tagLst>
</file>

<file path=ppt/tags/tag515.xml><?xml version="1.0" encoding="utf-8"?>
<p:tagLst xmlns:a="http://schemas.openxmlformats.org/drawingml/2006/main" xmlns:r="http://schemas.openxmlformats.org/officeDocument/2006/relationships" xmlns:p="http://schemas.openxmlformats.org/presentationml/2006/main">
  <p:tag name="ANGLE" val="3"/>
</p:tagLst>
</file>

<file path=ppt/tags/tag516.xml><?xml version="1.0" encoding="utf-8"?>
<p:tagLst xmlns:a="http://schemas.openxmlformats.org/drawingml/2006/main" xmlns:r="http://schemas.openxmlformats.org/officeDocument/2006/relationships" xmlns:p="http://schemas.openxmlformats.org/presentationml/2006/main">
  <p:tag name="ANGLE" val="2"/>
</p:tagLst>
</file>

<file path=ppt/tags/tag517.xml><?xml version="1.0" encoding="utf-8"?>
<p:tagLst xmlns:a="http://schemas.openxmlformats.org/drawingml/2006/main" xmlns:r="http://schemas.openxmlformats.org/officeDocument/2006/relationships" xmlns:p="http://schemas.openxmlformats.org/presentationml/2006/main">
  <p:tag name="ANGLE" val="2"/>
</p:tagLst>
</file>

<file path=ppt/tags/tag518.xml><?xml version="1.0" encoding="utf-8"?>
<p:tagLst xmlns:a="http://schemas.openxmlformats.org/drawingml/2006/main" xmlns:r="http://schemas.openxmlformats.org/officeDocument/2006/relationships" xmlns:p="http://schemas.openxmlformats.org/presentationml/2006/main">
  <p:tag name="ANGLE" val="1"/>
</p:tagLst>
</file>

<file path=ppt/tags/tag519.xml><?xml version="1.0" encoding="utf-8"?>
<p:tagLst xmlns:a="http://schemas.openxmlformats.org/drawingml/2006/main" xmlns:r="http://schemas.openxmlformats.org/officeDocument/2006/relationships" xmlns:p="http://schemas.openxmlformats.org/presentationml/2006/main">
  <p:tag name="ANGLE" val="1"/>
</p:tagLst>
</file>

<file path=ppt/tags/tag52.xml><?xml version="1.0" encoding="utf-8"?>
<p:tagLst xmlns:a="http://schemas.openxmlformats.org/drawingml/2006/main" xmlns:r="http://schemas.openxmlformats.org/officeDocument/2006/relationships" xmlns:p="http://schemas.openxmlformats.org/presentationml/2006/main">
  <p:tag name="SHAPENAME" val="Documenttype"/>
</p:tagLst>
</file>

<file path=ppt/tags/tag52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21.xml><?xml version="1.0" encoding="utf-8"?>
<p:tagLst xmlns:a="http://schemas.openxmlformats.org/drawingml/2006/main" xmlns:r="http://schemas.openxmlformats.org/officeDocument/2006/relationships" xmlns:p="http://schemas.openxmlformats.org/presentationml/2006/main">
  <p:tag name="THINKCELLSHAPEDONOTDELETE" val="tWSXEhcesW0CHoBVP.RZvLA"/>
</p:tagLst>
</file>

<file path=ppt/tags/tag522.xml><?xml version="1.0" encoding="utf-8"?>
<p:tagLst xmlns:a="http://schemas.openxmlformats.org/drawingml/2006/main" xmlns:r="http://schemas.openxmlformats.org/officeDocument/2006/relationships" xmlns:p="http://schemas.openxmlformats.org/presentationml/2006/main">
  <p:tag name="SHAPENAME" val="Title"/>
</p:tagLst>
</file>

<file path=ppt/tags/tag523.xml><?xml version="1.0" encoding="utf-8"?>
<p:tagLst xmlns:a="http://schemas.openxmlformats.org/drawingml/2006/main" xmlns:r="http://schemas.openxmlformats.org/officeDocument/2006/relationships" xmlns:p="http://schemas.openxmlformats.org/presentationml/2006/main">
  <p:tag name="SHAPENAME" val="Documenttype"/>
</p:tagLst>
</file>

<file path=ppt/tags/tag524.xml><?xml version="1.0" encoding="utf-8"?>
<p:tagLst xmlns:a="http://schemas.openxmlformats.org/drawingml/2006/main" xmlns:r="http://schemas.openxmlformats.org/officeDocument/2006/relationships" xmlns:p="http://schemas.openxmlformats.org/presentationml/2006/main">
  <p:tag name="SHAPENAME" val="Subtitle"/>
</p:tagLst>
</file>

<file path=ppt/tags/tag525.xml><?xml version="1.0" encoding="utf-8"?>
<p:tagLst xmlns:a="http://schemas.openxmlformats.org/drawingml/2006/main" xmlns:r="http://schemas.openxmlformats.org/officeDocument/2006/relationships" xmlns:p="http://schemas.openxmlformats.org/presentationml/2006/main">
  <p:tag name="SHAPENAME" val="Documenttype"/>
</p:tagLst>
</file>

<file path=ppt/tags/tag526.xml><?xml version="1.0" encoding="utf-8"?>
<p:tagLst xmlns:a="http://schemas.openxmlformats.org/drawingml/2006/main" xmlns:r="http://schemas.openxmlformats.org/officeDocument/2006/relationships" xmlns:p="http://schemas.openxmlformats.org/presentationml/2006/main">
  <p:tag name="SHAPENAME" val="Documenttype"/>
</p:tagLst>
</file>

<file path=ppt/tags/tag52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28.xml><?xml version="1.0" encoding="utf-8"?>
<p:tagLst xmlns:a="http://schemas.openxmlformats.org/drawingml/2006/main" xmlns:r="http://schemas.openxmlformats.org/officeDocument/2006/relationships" xmlns:p="http://schemas.openxmlformats.org/presentationml/2006/main">
  <p:tag name="THINKCELLSHAPEDONOTDELETE" val="tWSXEhcesW0CHoBVP.RZvLA"/>
</p:tagLst>
</file>

<file path=ppt/tags/tag529.xml><?xml version="1.0" encoding="utf-8"?>
<p:tagLst xmlns:a="http://schemas.openxmlformats.org/drawingml/2006/main" xmlns:r="http://schemas.openxmlformats.org/officeDocument/2006/relationships" xmlns:p="http://schemas.openxmlformats.org/presentationml/2006/main">
  <p:tag name="SHAPENAME" val="Title"/>
</p:tagLst>
</file>

<file path=ppt/tags/tag5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30.xml><?xml version="1.0" encoding="utf-8"?>
<p:tagLst xmlns:a="http://schemas.openxmlformats.org/drawingml/2006/main" xmlns:r="http://schemas.openxmlformats.org/officeDocument/2006/relationships" xmlns:p="http://schemas.openxmlformats.org/presentationml/2006/main">
  <p:tag name="SHAPENAME" val="Documenttype"/>
</p:tagLst>
</file>

<file path=ppt/tags/tag531.xml><?xml version="1.0" encoding="utf-8"?>
<p:tagLst xmlns:a="http://schemas.openxmlformats.org/drawingml/2006/main" xmlns:r="http://schemas.openxmlformats.org/officeDocument/2006/relationships" xmlns:p="http://schemas.openxmlformats.org/presentationml/2006/main">
  <p:tag name="SHAPENAME" val="Subtitle"/>
</p:tagLst>
</file>

<file path=ppt/tags/tag532.xml><?xml version="1.0" encoding="utf-8"?>
<p:tagLst xmlns:a="http://schemas.openxmlformats.org/drawingml/2006/main" xmlns:r="http://schemas.openxmlformats.org/officeDocument/2006/relationships" xmlns:p="http://schemas.openxmlformats.org/presentationml/2006/main">
  <p:tag name="SHAPENAME" val="Documenttype"/>
</p:tagLst>
</file>

<file path=ppt/tags/tag533.xml><?xml version="1.0" encoding="utf-8"?>
<p:tagLst xmlns:a="http://schemas.openxmlformats.org/drawingml/2006/main" xmlns:r="http://schemas.openxmlformats.org/officeDocument/2006/relationships" xmlns:p="http://schemas.openxmlformats.org/presentationml/2006/main">
  <p:tag name="SHAPENAME" val="Documenttype"/>
</p:tagLst>
</file>

<file path=ppt/tags/tag534.xml><?xml version="1.0" encoding="utf-8"?>
<p:tagLst xmlns:a="http://schemas.openxmlformats.org/drawingml/2006/main" xmlns:r="http://schemas.openxmlformats.org/officeDocument/2006/relationships" xmlns:p="http://schemas.openxmlformats.org/presentationml/2006/main">
  <p:tag name="MM_SLIDE_TYPE" val="6"/>
</p:tagLst>
</file>

<file path=ppt/tags/tag53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36.xml><?xml version="1.0" encoding="utf-8"?>
<p:tagLst xmlns:a="http://schemas.openxmlformats.org/drawingml/2006/main" xmlns:r="http://schemas.openxmlformats.org/officeDocument/2006/relationships" xmlns:p="http://schemas.openxmlformats.org/presentationml/2006/main">
  <p:tag name="THINKCELLSHAPEDONOTDELETE" val="t5Eq_lebdFlPrTXB9fMT4fA"/>
</p:tagLst>
</file>

<file path=ppt/tags/tag537.xml><?xml version="1.0" encoding="utf-8"?>
<p:tagLst xmlns:a="http://schemas.openxmlformats.org/drawingml/2006/main" xmlns:r="http://schemas.openxmlformats.org/officeDocument/2006/relationships" xmlns:p="http://schemas.openxmlformats.org/presentationml/2006/main">
  <p:tag name="SHAPENAME" val="3. Subtitle"/>
</p:tagLst>
</file>

<file path=ppt/tags/tag538.xml><?xml version="1.0" encoding="utf-8"?>
<p:tagLst xmlns:a="http://schemas.openxmlformats.org/drawingml/2006/main" xmlns:r="http://schemas.openxmlformats.org/officeDocument/2006/relationships" xmlns:p="http://schemas.openxmlformats.org/presentationml/2006/main">
  <p:tag name="SHAPENAME" val="2. Slide Title"/>
</p:tagLst>
</file>

<file path=ppt/tags/tag539.xml><?xml version="1.0" encoding="utf-8"?>
<p:tagLst xmlns:a="http://schemas.openxmlformats.org/drawingml/2006/main" xmlns:r="http://schemas.openxmlformats.org/officeDocument/2006/relationships" xmlns:p="http://schemas.openxmlformats.org/presentationml/2006/main">
  <p:tag name="SHAPENAME" val="Slide Number"/>
</p:tagLst>
</file>

<file path=ppt/tags/tag54.xml><?xml version="1.0" encoding="utf-8"?>
<p:tagLst xmlns:a="http://schemas.openxmlformats.org/drawingml/2006/main" xmlns:r="http://schemas.openxmlformats.org/officeDocument/2006/relationships" xmlns:p="http://schemas.openxmlformats.org/presentationml/2006/main">
  <p:tag name="THINKCELLSHAPEDONOTDELETE" val="tG7P_.gIZGQPXw.fS0dZNcA"/>
</p:tagLst>
</file>

<file path=ppt/tags/tag540.xml><?xml version="1.0" encoding="utf-8"?>
<p:tagLst xmlns:a="http://schemas.openxmlformats.org/drawingml/2006/main" xmlns:r="http://schemas.openxmlformats.org/officeDocument/2006/relationships" xmlns:p="http://schemas.openxmlformats.org/presentationml/2006/main">
  <p:tag name="SHAPENAME" val="5. Source"/>
</p:tagLst>
</file>

<file path=ppt/tags/tag541.xml><?xml version="1.0" encoding="utf-8"?>
<p:tagLst xmlns:a="http://schemas.openxmlformats.org/drawingml/2006/main" xmlns:r="http://schemas.openxmlformats.org/officeDocument/2006/relationships" xmlns:p="http://schemas.openxmlformats.org/presentationml/2006/main">
  <p:tag name="SHAPENAME" val="1. On-page tracker"/>
</p:tagLst>
</file>

<file path=ppt/tags/tag54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43.xml><?xml version="1.0" encoding="utf-8"?>
<p:tagLst xmlns:a="http://schemas.openxmlformats.org/drawingml/2006/main" xmlns:r="http://schemas.openxmlformats.org/officeDocument/2006/relationships" xmlns:p="http://schemas.openxmlformats.org/presentationml/2006/main">
  <p:tag name="THINKCELLSHAPEDONOTDELETE" val="tHW.jaZV2t50WPSHTUtWplg"/>
</p:tagLst>
</file>

<file path=ppt/tags/tag544.xml><?xml version="1.0" encoding="utf-8"?>
<p:tagLst xmlns:a="http://schemas.openxmlformats.org/drawingml/2006/main" xmlns:r="http://schemas.openxmlformats.org/officeDocument/2006/relationships" xmlns:p="http://schemas.openxmlformats.org/presentationml/2006/main">
  <p:tag name="SHAPENAME" val="Slide Number"/>
</p:tagLst>
</file>

<file path=ppt/tags/tag545.xml><?xml version="1.0" encoding="utf-8"?>
<p:tagLst xmlns:a="http://schemas.openxmlformats.org/drawingml/2006/main" xmlns:r="http://schemas.openxmlformats.org/officeDocument/2006/relationships" xmlns:p="http://schemas.openxmlformats.org/presentationml/2006/main">
  <p:tag name="SHAPENAME" val="5. Source"/>
</p:tagLst>
</file>

<file path=ppt/tags/tag546.xml><?xml version="1.0" encoding="utf-8"?>
<p:tagLst xmlns:a="http://schemas.openxmlformats.org/drawingml/2006/main" xmlns:r="http://schemas.openxmlformats.org/officeDocument/2006/relationships" xmlns:p="http://schemas.openxmlformats.org/presentationml/2006/main">
  <p:tag name="SHAPENAME" val="1. On-page tracker"/>
</p:tagLst>
</file>

<file path=ppt/tags/tag547.xml><?xml version="1.0" encoding="utf-8"?>
<p:tagLst xmlns:a="http://schemas.openxmlformats.org/drawingml/2006/main" xmlns:r="http://schemas.openxmlformats.org/officeDocument/2006/relationships" xmlns:p="http://schemas.openxmlformats.org/presentationml/2006/main">
  <p:tag name="SHAPENAME" val="2. Slide Title"/>
</p:tagLst>
</file>

<file path=ppt/tags/tag548.xml><?xml version="1.0" encoding="utf-8"?>
<p:tagLst xmlns:a="http://schemas.openxmlformats.org/drawingml/2006/main" xmlns:r="http://schemas.openxmlformats.org/officeDocument/2006/relationships" xmlns:p="http://schemas.openxmlformats.org/presentationml/2006/main">
  <p:tag name="SHAPENAME" val="Documenttype"/>
</p:tagLst>
</file>

<file path=ppt/tags/tag54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5.xml><?xml version="1.0" encoding="utf-8"?>
<p:tagLst xmlns:a="http://schemas.openxmlformats.org/drawingml/2006/main" xmlns:r="http://schemas.openxmlformats.org/officeDocument/2006/relationships" xmlns:p="http://schemas.openxmlformats.org/presentationml/2006/main">
  <p:tag name="SHAPENAME" val="Slide Number"/>
</p:tagLst>
</file>

<file path=ppt/tags/tag550.xml><?xml version="1.0" encoding="utf-8"?>
<p:tagLst xmlns:a="http://schemas.openxmlformats.org/drawingml/2006/main" xmlns:r="http://schemas.openxmlformats.org/officeDocument/2006/relationships" xmlns:p="http://schemas.openxmlformats.org/presentationml/2006/main">
  <p:tag name="THINKCELLSHAPEDONOTDELETE" val="tG7P_.gIZGQPXw.fS0dZNcA"/>
</p:tagLst>
</file>

<file path=ppt/tags/tag551.xml><?xml version="1.0" encoding="utf-8"?>
<p:tagLst xmlns:a="http://schemas.openxmlformats.org/drawingml/2006/main" xmlns:r="http://schemas.openxmlformats.org/officeDocument/2006/relationships" xmlns:p="http://schemas.openxmlformats.org/presentationml/2006/main">
  <p:tag name="SHAPENAME" val="Slide Number"/>
</p:tagLst>
</file>

<file path=ppt/tags/tag552.xml><?xml version="1.0" encoding="utf-8"?>
<p:tagLst xmlns:a="http://schemas.openxmlformats.org/drawingml/2006/main" xmlns:r="http://schemas.openxmlformats.org/officeDocument/2006/relationships" xmlns:p="http://schemas.openxmlformats.org/presentationml/2006/main">
  <p:tag name="SHAPENAME" val="5. Source"/>
</p:tagLst>
</file>

<file path=ppt/tags/tag553.xml><?xml version="1.0" encoding="utf-8"?>
<p:tagLst xmlns:a="http://schemas.openxmlformats.org/drawingml/2006/main" xmlns:r="http://schemas.openxmlformats.org/officeDocument/2006/relationships" xmlns:p="http://schemas.openxmlformats.org/presentationml/2006/main">
  <p:tag name="SHAPENAME" val="1. On-page tracker"/>
</p:tagLst>
</file>

<file path=ppt/tags/tag554.xml><?xml version="1.0" encoding="utf-8"?>
<p:tagLst xmlns:a="http://schemas.openxmlformats.org/drawingml/2006/main" xmlns:r="http://schemas.openxmlformats.org/officeDocument/2006/relationships" xmlns:p="http://schemas.openxmlformats.org/presentationml/2006/main">
  <p:tag name="SHAPENAME" val="2. Slide Title"/>
</p:tagLst>
</file>

<file path=ppt/tags/tag555.xml><?xml version="1.0" encoding="utf-8"?>
<p:tagLst xmlns:a="http://schemas.openxmlformats.org/drawingml/2006/main" xmlns:r="http://schemas.openxmlformats.org/officeDocument/2006/relationships" xmlns:p="http://schemas.openxmlformats.org/presentationml/2006/main">
  <p:tag name="SHAPENAME" val="Documenttype"/>
</p:tagLst>
</file>

<file path=ppt/tags/tag55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57.xml><?xml version="1.0" encoding="utf-8"?>
<p:tagLst xmlns:a="http://schemas.openxmlformats.org/drawingml/2006/main" xmlns:r="http://schemas.openxmlformats.org/officeDocument/2006/relationships" xmlns:p="http://schemas.openxmlformats.org/presentationml/2006/main">
  <p:tag name="THINKCELLSHAPEDONOTDELETE" val="tUIdiyB.KA1w5Zf6omJ8wPQ"/>
</p:tagLst>
</file>

<file path=ppt/tags/tag558.xml><?xml version="1.0" encoding="utf-8"?>
<p:tagLst xmlns:a="http://schemas.openxmlformats.org/drawingml/2006/main" xmlns:r="http://schemas.openxmlformats.org/officeDocument/2006/relationships" xmlns:p="http://schemas.openxmlformats.org/presentationml/2006/main">
  <p:tag name="SHAPENAME" val="Slide Number"/>
</p:tagLst>
</file>

<file path=ppt/tags/tag559.xml><?xml version="1.0" encoding="utf-8"?>
<p:tagLst xmlns:a="http://schemas.openxmlformats.org/drawingml/2006/main" xmlns:r="http://schemas.openxmlformats.org/officeDocument/2006/relationships" xmlns:p="http://schemas.openxmlformats.org/presentationml/2006/main">
  <p:tag name="SHAPENAME" val="5. Source"/>
</p:tagLst>
</file>

<file path=ppt/tags/tag56.xml><?xml version="1.0" encoding="utf-8"?>
<p:tagLst xmlns:a="http://schemas.openxmlformats.org/drawingml/2006/main" xmlns:r="http://schemas.openxmlformats.org/officeDocument/2006/relationships" xmlns:p="http://schemas.openxmlformats.org/presentationml/2006/main">
  <p:tag name="SHAPENAME" val="5. Source"/>
</p:tagLst>
</file>

<file path=ppt/tags/tag560.xml><?xml version="1.0" encoding="utf-8"?>
<p:tagLst xmlns:a="http://schemas.openxmlformats.org/drawingml/2006/main" xmlns:r="http://schemas.openxmlformats.org/officeDocument/2006/relationships" xmlns:p="http://schemas.openxmlformats.org/presentationml/2006/main">
  <p:tag name="SHAPENAME" val="1. On-page tracker"/>
</p:tagLst>
</file>

<file path=ppt/tags/tag561.xml><?xml version="1.0" encoding="utf-8"?>
<p:tagLst xmlns:a="http://schemas.openxmlformats.org/drawingml/2006/main" xmlns:r="http://schemas.openxmlformats.org/officeDocument/2006/relationships" xmlns:p="http://schemas.openxmlformats.org/presentationml/2006/main">
  <p:tag name="SHAPENAME" val="2. Slide Title"/>
</p:tagLst>
</file>

<file path=ppt/tags/tag562.xml><?xml version="1.0" encoding="utf-8"?>
<p:tagLst xmlns:a="http://schemas.openxmlformats.org/drawingml/2006/main" xmlns:r="http://schemas.openxmlformats.org/officeDocument/2006/relationships" xmlns:p="http://schemas.openxmlformats.org/presentationml/2006/main">
  <p:tag name="SHAPENAME" val="Documenttype"/>
</p:tagLst>
</file>

<file path=ppt/tags/tag56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64.xml><?xml version="1.0" encoding="utf-8"?>
<p:tagLst xmlns:a="http://schemas.openxmlformats.org/drawingml/2006/main" xmlns:r="http://schemas.openxmlformats.org/officeDocument/2006/relationships" xmlns:p="http://schemas.openxmlformats.org/presentationml/2006/main">
  <p:tag name="THINKCELLSHAPEDONOTDELETE" val="tC4mPCKC9nVYO1Uqs5KvPbw"/>
</p:tagLst>
</file>

<file path=ppt/tags/tag565.xml><?xml version="1.0" encoding="utf-8"?>
<p:tagLst xmlns:a="http://schemas.openxmlformats.org/drawingml/2006/main" xmlns:r="http://schemas.openxmlformats.org/officeDocument/2006/relationships" xmlns:p="http://schemas.openxmlformats.org/presentationml/2006/main">
  <p:tag name="SHAPENAME" val="Slide Number"/>
</p:tagLst>
</file>

<file path=ppt/tags/tag566.xml><?xml version="1.0" encoding="utf-8"?>
<p:tagLst xmlns:a="http://schemas.openxmlformats.org/drawingml/2006/main" xmlns:r="http://schemas.openxmlformats.org/officeDocument/2006/relationships" xmlns:p="http://schemas.openxmlformats.org/presentationml/2006/main">
  <p:tag name="SHAPENAME" val="5. Source"/>
</p:tagLst>
</file>

<file path=ppt/tags/tag567.xml><?xml version="1.0" encoding="utf-8"?>
<p:tagLst xmlns:a="http://schemas.openxmlformats.org/drawingml/2006/main" xmlns:r="http://schemas.openxmlformats.org/officeDocument/2006/relationships" xmlns:p="http://schemas.openxmlformats.org/presentationml/2006/main">
  <p:tag name="SHAPENAME" val="1. On-page tracker"/>
</p:tagLst>
</file>

<file path=ppt/tags/tag568.xml><?xml version="1.0" encoding="utf-8"?>
<p:tagLst xmlns:a="http://schemas.openxmlformats.org/drawingml/2006/main" xmlns:r="http://schemas.openxmlformats.org/officeDocument/2006/relationships" xmlns:p="http://schemas.openxmlformats.org/presentationml/2006/main">
  <p:tag name="SHAPENAME" val="2. Slide Title"/>
</p:tagLst>
</file>

<file path=ppt/tags/tag569.xml><?xml version="1.0" encoding="utf-8"?>
<p:tagLst xmlns:a="http://schemas.openxmlformats.org/drawingml/2006/main" xmlns:r="http://schemas.openxmlformats.org/officeDocument/2006/relationships" xmlns:p="http://schemas.openxmlformats.org/presentationml/2006/main">
  <p:tag name="SHAPENAME" val="3. Subtitle"/>
</p:tagLst>
</file>

<file path=ppt/tags/tag57.xml><?xml version="1.0" encoding="utf-8"?>
<p:tagLst xmlns:a="http://schemas.openxmlformats.org/drawingml/2006/main" xmlns:r="http://schemas.openxmlformats.org/officeDocument/2006/relationships" xmlns:p="http://schemas.openxmlformats.org/presentationml/2006/main">
  <p:tag name="SHAPENAME" val="1. On-page tracker"/>
</p:tagLst>
</file>

<file path=ppt/tags/tag570.xml><?xml version="1.0" encoding="utf-8"?>
<p:tagLst xmlns:a="http://schemas.openxmlformats.org/drawingml/2006/main" xmlns:r="http://schemas.openxmlformats.org/officeDocument/2006/relationships" xmlns:p="http://schemas.openxmlformats.org/presentationml/2006/main">
  <p:tag name="SHAPENAME" val="Documenttype"/>
</p:tagLst>
</file>

<file path=ppt/tags/tag57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72.xml><?xml version="1.0" encoding="utf-8"?>
<p:tagLst xmlns:a="http://schemas.openxmlformats.org/drawingml/2006/main" xmlns:r="http://schemas.openxmlformats.org/officeDocument/2006/relationships" xmlns:p="http://schemas.openxmlformats.org/presentationml/2006/main">
  <p:tag name="THINKCELLSHAPEDONOTDELETE" val="tuqe3BZqfYDGOVAxJrfDmYg"/>
</p:tagLst>
</file>

<file path=ppt/tags/tag573.xml><?xml version="1.0" encoding="utf-8"?>
<p:tagLst xmlns:a="http://schemas.openxmlformats.org/drawingml/2006/main" xmlns:r="http://schemas.openxmlformats.org/officeDocument/2006/relationships" xmlns:p="http://schemas.openxmlformats.org/presentationml/2006/main">
  <p:tag name="SHAPENAME" val="RectangleLight"/>
</p:tagLst>
</file>

<file path=ppt/tags/tag574.xml><?xml version="1.0" encoding="utf-8"?>
<p:tagLst xmlns:a="http://schemas.openxmlformats.org/drawingml/2006/main" xmlns:r="http://schemas.openxmlformats.org/officeDocument/2006/relationships" xmlns:p="http://schemas.openxmlformats.org/presentationml/2006/main">
  <p:tag name="SHAPENAME" val="Slide Number"/>
</p:tagLst>
</file>

<file path=ppt/tags/tag575.xml><?xml version="1.0" encoding="utf-8"?>
<p:tagLst xmlns:a="http://schemas.openxmlformats.org/drawingml/2006/main" xmlns:r="http://schemas.openxmlformats.org/officeDocument/2006/relationships" xmlns:p="http://schemas.openxmlformats.org/presentationml/2006/main">
  <p:tag name="SHAPENAME" val="5. Source"/>
</p:tagLst>
</file>

<file path=ppt/tags/tag576.xml><?xml version="1.0" encoding="utf-8"?>
<p:tagLst xmlns:a="http://schemas.openxmlformats.org/drawingml/2006/main" xmlns:r="http://schemas.openxmlformats.org/officeDocument/2006/relationships" xmlns:p="http://schemas.openxmlformats.org/presentationml/2006/main">
  <p:tag name="SHAPENAME" val="1. On-page tracker"/>
</p:tagLst>
</file>

<file path=ppt/tags/tag577.xml><?xml version="1.0" encoding="utf-8"?>
<p:tagLst xmlns:a="http://schemas.openxmlformats.org/drawingml/2006/main" xmlns:r="http://schemas.openxmlformats.org/officeDocument/2006/relationships" xmlns:p="http://schemas.openxmlformats.org/presentationml/2006/main">
  <p:tag name="SHAPENAME" val="3. Subtitle"/>
</p:tagLst>
</file>

<file path=ppt/tags/tag578.xml><?xml version="1.0" encoding="utf-8"?>
<p:tagLst xmlns:a="http://schemas.openxmlformats.org/drawingml/2006/main" xmlns:r="http://schemas.openxmlformats.org/officeDocument/2006/relationships" xmlns:p="http://schemas.openxmlformats.org/presentationml/2006/main">
  <p:tag name="SHAPENAME" val="2. Slide Title"/>
</p:tagLst>
</file>

<file path=ppt/tags/tag579.xml><?xml version="1.0" encoding="utf-8"?>
<p:tagLst xmlns:a="http://schemas.openxmlformats.org/drawingml/2006/main" xmlns:r="http://schemas.openxmlformats.org/officeDocument/2006/relationships" xmlns:p="http://schemas.openxmlformats.org/presentationml/2006/main">
  <p:tag name="SHAPENAME" val="Documenttype"/>
</p:tagLst>
</file>

<file path=ppt/tags/tag58.xml><?xml version="1.0" encoding="utf-8"?>
<p:tagLst xmlns:a="http://schemas.openxmlformats.org/drawingml/2006/main" xmlns:r="http://schemas.openxmlformats.org/officeDocument/2006/relationships" xmlns:p="http://schemas.openxmlformats.org/presentationml/2006/main">
  <p:tag name="SHAPENAME" val="2. Slide Title"/>
</p:tagLst>
</file>

<file path=ppt/tags/tag58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81.xml><?xml version="1.0" encoding="utf-8"?>
<p:tagLst xmlns:a="http://schemas.openxmlformats.org/drawingml/2006/main" xmlns:r="http://schemas.openxmlformats.org/officeDocument/2006/relationships" xmlns:p="http://schemas.openxmlformats.org/presentationml/2006/main">
  <p:tag name="THINKCELLSHAPEDONOTDELETE" val="tV5UTfoCa07OVAmOGtXHmmw"/>
</p:tagLst>
</file>

<file path=ppt/tags/tag582.xml><?xml version="1.0" encoding="utf-8"?>
<p:tagLst xmlns:a="http://schemas.openxmlformats.org/drawingml/2006/main" xmlns:r="http://schemas.openxmlformats.org/officeDocument/2006/relationships" xmlns:p="http://schemas.openxmlformats.org/presentationml/2006/main">
  <p:tag name="SHAPENAME" val="RectangleLight"/>
</p:tagLst>
</file>

<file path=ppt/tags/tag583.xml><?xml version="1.0" encoding="utf-8"?>
<p:tagLst xmlns:a="http://schemas.openxmlformats.org/drawingml/2006/main" xmlns:r="http://schemas.openxmlformats.org/officeDocument/2006/relationships" xmlns:p="http://schemas.openxmlformats.org/presentationml/2006/main">
  <p:tag name="SHAPENAME" val="Slide Number"/>
</p:tagLst>
</file>

<file path=ppt/tags/tag584.xml><?xml version="1.0" encoding="utf-8"?>
<p:tagLst xmlns:a="http://schemas.openxmlformats.org/drawingml/2006/main" xmlns:r="http://schemas.openxmlformats.org/officeDocument/2006/relationships" xmlns:p="http://schemas.openxmlformats.org/presentationml/2006/main">
  <p:tag name="SHAPENAME" val="5. Source"/>
</p:tagLst>
</file>

<file path=ppt/tags/tag585.xml><?xml version="1.0" encoding="utf-8"?>
<p:tagLst xmlns:a="http://schemas.openxmlformats.org/drawingml/2006/main" xmlns:r="http://schemas.openxmlformats.org/officeDocument/2006/relationships" xmlns:p="http://schemas.openxmlformats.org/presentationml/2006/main">
  <p:tag name="SHAPENAME" val="1. On-page tracker"/>
</p:tagLst>
</file>

<file path=ppt/tags/tag586.xml><?xml version="1.0" encoding="utf-8"?>
<p:tagLst xmlns:a="http://schemas.openxmlformats.org/drawingml/2006/main" xmlns:r="http://schemas.openxmlformats.org/officeDocument/2006/relationships" xmlns:p="http://schemas.openxmlformats.org/presentationml/2006/main">
  <p:tag name="SHAPENAME" val="2. Slide Title"/>
</p:tagLst>
</file>

<file path=ppt/tags/tag587.xml><?xml version="1.0" encoding="utf-8"?>
<p:tagLst xmlns:a="http://schemas.openxmlformats.org/drawingml/2006/main" xmlns:r="http://schemas.openxmlformats.org/officeDocument/2006/relationships" xmlns:p="http://schemas.openxmlformats.org/presentationml/2006/main">
  <p:tag name="SHAPENAME" val="3. Subtitle"/>
</p:tagLst>
</file>

<file path=ppt/tags/tag588.xml><?xml version="1.0" encoding="utf-8"?>
<p:tagLst xmlns:a="http://schemas.openxmlformats.org/drawingml/2006/main" xmlns:r="http://schemas.openxmlformats.org/officeDocument/2006/relationships" xmlns:p="http://schemas.openxmlformats.org/presentationml/2006/main">
  <p:tag name="SHAPENAME" val="Documenttype"/>
</p:tagLst>
</file>

<file path=ppt/tags/tag58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9.xml><?xml version="1.0" encoding="utf-8"?>
<p:tagLst xmlns:a="http://schemas.openxmlformats.org/drawingml/2006/main" xmlns:r="http://schemas.openxmlformats.org/officeDocument/2006/relationships" xmlns:p="http://schemas.openxmlformats.org/presentationml/2006/main">
  <p:tag name="SHAPENAME" val="Documenttype"/>
</p:tagLst>
</file>

<file path=ppt/tags/tag590.xml><?xml version="1.0" encoding="utf-8"?>
<p:tagLst xmlns:a="http://schemas.openxmlformats.org/drawingml/2006/main" xmlns:r="http://schemas.openxmlformats.org/officeDocument/2006/relationships" xmlns:p="http://schemas.openxmlformats.org/presentationml/2006/main">
  <p:tag name="THINKCELLSHAPEDONOTDELETE" val="tBvHuO0.8Pky3Fso9DP9x8A"/>
</p:tagLst>
</file>

<file path=ppt/tags/tag591.xml><?xml version="1.0" encoding="utf-8"?>
<p:tagLst xmlns:a="http://schemas.openxmlformats.org/drawingml/2006/main" xmlns:r="http://schemas.openxmlformats.org/officeDocument/2006/relationships" xmlns:p="http://schemas.openxmlformats.org/presentationml/2006/main">
  <p:tag name="SHAPENAME" val="RectangleLight"/>
</p:tagLst>
</file>

<file path=ppt/tags/tag592.xml><?xml version="1.0" encoding="utf-8"?>
<p:tagLst xmlns:a="http://schemas.openxmlformats.org/drawingml/2006/main" xmlns:r="http://schemas.openxmlformats.org/officeDocument/2006/relationships" xmlns:p="http://schemas.openxmlformats.org/presentationml/2006/main">
  <p:tag name="SHAPENAME" val="Slide Number"/>
</p:tagLst>
</file>

<file path=ppt/tags/tag593.xml><?xml version="1.0" encoding="utf-8"?>
<p:tagLst xmlns:a="http://schemas.openxmlformats.org/drawingml/2006/main" xmlns:r="http://schemas.openxmlformats.org/officeDocument/2006/relationships" xmlns:p="http://schemas.openxmlformats.org/presentationml/2006/main">
  <p:tag name="SHAPENAME" val="5. Source"/>
</p:tagLst>
</file>

<file path=ppt/tags/tag594.xml><?xml version="1.0" encoding="utf-8"?>
<p:tagLst xmlns:a="http://schemas.openxmlformats.org/drawingml/2006/main" xmlns:r="http://schemas.openxmlformats.org/officeDocument/2006/relationships" xmlns:p="http://schemas.openxmlformats.org/presentationml/2006/main">
  <p:tag name="SHAPENAME" val="1. On-page tracker"/>
</p:tagLst>
</file>

<file path=ppt/tags/tag595.xml><?xml version="1.0" encoding="utf-8"?>
<p:tagLst xmlns:a="http://schemas.openxmlformats.org/drawingml/2006/main" xmlns:r="http://schemas.openxmlformats.org/officeDocument/2006/relationships" xmlns:p="http://schemas.openxmlformats.org/presentationml/2006/main">
  <p:tag name="SHAPENAME" val="2. Slide Title"/>
</p:tagLst>
</file>

<file path=ppt/tags/tag596.xml><?xml version="1.0" encoding="utf-8"?>
<p:tagLst xmlns:a="http://schemas.openxmlformats.org/drawingml/2006/main" xmlns:r="http://schemas.openxmlformats.org/officeDocument/2006/relationships" xmlns:p="http://schemas.openxmlformats.org/presentationml/2006/main">
  <p:tag name="SHAPENAME" val="3. Subtitle"/>
</p:tagLst>
</file>

<file path=ppt/tags/tag597.xml><?xml version="1.0" encoding="utf-8"?>
<p:tagLst xmlns:a="http://schemas.openxmlformats.org/drawingml/2006/main" xmlns:r="http://schemas.openxmlformats.org/officeDocument/2006/relationships" xmlns:p="http://schemas.openxmlformats.org/presentationml/2006/main">
  <p:tag name="SHAPENAME" val="Documenttype"/>
</p:tagLst>
</file>

<file path=ppt/tags/tag59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99.xml><?xml version="1.0" encoding="utf-8"?>
<p:tagLst xmlns:a="http://schemas.openxmlformats.org/drawingml/2006/main" xmlns:r="http://schemas.openxmlformats.org/officeDocument/2006/relationships" xmlns:p="http://schemas.openxmlformats.org/presentationml/2006/main">
  <p:tag name="THINKCELLSHAPEDONOTDELETE" val="tsNW.o98SoiFy91A3BEm45w"/>
</p:tagLst>
</file>

<file path=ppt/tags/tag6.xml><?xml version="1.0" encoding="utf-8"?>
<p:tagLst xmlns:a="http://schemas.openxmlformats.org/drawingml/2006/main" xmlns:r="http://schemas.openxmlformats.org/officeDocument/2006/relationships" xmlns:p="http://schemas.openxmlformats.org/presentationml/2006/main">
  <p:tag name="SHAPENAME" val="Grid"/>
</p:tagLst>
</file>

<file path=ppt/tags/tag6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00.xml><?xml version="1.0" encoding="utf-8"?>
<p:tagLst xmlns:a="http://schemas.openxmlformats.org/drawingml/2006/main" xmlns:r="http://schemas.openxmlformats.org/officeDocument/2006/relationships" xmlns:p="http://schemas.openxmlformats.org/presentationml/2006/main">
  <p:tag name="SHAPENAME" val="RectangleLight"/>
</p:tagLst>
</file>

<file path=ppt/tags/tag601.xml><?xml version="1.0" encoding="utf-8"?>
<p:tagLst xmlns:a="http://schemas.openxmlformats.org/drawingml/2006/main" xmlns:r="http://schemas.openxmlformats.org/officeDocument/2006/relationships" xmlns:p="http://schemas.openxmlformats.org/presentationml/2006/main">
  <p:tag name="SHAPENAME" val="Slide Number"/>
</p:tagLst>
</file>

<file path=ppt/tags/tag602.xml><?xml version="1.0" encoding="utf-8"?>
<p:tagLst xmlns:a="http://schemas.openxmlformats.org/drawingml/2006/main" xmlns:r="http://schemas.openxmlformats.org/officeDocument/2006/relationships" xmlns:p="http://schemas.openxmlformats.org/presentationml/2006/main">
  <p:tag name="SHAPENAME" val="5. Source"/>
</p:tagLst>
</file>

<file path=ppt/tags/tag603.xml><?xml version="1.0" encoding="utf-8"?>
<p:tagLst xmlns:a="http://schemas.openxmlformats.org/drawingml/2006/main" xmlns:r="http://schemas.openxmlformats.org/officeDocument/2006/relationships" xmlns:p="http://schemas.openxmlformats.org/presentationml/2006/main">
  <p:tag name="SHAPENAME" val="1. On-page tracker"/>
</p:tagLst>
</file>

<file path=ppt/tags/tag604.xml><?xml version="1.0" encoding="utf-8"?>
<p:tagLst xmlns:a="http://schemas.openxmlformats.org/drawingml/2006/main" xmlns:r="http://schemas.openxmlformats.org/officeDocument/2006/relationships" xmlns:p="http://schemas.openxmlformats.org/presentationml/2006/main">
  <p:tag name="SHAPENAME" val="2. Slide Title"/>
</p:tagLst>
</file>

<file path=ppt/tags/tag605.xml><?xml version="1.0" encoding="utf-8"?>
<p:tagLst xmlns:a="http://schemas.openxmlformats.org/drawingml/2006/main" xmlns:r="http://schemas.openxmlformats.org/officeDocument/2006/relationships" xmlns:p="http://schemas.openxmlformats.org/presentationml/2006/main">
  <p:tag name="SHAPENAME" val="3. Subtitle"/>
</p:tagLst>
</file>

<file path=ppt/tags/tag606.xml><?xml version="1.0" encoding="utf-8"?>
<p:tagLst xmlns:a="http://schemas.openxmlformats.org/drawingml/2006/main" xmlns:r="http://schemas.openxmlformats.org/officeDocument/2006/relationships" xmlns:p="http://schemas.openxmlformats.org/presentationml/2006/main">
  <p:tag name="SHAPENAME" val="Documenttype"/>
</p:tagLst>
</file>

<file path=ppt/tags/tag60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08.xml><?xml version="1.0" encoding="utf-8"?>
<p:tagLst xmlns:a="http://schemas.openxmlformats.org/drawingml/2006/main" xmlns:r="http://schemas.openxmlformats.org/officeDocument/2006/relationships" xmlns:p="http://schemas.openxmlformats.org/presentationml/2006/main">
  <p:tag name="THINKCELLSHAPEDONOTDELETE" val="tbyb7IqASrXgBhCh1Cqos3Q"/>
</p:tagLst>
</file>

<file path=ppt/tags/tag609.xml><?xml version="1.0" encoding="utf-8"?>
<p:tagLst xmlns:a="http://schemas.openxmlformats.org/drawingml/2006/main" xmlns:r="http://schemas.openxmlformats.org/officeDocument/2006/relationships" xmlns:p="http://schemas.openxmlformats.org/presentationml/2006/main">
  <p:tag name="SHAPENAME" val="RectangleLight"/>
</p:tagLst>
</file>

<file path=ppt/tags/tag61.xml><?xml version="1.0" encoding="utf-8"?>
<p:tagLst xmlns:a="http://schemas.openxmlformats.org/drawingml/2006/main" xmlns:r="http://schemas.openxmlformats.org/officeDocument/2006/relationships" xmlns:p="http://schemas.openxmlformats.org/presentationml/2006/main">
  <p:tag name="THINKCELLSHAPEDONOTDELETE" val="tUIdiyB.KA1w5Zf6omJ8wPQ"/>
</p:tagLst>
</file>

<file path=ppt/tags/tag610.xml><?xml version="1.0" encoding="utf-8"?>
<p:tagLst xmlns:a="http://schemas.openxmlformats.org/drawingml/2006/main" xmlns:r="http://schemas.openxmlformats.org/officeDocument/2006/relationships" xmlns:p="http://schemas.openxmlformats.org/presentationml/2006/main">
  <p:tag name="SHAPENAME" val="Slide Number"/>
</p:tagLst>
</file>

<file path=ppt/tags/tag611.xml><?xml version="1.0" encoding="utf-8"?>
<p:tagLst xmlns:a="http://schemas.openxmlformats.org/drawingml/2006/main" xmlns:r="http://schemas.openxmlformats.org/officeDocument/2006/relationships" xmlns:p="http://schemas.openxmlformats.org/presentationml/2006/main">
  <p:tag name="SHAPENAME" val="5. Source"/>
</p:tagLst>
</file>

<file path=ppt/tags/tag612.xml><?xml version="1.0" encoding="utf-8"?>
<p:tagLst xmlns:a="http://schemas.openxmlformats.org/drawingml/2006/main" xmlns:r="http://schemas.openxmlformats.org/officeDocument/2006/relationships" xmlns:p="http://schemas.openxmlformats.org/presentationml/2006/main">
  <p:tag name="SHAPENAME" val="1. On-page tracker"/>
</p:tagLst>
</file>

<file path=ppt/tags/tag613.xml><?xml version="1.0" encoding="utf-8"?>
<p:tagLst xmlns:a="http://schemas.openxmlformats.org/drawingml/2006/main" xmlns:r="http://schemas.openxmlformats.org/officeDocument/2006/relationships" xmlns:p="http://schemas.openxmlformats.org/presentationml/2006/main">
  <p:tag name="SHAPENAME" val="2. Slide Title"/>
</p:tagLst>
</file>

<file path=ppt/tags/tag614.xml><?xml version="1.0" encoding="utf-8"?>
<p:tagLst xmlns:a="http://schemas.openxmlformats.org/drawingml/2006/main" xmlns:r="http://schemas.openxmlformats.org/officeDocument/2006/relationships" xmlns:p="http://schemas.openxmlformats.org/presentationml/2006/main">
  <p:tag name="SHAPENAME" val="3. Subtitle"/>
</p:tagLst>
</file>

<file path=ppt/tags/tag615.xml><?xml version="1.0" encoding="utf-8"?>
<p:tagLst xmlns:a="http://schemas.openxmlformats.org/drawingml/2006/main" xmlns:r="http://schemas.openxmlformats.org/officeDocument/2006/relationships" xmlns:p="http://schemas.openxmlformats.org/presentationml/2006/main">
  <p:tag name="SHAPENAME" val="Documenttype"/>
</p:tagLst>
</file>

<file path=ppt/tags/tag61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17.xml><?xml version="1.0" encoding="utf-8"?>
<p:tagLst xmlns:a="http://schemas.openxmlformats.org/drawingml/2006/main" xmlns:r="http://schemas.openxmlformats.org/officeDocument/2006/relationships" xmlns:p="http://schemas.openxmlformats.org/presentationml/2006/main">
  <p:tag name="THINKCELLSHAPEDONOTDELETE" val="ttwvOXtdSuox6Lt0s4FLA0w"/>
</p:tagLst>
</file>

<file path=ppt/tags/tag618.xml><?xml version="1.0" encoding="utf-8"?>
<p:tagLst xmlns:a="http://schemas.openxmlformats.org/drawingml/2006/main" xmlns:r="http://schemas.openxmlformats.org/officeDocument/2006/relationships" xmlns:p="http://schemas.openxmlformats.org/presentationml/2006/main">
  <p:tag name="SHAPENAME" val="2. Slide Title"/>
</p:tagLst>
</file>

<file path=ppt/tags/tag619.xml><?xml version="1.0" encoding="utf-8"?>
<p:tagLst xmlns:a="http://schemas.openxmlformats.org/drawingml/2006/main" xmlns:r="http://schemas.openxmlformats.org/officeDocument/2006/relationships" xmlns:p="http://schemas.openxmlformats.org/presentationml/2006/main">
  <p:tag name="SHAPENAME" val="Slide Number"/>
</p:tagLst>
</file>

<file path=ppt/tags/tag62.xml><?xml version="1.0" encoding="utf-8"?>
<p:tagLst xmlns:a="http://schemas.openxmlformats.org/drawingml/2006/main" xmlns:r="http://schemas.openxmlformats.org/officeDocument/2006/relationships" xmlns:p="http://schemas.openxmlformats.org/presentationml/2006/main">
  <p:tag name="SHAPENAME" val="Slide Number"/>
</p:tagLst>
</file>

<file path=ppt/tags/tag620.xml><?xml version="1.0" encoding="utf-8"?>
<p:tagLst xmlns:a="http://schemas.openxmlformats.org/drawingml/2006/main" xmlns:r="http://schemas.openxmlformats.org/officeDocument/2006/relationships" xmlns:p="http://schemas.openxmlformats.org/presentationml/2006/main">
  <p:tag name="SHAPENAME" val="5. Source"/>
</p:tagLst>
</file>

<file path=ppt/tags/tag621.xml><?xml version="1.0" encoding="utf-8"?>
<p:tagLst xmlns:a="http://schemas.openxmlformats.org/drawingml/2006/main" xmlns:r="http://schemas.openxmlformats.org/officeDocument/2006/relationships" xmlns:p="http://schemas.openxmlformats.org/presentationml/2006/main">
  <p:tag name="SHAPENAME" val="1. On-page tracker"/>
</p:tagLst>
</file>

<file path=ppt/tags/tag622.xml><?xml version="1.0" encoding="utf-8"?>
<p:tagLst xmlns:a="http://schemas.openxmlformats.org/drawingml/2006/main" xmlns:r="http://schemas.openxmlformats.org/officeDocument/2006/relationships" xmlns:p="http://schemas.openxmlformats.org/presentationml/2006/main">
  <p:tag name="SHAPENAME" val="Documenttype"/>
</p:tagLst>
</file>

<file path=ppt/tags/tag62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24.xml><?xml version="1.0" encoding="utf-8"?>
<p:tagLst xmlns:a="http://schemas.openxmlformats.org/drawingml/2006/main" xmlns:r="http://schemas.openxmlformats.org/officeDocument/2006/relationships" xmlns:p="http://schemas.openxmlformats.org/presentationml/2006/main">
  <p:tag name="SHAPENAME" val="Slide Number"/>
</p:tagLst>
</file>

<file path=ppt/tags/tag625.xml><?xml version="1.0" encoding="utf-8"?>
<p:tagLst xmlns:a="http://schemas.openxmlformats.org/drawingml/2006/main" xmlns:r="http://schemas.openxmlformats.org/officeDocument/2006/relationships" xmlns:p="http://schemas.openxmlformats.org/presentationml/2006/main">
  <p:tag name="SHAPENAME" val="5. Source"/>
</p:tagLst>
</file>

<file path=ppt/tags/tag626.xml><?xml version="1.0" encoding="utf-8"?>
<p:tagLst xmlns:a="http://schemas.openxmlformats.org/drawingml/2006/main" xmlns:r="http://schemas.openxmlformats.org/officeDocument/2006/relationships" xmlns:p="http://schemas.openxmlformats.org/presentationml/2006/main">
  <p:tag name="SHAPENAME" val="1. On-page tracker"/>
</p:tagLst>
</file>

<file path=ppt/tags/tag627.xml><?xml version="1.0" encoding="utf-8"?>
<p:tagLst xmlns:a="http://schemas.openxmlformats.org/drawingml/2006/main" xmlns:r="http://schemas.openxmlformats.org/officeDocument/2006/relationships" xmlns:p="http://schemas.openxmlformats.org/presentationml/2006/main">
  <p:tag name="SHAPENAME" val="Documenttype"/>
</p:tagLst>
</file>

<file path=ppt/tags/tag62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29.xml><?xml version="1.0" encoding="utf-8"?>
<p:tagLst xmlns:a="http://schemas.openxmlformats.org/drawingml/2006/main" xmlns:r="http://schemas.openxmlformats.org/officeDocument/2006/relationships" xmlns:p="http://schemas.openxmlformats.org/presentationml/2006/main">
  <p:tag name="SHAPENAME" val="5. Source"/>
</p:tagLst>
</file>

<file path=ppt/tags/tag63.xml><?xml version="1.0" encoding="utf-8"?>
<p:tagLst xmlns:a="http://schemas.openxmlformats.org/drawingml/2006/main" xmlns:r="http://schemas.openxmlformats.org/officeDocument/2006/relationships" xmlns:p="http://schemas.openxmlformats.org/presentationml/2006/main">
  <p:tag name="SHAPENAME" val="5. Source"/>
</p:tagLst>
</file>

<file path=ppt/tags/tag630.xml><?xml version="1.0" encoding="utf-8"?>
<p:tagLst xmlns:a="http://schemas.openxmlformats.org/drawingml/2006/main" xmlns:r="http://schemas.openxmlformats.org/officeDocument/2006/relationships" xmlns:p="http://schemas.openxmlformats.org/presentationml/2006/main">
  <p:tag name="SHAPENAME" val="Documenttype"/>
</p:tagLst>
</file>

<file path=ppt/tags/tag63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32.xml><?xml version="1.0" encoding="utf-8"?>
<p:tagLst xmlns:a="http://schemas.openxmlformats.org/drawingml/2006/main" xmlns:r="http://schemas.openxmlformats.org/officeDocument/2006/relationships" xmlns:p="http://schemas.openxmlformats.org/presentationml/2006/main">
  <p:tag name="THINKCELLSHAPEDONOTDELETE" val="tjRyNLusCFOya.iVh4ubixQ"/>
</p:tagLst>
</file>

<file path=ppt/tags/tag633.xml><?xml version="1.0" encoding="utf-8"?>
<p:tagLst xmlns:a="http://schemas.openxmlformats.org/drawingml/2006/main" xmlns:r="http://schemas.openxmlformats.org/officeDocument/2006/relationships" xmlns:p="http://schemas.openxmlformats.org/presentationml/2006/main">
  <p:tag name="SHAPENAME" val="4. Footnote"/>
</p:tagLst>
</file>

<file path=ppt/tags/tag634.xml><?xml version="1.0" encoding="utf-8"?>
<p:tagLst xmlns:a="http://schemas.openxmlformats.org/drawingml/2006/main" xmlns:r="http://schemas.openxmlformats.org/officeDocument/2006/relationships" xmlns:p="http://schemas.openxmlformats.org/presentationml/2006/main">
  <p:tag name="SHAPENAME" val="2. Slide Title"/>
</p:tagLst>
</file>

<file path=ppt/tags/tag635.xml><?xml version="1.0" encoding="utf-8"?>
<p:tagLst xmlns:a="http://schemas.openxmlformats.org/drawingml/2006/main" xmlns:r="http://schemas.openxmlformats.org/officeDocument/2006/relationships" xmlns:p="http://schemas.openxmlformats.org/presentationml/2006/main">
  <p:tag name="SHAPENAME" val="Grid"/>
</p:tagLst>
</file>

<file path=ppt/tags/tag636.xml><?xml version="1.0" encoding="utf-8"?>
<p:tagLst xmlns:a="http://schemas.openxmlformats.org/drawingml/2006/main" xmlns:r="http://schemas.openxmlformats.org/officeDocument/2006/relationships" xmlns:p="http://schemas.openxmlformats.org/presentationml/2006/main">
  <p:tag name="NAME" val="ACET"/>
</p:tagLst>
</file>

<file path=ppt/tags/tag637.xml><?xml version="1.0" encoding="utf-8"?>
<p:tagLst xmlns:a="http://schemas.openxmlformats.org/drawingml/2006/main" xmlns:r="http://schemas.openxmlformats.org/officeDocument/2006/relationships" xmlns:p="http://schemas.openxmlformats.org/presentationml/2006/main">
  <p:tag name="NAME" val="Moon"/>
</p:tagLst>
</file>

<file path=ppt/tags/tag638.xml><?xml version="1.0" encoding="utf-8"?>
<p:tagLst xmlns:a="http://schemas.openxmlformats.org/drawingml/2006/main" xmlns:r="http://schemas.openxmlformats.org/officeDocument/2006/relationships" xmlns:p="http://schemas.openxmlformats.org/presentationml/2006/main">
  <p:tag name="NAME" val="Moon"/>
</p:tagLst>
</file>

<file path=ppt/tags/tag639.xml><?xml version="1.0" encoding="utf-8"?>
<p:tagLst xmlns:a="http://schemas.openxmlformats.org/drawingml/2006/main" xmlns:r="http://schemas.openxmlformats.org/officeDocument/2006/relationships" xmlns:p="http://schemas.openxmlformats.org/presentationml/2006/main">
  <p:tag name="NAME" val="Moon"/>
</p:tagLst>
</file>

<file path=ppt/tags/tag64.xml><?xml version="1.0" encoding="utf-8"?>
<p:tagLst xmlns:a="http://schemas.openxmlformats.org/drawingml/2006/main" xmlns:r="http://schemas.openxmlformats.org/officeDocument/2006/relationships" xmlns:p="http://schemas.openxmlformats.org/presentationml/2006/main">
  <p:tag name="SHAPENAME" val="1. On-page tracker"/>
</p:tagLst>
</file>

<file path=ppt/tags/tag640.xml><?xml version="1.0" encoding="utf-8"?>
<p:tagLst xmlns:a="http://schemas.openxmlformats.org/drawingml/2006/main" xmlns:r="http://schemas.openxmlformats.org/officeDocument/2006/relationships" xmlns:p="http://schemas.openxmlformats.org/presentationml/2006/main">
  <p:tag name="NAME" val="Moon"/>
</p:tagLst>
</file>

<file path=ppt/tags/tag641.xml><?xml version="1.0" encoding="utf-8"?>
<p:tagLst xmlns:a="http://schemas.openxmlformats.org/drawingml/2006/main" xmlns:r="http://schemas.openxmlformats.org/officeDocument/2006/relationships" xmlns:p="http://schemas.openxmlformats.org/presentationml/2006/main">
  <p:tag name="NAME" val="Moon"/>
</p:tagLst>
</file>

<file path=ppt/tags/tag642.xml><?xml version="1.0" encoding="utf-8"?>
<p:tagLst xmlns:a="http://schemas.openxmlformats.org/drawingml/2006/main" xmlns:r="http://schemas.openxmlformats.org/officeDocument/2006/relationships" xmlns:p="http://schemas.openxmlformats.org/presentationml/2006/main">
  <p:tag name="ANGLE" val="5"/>
</p:tagLst>
</file>

<file path=ppt/tags/tag643.xml><?xml version="1.0" encoding="utf-8"?>
<p:tagLst xmlns:a="http://schemas.openxmlformats.org/drawingml/2006/main" xmlns:r="http://schemas.openxmlformats.org/officeDocument/2006/relationships" xmlns:p="http://schemas.openxmlformats.org/presentationml/2006/main">
  <p:tag name="ANGLE" val="5"/>
</p:tagLst>
</file>

<file path=ppt/tags/tag644.xml><?xml version="1.0" encoding="utf-8"?>
<p:tagLst xmlns:a="http://schemas.openxmlformats.org/drawingml/2006/main" xmlns:r="http://schemas.openxmlformats.org/officeDocument/2006/relationships" xmlns:p="http://schemas.openxmlformats.org/presentationml/2006/main">
  <p:tag name="ANGLE" val="4"/>
</p:tagLst>
</file>

<file path=ppt/tags/tag645.xml><?xml version="1.0" encoding="utf-8"?>
<p:tagLst xmlns:a="http://schemas.openxmlformats.org/drawingml/2006/main" xmlns:r="http://schemas.openxmlformats.org/officeDocument/2006/relationships" xmlns:p="http://schemas.openxmlformats.org/presentationml/2006/main">
  <p:tag name="ANGLE" val="4"/>
</p:tagLst>
</file>

<file path=ppt/tags/tag646.xml><?xml version="1.0" encoding="utf-8"?>
<p:tagLst xmlns:a="http://schemas.openxmlformats.org/drawingml/2006/main" xmlns:r="http://schemas.openxmlformats.org/officeDocument/2006/relationships" xmlns:p="http://schemas.openxmlformats.org/presentationml/2006/main">
  <p:tag name="ANGLE" val="3"/>
</p:tagLst>
</file>

<file path=ppt/tags/tag647.xml><?xml version="1.0" encoding="utf-8"?>
<p:tagLst xmlns:a="http://schemas.openxmlformats.org/drawingml/2006/main" xmlns:r="http://schemas.openxmlformats.org/officeDocument/2006/relationships" xmlns:p="http://schemas.openxmlformats.org/presentationml/2006/main">
  <p:tag name="ANGLE" val="3"/>
</p:tagLst>
</file>

<file path=ppt/tags/tag648.xml><?xml version="1.0" encoding="utf-8"?>
<p:tagLst xmlns:a="http://schemas.openxmlformats.org/drawingml/2006/main" xmlns:r="http://schemas.openxmlformats.org/officeDocument/2006/relationships" xmlns:p="http://schemas.openxmlformats.org/presentationml/2006/main">
  <p:tag name="ANGLE" val="2"/>
</p:tagLst>
</file>

<file path=ppt/tags/tag649.xml><?xml version="1.0" encoding="utf-8"?>
<p:tagLst xmlns:a="http://schemas.openxmlformats.org/drawingml/2006/main" xmlns:r="http://schemas.openxmlformats.org/officeDocument/2006/relationships" xmlns:p="http://schemas.openxmlformats.org/presentationml/2006/main">
  <p:tag name="ANGLE" val="2"/>
</p:tagLst>
</file>

<file path=ppt/tags/tag65.xml><?xml version="1.0" encoding="utf-8"?>
<p:tagLst xmlns:a="http://schemas.openxmlformats.org/drawingml/2006/main" xmlns:r="http://schemas.openxmlformats.org/officeDocument/2006/relationships" xmlns:p="http://schemas.openxmlformats.org/presentationml/2006/main">
  <p:tag name="SHAPENAME" val="2. Slide Title"/>
</p:tagLst>
</file>

<file path=ppt/tags/tag650.xml><?xml version="1.0" encoding="utf-8"?>
<p:tagLst xmlns:a="http://schemas.openxmlformats.org/drawingml/2006/main" xmlns:r="http://schemas.openxmlformats.org/officeDocument/2006/relationships" xmlns:p="http://schemas.openxmlformats.org/presentationml/2006/main">
  <p:tag name="ANGLE" val="1"/>
</p:tagLst>
</file>

<file path=ppt/tags/tag651.xml><?xml version="1.0" encoding="utf-8"?>
<p:tagLst xmlns:a="http://schemas.openxmlformats.org/drawingml/2006/main" xmlns:r="http://schemas.openxmlformats.org/officeDocument/2006/relationships" xmlns:p="http://schemas.openxmlformats.org/presentationml/2006/main">
  <p:tag name="ANGLE" val="1"/>
</p:tagLst>
</file>

<file path=ppt/tags/tag65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53.xml><?xml version="1.0" encoding="utf-8"?>
<p:tagLst xmlns:a="http://schemas.openxmlformats.org/drawingml/2006/main" xmlns:r="http://schemas.openxmlformats.org/officeDocument/2006/relationships" xmlns:p="http://schemas.openxmlformats.org/presentationml/2006/main">
  <p:tag name="THINKCELLSHAPEDONOTDELETE" val="tWSXEhcesW0CHoBVP.RZvLA"/>
</p:tagLst>
</file>

<file path=ppt/tags/tag654.xml><?xml version="1.0" encoding="utf-8"?>
<p:tagLst xmlns:a="http://schemas.openxmlformats.org/drawingml/2006/main" xmlns:r="http://schemas.openxmlformats.org/officeDocument/2006/relationships" xmlns:p="http://schemas.openxmlformats.org/presentationml/2006/main">
  <p:tag name="SHAPENAME" val="Title"/>
</p:tagLst>
</file>

<file path=ppt/tags/tag655.xml><?xml version="1.0" encoding="utf-8"?>
<p:tagLst xmlns:a="http://schemas.openxmlformats.org/drawingml/2006/main" xmlns:r="http://schemas.openxmlformats.org/officeDocument/2006/relationships" xmlns:p="http://schemas.openxmlformats.org/presentationml/2006/main">
  <p:tag name="SHAPENAME" val="Documenttype"/>
</p:tagLst>
</file>

<file path=ppt/tags/tag656.xml><?xml version="1.0" encoding="utf-8"?>
<p:tagLst xmlns:a="http://schemas.openxmlformats.org/drawingml/2006/main" xmlns:r="http://schemas.openxmlformats.org/officeDocument/2006/relationships" xmlns:p="http://schemas.openxmlformats.org/presentationml/2006/main">
  <p:tag name="SHAPENAME" val="Subtitle"/>
</p:tagLst>
</file>

<file path=ppt/tags/tag657.xml><?xml version="1.0" encoding="utf-8"?>
<p:tagLst xmlns:a="http://schemas.openxmlformats.org/drawingml/2006/main" xmlns:r="http://schemas.openxmlformats.org/officeDocument/2006/relationships" xmlns:p="http://schemas.openxmlformats.org/presentationml/2006/main">
  <p:tag name="SHAPENAME" val="Documenttype"/>
</p:tagLst>
</file>

<file path=ppt/tags/tag658.xml><?xml version="1.0" encoding="utf-8"?>
<p:tagLst xmlns:a="http://schemas.openxmlformats.org/drawingml/2006/main" xmlns:r="http://schemas.openxmlformats.org/officeDocument/2006/relationships" xmlns:p="http://schemas.openxmlformats.org/presentationml/2006/main">
  <p:tag name="SHAPENAME" val="Documenttype"/>
</p:tagLst>
</file>

<file path=ppt/tags/tag65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6.xml><?xml version="1.0" encoding="utf-8"?>
<p:tagLst xmlns:a="http://schemas.openxmlformats.org/drawingml/2006/main" xmlns:r="http://schemas.openxmlformats.org/officeDocument/2006/relationships" xmlns:p="http://schemas.openxmlformats.org/presentationml/2006/main">
  <p:tag name="SHAPENAME" val="Documenttype"/>
</p:tagLst>
</file>

<file path=ppt/tags/tag660.xml><?xml version="1.0" encoding="utf-8"?>
<p:tagLst xmlns:a="http://schemas.openxmlformats.org/drawingml/2006/main" xmlns:r="http://schemas.openxmlformats.org/officeDocument/2006/relationships" xmlns:p="http://schemas.openxmlformats.org/presentationml/2006/main">
  <p:tag name="THINKCELLSHAPEDONOTDELETE" val="t5Eq_lebdFlPrTXB9fMT4fA"/>
</p:tagLst>
</file>

<file path=ppt/tags/tag661.xml><?xml version="1.0" encoding="utf-8"?>
<p:tagLst xmlns:a="http://schemas.openxmlformats.org/drawingml/2006/main" xmlns:r="http://schemas.openxmlformats.org/officeDocument/2006/relationships" xmlns:p="http://schemas.openxmlformats.org/presentationml/2006/main">
  <p:tag name="SHAPENAME" val="3. Subtitle"/>
</p:tagLst>
</file>

<file path=ppt/tags/tag662.xml><?xml version="1.0" encoding="utf-8"?>
<p:tagLst xmlns:a="http://schemas.openxmlformats.org/drawingml/2006/main" xmlns:r="http://schemas.openxmlformats.org/officeDocument/2006/relationships" xmlns:p="http://schemas.openxmlformats.org/presentationml/2006/main">
  <p:tag name="SHAPENAME" val="2. Slide Title"/>
</p:tagLst>
</file>

<file path=ppt/tags/tag663.xml><?xml version="1.0" encoding="utf-8"?>
<p:tagLst xmlns:a="http://schemas.openxmlformats.org/drawingml/2006/main" xmlns:r="http://schemas.openxmlformats.org/officeDocument/2006/relationships" xmlns:p="http://schemas.openxmlformats.org/presentationml/2006/main">
  <p:tag name="SHAPENAME" val="Slide Number"/>
</p:tagLst>
</file>

<file path=ppt/tags/tag664.xml><?xml version="1.0" encoding="utf-8"?>
<p:tagLst xmlns:a="http://schemas.openxmlformats.org/drawingml/2006/main" xmlns:r="http://schemas.openxmlformats.org/officeDocument/2006/relationships" xmlns:p="http://schemas.openxmlformats.org/presentationml/2006/main">
  <p:tag name="SHAPENAME" val="5. Source"/>
</p:tagLst>
</file>

<file path=ppt/tags/tag665.xml><?xml version="1.0" encoding="utf-8"?>
<p:tagLst xmlns:a="http://schemas.openxmlformats.org/drawingml/2006/main" xmlns:r="http://schemas.openxmlformats.org/officeDocument/2006/relationships" xmlns:p="http://schemas.openxmlformats.org/presentationml/2006/main">
  <p:tag name="SHAPENAME" val="1. On-page tracker"/>
</p:tagLst>
</file>

<file path=ppt/tags/tag66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67.xml><?xml version="1.0" encoding="utf-8"?>
<p:tagLst xmlns:a="http://schemas.openxmlformats.org/drawingml/2006/main" xmlns:r="http://schemas.openxmlformats.org/officeDocument/2006/relationships" xmlns:p="http://schemas.openxmlformats.org/presentationml/2006/main">
  <p:tag name="THINKCELLSHAPEDONOTDELETE" val="tHW.jaZV2t50WPSHTUtWplg"/>
</p:tagLst>
</file>

<file path=ppt/tags/tag668.xml><?xml version="1.0" encoding="utf-8"?>
<p:tagLst xmlns:a="http://schemas.openxmlformats.org/drawingml/2006/main" xmlns:r="http://schemas.openxmlformats.org/officeDocument/2006/relationships" xmlns:p="http://schemas.openxmlformats.org/presentationml/2006/main">
  <p:tag name="SHAPENAME" val="Slide Number"/>
</p:tagLst>
</file>

<file path=ppt/tags/tag669.xml><?xml version="1.0" encoding="utf-8"?>
<p:tagLst xmlns:a="http://schemas.openxmlformats.org/drawingml/2006/main" xmlns:r="http://schemas.openxmlformats.org/officeDocument/2006/relationships" xmlns:p="http://schemas.openxmlformats.org/presentationml/2006/main">
  <p:tag name="SHAPENAME" val="5. Source"/>
</p:tagLst>
</file>

<file path=ppt/tags/tag6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70.xml><?xml version="1.0" encoding="utf-8"?>
<p:tagLst xmlns:a="http://schemas.openxmlformats.org/drawingml/2006/main" xmlns:r="http://schemas.openxmlformats.org/officeDocument/2006/relationships" xmlns:p="http://schemas.openxmlformats.org/presentationml/2006/main">
  <p:tag name="SHAPENAME" val="1. On-page tracker"/>
</p:tagLst>
</file>

<file path=ppt/tags/tag671.xml><?xml version="1.0" encoding="utf-8"?>
<p:tagLst xmlns:a="http://schemas.openxmlformats.org/drawingml/2006/main" xmlns:r="http://schemas.openxmlformats.org/officeDocument/2006/relationships" xmlns:p="http://schemas.openxmlformats.org/presentationml/2006/main">
  <p:tag name="SHAPENAME" val="2. Slide Title"/>
</p:tagLst>
</file>

<file path=ppt/tags/tag67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73.xml><?xml version="1.0" encoding="utf-8"?>
<p:tagLst xmlns:a="http://schemas.openxmlformats.org/drawingml/2006/main" xmlns:r="http://schemas.openxmlformats.org/officeDocument/2006/relationships" xmlns:p="http://schemas.openxmlformats.org/presentationml/2006/main">
  <p:tag name="THINKCELLSHAPEDONOTDELETE" val="tG7P_.gIZGQPXw.fS0dZNcA"/>
</p:tagLst>
</file>

<file path=ppt/tags/tag674.xml><?xml version="1.0" encoding="utf-8"?>
<p:tagLst xmlns:a="http://schemas.openxmlformats.org/drawingml/2006/main" xmlns:r="http://schemas.openxmlformats.org/officeDocument/2006/relationships" xmlns:p="http://schemas.openxmlformats.org/presentationml/2006/main">
  <p:tag name="SHAPENAME" val="Slide Number"/>
</p:tagLst>
</file>

<file path=ppt/tags/tag675.xml><?xml version="1.0" encoding="utf-8"?>
<p:tagLst xmlns:a="http://schemas.openxmlformats.org/drawingml/2006/main" xmlns:r="http://schemas.openxmlformats.org/officeDocument/2006/relationships" xmlns:p="http://schemas.openxmlformats.org/presentationml/2006/main">
  <p:tag name="SHAPENAME" val="5. Source"/>
</p:tagLst>
</file>

<file path=ppt/tags/tag676.xml><?xml version="1.0" encoding="utf-8"?>
<p:tagLst xmlns:a="http://schemas.openxmlformats.org/drawingml/2006/main" xmlns:r="http://schemas.openxmlformats.org/officeDocument/2006/relationships" xmlns:p="http://schemas.openxmlformats.org/presentationml/2006/main">
  <p:tag name="SHAPENAME" val="1. On-page tracker"/>
</p:tagLst>
</file>

<file path=ppt/tags/tag677.xml><?xml version="1.0" encoding="utf-8"?>
<p:tagLst xmlns:a="http://schemas.openxmlformats.org/drawingml/2006/main" xmlns:r="http://schemas.openxmlformats.org/officeDocument/2006/relationships" xmlns:p="http://schemas.openxmlformats.org/presentationml/2006/main">
  <p:tag name="SHAPENAME" val="2. Slide Title"/>
</p:tagLst>
</file>

<file path=ppt/tags/tag678.xml><?xml version="1.0" encoding="utf-8"?>
<p:tagLst xmlns:a="http://schemas.openxmlformats.org/drawingml/2006/main" xmlns:r="http://schemas.openxmlformats.org/officeDocument/2006/relationships" xmlns:p="http://schemas.openxmlformats.org/presentationml/2006/main">
  <p:tag name="SHAPENAME" val="Slide Number"/>
</p:tagLst>
</file>

<file path=ppt/tags/tag67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8.xml><?xml version="1.0" encoding="utf-8"?>
<p:tagLst xmlns:a="http://schemas.openxmlformats.org/drawingml/2006/main" xmlns:r="http://schemas.openxmlformats.org/officeDocument/2006/relationships" xmlns:p="http://schemas.openxmlformats.org/presentationml/2006/main">
  <p:tag name="THINKCELLSHAPEDONOTDELETE" val="tC4mPCKC9nVYO1Uqs5KvPbw"/>
</p:tagLst>
</file>

<file path=ppt/tags/tag680.xml><?xml version="1.0" encoding="utf-8"?>
<p:tagLst xmlns:a="http://schemas.openxmlformats.org/drawingml/2006/main" xmlns:r="http://schemas.openxmlformats.org/officeDocument/2006/relationships" xmlns:p="http://schemas.openxmlformats.org/presentationml/2006/main">
  <p:tag name="THINKCELLSHAPEDONOTDELETE" val="tUIdiyB.KA1w5Zf6omJ8wPQ"/>
</p:tagLst>
</file>

<file path=ppt/tags/tag681.xml><?xml version="1.0" encoding="utf-8"?>
<p:tagLst xmlns:a="http://schemas.openxmlformats.org/drawingml/2006/main" xmlns:r="http://schemas.openxmlformats.org/officeDocument/2006/relationships" xmlns:p="http://schemas.openxmlformats.org/presentationml/2006/main">
  <p:tag name="SHAPENAME" val="5. Source"/>
</p:tagLst>
</file>

<file path=ppt/tags/tag682.xml><?xml version="1.0" encoding="utf-8"?>
<p:tagLst xmlns:a="http://schemas.openxmlformats.org/drawingml/2006/main" xmlns:r="http://schemas.openxmlformats.org/officeDocument/2006/relationships" xmlns:p="http://schemas.openxmlformats.org/presentationml/2006/main">
  <p:tag name="SHAPENAME" val="1. On-page tracker"/>
</p:tagLst>
</file>

<file path=ppt/tags/tag683.xml><?xml version="1.0" encoding="utf-8"?>
<p:tagLst xmlns:a="http://schemas.openxmlformats.org/drawingml/2006/main" xmlns:r="http://schemas.openxmlformats.org/officeDocument/2006/relationships" xmlns:p="http://schemas.openxmlformats.org/presentationml/2006/main">
  <p:tag name="SHAPENAME" val="2. Slide Title"/>
</p:tagLst>
</file>

<file path=ppt/tags/tag684.xml><?xml version="1.0" encoding="utf-8"?>
<p:tagLst xmlns:a="http://schemas.openxmlformats.org/drawingml/2006/main" xmlns:r="http://schemas.openxmlformats.org/officeDocument/2006/relationships" xmlns:p="http://schemas.openxmlformats.org/presentationml/2006/main">
  <p:tag name="SHAPENAME" val="Slide Number"/>
</p:tagLst>
</file>

<file path=ppt/tags/tag68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86.xml><?xml version="1.0" encoding="utf-8"?>
<p:tagLst xmlns:a="http://schemas.openxmlformats.org/drawingml/2006/main" xmlns:r="http://schemas.openxmlformats.org/officeDocument/2006/relationships" xmlns:p="http://schemas.openxmlformats.org/presentationml/2006/main">
  <p:tag name="THINKCELLSHAPEDONOTDELETE" val="tC4mPCKC9nVYO1Uqs5KvPbw"/>
</p:tagLst>
</file>

<file path=ppt/tags/tag687.xml><?xml version="1.0" encoding="utf-8"?>
<p:tagLst xmlns:a="http://schemas.openxmlformats.org/drawingml/2006/main" xmlns:r="http://schemas.openxmlformats.org/officeDocument/2006/relationships" xmlns:p="http://schemas.openxmlformats.org/presentationml/2006/main">
  <p:tag name="SHAPENAME" val="5. Source"/>
</p:tagLst>
</file>

<file path=ppt/tags/tag688.xml><?xml version="1.0" encoding="utf-8"?>
<p:tagLst xmlns:a="http://schemas.openxmlformats.org/drawingml/2006/main" xmlns:r="http://schemas.openxmlformats.org/officeDocument/2006/relationships" xmlns:p="http://schemas.openxmlformats.org/presentationml/2006/main">
  <p:tag name="SHAPENAME" val="1. On-page tracker"/>
</p:tagLst>
</file>

<file path=ppt/tags/tag689.xml><?xml version="1.0" encoding="utf-8"?>
<p:tagLst xmlns:a="http://schemas.openxmlformats.org/drawingml/2006/main" xmlns:r="http://schemas.openxmlformats.org/officeDocument/2006/relationships" xmlns:p="http://schemas.openxmlformats.org/presentationml/2006/main">
  <p:tag name="SHAPENAME" val="2. Slide Title"/>
</p:tagLst>
</file>

<file path=ppt/tags/tag69.xml><?xml version="1.0" encoding="utf-8"?>
<p:tagLst xmlns:a="http://schemas.openxmlformats.org/drawingml/2006/main" xmlns:r="http://schemas.openxmlformats.org/officeDocument/2006/relationships" xmlns:p="http://schemas.openxmlformats.org/presentationml/2006/main">
  <p:tag name="SHAPENAME" val="Slide Number"/>
</p:tagLst>
</file>

<file path=ppt/tags/tag690.xml><?xml version="1.0" encoding="utf-8"?>
<p:tagLst xmlns:a="http://schemas.openxmlformats.org/drawingml/2006/main" xmlns:r="http://schemas.openxmlformats.org/officeDocument/2006/relationships" xmlns:p="http://schemas.openxmlformats.org/presentationml/2006/main">
  <p:tag name="SHAPENAME" val="3. Subtitle"/>
</p:tagLst>
</file>

<file path=ppt/tags/tag691.xml><?xml version="1.0" encoding="utf-8"?>
<p:tagLst xmlns:a="http://schemas.openxmlformats.org/drawingml/2006/main" xmlns:r="http://schemas.openxmlformats.org/officeDocument/2006/relationships" xmlns:p="http://schemas.openxmlformats.org/presentationml/2006/main">
  <p:tag name="SHAPENAME" val="Slide Number"/>
</p:tagLst>
</file>

<file path=ppt/tags/tag69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93.xml><?xml version="1.0" encoding="utf-8"?>
<p:tagLst xmlns:a="http://schemas.openxmlformats.org/drawingml/2006/main" xmlns:r="http://schemas.openxmlformats.org/officeDocument/2006/relationships" xmlns:p="http://schemas.openxmlformats.org/presentationml/2006/main">
  <p:tag name="THINKCELLSHAPEDONOTDELETE" val="tuqe3BZqfYDGOVAxJrfDmYg"/>
</p:tagLst>
</file>

<file path=ppt/tags/tag694.xml><?xml version="1.0" encoding="utf-8"?>
<p:tagLst xmlns:a="http://schemas.openxmlformats.org/drawingml/2006/main" xmlns:r="http://schemas.openxmlformats.org/officeDocument/2006/relationships" xmlns:p="http://schemas.openxmlformats.org/presentationml/2006/main">
  <p:tag name="SHAPENAME" val="RectangleLight"/>
</p:tagLst>
</file>

<file path=ppt/tags/tag695.xml><?xml version="1.0" encoding="utf-8"?>
<p:tagLst xmlns:a="http://schemas.openxmlformats.org/drawingml/2006/main" xmlns:r="http://schemas.openxmlformats.org/officeDocument/2006/relationships" xmlns:p="http://schemas.openxmlformats.org/presentationml/2006/main">
  <p:tag name="SHAPENAME" val="5. Source"/>
</p:tagLst>
</file>

<file path=ppt/tags/tag696.xml><?xml version="1.0" encoding="utf-8"?>
<p:tagLst xmlns:a="http://schemas.openxmlformats.org/drawingml/2006/main" xmlns:r="http://schemas.openxmlformats.org/officeDocument/2006/relationships" xmlns:p="http://schemas.openxmlformats.org/presentationml/2006/main">
  <p:tag name="SHAPENAME" val="1. On-page tracker"/>
</p:tagLst>
</file>

<file path=ppt/tags/tag697.xml><?xml version="1.0" encoding="utf-8"?>
<p:tagLst xmlns:a="http://schemas.openxmlformats.org/drawingml/2006/main" xmlns:r="http://schemas.openxmlformats.org/officeDocument/2006/relationships" xmlns:p="http://schemas.openxmlformats.org/presentationml/2006/main">
  <p:tag name="SHAPENAME" val="3. Subtitle"/>
</p:tagLst>
</file>

<file path=ppt/tags/tag698.xml><?xml version="1.0" encoding="utf-8"?>
<p:tagLst xmlns:a="http://schemas.openxmlformats.org/drawingml/2006/main" xmlns:r="http://schemas.openxmlformats.org/officeDocument/2006/relationships" xmlns:p="http://schemas.openxmlformats.org/presentationml/2006/main">
  <p:tag name="SHAPENAME" val="2. Slide Title"/>
</p:tagLst>
</file>

<file path=ppt/tags/tag699.xml><?xml version="1.0" encoding="utf-8"?>
<p:tagLst xmlns:a="http://schemas.openxmlformats.org/drawingml/2006/main" xmlns:r="http://schemas.openxmlformats.org/officeDocument/2006/relationships" xmlns:p="http://schemas.openxmlformats.org/presentationml/2006/main">
  <p:tag name="SHAPENAME" val="Slide Number"/>
</p:tagLst>
</file>

<file path=ppt/tags/tag7.xml><?xml version="1.0" encoding="utf-8"?>
<p:tagLst xmlns:a="http://schemas.openxmlformats.org/drawingml/2006/main" xmlns:r="http://schemas.openxmlformats.org/officeDocument/2006/relationships" xmlns:p="http://schemas.openxmlformats.org/presentationml/2006/main">
  <p:tag name="NAME" val="ACET"/>
</p:tagLst>
</file>

<file path=ppt/tags/tag70.xml><?xml version="1.0" encoding="utf-8"?>
<p:tagLst xmlns:a="http://schemas.openxmlformats.org/drawingml/2006/main" xmlns:r="http://schemas.openxmlformats.org/officeDocument/2006/relationships" xmlns:p="http://schemas.openxmlformats.org/presentationml/2006/main">
  <p:tag name="SHAPENAME" val="5. Source"/>
</p:tagLst>
</file>

<file path=ppt/tags/tag70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01.xml><?xml version="1.0" encoding="utf-8"?>
<p:tagLst xmlns:a="http://schemas.openxmlformats.org/drawingml/2006/main" xmlns:r="http://schemas.openxmlformats.org/officeDocument/2006/relationships" xmlns:p="http://schemas.openxmlformats.org/presentationml/2006/main">
  <p:tag name="THINKCELLSHAPEDONOTDELETE" val="tV5UTfoCa07OVAmOGtXHmmw"/>
</p:tagLst>
</file>

<file path=ppt/tags/tag702.xml><?xml version="1.0" encoding="utf-8"?>
<p:tagLst xmlns:a="http://schemas.openxmlformats.org/drawingml/2006/main" xmlns:r="http://schemas.openxmlformats.org/officeDocument/2006/relationships" xmlns:p="http://schemas.openxmlformats.org/presentationml/2006/main">
  <p:tag name="SHAPENAME" val="RectangleLight"/>
</p:tagLst>
</file>

<file path=ppt/tags/tag703.xml><?xml version="1.0" encoding="utf-8"?>
<p:tagLst xmlns:a="http://schemas.openxmlformats.org/drawingml/2006/main" xmlns:r="http://schemas.openxmlformats.org/officeDocument/2006/relationships" xmlns:p="http://schemas.openxmlformats.org/presentationml/2006/main">
  <p:tag name="SHAPENAME" val="5. Source"/>
</p:tagLst>
</file>

<file path=ppt/tags/tag704.xml><?xml version="1.0" encoding="utf-8"?>
<p:tagLst xmlns:a="http://schemas.openxmlformats.org/drawingml/2006/main" xmlns:r="http://schemas.openxmlformats.org/officeDocument/2006/relationships" xmlns:p="http://schemas.openxmlformats.org/presentationml/2006/main">
  <p:tag name="SHAPENAME" val="1. On-page tracker"/>
</p:tagLst>
</file>

<file path=ppt/tags/tag705.xml><?xml version="1.0" encoding="utf-8"?>
<p:tagLst xmlns:a="http://schemas.openxmlformats.org/drawingml/2006/main" xmlns:r="http://schemas.openxmlformats.org/officeDocument/2006/relationships" xmlns:p="http://schemas.openxmlformats.org/presentationml/2006/main">
  <p:tag name="SHAPENAME" val="2. Slide Title"/>
</p:tagLst>
</file>

<file path=ppt/tags/tag706.xml><?xml version="1.0" encoding="utf-8"?>
<p:tagLst xmlns:a="http://schemas.openxmlformats.org/drawingml/2006/main" xmlns:r="http://schemas.openxmlformats.org/officeDocument/2006/relationships" xmlns:p="http://schemas.openxmlformats.org/presentationml/2006/main">
  <p:tag name="SHAPENAME" val="3. Subtitle"/>
</p:tagLst>
</file>

<file path=ppt/tags/tag707.xml><?xml version="1.0" encoding="utf-8"?>
<p:tagLst xmlns:a="http://schemas.openxmlformats.org/drawingml/2006/main" xmlns:r="http://schemas.openxmlformats.org/officeDocument/2006/relationships" xmlns:p="http://schemas.openxmlformats.org/presentationml/2006/main">
  <p:tag name="SHAPENAME" val="Slide Number"/>
</p:tagLst>
</file>

<file path=ppt/tags/tag70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09.xml><?xml version="1.0" encoding="utf-8"?>
<p:tagLst xmlns:a="http://schemas.openxmlformats.org/drawingml/2006/main" xmlns:r="http://schemas.openxmlformats.org/officeDocument/2006/relationships" xmlns:p="http://schemas.openxmlformats.org/presentationml/2006/main">
  <p:tag name="THINKCELLSHAPEDONOTDELETE" val="tBvHuO0.8Pky3Fso9DP9x8A"/>
</p:tagLst>
</file>

<file path=ppt/tags/tag71.xml><?xml version="1.0" encoding="utf-8"?>
<p:tagLst xmlns:a="http://schemas.openxmlformats.org/drawingml/2006/main" xmlns:r="http://schemas.openxmlformats.org/officeDocument/2006/relationships" xmlns:p="http://schemas.openxmlformats.org/presentationml/2006/main">
  <p:tag name="SHAPENAME" val="1. On-page tracker"/>
</p:tagLst>
</file>

<file path=ppt/tags/tag710.xml><?xml version="1.0" encoding="utf-8"?>
<p:tagLst xmlns:a="http://schemas.openxmlformats.org/drawingml/2006/main" xmlns:r="http://schemas.openxmlformats.org/officeDocument/2006/relationships" xmlns:p="http://schemas.openxmlformats.org/presentationml/2006/main">
  <p:tag name="SHAPENAME" val="RectangleLight"/>
</p:tagLst>
</file>

<file path=ppt/tags/tag711.xml><?xml version="1.0" encoding="utf-8"?>
<p:tagLst xmlns:a="http://schemas.openxmlformats.org/drawingml/2006/main" xmlns:r="http://schemas.openxmlformats.org/officeDocument/2006/relationships" xmlns:p="http://schemas.openxmlformats.org/presentationml/2006/main">
  <p:tag name="SHAPENAME" val="5. Source"/>
</p:tagLst>
</file>

<file path=ppt/tags/tag712.xml><?xml version="1.0" encoding="utf-8"?>
<p:tagLst xmlns:a="http://schemas.openxmlformats.org/drawingml/2006/main" xmlns:r="http://schemas.openxmlformats.org/officeDocument/2006/relationships" xmlns:p="http://schemas.openxmlformats.org/presentationml/2006/main">
  <p:tag name="SHAPENAME" val="1. On-page tracker"/>
</p:tagLst>
</file>

<file path=ppt/tags/tag713.xml><?xml version="1.0" encoding="utf-8"?>
<p:tagLst xmlns:a="http://schemas.openxmlformats.org/drawingml/2006/main" xmlns:r="http://schemas.openxmlformats.org/officeDocument/2006/relationships" xmlns:p="http://schemas.openxmlformats.org/presentationml/2006/main">
  <p:tag name="SHAPENAME" val="2. Slide Title"/>
</p:tagLst>
</file>

<file path=ppt/tags/tag714.xml><?xml version="1.0" encoding="utf-8"?>
<p:tagLst xmlns:a="http://schemas.openxmlformats.org/drawingml/2006/main" xmlns:r="http://schemas.openxmlformats.org/officeDocument/2006/relationships" xmlns:p="http://schemas.openxmlformats.org/presentationml/2006/main">
  <p:tag name="SHAPENAME" val="3. Subtitle"/>
</p:tagLst>
</file>

<file path=ppt/tags/tag715.xml><?xml version="1.0" encoding="utf-8"?>
<p:tagLst xmlns:a="http://schemas.openxmlformats.org/drawingml/2006/main" xmlns:r="http://schemas.openxmlformats.org/officeDocument/2006/relationships" xmlns:p="http://schemas.openxmlformats.org/presentationml/2006/main">
  <p:tag name="SHAPENAME" val="Slide Number"/>
</p:tagLst>
</file>

<file path=ppt/tags/tag71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17.xml><?xml version="1.0" encoding="utf-8"?>
<p:tagLst xmlns:a="http://schemas.openxmlformats.org/drawingml/2006/main" xmlns:r="http://schemas.openxmlformats.org/officeDocument/2006/relationships" xmlns:p="http://schemas.openxmlformats.org/presentationml/2006/main">
  <p:tag name="THINKCELLSHAPEDONOTDELETE" val="tsNW.o98SoiFy91A3BEm45w"/>
</p:tagLst>
</file>

<file path=ppt/tags/tag718.xml><?xml version="1.0" encoding="utf-8"?>
<p:tagLst xmlns:a="http://schemas.openxmlformats.org/drawingml/2006/main" xmlns:r="http://schemas.openxmlformats.org/officeDocument/2006/relationships" xmlns:p="http://schemas.openxmlformats.org/presentationml/2006/main">
  <p:tag name="SHAPENAME" val="RectangleLight"/>
</p:tagLst>
</file>

<file path=ppt/tags/tag719.xml><?xml version="1.0" encoding="utf-8"?>
<p:tagLst xmlns:a="http://schemas.openxmlformats.org/drawingml/2006/main" xmlns:r="http://schemas.openxmlformats.org/officeDocument/2006/relationships" xmlns:p="http://schemas.openxmlformats.org/presentationml/2006/main">
  <p:tag name="SHAPENAME" val="5. Source"/>
</p:tagLst>
</file>

<file path=ppt/tags/tag72.xml><?xml version="1.0" encoding="utf-8"?>
<p:tagLst xmlns:a="http://schemas.openxmlformats.org/drawingml/2006/main" xmlns:r="http://schemas.openxmlformats.org/officeDocument/2006/relationships" xmlns:p="http://schemas.openxmlformats.org/presentationml/2006/main">
  <p:tag name="SHAPENAME" val="2. Slide Title"/>
</p:tagLst>
</file>

<file path=ppt/tags/tag720.xml><?xml version="1.0" encoding="utf-8"?>
<p:tagLst xmlns:a="http://schemas.openxmlformats.org/drawingml/2006/main" xmlns:r="http://schemas.openxmlformats.org/officeDocument/2006/relationships" xmlns:p="http://schemas.openxmlformats.org/presentationml/2006/main">
  <p:tag name="SHAPENAME" val="1. On-page tracker"/>
</p:tagLst>
</file>

<file path=ppt/tags/tag721.xml><?xml version="1.0" encoding="utf-8"?>
<p:tagLst xmlns:a="http://schemas.openxmlformats.org/drawingml/2006/main" xmlns:r="http://schemas.openxmlformats.org/officeDocument/2006/relationships" xmlns:p="http://schemas.openxmlformats.org/presentationml/2006/main">
  <p:tag name="SHAPENAME" val="2. Slide Title"/>
</p:tagLst>
</file>

<file path=ppt/tags/tag722.xml><?xml version="1.0" encoding="utf-8"?>
<p:tagLst xmlns:a="http://schemas.openxmlformats.org/drawingml/2006/main" xmlns:r="http://schemas.openxmlformats.org/officeDocument/2006/relationships" xmlns:p="http://schemas.openxmlformats.org/presentationml/2006/main">
  <p:tag name="SHAPENAME" val="3. Subtitle"/>
</p:tagLst>
</file>

<file path=ppt/tags/tag723.xml><?xml version="1.0" encoding="utf-8"?>
<p:tagLst xmlns:a="http://schemas.openxmlformats.org/drawingml/2006/main" xmlns:r="http://schemas.openxmlformats.org/officeDocument/2006/relationships" xmlns:p="http://schemas.openxmlformats.org/presentationml/2006/main">
  <p:tag name="SHAPENAME" val="Slide Number"/>
</p:tagLst>
</file>

<file path=ppt/tags/tag72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25.xml><?xml version="1.0" encoding="utf-8"?>
<p:tagLst xmlns:a="http://schemas.openxmlformats.org/drawingml/2006/main" xmlns:r="http://schemas.openxmlformats.org/officeDocument/2006/relationships" xmlns:p="http://schemas.openxmlformats.org/presentationml/2006/main">
  <p:tag name="THINKCELLSHAPEDONOTDELETE" val="tbyb7IqASrXgBhCh1Cqos3Q"/>
</p:tagLst>
</file>

<file path=ppt/tags/tag726.xml><?xml version="1.0" encoding="utf-8"?>
<p:tagLst xmlns:a="http://schemas.openxmlformats.org/drawingml/2006/main" xmlns:r="http://schemas.openxmlformats.org/officeDocument/2006/relationships" xmlns:p="http://schemas.openxmlformats.org/presentationml/2006/main">
  <p:tag name="SHAPENAME" val="RectangleLight"/>
</p:tagLst>
</file>

<file path=ppt/tags/tag727.xml><?xml version="1.0" encoding="utf-8"?>
<p:tagLst xmlns:a="http://schemas.openxmlformats.org/drawingml/2006/main" xmlns:r="http://schemas.openxmlformats.org/officeDocument/2006/relationships" xmlns:p="http://schemas.openxmlformats.org/presentationml/2006/main">
  <p:tag name="SHAPENAME" val="5. Source"/>
</p:tagLst>
</file>

<file path=ppt/tags/tag728.xml><?xml version="1.0" encoding="utf-8"?>
<p:tagLst xmlns:a="http://schemas.openxmlformats.org/drawingml/2006/main" xmlns:r="http://schemas.openxmlformats.org/officeDocument/2006/relationships" xmlns:p="http://schemas.openxmlformats.org/presentationml/2006/main">
  <p:tag name="SHAPENAME" val="1. On-page tracker"/>
</p:tagLst>
</file>

<file path=ppt/tags/tag729.xml><?xml version="1.0" encoding="utf-8"?>
<p:tagLst xmlns:a="http://schemas.openxmlformats.org/drawingml/2006/main" xmlns:r="http://schemas.openxmlformats.org/officeDocument/2006/relationships" xmlns:p="http://schemas.openxmlformats.org/presentationml/2006/main">
  <p:tag name="SHAPENAME" val="2. Slide Title"/>
</p:tagLst>
</file>

<file path=ppt/tags/tag73.xml><?xml version="1.0" encoding="utf-8"?>
<p:tagLst xmlns:a="http://schemas.openxmlformats.org/drawingml/2006/main" xmlns:r="http://schemas.openxmlformats.org/officeDocument/2006/relationships" xmlns:p="http://schemas.openxmlformats.org/presentationml/2006/main">
  <p:tag name="SHAPENAME" val="3. Subtitle"/>
</p:tagLst>
</file>

<file path=ppt/tags/tag730.xml><?xml version="1.0" encoding="utf-8"?>
<p:tagLst xmlns:a="http://schemas.openxmlformats.org/drawingml/2006/main" xmlns:r="http://schemas.openxmlformats.org/officeDocument/2006/relationships" xmlns:p="http://schemas.openxmlformats.org/presentationml/2006/main">
  <p:tag name="SHAPENAME" val="3. Subtitle"/>
</p:tagLst>
</file>

<file path=ppt/tags/tag731.xml><?xml version="1.0" encoding="utf-8"?>
<p:tagLst xmlns:a="http://schemas.openxmlformats.org/drawingml/2006/main" xmlns:r="http://schemas.openxmlformats.org/officeDocument/2006/relationships" xmlns:p="http://schemas.openxmlformats.org/presentationml/2006/main">
  <p:tag name="SHAPENAME" val="Slide Number"/>
</p:tagLst>
</file>

<file path=ppt/tags/tag73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33.xml><?xml version="1.0" encoding="utf-8"?>
<p:tagLst xmlns:a="http://schemas.openxmlformats.org/drawingml/2006/main" xmlns:r="http://schemas.openxmlformats.org/officeDocument/2006/relationships" xmlns:p="http://schemas.openxmlformats.org/presentationml/2006/main">
  <p:tag name="THINKCELLSHAPEDONOTDELETE" val="ttwvOXtdSuox6Lt0s4FLA0w"/>
</p:tagLst>
</file>

<file path=ppt/tags/tag734.xml><?xml version="1.0" encoding="utf-8"?>
<p:tagLst xmlns:a="http://schemas.openxmlformats.org/drawingml/2006/main" xmlns:r="http://schemas.openxmlformats.org/officeDocument/2006/relationships" xmlns:p="http://schemas.openxmlformats.org/presentationml/2006/main">
  <p:tag name="SHAPENAME" val="2. Slide Title"/>
</p:tagLst>
</file>

<file path=ppt/tags/tag735.xml><?xml version="1.0" encoding="utf-8"?>
<p:tagLst xmlns:a="http://schemas.openxmlformats.org/drawingml/2006/main" xmlns:r="http://schemas.openxmlformats.org/officeDocument/2006/relationships" xmlns:p="http://schemas.openxmlformats.org/presentationml/2006/main">
  <p:tag name="SHAPENAME" val="5. Source"/>
</p:tagLst>
</file>

<file path=ppt/tags/tag736.xml><?xml version="1.0" encoding="utf-8"?>
<p:tagLst xmlns:a="http://schemas.openxmlformats.org/drawingml/2006/main" xmlns:r="http://schemas.openxmlformats.org/officeDocument/2006/relationships" xmlns:p="http://schemas.openxmlformats.org/presentationml/2006/main">
  <p:tag name="SHAPENAME" val="1. On-page tracker"/>
</p:tagLst>
</file>

<file path=ppt/tags/tag737.xml><?xml version="1.0" encoding="utf-8"?>
<p:tagLst xmlns:a="http://schemas.openxmlformats.org/drawingml/2006/main" xmlns:r="http://schemas.openxmlformats.org/officeDocument/2006/relationships" xmlns:p="http://schemas.openxmlformats.org/presentationml/2006/main">
  <p:tag name="SHAPENAME" val="Slide Number"/>
</p:tagLst>
</file>

<file path=ppt/tags/tag73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39.xml><?xml version="1.0" encoding="utf-8"?>
<p:tagLst xmlns:a="http://schemas.openxmlformats.org/drawingml/2006/main" xmlns:r="http://schemas.openxmlformats.org/officeDocument/2006/relationships" xmlns:p="http://schemas.openxmlformats.org/presentationml/2006/main">
  <p:tag name="SHAPENAME" val="5. Source"/>
</p:tagLst>
</file>

<file path=ppt/tags/tag74.xml><?xml version="1.0" encoding="utf-8"?>
<p:tagLst xmlns:a="http://schemas.openxmlformats.org/drawingml/2006/main" xmlns:r="http://schemas.openxmlformats.org/officeDocument/2006/relationships" xmlns:p="http://schemas.openxmlformats.org/presentationml/2006/main">
  <p:tag name="SHAPENAME" val="Documenttype"/>
</p:tagLst>
</file>

<file path=ppt/tags/tag740.xml><?xml version="1.0" encoding="utf-8"?>
<p:tagLst xmlns:a="http://schemas.openxmlformats.org/drawingml/2006/main" xmlns:r="http://schemas.openxmlformats.org/officeDocument/2006/relationships" xmlns:p="http://schemas.openxmlformats.org/presentationml/2006/main">
  <p:tag name="SHAPENAME" val="1. On-page tracker"/>
</p:tagLst>
</file>

<file path=ppt/tags/tag741.xml><?xml version="1.0" encoding="utf-8"?>
<p:tagLst xmlns:a="http://schemas.openxmlformats.org/drawingml/2006/main" xmlns:r="http://schemas.openxmlformats.org/officeDocument/2006/relationships" xmlns:p="http://schemas.openxmlformats.org/presentationml/2006/main">
  <p:tag name="SHAPENAME" val="Slide Number"/>
</p:tagLst>
</file>

<file path=ppt/tags/tag74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43.xml><?xml version="1.0" encoding="utf-8"?>
<p:tagLst xmlns:a="http://schemas.openxmlformats.org/drawingml/2006/main" xmlns:r="http://schemas.openxmlformats.org/officeDocument/2006/relationships" xmlns:p="http://schemas.openxmlformats.org/presentationml/2006/main">
  <p:tag name="SHAPENAME" val="5. Source"/>
</p:tagLst>
</file>

<file path=ppt/tags/tag744.xml><?xml version="1.0" encoding="utf-8"?>
<p:tagLst xmlns:a="http://schemas.openxmlformats.org/drawingml/2006/main" xmlns:r="http://schemas.openxmlformats.org/officeDocument/2006/relationships" xmlns:p="http://schemas.openxmlformats.org/presentationml/2006/main">
  <p:tag name="SHAPENAME" val="Slide Number"/>
</p:tagLst>
</file>

<file path=ppt/tags/tag74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46.xml><?xml version="1.0" encoding="utf-8"?>
<p:tagLst xmlns:a="http://schemas.openxmlformats.org/drawingml/2006/main" xmlns:r="http://schemas.openxmlformats.org/officeDocument/2006/relationships" xmlns:p="http://schemas.openxmlformats.org/presentationml/2006/main">
  <p:tag name="THINKCELLSHAPEDONOTDELETE" val="tjRyNLusCFOya.iVh4ubixQ"/>
</p:tagLst>
</file>

<file path=ppt/tags/tag747.xml><?xml version="1.0" encoding="utf-8"?>
<p:tagLst xmlns:a="http://schemas.openxmlformats.org/drawingml/2006/main" xmlns:r="http://schemas.openxmlformats.org/officeDocument/2006/relationships" xmlns:p="http://schemas.openxmlformats.org/presentationml/2006/main">
  <p:tag name="SHAPENAME" val="4. Footnote"/>
</p:tagLst>
</file>

<file path=ppt/tags/tag748.xml><?xml version="1.0" encoding="utf-8"?>
<p:tagLst xmlns:a="http://schemas.openxmlformats.org/drawingml/2006/main" xmlns:r="http://schemas.openxmlformats.org/officeDocument/2006/relationships" xmlns:p="http://schemas.openxmlformats.org/presentationml/2006/main">
  <p:tag name="SHAPENAME" val="2. Slide Title"/>
</p:tagLst>
</file>

<file path=ppt/tags/tag749.xml><?xml version="1.0" encoding="utf-8"?>
<p:tagLst xmlns:a="http://schemas.openxmlformats.org/drawingml/2006/main" xmlns:r="http://schemas.openxmlformats.org/officeDocument/2006/relationships" xmlns:p="http://schemas.openxmlformats.org/presentationml/2006/main">
  <p:tag name="SHAPENAME" val="Grid"/>
</p:tagLst>
</file>

<file path=ppt/tags/tag7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50.xml><?xml version="1.0" encoding="utf-8"?>
<p:tagLst xmlns:a="http://schemas.openxmlformats.org/drawingml/2006/main" xmlns:r="http://schemas.openxmlformats.org/officeDocument/2006/relationships" xmlns:p="http://schemas.openxmlformats.org/presentationml/2006/main">
  <p:tag name="NAME" val="ACET"/>
</p:tagLst>
</file>

<file path=ppt/tags/tag751.xml><?xml version="1.0" encoding="utf-8"?>
<p:tagLst xmlns:a="http://schemas.openxmlformats.org/drawingml/2006/main" xmlns:r="http://schemas.openxmlformats.org/officeDocument/2006/relationships" xmlns:p="http://schemas.openxmlformats.org/presentationml/2006/main">
  <p:tag name="SHAPENAME" val="Documenttype"/>
</p:tagLst>
</file>

<file path=ppt/tags/tag752.xml><?xml version="1.0" encoding="utf-8"?>
<p:tagLst xmlns:a="http://schemas.openxmlformats.org/drawingml/2006/main" xmlns:r="http://schemas.openxmlformats.org/officeDocument/2006/relationships" xmlns:p="http://schemas.openxmlformats.org/presentationml/2006/main">
  <p:tag name="NAME" val="Moon"/>
</p:tagLst>
</file>

<file path=ppt/tags/tag753.xml><?xml version="1.0" encoding="utf-8"?>
<p:tagLst xmlns:a="http://schemas.openxmlformats.org/drawingml/2006/main" xmlns:r="http://schemas.openxmlformats.org/officeDocument/2006/relationships" xmlns:p="http://schemas.openxmlformats.org/presentationml/2006/main">
  <p:tag name="NAME" val="Moon"/>
</p:tagLst>
</file>

<file path=ppt/tags/tag754.xml><?xml version="1.0" encoding="utf-8"?>
<p:tagLst xmlns:a="http://schemas.openxmlformats.org/drawingml/2006/main" xmlns:r="http://schemas.openxmlformats.org/officeDocument/2006/relationships" xmlns:p="http://schemas.openxmlformats.org/presentationml/2006/main">
  <p:tag name="NAME" val="Moon"/>
</p:tagLst>
</file>

<file path=ppt/tags/tag755.xml><?xml version="1.0" encoding="utf-8"?>
<p:tagLst xmlns:a="http://schemas.openxmlformats.org/drawingml/2006/main" xmlns:r="http://schemas.openxmlformats.org/officeDocument/2006/relationships" xmlns:p="http://schemas.openxmlformats.org/presentationml/2006/main">
  <p:tag name="NAME" val="Moon"/>
</p:tagLst>
</file>

<file path=ppt/tags/tag756.xml><?xml version="1.0" encoding="utf-8"?>
<p:tagLst xmlns:a="http://schemas.openxmlformats.org/drawingml/2006/main" xmlns:r="http://schemas.openxmlformats.org/officeDocument/2006/relationships" xmlns:p="http://schemas.openxmlformats.org/presentationml/2006/main">
  <p:tag name="NAME" val="Moon"/>
</p:tagLst>
</file>

<file path=ppt/tags/tag757.xml><?xml version="1.0" encoding="utf-8"?>
<p:tagLst xmlns:a="http://schemas.openxmlformats.org/drawingml/2006/main" xmlns:r="http://schemas.openxmlformats.org/officeDocument/2006/relationships" xmlns:p="http://schemas.openxmlformats.org/presentationml/2006/main">
  <p:tag name="ANGLE" val="5"/>
</p:tagLst>
</file>

<file path=ppt/tags/tag758.xml><?xml version="1.0" encoding="utf-8"?>
<p:tagLst xmlns:a="http://schemas.openxmlformats.org/drawingml/2006/main" xmlns:r="http://schemas.openxmlformats.org/officeDocument/2006/relationships" xmlns:p="http://schemas.openxmlformats.org/presentationml/2006/main">
  <p:tag name="ANGLE" val="5"/>
</p:tagLst>
</file>

<file path=ppt/tags/tag759.xml><?xml version="1.0" encoding="utf-8"?>
<p:tagLst xmlns:a="http://schemas.openxmlformats.org/drawingml/2006/main" xmlns:r="http://schemas.openxmlformats.org/officeDocument/2006/relationships" xmlns:p="http://schemas.openxmlformats.org/presentationml/2006/main">
  <p:tag name="ANGLE" val="4"/>
</p:tagLst>
</file>

<file path=ppt/tags/tag76.xml><?xml version="1.0" encoding="utf-8"?>
<p:tagLst xmlns:a="http://schemas.openxmlformats.org/drawingml/2006/main" xmlns:r="http://schemas.openxmlformats.org/officeDocument/2006/relationships" xmlns:p="http://schemas.openxmlformats.org/presentationml/2006/main">
  <p:tag name="THINKCELLSHAPEDONOTDELETE" val="tuqe3BZqfYDGOVAxJrfDmYg"/>
</p:tagLst>
</file>

<file path=ppt/tags/tag760.xml><?xml version="1.0" encoding="utf-8"?>
<p:tagLst xmlns:a="http://schemas.openxmlformats.org/drawingml/2006/main" xmlns:r="http://schemas.openxmlformats.org/officeDocument/2006/relationships" xmlns:p="http://schemas.openxmlformats.org/presentationml/2006/main">
  <p:tag name="ANGLE" val="4"/>
</p:tagLst>
</file>

<file path=ppt/tags/tag761.xml><?xml version="1.0" encoding="utf-8"?>
<p:tagLst xmlns:a="http://schemas.openxmlformats.org/drawingml/2006/main" xmlns:r="http://schemas.openxmlformats.org/officeDocument/2006/relationships" xmlns:p="http://schemas.openxmlformats.org/presentationml/2006/main">
  <p:tag name="ANGLE" val="3"/>
</p:tagLst>
</file>

<file path=ppt/tags/tag762.xml><?xml version="1.0" encoding="utf-8"?>
<p:tagLst xmlns:a="http://schemas.openxmlformats.org/drawingml/2006/main" xmlns:r="http://schemas.openxmlformats.org/officeDocument/2006/relationships" xmlns:p="http://schemas.openxmlformats.org/presentationml/2006/main">
  <p:tag name="ANGLE" val="3"/>
</p:tagLst>
</file>

<file path=ppt/tags/tag763.xml><?xml version="1.0" encoding="utf-8"?>
<p:tagLst xmlns:a="http://schemas.openxmlformats.org/drawingml/2006/main" xmlns:r="http://schemas.openxmlformats.org/officeDocument/2006/relationships" xmlns:p="http://schemas.openxmlformats.org/presentationml/2006/main">
  <p:tag name="ANGLE" val="2"/>
</p:tagLst>
</file>

<file path=ppt/tags/tag764.xml><?xml version="1.0" encoding="utf-8"?>
<p:tagLst xmlns:a="http://schemas.openxmlformats.org/drawingml/2006/main" xmlns:r="http://schemas.openxmlformats.org/officeDocument/2006/relationships" xmlns:p="http://schemas.openxmlformats.org/presentationml/2006/main">
  <p:tag name="ANGLE" val="2"/>
</p:tagLst>
</file>

<file path=ppt/tags/tag765.xml><?xml version="1.0" encoding="utf-8"?>
<p:tagLst xmlns:a="http://schemas.openxmlformats.org/drawingml/2006/main" xmlns:r="http://schemas.openxmlformats.org/officeDocument/2006/relationships" xmlns:p="http://schemas.openxmlformats.org/presentationml/2006/main">
  <p:tag name="ANGLE" val="1"/>
</p:tagLst>
</file>

<file path=ppt/tags/tag766.xml><?xml version="1.0" encoding="utf-8"?>
<p:tagLst xmlns:a="http://schemas.openxmlformats.org/drawingml/2006/main" xmlns:r="http://schemas.openxmlformats.org/officeDocument/2006/relationships" xmlns:p="http://schemas.openxmlformats.org/presentationml/2006/main">
  <p:tag name="ANGLE" val="1"/>
</p:tagLst>
</file>

<file path=ppt/tags/tag76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68.xml><?xml version="1.0" encoding="utf-8"?>
<p:tagLst xmlns:a="http://schemas.openxmlformats.org/drawingml/2006/main" xmlns:r="http://schemas.openxmlformats.org/officeDocument/2006/relationships" xmlns:p="http://schemas.openxmlformats.org/presentationml/2006/main">
  <p:tag name="THINKCELLSHAPEDONOTDELETE" val="tWSXEhcesW0CHoBVP.RZvLA"/>
</p:tagLst>
</file>

<file path=ppt/tags/tag769.xml><?xml version="1.0" encoding="utf-8"?>
<p:tagLst xmlns:a="http://schemas.openxmlformats.org/drawingml/2006/main" xmlns:r="http://schemas.openxmlformats.org/officeDocument/2006/relationships" xmlns:p="http://schemas.openxmlformats.org/presentationml/2006/main">
  <p:tag name="SHAPENAME" val="Title"/>
</p:tagLst>
</file>

<file path=ppt/tags/tag77.xml><?xml version="1.0" encoding="utf-8"?>
<p:tagLst xmlns:a="http://schemas.openxmlformats.org/drawingml/2006/main" xmlns:r="http://schemas.openxmlformats.org/officeDocument/2006/relationships" xmlns:p="http://schemas.openxmlformats.org/presentationml/2006/main">
  <p:tag name="SHAPENAME" val="RectangleLight"/>
</p:tagLst>
</file>

<file path=ppt/tags/tag770.xml><?xml version="1.0" encoding="utf-8"?>
<p:tagLst xmlns:a="http://schemas.openxmlformats.org/drawingml/2006/main" xmlns:r="http://schemas.openxmlformats.org/officeDocument/2006/relationships" xmlns:p="http://schemas.openxmlformats.org/presentationml/2006/main">
  <p:tag name="SHAPENAME" val="Documenttype"/>
</p:tagLst>
</file>

<file path=ppt/tags/tag771.xml><?xml version="1.0" encoding="utf-8"?>
<p:tagLst xmlns:a="http://schemas.openxmlformats.org/drawingml/2006/main" xmlns:r="http://schemas.openxmlformats.org/officeDocument/2006/relationships" xmlns:p="http://schemas.openxmlformats.org/presentationml/2006/main">
  <p:tag name="SHAPENAME" val="Subtitle"/>
</p:tagLst>
</file>

<file path=ppt/tags/tag772.xml><?xml version="1.0" encoding="utf-8"?>
<p:tagLst xmlns:a="http://schemas.openxmlformats.org/drawingml/2006/main" xmlns:r="http://schemas.openxmlformats.org/officeDocument/2006/relationships" xmlns:p="http://schemas.openxmlformats.org/presentationml/2006/main">
  <p:tag name="SHAPENAME" val="Documenttype"/>
</p:tagLst>
</file>

<file path=ppt/tags/tag773.xml><?xml version="1.0" encoding="utf-8"?>
<p:tagLst xmlns:a="http://schemas.openxmlformats.org/drawingml/2006/main" xmlns:r="http://schemas.openxmlformats.org/officeDocument/2006/relationships" xmlns:p="http://schemas.openxmlformats.org/presentationml/2006/main">
  <p:tag name="SHAPENAME" val="Documenttype"/>
</p:tagLst>
</file>

<file path=ppt/tags/tag77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75.xml><?xml version="1.0" encoding="utf-8"?>
<p:tagLst xmlns:a="http://schemas.openxmlformats.org/drawingml/2006/main" xmlns:r="http://schemas.openxmlformats.org/officeDocument/2006/relationships" xmlns:p="http://schemas.openxmlformats.org/presentationml/2006/main">
  <p:tag name="THINKCELLSHAPEDONOTDELETE" val="tWSXEhcesW0CHoBVP.RZvLA"/>
</p:tagLst>
</file>

<file path=ppt/tags/tag776.xml><?xml version="1.0" encoding="utf-8"?>
<p:tagLst xmlns:a="http://schemas.openxmlformats.org/drawingml/2006/main" xmlns:r="http://schemas.openxmlformats.org/officeDocument/2006/relationships" xmlns:p="http://schemas.openxmlformats.org/presentationml/2006/main">
  <p:tag name="SHAPENAME" val="Title"/>
</p:tagLst>
</file>

<file path=ppt/tags/tag777.xml><?xml version="1.0" encoding="utf-8"?>
<p:tagLst xmlns:a="http://schemas.openxmlformats.org/drawingml/2006/main" xmlns:r="http://schemas.openxmlformats.org/officeDocument/2006/relationships" xmlns:p="http://schemas.openxmlformats.org/presentationml/2006/main">
  <p:tag name="SHAPENAME" val="Documenttype"/>
</p:tagLst>
</file>

<file path=ppt/tags/tag778.xml><?xml version="1.0" encoding="utf-8"?>
<p:tagLst xmlns:a="http://schemas.openxmlformats.org/drawingml/2006/main" xmlns:r="http://schemas.openxmlformats.org/officeDocument/2006/relationships" xmlns:p="http://schemas.openxmlformats.org/presentationml/2006/main">
  <p:tag name="SHAPENAME" val="Subtitle"/>
</p:tagLst>
</file>

<file path=ppt/tags/tag779.xml><?xml version="1.0" encoding="utf-8"?>
<p:tagLst xmlns:a="http://schemas.openxmlformats.org/drawingml/2006/main" xmlns:r="http://schemas.openxmlformats.org/officeDocument/2006/relationships" xmlns:p="http://schemas.openxmlformats.org/presentationml/2006/main">
  <p:tag name="SHAPENAME" val="Documenttype"/>
</p:tagLst>
</file>

<file path=ppt/tags/tag78.xml><?xml version="1.0" encoding="utf-8"?>
<p:tagLst xmlns:a="http://schemas.openxmlformats.org/drawingml/2006/main" xmlns:r="http://schemas.openxmlformats.org/officeDocument/2006/relationships" xmlns:p="http://schemas.openxmlformats.org/presentationml/2006/main">
  <p:tag name="SHAPENAME" val="Slide Number"/>
</p:tagLst>
</file>

<file path=ppt/tags/tag780.xml><?xml version="1.0" encoding="utf-8"?>
<p:tagLst xmlns:a="http://schemas.openxmlformats.org/drawingml/2006/main" xmlns:r="http://schemas.openxmlformats.org/officeDocument/2006/relationships" xmlns:p="http://schemas.openxmlformats.org/presentationml/2006/main">
  <p:tag name="SHAPENAME" val="Documenttype"/>
</p:tagLst>
</file>

<file path=ppt/tags/tag781.xml><?xml version="1.0" encoding="utf-8"?>
<p:tagLst xmlns:a="http://schemas.openxmlformats.org/drawingml/2006/main" xmlns:r="http://schemas.openxmlformats.org/officeDocument/2006/relationships" xmlns:p="http://schemas.openxmlformats.org/presentationml/2006/main">
  <p:tag name="MM_SLIDE_TYPE" val="6"/>
</p:tagLst>
</file>

<file path=ppt/tags/tag78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83.xml><?xml version="1.0" encoding="utf-8"?>
<p:tagLst xmlns:a="http://schemas.openxmlformats.org/drawingml/2006/main" xmlns:r="http://schemas.openxmlformats.org/officeDocument/2006/relationships" xmlns:p="http://schemas.openxmlformats.org/presentationml/2006/main">
  <p:tag name="THINKCELLSHAPEDONOTDELETE" val="t5Eq_lebdFlPrTXB9fMT4fA"/>
</p:tagLst>
</file>

<file path=ppt/tags/tag784.xml><?xml version="1.0" encoding="utf-8"?>
<p:tagLst xmlns:a="http://schemas.openxmlformats.org/drawingml/2006/main" xmlns:r="http://schemas.openxmlformats.org/officeDocument/2006/relationships" xmlns:p="http://schemas.openxmlformats.org/presentationml/2006/main">
  <p:tag name="SHAPENAME" val="3. Subtitle"/>
</p:tagLst>
</file>

<file path=ppt/tags/tag785.xml><?xml version="1.0" encoding="utf-8"?>
<p:tagLst xmlns:a="http://schemas.openxmlformats.org/drawingml/2006/main" xmlns:r="http://schemas.openxmlformats.org/officeDocument/2006/relationships" xmlns:p="http://schemas.openxmlformats.org/presentationml/2006/main">
  <p:tag name="SHAPENAME" val="2. Slide Title"/>
</p:tagLst>
</file>

<file path=ppt/tags/tag786.xml><?xml version="1.0" encoding="utf-8"?>
<p:tagLst xmlns:a="http://schemas.openxmlformats.org/drawingml/2006/main" xmlns:r="http://schemas.openxmlformats.org/officeDocument/2006/relationships" xmlns:p="http://schemas.openxmlformats.org/presentationml/2006/main">
  <p:tag name="SHAPENAME" val="Slide Number"/>
</p:tagLst>
</file>

<file path=ppt/tags/tag787.xml><?xml version="1.0" encoding="utf-8"?>
<p:tagLst xmlns:a="http://schemas.openxmlformats.org/drawingml/2006/main" xmlns:r="http://schemas.openxmlformats.org/officeDocument/2006/relationships" xmlns:p="http://schemas.openxmlformats.org/presentationml/2006/main">
  <p:tag name="SHAPENAME" val="5. Source"/>
</p:tagLst>
</file>

<file path=ppt/tags/tag788.xml><?xml version="1.0" encoding="utf-8"?>
<p:tagLst xmlns:a="http://schemas.openxmlformats.org/drawingml/2006/main" xmlns:r="http://schemas.openxmlformats.org/officeDocument/2006/relationships" xmlns:p="http://schemas.openxmlformats.org/presentationml/2006/main">
  <p:tag name="SHAPENAME" val="1. On-page tracker"/>
</p:tagLst>
</file>

<file path=ppt/tags/tag78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9.xml><?xml version="1.0" encoding="utf-8"?>
<p:tagLst xmlns:a="http://schemas.openxmlformats.org/drawingml/2006/main" xmlns:r="http://schemas.openxmlformats.org/officeDocument/2006/relationships" xmlns:p="http://schemas.openxmlformats.org/presentationml/2006/main">
  <p:tag name="SHAPENAME" val="5. Source"/>
</p:tagLst>
</file>

<file path=ppt/tags/tag790.xml><?xml version="1.0" encoding="utf-8"?>
<p:tagLst xmlns:a="http://schemas.openxmlformats.org/drawingml/2006/main" xmlns:r="http://schemas.openxmlformats.org/officeDocument/2006/relationships" xmlns:p="http://schemas.openxmlformats.org/presentationml/2006/main">
  <p:tag name="THINKCELLSHAPEDONOTDELETE" val="tHW.jaZV2t50WPSHTUtWplg"/>
</p:tagLst>
</file>

<file path=ppt/tags/tag791.xml><?xml version="1.0" encoding="utf-8"?>
<p:tagLst xmlns:a="http://schemas.openxmlformats.org/drawingml/2006/main" xmlns:r="http://schemas.openxmlformats.org/officeDocument/2006/relationships" xmlns:p="http://schemas.openxmlformats.org/presentationml/2006/main">
  <p:tag name="SHAPENAME" val="Slide Number"/>
</p:tagLst>
</file>

<file path=ppt/tags/tag792.xml><?xml version="1.0" encoding="utf-8"?>
<p:tagLst xmlns:a="http://schemas.openxmlformats.org/drawingml/2006/main" xmlns:r="http://schemas.openxmlformats.org/officeDocument/2006/relationships" xmlns:p="http://schemas.openxmlformats.org/presentationml/2006/main">
  <p:tag name="SHAPENAME" val="5. Source"/>
</p:tagLst>
</file>

<file path=ppt/tags/tag793.xml><?xml version="1.0" encoding="utf-8"?>
<p:tagLst xmlns:a="http://schemas.openxmlformats.org/drawingml/2006/main" xmlns:r="http://schemas.openxmlformats.org/officeDocument/2006/relationships" xmlns:p="http://schemas.openxmlformats.org/presentationml/2006/main">
  <p:tag name="SHAPENAME" val="1. On-page tracker"/>
</p:tagLst>
</file>

<file path=ppt/tags/tag794.xml><?xml version="1.0" encoding="utf-8"?>
<p:tagLst xmlns:a="http://schemas.openxmlformats.org/drawingml/2006/main" xmlns:r="http://schemas.openxmlformats.org/officeDocument/2006/relationships" xmlns:p="http://schemas.openxmlformats.org/presentationml/2006/main">
  <p:tag name="SHAPENAME" val="2. Slide Title"/>
</p:tagLst>
</file>

<file path=ppt/tags/tag795.xml><?xml version="1.0" encoding="utf-8"?>
<p:tagLst xmlns:a="http://schemas.openxmlformats.org/drawingml/2006/main" xmlns:r="http://schemas.openxmlformats.org/officeDocument/2006/relationships" xmlns:p="http://schemas.openxmlformats.org/presentationml/2006/main">
  <p:tag name="SHAPENAME" val="Documenttype"/>
</p:tagLst>
</file>

<file path=ppt/tags/tag79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97.xml><?xml version="1.0" encoding="utf-8"?>
<p:tagLst xmlns:a="http://schemas.openxmlformats.org/drawingml/2006/main" xmlns:r="http://schemas.openxmlformats.org/officeDocument/2006/relationships" xmlns:p="http://schemas.openxmlformats.org/presentationml/2006/main">
  <p:tag name="THINKCELLSHAPEDONOTDELETE" val="tG7P_.gIZGQPXw.fS0dZNcA"/>
</p:tagLst>
</file>

<file path=ppt/tags/tag798.xml><?xml version="1.0" encoding="utf-8"?>
<p:tagLst xmlns:a="http://schemas.openxmlformats.org/drawingml/2006/main" xmlns:r="http://schemas.openxmlformats.org/officeDocument/2006/relationships" xmlns:p="http://schemas.openxmlformats.org/presentationml/2006/main">
  <p:tag name="SHAPENAME" val="Slide Number"/>
</p:tagLst>
</file>

<file path=ppt/tags/tag799.xml><?xml version="1.0" encoding="utf-8"?>
<p:tagLst xmlns:a="http://schemas.openxmlformats.org/drawingml/2006/main" xmlns:r="http://schemas.openxmlformats.org/officeDocument/2006/relationships" xmlns:p="http://schemas.openxmlformats.org/presentationml/2006/main">
  <p:tag name="SHAPENAME" val="5. Source"/>
</p:tagLst>
</file>

<file path=ppt/tags/tag8.xml><?xml version="1.0" encoding="utf-8"?>
<p:tagLst xmlns:a="http://schemas.openxmlformats.org/drawingml/2006/main" xmlns:r="http://schemas.openxmlformats.org/officeDocument/2006/relationships" xmlns:p="http://schemas.openxmlformats.org/presentationml/2006/main">
  <p:tag name="SHAPENAME" val="Documenttype"/>
</p:tagLst>
</file>

<file path=ppt/tags/tag80.xml><?xml version="1.0" encoding="utf-8"?>
<p:tagLst xmlns:a="http://schemas.openxmlformats.org/drawingml/2006/main" xmlns:r="http://schemas.openxmlformats.org/officeDocument/2006/relationships" xmlns:p="http://schemas.openxmlformats.org/presentationml/2006/main">
  <p:tag name="SHAPENAME" val="1. On-page tracker"/>
</p:tagLst>
</file>

<file path=ppt/tags/tag800.xml><?xml version="1.0" encoding="utf-8"?>
<p:tagLst xmlns:a="http://schemas.openxmlformats.org/drawingml/2006/main" xmlns:r="http://schemas.openxmlformats.org/officeDocument/2006/relationships" xmlns:p="http://schemas.openxmlformats.org/presentationml/2006/main">
  <p:tag name="SHAPENAME" val="1. On-page tracker"/>
</p:tagLst>
</file>

<file path=ppt/tags/tag801.xml><?xml version="1.0" encoding="utf-8"?>
<p:tagLst xmlns:a="http://schemas.openxmlformats.org/drawingml/2006/main" xmlns:r="http://schemas.openxmlformats.org/officeDocument/2006/relationships" xmlns:p="http://schemas.openxmlformats.org/presentationml/2006/main">
  <p:tag name="SHAPENAME" val="2. Slide Title"/>
</p:tagLst>
</file>

<file path=ppt/tags/tag802.xml><?xml version="1.0" encoding="utf-8"?>
<p:tagLst xmlns:a="http://schemas.openxmlformats.org/drawingml/2006/main" xmlns:r="http://schemas.openxmlformats.org/officeDocument/2006/relationships" xmlns:p="http://schemas.openxmlformats.org/presentationml/2006/main">
  <p:tag name="SHAPENAME" val="Documenttype"/>
</p:tagLst>
</file>

<file path=ppt/tags/tag80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04.xml><?xml version="1.0" encoding="utf-8"?>
<p:tagLst xmlns:a="http://schemas.openxmlformats.org/drawingml/2006/main" xmlns:r="http://schemas.openxmlformats.org/officeDocument/2006/relationships" xmlns:p="http://schemas.openxmlformats.org/presentationml/2006/main">
  <p:tag name="THINKCELLSHAPEDONOTDELETE" val="tUIdiyB.KA1w5Zf6omJ8wPQ"/>
</p:tagLst>
</file>

<file path=ppt/tags/tag805.xml><?xml version="1.0" encoding="utf-8"?>
<p:tagLst xmlns:a="http://schemas.openxmlformats.org/drawingml/2006/main" xmlns:r="http://schemas.openxmlformats.org/officeDocument/2006/relationships" xmlns:p="http://schemas.openxmlformats.org/presentationml/2006/main">
  <p:tag name="SHAPENAME" val="Slide Number"/>
</p:tagLst>
</file>

<file path=ppt/tags/tag806.xml><?xml version="1.0" encoding="utf-8"?>
<p:tagLst xmlns:a="http://schemas.openxmlformats.org/drawingml/2006/main" xmlns:r="http://schemas.openxmlformats.org/officeDocument/2006/relationships" xmlns:p="http://schemas.openxmlformats.org/presentationml/2006/main">
  <p:tag name="SHAPENAME" val="5. Source"/>
</p:tagLst>
</file>

<file path=ppt/tags/tag807.xml><?xml version="1.0" encoding="utf-8"?>
<p:tagLst xmlns:a="http://schemas.openxmlformats.org/drawingml/2006/main" xmlns:r="http://schemas.openxmlformats.org/officeDocument/2006/relationships" xmlns:p="http://schemas.openxmlformats.org/presentationml/2006/main">
  <p:tag name="SHAPENAME" val="1. On-page tracker"/>
</p:tagLst>
</file>

<file path=ppt/tags/tag808.xml><?xml version="1.0" encoding="utf-8"?>
<p:tagLst xmlns:a="http://schemas.openxmlformats.org/drawingml/2006/main" xmlns:r="http://schemas.openxmlformats.org/officeDocument/2006/relationships" xmlns:p="http://schemas.openxmlformats.org/presentationml/2006/main">
  <p:tag name="SHAPENAME" val="2. Slide Title"/>
</p:tagLst>
</file>

<file path=ppt/tags/tag809.xml><?xml version="1.0" encoding="utf-8"?>
<p:tagLst xmlns:a="http://schemas.openxmlformats.org/drawingml/2006/main" xmlns:r="http://schemas.openxmlformats.org/officeDocument/2006/relationships" xmlns:p="http://schemas.openxmlformats.org/presentationml/2006/main">
  <p:tag name="SHAPENAME" val="Documenttype"/>
</p:tagLst>
</file>

<file path=ppt/tags/tag81.xml><?xml version="1.0" encoding="utf-8"?>
<p:tagLst xmlns:a="http://schemas.openxmlformats.org/drawingml/2006/main" xmlns:r="http://schemas.openxmlformats.org/officeDocument/2006/relationships" xmlns:p="http://schemas.openxmlformats.org/presentationml/2006/main">
  <p:tag name="SHAPENAME" val="3. Subtitle"/>
</p:tagLst>
</file>

<file path=ppt/tags/tag81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11.xml><?xml version="1.0" encoding="utf-8"?>
<p:tagLst xmlns:a="http://schemas.openxmlformats.org/drawingml/2006/main" xmlns:r="http://schemas.openxmlformats.org/officeDocument/2006/relationships" xmlns:p="http://schemas.openxmlformats.org/presentationml/2006/main">
  <p:tag name="THINKCELLSHAPEDONOTDELETE" val="tC4mPCKC9nVYO1Uqs5KvPbw"/>
</p:tagLst>
</file>

<file path=ppt/tags/tag812.xml><?xml version="1.0" encoding="utf-8"?>
<p:tagLst xmlns:a="http://schemas.openxmlformats.org/drawingml/2006/main" xmlns:r="http://schemas.openxmlformats.org/officeDocument/2006/relationships" xmlns:p="http://schemas.openxmlformats.org/presentationml/2006/main">
  <p:tag name="SHAPENAME" val="Slide Number"/>
</p:tagLst>
</file>

<file path=ppt/tags/tag813.xml><?xml version="1.0" encoding="utf-8"?>
<p:tagLst xmlns:a="http://schemas.openxmlformats.org/drawingml/2006/main" xmlns:r="http://schemas.openxmlformats.org/officeDocument/2006/relationships" xmlns:p="http://schemas.openxmlformats.org/presentationml/2006/main">
  <p:tag name="SHAPENAME" val="5. Source"/>
</p:tagLst>
</file>

<file path=ppt/tags/tag814.xml><?xml version="1.0" encoding="utf-8"?>
<p:tagLst xmlns:a="http://schemas.openxmlformats.org/drawingml/2006/main" xmlns:r="http://schemas.openxmlformats.org/officeDocument/2006/relationships" xmlns:p="http://schemas.openxmlformats.org/presentationml/2006/main">
  <p:tag name="SHAPENAME" val="1. On-page tracker"/>
</p:tagLst>
</file>

<file path=ppt/tags/tag815.xml><?xml version="1.0" encoding="utf-8"?>
<p:tagLst xmlns:a="http://schemas.openxmlformats.org/drawingml/2006/main" xmlns:r="http://schemas.openxmlformats.org/officeDocument/2006/relationships" xmlns:p="http://schemas.openxmlformats.org/presentationml/2006/main">
  <p:tag name="SHAPENAME" val="2. Slide Title"/>
</p:tagLst>
</file>

<file path=ppt/tags/tag816.xml><?xml version="1.0" encoding="utf-8"?>
<p:tagLst xmlns:a="http://schemas.openxmlformats.org/drawingml/2006/main" xmlns:r="http://schemas.openxmlformats.org/officeDocument/2006/relationships" xmlns:p="http://schemas.openxmlformats.org/presentationml/2006/main">
  <p:tag name="SHAPENAME" val="3. Subtitle"/>
</p:tagLst>
</file>

<file path=ppt/tags/tag817.xml><?xml version="1.0" encoding="utf-8"?>
<p:tagLst xmlns:a="http://schemas.openxmlformats.org/drawingml/2006/main" xmlns:r="http://schemas.openxmlformats.org/officeDocument/2006/relationships" xmlns:p="http://schemas.openxmlformats.org/presentationml/2006/main">
  <p:tag name="SHAPENAME" val="Documenttype"/>
</p:tagLst>
</file>

<file path=ppt/tags/tag81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19.xml><?xml version="1.0" encoding="utf-8"?>
<p:tagLst xmlns:a="http://schemas.openxmlformats.org/drawingml/2006/main" xmlns:r="http://schemas.openxmlformats.org/officeDocument/2006/relationships" xmlns:p="http://schemas.openxmlformats.org/presentationml/2006/main">
  <p:tag name="THINKCELLSHAPEDONOTDELETE" val="tuqe3BZqfYDGOVAxJrfDmYg"/>
</p:tagLst>
</file>

<file path=ppt/tags/tag82.xml><?xml version="1.0" encoding="utf-8"?>
<p:tagLst xmlns:a="http://schemas.openxmlformats.org/drawingml/2006/main" xmlns:r="http://schemas.openxmlformats.org/officeDocument/2006/relationships" xmlns:p="http://schemas.openxmlformats.org/presentationml/2006/main">
  <p:tag name="SHAPENAME" val="2. Slide Title"/>
</p:tagLst>
</file>

<file path=ppt/tags/tag820.xml><?xml version="1.0" encoding="utf-8"?>
<p:tagLst xmlns:a="http://schemas.openxmlformats.org/drawingml/2006/main" xmlns:r="http://schemas.openxmlformats.org/officeDocument/2006/relationships" xmlns:p="http://schemas.openxmlformats.org/presentationml/2006/main">
  <p:tag name="SHAPENAME" val="RectangleLight"/>
</p:tagLst>
</file>

<file path=ppt/tags/tag821.xml><?xml version="1.0" encoding="utf-8"?>
<p:tagLst xmlns:a="http://schemas.openxmlformats.org/drawingml/2006/main" xmlns:r="http://schemas.openxmlformats.org/officeDocument/2006/relationships" xmlns:p="http://schemas.openxmlformats.org/presentationml/2006/main">
  <p:tag name="SHAPENAME" val="Slide Number"/>
</p:tagLst>
</file>

<file path=ppt/tags/tag822.xml><?xml version="1.0" encoding="utf-8"?>
<p:tagLst xmlns:a="http://schemas.openxmlformats.org/drawingml/2006/main" xmlns:r="http://schemas.openxmlformats.org/officeDocument/2006/relationships" xmlns:p="http://schemas.openxmlformats.org/presentationml/2006/main">
  <p:tag name="SHAPENAME" val="5. Source"/>
</p:tagLst>
</file>

<file path=ppt/tags/tag823.xml><?xml version="1.0" encoding="utf-8"?>
<p:tagLst xmlns:a="http://schemas.openxmlformats.org/drawingml/2006/main" xmlns:r="http://schemas.openxmlformats.org/officeDocument/2006/relationships" xmlns:p="http://schemas.openxmlformats.org/presentationml/2006/main">
  <p:tag name="SHAPENAME" val="1. On-page tracker"/>
</p:tagLst>
</file>

<file path=ppt/tags/tag824.xml><?xml version="1.0" encoding="utf-8"?>
<p:tagLst xmlns:a="http://schemas.openxmlformats.org/drawingml/2006/main" xmlns:r="http://schemas.openxmlformats.org/officeDocument/2006/relationships" xmlns:p="http://schemas.openxmlformats.org/presentationml/2006/main">
  <p:tag name="SHAPENAME" val="3. Subtitle"/>
</p:tagLst>
</file>

<file path=ppt/tags/tag825.xml><?xml version="1.0" encoding="utf-8"?>
<p:tagLst xmlns:a="http://schemas.openxmlformats.org/drawingml/2006/main" xmlns:r="http://schemas.openxmlformats.org/officeDocument/2006/relationships" xmlns:p="http://schemas.openxmlformats.org/presentationml/2006/main">
  <p:tag name="SHAPENAME" val="2. Slide Title"/>
</p:tagLst>
</file>

<file path=ppt/tags/tag826.xml><?xml version="1.0" encoding="utf-8"?>
<p:tagLst xmlns:a="http://schemas.openxmlformats.org/drawingml/2006/main" xmlns:r="http://schemas.openxmlformats.org/officeDocument/2006/relationships" xmlns:p="http://schemas.openxmlformats.org/presentationml/2006/main">
  <p:tag name="SHAPENAME" val="Documenttype"/>
</p:tagLst>
</file>

<file path=ppt/tags/tag82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28.xml><?xml version="1.0" encoding="utf-8"?>
<p:tagLst xmlns:a="http://schemas.openxmlformats.org/drawingml/2006/main" xmlns:r="http://schemas.openxmlformats.org/officeDocument/2006/relationships" xmlns:p="http://schemas.openxmlformats.org/presentationml/2006/main">
  <p:tag name="THINKCELLSHAPEDONOTDELETE" val="tV5UTfoCa07OVAmOGtXHmmw"/>
</p:tagLst>
</file>

<file path=ppt/tags/tag829.xml><?xml version="1.0" encoding="utf-8"?>
<p:tagLst xmlns:a="http://schemas.openxmlformats.org/drawingml/2006/main" xmlns:r="http://schemas.openxmlformats.org/officeDocument/2006/relationships" xmlns:p="http://schemas.openxmlformats.org/presentationml/2006/main">
  <p:tag name="SHAPENAME" val="RectangleLight"/>
</p:tagLst>
</file>

<file path=ppt/tags/tag83.xml><?xml version="1.0" encoding="utf-8"?>
<p:tagLst xmlns:a="http://schemas.openxmlformats.org/drawingml/2006/main" xmlns:r="http://schemas.openxmlformats.org/officeDocument/2006/relationships" xmlns:p="http://schemas.openxmlformats.org/presentationml/2006/main">
  <p:tag name="SHAPENAME" val="Documenttype"/>
</p:tagLst>
</file>

<file path=ppt/tags/tag830.xml><?xml version="1.0" encoding="utf-8"?>
<p:tagLst xmlns:a="http://schemas.openxmlformats.org/drawingml/2006/main" xmlns:r="http://schemas.openxmlformats.org/officeDocument/2006/relationships" xmlns:p="http://schemas.openxmlformats.org/presentationml/2006/main">
  <p:tag name="SHAPENAME" val="Slide Number"/>
</p:tagLst>
</file>

<file path=ppt/tags/tag831.xml><?xml version="1.0" encoding="utf-8"?>
<p:tagLst xmlns:a="http://schemas.openxmlformats.org/drawingml/2006/main" xmlns:r="http://schemas.openxmlformats.org/officeDocument/2006/relationships" xmlns:p="http://schemas.openxmlformats.org/presentationml/2006/main">
  <p:tag name="SHAPENAME" val="5. Source"/>
</p:tagLst>
</file>

<file path=ppt/tags/tag832.xml><?xml version="1.0" encoding="utf-8"?>
<p:tagLst xmlns:a="http://schemas.openxmlformats.org/drawingml/2006/main" xmlns:r="http://schemas.openxmlformats.org/officeDocument/2006/relationships" xmlns:p="http://schemas.openxmlformats.org/presentationml/2006/main">
  <p:tag name="SHAPENAME" val="1. On-page tracker"/>
</p:tagLst>
</file>

<file path=ppt/tags/tag833.xml><?xml version="1.0" encoding="utf-8"?>
<p:tagLst xmlns:a="http://schemas.openxmlformats.org/drawingml/2006/main" xmlns:r="http://schemas.openxmlformats.org/officeDocument/2006/relationships" xmlns:p="http://schemas.openxmlformats.org/presentationml/2006/main">
  <p:tag name="SHAPENAME" val="2. Slide Title"/>
</p:tagLst>
</file>

<file path=ppt/tags/tag834.xml><?xml version="1.0" encoding="utf-8"?>
<p:tagLst xmlns:a="http://schemas.openxmlformats.org/drawingml/2006/main" xmlns:r="http://schemas.openxmlformats.org/officeDocument/2006/relationships" xmlns:p="http://schemas.openxmlformats.org/presentationml/2006/main">
  <p:tag name="SHAPENAME" val="3. Subtitle"/>
</p:tagLst>
</file>

<file path=ppt/tags/tag835.xml><?xml version="1.0" encoding="utf-8"?>
<p:tagLst xmlns:a="http://schemas.openxmlformats.org/drawingml/2006/main" xmlns:r="http://schemas.openxmlformats.org/officeDocument/2006/relationships" xmlns:p="http://schemas.openxmlformats.org/presentationml/2006/main">
  <p:tag name="SHAPENAME" val="Documenttype"/>
</p:tagLst>
</file>

<file path=ppt/tags/tag83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37.xml><?xml version="1.0" encoding="utf-8"?>
<p:tagLst xmlns:a="http://schemas.openxmlformats.org/drawingml/2006/main" xmlns:r="http://schemas.openxmlformats.org/officeDocument/2006/relationships" xmlns:p="http://schemas.openxmlformats.org/presentationml/2006/main">
  <p:tag name="THINKCELLSHAPEDONOTDELETE" val="tBvHuO0.8Pky3Fso9DP9x8A"/>
</p:tagLst>
</file>

<file path=ppt/tags/tag838.xml><?xml version="1.0" encoding="utf-8"?>
<p:tagLst xmlns:a="http://schemas.openxmlformats.org/drawingml/2006/main" xmlns:r="http://schemas.openxmlformats.org/officeDocument/2006/relationships" xmlns:p="http://schemas.openxmlformats.org/presentationml/2006/main">
  <p:tag name="SHAPENAME" val="RectangleLight"/>
</p:tagLst>
</file>

<file path=ppt/tags/tag839.xml><?xml version="1.0" encoding="utf-8"?>
<p:tagLst xmlns:a="http://schemas.openxmlformats.org/drawingml/2006/main" xmlns:r="http://schemas.openxmlformats.org/officeDocument/2006/relationships" xmlns:p="http://schemas.openxmlformats.org/presentationml/2006/main">
  <p:tag name="SHAPENAME" val="Slide Number"/>
</p:tagLst>
</file>

<file path=ppt/tags/tag8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40.xml><?xml version="1.0" encoding="utf-8"?>
<p:tagLst xmlns:a="http://schemas.openxmlformats.org/drawingml/2006/main" xmlns:r="http://schemas.openxmlformats.org/officeDocument/2006/relationships" xmlns:p="http://schemas.openxmlformats.org/presentationml/2006/main">
  <p:tag name="SHAPENAME" val="5. Source"/>
</p:tagLst>
</file>

<file path=ppt/tags/tag841.xml><?xml version="1.0" encoding="utf-8"?>
<p:tagLst xmlns:a="http://schemas.openxmlformats.org/drawingml/2006/main" xmlns:r="http://schemas.openxmlformats.org/officeDocument/2006/relationships" xmlns:p="http://schemas.openxmlformats.org/presentationml/2006/main">
  <p:tag name="SHAPENAME" val="1. On-page tracker"/>
</p:tagLst>
</file>

<file path=ppt/tags/tag842.xml><?xml version="1.0" encoding="utf-8"?>
<p:tagLst xmlns:a="http://schemas.openxmlformats.org/drawingml/2006/main" xmlns:r="http://schemas.openxmlformats.org/officeDocument/2006/relationships" xmlns:p="http://schemas.openxmlformats.org/presentationml/2006/main">
  <p:tag name="SHAPENAME" val="2. Slide Title"/>
</p:tagLst>
</file>

<file path=ppt/tags/tag843.xml><?xml version="1.0" encoding="utf-8"?>
<p:tagLst xmlns:a="http://schemas.openxmlformats.org/drawingml/2006/main" xmlns:r="http://schemas.openxmlformats.org/officeDocument/2006/relationships" xmlns:p="http://schemas.openxmlformats.org/presentationml/2006/main">
  <p:tag name="SHAPENAME" val="3. Subtitle"/>
</p:tagLst>
</file>

<file path=ppt/tags/tag844.xml><?xml version="1.0" encoding="utf-8"?>
<p:tagLst xmlns:a="http://schemas.openxmlformats.org/drawingml/2006/main" xmlns:r="http://schemas.openxmlformats.org/officeDocument/2006/relationships" xmlns:p="http://schemas.openxmlformats.org/presentationml/2006/main">
  <p:tag name="SHAPENAME" val="Documenttype"/>
</p:tagLst>
</file>

<file path=ppt/tags/tag84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46.xml><?xml version="1.0" encoding="utf-8"?>
<p:tagLst xmlns:a="http://schemas.openxmlformats.org/drawingml/2006/main" xmlns:r="http://schemas.openxmlformats.org/officeDocument/2006/relationships" xmlns:p="http://schemas.openxmlformats.org/presentationml/2006/main">
  <p:tag name="THINKCELLSHAPEDONOTDELETE" val="tsNW.o98SoiFy91A3BEm45w"/>
</p:tagLst>
</file>

<file path=ppt/tags/tag847.xml><?xml version="1.0" encoding="utf-8"?>
<p:tagLst xmlns:a="http://schemas.openxmlformats.org/drawingml/2006/main" xmlns:r="http://schemas.openxmlformats.org/officeDocument/2006/relationships" xmlns:p="http://schemas.openxmlformats.org/presentationml/2006/main">
  <p:tag name="SHAPENAME" val="RectangleLight"/>
</p:tagLst>
</file>

<file path=ppt/tags/tag848.xml><?xml version="1.0" encoding="utf-8"?>
<p:tagLst xmlns:a="http://schemas.openxmlformats.org/drawingml/2006/main" xmlns:r="http://schemas.openxmlformats.org/officeDocument/2006/relationships" xmlns:p="http://schemas.openxmlformats.org/presentationml/2006/main">
  <p:tag name="SHAPENAME" val="Slide Number"/>
</p:tagLst>
</file>

<file path=ppt/tags/tag849.xml><?xml version="1.0" encoding="utf-8"?>
<p:tagLst xmlns:a="http://schemas.openxmlformats.org/drawingml/2006/main" xmlns:r="http://schemas.openxmlformats.org/officeDocument/2006/relationships" xmlns:p="http://schemas.openxmlformats.org/presentationml/2006/main">
  <p:tag name="SHAPENAME" val="5. Source"/>
</p:tagLst>
</file>

<file path=ppt/tags/tag85.xml><?xml version="1.0" encoding="utf-8"?>
<p:tagLst xmlns:a="http://schemas.openxmlformats.org/drawingml/2006/main" xmlns:r="http://schemas.openxmlformats.org/officeDocument/2006/relationships" xmlns:p="http://schemas.openxmlformats.org/presentationml/2006/main">
  <p:tag name="THINKCELLSHAPEDONOTDELETE" val="tV5UTfoCa07OVAmOGtXHmmw"/>
</p:tagLst>
</file>

<file path=ppt/tags/tag850.xml><?xml version="1.0" encoding="utf-8"?>
<p:tagLst xmlns:a="http://schemas.openxmlformats.org/drawingml/2006/main" xmlns:r="http://schemas.openxmlformats.org/officeDocument/2006/relationships" xmlns:p="http://schemas.openxmlformats.org/presentationml/2006/main">
  <p:tag name="SHAPENAME" val="1. On-page tracker"/>
</p:tagLst>
</file>

<file path=ppt/tags/tag851.xml><?xml version="1.0" encoding="utf-8"?>
<p:tagLst xmlns:a="http://schemas.openxmlformats.org/drawingml/2006/main" xmlns:r="http://schemas.openxmlformats.org/officeDocument/2006/relationships" xmlns:p="http://schemas.openxmlformats.org/presentationml/2006/main">
  <p:tag name="SHAPENAME" val="2. Slide Title"/>
</p:tagLst>
</file>

<file path=ppt/tags/tag852.xml><?xml version="1.0" encoding="utf-8"?>
<p:tagLst xmlns:a="http://schemas.openxmlformats.org/drawingml/2006/main" xmlns:r="http://schemas.openxmlformats.org/officeDocument/2006/relationships" xmlns:p="http://schemas.openxmlformats.org/presentationml/2006/main">
  <p:tag name="SHAPENAME" val="3. Subtitle"/>
</p:tagLst>
</file>

<file path=ppt/tags/tag853.xml><?xml version="1.0" encoding="utf-8"?>
<p:tagLst xmlns:a="http://schemas.openxmlformats.org/drawingml/2006/main" xmlns:r="http://schemas.openxmlformats.org/officeDocument/2006/relationships" xmlns:p="http://schemas.openxmlformats.org/presentationml/2006/main">
  <p:tag name="SHAPENAME" val="Documenttype"/>
</p:tagLst>
</file>

<file path=ppt/tags/tag85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55.xml><?xml version="1.0" encoding="utf-8"?>
<p:tagLst xmlns:a="http://schemas.openxmlformats.org/drawingml/2006/main" xmlns:r="http://schemas.openxmlformats.org/officeDocument/2006/relationships" xmlns:p="http://schemas.openxmlformats.org/presentationml/2006/main">
  <p:tag name="THINKCELLSHAPEDONOTDELETE" val="tbyb7IqASrXgBhCh1Cqos3Q"/>
</p:tagLst>
</file>

<file path=ppt/tags/tag856.xml><?xml version="1.0" encoding="utf-8"?>
<p:tagLst xmlns:a="http://schemas.openxmlformats.org/drawingml/2006/main" xmlns:r="http://schemas.openxmlformats.org/officeDocument/2006/relationships" xmlns:p="http://schemas.openxmlformats.org/presentationml/2006/main">
  <p:tag name="SHAPENAME" val="RectangleLight"/>
</p:tagLst>
</file>

<file path=ppt/tags/tag857.xml><?xml version="1.0" encoding="utf-8"?>
<p:tagLst xmlns:a="http://schemas.openxmlformats.org/drawingml/2006/main" xmlns:r="http://schemas.openxmlformats.org/officeDocument/2006/relationships" xmlns:p="http://schemas.openxmlformats.org/presentationml/2006/main">
  <p:tag name="SHAPENAME" val="Slide Number"/>
</p:tagLst>
</file>

<file path=ppt/tags/tag858.xml><?xml version="1.0" encoding="utf-8"?>
<p:tagLst xmlns:a="http://schemas.openxmlformats.org/drawingml/2006/main" xmlns:r="http://schemas.openxmlformats.org/officeDocument/2006/relationships" xmlns:p="http://schemas.openxmlformats.org/presentationml/2006/main">
  <p:tag name="SHAPENAME" val="5. Source"/>
</p:tagLst>
</file>

<file path=ppt/tags/tag859.xml><?xml version="1.0" encoding="utf-8"?>
<p:tagLst xmlns:a="http://schemas.openxmlformats.org/drawingml/2006/main" xmlns:r="http://schemas.openxmlformats.org/officeDocument/2006/relationships" xmlns:p="http://schemas.openxmlformats.org/presentationml/2006/main">
  <p:tag name="SHAPENAME" val="1. On-page tracker"/>
</p:tagLst>
</file>

<file path=ppt/tags/tag86.xml><?xml version="1.0" encoding="utf-8"?>
<p:tagLst xmlns:a="http://schemas.openxmlformats.org/drawingml/2006/main" xmlns:r="http://schemas.openxmlformats.org/officeDocument/2006/relationships" xmlns:p="http://schemas.openxmlformats.org/presentationml/2006/main">
  <p:tag name="SHAPENAME" val="RectangleLight"/>
</p:tagLst>
</file>

<file path=ppt/tags/tag860.xml><?xml version="1.0" encoding="utf-8"?>
<p:tagLst xmlns:a="http://schemas.openxmlformats.org/drawingml/2006/main" xmlns:r="http://schemas.openxmlformats.org/officeDocument/2006/relationships" xmlns:p="http://schemas.openxmlformats.org/presentationml/2006/main">
  <p:tag name="SHAPENAME" val="2. Slide Title"/>
</p:tagLst>
</file>

<file path=ppt/tags/tag861.xml><?xml version="1.0" encoding="utf-8"?>
<p:tagLst xmlns:a="http://schemas.openxmlformats.org/drawingml/2006/main" xmlns:r="http://schemas.openxmlformats.org/officeDocument/2006/relationships" xmlns:p="http://schemas.openxmlformats.org/presentationml/2006/main">
  <p:tag name="SHAPENAME" val="3. Subtitle"/>
</p:tagLst>
</file>

<file path=ppt/tags/tag862.xml><?xml version="1.0" encoding="utf-8"?>
<p:tagLst xmlns:a="http://schemas.openxmlformats.org/drawingml/2006/main" xmlns:r="http://schemas.openxmlformats.org/officeDocument/2006/relationships" xmlns:p="http://schemas.openxmlformats.org/presentationml/2006/main">
  <p:tag name="SHAPENAME" val="Documenttype"/>
</p:tagLst>
</file>

<file path=ppt/tags/tag86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64.xml><?xml version="1.0" encoding="utf-8"?>
<p:tagLst xmlns:a="http://schemas.openxmlformats.org/drawingml/2006/main" xmlns:r="http://schemas.openxmlformats.org/officeDocument/2006/relationships" xmlns:p="http://schemas.openxmlformats.org/presentationml/2006/main">
  <p:tag name="THINKCELLSHAPEDONOTDELETE" val="ttwvOXtdSuox6Lt0s4FLA0w"/>
</p:tagLst>
</file>

<file path=ppt/tags/tag865.xml><?xml version="1.0" encoding="utf-8"?>
<p:tagLst xmlns:a="http://schemas.openxmlformats.org/drawingml/2006/main" xmlns:r="http://schemas.openxmlformats.org/officeDocument/2006/relationships" xmlns:p="http://schemas.openxmlformats.org/presentationml/2006/main">
  <p:tag name="SHAPENAME" val="2. Slide Title"/>
</p:tagLst>
</file>

<file path=ppt/tags/tag866.xml><?xml version="1.0" encoding="utf-8"?>
<p:tagLst xmlns:a="http://schemas.openxmlformats.org/drawingml/2006/main" xmlns:r="http://schemas.openxmlformats.org/officeDocument/2006/relationships" xmlns:p="http://schemas.openxmlformats.org/presentationml/2006/main">
  <p:tag name="SHAPENAME" val="Slide Number"/>
</p:tagLst>
</file>

<file path=ppt/tags/tag867.xml><?xml version="1.0" encoding="utf-8"?>
<p:tagLst xmlns:a="http://schemas.openxmlformats.org/drawingml/2006/main" xmlns:r="http://schemas.openxmlformats.org/officeDocument/2006/relationships" xmlns:p="http://schemas.openxmlformats.org/presentationml/2006/main">
  <p:tag name="SHAPENAME" val="5. Source"/>
</p:tagLst>
</file>

<file path=ppt/tags/tag868.xml><?xml version="1.0" encoding="utf-8"?>
<p:tagLst xmlns:a="http://schemas.openxmlformats.org/drawingml/2006/main" xmlns:r="http://schemas.openxmlformats.org/officeDocument/2006/relationships" xmlns:p="http://schemas.openxmlformats.org/presentationml/2006/main">
  <p:tag name="SHAPENAME" val="1. On-page tracker"/>
</p:tagLst>
</file>

<file path=ppt/tags/tag869.xml><?xml version="1.0" encoding="utf-8"?>
<p:tagLst xmlns:a="http://schemas.openxmlformats.org/drawingml/2006/main" xmlns:r="http://schemas.openxmlformats.org/officeDocument/2006/relationships" xmlns:p="http://schemas.openxmlformats.org/presentationml/2006/main">
  <p:tag name="SHAPENAME" val="Documenttype"/>
</p:tagLst>
</file>

<file path=ppt/tags/tag87.xml><?xml version="1.0" encoding="utf-8"?>
<p:tagLst xmlns:a="http://schemas.openxmlformats.org/drawingml/2006/main" xmlns:r="http://schemas.openxmlformats.org/officeDocument/2006/relationships" xmlns:p="http://schemas.openxmlformats.org/presentationml/2006/main">
  <p:tag name="SHAPENAME" val="Slide Number"/>
</p:tagLst>
</file>

<file path=ppt/tags/tag87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71.xml><?xml version="1.0" encoding="utf-8"?>
<p:tagLst xmlns:a="http://schemas.openxmlformats.org/drawingml/2006/main" xmlns:r="http://schemas.openxmlformats.org/officeDocument/2006/relationships" xmlns:p="http://schemas.openxmlformats.org/presentationml/2006/main">
  <p:tag name="SHAPENAME" val="Slide Number"/>
</p:tagLst>
</file>

<file path=ppt/tags/tag872.xml><?xml version="1.0" encoding="utf-8"?>
<p:tagLst xmlns:a="http://schemas.openxmlformats.org/drawingml/2006/main" xmlns:r="http://schemas.openxmlformats.org/officeDocument/2006/relationships" xmlns:p="http://schemas.openxmlformats.org/presentationml/2006/main">
  <p:tag name="SHAPENAME" val="5. Source"/>
</p:tagLst>
</file>

<file path=ppt/tags/tag873.xml><?xml version="1.0" encoding="utf-8"?>
<p:tagLst xmlns:a="http://schemas.openxmlformats.org/drawingml/2006/main" xmlns:r="http://schemas.openxmlformats.org/officeDocument/2006/relationships" xmlns:p="http://schemas.openxmlformats.org/presentationml/2006/main">
  <p:tag name="SHAPENAME" val="1. On-page tracker"/>
</p:tagLst>
</file>

<file path=ppt/tags/tag874.xml><?xml version="1.0" encoding="utf-8"?>
<p:tagLst xmlns:a="http://schemas.openxmlformats.org/drawingml/2006/main" xmlns:r="http://schemas.openxmlformats.org/officeDocument/2006/relationships" xmlns:p="http://schemas.openxmlformats.org/presentationml/2006/main">
  <p:tag name="SHAPENAME" val="Documenttype"/>
</p:tagLst>
</file>

<file path=ppt/tags/tag87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76.xml><?xml version="1.0" encoding="utf-8"?>
<p:tagLst xmlns:a="http://schemas.openxmlformats.org/drawingml/2006/main" xmlns:r="http://schemas.openxmlformats.org/officeDocument/2006/relationships" xmlns:p="http://schemas.openxmlformats.org/presentationml/2006/main">
  <p:tag name="SHAPENAME" val="5. Source"/>
</p:tagLst>
</file>

<file path=ppt/tags/tag877.xml><?xml version="1.0" encoding="utf-8"?>
<p:tagLst xmlns:a="http://schemas.openxmlformats.org/drawingml/2006/main" xmlns:r="http://schemas.openxmlformats.org/officeDocument/2006/relationships" xmlns:p="http://schemas.openxmlformats.org/presentationml/2006/main">
  <p:tag name="SHAPENAME" val="Documenttype"/>
</p:tagLst>
</file>

<file path=ppt/tags/tag87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79.xml><?xml version="1.0" encoding="utf-8"?>
<p:tagLst xmlns:a="http://schemas.openxmlformats.org/drawingml/2006/main" xmlns:r="http://schemas.openxmlformats.org/officeDocument/2006/relationships" xmlns:p="http://schemas.openxmlformats.org/presentationml/2006/main">
  <p:tag name="THINKCELLSHAPEDONOTDELETE" val="t79hoeoVLS1WkHnNoUhG7sw"/>
</p:tagLst>
</file>

<file path=ppt/tags/tag88.xml><?xml version="1.0" encoding="utf-8"?>
<p:tagLst xmlns:a="http://schemas.openxmlformats.org/drawingml/2006/main" xmlns:r="http://schemas.openxmlformats.org/officeDocument/2006/relationships" xmlns:p="http://schemas.openxmlformats.org/presentationml/2006/main">
  <p:tag name="SHAPENAME" val="5. Source"/>
</p:tagLst>
</file>

<file path=ppt/tags/tag880.xml><?xml version="1.0" encoding="utf-8"?>
<p:tagLst xmlns:a="http://schemas.openxmlformats.org/drawingml/2006/main" xmlns:r="http://schemas.openxmlformats.org/officeDocument/2006/relationships" xmlns:p="http://schemas.openxmlformats.org/presentationml/2006/main">
  <p:tag name="SHAPENAME" val="2. Slide Title"/>
</p:tagLst>
</file>

<file path=ppt/tags/tag88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82.xml><?xml version="1.0" encoding="utf-8"?>
<p:tagLst xmlns:a="http://schemas.openxmlformats.org/drawingml/2006/main" xmlns:r="http://schemas.openxmlformats.org/officeDocument/2006/relationships" xmlns:p="http://schemas.openxmlformats.org/presentationml/2006/main">
  <p:tag name="THINKCELLSHAPEDONOTDELETE" val="t79hoeoVLS1WkHnNoUhG7sw"/>
</p:tagLst>
</file>

<file path=ppt/tags/tag883.xml><?xml version="1.0" encoding="utf-8"?>
<p:tagLst xmlns:a="http://schemas.openxmlformats.org/drawingml/2006/main" xmlns:r="http://schemas.openxmlformats.org/officeDocument/2006/relationships" xmlns:p="http://schemas.openxmlformats.org/presentationml/2006/main">
  <p:tag name="SHAPENAME" val="2. Slide Title"/>
</p:tagLst>
</file>

<file path=ppt/tags/tag88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85.xml><?xml version="1.0" encoding="utf-8"?>
<p:tagLst xmlns:a="http://schemas.openxmlformats.org/drawingml/2006/main" xmlns:r="http://schemas.openxmlformats.org/officeDocument/2006/relationships" xmlns:p="http://schemas.openxmlformats.org/presentationml/2006/main">
  <p:tag name="THINKCELLSHAPEDONOTDELETE" val="t79hoeoVLS1WkHnNoUhG7sw"/>
</p:tagLst>
</file>

<file path=ppt/tags/tag886.xml><?xml version="1.0" encoding="utf-8"?>
<p:tagLst xmlns:a="http://schemas.openxmlformats.org/drawingml/2006/main" xmlns:r="http://schemas.openxmlformats.org/officeDocument/2006/relationships" xmlns:p="http://schemas.openxmlformats.org/presentationml/2006/main">
  <p:tag name="SHAPENAME" val="2. Slide Title"/>
</p:tagLst>
</file>

<file path=ppt/tags/tag88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88.xml><?xml version="1.0" encoding="utf-8"?>
<p:tagLst xmlns:a="http://schemas.openxmlformats.org/drawingml/2006/main" xmlns:r="http://schemas.openxmlformats.org/officeDocument/2006/relationships" xmlns:p="http://schemas.openxmlformats.org/presentationml/2006/main">
  <p:tag name="THINKCELLSHAPEDONOTDELETE" val="t79hoeoVLS1WkHnNoUhG7sw"/>
</p:tagLst>
</file>

<file path=ppt/tags/tag889.xml><?xml version="1.0" encoding="utf-8"?>
<p:tagLst xmlns:a="http://schemas.openxmlformats.org/drawingml/2006/main" xmlns:r="http://schemas.openxmlformats.org/officeDocument/2006/relationships" xmlns:p="http://schemas.openxmlformats.org/presentationml/2006/main">
  <p:tag name="SHAPENAME" val="2. Slide Title"/>
</p:tagLst>
</file>

<file path=ppt/tags/tag89.xml><?xml version="1.0" encoding="utf-8"?>
<p:tagLst xmlns:a="http://schemas.openxmlformats.org/drawingml/2006/main" xmlns:r="http://schemas.openxmlformats.org/officeDocument/2006/relationships" xmlns:p="http://schemas.openxmlformats.org/presentationml/2006/main">
  <p:tag name="SHAPENAME" val="1. On-page tracker"/>
</p:tagLst>
</file>

<file path=ppt/tags/tag9.xml><?xml version="1.0" encoding="utf-8"?>
<p:tagLst xmlns:a="http://schemas.openxmlformats.org/drawingml/2006/main" xmlns:r="http://schemas.openxmlformats.org/officeDocument/2006/relationships" xmlns:p="http://schemas.openxmlformats.org/presentationml/2006/main">
  <p:tag name="NAME" val="Moon"/>
</p:tagLst>
</file>

<file path=ppt/tags/tag90.xml><?xml version="1.0" encoding="utf-8"?>
<p:tagLst xmlns:a="http://schemas.openxmlformats.org/drawingml/2006/main" xmlns:r="http://schemas.openxmlformats.org/officeDocument/2006/relationships" xmlns:p="http://schemas.openxmlformats.org/presentationml/2006/main">
  <p:tag name="SHAPENAME" val="2. Slide Title"/>
</p:tagLst>
</file>

<file path=ppt/tags/tag91.xml><?xml version="1.0" encoding="utf-8"?>
<p:tagLst xmlns:a="http://schemas.openxmlformats.org/drawingml/2006/main" xmlns:r="http://schemas.openxmlformats.org/officeDocument/2006/relationships" xmlns:p="http://schemas.openxmlformats.org/presentationml/2006/main">
  <p:tag name="SHAPENAME" val="3. Subtitle"/>
</p:tagLst>
</file>

<file path=ppt/tags/tag92.xml><?xml version="1.0" encoding="utf-8"?>
<p:tagLst xmlns:a="http://schemas.openxmlformats.org/drawingml/2006/main" xmlns:r="http://schemas.openxmlformats.org/officeDocument/2006/relationships" xmlns:p="http://schemas.openxmlformats.org/presentationml/2006/main">
  <p:tag name="SHAPENAME" val="Documenttype"/>
</p:tagLst>
</file>

<file path=ppt/tags/tag9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4.xml><?xml version="1.0" encoding="utf-8"?>
<p:tagLst xmlns:a="http://schemas.openxmlformats.org/drawingml/2006/main" xmlns:r="http://schemas.openxmlformats.org/officeDocument/2006/relationships" xmlns:p="http://schemas.openxmlformats.org/presentationml/2006/main">
  <p:tag name="THINKCELLSHAPEDONOTDELETE" val="tBvHuO0.8Pky3Fso9DP9x8A"/>
</p:tagLst>
</file>

<file path=ppt/tags/tag95.xml><?xml version="1.0" encoding="utf-8"?>
<p:tagLst xmlns:a="http://schemas.openxmlformats.org/drawingml/2006/main" xmlns:r="http://schemas.openxmlformats.org/officeDocument/2006/relationships" xmlns:p="http://schemas.openxmlformats.org/presentationml/2006/main">
  <p:tag name="SHAPENAME" val="RectangleLight"/>
</p:tagLst>
</file>

<file path=ppt/tags/tag96.xml><?xml version="1.0" encoding="utf-8"?>
<p:tagLst xmlns:a="http://schemas.openxmlformats.org/drawingml/2006/main" xmlns:r="http://schemas.openxmlformats.org/officeDocument/2006/relationships" xmlns:p="http://schemas.openxmlformats.org/presentationml/2006/main">
  <p:tag name="SHAPENAME" val="Slide Number"/>
</p:tagLst>
</file>

<file path=ppt/tags/tag97.xml><?xml version="1.0" encoding="utf-8"?>
<p:tagLst xmlns:a="http://schemas.openxmlformats.org/drawingml/2006/main" xmlns:r="http://schemas.openxmlformats.org/officeDocument/2006/relationships" xmlns:p="http://schemas.openxmlformats.org/presentationml/2006/main">
  <p:tag name="SHAPENAME" val="5. Source"/>
</p:tagLst>
</file>

<file path=ppt/tags/tag98.xml><?xml version="1.0" encoding="utf-8"?>
<p:tagLst xmlns:a="http://schemas.openxmlformats.org/drawingml/2006/main" xmlns:r="http://schemas.openxmlformats.org/officeDocument/2006/relationships" xmlns:p="http://schemas.openxmlformats.org/presentationml/2006/main">
  <p:tag name="SHAPENAME" val="1. On-page tracker"/>
</p:tagLst>
</file>

<file path=ppt/tags/tag99.xml><?xml version="1.0" encoding="utf-8"?>
<p:tagLst xmlns:a="http://schemas.openxmlformats.org/drawingml/2006/main" xmlns:r="http://schemas.openxmlformats.org/officeDocument/2006/relationships" xmlns:p="http://schemas.openxmlformats.org/presentationml/2006/main">
  <p:tag name="SHAPENAME" val="2. Slide Title"/>
</p:tagLst>
</file>

<file path=ppt/theme/theme1.xml><?xml version="1.0" encoding="utf-8"?>
<a:theme xmlns:a="http://schemas.openxmlformats.org/drawingml/2006/main" name="White">
  <a:themeElements>
    <a:clrScheme name="Slipstream">
      <a:dk1>
        <a:sysClr val="windowText" lastClr="000000"/>
      </a:dk1>
      <a:lt1>
        <a:sysClr val="window" lastClr="FFFFFF"/>
      </a:lt1>
      <a:dk2>
        <a:srgbClr val="212745"/>
      </a:dk2>
      <a:lt2>
        <a:srgbClr val="B4DCFA"/>
      </a:lt2>
      <a:accent1>
        <a:srgbClr val="4E67C8"/>
      </a:accent1>
      <a:accent2>
        <a:srgbClr val="5ECCF3"/>
      </a:accent2>
      <a:accent3>
        <a:srgbClr val="A7EA52"/>
      </a:accent3>
      <a:accent4>
        <a:srgbClr val="5DCEAF"/>
      </a:accent4>
      <a:accent5>
        <a:srgbClr val="FF8021"/>
      </a:accent5>
      <a:accent6>
        <a:srgbClr val="F14124"/>
      </a:accent6>
      <a:hlink>
        <a:srgbClr val="56C7AA"/>
      </a:hlink>
      <a:folHlink>
        <a:srgbClr val="59A8D1"/>
      </a:folHlink>
    </a:clrScheme>
    <a:fontScheme name="Custom 1">
      <a:majorFont>
        <a:latin typeface="Arial"/>
        <a:ea typeface=""/>
        <a:cs typeface=""/>
      </a:majorFont>
      <a:minorFont>
        <a:latin typeface="Arial"/>
        <a:ea typeface=""/>
        <a:cs typeface=""/>
      </a:minorFont>
    </a:fontScheme>
    <a:fmtScheme name="Subtle Solids">
      <a:fillStyleLst>
        <a:solidFill>
          <a:schemeClr val="phClr"/>
        </a:solidFill>
        <a:solidFill>
          <a:schemeClr val="phClr">
            <a:tint val="65000"/>
          </a:schemeClr>
        </a:solidFill>
        <a:solidFill>
          <a:schemeClr val="phClr">
            <a:shade val="80000"/>
            <a:satMod val="15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2700" h="25400" prst="coolSlant"/>
          </a:sp3d>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1"/>
        </a:solidFill>
        <a:ln w="6350" cap="sq">
          <a:noFill/>
          <a:miter lim="800000"/>
        </a:ln>
      </a:spPr>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lgn="ctr">
          <a:spcBef>
            <a:spcPts val="300"/>
          </a:spcBef>
          <a:spcAft>
            <a:spcPts val="300"/>
          </a:spcAft>
          <a:defRPr sz="1600" dirty="0" err="1" smtClean="0">
            <a:solidFill>
              <a:schemeClr val="tx1"/>
            </a:solidFill>
          </a:defRPr>
        </a:defPPr>
      </a:lstStyle>
      <a:style>
        <a:lnRef idx="2">
          <a:schemeClr val="accent1">
            <a:shade val="50000"/>
          </a:schemeClr>
        </a:lnRef>
        <a:fillRef idx="1">
          <a:schemeClr val="accent1"/>
        </a:fillRef>
        <a:effectRef idx="0">
          <a:schemeClr val="accent1"/>
        </a:effectRef>
        <a:fontRef idx="minor">
          <a:schemeClr val="lt1"/>
        </a:fontRef>
      </a:style>
    </a:spDef>
    <a:lnDef>
      <a:spPr>
        <a:ln w="6350" cap="flat">
          <a:solidFill>
            <a:schemeClr val="tx1"/>
          </a:solidFill>
          <a:miter lim="800000"/>
          <a:tailEnd type="none"/>
        </a:ln>
      </a:spPr>
      <a:bodyPr/>
      <a:lstStyle/>
      <a:style>
        <a:lnRef idx="1">
          <a:schemeClr val="accent1"/>
        </a:lnRef>
        <a:fillRef idx="0">
          <a:schemeClr val="accent1"/>
        </a:fillRef>
        <a:effectRef idx="0">
          <a:schemeClr val="accent1"/>
        </a:effectRef>
        <a:fontRef idx="minor">
          <a:schemeClr val="tx1"/>
        </a:fontRef>
      </a:style>
    </a:lnDef>
    <a:txDef>
      <a:spPr>
        <a:ln w="6350">
          <a:noFill/>
          <a:miter lim="800000"/>
        </a:ln>
      </a:spPr>
      <a:bodyPr vert="horz" wrap="square" lIns="0" tIns="0" rIns="0" bIns="0" rtlCol="0">
        <a:noAutofit/>
      </a:bodyPr>
      <a:lstStyle>
        <a:defPPr algn="l">
          <a:spcBef>
            <a:spcPts val="300"/>
          </a:spcBef>
          <a:spcAft>
            <a:spcPts val="300"/>
          </a:spcAft>
          <a:buNone/>
          <a:defRPr sz="1600" dirty="0" smtClean="0"/>
        </a:defPPr>
      </a:lstStyle>
    </a:txDef>
  </a:objectDefaults>
  <a:extraClrSchemeLst>
    <a:extraClrScheme>
      <a:clrScheme name="Scheme 1">
        <a:dk1>
          <a:srgbClr val="000000"/>
        </a:dk1>
        <a:lt1>
          <a:srgbClr val="FFFFFF"/>
        </a:lt1>
        <a:dk2>
          <a:srgbClr val="FFFFFF"/>
        </a:dk2>
        <a:lt2>
          <a:srgbClr val="FFFFFF"/>
        </a:lt2>
        <a:accent1>
          <a:srgbClr val="0C2D83"/>
        </a:accent1>
        <a:accent2>
          <a:srgbClr val="7B9CED"/>
        </a:accent2>
        <a:accent3>
          <a:srgbClr val="1B56E9"/>
        </a:accent3>
        <a:accent4>
          <a:srgbClr val="DDA037"/>
        </a:accent4>
        <a:accent5>
          <a:srgbClr val="A1A3A5"/>
        </a:accent5>
        <a:accent6>
          <a:srgbClr val="CFCFCF"/>
        </a:accent6>
        <a:hlink>
          <a:srgbClr val="0000FF"/>
        </a:hlink>
        <a:folHlink>
          <a:srgbClr val="800080"/>
        </a:folHlink>
      </a:clrScheme>
    </a:extraClrScheme>
  </a:extraClrSchemeLst>
  <a:custClrLst>
    <a:custClr name="Dark Gray">
      <a:srgbClr val="4D4D4D"/>
    </a:custClr>
    <a:custClr name="Mid Gray">
      <a:srgbClr val="7F7F7F"/>
    </a:custClr>
    <a:custClr name="Light Gray">
      <a:srgbClr val="B3B3B3"/>
    </a:custClr>
    <a:custClr name="Super Light Gray">
      <a:srgbClr val="D0D0D0"/>
    </a:custClr>
    <a:custClr name="Pale Gray">
      <a:srgbClr val="E6E6E6"/>
    </a:custClr>
  </a:custClrLst>
  <a:extLst>
    <a:ext uri="{05A4C25C-085E-4340-85A3-A5531E510DB2}">
      <thm15:themeFamily xmlns:thm15="http://schemas.microsoft.com/office/thememl/2012/main" name="US0734_OFF.potx" id="{B99654CB-F1B9-41E3-A169-339811ED5F54}" vid="{F40D82E9-5348-40C5-82A2-1CB421C2615D}"/>
    </a:ext>
  </a:extLst>
</a:theme>
</file>

<file path=ppt/theme/theme2.xml><?xml version="1.0" encoding="utf-8"?>
<a:theme xmlns:a="http://schemas.openxmlformats.org/drawingml/2006/main" name="Contrast">
  <a:themeElements>
    <a:clrScheme name="Scheme 2">
      <a:dk1>
        <a:srgbClr val="FFFFFF"/>
      </a:dk1>
      <a:lt1>
        <a:srgbClr val="0C2D83"/>
      </a:lt1>
      <a:dk2>
        <a:srgbClr val="000000"/>
      </a:dk2>
      <a:lt2>
        <a:srgbClr val="000000"/>
      </a:lt2>
      <a:accent1>
        <a:srgbClr val="FFFFFF"/>
      </a:accent1>
      <a:accent2>
        <a:srgbClr val="7B9CED"/>
      </a:accent2>
      <a:accent3>
        <a:srgbClr val="1B56E9"/>
      </a:accent3>
      <a:accent4>
        <a:srgbClr val="DDA037"/>
      </a:accent4>
      <a:accent5>
        <a:srgbClr val="A1A3A5"/>
      </a:accent5>
      <a:accent6>
        <a:srgbClr val="CFCFCF"/>
      </a:accent6>
      <a:hlink>
        <a:srgbClr val="0000FF"/>
      </a:hlink>
      <a:folHlink>
        <a:srgbClr val="800080"/>
      </a:folHlink>
    </a:clrScheme>
    <a:fontScheme name="Custom 2">
      <a:majorFont>
        <a:latin typeface="Arial"/>
        <a:ea typeface=""/>
        <a:cs typeface=""/>
      </a:majorFont>
      <a:minorFont>
        <a:latin typeface="Arial"/>
        <a:ea typeface=""/>
        <a:cs typeface=""/>
      </a:minorFont>
    </a:fontScheme>
    <a:fmtScheme name="Subtle Solids">
      <a:fillStyleLst>
        <a:solidFill>
          <a:schemeClr val="phClr"/>
        </a:solidFill>
        <a:solidFill>
          <a:schemeClr val="phClr">
            <a:tint val="65000"/>
          </a:schemeClr>
        </a:solidFill>
        <a:solidFill>
          <a:schemeClr val="phClr">
            <a:shade val="80000"/>
            <a:satMod val="15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2700" h="25400" prst="coolSlant"/>
          </a:sp3d>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tx1"/>
        </a:solidFill>
        <a:ln w="6350" cap="sq">
          <a:noFill/>
          <a:miter lim="800000"/>
        </a:ln>
      </a:spPr>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lgn="ctr">
          <a:spcBef>
            <a:spcPts val="300"/>
          </a:spcBef>
          <a:spcAft>
            <a:spcPts val="300"/>
          </a:spcAft>
          <a:defRPr sz="1400" dirty="0" err="1" smtClean="0">
            <a:solidFill>
              <a:schemeClr val="bg1"/>
            </a:solidFill>
          </a:defRPr>
        </a:defPPr>
      </a:lstStyle>
      <a:style>
        <a:lnRef idx="2">
          <a:schemeClr val="accent1">
            <a:shade val="50000"/>
          </a:schemeClr>
        </a:lnRef>
        <a:fillRef idx="1">
          <a:schemeClr val="accent1"/>
        </a:fillRef>
        <a:effectRef idx="0">
          <a:schemeClr val="accent1"/>
        </a:effectRef>
        <a:fontRef idx="minor">
          <a:schemeClr val="lt1"/>
        </a:fontRef>
      </a:style>
    </a:spDef>
    <a:lnDef>
      <a:spPr>
        <a:ln w="6350" cap="flat">
          <a:solidFill>
            <a:schemeClr val="tx1"/>
          </a:solidFill>
          <a:miter lim="800000"/>
          <a:tailEnd type="none"/>
        </a:ln>
      </a:spPr>
      <a:bodyPr/>
      <a:lstStyle/>
      <a:style>
        <a:lnRef idx="1">
          <a:schemeClr val="accent1"/>
        </a:lnRef>
        <a:fillRef idx="0">
          <a:schemeClr val="accent1"/>
        </a:fillRef>
        <a:effectRef idx="0">
          <a:schemeClr val="accent1"/>
        </a:effectRef>
        <a:fontRef idx="minor">
          <a:schemeClr val="tx1"/>
        </a:fontRef>
      </a:style>
    </a:lnDef>
    <a:txDef>
      <a:spPr>
        <a:ln w="6350">
          <a:noFill/>
          <a:miter lim="800000"/>
        </a:ln>
      </a:spPr>
      <a:bodyPr vert="horz" wrap="square" lIns="0" tIns="0" rIns="0" bIns="0" rtlCol="0">
        <a:noAutofit/>
      </a:bodyPr>
      <a:lstStyle>
        <a:defPPr algn="l">
          <a:spcBef>
            <a:spcPts val="300"/>
          </a:spcBef>
          <a:spcAft>
            <a:spcPts val="300"/>
          </a:spcAft>
          <a:buNone/>
          <a:defRPr sz="1400" dirty="0" err="1" smtClean="0"/>
        </a:defPPr>
      </a:lstStyle>
    </a:txDef>
  </a:objectDefaults>
  <a:extraClrSchemeLst>
    <a:extraClrScheme>
      <a:clrScheme name="Scheme 2">
        <a:dk1>
          <a:srgbClr val="FFFFFF"/>
        </a:dk1>
        <a:lt1>
          <a:srgbClr val="0C2D83"/>
        </a:lt1>
        <a:dk2>
          <a:srgbClr val="000000"/>
        </a:dk2>
        <a:lt2>
          <a:srgbClr val="000000"/>
        </a:lt2>
        <a:accent1>
          <a:srgbClr val="FFFFFF"/>
        </a:accent1>
        <a:accent2>
          <a:srgbClr val="7B9CED"/>
        </a:accent2>
        <a:accent3>
          <a:srgbClr val="1B56E9"/>
        </a:accent3>
        <a:accent4>
          <a:srgbClr val="DDA037"/>
        </a:accent4>
        <a:accent5>
          <a:srgbClr val="A1A3A5"/>
        </a:accent5>
        <a:accent6>
          <a:srgbClr val="CFCFCF"/>
        </a:accent6>
        <a:hlink>
          <a:srgbClr val="0000FF"/>
        </a:hlink>
        <a:folHlink>
          <a:srgbClr val="800080"/>
        </a:folHlink>
      </a:clrScheme>
    </a:extraClrScheme>
  </a:extraClrSchemeLst>
  <a:custClrLst>
    <a:custClr name="Dark Gray">
      <a:srgbClr val="4D4D4D"/>
    </a:custClr>
    <a:custClr name="Mid Gray">
      <a:srgbClr val="7F7F7F"/>
    </a:custClr>
    <a:custClr name="Light Gray">
      <a:srgbClr val="B3B3B3"/>
    </a:custClr>
    <a:custClr name="Super Light Gray">
      <a:srgbClr val="D0D0D0"/>
    </a:custClr>
    <a:custClr name="Pale Gray">
      <a:srgbClr val="E6E6E6"/>
    </a:custClr>
  </a:custClrLst>
  <a:extLst>
    <a:ext uri="{05A4C25C-085E-4340-85A3-A5531E510DB2}">
      <thm15:themeFamily xmlns:thm15="http://schemas.microsoft.com/office/thememl/2012/main" name="US0734_OFF.potx" id="{B99654CB-F1B9-41E3-A169-339811ED5F54}" vid="{F27A7296-E4AD-4E7E-91E8-1857AB728449}"/>
    </a:ext>
  </a:extLst>
</a:theme>
</file>

<file path=ppt/theme/theme3.xml><?xml version="1.0" encoding="utf-8"?>
<a:theme xmlns:a="http://schemas.openxmlformats.org/drawingml/2006/main" name="1_White">
  <a:themeElements>
    <a:clrScheme name="Scheme 1">
      <a:dk1>
        <a:srgbClr val="000000"/>
      </a:dk1>
      <a:lt1>
        <a:srgbClr val="FFFFFF"/>
      </a:lt1>
      <a:dk2>
        <a:srgbClr val="FFFFFF"/>
      </a:dk2>
      <a:lt2>
        <a:srgbClr val="FFFFFF"/>
      </a:lt2>
      <a:accent1>
        <a:srgbClr val="0C2D83"/>
      </a:accent1>
      <a:accent2>
        <a:srgbClr val="7B9CED"/>
      </a:accent2>
      <a:accent3>
        <a:srgbClr val="1B56E9"/>
      </a:accent3>
      <a:accent4>
        <a:srgbClr val="DDA037"/>
      </a:accent4>
      <a:accent5>
        <a:srgbClr val="A1A3A5"/>
      </a:accent5>
      <a:accent6>
        <a:srgbClr val="CFCFCF"/>
      </a:accent6>
      <a:hlink>
        <a:srgbClr val="0000FF"/>
      </a:hlink>
      <a:folHlink>
        <a:srgbClr val="800080"/>
      </a:folHlink>
    </a:clrScheme>
    <a:fontScheme name="Custom 1">
      <a:majorFont>
        <a:latin typeface="Arial"/>
        <a:ea typeface=""/>
        <a:cs typeface=""/>
      </a:majorFont>
      <a:minorFont>
        <a:latin typeface="Arial"/>
        <a:ea typeface=""/>
        <a:cs typeface=""/>
      </a:minorFont>
    </a:fontScheme>
    <a:fmtScheme name="Subtle Solids">
      <a:fillStyleLst>
        <a:solidFill>
          <a:schemeClr val="phClr"/>
        </a:solidFill>
        <a:solidFill>
          <a:schemeClr val="phClr">
            <a:tint val="65000"/>
          </a:schemeClr>
        </a:solidFill>
        <a:solidFill>
          <a:schemeClr val="phClr">
            <a:shade val="80000"/>
            <a:satMod val="15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2700" h="25400" prst="coolSlant"/>
          </a:sp3d>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1"/>
        </a:solidFill>
        <a:ln w="6350" cap="sq">
          <a:noFill/>
          <a:miter lim="800000"/>
        </a:ln>
      </a:spPr>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lgn="ctr">
          <a:spcBef>
            <a:spcPts val="300"/>
          </a:spcBef>
          <a:spcAft>
            <a:spcPts val="300"/>
          </a:spcAft>
          <a:defRPr sz="1600" dirty="0" err="1" smtClean="0">
            <a:solidFill>
              <a:schemeClr val="tx1"/>
            </a:solidFill>
          </a:defRPr>
        </a:defPPr>
      </a:lstStyle>
      <a:style>
        <a:lnRef idx="2">
          <a:schemeClr val="accent1">
            <a:shade val="50000"/>
          </a:schemeClr>
        </a:lnRef>
        <a:fillRef idx="1">
          <a:schemeClr val="accent1"/>
        </a:fillRef>
        <a:effectRef idx="0">
          <a:schemeClr val="accent1"/>
        </a:effectRef>
        <a:fontRef idx="minor">
          <a:schemeClr val="lt1"/>
        </a:fontRef>
      </a:style>
    </a:spDef>
    <a:lnDef>
      <a:spPr>
        <a:ln w="6350" cap="flat">
          <a:solidFill>
            <a:schemeClr val="tx1"/>
          </a:solidFill>
          <a:miter lim="800000"/>
          <a:tailEnd type="none"/>
        </a:ln>
      </a:spPr>
      <a:bodyPr/>
      <a:lstStyle/>
      <a:style>
        <a:lnRef idx="1">
          <a:schemeClr val="accent1"/>
        </a:lnRef>
        <a:fillRef idx="0">
          <a:schemeClr val="accent1"/>
        </a:fillRef>
        <a:effectRef idx="0">
          <a:schemeClr val="accent1"/>
        </a:effectRef>
        <a:fontRef idx="minor">
          <a:schemeClr val="tx1"/>
        </a:fontRef>
      </a:style>
    </a:lnDef>
    <a:txDef>
      <a:spPr>
        <a:ln w="6350">
          <a:noFill/>
          <a:miter lim="800000"/>
        </a:ln>
      </a:spPr>
      <a:bodyPr vert="horz" wrap="square" lIns="0" tIns="0" rIns="0" bIns="0" rtlCol="0">
        <a:noAutofit/>
      </a:bodyPr>
      <a:lstStyle>
        <a:defPPr algn="l">
          <a:spcBef>
            <a:spcPts val="300"/>
          </a:spcBef>
          <a:spcAft>
            <a:spcPts val="300"/>
          </a:spcAft>
          <a:buNone/>
          <a:defRPr sz="1600" dirty="0" smtClean="0"/>
        </a:defPPr>
      </a:lstStyle>
    </a:txDef>
  </a:objectDefaults>
  <a:extraClrSchemeLst>
    <a:extraClrScheme>
      <a:clrScheme name="Scheme 1">
        <a:dk1>
          <a:srgbClr val="000000"/>
        </a:dk1>
        <a:lt1>
          <a:srgbClr val="FFFFFF"/>
        </a:lt1>
        <a:dk2>
          <a:srgbClr val="FFFFFF"/>
        </a:dk2>
        <a:lt2>
          <a:srgbClr val="FFFFFF"/>
        </a:lt2>
        <a:accent1>
          <a:srgbClr val="0C2D83"/>
        </a:accent1>
        <a:accent2>
          <a:srgbClr val="7B9CED"/>
        </a:accent2>
        <a:accent3>
          <a:srgbClr val="1B56E9"/>
        </a:accent3>
        <a:accent4>
          <a:srgbClr val="DDA037"/>
        </a:accent4>
        <a:accent5>
          <a:srgbClr val="A1A3A5"/>
        </a:accent5>
        <a:accent6>
          <a:srgbClr val="CFCFCF"/>
        </a:accent6>
        <a:hlink>
          <a:srgbClr val="0000FF"/>
        </a:hlink>
        <a:folHlink>
          <a:srgbClr val="800080"/>
        </a:folHlink>
      </a:clrScheme>
    </a:extraClrScheme>
  </a:extraClrSchemeLst>
  <a:custClrLst>
    <a:custClr name="Dark Gray">
      <a:srgbClr val="4D4D4D"/>
    </a:custClr>
    <a:custClr name="Mid Gray">
      <a:srgbClr val="7F7F7F"/>
    </a:custClr>
    <a:custClr name="Light Gray">
      <a:srgbClr val="B3B3B3"/>
    </a:custClr>
    <a:custClr name="Super Light Gray">
      <a:srgbClr val="D0D0D0"/>
    </a:custClr>
    <a:custClr name="Pale Gray">
      <a:srgbClr val="E6E6E6"/>
    </a:custClr>
  </a:custClrLst>
  <a:extLst>
    <a:ext uri="{05A4C25C-085E-4340-85A3-A5531E510DB2}">
      <thm15:themeFamily xmlns:thm15="http://schemas.microsoft.com/office/thememl/2012/main" name="US0734_OFF.potx" id="{B99654CB-F1B9-41E3-A169-339811ED5F54}" vid="{F40D82E9-5348-40C5-82A2-1CB421C2615D}"/>
    </a:ext>
  </a:extLst>
</a:theme>
</file>

<file path=ppt/theme/theme4.xml><?xml version="1.0" encoding="utf-8"?>
<a:theme xmlns:a="http://schemas.openxmlformats.org/drawingml/2006/main" name="2_White">
  <a:themeElements>
    <a:clrScheme name="Scheme 1">
      <a:dk1>
        <a:srgbClr val="000000"/>
      </a:dk1>
      <a:lt1>
        <a:srgbClr val="FFFFFF"/>
      </a:lt1>
      <a:dk2>
        <a:srgbClr val="FFFFFF"/>
      </a:dk2>
      <a:lt2>
        <a:srgbClr val="FFFFFF"/>
      </a:lt2>
      <a:accent1>
        <a:srgbClr val="0C2D83"/>
      </a:accent1>
      <a:accent2>
        <a:srgbClr val="7B9CED"/>
      </a:accent2>
      <a:accent3>
        <a:srgbClr val="1B56E9"/>
      </a:accent3>
      <a:accent4>
        <a:srgbClr val="DDA037"/>
      </a:accent4>
      <a:accent5>
        <a:srgbClr val="A1A3A5"/>
      </a:accent5>
      <a:accent6>
        <a:srgbClr val="CFCFCF"/>
      </a:accent6>
      <a:hlink>
        <a:srgbClr val="0000FF"/>
      </a:hlink>
      <a:folHlink>
        <a:srgbClr val="800080"/>
      </a:folHlink>
    </a:clrScheme>
    <a:fontScheme name="Custom 1">
      <a:majorFont>
        <a:latin typeface="Arial"/>
        <a:ea typeface=""/>
        <a:cs typeface=""/>
      </a:majorFont>
      <a:minorFont>
        <a:latin typeface="Arial"/>
        <a:ea typeface=""/>
        <a:cs typeface=""/>
      </a:minorFont>
    </a:fontScheme>
    <a:fmtScheme name="Subtle Solids">
      <a:fillStyleLst>
        <a:solidFill>
          <a:schemeClr val="phClr"/>
        </a:solidFill>
        <a:solidFill>
          <a:schemeClr val="phClr">
            <a:tint val="65000"/>
          </a:schemeClr>
        </a:solidFill>
        <a:solidFill>
          <a:schemeClr val="phClr">
            <a:shade val="80000"/>
            <a:satMod val="15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2700" h="25400" prst="coolSlant"/>
          </a:sp3d>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1"/>
        </a:solidFill>
        <a:ln w="6350" cap="sq">
          <a:noFill/>
          <a:miter lim="800000"/>
        </a:ln>
      </a:spPr>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lgn="ctr">
          <a:spcBef>
            <a:spcPts val="300"/>
          </a:spcBef>
          <a:spcAft>
            <a:spcPts val="300"/>
          </a:spcAft>
          <a:defRPr sz="1600" dirty="0" err="1" smtClean="0">
            <a:solidFill>
              <a:schemeClr val="tx1"/>
            </a:solidFill>
          </a:defRPr>
        </a:defPPr>
      </a:lstStyle>
      <a:style>
        <a:lnRef idx="2">
          <a:schemeClr val="accent1">
            <a:shade val="50000"/>
          </a:schemeClr>
        </a:lnRef>
        <a:fillRef idx="1">
          <a:schemeClr val="accent1"/>
        </a:fillRef>
        <a:effectRef idx="0">
          <a:schemeClr val="accent1"/>
        </a:effectRef>
        <a:fontRef idx="minor">
          <a:schemeClr val="lt1"/>
        </a:fontRef>
      </a:style>
    </a:spDef>
    <a:lnDef>
      <a:spPr>
        <a:ln w="6350" cap="flat">
          <a:solidFill>
            <a:schemeClr val="tx1"/>
          </a:solidFill>
          <a:miter lim="800000"/>
          <a:tailEnd type="none"/>
        </a:ln>
      </a:spPr>
      <a:bodyPr/>
      <a:lstStyle/>
      <a:style>
        <a:lnRef idx="1">
          <a:schemeClr val="accent1"/>
        </a:lnRef>
        <a:fillRef idx="0">
          <a:schemeClr val="accent1"/>
        </a:fillRef>
        <a:effectRef idx="0">
          <a:schemeClr val="accent1"/>
        </a:effectRef>
        <a:fontRef idx="minor">
          <a:schemeClr val="tx1"/>
        </a:fontRef>
      </a:style>
    </a:lnDef>
    <a:txDef>
      <a:spPr>
        <a:ln w="6350">
          <a:noFill/>
          <a:miter lim="800000"/>
        </a:ln>
      </a:spPr>
      <a:bodyPr vert="horz" wrap="square" lIns="0" tIns="0" rIns="0" bIns="0" rtlCol="0">
        <a:noAutofit/>
      </a:bodyPr>
      <a:lstStyle>
        <a:defPPr algn="l">
          <a:spcBef>
            <a:spcPts val="300"/>
          </a:spcBef>
          <a:spcAft>
            <a:spcPts val="300"/>
          </a:spcAft>
          <a:buNone/>
          <a:defRPr sz="1600" dirty="0" smtClean="0"/>
        </a:defPPr>
      </a:lstStyle>
    </a:txDef>
  </a:objectDefaults>
  <a:extraClrSchemeLst>
    <a:extraClrScheme>
      <a:clrScheme name="Scheme 1">
        <a:dk1>
          <a:srgbClr val="000000"/>
        </a:dk1>
        <a:lt1>
          <a:srgbClr val="FFFFFF"/>
        </a:lt1>
        <a:dk2>
          <a:srgbClr val="FFFFFF"/>
        </a:dk2>
        <a:lt2>
          <a:srgbClr val="FFFFFF"/>
        </a:lt2>
        <a:accent1>
          <a:srgbClr val="0C2D83"/>
        </a:accent1>
        <a:accent2>
          <a:srgbClr val="7B9CED"/>
        </a:accent2>
        <a:accent3>
          <a:srgbClr val="1B56E9"/>
        </a:accent3>
        <a:accent4>
          <a:srgbClr val="DDA037"/>
        </a:accent4>
        <a:accent5>
          <a:srgbClr val="A1A3A5"/>
        </a:accent5>
        <a:accent6>
          <a:srgbClr val="CFCFCF"/>
        </a:accent6>
        <a:hlink>
          <a:srgbClr val="0000FF"/>
        </a:hlink>
        <a:folHlink>
          <a:srgbClr val="800080"/>
        </a:folHlink>
      </a:clrScheme>
    </a:extraClrScheme>
  </a:extraClrSchemeLst>
  <a:custClrLst>
    <a:custClr name="Dark Gray">
      <a:srgbClr val="4D4D4D"/>
    </a:custClr>
    <a:custClr name="Mid Gray">
      <a:srgbClr val="7F7F7F"/>
    </a:custClr>
    <a:custClr name="Light Gray">
      <a:srgbClr val="B3B3B3"/>
    </a:custClr>
    <a:custClr name="Super Light Gray">
      <a:srgbClr val="D0D0D0"/>
    </a:custClr>
    <a:custClr name="Pale Gray">
      <a:srgbClr val="E6E6E6"/>
    </a:custClr>
  </a:custClrLst>
  <a:extLst>
    <a:ext uri="{05A4C25C-085E-4340-85A3-A5531E510DB2}">
      <thm15:themeFamily xmlns:thm15="http://schemas.microsoft.com/office/thememl/2012/main" name="US0734_OFF.potx" id="{08D715AD-96AF-4FD3-9DE8-B402379307F2}" vid="{10BDF7FB-8CBB-46DA-AD6B-D39AED638513}"/>
    </a:ext>
  </a:extLst>
</a:theme>
</file>

<file path=ppt/theme/theme5.xml><?xml version="1.0" encoding="utf-8"?>
<a:theme xmlns:a="http://schemas.openxmlformats.org/drawingml/2006/main" name="3_White">
  <a:themeElements>
    <a:clrScheme name="Scheme 1">
      <a:dk1>
        <a:srgbClr val="000000"/>
      </a:dk1>
      <a:lt1>
        <a:srgbClr val="FFFFFF"/>
      </a:lt1>
      <a:dk2>
        <a:srgbClr val="FFFFFF"/>
      </a:dk2>
      <a:lt2>
        <a:srgbClr val="FFFFFF"/>
      </a:lt2>
      <a:accent1>
        <a:srgbClr val="0C2D83"/>
      </a:accent1>
      <a:accent2>
        <a:srgbClr val="7B9CED"/>
      </a:accent2>
      <a:accent3>
        <a:srgbClr val="1B56E9"/>
      </a:accent3>
      <a:accent4>
        <a:srgbClr val="DDA037"/>
      </a:accent4>
      <a:accent5>
        <a:srgbClr val="A1A3A5"/>
      </a:accent5>
      <a:accent6>
        <a:srgbClr val="CFCFCF"/>
      </a:accent6>
      <a:hlink>
        <a:srgbClr val="0000FF"/>
      </a:hlink>
      <a:folHlink>
        <a:srgbClr val="800080"/>
      </a:folHlink>
    </a:clrScheme>
    <a:fontScheme name="Custom 1">
      <a:majorFont>
        <a:latin typeface="Arial"/>
        <a:ea typeface=""/>
        <a:cs typeface=""/>
      </a:majorFont>
      <a:minorFont>
        <a:latin typeface="Arial"/>
        <a:ea typeface=""/>
        <a:cs typeface=""/>
      </a:minorFont>
    </a:fontScheme>
    <a:fmtScheme name="Subtle Solids">
      <a:fillStyleLst>
        <a:solidFill>
          <a:schemeClr val="phClr"/>
        </a:solidFill>
        <a:solidFill>
          <a:schemeClr val="phClr">
            <a:tint val="65000"/>
          </a:schemeClr>
        </a:solidFill>
        <a:solidFill>
          <a:schemeClr val="phClr">
            <a:shade val="80000"/>
            <a:satMod val="15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2700" h="25400" prst="coolSlant"/>
          </a:sp3d>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1"/>
        </a:solidFill>
        <a:ln w="6350" cap="sq">
          <a:noFill/>
          <a:miter lim="800000"/>
        </a:ln>
      </a:spPr>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lgn="ctr">
          <a:spcBef>
            <a:spcPts val="300"/>
          </a:spcBef>
          <a:spcAft>
            <a:spcPts val="300"/>
          </a:spcAft>
          <a:defRPr sz="1600" dirty="0" err="1" smtClean="0">
            <a:solidFill>
              <a:schemeClr val="tx1"/>
            </a:solidFill>
          </a:defRPr>
        </a:defPPr>
      </a:lstStyle>
      <a:style>
        <a:lnRef idx="2">
          <a:schemeClr val="accent1">
            <a:shade val="50000"/>
          </a:schemeClr>
        </a:lnRef>
        <a:fillRef idx="1">
          <a:schemeClr val="accent1"/>
        </a:fillRef>
        <a:effectRef idx="0">
          <a:schemeClr val="accent1"/>
        </a:effectRef>
        <a:fontRef idx="minor">
          <a:schemeClr val="lt1"/>
        </a:fontRef>
      </a:style>
    </a:spDef>
    <a:lnDef>
      <a:spPr>
        <a:ln w="6350" cap="flat">
          <a:solidFill>
            <a:schemeClr val="tx1"/>
          </a:solidFill>
          <a:miter lim="800000"/>
          <a:tailEnd type="none"/>
        </a:ln>
      </a:spPr>
      <a:bodyPr/>
      <a:lstStyle/>
      <a:style>
        <a:lnRef idx="1">
          <a:schemeClr val="accent1"/>
        </a:lnRef>
        <a:fillRef idx="0">
          <a:schemeClr val="accent1"/>
        </a:fillRef>
        <a:effectRef idx="0">
          <a:schemeClr val="accent1"/>
        </a:effectRef>
        <a:fontRef idx="minor">
          <a:schemeClr val="tx1"/>
        </a:fontRef>
      </a:style>
    </a:lnDef>
    <a:txDef>
      <a:spPr>
        <a:ln w="6350">
          <a:noFill/>
          <a:miter lim="800000"/>
        </a:ln>
      </a:spPr>
      <a:bodyPr vert="horz" wrap="square" lIns="0" tIns="0" rIns="0" bIns="0" rtlCol="0">
        <a:noAutofit/>
      </a:bodyPr>
      <a:lstStyle>
        <a:defPPr algn="l">
          <a:spcBef>
            <a:spcPts val="300"/>
          </a:spcBef>
          <a:spcAft>
            <a:spcPts val="300"/>
          </a:spcAft>
          <a:buNone/>
          <a:defRPr sz="1600" dirty="0" smtClean="0"/>
        </a:defPPr>
      </a:lstStyle>
    </a:txDef>
  </a:objectDefaults>
  <a:extraClrSchemeLst>
    <a:extraClrScheme>
      <a:clrScheme name="Scheme 1">
        <a:dk1>
          <a:srgbClr val="000000"/>
        </a:dk1>
        <a:lt1>
          <a:srgbClr val="FFFFFF"/>
        </a:lt1>
        <a:dk2>
          <a:srgbClr val="FFFFFF"/>
        </a:dk2>
        <a:lt2>
          <a:srgbClr val="FFFFFF"/>
        </a:lt2>
        <a:accent1>
          <a:srgbClr val="0C2D83"/>
        </a:accent1>
        <a:accent2>
          <a:srgbClr val="7B9CED"/>
        </a:accent2>
        <a:accent3>
          <a:srgbClr val="1B56E9"/>
        </a:accent3>
        <a:accent4>
          <a:srgbClr val="DDA037"/>
        </a:accent4>
        <a:accent5>
          <a:srgbClr val="A1A3A5"/>
        </a:accent5>
        <a:accent6>
          <a:srgbClr val="CFCFCF"/>
        </a:accent6>
        <a:hlink>
          <a:srgbClr val="0000FF"/>
        </a:hlink>
        <a:folHlink>
          <a:srgbClr val="800080"/>
        </a:folHlink>
      </a:clrScheme>
    </a:extraClrScheme>
  </a:extraClrSchemeLst>
  <a:custClrLst>
    <a:custClr name="Dark Gray">
      <a:srgbClr val="4D4D4D"/>
    </a:custClr>
    <a:custClr name="Mid Gray">
      <a:srgbClr val="7F7F7F"/>
    </a:custClr>
    <a:custClr name="Light Gray">
      <a:srgbClr val="B3B3B3"/>
    </a:custClr>
    <a:custClr name="Super Light Gray">
      <a:srgbClr val="D0D0D0"/>
    </a:custClr>
    <a:custClr name="Pale Gray">
      <a:srgbClr val="E6E6E6"/>
    </a:custClr>
  </a:custClrLst>
  <a:extLst>
    <a:ext uri="{05A4C25C-085E-4340-85A3-A5531E510DB2}">
      <thm15:themeFamily xmlns:thm15="http://schemas.microsoft.com/office/thememl/2012/main" name="US0734_OFF.potx" id="{B99654CB-F1B9-41E3-A169-339811ED5F54}" vid="{F40D82E9-5348-40C5-82A2-1CB421C2615D}"/>
    </a:ext>
  </a:extLst>
</a:theme>
</file>

<file path=ppt/theme/theme6.xml><?xml version="1.0" encoding="utf-8"?>
<a:theme xmlns:a="http://schemas.openxmlformats.org/drawingml/2006/main" name="4_White">
  <a:themeElements>
    <a:clrScheme name="Scheme 1">
      <a:dk1>
        <a:srgbClr val="000000"/>
      </a:dk1>
      <a:lt1>
        <a:srgbClr val="FFFFFF"/>
      </a:lt1>
      <a:dk2>
        <a:srgbClr val="FFFFFF"/>
      </a:dk2>
      <a:lt2>
        <a:srgbClr val="FFFFFF"/>
      </a:lt2>
      <a:accent1>
        <a:srgbClr val="0C2D83"/>
      </a:accent1>
      <a:accent2>
        <a:srgbClr val="7B9CED"/>
      </a:accent2>
      <a:accent3>
        <a:srgbClr val="1B56E9"/>
      </a:accent3>
      <a:accent4>
        <a:srgbClr val="DDA037"/>
      </a:accent4>
      <a:accent5>
        <a:srgbClr val="A1A3A5"/>
      </a:accent5>
      <a:accent6>
        <a:srgbClr val="CFCFCF"/>
      </a:accent6>
      <a:hlink>
        <a:srgbClr val="0000FF"/>
      </a:hlink>
      <a:folHlink>
        <a:srgbClr val="800080"/>
      </a:folHlink>
    </a:clrScheme>
    <a:fontScheme name="Custom 1">
      <a:majorFont>
        <a:latin typeface="Arial"/>
        <a:ea typeface=""/>
        <a:cs typeface=""/>
      </a:majorFont>
      <a:minorFont>
        <a:latin typeface="Arial"/>
        <a:ea typeface=""/>
        <a:cs typeface=""/>
      </a:minorFont>
    </a:fontScheme>
    <a:fmtScheme name="Subtle Solids">
      <a:fillStyleLst>
        <a:solidFill>
          <a:schemeClr val="phClr"/>
        </a:solidFill>
        <a:solidFill>
          <a:schemeClr val="phClr">
            <a:tint val="65000"/>
          </a:schemeClr>
        </a:solidFill>
        <a:solidFill>
          <a:schemeClr val="phClr">
            <a:shade val="80000"/>
            <a:satMod val="15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2700" h="25400" prst="coolSlant"/>
          </a:sp3d>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1"/>
        </a:solidFill>
        <a:ln w="6350" cap="sq">
          <a:noFill/>
          <a:miter lim="800000"/>
        </a:ln>
      </a:spPr>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lgn="ctr">
          <a:spcBef>
            <a:spcPts val="300"/>
          </a:spcBef>
          <a:spcAft>
            <a:spcPts val="300"/>
          </a:spcAft>
          <a:defRPr sz="1600" dirty="0" err="1" smtClean="0">
            <a:solidFill>
              <a:schemeClr val="tx1"/>
            </a:solidFill>
          </a:defRPr>
        </a:defPPr>
      </a:lstStyle>
      <a:style>
        <a:lnRef idx="2">
          <a:schemeClr val="accent1">
            <a:shade val="50000"/>
          </a:schemeClr>
        </a:lnRef>
        <a:fillRef idx="1">
          <a:schemeClr val="accent1"/>
        </a:fillRef>
        <a:effectRef idx="0">
          <a:schemeClr val="accent1"/>
        </a:effectRef>
        <a:fontRef idx="minor">
          <a:schemeClr val="lt1"/>
        </a:fontRef>
      </a:style>
    </a:spDef>
    <a:lnDef>
      <a:spPr>
        <a:ln w="6350" cap="flat">
          <a:solidFill>
            <a:schemeClr val="tx1"/>
          </a:solidFill>
          <a:miter lim="800000"/>
          <a:tailEnd type="none"/>
        </a:ln>
      </a:spPr>
      <a:bodyPr/>
      <a:lstStyle/>
      <a:style>
        <a:lnRef idx="1">
          <a:schemeClr val="accent1"/>
        </a:lnRef>
        <a:fillRef idx="0">
          <a:schemeClr val="accent1"/>
        </a:fillRef>
        <a:effectRef idx="0">
          <a:schemeClr val="accent1"/>
        </a:effectRef>
        <a:fontRef idx="minor">
          <a:schemeClr val="tx1"/>
        </a:fontRef>
      </a:style>
    </a:lnDef>
    <a:txDef>
      <a:spPr>
        <a:ln w="6350">
          <a:noFill/>
          <a:miter lim="800000"/>
        </a:ln>
      </a:spPr>
      <a:bodyPr vert="horz" wrap="square" lIns="0" tIns="0" rIns="0" bIns="0" rtlCol="0">
        <a:noAutofit/>
      </a:bodyPr>
      <a:lstStyle>
        <a:defPPr algn="l">
          <a:spcBef>
            <a:spcPts val="300"/>
          </a:spcBef>
          <a:spcAft>
            <a:spcPts val="300"/>
          </a:spcAft>
          <a:buNone/>
          <a:defRPr sz="1600" dirty="0" smtClean="0"/>
        </a:defPPr>
      </a:lstStyle>
    </a:txDef>
  </a:objectDefaults>
  <a:extraClrSchemeLst>
    <a:extraClrScheme>
      <a:clrScheme name="Scheme 1">
        <a:dk1>
          <a:srgbClr val="000000"/>
        </a:dk1>
        <a:lt1>
          <a:srgbClr val="FFFFFF"/>
        </a:lt1>
        <a:dk2>
          <a:srgbClr val="FFFFFF"/>
        </a:dk2>
        <a:lt2>
          <a:srgbClr val="FFFFFF"/>
        </a:lt2>
        <a:accent1>
          <a:srgbClr val="0C2D83"/>
        </a:accent1>
        <a:accent2>
          <a:srgbClr val="7B9CED"/>
        </a:accent2>
        <a:accent3>
          <a:srgbClr val="1B56E9"/>
        </a:accent3>
        <a:accent4>
          <a:srgbClr val="DDA037"/>
        </a:accent4>
        <a:accent5>
          <a:srgbClr val="A1A3A5"/>
        </a:accent5>
        <a:accent6>
          <a:srgbClr val="CFCFCF"/>
        </a:accent6>
        <a:hlink>
          <a:srgbClr val="0000FF"/>
        </a:hlink>
        <a:folHlink>
          <a:srgbClr val="800080"/>
        </a:folHlink>
      </a:clrScheme>
    </a:extraClrScheme>
  </a:extraClrSchemeLst>
  <a:custClrLst>
    <a:custClr name="Dark Gray">
      <a:srgbClr val="4D4D4D"/>
    </a:custClr>
    <a:custClr name="Mid Gray">
      <a:srgbClr val="7F7F7F"/>
    </a:custClr>
    <a:custClr name="Light Gray">
      <a:srgbClr val="B3B3B3"/>
    </a:custClr>
    <a:custClr name="Super Light Gray">
      <a:srgbClr val="D0D0D0"/>
    </a:custClr>
    <a:custClr name="Pale Gray">
      <a:srgbClr val="E6E6E6"/>
    </a:custClr>
  </a:custClrLst>
  <a:extLst>
    <a:ext uri="{05A4C25C-085E-4340-85A3-A5531E510DB2}">
      <thm15:themeFamily xmlns:thm15="http://schemas.microsoft.com/office/thememl/2012/main" name="US0734_OFF.potx" id="{08D715AD-96AF-4FD3-9DE8-B402379307F2}" vid="{10BDF7FB-8CBB-46DA-AD6B-D39AED638513}"/>
    </a:ext>
  </a:extLst>
</a:theme>
</file>

<file path=ppt/theme/theme7.xml><?xml version="1.0" encoding="utf-8"?>
<a:theme xmlns:a="http://schemas.openxmlformats.org/drawingml/2006/main" name="5_White">
  <a:themeElements>
    <a:clrScheme name="Scheme 1">
      <a:dk1>
        <a:srgbClr val="000000"/>
      </a:dk1>
      <a:lt1>
        <a:srgbClr val="FFFFFF"/>
      </a:lt1>
      <a:dk2>
        <a:srgbClr val="FFFFFF"/>
      </a:dk2>
      <a:lt2>
        <a:srgbClr val="FFFFFF"/>
      </a:lt2>
      <a:accent1>
        <a:srgbClr val="0C2D83"/>
      </a:accent1>
      <a:accent2>
        <a:srgbClr val="7B9CED"/>
      </a:accent2>
      <a:accent3>
        <a:srgbClr val="1B56E9"/>
      </a:accent3>
      <a:accent4>
        <a:srgbClr val="DDA037"/>
      </a:accent4>
      <a:accent5>
        <a:srgbClr val="A1A3A5"/>
      </a:accent5>
      <a:accent6>
        <a:srgbClr val="CFCFCF"/>
      </a:accent6>
      <a:hlink>
        <a:srgbClr val="0000FF"/>
      </a:hlink>
      <a:folHlink>
        <a:srgbClr val="800080"/>
      </a:folHlink>
    </a:clrScheme>
    <a:fontScheme name="Custom 1">
      <a:majorFont>
        <a:latin typeface="Arial"/>
        <a:ea typeface=""/>
        <a:cs typeface=""/>
      </a:majorFont>
      <a:minorFont>
        <a:latin typeface="Arial"/>
        <a:ea typeface=""/>
        <a:cs typeface=""/>
      </a:minorFont>
    </a:fontScheme>
    <a:fmtScheme name="Subtle Solids">
      <a:fillStyleLst>
        <a:solidFill>
          <a:schemeClr val="phClr"/>
        </a:solidFill>
        <a:solidFill>
          <a:schemeClr val="phClr">
            <a:tint val="65000"/>
          </a:schemeClr>
        </a:solidFill>
        <a:solidFill>
          <a:schemeClr val="phClr">
            <a:shade val="80000"/>
            <a:satMod val="15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2700" h="25400" prst="coolSlant"/>
          </a:sp3d>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1"/>
        </a:solidFill>
        <a:ln w="6350" cap="sq">
          <a:noFill/>
          <a:miter lim="800000"/>
        </a:ln>
      </a:spPr>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lgn="ctr">
          <a:spcBef>
            <a:spcPts val="300"/>
          </a:spcBef>
          <a:spcAft>
            <a:spcPts val="300"/>
          </a:spcAft>
          <a:defRPr sz="1600" dirty="0" err="1" smtClean="0">
            <a:solidFill>
              <a:schemeClr val="tx1"/>
            </a:solidFill>
          </a:defRPr>
        </a:defPPr>
      </a:lstStyle>
      <a:style>
        <a:lnRef idx="2">
          <a:schemeClr val="accent1">
            <a:shade val="50000"/>
          </a:schemeClr>
        </a:lnRef>
        <a:fillRef idx="1">
          <a:schemeClr val="accent1"/>
        </a:fillRef>
        <a:effectRef idx="0">
          <a:schemeClr val="accent1"/>
        </a:effectRef>
        <a:fontRef idx="minor">
          <a:schemeClr val="lt1"/>
        </a:fontRef>
      </a:style>
    </a:spDef>
    <a:lnDef>
      <a:spPr>
        <a:ln w="6350" cap="flat">
          <a:solidFill>
            <a:schemeClr val="tx1"/>
          </a:solidFill>
          <a:miter lim="800000"/>
          <a:tailEnd type="none"/>
        </a:ln>
      </a:spPr>
      <a:bodyPr/>
      <a:lstStyle/>
      <a:style>
        <a:lnRef idx="1">
          <a:schemeClr val="accent1"/>
        </a:lnRef>
        <a:fillRef idx="0">
          <a:schemeClr val="accent1"/>
        </a:fillRef>
        <a:effectRef idx="0">
          <a:schemeClr val="accent1"/>
        </a:effectRef>
        <a:fontRef idx="minor">
          <a:schemeClr val="tx1"/>
        </a:fontRef>
      </a:style>
    </a:lnDef>
    <a:txDef>
      <a:spPr>
        <a:ln w="6350">
          <a:noFill/>
          <a:miter lim="800000"/>
        </a:ln>
      </a:spPr>
      <a:bodyPr vert="horz" wrap="square" lIns="0" tIns="0" rIns="0" bIns="0" rtlCol="0">
        <a:noAutofit/>
      </a:bodyPr>
      <a:lstStyle>
        <a:defPPr algn="l">
          <a:spcBef>
            <a:spcPts val="300"/>
          </a:spcBef>
          <a:spcAft>
            <a:spcPts val="300"/>
          </a:spcAft>
          <a:buNone/>
          <a:defRPr sz="1600" dirty="0" smtClean="0"/>
        </a:defPPr>
      </a:lstStyle>
    </a:txDef>
  </a:objectDefaults>
  <a:extraClrSchemeLst>
    <a:extraClrScheme>
      <a:clrScheme name="Scheme 1">
        <a:dk1>
          <a:srgbClr val="000000"/>
        </a:dk1>
        <a:lt1>
          <a:srgbClr val="FFFFFF"/>
        </a:lt1>
        <a:dk2>
          <a:srgbClr val="FFFFFF"/>
        </a:dk2>
        <a:lt2>
          <a:srgbClr val="FFFFFF"/>
        </a:lt2>
        <a:accent1>
          <a:srgbClr val="0C2D83"/>
        </a:accent1>
        <a:accent2>
          <a:srgbClr val="7B9CED"/>
        </a:accent2>
        <a:accent3>
          <a:srgbClr val="1B56E9"/>
        </a:accent3>
        <a:accent4>
          <a:srgbClr val="DDA037"/>
        </a:accent4>
        <a:accent5>
          <a:srgbClr val="A1A3A5"/>
        </a:accent5>
        <a:accent6>
          <a:srgbClr val="CFCFCF"/>
        </a:accent6>
        <a:hlink>
          <a:srgbClr val="0000FF"/>
        </a:hlink>
        <a:folHlink>
          <a:srgbClr val="800080"/>
        </a:folHlink>
      </a:clrScheme>
    </a:extraClrScheme>
  </a:extraClrSchemeLst>
  <a:custClrLst>
    <a:custClr name="Dark Gray">
      <a:srgbClr val="4D4D4D"/>
    </a:custClr>
    <a:custClr name="Mid Gray">
      <a:srgbClr val="7F7F7F"/>
    </a:custClr>
    <a:custClr name="Light Gray">
      <a:srgbClr val="B3B3B3"/>
    </a:custClr>
    <a:custClr name="Super Light Gray">
      <a:srgbClr val="D0D0D0"/>
    </a:custClr>
    <a:custClr name="Pale Gray">
      <a:srgbClr val="E6E6E6"/>
    </a:custClr>
  </a:custClrLst>
  <a:extLst>
    <a:ext uri="{05A4C25C-085E-4340-85A3-A5531E510DB2}">
      <thm15:themeFamily xmlns:thm15="http://schemas.microsoft.com/office/thememl/2012/main" name="US0734_OFF.potx" id="{B99654CB-F1B9-41E3-A169-339811ED5F54}" vid="{F40D82E9-5348-40C5-82A2-1CB421C2615D}"/>
    </a:ext>
  </a:extLst>
</a:theme>
</file>

<file path=ppt/theme/theme8.xml><?xml version="1.0" encoding="utf-8"?>
<a:theme xmlns:a="http://schemas.openxmlformats.org/drawingml/2006/main" name="Office Theme">
  <a:themeElements>
    <a:clrScheme name="Custom Scheme">
      <a:dk1>
        <a:srgbClr val="000000"/>
      </a:dk1>
      <a:lt1>
        <a:srgbClr val="FFFFFF"/>
      </a:lt1>
      <a:dk2>
        <a:srgbClr val="051C2C"/>
      </a:dk2>
      <a:lt2>
        <a:srgbClr val="FFFFFF"/>
      </a:lt2>
      <a:accent1>
        <a:srgbClr val="051C2C"/>
      </a:accent1>
      <a:accent2>
        <a:srgbClr val="00A9F4"/>
      </a:accent2>
      <a:accent3>
        <a:srgbClr val="1F40E6"/>
      </a:accent3>
      <a:accent4>
        <a:srgbClr val="AAE6F0"/>
      </a:accent4>
      <a:accent5>
        <a:srgbClr val="3C96B4"/>
      </a:accent5>
      <a:accent6>
        <a:srgbClr val="AFC3FF"/>
      </a:accent6>
      <a:hlink>
        <a:srgbClr val="00A9F4"/>
      </a:hlink>
      <a:folHlink>
        <a:srgbClr val="00A9F4"/>
      </a:folHlink>
    </a:clrScheme>
    <a:fontScheme name="Custom Scheme Fonts">
      <a:majorFont>
        <a:latin typeface="Georgia"/>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9.xml><?xml version="1.0" encoding="utf-8"?>
<a:theme xmlns:a="http://schemas.openxmlformats.org/drawingml/2006/main" name="Office Theme">
  <a:themeElements>
    <a:clrScheme name="Custom Scheme 2">
      <a:dk1>
        <a:srgbClr val="000000"/>
      </a:dk1>
      <a:lt1>
        <a:srgbClr val="FFFFFF"/>
      </a:lt1>
      <a:dk2>
        <a:srgbClr val="051C2C"/>
      </a:dk2>
      <a:lt2>
        <a:srgbClr val="FFFFFF"/>
      </a:lt2>
      <a:accent1>
        <a:srgbClr val="051C2C"/>
      </a:accent1>
      <a:accent2>
        <a:srgbClr val="00A9F4"/>
      </a:accent2>
      <a:accent3>
        <a:srgbClr val="1F40E6"/>
      </a:accent3>
      <a:accent4>
        <a:srgbClr val="AAE6F0"/>
      </a:accent4>
      <a:accent5>
        <a:srgbClr val="3C96B4"/>
      </a:accent5>
      <a:accent6>
        <a:srgbClr val="AFC3FF"/>
      </a:accent6>
      <a:hlink>
        <a:srgbClr val="00A9F4"/>
      </a:hlink>
      <a:folHlink>
        <a:srgbClr val="00A9F4"/>
      </a:folHlink>
    </a:clrScheme>
    <a:fontScheme name="Custom Scheme2 Fonts">
      <a:majorFont>
        <a:latin typeface="Georgia"/>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7F1515AD27FAEC47B738952B354E4571" ma:contentTypeVersion="5" ma:contentTypeDescription="Create a new document." ma:contentTypeScope="" ma:versionID="8e148c524c0afdf1c608f828eca17e08">
  <xsd:schema xmlns:xsd="http://www.w3.org/2001/XMLSchema" xmlns:xs="http://www.w3.org/2001/XMLSchema" xmlns:p="http://schemas.microsoft.com/office/2006/metadata/properties" xmlns:ns3="f504dc79-df90-4006-86da-36df47700221" xmlns:ns4="fbb578ec-86a1-422c-84b9-ab288c347c50" targetNamespace="http://schemas.microsoft.com/office/2006/metadata/properties" ma:root="true" ma:fieldsID="4780841233583ebbb76d6a63643ae1fe" ns3:_="" ns4:_="">
    <xsd:import namespace="f504dc79-df90-4006-86da-36df47700221"/>
    <xsd:import namespace="fbb578ec-86a1-422c-84b9-ab288c347c50"/>
    <xsd:element name="properties">
      <xsd:complexType>
        <xsd:sequence>
          <xsd:element name="documentManagement">
            <xsd:complexType>
              <xsd:all>
                <xsd:element ref="ns3:MediaServiceMetadata" minOccurs="0"/>
                <xsd:element ref="ns3:MediaServiceFastMetadata" minOccurs="0"/>
                <xsd:element ref="ns4:SharedWithUsers" minOccurs="0"/>
                <xsd:element ref="ns4:SharedWithDetails" minOccurs="0"/>
                <xsd:element ref="ns4:SharingHintHash"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f504dc79-df90-4006-86da-36df47700221"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fbb578ec-86a1-422c-84b9-ab288c347c50"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element name="SharingHintHash" ma:index="12"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05511F7D-C5DF-43B6-BD80-A108A315C957}">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f504dc79-df90-4006-86da-36df47700221"/>
    <ds:schemaRef ds:uri="fbb578ec-86a1-422c-84b9-ab288c347c50"/>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74AD958E-D66B-4707-8972-B7841004AF41}">
  <ds:schemaRefs>
    <ds:schemaRef ds:uri="http://schemas.microsoft.com/sharepoint/v3/contenttype/forms"/>
  </ds:schemaRefs>
</ds:datastoreItem>
</file>

<file path=customXml/itemProps3.xml><?xml version="1.0" encoding="utf-8"?>
<ds:datastoreItem xmlns:ds="http://schemas.openxmlformats.org/officeDocument/2006/customXml" ds:itemID="{C223F7B6-D742-4139-A1DE-C78CE955A1B6}">
  <ds:schemaRefs>
    <ds:schemaRef ds:uri="http://purl.org/dc/elements/1.1/"/>
    <ds:schemaRef ds:uri="http://schemas.microsoft.com/office/2006/metadata/properties"/>
    <ds:schemaRef ds:uri="http://purl.org/dc/terms/"/>
    <ds:schemaRef ds:uri="http://schemas.openxmlformats.org/package/2006/metadata/core-properties"/>
    <ds:schemaRef ds:uri="http://schemas.microsoft.com/office/2006/documentManagement/types"/>
    <ds:schemaRef ds:uri="f504dc79-df90-4006-86da-36df47700221"/>
    <ds:schemaRef ds:uri="http://schemas.microsoft.com/office/infopath/2007/PartnerControls"/>
    <ds:schemaRef ds:uri="fbb578ec-86a1-422c-84b9-ab288c347c50"/>
    <ds:schemaRef ds:uri="http://www.w3.org/XML/1998/namespace"/>
    <ds:schemaRef ds:uri="http://purl.org/dc/dcmitype/"/>
  </ds:schemaRefs>
</ds:datastoreItem>
</file>

<file path=docProps/app.xml><?xml version="1.0" encoding="utf-8"?>
<Properties xmlns="http://schemas.openxmlformats.org/officeDocument/2006/extended-properties" xmlns:vt="http://schemas.openxmlformats.org/officeDocument/2006/docPropsVTypes">
  <Template/>
  <TotalTime>0</TotalTime>
  <Words>1288</Words>
  <Application>Microsoft Office PowerPoint</Application>
  <PresentationFormat>On-screen Show (4:3)</PresentationFormat>
  <Paragraphs>131</Paragraphs>
  <Slides>4</Slides>
  <Notes>4</Notes>
  <HiddenSlides>0</HiddenSlides>
  <MMClips>0</MMClips>
  <ScaleCrop>false</ScaleCrop>
  <HeadingPairs>
    <vt:vector size="8" baseType="variant">
      <vt:variant>
        <vt:lpstr>Fonts Used</vt:lpstr>
      </vt:variant>
      <vt:variant>
        <vt:i4>4</vt:i4>
      </vt:variant>
      <vt:variant>
        <vt:lpstr>Theme</vt:lpstr>
      </vt:variant>
      <vt:variant>
        <vt:i4>7</vt:i4>
      </vt:variant>
      <vt:variant>
        <vt:lpstr>Embedded OLE Servers</vt:lpstr>
      </vt:variant>
      <vt:variant>
        <vt:i4>1</vt:i4>
      </vt:variant>
      <vt:variant>
        <vt:lpstr>Slide Titles</vt:lpstr>
      </vt:variant>
      <vt:variant>
        <vt:i4>4</vt:i4>
      </vt:variant>
    </vt:vector>
  </HeadingPairs>
  <TitlesOfParts>
    <vt:vector size="16" baseType="lpstr">
      <vt:lpstr>Arial</vt:lpstr>
      <vt:lpstr>Georgia</vt:lpstr>
      <vt:lpstr>Segoe UI</vt:lpstr>
      <vt:lpstr>Wingdings</vt:lpstr>
      <vt:lpstr>White</vt:lpstr>
      <vt:lpstr>Contrast</vt:lpstr>
      <vt:lpstr>1_White</vt:lpstr>
      <vt:lpstr>2_White</vt:lpstr>
      <vt:lpstr>3_White</vt:lpstr>
      <vt:lpstr>4_White</vt:lpstr>
      <vt:lpstr>5_White</vt:lpstr>
      <vt:lpstr>think-cell Slide</vt:lpstr>
      <vt:lpstr>Wastewater Surveillance: Overview Part 1</vt:lpstr>
      <vt:lpstr>Wastewater Surveillance: Overview Part 2</vt:lpstr>
      <vt:lpstr>Wastewater surveillance across MA treatment plants</vt:lpstr>
      <vt:lpstr>Wastewater surveillance across MA treatment plants</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subject/>
  <dc:creator/>
  <cp:keywords/>
  <dc:description/>
  <cp:lastModifiedBy/>
  <cp:revision>1</cp:revision>
  <dcterms:created xsi:type="dcterms:W3CDTF">2020-06-25T17:16:46Z</dcterms:created>
  <dcterms:modified xsi:type="dcterms:W3CDTF">2022-08-11T19:26:21Z</dcterms:modified>
  <cp:category/>
  <cp:contentStatus/>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0x0101007F1515AD27FAEC47B738952B354E4571</vt:lpwstr>
  </property>
</Properties>
</file>