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89" r:id="rId3"/>
    <p:sldId id="259" r:id="rId4"/>
    <p:sldId id="265" r:id="rId5"/>
    <p:sldId id="290" r:id="rId6"/>
    <p:sldId id="285" r:id="rId7"/>
    <p:sldId id="261" r:id="rId8"/>
    <p:sldId id="271" r:id="rId9"/>
    <p:sldId id="292" r:id="rId10"/>
    <p:sldId id="269" r:id="rId11"/>
    <p:sldId id="295" r:id="rId12"/>
    <p:sldId id="268" r:id="rId13"/>
    <p:sldId id="267" r:id="rId14"/>
    <p:sldId id="274" r:id="rId15"/>
    <p:sldId id="277" r:id="rId16"/>
    <p:sldId id="282" r:id="rId17"/>
    <p:sldId id="281" r:id="rId18"/>
    <p:sldId id="280" r:id="rId19"/>
    <p:sldId id="279" r:id="rId20"/>
    <p:sldId id="278" r:id="rId21"/>
    <p:sldId id="276" r:id="rId22"/>
    <p:sldId id="294" r:id="rId23"/>
    <p:sldId id="272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notesMaster" Target="notesMasters/notesMaster1.xml"/>
  <Relationship Id="rId26" Type="http://schemas.openxmlformats.org/officeDocument/2006/relationships/handoutMaster" Target="handoutMasters/handoutMaster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heme" Target="theme/theme1.xml"/>
  <Relationship Id="rId3" Type="http://schemas.openxmlformats.org/officeDocument/2006/relationships/slide" Target="slides/slide1.xml"/>
  <Relationship Id="rId30" Type="http://schemas.openxmlformats.org/officeDocument/2006/relationships/tableStyles" Target="tableStyles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4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C1F6-1652-40A2-A6A9-FB16BE3A9B5A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C225E-ADA0-437A-9FFD-D3B799C2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769D75-972A-491A-8FF2-B45C6961F3B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8DE8C6-24E0-46F6-970F-D5EA7FB8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4" indent="0" algn="ctr">
              <a:buNone/>
              <a:defRPr/>
            </a:lvl3pPr>
            <a:lvl4pPr marL="1371486" indent="0" algn="ctr">
              <a:buNone/>
              <a:defRPr/>
            </a:lvl4pPr>
            <a:lvl5pPr marL="1828648" indent="0" algn="ctr">
              <a:buNone/>
              <a:defRPr/>
            </a:lvl5pPr>
            <a:lvl6pPr marL="2285810" indent="0" algn="ctr">
              <a:buNone/>
              <a:defRPr/>
            </a:lvl6pPr>
            <a:lvl7pPr marL="2742972" indent="0" algn="ctr">
              <a:buNone/>
              <a:defRPr/>
            </a:lvl7pPr>
            <a:lvl8pPr marL="3200134" indent="0" algn="ctr">
              <a:buNone/>
              <a:defRPr/>
            </a:lvl8pPr>
            <a:lvl9pPr marL="36572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4" indent="0">
              <a:buNone/>
              <a:defRPr sz="1600"/>
            </a:lvl3pPr>
            <a:lvl4pPr marL="1371486" indent="0">
              <a:buNone/>
              <a:defRPr sz="1400"/>
            </a:lvl4pPr>
            <a:lvl5pPr marL="1828648" indent="0">
              <a:buNone/>
              <a:defRPr sz="1400"/>
            </a:lvl5pPr>
            <a:lvl6pPr marL="2285810" indent="0">
              <a:buNone/>
              <a:defRPr sz="1400"/>
            </a:lvl6pPr>
            <a:lvl7pPr marL="2742972" indent="0">
              <a:buNone/>
              <a:defRPr sz="1400"/>
            </a:lvl7pPr>
            <a:lvl8pPr marL="3200134" indent="0">
              <a:buNone/>
              <a:defRPr sz="1400"/>
            </a:lvl8pPr>
            <a:lvl9pPr marL="36572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89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1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1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5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1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8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82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1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1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8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73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1CC914-E2FA-46D0-B208-F4D7F35280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00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2262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10" Type="http://schemas.openxmlformats.org/officeDocument/2006/relationships/slideLayout" Target="../slideLayouts/slideLayout21.xml"/>
  <Relationship Id="rId11" Type="http://schemas.openxmlformats.org/officeDocument/2006/relationships/slideLayout" Target="../slideLayouts/slideLayout22.xml"/>
  <Relationship Id="rId12" Type="http://schemas.openxmlformats.org/officeDocument/2006/relationships/slideLayout" Target="../slideLayouts/slideLayout23.xml"/>
  <Relationship Id="rId13" Type="http://schemas.openxmlformats.org/officeDocument/2006/relationships/theme" Target="../theme/theme2.xml"/>
  <Relationship Id="rId14" Type="http://schemas.openxmlformats.org/officeDocument/2006/relationships/image" Target="../media/image1.png"/>
  <Relationship Id="rId15" Type="http://schemas.openxmlformats.org/officeDocument/2006/relationships/image" Target="../media/image2.png"/>
  <Relationship Id="rId2" Type="http://schemas.openxmlformats.org/officeDocument/2006/relationships/slideLayout" Target="../slideLayouts/slideLayout13.xml"/>
  <Relationship Id="rId3" Type="http://schemas.openxmlformats.org/officeDocument/2006/relationships/slideLayout" Target="../slideLayouts/slideLayout14.xml"/>
  <Relationship Id="rId4" Type="http://schemas.openxmlformats.org/officeDocument/2006/relationships/slideLayout" Target="../slideLayouts/slideLayout15.xml"/>
  <Relationship Id="rId5" Type="http://schemas.openxmlformats.org/officeDocument/2006/relationships/slideLayout" Target="../slideLayouts/slideLayout16.xml"/>
  <Relationship Id="rId6" Type="http://schemas.openxmlformats.org/officeDocument/2006/relationships/slideLayout" Target="../slideLayouts/slideLayout17.xml"/>
  <Relationship Id="rId7" Type="http://schemas.openxmlformats.org/officeDocument/2006/relationships/slideLayout" Target="../slideLayouts/slideLayout18.xml"/>
  <Relationship Id="rId8" Type="http://schemas.openxmlformats.org/officeDocument/2006/relationships/slideLayout" Target="../slideLayouts/slideLayout19.xml"/>
  <Relationship Id="rId9" Type="http://schemas.openxmlformats.org/officeDocument/2006/relationships/slideLayout" Target="../slideLayouts/slideLayout20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A968-AF5B-4817-85A6-07D84D4B3B65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EE69-8ADF-4125-8877-258C5A39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" y="6403976"/>
            <a:ext cx="913804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6" rIns="91433" bIns="4571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" y="6403976"/>
            <a:ext cx="913804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6" rIns="91433" bIns="4571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7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324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486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648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391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553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8715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5877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3.png"/>
  <Relationship Id="rId4" Type="http://schemas.openxmlformats.org/officeDocument/2006/relationships/image" Target="../media/image4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7.png"/>
  <Relationship Id="rId3" Type="http://schemas.openxmlformats.org/officeDocument/2006/relationships/image" Target="../media/image18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9.png"/>
  <Relationship Id="rId3" Type="http://schemas.openxmlformats.org/officeDocument/2006/relationships/image" Target="../media/image20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21.png"/>
  <Relationship Id="rId3" Type="http://schemas.openxmlformats.org/officeDocument/2006/relationships/image" Target="../media/image22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23.png"/>
  <Relationship Id="rId3" Type="http://schemas.openxmlformats.org/officeDocument/2006/relationships/image" Target="../media/image24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25.png"/>
  <Relationship Id="rId3" Type="http://schemas.openxmlformats.org/officeDocument/2006/relationships/image" Target="../media/image26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27.png"/>
  <Relationship Id="rId3" Type="http://schemas.openxmlformats.org/officeDocument/2006/relationships/image" Target="../media/image28.pn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29.png"/>
  <Relationship Id="rId3" Type="http://schemas.openxmlformats.org/officeDocument/2006/relationships/image" Target="../media/image30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31.png"/>
  <Relationship Id="rId3" Type="http://schemas.openxmlformats.org/officeDocument/2006/relationships/image" Target="../media/image32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33.png"/>
  <Relationship Id="rId3" Type="http://schemas.openxmlformats.org/officeDocument/2006/relationships/image" Target="../media/image34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35.png"/>
  <Relationship Id="rId3" Type="http://schemas.openxmlformats.org/officeDocument/2006/relationships/image" Target="../media/image36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5.png"/>
  <Relationship Id="rId3" Type="http://schemas.openxmlformats.org/officeDocument/2006/relationships/image" Target="../media/image6.pn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37.pn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3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38.png"/>
  <Relationship Id="rId3" Type="http://schemas.openxmlformats.org/officeDocument/2006/relationships/image" Target="../media/image39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7.png"/>
  <Relationship Id="rId3" Type="http://schemas.openxmlformats.org/officeDocument/2006/relationships/image" Target="../media/image8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3.png"/>
  <Relationship Id="rId4" Type="http://schemas.openxmlformats.org/officeDocument/2006/relationships/image" Target="../media/image4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9.png"/>
  <Relationship Id="rId3" Type="http://schemas.openxmlformats.org/officeDocument/2006/relationships/image" Target="../media/image10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1.png"/>
  <Relationship Id="rId3" Type="http://schemas.openxmlformats.org/officeDocument/2006/relationships/image" Target="../media/image12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3.png"/>
  <Relationship Id="rId3" Type="http://schemas.openxmlformats.org/officeDocument/2006/relationships/image" Target="../media/image14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3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5.png"/>
  <Relationship Id="rId3" Type="http://schemas.openxmlformats.org/officeDocument/2006/relationships/image" Target="../media/image1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3452830"/>
            <a:ext cx="5668695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Introduction to </a:t>
            </a:r>
            <a:endParaRPr lang="en-US" sz="3200" b="1" dirty="0">
              <a:ln w="0"/>
              <a:solidFill>
                <a:srgbClr val="0B5A8F"/>
              </a:solidFill>
            </a:endParaRPr>
          </a:p>
        </p:txBody>
      </p:sp>
      <p:pic>
        <p:nvPicPr>
          <p:cNvPr id="3076" name="Picture 10" descr="c-torq-logo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5200"/>
            <a:ext cx="1885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3050"/>
            <a:ext cx="40386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1540764"/>
            <a:ext cx="4041648" cy="3031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0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5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3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9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0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5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6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1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2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6989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1170"/>
            <a:ext cx="4038600" cy="302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0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8956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Next Steps: </a:t>
            </a:r>
          </a:p>
          <a:p>
            <a:pPr algn="ctr"/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Using the PEP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0552"/>
            <a:ext cx="4038600" cy="30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0552"/>
            <a:ext cx="4038600" cy="30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20788"/>
            <a:ext cx="4051548" cy="30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914400"/>
            <a:ext cx="4041648" cy="30470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52400" y="2819400"/>
            <a:ext cx="5668695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Navigating </a:t>
            </a:r>
            <a:endParaRPr lang="en-US" sz="3200" b="1" dirty="0">
              <a:ln w="0"/>
              <a:solidFill>
                <a:srgbClr val="0B5A8F"/>
              </a:solidFill>
            </a:endParaRPr>
          </a:p>
        </p:txBody>
      </p:sp>
      <p:pic>
        <p:nvPicPr>
          <p:cNvPr id="3076" name="Picture 10" descr="c-torq-logo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1770"/>
            <a:ext cx="1885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86432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for a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497759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Targeted Job Search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9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7179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31360"/>
            <a:ext cx="4038600" cy="302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2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6371"/>
            <a:ext cx="4038600" cy="30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143000"/>
            <a:ext cx="4041648" cy="3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5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200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B5A8F"/>
                </a:solidFill>
                <a:cs typeface="Arial" panose="020B0604020202020204" pitchFamily="34" charset="0"/>
              </a:rPr>
              <a:t>Let’s Get Started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219200"/>
            <a:ext cx="4041648" cy="302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4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53</Words>
  <Application>Microsoft Office PowerPoint</Application>
  <PresentationFormat>On-screen Show (4:3)</PresentationFormat>
  <Paragraphs>43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1_EOLWD POWERPOINT PRESENTATION-6-11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EOLWD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2014-03-25T11:53:46Z</dcterms:created>
  <dc:creator>Bucca, Helena (DWD)</dc:creator>
  <lastModifiedBy>Gallop, Joseph (DWD)</lastModifiedBy>
  <lastPrinted>2014-03-26T12:52:52Z</lastPrinted>
  <dcterms:modified xsi:type="dcterms:W3CDTF">2014-05-16T14:16:22Z</dcterms:modified>
  <revision>20</revision>
  <dc:title>PowerPoint Presentation</dc:title>
</coreProperties>
</file>