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18" r:id="rId4"/>
  </p:sldMasterIdLst>
  <p:notesMasterIdLst>
    <p:notesMasterId r:id="rId36"/>
  </p:notesMasterIdLst>
  <p:sldIdLst>
    <p:sldId id="1013" r:id="rId5"/>
    <p:sldId id="965" r:id="rId6"/>
    <p:sldId id="1065" r:id="rId7"/>
    <p:sldId id="966" r:id="rId8"/>
    <p:sldId id="1067" r:id="rId9"/>
    <p:sldId id="1066" r:id="rId10"/>
    <p:sldId id="1047" r:id="rId11"/>
    <p:sldId id="1068" r:id="rId12"/>
    <p:sldId id="1069" r:id="rId13"/>
    <p:sldId id="1027" r:id="rId14"/>
    <p:sldId id="1028" r:id="rId15"/>
    <p:sldId id="1029" r:id="rId16"/>
    <p:sldId id="1046" r:id="rId17"/>
    <p:sldId id="1070" r:id="rId18"/>
    <p:sldId id="1071" r:id="rId19"/>
    <p:sldId id="1053" r:id="rId20"/>
    <p:sldId id="1061" r:id="rId21"/>
    <p:sldId id="1073" r:id="rId22"/>
    <p:sldId id="1074" r:id="rId23"/>
    <p:sldId id="1075" r:id="rId24"/>
    <p:sldId id="1076" r:id="rId25"/>
    <p:sldId id="1072" r:id="rId26"/>
    <p:sldId id="1077" r:id="rId27"/>
    <p:sldId id="1078" r:id="rId28"/>
    <p:sldId id="1079" r:id="rId29"/>
    <p:sldId id="1080" r:id="rId30"/>
    <p:sldId id="1081" r:id="rId31"/>
    <p:sldId id="1082" r:id="rId32"/>
    <p:sldId id="1083" r:id="rId33"/>
    <p:sldId id="970" r:id="rId34"/>
    <p:sldId id="628" r:id="rId35"/>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pos="3816" userDrawn="1">
          <p15:clr>
            <a:srgbClr val="A4A3A4"/>
          </p15:clr>
        </p15:guide>
        <p15:guide id="2" orient="horz" pos="21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C41504-3313-4FCD-71B6-78F040A3DB8D}" name="Chase, Daniel (OSD)" initials="C(" userId="S::daniel.chase@mass.gov::9e19f4ef-7e21-41a2-a092-029b247a8a6c" providerId="AD"/>
  <p188:author id="{072DE167-04DD-1A53-4328-770D654EACA4}" name="St. Pierre, Nicole (OSD)" initials="SPN(" userId="S::Nicole.St.Pierre@mass.gov::42e3ca6b-16b0-4496-b981-65f9647d5738" providerId="AD"/>
  <p188:author id="{887F1BD2-FF28-5D8D-E176-C215B349D397}" name="Doughty, Leslie (OSD)" initials="DL(" userId="S::leslie.doughty@mass.gov::c91403fd-de85-4b76-ac82-230193abbf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572F"/>
    <a:srgbClr val="0070C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3" autoAdjust="0"/>
    <p:restoredTop sz="52612" autoAdjust="0"/>
  </p:normalViewPr>
  <p:slideViewPr>
    <p:cSldViewPr snapToGrid="0">
      <p:cViewPr varScale="1">
        <p:scale>
          <a:sx n="63" d="100"/>
          <a:sy n="63" d="100"/>
        </p:scale>
        <p:origin x="1542" y="108"/>
      </p:cViewPr>
      <p:guideLst>
        <p:guide pos="3816"/>
        <p:guide orient="horz" pos="2112"/>
      </p:guideLst>
    </p:cSldViewPr>
  </p:slideViewPr>
  <p:outlineViewPr>
    <p:cViewPr>
      <p:scale>
        <a:sx n="33" d="100"/>
        <a:sy n="33" d="100"/>
      </p:scale>
      <p:origin x="0" y="-2202"/>
    </p:cViewPr>
  </p:outlineViewPr>
  <p:notesTextViewPr>
    <p:cViewPr>
      <p:scale>
        <a:sx n="3" d="2"/>
        <a:sy n="3" d="2"/>
      </p:scale>
      <p:origin x="0" y="0"/>
    </p:cViewPr>
  </p:notesTextViewPr>
  <p:sorterViewPr>
    <p:cViewPr>
      <p:scale>
        <a:sx n="141" d="100"/>
        <a:sy n="141" d="100"/>
      </p:scale>
      <p:origin x="0" y="-367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4F58A-BBBA-452C-AA52-0DCAC925D6FA}" type="doc">
      <dgm:prSet loTypeId="urn:microsoft.com/office/officeart/2016/7/layout/RepeatingBendingProcessNew" loCatId="process" qsTypeId="urn:microsoft.com/office/officeart/2005/8/quickstyle/simple3" qsCatId="simple" csTypeId="urn:microsoft.com/office/officeart/2005/8/colors/colorful3" csCatId="colorful" phldr="1"/>
      <dgm:spPr/>
      <dgm:t>
        <a:bodyPr/>
        <a:lstStyle/>
        <a:p>
          <a:endParaRPr lang="en-US"/>
        </a:p>
      </dgm:t>
    </dgm:pt>
    <dgm:pt modelId="{A442284F-B963-4A00-8765-59E1DF0EBBDA}">
      <dgm:prSet phldrT="[Text]"/>
      <dgm:spPr/>
      <dgm:t>
        <a:bodyPr/>
        <a:lstStyle/>
        <a:p>
          <a:r>
            <a:rPr lang="en-US" dirty="0"/>
            <a:t>Contact the Help Desk for initial Template deployment for your Department</a:t>
          </a:r>
        </a:p>
      </dgm:t>
    </dgm:pt>
    <dgm:pt modelId="{4ADAD188-8D68-481C-85AD-322AD88AE811}" type="parTrans" cxnId="{95188C9E-11B8-43F4-91F0-EDA72B220172}">
      <dgm:prSet/>
      <dgm:spPr/>
      <dgm:t>
        <a:bodyPr/>
        <a:lstStyle/>
        <a:p>
          <a:endParaRPr lang="en-US"/>
        </a:p>
      </dgm:t>
    </dgm:pt>
    <dgm:pt modelId="{E9991EB8-44A8-431F-B82A-8BE0880B73FF}" type="sibTrans" cxnId="{95188C9E-11B8-43F4-91F0-EDA72B220172}">
      <dgm:prSet/>
      <dgm:spPr/>
      <dgm:t>
        <a:bodyPr/>
        <a:lstStyle/>
        <a:p>
          <a:endParaRPr lang="en-US" dirty="0"/>
        </a:p>
      </dgm:t>
    </dgm:pt>
    <dgm:pt modelId="{BD908072-C24A-471C-A42A-54AD0610A1E0}">
      <dgm:prSet phldrT="[Text]"/>
      <dgm:spPr/>
      <dgm:t>
        <a:bodyPr/>
        <a:lstStyle/>
        <a:p>
          <a:r>
            <a:rPr lang="en-US" dirty="0"/>
            <a:t>Organizational Administrator assigns Document Manager (DM) permission to COMMBUYS CLM user</a:t>
          </a:r>
        </a:p>
      </dgm:t>
    </dgm:pt>
    <dgm:pt modelId="{DA70C149-18F2-40DE-A19C-CE0056236EFD}" type="parTrans" cxnId="{23A94DAC-0CBF-4797-BE03-488FA522F8D4}">
      <dgm:prSet/>
      <dgm:spPr/>
      <dgm:t>
        <a:bodyPr/>
        <a:lstStyle/>
        <a:p>
          <a:endParaRPr lang="en-US"/>
        </a:p>
      </dgm:t>
    </dgm:pt>
    <dgm:pt modelId="{BBFAEA30-6E3F-45A3-ABCB-9A1797488257}" type="sibTrans" cxnId="{23A94DAC-0CBF-4797-BE03-488FA522F8D4}">
      <dgm:prSet/>
      <dgm:spPr/>
      <dgm:t>
        <a:bodyPr/>
        <a:lstStyle/>
        <a:p>
          <a:endParaRPr lang="en-US" dirty="0"/>
        </a:p>
      </dgm:t>
    </dgm:pt>
    <dgm:pt modelId="{13FACB47-7D1A-4ACF-9E8A-92B7FF167A5D}">
      <dgm:prSet phldrT="[Text]"/>
      <dgm:spPr/>
      <dgm:t>
        <a:bodyPr/>
        <a:lstStyle/>
        <a:p>
          <a:r>
            <a:rPr lang="en-US" dirty="0"/>
            <a:t>DM uses Advanced Search to locate the deployed Document.  Naming Convention:  Agency ID_ RFR</a:t>
          </a:r>
        </a:p>
      </dgm:t>
    </dgm:pt>
    <dgm:pt modelId="{68613F73-FC94-472B-A0B4-6FDDBD3F5CD0}" type="parTrans" cxnId="{E0EE0DD8-A56F-4CB0-92F3-84CFBA9BE771}">
      <dgm:prSet/>
      <dgm:spPr/>
      <dgm:t>
        <a:bodyPr/>
        <a:lstStyle/>
        <a:p>
          <a:endParaRPr lang="en-US"/>
        </a:p>
      </dgm:t>
    </dgm:pt>
    <dgm:pt modelId="{6D276F43-A616-4F82-BB94-8A362DFFBD57}" type="sibTrans" cxnId="{E0EE0DD8-A56F-4CB0-92F3-84CFBA9BE771}">
      <dgm:prSet/>
      <dgm:spPr/>
      <dgm:t>
        <a:bodyPr/>
        <a:lstStyle/>
        <a:p>
          <a:endParaRPr lang="en-US" dirty="0"/>
        </a:p>
      </dgm:t>
    </dgm:pt>
    <dgm:pt modelId="{58756DEE-63F4-439A-9570-CD7A58ADCE62}">
      <dgm:prSet phldrT="[Text]"/>
      <dgm:spPr/>
      <dgm:t>
        <a:bodyPr/>
        <a:lstStyle/>
        <a:p>
          <a:r>
            <a:rPr lang="en-US" dirty="0"/>
            <a:t>DM clicks Document link to access document details, then clicks AMEND at the bottom of the page.</a:t>
          </a:r>
        </a:p>
      </dgm:t>
    </dgm:pt>
    <dgm:pt modelId="{38BBB675-4C83-412D-9992-62400B0164AB}" type="parTrans" cxnId="{950E1D96-3C01-4A2C-A062-32C057F733C1}">
      <dgm:prSet/>
      <dgm:spPr/>
      <dgm:t>
        <a:bodyPr/>
        <a:lstStyle/>
        <a:p>
          <a:endParaRPr lang="en-US"/>
        </a:p>
      </dgm:t>
    </dgm:pt>
    <dgm:pt modelId="{36A825BD-5C4B-418E-9CD0-85B9E8C5C85D}" type="sibTrans" cxnId="{950E1D96-3C01-4A2C-A062-32C057F733C1}">
      <dgm:prSet/>
      <dgm:spPr/>
      <dgm:t>
        <a:bodyPr/>
        <a:lstStyle/>
        <a:p>
          <a:endParaRPr lang="en-US" dirty="0"/>
        </a:p>
      </dgm:t>
    </dgm:pt>
    <dgm:pt modelId="{E466F914-7335-4B74-BB41-5EA803530375}">
      <dgm:prSet phldrT="[Text]"/>
      <dgm:spPr/>
      <dgm:t>
        <a:bodyPr/>
        <a:lstStyle/>
        <a:p>
          <a:r>
            <a:rPr lang="en-US" dirty="0"/>
            <a:t>DM returns to the Document (Amending) page in CLM and replaces the old template with the new one.</a:t>
          </a:r>
        </a:p>
      </dgm:t>
    </dgm:pt>
    <dgm:pt modelId="{FFB0C664-EC14-43D8-AE0D-4DE569DDE0BD}" type="parTrans" cxnId="{2F0E06C4-AB8C-4D2B-A637-0C022AC8CAC1}">
      <dgm:prSet/>
      <dgm:spPr/>
      <dgm:t>
        <a:bodyPr/>
        <a:lstStyle/>
        <a:p>
          <a:endParaRPr lang="en-US"/>
        </a:p>
      </dgm:t>
    </dgm:pt>
    <dgm:pt modelId="{42888E8B-9A0F-4915-92E9-1F581B73B27D}" type="sibTrans" cxnId="{2F0E06C4-AB8C-4D2B-A637-0C022AC8CAC1}">
      <dgm:prSet/>
      <dgm:spPr/>
      <dgm:t>
        <a:bodyPr/>
        <a:lstStyle/>
        <a:p>
          <a:endParaRPr lang="en-US" dirty="0"/>
        </a:p>
      </dgm:t>
    </dgm:pt>
    <dgm:pt modelId="{B3C7FF82-221E-4285-9D91-2BDB5885EB17}">
      <dgm:prSet phldrT="[Text]"/>
      <dgm:spPr/>
      <dgm:t>
        <a:bodyPr/>
        <a:lstStyle/>
        <a:p>
          <a:r>
            <a:rPr lang="en-US" dirty="0"/>
            <a:t>DM clicks the hyperlink for the document in the Upload Document field.  Clicking the link downloads the document. </a:t>
          </a:r>
        </a:p>
      </dgm:t>
    </dgm:pt>
    <dgm:pt modelId="{E4087C91-F399-4A39-9E53-8D6396CE1107}" type="parTrans" cxnId="{CF5F9B04-8E3A-444B-9129-7695C0C367CE}">
      <dgm:prSet/>
      <dgm:spPr/>
      <dgm:t>
        <a:bodyPr/>
        <a:lstStyle/>
        <a:p>
          <a:endParaRPr lang="en-US"/>
        </a:p>
      </dgm:t>
    </dgm:pt>
    <dgm:pt modelId="{D3AED899-2AFE-49D7-A545-AA586DAC74A4}" type="sibTrans" cxnId="{CF5F9B04-8E3A-444B-9129-7695C0C367CE}">
      <dgm:prSet/>
      <dgm:spPr/>
      <dgm:t>
        <a:bodyPr/>
        <a:lstStyle/>
        <a:p>
          <a:endParaRPr lang="en-US" dirty="0"/>
        </a:p>
      </dgm:t>
    </dgm:pt>
    <dgm:pt modelId="{722CFC93-745E-472C-BE0E-85D649BE8635}">
      <dgm:prSet phldrT="[Text]"/>
      <dgm:spPr/>
      <dgm:t>
        <a:bodyPr/>
        <a:lstStyle/>
        <a:p>
          <a:r>
            <a:rPr lang="en-US" dirty="0"/>
            <a:t>DM locates the downloaded file and opens it.  </a:t>
          </a:r>
        </a:p>
        <a:p>
          <a:r>
            <a:rPr lang="en-US" dirty="0"/>
            <a:t>(Microsoft Word)</a:t>
          </a:r>
        </a:p>
      </dgm:t>
      <dgm:extLst>
        <a:ext uri="{E40237B7-FDA0-4F09-8148-C483321AD2D9}">
          <dgm14:cNvPr xmlns:dgm14="http://schemas.microsoft.com/office/drawing/2010/diagram" id="0" name="" descr="This diagram gives a high level overview of the Template Customization Workflow."/>
        </a:ext>
      </dgm:extLst>
    </dgm:pt>
    <dgm:pt modelId="{673DD9B6-4F60-47F2-AA02-71BA05751662}" type="parTrans" cxnId="{E136BB49-5DCB-41C6-A90A-ADCC2A341A79}">
      <dgm:prSet/>
      <dgm:spPr/>
      <dgm:t>
        <a:bodyPr/>
        <a:lstStyle/>
        <a:p>
          <a:endParaRPr lang="en-US"/>
        </a:p>
      </dgm:t>
    </dgm:pt>
    <dgm:pt modelId="{BB53FBCB-E75C-4E64-B602-8898555A4DC8}" type="sibTrans" cxnId="{E136BB49-5DCB-41C6-A90A-ADCC2A341A79}">
      <dgm:prSet/>
      <dgm:spPr/>
      <dgm:t>
        <a:bodyPr/>
        <a:lstStyle/>
        <a:p>
          <a:endParaRPr lang="en-US" dirty="0"/>
        </a:p>
      </dgm:t>
    </dgm:pt>
    <dgm:pt modelId="{3065656B-A488-45C5-99D9-E373D3146A13}">
      <dgm:prSet phldrT="[Text]"/>
      <dgm:spPr/>
      <dgm:t>
        <a:bodyPr/>
        <a:lstStyle/>
        <a:p>
          <a:r>
            <a:rPr lang="en-US" dirty="0"/>
            <a:t>DM makes changes that apply to all procurements the department may undertake. Saves frequently.</a:t>
          </a:r>
        </a:p>
      </dgm:t>
    </dgm:pt>
    <dgm:pt modelId="{FF89BE27-7361-415B-A3CF-4A8DBA91288F}" type="parTrans" cxnId="{0BFB2D66-D22D-4E82-BA32-A4CFC08F2286}">
      <dgm:prSet/>
      <dgm:spPr/>
      <dgm:t>
        <a:bodyPr/>
        <a:lstStyle/>
        <a:p>
          <a:endParaRPr lang="en-US"/>
        </a:p>
      </dgm:t>
    </dgm:pt>
    <dgm:pt modelId="{6D0501EE-DFF8-4A45-8B8C-0B39A52A87E9}" type="sibTrans" cxnId="{0BFB2D66-D22D-4E82-BA32-A4CFC08F2286}">
      <dgm:prSet/>
      <dgm:spPr/>
      <dgm:t>
        <a:bodyPr/>
        <a:lstStyle/>
        <a:p>
          <a:endParaRPr lang="en-US" dirty="0"/>
        </a:p>
      </dgm:t>
    </dgm:pt>
    <dgm:pt modelId="{5350797E-8D9B-4D7E-A4DA-80F2B65ACC11}">
      <dgm:prSet phldrT="[Text]"/>
      <dgm:spPr/>
      <dgm:t>
        <a:bodyPr/>
        <a:lstStyle/>
        <a:p>
          <a:r>
            <a:rPr lang="en-US" dirty="0"/>
            <a:t>DM maps all Document Tags (Word bookmarks) to CLM Fields, clicks SAVE, and then clicks DEPLOY.</a:t>
          </a:r>
        </a:p>
      </dgm:t>
    </dgm:pt>
    <dgm:pt modelId="{F07043CC-0142-4025-BA51-36C2A087D5F5}" type="parTrans" cxnId="{6751C39D-ADA9-43B9-87D5-B19BF2191651}">
      <dgm:prSet/>
      <dgm:spPr/>
      <dgm:t>
        <a:bodyPr/>
        <a:lstStyle/>
        <a:p>
          <a:endParaRPr lang="en-US"/>
        </a:p>
      </dgm:t>
    </dgm:pt>
    <dgm:pt modelId="{662A75BA-5639-4211-B044-0F3CCDAB5250}" type="sibTrans" cxnId="{6751C39D-ADA9-43B9-87D5-B19BF2191651}">
      <dgm:prSet/>
      <dgm:spPr/>
      <dgm:t>
        <a:bodyPr/>
        <a:lstStyle/>
        <a:p>
          <a:endParaRPr lang="en-US"/>
        </a:p>
      </dgm:t>
    </dgm:pt>
    <dgm:pt modelId="{2D3F376A-B97B-458E-8536-427925A04D85}" type="pres">
      <dgm:prSet presAssocID="{38F4F58A-BBBA-452C-AA52-0DCAC925D6FA}" presName="Name0" presStyleCnt="0">
        <dgm:presLayoutVars>
          <dgm:dir/>
          <dgm:resizeHandles val="exact"/>
        </dgm:presLayoutVars>
      </dgm:prSet>
      <dgm:spPr/>
    </dgm:pt>
    <dgm:pt modelId="{0CF03E4E-6189-46FF-8F48-737072D36F6D}" type="pres">
      <dgm:prSet presAssocID="{A442284F-B963-4A00-8765-59E1DF0EBBDA}" presName="node" presStyleLbl="node1" presStyleIdx="0" presStyleCnt="9">
        <dgm:presLayoutVars>
          <dgm:bulletEnabled val="1"/>
        </dgm:presLayoutVars>
      </dgm:prSet>
      <dgm:spPr/>
    </dgm:pt>
    <dgm:pt modelId="{C5D06E69-D5E0-4945-B209-8DF33C82327F}" type="pres">
      <dgm:prSet presAssocID="{E9991EB8-44A8-431F-B82A-8BE0880B73FF}" presName="sibTrans" presStyleLbl="sibTrans1D1" presStyleIdx="0" presStyleCnt="8"/>
      <dgm:spPr/>
    </dgm:pt>
    <dgm:pt modelId="{A3B0096B-5839-4B07-AFBE-0D5FB34DDADA}" type="pres">
      <dgm:prSet presAssocID="{E9991EB8-44A8-431F-B82A-8BE0880B73FF}" presName="connectorText" presStyleLbl="sibTrans1D1" presStyleIdx="0" presStyleCnt="8"/>
      <dgm:spPr/>
    </dgm:pt>
    <dgm:pt modelId="{D57DAD16-7C12-40C7-8898-B8E283368CC2}" type="pres">
      <dgm:prSet presAssocID="{BD908072-C24A-471C-A42A-54AD0610A1E0}" presName="node" presStyleLbl="node1" presStyleIdx="1" presStyleCnt="9">
        <dgm:presLayoutVars>
          <dgm:bulletEnabled val="1"/>
        </dgm:presLayoutVars>
      </dgm:prSet>
      <dgm:spPr/>
    </dgm:pt>
    <dgm:pt modelId="{66AA666E-05AD-4F04-A9B9-426CE12183CF}" type="pres">
      <dgm:prSet presAssocID="{BBFAEA30-6E3F-45A3-ABCB-9A1797488257}" presName="sibTrans" presStyleLbl="sibTrans1D1" presStyleIdx="1" presStyleCnt="8"/>
      <dgm:spPr/>
    </dgm:pt>
    <dgm:pt modelId="{F932C36A-BE98-4AB6-A63B-BFA325C7ED68}" type="pres">
      <dgm:prSet presAssocID="{BBFAEA30-6E3F-45A3-ABCB-9A1797488257}" presName="connectorText" presStyleLbl="sibTrans1D1" presStyleIdx="1" presStyleCnt="8"/>
      <dgm:spPr/>
    </dgm:pt>
    <dgm:pt modelId="{50D6EB62-CE97-4BA5-A4CE-E3E1C35D6EBC}" type="pres">
      <dgm:prSet presAssocID="{13FACB47-7D1A-4ACF-9E8A-92B7FF167A5D}" presName="node" presStyleLbl="node1" presStyleIdx="2" presStyleCnt="9">
        <dgm:presLayoutVars>
          <dgm:bulletEnabled val="1"/>
        </dgm:presLayoutVars>
      </dgm:prSet>
      <dgm:spPr/>
    </dgm:pt>
    <dgm:pt modelId="{D02998E0-F6D6-4B9B-86FE-D7AD237A3093}" type="pres">
      <dgm:prSet presAssocID="{6D276F43-A616-4F82-BB94-8A362DFFBD57}" presName="sibTrans" presStyleLbl="sibTrans1D1" presStyleIdx="2" presStyleCnt="8"/>
      <dgm:spPr/>
    </dgm:pt>
    <dgm:pt modelId="{BFB31863-62E8-4672-90A8-2BB12013878F}" type="pres">
      <dgm:prSet presAssocID="{6D276F43-A616-4F82-BB94-8A362DFFBD57}" presName="connectorText" presStyleLbl="sibTrans1D1" presStyleIdx="2" presStyleCnt="8"/>
      <dgm:spPr/>
    </dgm:pt>
    <dgm:pt modelId="{E01F82E8-B8FF-450E-B2A2-B96EFEDE664E}" type="pres">
      <dgm:prSet presAssocID="{58756DEE-63F4-439A-9570-CD7A58ADCE62}" presName="node" presStyleLbl="node1" presStyleIdx="3" presStyleCnt="9">
        <dgm:presLayoutVars>
          <dgm:bulletEnabled val="1"/>
        </dgm:presLayoutVars>
      </dgm:prSet>
      <dgm:spPr/>
    </dgm:pt>
    <dgm:pt modelId="{838503FB-F03B-4C52-A431-548762BA9032}" type="pres">
      <dgm:prSet presAssocID="{36A825BD-5C4B-418E-9CD0-85B9E8C5C85D}" presName="sibTrans" presStyleLbl="sibTrans1D1" presStyleIdx="3" presStyleCnt="8"/>
      <dgm:spPr/>
    </dgm:pt>
    <dgm:pt modelId="{7F20891C-886D-400F-AE3C-6DE6616F1BF3}" type="pres">
      <dgm:prSet presAssocID="{36A825BD-5C4B-418E-9CD0-85B9E8C5C85D}" presName="connectorText" presStyleLbl="sibTrans1D1" presStyleIdx="3" presStyleCnt="8"/>
      <dgm:spPr/>
    </dgm:pt>
    <dgm:pt modelId="{32FD592E-B8DC-4791-BA7F-DFC97F32A99F}" type="pres">
      <dgm:prSet presAssocID="{B3C7FF82-221E-4285-9D91-2BDB5885EB17}" presName="node" presStyleLbl="node1" presStyleIdx="4" presStyleCnt="9">
        <dgm:presLayoutVars>
          <dgm:bulletEnabled val="1"/>
        </dgm:presLayoutVars>
      </dgm:prSet>
      <dgm:spPr/>
    </dgm:pt>
    <dgm:pt modelId="{377C927C-4C31-4ED5-8DEB-334F60318177}" type="pres">
      <dgm:prSet presAssocID="{D3AED899-2AFE-49D7-A545-AA586DAC74A4}" presName="sibTrans" presStyleLbl="sibTrans1D1" presStyleIdx="4" presStyleCnt="8"/>
      <dgm:spPr/>
    </dgm:pt>
    <dgm:pt modelId="{57F5EEBD-1A6A-42B9-A718-0E452FF1C0A9}" type="pres">
      <dgm:prSet presAssocID="{D3AED899-2AFE-49D7-A545-AA586DAC74A4}" presName="connectorText" presStyleLbl="sibTrans1D1" presStyleIdx="4" presStyleCnt="8"/>
      <dgm:spPr/>
    </dgm:pt>
    <dgm:pt modelId="{C2902EC1-FCCB-4032-B5A0-0503D7C22359}" type="pres">
      <dgm:prSet presAssocID="{722CFC93-745E-472C-BE0E-85D649BE8635}" presName="node" presStyleLbl="node1" presStyleIdx="5" presStyleCnt="9">
        <dgm:presLayoutVars>
          <dgm:bulletEnabled val="1"/>
        </dgm:presLayoutVars>
      </dgm:prSet>
      <dgm:spPr/>
    </dgm:pt>
    <dgm:pt modelId="{F51CACCD-10F4-4E8F-9A27-E673C279C302}" type="pres">
      <dgm:prSet presAssocID="{BB53FBCB-E75C-4E64-B602-8898555A4DC8}" presName="sibTrans" presStyleLbl="sibTrans1D1" presStyleIdx="5" presStyleCnt="8"/>
      <dgm:spPr/>
    </dgm:pt>
    <dgm:pt modelId="{27BE77FB-26D9-4DB4-89FB-9365E856248B}" type="pres">
      <dgm:prSet presAssocID="{BB53FBCB-E75C-4E64-B602-8898555A4DC8}" presName="connectorText" presStyleLbl="sibTrans1D1" presStyleIdx="5" presStyleCnt="8"/>
      <dgm:spPr/>
    </dgm:pt>
    <dgm:pt modelId="{81C30F36-6721-42E6-9B47-9DA5686A1EB9}" type="pres">
      <dgm:prSet presAssocID="{3065656B-A488-45C5-99D9-E373D3146A13}" presName="node" presStyleLbl="node1" presStyleIdx="6" presStyleCnt="9">
        <dgm:presLayoutVars>
          <dgm:bulletEnabled val="1"/>
        </dgm:presLayoutVars>
      </dgm:prSet>
      <dgm:spPr/>
    </dgm:pt>
    <dgm:pt modelId="{21A01575-B561-4382-A621-38DB1761B5DE}" type="pres">
      <dgm:prSet presAssocID="{6D0501EE-DFF8-4A45-8B8C-0B39A52A87E9}" presName="sibTrans" presStyleLbl="sibTrans1D1" presStyleIdx="6" presStyleCnt="8"/>
      <dgm:spPr/>
    </dgm:pt>
    <dgm:pt modelId="{8D7B9A4A-2AAF-40EA-AA40-8418F3FF4D45}" type="pres">
      <dgm:prSet presAssocID="{6D0501EE-DFF8-4A45-8B8C-0B39A52A87E9}" presName="connectorText" presStyleLbl="sibTrans1D1" presStyleIdx="6" presStyleCnt="8"/>
      <dgm:spPr/>
    </dgm:pt>
    <dgm:pt modelId="{367320BC-FBD5-458C-A095-D12F0D8B99F9}" type="pres">
      <dgm:prSet presAssocID="{E466F914-7335-4B74-BB41-5EA803530375}" presName="node" presStyleLbl="node1" presStyleIdx="7" presStyleCnt="9">
        <dgm:presLayoutVars>
          <dgm:bulletEnabled val="1"/>
        </dgm:presLayoutVars>
      </dgm:prSet>
      <dgm:spPr/>
    </dgm:pt>
    <dgm:pt modelId="{8796B994-2A79-409E-94E5-8C54C615F5B5}" type="pres">
      <dgm:prSet presAssocID="{42888E8B-9A0F-4915-92E9-1F581B73B27D}" presName="sibTrans" presStyleLbl="sibTrans1D1" presStyleIdx="7" presStyleCnt="8"/>
      <dgm:spPr/>
    </dgm:pt>
    <dgm:pt modelId="{4F1E0B18-10D1-4E3C-9565-B4968167CC99}" type="pres">
      <dgm:prSet presAssocID="{42888E8B-9A0F-4915-92E9-1F581B73B27D}" presName="connectorText" presStyleLbl="sibTrans1D1" presStyleIdx="7" presStyleCnt="8"/>
      <dgm:spPr/>
    </dgm:pt>
    <dgm:pt modelId="{A1D706D0-16AB-4B39-98D4-E56D7FC7F94D}" type="pres">
      <dgm:prSet presAssocID="{5350797E-8D9B-4D7E-A4DA-80F2B65ACC11}" presName="node" presStyleLbl="node1" presStyleIdx="8" presStyleCnt="9">
        <dgm:presLayoutVars>
          <dgm:bulletEnabled val="1"/>
        </dgm:presLayoutVars>
      </dgm:prSet>
      <dgm:spPr/>
    </dgm:pt>
  </dgm:ptLst>
  <dgm:cxnLst>
    <dgm:cxn modelId="{437EDB03-D7AF-464F-9515-08C5C746E390}" type="presOf" srcId="{722CFC93-745E-472C-BE0E-85D649BE8635}" destId="{C2902EC1-FCCB-4032-B5A0-0503D7C22359}" srcOrd="0" destOrd="0" presId="urn:microsoft.com/office/officeart/2016/7/layout/RepeatingBendingProcessNew"/>
    <dgm:cxn modelId="{CF5F9B04-8E3A-444B-9129-7695C0C367CE}" srcId="{38F4F58A-BBBA-452C-AA52-0DCAC925D6FA}" destId="{B3C7FF82-221E-4285-9D91-2BDB5885EB17}" srcOrd="4" destOrd="0" parTransId="{E4087C91-F399-4A39-9E53-8D6396CE1107}" sibTransId="{D3AED899-2AFE-49D7-A545-AA586DAC74A4}"/>
    <dgm:cxn modelId="{05995B0D-741D-4056-B56E-FBA28125023B}" type="presOf" srcId="{E9991EB8-44A8-431F-B82A-8BE0880B73FF}" destId="{C5D06E69-D5E0-4945-B209-8DF33C82327F}" srcOrd="0" destOrd="0" presId="urn:microsoft.com/office/officeart/2016/7/layout/RepeatingBendingProcessNew"/>
    <dgm:cxn modelId="{778ACE23-5AE0-43ED-972E-B191A90C4295}" type="presOf" srcId="{A442284F-B963-4A00-8765-59E1DF0EBBDA}" destId="{0CF03E4E-6189-46FF-8F48-737072D36F6D}" srcOrd="0" destOrd="0" presId="urn:microsoft.com/office/officeart/2016/7/layout/RepeatingBendingProcessNew"/>
    <dgm:cxn modelId="{B7F54826-4CAE-4657-8174-13D3F1E1530B}" type="presOf" srcId="{6D0501EE-DFF8-4A45-8B8C-0B39A52A87E9}" destId="{8D7B9A4A-2AAF-40EA-AA40-8418F3FF4D45}" srcOrd="1" destOrd="0" presId="urn:microsoft.com/office/officeart/2016/7/layout/RepeatingBendingProcessNew"/>
    <dgm:cxn modelId="{74DE0C3D-FDF1-4842-9970-0F7040098C57}" type="presOf" srcId="{42888E8B-9A0F-4915-92E9-1F581B73B27D}" destId="{8796B994-2A79-409E-94E5-8C54C615F5B5}" srcOrd="0" destOrd="0" presId="urn:microsoft.com/office/officeart/2016/7/layout/RepeatingBendingProcessNew"/>
    <dgm:cxn modelId="{4E43E75D-6F60-49C4-AA31-531C02F84303}" type="presOf" srcId="{3065656B-A488-45C5-99D9-E373D3146A13}" destId="{81C30F36-6721-42E6-9B47-9DA5686A1EB9}" srcOrd="0" destOrd="0" presId="urn:microsoft.com/office/officeart/2016/7/layout/RepeatingBendingProcessNew"/>
    <dgm:cxn modelId="{045BCC45-05F4-4CE4-B72B-BA7E56C1EC24}" type="presOf" srcId="{BB53FBCB-E75C-4E64-B602-8898555A4DC8}" destId="{27BE77FB-26D9-4DB4-89FB-9365E856248B}" srcOrd="1" destOrd="0" presId="urn:microsoft.com/office/officeart/2016/7/layout/RepeatingBendingProcessNew"/>
    <dgm:cxn modelId="{0BFB2D66-D22D-4E82-BA32-A4CFC08F2286}" srcId="{38F4F58A-BBBA-452C-AA52-0DCAC925D6FA}" destId="{3065656B-A488-45C5-99D9-E373D3146A13}" srcOrd="6" destOrd="0" parTransId="{FF89BE27-7361-415B-A3CF-4A8DBA91288F}" sibTransId="{6D0501EE-DFF8-4A45-8B8C-0B39A52A87E9}"/>
    <dgm:cxn modelId="{E136BB49-5DCB-41C6-A90A-ADCC2A341A79}" srcId="{38F4F58A-BBBA-452C-AA52-0DCAC925D6FA}" destId="{722CFC93-745E-472C-BE0E-85D649BE8635}" srcOrd="5" destOrd="0" parTransId="{673DD9B6-4F60-47F2-AA02-71BA05751662}" sibTransId="{BB53FBCB-E75C-4E64-B602-8898555A4DC8}"/>
    <dgm:cxn modelId="{F1F0D770-7B4A-45B0-9321-E413B1E065A0}" type="presOf" srcId="{BB53FBCB-E75C-4E64-B602-8898555A4DC8}" destId="{F51CACCD-10F4-4E8F-9A27-E673C279C302}" srcOrd="0" destOrd="0" presId="urn:microsoft.com/office/officeart/2016/7/layout/RepeatingBendingProcessNew"/>
    <dgm:cxn modelId="{08CC7051-AB18-4F6F-9A6E-94B286D4C482}" type="presOf" srcId="{BBFAEA30-6E3F-45A3-ABCB-9A1797488257}" destId="{F932C36A-BE98-4AB6-A63B-BFA325C7ED68}" srcOrd="1" destOrd="0" presId="urn:microsoft.com/office/officeart/2016/7/layout/RepeatingBendingProcessNew"/>
    <dgm:cxn modelId="{3019B855-227C-4DBF-ACD9-F59A2B344352}" type="presOf" srcId="{36A825BD-5C4B-418E-9CD0-85B9E8C5C85D}" destId="{7F20891C-886D-400F-AE3C-6DE6616F1BF3}" srcOrd="1" destOrd="0" presId="urn:microsoft.com/office/officeart/2016/7/layout/RepeatingBendingProcessNew"/>
    <dgm:cxn modelId="{C5DF0C79-A0CE-4561-9C3C-C0100167588B}" type="presOf" srcId="{36A825BD-5C4B-418E-9CD0-85B9E8C5C85D}" destId="{838503FB-F03B-4C52-A431-548762BA9032}" srcOrd="0" destOrd="0" presId="urn:microsoft.com/office/officeart/2016/7/layout/RepeatingBendingProcessNew"/>
    <dgm:cxn modelId="{114DD286-2DF1-4347-BA0E-B1FA604DCA69}" type="presOf" srcId="{BD908072-C24A-471C-A42A-54AD0610A1E0}" destId="{D57DAD16-7C12-40C7-8898-B8E283368CC2}" srcOrd="0" destOrd="0" presId="urn:microsoft.com/office/officeart/2016/7/layout/RepeatingBendingProcessNew"/>
    <dgm:cxn modelId="{F1488C89-33F7-4FD7-A03A-E4B888E131E6}" type="presOf" srcId="{13FACB47-7D1A-4ACF-9E8A-92B7FF167A5D}" destId="{50D6EB62-CE97-4BA5-A4CE-E3E1C35D6EBC}" srcOrd="0" destOrd="0" presId="urn:microsoft.com/office/officeart/2016/7/layout/RepeatingBendingProcessNew"/>
    <dgm:cxn modelId="{160CC68B-352F-453F-A436-C2BE17E546E2}" type="presOf" srcId="{B3C7FF82-221E-4285-9D91-2BDB5885EB17}" destId="{32FD592E-B8DC-4791-BA7F-DFC97F32A99F}" srcOrd="0" destOrd="0" presId="urn:microsoft.com/office/officeart/2016/7/layout/RepeatingBendingProcessNew"/>
    <dgm:cxn modelId="{950E1D96-3C01-4A2C-A062-32C057F733C1}" srcId="{38F4F58A-BBBA-452C-AA52-0DCAC925D6FA}" destId="{58756DEE-63F4-439A-9570-CD7A58ADCE62}" srcOrd="3" destOrd="0" parTransId="{38BBB675-4C83-412D-9992-62400B0164AB}" sibTransId="{36A825BD-5C4B-418E-9CD0-85B9E8C5C85D}"/>
    <dgm:cxn modelId="{4E2EC798-5F03-442A-8775-219B6B0B7729}" type="presOf" srcId="{58756DEE-63F4-439A-9570-CD7A58ADCE62}" destId="{E01F82E8-B8FF-450E-B2A2-B96EFEDE664E}" srcOrd="0" destOrd="0" presId="urn:microsoft.com/office/officeart/2016/7/layout/RepeatingBendingProcessNew"/>
    <dgm:cxn modelId="{6751C39D-ADA9-43B9-87D5-B19BF2191651}" srcId="{38F4F58A-BBBA-452C-AA52-0DCAC925D6FA}" destId="{5350797E-8D9B-4D7E-A4DA-80F2B65ACC11}" srcOrd="8" destOrd="0" parTransId="{F07043CC-0142-4025-BA51-36C2A087D5F5}" sibTransId="{662A75BA-5639-4211-B044-0F3CCDAB5250}"/>
    <dgm:cxn modelId="{95188C9E-11B8-43F4-91F0-EDA72B220172}" srcId="{38F4F58A-BBBA-452C-AA52-0DCAC925D6FA}" destId="{A442284F-B963-4A00-8765-59E1DF0EBBDA}" srcOrd="0" destOrd="0" parTransId="{4ADAD188-8D68-481C-85AD-322AD88AE811}" sibTransId="{E9991EB8-44A8-431F-B82A-8BE0880B73FF}"/>
    <dgm:cxn modelId="{77C9EDA3-A69D-42B1-923C-08A1D9FFB82A}" type="presOf" srcId="{6D276F43-A616-4F82-BB94-8A362DFFBD57}" destId="{D02998E0-F6D6-4B9B-86FE-D7AD237A3093}" srcOrd="0" destOrd="0" presId="urn:microsoft.com/office/officeart/2016/7/layout/RepeatingBendingProcessNew"/>
    <dgm:cxn modelId="{7892C4A9-E4EC-4780-80C5-6E34A762E593}" type="presOf" srcId="{D3AED899-2AFE-49D7-A545-AA586DAC74A4}" destId="{57F5EEBD-1A6A-42B9-A718-0E452FF1C0A9}" srcOrd="1" destOrd="0" presId="urn:microsoft.com/office/officeart/2016/7/layout/RepeatingBendingProcessNew"/>
    <dgm:cxn modelId="{23A94DAC-0CBF-4797-BE03-488FA522F8D4}" srcId="{38F4F58A-BBBA-452C-AA52-0DCAC925D6FA}" destId="{BD908072-C24A-471C-A42A-54AD0610A1E0}" srcOrd="1" destOrd="0" parTransId="{DA70C149-18F2-40DE-A19C-CE0056236EFD}" sibTransId="{BBFAEA30-6E3F-45A3-ABCB-9A1797488257}"/>
    <dgm:cxn modelId="{065512B4-890D-48DF-81DB-DCD0192112D4}" type="presOf" srcId="{E466F914-7335-4B74-BB41-5EA803530375}" destId="{367320BC-FBD5-458C-A095-D12F0D8B99F9}" srcOrd="0" destOrd="0" presId="urn:microsoft.com/office/officeart/2016/7/layout/RepeatingBendingProcessNew"/>
    <dgm:cxn modelId="{C7F8F1B6-CF8A-403E-A539-DF60074781C3}" type="presOf" srcId="{D3AED899-2AFE-49D7-A545-AA586DAC74A4}" destId="{377C927C-4C31-4ED5-8DEB-334F60318177}" srcOrd="0" destOrd="0" presId="urn:microsoft.com/office/officeart/2016/7/layout/RepeatingBendingProcessNew"/>
    <dgm:cxn modelId="{F12C7AC1-D085-4D42-8D6C-31365930B12E}" type="presOf" srcId="{38F4F58A-BBBA-452C-AA52-0DCAC925D6FA}" destId="{2D3F376A-B97B-458E-8536-427925A04D85}" srcOrd="0" destOrd="0" presId="urn:microsoft.com/office/officeart/2016/7/layout/RepeatingBendingProcessNew"/>
    <dgm:cxn modelId="{2F0E06C4-AB8C-4D2B-A637-0C022AC8CAC1}" srcId="{38F4F58A-BBBA-452C-AA52-0DCAC925D6FA}" destId="{E466F914-7335-4B74-BB41-5EA803530375}" srcOrd="7" destOrd="0" parTransId="{FFB0C664-EC14-43D8-AE0D-4DE569DDE0BD}" sibTransId="{42888E8B-9A0F-4915-92E9-1F581B73B27D}"/>
    <dgm:cxn modelId="{E37B2FC4-2654-47E2-93CE-E52100D9CA2E}" type="presOf" srcId="{6D276F43-A616-4F82-BB94-8A362DFFBD57}" destId="{BFB31863-62E8-4672-90A8-2BB12013878F}" srcOrd="1" destOrd="0" presId="urn:microsoft.com/office/officeart/2016/7/layout/RepeatingBendingProcessNew"/>
    <dgm:cxn modelId="{40A508CF-0E60-4658-822E-BD98AD67085B}" type="presOf" srcId="{E9991EB8-44A8-431F-B82A-8BE0880B73FF}" destId="{A3B0096B-5839-4B07-AFBE-0D5FB34DDADA}" srcOrd="1" destOrd="0" presId="urn:microsoft.com/office/officeart/2016/7/layout/RepeatingBendingProcessNew"/>
    <dgm:cxn modelId="{25F2BBD2-762A-46AE-B067-056A34212716}" type="presOf" srcId="{42888E8B-9A0F-4915-92E9-1F581B73B27D}" destId="{4F1E0B18-10D1-4E3C-9565-B4968167CC99}" srcOrd="1" destOrd="0" presId="urn:microsoft.com/office/officeart/2016/7/layout/RepeatingBendingProcessNew"/>
    <dgm:cxn modelId="{E0EE0DD8-A56F-4CB0-92F3-84CFBA9BE771}" srcId="{38F4F58A-BBBA-452C-AA52-0DCAC925D6FA}" destId="{13FACB47-7D1A-4ACF-9E8A-92B7FF167A5D}" srcOrd="2" destOrd="0" parTransId="{68613F73-FC94-472B-A0B4-6FDDBD3F5CD0}" sibTransId="{6D276F43-A616-4F82-BB94-8A362DFFBD57}"/>
    <dgm:cxn modelId="{A83F7BE5-0F60-41A1-B318-6E4EC51A8027}" type="presOf" srcId="{BBFAEA30-6E3F-45A3-ABCB-9A1797488257}" destId="{66AA666E-05AD-4F04-A9B9-426CE12183CF}" srcOrd="0" destOrd="0" presId="urn:microsoft.com/office/officeart/2016/7/layout/RepeatingBendingProcessNew"/>
    <dgm:cxn modelId="{216A7BEE-32A3-41EE-9744-1D0CCBE7985F}" type="presOf" srcId="{6D0501EE-DFF8-4A45-8B8C-0B39A52A87E9}" destId="{21A01575-B561-4382-A621-38DB1761B5DE}" srcOrd="0" destOrd="0" presId="urn:microsoft.com/office/officeart/2016/7/layout/RepeatingBendingProcessNew"/>
    <dgm:cxn modelId="{86440AF2-F998-49FA-8285-B77DF3B43D71}" type="presOf" srcId="{5350797E-8D9B-4D7E-A4DA-80F2B65ACC11}" destId="{A1D706D0-16AB-4B39-98D4-E56D7FC7F94D}" srcOrd="0" destOrd="0" presId="urn:microsoft.com/office/officeart/2016/7/layout/RepeatingBendingProcessNew"/>
    <dgm:cxn modelId="{7864CE79-81F9-459B-87E5-6EA904B63F1D}" type="presParOf" srcId="{2D3F376A-B97B-458E-8536-427925A04D85}" destId="{0CF03E4E-6189-46FF-8F48-737072D36F6D}" srcOrd="0" destOrd="0" presId="urn:microsoft.com/office/officeart/2016/7/layout/RepeatingBendingProcessNew"/>
    <dgm:cxn modelId="{316BC6A9-A70C-4E67-B7C8-F374A0098DD4}" type="presParOf" srcId="{2D3F376A-B97B-458E-8536-427925A04D85}" destId="{C5D06E69-D5E0-4945-B209-8DF33C82327F}" srcOrd="1" destOrd="0" presId="urn:microsoft.com/office/officeart/2016/7/layout/RepeatingBendingProcessNew"/>
    <dgm:cxn modelId="{85BBF4A7-7272-4016-AA82-CD54FB683304}" type="presParOf" srcId="{C5D06E69-D5E0-4945-B209-8DF33C82327F}" destId="{A3B0096B-5839-4B07-AFBE-0D5FB34DDADA}" srcOrd="0" destOrd="0" presId="urn:microsoft.com/office/officeart/2016/7/layout/RepeatingBendingProcessNew"/>
    <dgm:cxn modelId="{D95415DA-A0AE-40BE-AA29-AAB22A81B19C}" type="presParOf" srcId="{2D3F376A-B97B-458E-8536-427925A04D85}" destId="{D57DAD16-7C12-40C7-8898-B8E283368CC2}" srcOrd="2" destOrd="0" presId="urn:microsoft.com/office/officeart/2016/7/layout/RepeatingBendingProcessNew"/>
    <dgm:cxn modelId="{AF955F30-568F-437D-9821-F5B15C3DA1FD}" type="presParOf" srcId="{2D3F376A-B97B-458E-8536-427925A04D85}" destId="{66AA666E-05AD-4F04-A9B9-426CE12183CF}" srcOrd="3" destOrd="0" presId="urn:microsoft.com/office/officeart/2016/7/layout/RepeatingBendingProcessNew"/>
    <dgm:cxn modelId="{0586C9B9-0BFD-40A7-9DD9-F3E974CBB098}" type="presParOf" srcId="{66AA666E-05AD-4F04-A9B9-426CE12183CF}" destId="{F932C36A-BE98-4AB6-A63B-BFA325C7ED68}" srcOrd="0" destOrd="0" presId="urn:microsoft.com/office/officeart/2016/7/layout/RepeatingBendingProcessNew"/>
    <dgm:cxn modelId="{00A3E7DF-3B70-4846-87E3-6753352BBDFF}" type="presParOf" srcId="{2D3F376A-B97B-458E-8536-427925A04D85}" destId="{50D6EB62-CE97-4BA5-A4CE-E3E1C35D6EBC}" srcOrd="4" destOrd="0" presId="urn:microsoft.com/office/officeart/2016/7/layout/RepeatingBendingProcessNew"/>
    <dgm:cxn modelId="{536B9246-3C9D-46BA-8A31-1DA894E49C17}" type="presParOf" srcId="{2D3F376A-B97B-458E-8536-427925A04D85}" destId="{D02998E0-F6D6-4B9B-86FE-D7AD237A3093}" srcOrd="5" destOrd="0" presId="urn:microsoft.com/office/officeart/2016/7/layout/RepeatingBendingProcessNew"/>
    <dgm:cxn modelId="{EAB8DB25-9BC1-4E81-A83B-ED01198BEAFC}" type="presParOf" srcId="{D02998E0-F6D6-4B9B-86FE-D7AD237A3093}" destId="{BFB31863-62E8-4672-90A8-2BB12013878F}" srcOrd="0" destOrd="0" presId="urn:microsoft.com/office/officeart/2016/7/layout/RepeatingBendingProcessNew"/>
    <dgm:cxn modelId="{25328D3D-91E4-4171-BC38-6F4DA0365575}" type="presParOf" srcId="{2D3F376A-B97B-458E-8536-427925A04D85}" destId="{E01F82E8-B8FF-450E-B2A2-B96EFEDE664E}" srcOrd="6" destOrd="0" presId="urn:microsoft.com/office/officeart/2016/7/layout/RepeatingBendingProcessNew"/>
    <dgm:cxn modelId="{DF9C62B3-0DED-4D7E-B3C5-0AAD4350DC9F}" type="presParOf" srcId="{2D3F376A-B97B-458E-8536-427925A04D85}" destId="{838503FB-F03B-4C52-A431-548762BA9032}" srcOrd="7" destOrd="0" presId="urn:microsoft.com/office/officeart/2016/7/layout/RepeatingBendingProcessNew"/>
    <dgm:cxn modelId="{A24C727F-B216-4418-8575-858A8CB6BF16}" type="presParOf" srcId="{838503FB-F03B-4C52-A431-548762BA9032}" destId="{7F20891C-886D-400F-AE3C-6DE6616F1BF3}" srcOrd="0" destOrd="0" presId="urn:microsoft.com/office/officeart/2016/7/layout/RepeatingBendingProcessNew"/>
    <dgm:cxn modelId="{7565676C-07F2-4909-9610-8E7E41634D70}" type="presParOf" srcId="{2D3F376A-B97B-458E-8536-427925A04D85}" destId="{32FD592E-B8DC-4791-BA7F-DFC97F32A99F}" srcOrd="8" destOrd="0" presId="urn:microsoft.com/office/officeart/2016/7/layout/RepeatingBendingProcessNew"/>
    <dgm:cxn modelId="{035EEB24-0071-4F97-A055-B067E717A4DE}" type="presParOf" srcId="{2D3F376A-B97B-458E-8536-427925A04D85}" destId="{377C927C-4C31-4ED5-8DEB-334F60318177}" srcOrd="9" destOrd="0" presId="urn:microsoft.com/office/officeart/2016/7/layout/RepeatingBendingProcessNew"/>
    <dgm:cxn modelId="{647353CD-5E0C-4473-8C68-34D8F0CB5F16}" type="presParOf" srcId="{377C927C-4C31-4ED5-8DEB-334F60318177}" destId="{57F5EEBD-1A6A-42B9-A718-0E452FF1C0A9}" srcOrd="0" destOrd="0" presId="urn:microsoft.com/office/officeart/2016/7/layout/RepeatingBendingProcessNew"/>
    <dgm:cxn modelId="{BCD50041-C7EA-4F92-8966-F9AD5A09342D}" type="presParOf" srcId="{2D3F376A-B97B-458E-8536-427925A04D85}" destId="{C2902EC1-FCCB-4032-B5A0-0503D7C22359}" srcOrd="10" destOrd="0" presId="urn:microsoft.com/office/officeart/2016/7/layout/RepeatingBendingProcessNew"/>
    <dgm:cxn modelId="{C3A66733-E524-4A71-A6B6-02CE18258FF7}" type="presParOf" srcId="{2D3F376A-B97B-458E-8536-427925A04D85}" destId="{F51CACCD-10F4-4E8F-9A27-E673C279C302}" srcOrd="11" destOrd="0" presId="urn:microsoft.com/office/officeart/2016/7/layout/RepeatingBendingProcessNew"/>
    <dgm:cxn modelId="{8319775C-22A4-4F15-BA15-1349FAF2F312}" type="presParOf" srcId="{F51CACCD-10F4-4E8F-9A27-E673C279C302}" destId="{27BE77FB-26D9-4DB4-89FB-9365E856248B}" srcOrd="0" destOrd="0" presId="urn:microsoft.com/office/officeart/2016/7/layout/RepeatingBendingProcessNew"/>
    <dgm:cxn modelId="{198C86E1-C4EF-40E6-8152-D7DDE08AB64E}" type="presParOf" srcId="{2D3F376A-B97B-458E-8536-427925A04D85}" destId="{81C30F36-6721-42E6-9B47-9DA5686A1EB9}" srcOrd="12" destOrd="0" presId="urn:microsoft.com/office/officeart/2016/7/layout/RepeatingBendingProcessNew"/>
    <dgm:cxn modelId="{B8A91925-89F7-4316-B1B1-08C8992EDF4B}" type="presParOf" srcId="{2D3F376A-B97B-458E-8536-427925A04D85}" destId="{21A01575-B561-4382-A621-38DB1761B5DE}" srcOrd="13" destOrd="0" presId="urn:microsoft.com/office/officeart/2016/7/layout/RepeatingBendingProcessNew"/>
    <dgm:cxn modelId="{FAC9EE6C-39EC-4EB4-B436-3778B51E9197}" type="presParOf" srcId="{21A01575-B561-4382-A621-38DB1761B5DE}" destId="{8D7B9A4A-2AAF-40EA-AA40-8418F3FF4D45}" srcOrd="0" destOrd="0" presId="urn:microsoft.com/office/officeart/2016/7/layout/RepeatingBendingProcessNew"/>
    <dgm:cxn modelId="{B3CEC2ED-A1AE-4B23-B5E8-D73947E5539B}" type="presParOf" srcId="{2D3F376A-B97B-458E-8536-427925A04D85}" destId="{367320BC-FBD5-458C-A095-D12F0D8B99F9}" srcOrd="14" destOrd="0" presId="urn:microsoft.com/office/officeart/2016/7/layout/RepeatingBendingProcessNew"/>
    <dgm:cxn modelId="{CC799E83-15C9-4556-882A-0764F05B4B43}" type="presParOf" srcId="{2D3F376A-B97B-458E-8536-427925A04D85}" destId="{8796B994-2A79-409E-94E5-8C54C615F5B5}" srcOrd="15" destOrd="0" presId="urn:microsoft.com/office/officeart/2016/7/layout/RepeatingBendingProcessNew"/>
    <dgm:cxn modelId="{EA49481F-1EA2-4DB6-9477-3D99A6DD11B0}" type="presParOf" srcId="{8796B994-2A79-409E-94E5-8C54C615F5B5}" destId="{4F1E0B18-10D1-4E3C-9565-B4968167CC99}" srcOrd="0" destOrd="0" presId="urn:microsoft.com/office/officeart/2016/7/layout/RepeatingBendingProcessNew"/>
    <dgm:cxn modelId="{E0F0821E-1962-4157-A4A9-C40CAD51BAF8}" type="presParOf" srcId="{2D3F376A-B97B-458E-8536-427925A04D85}" destId="{A1D706D0-16AB-4B39-98D4-E56D7FC7F94D}" srcOrd="1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06E69-D5E0-4945-B209-8DF33C82327F}">
      <dsp:nvSpPr>
        <dsp:cNvPr id="0" name=""/>
        <dsp:cNvSpPr/>
      </dsp:nvSpPr>
      <dsp:spPr>
        <a:xfrm>
          <a:off x="3447945" y="640688"/>
          <a:ext cx="495467" cy="91440"/>
        </a:xfrm>
        <a:custGeom>
          <a:avLst/>
          <a:gdLst/>
          <a:ahLst/>
          <a:cxnLst/>
          <a:rect l="0" t="0" r="0" b="0"/>
          <a:pathLst>
            <a:path>
              <a:moveTo>
                <a:pt x="0" y="45720"/>
              </a:moveTo>
              <a:lnTo>
                <a:pt x="495467"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682527" y="683778"/>
        <a:ext cx="26303" cy="5260"/>
      </dsp:txXfrm>
    </dsp:sp>
    <dsp:sp modelId="{0CF03E4E-6189-46FF-8F48-737072D36F6D}">
      <dsp:nvSpPr>
        <dsp:cNvPr id="0" name=""/>
        <dsp:cNvSpPr/>
      </dsp:nvSpPr>
      <dsp:spPr>
        <a:xfrm>
          <a:off x="1162497" y="234"/>
          <a:ext cx="2287248" cy="137234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2077" tIns="117645" rIns="112077" bIns="117645" numCol="1" spcCol="1270" anchor="ctr" anchorCtr="0">
          <a:noAutofit/>
        </a:bodyPr>
        <a:lstStyle/>
        <a:p>
          <a:pPr marL="0" lvl="0" indent="0" algn="ctr" defTabSz="666750">
            <a:lnSpc>
              <a:spcPct val="90000"/>
            </a:lnSpc>
            <a:spcBef>
              <a:spcPct val="0"/>
            </a:spcBef>
            <a:spcAft>
              <a:spcPct val="35000"/>
            </a:spcAft>
            <a:buNone/>
          </a:pPr>
          <a:r>
            <a:rPr lang="en-US" sz="1500" kern="1200" dirty="0"/>
            <a:t>Contact the Help Desk for initial Template deployment for your Department</a:t>
          </a:r>
        </a:p>
      </dsp:txBody>
      <dsp:txXfrm>
        <a:off x="1162497" y="234"/>
        <a:ext cx="2287248" cy="1372349"/>
      </dsp:txXfrm>
    </dsp:sp>
    <dsp:sp modelId="{66AA666E-05AD-4F04-A9B9-426CE12183CF}">
      <dsp:nvSpPr>
        <dsp:cNvPr id="0" name=""/>
        <dsp:cNvSpPr/>
      </dsp:nvSpPr>
      <dsp:spPr>
        <a:xfrm>
          <a:off x="6261261" y="640688"/>
          <a:ext cx="495467" cy="91440"/>
        </a:xfrm>
        <a:custGeom>
          <a:avLst/>
          <a:gdLst/>
          <a:ahLst/>
          <a:cxnLst/>
          <a:rect l="0" t="0" r="0" b="0"/>
          <a:pathLst>
            <a:path>
              <a:moveTo>
                <a:pt x="0" y="45720"/>
              </a:moveTo>
              <a:lnTo>
                <a:pt x="495467" y="45720"/>
              </a:lnTo>
            </a:path>
          </a:pathLst>
        </a:custGeom>
        <a:noFill/>
        <a:ln w="9525" cap="flat" cmpd="sng" algn="ctr">
          <a:solidFill>
            <a:schemeClr val="accent3">
              <a:hueOff val="1607181"/>
              <a:satOff val="-2411"/>
              <a:lumOff val="-39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495843" y="683778"/>
        <a:ext cx="26303" cy="5260"/>
      </dsp:txXfrm>
    </dsp:sp>
    <dsp:sp modelId="{D57DAD16-7C12-40C7-8898-B8E283368CC2}">
      <dsp:nvSpPr>
        <dsp:cNvPr id="0" name=""/>
        <dsp:cNvSpPr/>
      </dsp:nvSpPr>
      <dsp:spPr>
        <a:xfrm>
          <a:off x="3975812" y="234"/>
          <a:ext cx="2287248" cy="1372349"/>
        </a:xfrm>
        <a:prstGeom prst="rect">
          <a:avLst/>
        </a:prstGeom>
        <a:gradFill rotWithShape="0">
          <a:gsLst>
            <a:gs pos="0">
              <a:schemeClr val="accent3">
                <a:hueOff val="1406283"/>
                <a:satOff val="-2110"/>
                <a:lumOff val="-343"/>
                <a:alphaOff val="0"/>
                <a:tint val="50000"/>
                <a:satMod val="300000"/>
              </a:schemeClr>
            </a:gs>
            <a:gs pos="35000">
              <a:schemeClr val="accent3">
                <a:hueOff val="1406283"/>
                <a:satOff val="-2110"/>
                <a:lumOff val="-343"/>
                <a:alphaOff val="0"/>
                <a:tint val="37000"/>
                <a:satMod val="300000"/>
              </a:schemeClr>
            </a:gs>
            <a:gs pos="100000">
              <a:schemeClr val="accent3">
                <a:hueOff val="1406283"/>
                <a:satOff val="-2110"/>
                <a:lumOff val="-34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2077" tIns="117645" rIns="112077" bIns="117645" numCol="1" spcCol="1270" anchor="ctr" anchorCtr="0">
          <a:noAutofit/>
        </a:bodyPr>
        <a:lstStyle/>
        <a:p>
          <a:pPr marL="0" lvl="0" indent="0" algn="ctr" defTabSz="666750">
            <a:lnSpc>
              <a:spcPct val="90000"/>
            </a:lnSpc>
            <a:spcBef>
              <a:spcPct val="0"/>
            </a:spcBef>
            <a:spcAft>
              <a:spcPct val="35000"/>
            </a:spcAft>
            <a:buNone/>
          </a:pPr>
          <a:r>
            <a:rPr lang="en-US" sz="1500" kern="1200" dirty="0"/>
            <a:t>Organizational Administrator assigns Document Manager (DM) permission to COMMBUYS CLM user</a:t>
          </a:r>
        </a:p>
      </dsp:txBody>
      <dsp:txXfrm>
        <a:off x="3975812" y="234"/>
        <a:ext cx="2287248" cy="1372349"/>
      </dsp:txXfrm>
    </dsp:sp>
    <dsp:sp modelId="{D02998E0-F6D6-4B9B-86FE-D7AD237A3093}">
      <dsp:nvSpPr>
        <dsp:cNvPr id="0" name=""/>
        <dsp:cNvSpPr/>
      </dsp:nvSpPr>
      <dsp:spPr>
        <a:xfrm>
          <a:off x="2306121" y="1370783"/>
          <a:ext cx="5626631" cy="495467"/>
        </a:xfrm>
        <a:custGeom>
          <a:avLst/>
          <a:gdLst/>
          <a:ahLst/>
          <a:cxnLst/>
          <a:rect l="0" t="0" r="0" b="0"/>
          <a:pathLst>
            <a:path>
              <a:moveTo>
                <a:pt x="5626631" y="0"/>
              </a:moveTo>
              <a:lnTo>
                <a:pt x="5626631" y="264833"/>
              </a:lnTo>
              <a:lnTo>
                <a:pt x="0" y="264833"/>
              </a:lnTo>
              <a:lnTo>
                <a:pt x="0" y="495467"/>
              </a:lnTo>
            </a:path>
          </a:pathLst>
        </a:custGeom>
        <a:noFill/>
        <a:ln w="9525" cap="flat" cmpd="sng" algn="ctr">
          <a:solidFill>
            <a:schemeClr val="accent3">
              <a:hueOff val="3214361"/>
              <a:satOff val="-4823"/>
              <a:lumOff val="-78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978157" y="1615886"/>
        <a:ext cx="282558" cy="5260"/>
      </dsp:txXfrm>
    </dsp:sp>
    <dsp:sp modelId="{50D6EB62-CE97-4BA5-A4CE-E3E1C35D6EBC}">
      <dsp:nvSpPr>
        <dsp:cNvPr id="0" name=""/>
        <dsp:cNvSpPr/>
      </dsp:nvSpPr>
      <dsp:spPr>
        <a:xfrm>
          <a:off x="6789128" y="234"/>
          <a:ext cx="2287248" cy="1372349"/>
        </a:xfrm>
        <a:prstGeom prst="rect">
          <a:avLst/>
        </a:prstGeom>
        <a:gradFill rotWithShape="0">
          <a:gsLst>
            <a:gs pos="0">
              <a:schemeClr val="accent3">
                <a:hueOff val="2812566"/>
                <a:satOff val="-4220"/>
                <a:lumOff val="-686"/>
                <a:alphaOff val="0"/>
                <a:tint val="50000"/>
                <a:satMod val="300000"/>
              </a:schemeClr>
            </a:gs>
            <a:gs pos="35000">
              <a:schemeClr val="accent3">
                <a:hueOff val="2812566"/>
                <a:satOff val="-4220"/>
                <a:lumOff val="-686"/>
                <a:alphaOff val="0"/>
                <a:tint val="37000"/>
                <a:satMod val="300000"/>
              </a:schemeClr>
            </a:gs>
            <a:gs pos="100000">
              <a:schemeClr val="accent3">
                <a:hueOff val="2812566"/>
                <a:satOff val="-4220"/>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2077" tIns="117645" rIns="112077" bIns="117645" numCol="1" spcCol="1270" anchor="ctr" anchorCtr="0">
          <a:noAutofit/>
        </a:bodyPr>
        <a:lstStyle/>
        <a:p>
          <a:pPr marL="0" lvl="0" indent="0" algn="ctr" defTabSz="666750">
            <a:lnSpc>
              <a:spcPct val="90000"/>
            </a:lnSpc>
            <a:spcBef>
              <a:spcPct val="0"/>
            </a:spcBef>
            <a:spcAft>
              <a:spcPct val="35000"/>
            </a:spcAft>
            <a:buNone/>
          </a:pPr>
          <a:r>
            <a:rPr lang="en-US" sz="1500" kern="1200" dirty="0"/>
            <a:t>DM uses Advanced Search to locate the deployed Document.  Naming Convention:  Agency ID_ RFR</a:t>
          </a:r>
        </a:p>
      </dsp:txBody>
      <dsp:txXfrm>
        <a:off x="6789128" y="234"/>
        <a:ext cx="2287248" cy="1372349"/>
      </dsp:txXfrm>
    </dsp:sp>
    <dsp:sp modelId="{838503FB-F03B-4C52-A431-548762BA9032}">
      <dsp:nvSpPr>
        <dsp:cNvPr id="0" name=""/>
        <dsp:cNvSpPr/>
      </dsp:nvSpPr>
      <dsp:spPr>
        <a:xfrm>
          <a:off x="3447945" y="2539105"/>
          <a:ext cx="495467" cy="91440"/>
        </a:xfrm>
        <a:custGeom>
          <a:avLst/>
          <a:gdLst/>
          <a:ahLst/>
          <a:cxnLst/>
          <a:rect l="0" t="0" r="0" b="0"/>
          <a:pathLst>
            <a:path>
              <a:moveTo>
                <a:pt x="0" y="45720"/>
              </a:moveTo>
              <a:lnTo>
                <a:pt x="495467" y="45720"/>
              </a:lnTo>
            </a:path>
          </a:pathLst>
        </a:custGeom>
        <a:noFill/>
        <a:ln w="9525" cap="flat" cmpd="sng" algn="ctr">
          <a:solidFill>
            <a:schemeClr val="accent3">
              <a:hueOff val="4821541"/>
              <a:satOff val="-7234"/>
              <a:lumOff val="-117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682527" y="2582194"/>
        <a:ext cx="26303" cy="5260"/>
      </dsp:txXfrm>
    </dsp:sp>
    <dsp:sp modelId="{E01F82E8-B8FF-450E-B2A2-B96EFEDE664E}">
      <dsp:nvSpPr>
        <dsp:cNvPr id="0" name=""/>
        <dsp:cNvSpPr/>
      </dsp:nvSpPr>
      <dsp:spPr>
        <a:xfrm>
          <a:off x="1162497" y="1898650"/>
          <a:ext cx="2287248" cy="1372349"/>
        </a:xfrm>
        <a:prstGeom prst="rect">
          <a:avLst/>
        </a:prstGeom>
        <a:gradFill rotWithShape="0">
          <a:gsLst>
            <a:gs pos="0">
              <a:schemeClr val="accent3">
                <a:hueOff val="4218849"/>
                <a:satOff val="-6330"/>
                <a:lumOff val="-1029"/>
                <a:alphaOff val="0"/>
                <a:tint val="50000"/>
                <a:satMod val="300000"/>
              </a:schemeClr>
            </a:gs>
            <a:gs pos="35000">
              <a:schemeClr val="accent3">
                <a:hueOff val="4218849"/>
                <a:satOff val="-6330"/>
                <a:lumOff val="-1029"/>
                <a:alphaOff val="0"/>
                <a:tint val="37000"/>
                <a:satMod val="300000"/>
              </a:schemeClr>
            </a:gs>
            <a:gs pos="100000">
              <a:schemeClr val="accent3">
                <a:hueOff val="4218849"/>
                <a:satOff val="-6330"/>
                <a:lumOff val="-102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2077" tIns="117645" rIns="112077" bIns="117645" numCol="1" spcCol="1270" anchor="ctr" anchorCtr="0">
          <a:noAutofit/>
        </a:bodyPr>
        <a:lstStyle/>
        <a:p>
          <a:pPr marL="0" lvl="0" indent="0" algn="ctr" defTabSz="666750">
            <a:lnSpc>
              <a:spcPct val="90000"/>
            </a:lnSpc>
            <a:spcBef>
              <a:spcPct val="0"/>
            </a:spcBef>
            <a:spcAft>
              <a:spcPct val="35000"/>
            </a:spcAft>
            <a:buNone/>
          </a:pPr>
          <a:r>
            <a:rPr lang="en-US" sz="1500" kern="1200" dirty="0"/>
            <a:t>DM clicks Document link to access document details, then clicks AMEND at the bottom of the page.</a:t>
          </a:r>
        </a:p>
      </dsp:txBody>
      <dsp:txXfrm>
        <a:off x="1162497" y="1898650"/>
        <a:ext cx="2287248" cy="1372349"/>
      </dsp:txXfrm>
    </dsp:sp>
    <dsp:sp modelId="{377C927C-4C31-4ED5-8DEB-334F60318177}">
      <dsp:nvSpPr>
        <dsp:cNvPr id="0" name=""/>
        <dsp:cNvSpPr/>
      </dsp:nvSpPr>
      <dsp:spPr>
        <a:xfrm>
          <a:off x="6261261" y="2539105"/>
          <a:ext cx="495467" cy="91440"/>
        </a:xfrm>
        <a:custGeom>
          <a:avLst/>
          <a:gdLst/>
          <a:ahLst/>
          <a:cxnLst/>
          <a:rect l="0" t="0" r="0" b="0"/>
          <a:pathLst>
            <a:path>
              <a:moveTo>
                <a:pt x="0" y="45720"/>
              </a:moveTo>
              <a:lnTo>
                <a:pt x="495467" y="45720"/>
              </a:lnTo>
            </a:path>
          </a:pathLst>
        </a:custGeom>
        <a:noFill/>
        <a:ln w="9525" cap="flat" cmpd="sng" algn="ctr">
          <a:solidFill>
            <a:schemeClr val="accent3">
              <a:hueOff val="6428722"/>
              <a:satOff val="-9646"/>
              <a:lumOff val="-156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495843" y="2582194"/>
        <a:ext cx="26303" cy="5260"/>
      </dsp:txXfrm>
    </dsp:sp>
    <dsp:sp modelId="{32FD592E-B8DC-4791-BA7F-DFC97F32A99F}">
      <dsp:nvSpPr>
        <dsp:cNvPr id="0" name=""/>
        <dsp:cNvSpPr/>
      </dsp:nvSpPr>
      <dsp:spPr>
        <a:xfrm>
          <a:off x="3975812" y="1898650"/>
          <a:ext cx="2287248" cy="1372349"/>
        </a:xfrm>
        <a:prstGeom prst="rect">
          <a:avLst/>
        </a:prstGeom>
        <a:gradFill rotWithShape="0">
          <a:gsLst>
            <a:gs pos="0">
              <a:schemeClr val="accent3">
                <a:hueOff val="5625132"/>
                <a:satOff val="-8440"/>
                <a:lumOff val="-1373"/>
                <a:alphaOff val="0"/>
                <a:tint val="50000"/>
                <a:satMod val="300000"/>
              </a:schemeClr>
            </a:gs>
            <a:gs pos="35000">
              <a:schemeClr val="accent3">
                <a:hueOff val="5625132"/>
                <a:satOff val="-8440"/>
                <a:lumOff val="-1373"/>
                <a:alphaOff val="0"/>
                <a:tint val="37000"/>
                <a:satMod val="300000"/>
              </a:schemeClr>
            </a:gs>
            <a:gs pos="100000">
              <a:schemeClr val="accent3">
                <a:hueOff val="5625132"/>
                <a:satOff val="-8440"/>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2077" tIns="117645" rIns="112077" bIns="117645" numCol="1" spcCol="1270" anchor="ctr" anchorCtr="0">
          <a:noAutofit/>
        </a:bodyPr>
        <a:lstStyle/>
        <a:p>
          <a:pPr marL="0" lvl="0" indent="0" algn="ctr" defTabSz="666750">
            <a:lnSpc>
              <a:spcPct val="90000"/>
            </a:lnSpc>
            <a:spcBef>
              <a:spcPct val="0"/>
            </a:spcBef>
            <a:spcAft>
              <a:spcPct val="35000"/>
            </a:spcAft>
            <a:buNone/>
          </a:pPr>
          <a:r>
            <a:rPr lang="en-US" sz="1500" kern="1200" dirty="0"/>
            <a:t>DM clicks the hyperlink for the document in the Upload Document field.  Clicking the link downloads the document. </a:t>
          </a:r>
        </a:p>
      </dsp:txBody>
      <dsp:txXfrm>
        <a:off x="3975812" y="1898650"/>
        <a:ext cx="2287248" cy="1372349"/>
      </dsp:txXfrm>
    </dsp:sp>
    <dsp:sp modelId="{F51CACCD-10F4-4E8F-9A27-E673C279C302}">
      <dsp:nvSpPr>
        <dsp:cNvPr id="0" name=""/>
        <dsp:cNvSpPr/>
      </dsp:nvSpPr>
      <dsp:spPr>
        <a:xfrm>
          <a:off x="2306121" y="3269199"/>
          <a:ext cx="5626631" cy="495467"/>
        </a:xfrm>
        <a:custGeom>
          <a:avLst/>
          <a:gdLst/>
          <a:ahLst/>
          <a:cxnLst/>
          <a:rect l="0" t="0" r="0" b="0"/>
          <a:pathLst>
            <a:path>
              <a:moveTo>
                <a:pt x="5626631" y="0"/>
              </a:moveTo>
              <a:lnTo>
                <a:pt x="5626631" y="264833"/>
              </a:lnTo>
              <a:lnTo>
                <a:pt x="0" y="264833"/>
              </a:lnTo>
              <a:lnTo>
                <a:pt x="0" y="495467"/>
              </a:lnTo>
            </a:path>
          </a:pathLst>
        </a:custGeom>
        <a:noFill/>
        <a:ln w="9525" cap="flat" cmpd="sng" algn="ctr">
          <a:solidFill>
            <a:schemeClr val="accent3">
              <a:hueOff val="8035903"/>
              <a:satOff val="-12057"/>
              <a:lumOff val="-196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978157" y="3514302"/>
        <a:ext cx="282558" cy="5260"/>
      </dsp:txXfrm>
    </dsp:sp>
    <dsp:sp modelId="{C2902EC1-FCCB-4032-B5A0-0503D7C22359}">
      <dsp:nvSpPr>
        <dsp:cNvPr id="0" name=""/>
        <dsp:cNvSpPr/>
      </dsp:nvSpPr>
      <dsp:spPr>
        <a:xfrm>
          <a:off x="6789128" y="1898650"/>
          <a:ext cx="2287248" cy="1372349"/>
        </a:xfrm>
        <a:prstGeom prst="rect">
          <a:avLst/>
        </a:prstGeom>
        <a:gradFill rotWithShape="0">
          <a:gsLst>
            <a:gs pos="0">
              <a:schemeClr val="accent3">
                <a:hueOff val="7031415"/>
                <a:satOff val="-10550"/>
                <a:lumOff val="-1716"/>
                <a:alphaOff val="0"/>
                <a:tint val="50000"/>
                <a:satMod val="300000"/>
              </a:schemeClr>
            </a:gs>
            <a:gs pos="35000">
              <a:schemeClr val="accent3">
                <a:hueOff val="7031415"/>
                <a:satOff val="-10550"/>
                <a:lumOff val="-1716"/>
                <a:alphaOff val="0"/>
                <a:tint val="37000"/>
                <a:satMod val="300000"/>
              </a:schemeClr>
            </a:gs>
            <a:gs pos="100000">
              <a:schemeClr val="accent3">
                <a:hueOff val="7031415"/>
                <a:satOff val="-10550"/>
                <a:lumOff val="-171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2077" tIns="117645" rIns="112077" bIns="117645" numCol="1" spcCol="1270" anchor="ctr" anchorCtr="0">
          <a:noAutofit/>
        </a:bodyPr>
        <a:lstStyle/>
        <a:p>
          <a:pPr marL="0" lvl="0" indent="0" algn="ctr" defTabSz="666750">
            <a:lnSpc>
              <a:spcPct val="90000"/>
            </a:lnSpc>
            <a:spcBef>
              <a:spcPct val="0"/>
            </a:spcBef>
            <a:spcAft>
              <a:spcPct val="35000"/>
            </a:spcAft>
            <a:buNone/>
          </a:pPr>
          <a:r>
            <a:rPr lang="en-US" sz="1500" kern="1200" dirty="0"/>
            <a:t>DM locates the downloaded file and opens it.  </a:t>
          </a:r>
        </a:p>
        <a:p>
          <a:pPr marL="0" lvl="0" indent="0" algn="ctr" defTabSz="666750">
            <a:lnSpc>
              <a:spcPct val="90000"/>
            </a:lnSpc>
            <a:spcBef>
              <a:spcPct val="0"/>
            </a:spcBef>
            <a:spcAft>
              <a:spcPct val="35000"/>
            </a:spcAft>
            <a:buNone/>
          </a:pPr>
          <a:r>
            <a:rPr lang="en-US" sz="1500" kern="1200" dirty="0"/>
            <a:t>(Microsoft Word)</a:t>
          </a:r>
        </a:p>
      </dsp:txBody>
      <dsp:txXfrm>
        <a:off x="6789128" y="1898650"/>
        <a:ext cx="2287248" cy="1372349"/>
      </dsp:txXfrm>
    </dsp:sp>
    <dsp:sp modelId="{21A01575-B561-4382-A621-38DB1761B5DE}">
      <dsp:nvSpPr>
        <dsp:cNvPr id="0" name=""/>
        <dsp:cNvSpPr/>
      </dsp:nvSpPr>
      <dsp:spPr>
        <a:xfrm>
          <a:off x="3447945" y="4437521"/>
          <a:ext cx="495467" cy="91440"/>
        </a:xfrm>
        <a:custGeom>
          <a:avLst/>
          <a:gdLst/>
          <a:ahLst/>
          <a:cxnLst/>
          <a:rect l="0" t="0" r="0" b="0"/>
          <a:pathLst>
            <a:path>
              <a:moveTo>
                <a:pt x="0" y="45720"/>
              </a:moveTo>
              <a:lnTo>
                <a:pt x="495467" y="45720"/>
              </a:lnTo>
            </a:path>
          </a:pathLst>
        </a:custGeom>
        <a:noFill/>
        <a:ln w="9525" cap="flat" cmpd="sng" algn="ctr">
          <a:solidFill>
            <a:schemeClr val="accent3">
              <a:hueOff val="9643083"/>
              <a:satOff val="-14469"/>
              <a:lumOff val="-23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682527" y="4480610"/>
        <a:ext cx="26303" cy="5260"/>
      </dsp:txXfrm>
    </dsp:sp>
    <dsp:sp modelId="{81C30F36-6721-42E6-9B47-9DA5686A1EB9}">
      <dsp:nvSpPr>
        <dsp:cNvPr id="0" name=""/>
        <dsp:cNvSpPr/>
      </dsp:nvSpPr>
      <dsp:spPr>
        <a:xfrm>
          <a:off x="1162497" y="3797066"/>
          <a:ext cx="2287248" cy="1372349"/>
        </a:xfrm>
        <a:prstGeom prst="rect">
          <a:avLst/>
        </a:prstGeom>
        <a:gradFill rotWithShape="0">
          <a:gsLst>
            <a:gs pos="0">
              <a:schemeClr val="accent3">
                <a:hueOff val="8437698"/>
                <a:satOff val="-12660"/>
                <a:lumOff val="-2059"/>
                <a:alphaOff val="0"/>
                <a:tint val="50000"/>
                <a:satMod val="300000"/>
              </a:schemeClr>
            </a:gs>
            <a:gs pos="35000">
              <a:schemeClr val="accent3">
                <a:hueOff val="8437698"/>
                <a:satOff val="-12660"/>
                <a:lumOff val="-2059"/>
                <a:alphaOff val="0"/>
                <a:tint val="37000"/>
                <a:satMod val="300000"/>
              </a:schemeClr>
            </a:gs>
            <a:gs pos="100000">
              <a:schemeClr val="accent3">
                <a:hueOff val="8437698"/>
                <a:satOff val="-12660"/>
                <a:lumOff val="-205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2077" tIns="117645" rIns="112077" bIns="117645" numCol="1" spcCol="1270" anchor="ctr" anchorCtr="0">
          <a:noAutofit/>
        </a:bodyPr>
        <a:lstStyle/>
        <a:p>
          <a:pPr marL="0" lvl="0" indent="0" algn="ctr" defTabSz="666750">
            <a:lnSpc>
              <a:spcPct val="90000"/>
            </a:lnSpc>
            <a:spcBef>
              <a:spcPct val="0"/>
            </a:spcBef>
            <a:spcAft>
              <a:spcPct val="35000"/>
            </a:spcAft>
            <a:buNone/>
          </a:pPr>
          <a:r>
            <a:rPr lang="en-US" sz="1500" kern="1200" dirty="0"/>
            <a:t>DM makes changes that apply to all procurements the department may undertake. Saves frequently.</a:t>
          </a:r>
        </a:p>
      </dsp:txBody>
      <dsp:txXfrm>
        <a:off x="1162497" y="3797066"/>
        <a:ext cx="2287248" cy="1372349"/>
      </dsp:txXfrm>
    </dsp:sp>
    <dsp:sp modelId="{8796B994-2A79-409E-94E5-8C54C615F5B5}">
      <dsp:nvSpPr>
        <dsp:cNvPr id="0" name=""/>
        <dsp:cNvSpPr/>
      </dsp:nvSpPr>
      <dsp:spPr>
        <a:xfrm>
          <a:off x="6261261" y="4437521"/>
          <a:ext cx="495467" cy="91440"/>
        </a:xfrm>
        <a:custGeom>
          <a:avLst/>
          <a:gdLst/>
          <a:ahLst/>
          <a:cxnLst/>
          <a:rect l="0" t="0" r="0" b="0"/>
          <a:pathLst>
            <a:path>
              <a:moveTo>
                <a:pt x="0" y="45720"/>
              </a:moveTo>
              <a:lnTo>
                <a:pt x="495467" y="45720"/>
              </a:lnTo>
            </a:path>
          </a:pathLst>
        </a:custGeom>
        <a:noFill/>
        <a:ln w="9525" cap="flat" cmpd="sng" algn="ctr">
          <a:solidFill>
            <a:schemeClr val="accent3">
              <a:hueOff val="11250264"/>
              <a:satOff val="-16880"/>
              <a:lumOff val="-274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495843" y="4480610"/>
        <a:ext cx="26303" cy="5260"/>
      </dsp:txXfrm>
    </dsp:sp>
    <dsp:sp modelId="{367320BC-FBD5-458C-A095-D12F0D8B99F9}">
      <dsp:nvSpPr>
        <dsp:cNvPr id="0" name=""/>
        <dsp:cNvSpPr/>
      </dsp:nvSpPr>
      <dsp:spPr>
        <a:xfrm>
          <a:off x="3975812" y="3797066"/>
          <a:ext cx="2287248" cy="1372349"/>
        </a:xfrm>
        <a:prstGeom prst="rect">
          <a:avLst/>
        </a:prstGeom>
        <a:gradFill rotWithShape="0">
          <a:gsLst>
            <a:gs pos="0">
              <a:schemeClr val="accent3">
                <a:hueOff val="9843981"/>
                <a:satOff val="-14770"/>
                <a:lumOff val="-2402"/>
                <a:alphaOff val="0"/>
                <a:tint val="50000"/>
                <a:satMod val="300000"/>
              </a:schemeClr>
            </a:gs>
            <a:gs pos="35000">
              <a:schemeClr val="accent3">
                <a:hueOff val="9843981"/>
                <a:satOff val="-14770"/>
                <a:lumOff val="-2402"/>
                <a:alphaOff val="0"/>
                <a:tint val="37000"/>
                <a:satMod val="300000"/>
              </a:schemeClr>
            </a:gs>
            <a:gs pos="100000">
              <a:schemeClr val="accent3">
                <a:hueOff val="9843981"/>
                <a:satOff val="-14770"/>
                <a:lumOff val="-240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2077" tIns="117645" rIns="112077" bIns="117645" numCol="1" spcCol="1270" anchor="ctr" anchorCtr="0">
          <a:noAutofit/>
        </a:bodyPr>
        <a:lstStyle/>
        <a:p>
          <a:pPr marL="0" lvl="0" indent="0" algn="ctr" defTabSz="666750">
            <a:lnSpc>
              <a:spcPct val="90000"/>
            </a:lnSpc>
            <a:spcBef>
              <a:spcPct val="0"/>
            </a:spcBef>
            <a:spcAft>
              <a:spcPct val="35000"/>
            </a:spcAft>
            <a:buNone/>
          </a:pPr>
          <a:r>
            <a:rPr lang="en-US" sz="1500" kern="1200" dirty="0"/>
            <a:t>DM returns to the Document (Amending) page in CLM and replaces the old template with the new one.</a:t>
          </a:r>
        </a:p>
      </dsp:txBody>
      <dsp:txXfrm>
        <a:off x="3975812" y="3797066"/>
        <a:ext cx="2287248" cy="1372349"/>
      </dsp:txXfrm>
    </dsp:sp>
    <dsp:sp modelId="{A1D706D0-16AB-4B39-98D4-E56D7FC7F94D}">
      <dsp:nvSpPr>
        <dsp:cNvPr id="0" name=""/>
        <dsp:cNvSpPr/>
      </dsp:nvSpPr>
      <dsp:spPr>
        <a:xfrm>
          <a:off x="6789128" y="3797066"/>
          <a:ext cx="2287248" cy="1372349"/>
        </a:xfrm>
        <a:prstGeom prst="rect">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2077" tIns="117645" rIns="112077" bIns="117645" numCol="1" spcCol="1270" anchor="ctr" anchorCtr="0">
          <a:noAutofit/>
        </a:bodyPr>
        <a:lstStyle/>
        <a:p>
          <a:pPr marL="0" lvl="0" indent="0" algn="ctr" defTabSz="666750">
            <a:lnSpc>
              <a:spcPct val="90000"/>
            </a:lnSpc>
            <a:spcBef>
              <a:spcPct val="0"/>
            </a:spcBef>
            <a:spcAft>
              <a:spcPct val="35000"/>
            </a:spcAft>
            <a:buNone/>
          </a:pPr>
          <a:r>
            <a:rPr lang="en-US" sz="1500" kern="1200" dirty="0"/>
            <a:t>DM maps all Document Tags (Word bookmarks) to CLM Fields, clicks SAVE, and then clicks DEPLOY.</a:t>
          </a:r>
        </a:p>
      </dsp:txBody>
      <dsp:txXfrm>
        <a:off x="6789128" y="3797066"/>
        <a:ext cx="2287248" cy="1372349"/>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Shape 3">
            <a:extLst>
              <a:ext uri="{FF2B5EF4-FFF2-40B4-BE49-F238E27FC236}">
                <a16:creationId xmlns:a16="http://schemas.microsoft.com/office/drawing/2014/main" id="{2995609B-EC64-9F4B-1ADC-3A4FBE60F8D4}"/>
              </a:ext>
            </a:extLst>
          </p:cNvPr>
          <p:cNvSpPr>
            <a:spLocks noGrp="1" noRot="1" noChangeAspect="1"/>
          </p:cNvSpPr>
          <p:nvPr>
            <p:ph type="sldImg" idx="2"/>
          </p:nvPr>
        </p:nvSpPr>
        <p:spPr bwMode="auto">
          <a:xfrm>
            <a:off x="1143000" y="685800"/>
            <a:ext cx="4572000" cy="3429000"/>
          </a:xfrm>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 name="Shape 4">
            <a:extLst>
              <a:ext uri="{FF2B5EF4-FFF2-40B4-BE49-F238E27FC236}">
                <a16:creationId xmlns:a16="http://schemas.microsoft.com/office/drawing/2014/main" id="{6C32A06A-0C49-8E04-9C46-D6129F9715AA}"/>
              </a:ext>
            </a:extLst>
          </p:cNvPr>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OSD welcomes you to this CLM Instructional Training about Customizing CLM Templates.  Consider this an Instructional Guide for Executive Branch buyers who have Document Manager permission in the Contract Lifecycle Management area of COMMBUYS CLM.</a:t>
            </a:r>
          </a:p>
        </p:txBody>
      </p:sp>
    </p:spTree>
    <p:extLst>
      <p:ext uri="{BB962C8B-B14F-4D97-AF65-F5344CB8AC3E}">
        <p14:creationId xmlns:p14="http://schemas.microsoft.com/office/powerpoint/2010/main" val="177125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that we’ve established some background, let’s login to COMMBUYS CLM.  Remember to use Single Sign On!  Then go to the CLM Home page by selecting CLM Home from the Settings menu in COMMBUYS.</a:t>
            </a:r>
          </a:p>
        </p:txBody>
      </p:sp>
    </p:spTree>
    <p:extLst>
      <p:ext uri="{BB962C8B-B14F-4D97-AF65-F5344CB8AC3E}">
        <p14:creationId xmlns:p14="http://schemas.microsoft.com/office/powerpoint/2010/main" val="2739697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we must find the RFR Template that the Help Desk has created for the Department. From the CLM Home Page, click on</a:t>
            </a:r>
            <a:r>
              <a:rPr lang="en-US" b="1" dirty="0"/>
              <a:t> Search</a:t>
            </a:r>
            <a:r>
              <a:rPr lang="en-US" dirty="0"/>
              <a:t>.  Search criteria displays in a small font.  Click on </a:t>
            </a:r>
            <a:r>
              <a:rPr lang="en-US" b="1" dirty="0"/>
              <a:t>Advanced</a:t>
            </a:r>
            <a:r>
              <a:rPr lang="en-US" dirty="0"/>
              <a:t>.</a:t>
            </a:r>
          </a:p>
        </p:txBody>
      </p:sp>
    </p:spTree>
    <p:extLst>
      <p:ext uri="{BB962C8B-B14F-4D97-AF65-F5344CB8AC3E}">
        <p14:creationId xmlns:p14="http://schemas.microsoft.com/office/powerpoint/2010/main" val="1069816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Advanced Search Selection box appears.  This tool allows users to define what they are looking for.  In our example, we will display all of the “documents” available to the user.  </a:t>
            </a:r>
          </a:p>
          <a:p>
            <a:endParaRPr lang="en-US" dirty="0"/>
          </a:p>
          <a:p>
            <a:r>
              <a:rPr lang="en-US" dirty="0"/>
              <a:t>First, under </a:t>
            </a:r>
            <a:r>
              <a:rPr lang="en-US" b="1" dirty="0"/>
              <a:t>Search In,</a:t>
            </a:r>
            <a:r>
              <a:rPr lang="en-US" dirty="0"/>
              <a:t> select </a:t>
            </a:r>
            <a:r>
              <a:rPr lang="en-US" b="1" dirty="0"/>
              <a:t>Form</a:t>
            </a:r>
            <a:r>
              <a:rPr lang="en-US" dirty="0"/>
              <a:t> and </a:t>
            </a:r>
            <a:r>
              <a:rPr lang="en-US" b="1" dirty="0"/>
              <a:t>Document</a:t>
            </a:r>
            <a:r>
              <a:rPr lang="en-US" dirty="0"/>
              <a:t> from the drop-down menus.</a:t>
            </a:r>
          </a:p>
          <a:p>
            <a:r>
              <a:rPr lang="en-US" dirty="0"/>
              <a:t>Under </a:t>
            </a:r>
            <a:r>
              <a:rPr lang="en-US" b="1" dirty="0"/>
              <a:t>Field</a:t>
            </a:r>
            <a:r>
              <a:rPr lang="en-US" dirty="0"/>
              <a:t> select </a:t>
            </a:r>
            <a:r>
              <a:rPr lang="en-US" b="1" dirty="0"/>
              <a:t>Form Number</a:t>
            </a:r>
            <a:r>
              <a:rPr lang="en-US" dirty="0"/>
              <a:t>.</a:t>
            </a:r>
          </a:p>
          <a:p>
            <a:r>
              <a:rPr lang="en-US" dirty="0"/>
              <a:t>Set the </a:t>
            </a:r>
            <a:r>
              <a:rPr lang="en-US" b="1" dirty="0"/>
              <a:t>Condition</a:t>
            </a:r>
            <a:r>
              <a:rPr lang="en-US" dirty="0"/>
              <a:t> to </a:t>
            </a:r>
            <a:r>
              <a:rPr lang="en-US" b="1" dirty="0"/>
              <a:t>is</a:t>
            </a:r>
            <a:r>
              <a:rPr lang="en-US" dirty="0"/>
              <a:t>.</a:t>
            </a:r>
          </a:p>
          <a:p>
            <a:r>
              <a:rPr lang="en-US" dirty="0"/>
              <a:t>When the form number is unknown, type the Wildcard character into the </a:t>
            </a:r>
            <a:r>
              <a:rPr lang="en-US" b="1" dirty="0"/>
              <a:t>Value</a:t>
            </a:r>
            <a:r>
              <a:rPr lang="en-US" dirty="0"/>
              <a:t> field.  CLM recognizes the percent symbol as the wildcard.</a:t>
            </a:r>
          </a:p>
          <a:p>
            <a:endParaRPr lang="en-US" dirty="0"/>
          </a:p>
          <a:p>
            <a:r>
              <a:rPr lang="en-US" dirty="0"/>
              <a:t>Then click </a:t>
            </a:r>
            <a:r>
              <a:rPr lang="en-US" b="1" dirty="0"/>
              <a:t>Search.</a:t>
            </a:r>
            <a:endParaRPr lang="en-US" dirty="0"/>
          </a:p>
        </p:txBody>
      </p:sp>
    </p:spTree>
    <p:extLst>
      <p:ext uri="{BB962C8B-B14F-4D97-AF65-F5344CB8AC3E}">
        <p14:creationId xmlns:p14="http://schemas.microsoft.com/office/powerpoint/2010/main" val="1775642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The Search Results show a list of all documents created in CLM.  Listed in the far right column is the Status of each document. In our example, all of the listed documents are </a:t>
            </a:r>
            <a:r>
              <a:rPr lang="en-US" b="1" dirty="0"/>
              <a:t>Deployed </a:t>
            </a:r>
            <a:r>
              <a:rPr lang="en-US" b="0" dirty="0"/>
              <a:t>templates.  Some of the listed templates are not complete.  OSD will continue to roll out templates as they are ready.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Document descriptions follow a naming convention that includes the type of record it’s associated with, followed by a dash or hyphen, followed by a number..underscore…and a description of what the document is. The number represents your Agency.  Many of these documents are “global”, available for all agencies to use but not to Amend. Some are issued to other agencies.  While you may be able to open and look at these, only the Document Manager for the assigned agency can Amend a template.  And, at this stage, only the RFR is available for departments to amend.</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Look for the RFR document that includes the Agency Code for your department.  These are the same as in COMMBUYS.  OSD’s number is 1080 so almost all documents displayed here are assigned to OSD. </a:t>
            </a:r>
          </a:p>
          <a:p>
            <a:pPr marL="0" marR="0" lvl="0" indent="0" algn="l" defTabSz="914400" rtl="0" eaLnBrk="0" fontAlgn="base" latinLnBrk="0" hangingPunct="0">
              <a:lnSpc>
                <a:spcPct val="100000"/>
              </a:lnSpc>
              <a:spcBef>
                <a:spcPts val="0"/>
              </a:spcBef>
              <a:spcAft>
                <a:spcPct val="0"/>
              </a:spcAft>
              <a:buClrTx/>
              <a:buSzTx/>
              <a:buFontTx/>
              <a:buNone/>
              <a:tabLst/>
              <a:defRPr/>
            </a:pPr>
            <a:r>
              <a:rPr lang="en-US" b="0" dirty="0"/>
              <a:t> </a:t>
            </a:r>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Notice there are 3 RFR documents in the black box, each assigned to a different agency.  Once the Help Desk has copied the RFR template and assigned it to your agency, it will appear on this list.  </a:t>
            </a:r>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 </a:t>
            </a:r>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In this example, we are selecting the Document Hyperlink for the RFR Template assigned to Agency Code 1021.</a:t>
            </a:r>
          </a:p>
        </p:txBody>
      </p:sp>
    </p:spTree>
    <p:extLst>
      <p:ext uri="{BB962C8B-B14F-4D97-AF65-F5344CB8AC3E}">
        <p14:creationId xmlns:p14="http://schemas.microsoft.com/office/powerpoint/2010/main" val="4280083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document window opens.    Note the status in the gray ribbon at the top of the page is labeled “Deployed”.  </a:t>
            </a:r>
          </a:p>
          <a:p>
            <a:r>
              <a:rPr lang="en-US" b="1" dirty="0"/>
              <a:t>Click</a:t>
            </a:r>
            <a:r>
              <a:rPr lang="en-US" dirty="0"/>
              <a:t> the Amend button at the bottom of the page. </a:t>
            </a:r>
          </a:p>
          <a:p>
            <a:r>
              <a:rPr lang="en-US" dirty="0"/>
              <a:t>The document redisplays, this time showing the status "amending”.   </a:t>
            </a:r>
          </a:p>
          <a:p>
            <a:r>
              <a:rPr lang="en-US" dirty="0"/>
              <a:t>Next, click the Hyperlink for the attached document, which will download to the destination your computer has designated for downloads. </a:t>
            </a:r>
          </a:p>
        </p:txBody>
      </p:sp>
    </p:spTree>
    <p:extLst>
      <p:ext uri="{BB962C8B-B14F-4D97-AF65-F5344CB8AC3E}">
        <p14:creationId xmlns:p14="http://schemas.microsoft.com/office/powerpoint/2010/main" val="526965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Find the file location where the document downloaded and open it.   </a:t>
            </a:r>
          </a:p>
          <a:p>
            <a:r>
              <a:rPr lang="en-US" dirty="0"/>
              <a:t>  Click “Enable Editing” at the top of the page upon first opening.  </a:t>
            </a:r>
          </a:p>
          <a:p>
            <a:endParaRPr lang="en-US" dirty="0"/>
          </a:p>
          <a:p>
            <a:r>
              <a:rPr lang="en-US" dirty="0"/>
              <a:t>The template already includes many Bookmarks that map to fields in CLM.   One recommendation is to make sure your word settings are set to </a:t>
            </a:r>
            <a:r>
              <a:rPr lang="en-US" b="1" dirty="0"/>
              <a:t>Show Bookmarks.  </a:t>
            </a:r>
          </a:p>
          <a:p>
            <a:pPr marL="342900" indent="-342900">
              <a:buFont typeface="+mj-lt"/>
              <a:buAutoNum type="arabicPeriod"/>
            </a:pPr>
            <a:r>
              <a:rPr lang="en-US" dirty="0">
                <a:solidFill>
                  <a:srgbClr val="002060"/>
                </a:solidFill>
              </a:rPr>
              <a:t>Click the </a:t>
            </a:r>
            <a:r>
              <a:rPr lang="en-US" b="1" dirty="0">
                <a:solidFill>
                  <a:srgbClr val="002060"/>
                </a:solidFill>
              </a:rPr>
              <a:t>File</a:t>
            </a:r>
            <a:r>
              <a:rPr lang="en-US" dirty="0">
                <a:solidFill>
                  <a:srgbClr val="002060"/>
                </a:solidFill>
              </a:rPr>
              <a:t> menu,   select </a:t>
            </a:r>
            <a:r>
              <a:rPr lang="en-US" b="1" dirty="0">
                <a:solidFill>
                  <a:srgbClr val="002060"/>
                </a:solidFill>
              </a:rPr>
              <a:t>Options</a:t>
            </a:r>
            <a:r>
              <a:rPr lang="en-US" dirty="0">
                <a:solidFill>
                  <a:srgbClr val="002060"/>
                </a:solidFill>
              </a:rPr>
              <a:t>, then select </a:t>
            </a:r>
            <a:r>
              <a:rPr lang="en-US" b="1" dirty="0">
                <a:solidFill>
                  <a:srgbClr val="002060"/>
                </a:solidFill>
              </a:rPr>
              <a:t>Advanced</a:t>
            </a:r>
            <a:r>
              <a:rPr lang="en-US" dirty="0">
                <a:solidFill>
                  <a:srgbClr val="002060"/>
                </a:solidFill>
              </a:rPr>
              <a:t>.  </a:t>
            </a:r>
          </a:p>
          <a:p>
            <a:pPr marL="342900" indent="-342900">
              <a:buFont typeface="+mj-lt"/>
              <a:buAutoNum type="arabicPeriod"/>
            </a:pPr>
            <a:r>
              <a:rPr lang="en-US" dirty="0">
                <a:solidFill>
                  <a:srgbClr val="002060"/>
                </a:solidFill>
              </a:rPr>
              <a:t>Scroll down to the section </a:t>
            </a:r>
            <a:r>
              <a:rPr lang="en-US" b="1" dirty="0">
                <a:solidFill>
                  <a:srgbClr val="002060"/>
                </a:solidFill>
              </a:rPr>
              <a:t>Show document content</a:t>
            </a:r>
            <a:endParaRPr lang="en-US" dirty="0">
              <a:solidFill>
                <a:srgbClr val="002060"/>
              </a:solidFill>
            </a:endParaRPr>
          </a:p>
          <a:p>
            <a:pPr marL="342900" indent="-342900">
              <a:buFont typeface="+mj-lt"/>
              <a:buAutoNum type="arabicPeriod"/>
            </a:pPr>
            <a:r>
              <a:rPr lang="en-US" dirty="0">
                <a:solidFill>
                  <a:srgbClr val="002060"/>
                </a:solidFill>
              </a:rPr>
              <a:t>Check the box to </a:t>
            </a:r>
            <a:r>
              <a:rPr lang="en-US" b="1" dirty="0">
                <a:solidFill>
                  <a:srgbClr val="002060"/>
                </a:solidFill>
              </a:rPr>
              <a:t>Show Bookmarks</a:t>
            </a:r>
            <a:endParaRPr lang="en-US" dirty="0">
              <a:solidFill>
                <a:srgbClr val="002060"/>
              </a:solidFill>
            </a:endParaRPr>
          </a:p>
          <a:p>
            <a:pPr marL="342900" indent="-342900">
              <a:buFont typeface="+mj-lt"/>
              <a:buAutoNum type="arabicPeriod"/>
            </a:pPr>
            <a:r>
              <a:rPr lang="en-US" dirty="0">
                <a:solidFill>
                  <a:srgbClr val="002060"/>
                </a:solidFill>
              </a:rPr>
              <a:t>Click </a:t>
            </a:r>
            <a:r>
              <a:rPr lang="en-US" b="1" dirty="0">
                <a:solidFill>
                  <a:srgbClr val="002060"/>
                </a:solidFill>
              </a:rPr>
              <a:t>OK</a:t>
            </a:r>
            <a:r>
              <a:rPr lang="en-US" dirty="0">
                <a:solidFill>
                  <a:srgbClr val="002060"/>
                </a:solidFill>
              </a:rPr>
              <a:t> at the bottom of the page.</a:t>
            </a:r>
          </a:p>
          <a:p>
            <a:endParaRPr lang="en-US" dirty="0"/>
          </a:p>
        </p:txBody>
      </p:sp>
    </p:spTree>
    <p:extLst>
      <p:ext uri="{BB962C8B-B14F-4D97-AF65-F5344CB8AC3E}">
        <p14:creationId xmlns:p14="http://schemas.microsoft.com/office/powerpoint/2010/main" val="2227692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first page of the RFR template includes instructions.  Remember, this template was created to be universal--all Executive Agencies can use it.  </a:t>
            </a:r>
          </a:p>
          <a:p>
            <a:endParaRPr lang="en-US" dirty="0"/>
          </a:p>
          <a:p>
            <a:r>
              <a:rPr lang="en-US" dirty="0"/>
              <a:t>Items highlighted in red throughout the document must stay in your customized RFR.</a:t>
            </a:r>
          </a:p>
          <a:p>
            <a:r>
              <a:rPr lang="en-US" dirty="0"/>
              <a:t>Are there optional items that never apply to your department?  The Document Manager may edit the template to exclude those items. </a:t>
            </a:r>
          </a:p>
          <a:p>
            <a:endParaRPr lang="en-US" dirty="0"/>
          </a:p>
          <a:p>
            <a:r>
              <a:rPr lang="en-US" dirty="0"/>
              <a:t>Your edit may be simple or more complex.  Here we will demonstrate a few things you can do such as changing the Logo, adding text, removing text, and adding a bookmark as a placeholder where you want information from CLM to inject into RFR documents your agency issues. AND, how to map those new Bookmarks to CLM fields. </a:t>
            </a:r>
          </a:p>
        </p:txBody>
      </p:sp>
    </p:spTree>
    <p:extLst>
      <p:ext uri="{BB962C8B-B14F-4D97-AF65-F5344CB8AC3E}">
        <p14:creationId xmlns:p14="http://schemas.microsoft.com/office/powerpoint/2010/main" val="4047292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baseline RFR template includes the state seal.  If your department or agency has an official seal of its own, your template can display that instead. </a:t>
            </a:r>
          </a:p>
          <a:p>
            <a:endParaRPr lang="en-US" dirty="0"/>
          </a:p>
          <a:p>
            <a:r>
              <a:rPr lang="en-US" dirty="0"/>
              <a:t>There are several ways to change the logo. Here’s one:   Right click on the logo, CLOCK then select </a:t>
            </a:r>
            <a:r>
              <a:rPr lang="en-US" b="1" dirty="0"/>
              <a:t>Change Picture </a:t>
            </a:r>
            <a:r>
              <a:rPr lang="en-US" b="0" dirty="0"/>
              <a:t>from the menu. Finally, select the location of the logo file you want to use from the menu. </a:t>
            </a:r>
          </a:p>
          <a:p>
            <a:endParaRPr lang="en-US" b="0" dirty="0"/>
          </a:p>
          <a:p>
            <a:r>
              <a:rPr lang="en-US" b="0" dirty="0"/>
              <a:t>Click SAVE in Word to save that change. You may change the file name if you would like to, though changing it is not necessary.</a:t>
            </a:r>
            <a:endParaRPr lang="en-US" dirty="0"/>
          </a:p>
        </p:txBody>
      </p:sp>
    </p:spTree>
    <p:extLst>
      <p:ext uri="{BB962C8B-B14F-4D97-AF65-F5344CB8AC3E}">
        <p14:creationId xmlns:p14="http://schemas.microsoft.com/office/powerpoint/2010/main" val="1547264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Displayed here is the first content page of the baseline template.  Number 1 is unedited.  </a:t>
            </a:r>
          </a:p>
          <a:p>
            <a:r>
              <a:rPr lang="en-US" dirty="0"/>
              <a:t>For number 2, we’ve eliminated the Red Highlights from section 1.1 and added text that will always be included in this department’s Procurement Scope and Description.   Our example department only procures under MGL chapter 7 section 22, so we’ve eliminated the other options and removed the highlighting from section 1.3.  Similarly, our example department never partners with other departments to procure.  Section  1.6 now includes only the issuing entity.</a:t>
            </a:r>
          </a:p>
          <a:p>
            <a:endParaRPr lang="en-US" b="0" dirty="0"/>
          </a:p>
          <a:p>
            <a:r>
              <a:rPr lang="en-US" b="0" dirty="0"/>
              <a:t>As always, Click SAVE in Word to lock in those changes. </a:t>
            </a:r>
            <a:endParaRPr lang="en-US" dirty="0"/>
          </a:p>
        </p:txBody>
      </p:sp>
    </p:spTree>
    <p:extLst>
      <p:ext uri="{BB962C8B-B14F-4D97-AF65-F5344CB8AC3E}">
        <p14:creationId xmlns:p14="http://schemas.microsoft.com/office/powerpoint/2010/main" val="2597967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Ok.  Before we go on, we’ll learn a bit more about Word Documents.  What bookmarks are already in the template? To find out, click the Insert tab   on the Word Ribbon.</a:t>
            </a:r>
          </a:p>
          <a:p>
            <a:r>
              <a:rPr lang="en-US" dirty="0"/>
              <a:t>Then, click the Bookmarks icon.  </a:t>
            </a:r>
          </a:p>
          <a:p>
            <a:r>
              <a:rPr lang="en-US" dirty="0"/>
              <a:t>Scroll to see all the bookmarks included in the template. </a:t>
            </a:r>
          </a:p>
          <a:p>
            <a:r>
              <a:rPr lang="en-US" dirty="0"/>
              <a:t>Highlight a Bookmark Name and click the </a:t>
            </a:r>
            <a:r>
              <a:rPr lang="en-US" b="1" dirty="0"/>
              <a:t>GoTo</a:t>
            </a:r>
            <a:r>
              <a:rPr lang="en-US" dirty="0"/>
              <a:t> Button to see where the bookmark leads. </a:t>
            </a:r>
          </a:p>
          <a:p>
            <a:endParaRPr lang="en-US" dirty="0"/>
          </a:p>
          <a:p>
            <a:r>
              <a:rPr lang="en-US" dirty="0"/>
              <a:t>Note: </a:t>
            </a:r>
            <a:r>
              <a:rPr lang="en-US" sz="1100" dirty="0"/>
              <a:t>Only those bookmark beginning with </a:t>
            </a:r>
            <a:r>
              <a:rPr lang="en-US" sz="1400" b="1" dirty="0"/>
              <a:t>fld_</a:t>
            </a:r>
            <a:r>
              <a:rPr lang="en-US" sz="1400" dirty="0"/>
              <a:t> </a:t>
            </a:r>
            <a:r>
              <a:rPr lang="en-US" sz="1100" dirty="0"/>
              <a:t>are placeholders/injection points for data from CLM. Other bookmarks may be labels for Section Titles or markers for other information. </a:t>
            </a:r>
            <a:endParaRPr lang="en-US" dirty="0"/>
          </a:p>
        </p:txBody>
      </p:sp>
    </p:spTree>
    <p:extLst>
      <p:ext uri="{BB962C8B-B14F-4D97-AF65-F5344CB8AC3E}">
        <p14:creationId xmlns:p14="http://schemas.microsoft.com/office/powerpoint/2010/main" val="1274695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guide</a:t>
            </a:r>
          </a:p>
          <a:p>
            <a:endParaRPr lang="en-US" dirty="0"/>
          </a:p>
          <a:p>
            <a:r>
              <a:rPr lang="en-US" dirty="0"/>
              <a:t>Describes what templates are generally and how they work in CLM specifically;</a:t>
            </a:r>
          </a:p>
          <a:p>
            <a:r>
              <a:rPr lang="en-US" dirty="0"/>
              <a:t>Shows steps departments can take to customize global CLM templates to fit department needs;</a:t>
            </a:r>
          </a:p>
          <a:p>
            <a:r>
              <a:rPr lang="en-US" dirty="0"/>
              <a:t>Explains how to map something called “Bookmarks” in Microsoft Word to CLM fields.  </a:t>
            </a:r>
          </a:p>
          <a:p>
            <a:r>
              <a:rPr lang="en-US" dirty="0"/>
              <a:t>And finally, how to replace the current template with the updated one so that any new CLM records employing the template will be using the customized version.</a:t>
            </a:r>
          </a:p>
        </p:txBody>
      </p:sp>
    </p:spTree>
    <p:extLst>
      <p:ext uri="{BB962C8B-B14F-4D97-AF65-F5344CB8AC3E}">
        <p14:creationId xmlns:p14="http://schemas.microsoft.com/office/powerpoint/2010/main" val="72574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 What If Scenario for you.  A department wants the </a:t>
            </a:r>
            <a:r>
              <a:rPr lang="en-US" b="1" dirty="0"/>
              <a:t>Procurement Title </a:t>
            </a:r>
            <a:r>
              <a:rPr lang="en-US" b="0" dirty="0"/>
              <a:t>entered into CLM during Bid Package creation to appear in the Description section as well as on the Title page.    As it turns out, a bookmark can only point to one area in your document.  Kind of like in real life;  your bookmark goes to just one page.  To mark other pages, you need other bookmarks.</a:t>
            </a:r>
          </a:p>
          <a:p>
            <a:endParaRPr lang="en-US" b="0" dirty="0"/>
          </a:p>
          <a:p>
            <a:r>
              <a:rPr lang="en-US" b="0" dirty="0"/>
              <a:t>Adding bookmarks is easy.    Go to the point in the text where you want to place a bookmark.  Type the name you want to give the bookmark.  Be sure to follow the rules!  The name must start with fld_ and cannot contain spaces or numerals at the end.  In the example, we’ve typed fld_solicitationTitleTwo, that’s t-w-o. Now highlight the text you just typed. Click CNTRL+C to copy the text.</a:t>
            </a:r>
          </a:p>
          <a:p>
            <a:endParaRPr lang="en-US" b="0" dirty="0"/>
          </a:p>
          <a:p>
            <a:r>
              <a:rPr lang="en-US" b="0" dirty="0"/>
              <a:t>For The last step, access the bookmarks like we just did.  Click </a:t>
            </a:r>
            <a:r>
              <a:rPr lang="en-US" b="1" dirty="0"/>
              <a:t>Insert </a:t>
            </a:r>
            <a:r>
              <a:rPr lang="en-US" b="0" dirty="0"/>
              <a:t> on the ribbon, then </a:t>
            </a:r>
            <a:r>
              <a:rPr lang="en-US" b="1" dirty="0"/>
              <a:t>bookmarks button. </a:t>
            </a:r>
            <a:r>
              <a:rPr lang="en-US" b="0" dirty="0"/>
              <a:t>Now click into the </a:t>
            </a:r>
            <a:r>
              <a:rPr lang="en-US" b="1" dirty="0"/>
              <a:t>bookmark name </a:t>
            </a:r>
            <a:r>
              <a:rPr lang="en-US" b="0" dirty="0"/>
              <a:t> box and paste the text in. Lastly, click the </a:t>
            </a:r>
            <a:r>
              <a:rPr lang="en-US" b="1" dirty="0"/>
              <a:t>Add button.</a:t>
            </a:r>
            <a:r>
              <a:rPr lang="en-US" b="0" dirty="0"/>
              <a:t> Now let’s see how that looked in the document.</a:t>
            </a:r>
            <a:endParaRPr lang="en-US" dirty="0"/>
          </a:p>
        </p:txBody>
      </p:sp>
    </p:spTree>
    <p:extLst>
      <p:ext uri="{BB962C8B-B14F-4D97-AF65-F5344CB8AC3E}">
        <p14:creationId xmlns:p14="http://schemas.microsoft.com/office/powerpoint/2010/main" val="2577664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 we found the spot where we want the placeholder to go.  We typed the new Bookmark Name, then Highlighted the text, and copied it. </a:t>
            </a:r>
          </a:p>
          <a:p>
            <a:r>
              <a:rPr lang="en-US" dirty="0"/>
              <a:t>Next we went to the Bookmarks box, pasted the text into the name box, and clicked ADD.</a:t>
            </a:r>
          </a:p>
          <a:p>
            <a:endParaRPr lang="en-US" dirty="0"/>
          </a:p>
          <a:p>
            <a:r>
              <a:rPr lang="en-US" dirty="0"/>
              <a:t>In the text, the bookmark is placed.  We can see this because the text is bracketed, which is how bookmarks look. </a:t>
            </a:r>
          </a:p>
          <a:p>
            <a:endParaRPr lang="en-US" dirty="0"/>
          </a:p>
          <a:p>
            <a:r>
              <a:rPr lang="en-US" dirty="0"/>
              <a:t>Be sure to save the document again!  Once editing is done, we will upload this new version into CLM.  Remember, we left the document “container” page in Amending status. </a:t>
            </a:r>
          </a:p>
        </p:txBody>
      </p:sp>
    </p:spTree>
    <p:extLst>
      <p:ext uri="{BB962C8B-B14F-4D97-AF65-F5344CB8AC3E}">
        <p14:creationId xmlns:p14="http://schemas.microsoft.com/office/powerpoint/2010/main" val="2319574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go back to CLM to upload this customized template.  Certainly, during all this editing, COMMBUYS CLM has logged you out, so log back in using SSO, Go to the CLM Home Page and select Advanced Search,  select the same options as before. From the search results, Select the RFR template assigned to your department. It will be in amending status. </a:t>
            </a:r>
          </a:p>
          <a:p>
            <a:r>
              <a:rPr lang="en-US" dirty="0"/>
              <a:t>Click the Document link. </a:t>
            </a:r>
          </a:p>
          <a:p>
            <a:endParaRPr lang="en-US" dirty="0"/>
          </a:p>
        </p:txBody>
      </p:sp>
    </p:spTree>
    <p:extLst>
      <p:ext uri="{BB962C8B-B14F-4D97-AF65-F5344CB8AC3E}">
        <p14:creationId xmlns:p14="http://schemas.microsoft.com/office/powerpoint/2010/main" val="3142436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600"/>
              </a:spcAft>
            </a:pPr>
            <a:r>
              <a:rPr lang="en-US" dirty="0"/>
              <a:t>In the field labeled </a:t>
            </a:r>
            <a:r>
              <a:rPr lang="en-US" b="1" dirty="0"/>
              <a:t>Upload Document</a:t>
            </a:r>
            <a:r>
              <a:rPr lang="en-US" dirty="0"/>
              <a:t> is the current version which needs to be replaced.</a:t>
            </a:r>
          </a:p>
          <a:p>
            <a:pPr marL="342900" indent="-342900">
              <a:buFont typeface="+mj-lt"/>
              <a:buAutoNum type="arabicPeriod"/>
            </a:pPr>
            <a:r>
              <a:rPr lang="en-US" dirty="0"/>
              <a:t>Click the </a:t>
            </a:r>
            <a:r>
              <a:rPr lang="en-US" dirty="0">
                <a:solidFill>
                  <a:srgbClr val="00B050"/>
                </a:solidFill>
              </a:rPr>
              <a:t>green</a:t>
            </a:r>
            <a:r>
              <a:rPr lang="en-US" dirty="0">
                <a:solidFill>
                  <a:schemeClr val="tx1"/>
                </a:solidFill>
              </a:rPr>
              <a:t> icon to substitute the old document with the new one.</a:t>
            </a:r>
          </a:p>
          <a:p>
            <a:pPr marL="342900" indent="-342900">
              <a:buFont typeface="+mj-lt"/>
              <a:buAutoNum type="arabicPeriod"/>
            </a:pPr>
            <a:r>
              <a:rPr lang="en-US" dirty="0">
                <a:solidFill>
                  <a:schemeClr val="tx1"/>
                </a:solidFill>
              </a:rPr>
              <a:t>A document selection box displays.  Select the newly edited document from the list and click </a:t>
            </a:r>
            <a:r>
              <a:rPr lang="en-US" b="1" dirty="0">
                <a:solidFill>
                  <a:schemeClr val="tx1"/>
                </a:solidFill>
              </a:rPr>
              <a:t>open</a:t>
            </a:r>
            <a:r>
              <a:rPr lang="en-US" dirty="0">
                <a:solidFill>
                  <a:schemeClr val="tx1"/>
                </a:solidFill>
              </a:rPr>
              <a:t>.</a:t>
            </a:r>
          </a:p>
          <a:p>
            <a:pPr marL="342900" indent="-342900">
              <a:buFont typeface="+mj-lt"/>
              <a:buAutoNum type="arabicPeriod"/>
            </a:pPr>
            <a:r>
              <a:rPr lang="en-US" dirty="0">
                <a:solidFill>
                  <a:schemeClr val="tx1"/>
                </a:solidFill>
              </a:rPr>
              <a:t>The new document title displays as the uploaded document.</a:t>
            </a:r>
          </a:p>
          <a:p>
            <a:pPr marL="342900" indent="-342900">
              <a:buFont typeface="+mj-lt"/>
              <a:buAutoNum type="arabicPeriod"/>
            </a:pPr>
            <a:r>
              <a:rPr lang="en-US" dirty="0">
                <a:solidFill>
                  <a:schemeClr val="tx1"/>
                </a:solidFill>
              </a:rPr>
              <a:t>Click </a:t>
            </a:r>
            <a:r>
              <a:rPr lang="en-US" b="1" dirty="0">
                <a:solidFill>
                  <a:schemeClr val="tx1"/>
                </a:solidFill>
              </a:rPr>
              <a:t>Save</a:t>
            </a:r>
            <a:r>
              <a:rPr lang="en-US" dirty="0">
                <a:solidFill>
                  <a:schemeClr val="tx1"/>
                </a:solidFill>
              </a:rPr>
              <a:t>.  The document title now displays as a hyperlink.</a:t>
            </a:r>
            <a:endParaRPr lang="en-US" dirty="0"/>
          </a:p>
          <a:p>
            <a:endParaRPr lang="en-US" dirty="0"/>
          </a:p>
        </p:txBody>
      </p:sp>
    </p:spTree>
    <p:extLst>
      <p:ext uri="{BB962C8B-B14F-4D97-AF65-F5344CB8AC3E}">
        <p14:creationId xmlns:p14="http://schemas.microsoft.com/office/powerpoint/2010/main" val="4107617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Scroll down to the Variable section of the CLM Document screen.  The first column, Document Tag, displays all the FLD_bookmarks from the Word Template document.  Item number 8 is the bookmark we added earlier.  Notice the </a:t>
            </a:r>
            <a:r>
              <a:rPr lang="en-US" b="1" dirty="0"/>
              <a:t>Field </a:t>
            </a:r>
            <a:r>
              <a:rPr lang="en-US" b="0" dirty="0"/>
              <a:t> column is blank for item 8.  The third column is also blank.  Options will be determined by the choice selected in the  </a:t>
            </a:r>
            <a:r>
              <a:rPr lang="en-US" b="1" dirty="0"/>
              <a:t>Field </a:t>
            </a:r>
            <a:r>
              <a:rPr lang="en-US" b="0" dirty="0"/>
              <a:t>column.  The 4</a:t>
            </a:r>
            <a:r>
              <a:rPr lang="en-US" b="0" baseline="30000" dirty="0"/>
              <a:t>th</a:t>
            </a:r>
            <a:r>
              <a:rPr lang="en-US" b="0" dirty="0"/>
              <a:t> column will auto populate with information from the other columns. </a:t>
            </a:r>
            <a:endParaRPr lang="en-US" dirty="0"/>
          </a:p>
        </p:txBody>
      </p:sp>
    </p:spTree>
    <p:extLst>
      <p:ext uri="{BB962C8B-B14F-4D97-AF65-F5344CB8AC3E}">
        <p14:creationId xmlns:p14="http://schemas.microsoft.com/office/powerpoint/2010/main" val="3438993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Sticking with Item 8, let’s click Select Option in the </a:t>
            </a:r>
            <a:r>
              <a:rPr lang="en-US" b="1" dirty="0"/>
              <a:t>Field </a:t>
            </a:r>
            <a:r>
              <a:rPr lang="en-US" b="0" dirty="0"/>
              <a:t>column.    </a:t>
            </a:r>
          </a:p>
          <a:p>
            <a:r>
              <a:rPr lang="en-US" b="0" dirty="0"/>
              <a:t>There are several options.  The document we are working in is part of a solicitation, so we could select that.  However, the option </a:t>
            </a:r>
            <a:r>
              <a:rPr lang="en-US" b="1" dirty="0"/>
              <a:t>Form Type This</a:t>
            </a:r>
            <a:r>
              <a:rPr lang="en-US" b="0" dirty="0"/>
              <a:t> means to show options for the type of form that you are amending.  That’s handy!  Let’s choose that!</a:t>
            </a:r>
            <a:endParaRPr lang="en-US" dirty="0"/>
          </a:p>
        </p:txBody>
      </p:sp>
    </p:spTree>
    <p:extLst>
      <p:ext uri="{BB962C8B-B14F-4D97-AF65-F5344CB8AC3E}">
        <p14:creationId xmlns:p14="http://schemas.microsoft.com/office/powerpoint/2010/main" val="32341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the </a:t>
            </a:r>
            <a:r>
              <a:rPr lang="en-US" b="1" dirty="0"/>
              <a:t>Select Option </a:t>
            </a:r>
            <a:r>
              <a:rPr lang="en-US" b="0" dirty="0"/>
              <a:t>down arrow to see what the options are now that the </a:t>
            </a:r>
            <a:r>
              <a:rPr lang="en-US" b="1" dirty="0"/>
              <a:t>Field</a:t>
            </a:r>
            <a:r>
              <a:rPr lang="en-US" b="0" dirty="0"/>
              <a:t> column has been filled in.  Remember in our scenario, we created a new bookmark </a:t>
            </a:r>
            <a:r>
              <a:rPr lang="en-US" dirty="0"/>
              <a:t>[fld_SolicitationTitleTwo] as a second injection point for the Bid Package Title.   So here, we would select Bid Package Title from the list.</a:t>
            </a:r>
          </a:p>
        </p:txBody>
      </p:sp>
    </p:spTree>
    <p:extLst>
      <p:ext uri="{BB962C8B-B14F-4D97-AF65-F5344CB8AC3E}">
        <p14:creationId xmlns:p14="http://schemas.microsoft.com/office/powerpoint/2010/main" val="3432998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a best practice all document tags (or Word Bookmarks) are linked to CLM fields.  The first four columns are complete for each item.  </a:t>
            </a:r>
          </a:p>
          <a:p>
            <a:endParaRPr lang="en-US" dirty="0"/>
          </a:p>
          <a:p>
            <a:r>
              <a:rPr lang="en-US" dirty="0"/>
              <a:t>Remember to click the SAVE button at the bottom of the CLM Screen!</a:t>
            </a:r>
          </a:p>
        </p:txBody>
      </p:sp>
    </p:spTree>
    <p:extLst>
      <p:ext uri="{BB962C8B-B14F-4D97-AF65-F5344CB8AC3E}">
        <p14:creationId xmlns:p14="http://schemas.microsoft.com/office/powerpoint/2010/main" val="4277622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600"/>
              </a:spcAft>
            </a:pPr>
            <a:r>
              <a:rPr lang="en-US" dirty="0"/>
              <a:t>Click the </a:t>
            </a:r>
            <a:r>
              <a:rPr lang="en-US" b="1" dirty="0"/>
              <a:t>DEPLOY</a:t>
            </a:r>
            <a:r>
              <a:rPr lang="en-US" dirty="0"/>
              <a:t> button</a:t>
            </a:r>
          </a:p>
          <a:p>
            <a:pPr>
              <a:spcAft>
                <a:spcPts val="600"/>
              </a:spcAft>
            </a:pPr>
            <a:r>
              <a:rPr lang="en-US" dirty="0"/>
              <a:t>The document status in the gray ribbon at the top of the page changes to Deployed.</a:t>
            </a:r>
          </a:p>
          <a:p>
            <a:pPr>
              <a:spcAft>
                <a:spcPts val="600"/>
              </a:spcAft>
            </a:pPr>
            <a:r>
              <a:rPr lang="en-US" dirty="0"/>
              <a:t>All newly created Bid Packages will employ this new RFR Template.</a:t>
            </a:r>
          </a:p>
          <a:p>
            <a:pPr>
              <a:spcAft>
                <a:spcPts val="600"/>
              </a:spcAft>
            </a:pPr>
            <a:r>
              <a:rPr lang="en-US" dirty="0"/>
              <a:t>Whenever additional customizations are needed, come back to the document, screen, click AMEND, and start again.</a:t>
            </a:r>
          </a:p>
          <a:p>
            <a:pPr>
              <a:spcAft>
                <a:spcPts val="600"/>
              </a:spcAft>
            </a:pPr>
            <a:endParaRPr lang="en-US" dirty="0"/>
          </a:p>
          <a:p>
            <a:pPr>
              <a:spcAft>
                <a:spcPts val="600"/>
              </a:spcAft>
            </a:pPr>
            <a:r>
              <a:rPr lang="en-US" dirty="0"/>
              <a:t>Remember, changes you make to your department’s RFR template should not be so specific that they only apply to some of the RFRs you write.  The changes should be specific enough to represent your agency but  general enough to be usable agency-wide.  Specific editing occurs when a procurement is underway.  Then, the Working Document is edited to create an RFR that describes the qualities of that procurement.</a:t>
            </a:r>
          </a:p>
          <a:p>
            <a:endParaRPr lang="en-US" dirty="0"/>
          </a:p>
        </p:txBody>
      </p:sp>
    </p:spTree>
    <p:extLst>
      <p:ext uri="{BB962C8B-B14F-4D97-AF65-F5344CB8AC3E}">
        <p14:creationId xmlns:p14="http://schemas.microsoft.com/office/powerpoint/2010/main" val="1331097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screen shot shows a new Bid Package in Draft status.  (See that gray ribbon again).  Procurement staff who create bid packages enter data into fields in sections like Bid Package Details, Bid Package Dates, etc.  The data entered injects into the RFR template when it is downloaded from this screen.  The downloaded document should be further refined to reflect the needs, conditions, and attributes of the specific procurement.</a:t>
            </a:r>
          </a:p>
        </p:txBody>
      </p:sp>
    </p:spTree>
    <p:extLst>
      <p:ext uri="{BB962C8B-B14F-4D97-AF65-F5344CB8AC3E}">
        <p14:creationId xmlns:p14="http://schemas.microsoft.com/office/powerpoint/2010/main" val="1767728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encounter templates frequently in our lives. </a:t>
            </a:r>
          </a:p>
          <a:p>
            <a:r>
              <a:rPr lang="en-US" dirty="0"/>
              <a:t>  A preset format for a document or file, used so that the format does not have to be recreated each time it is used. Forms are templates, where blocks are left blank for users to fill in with relevant data. </a:t>
            </a:r>
          </a:p>
          <a:p>
            <a:endParaRPr lang="en-US" dirty="0"/>
          </a:p>
          <a:p>
            <a:r>
              <a:rPr lang="en-US" dirty="0"/>
              <a:t>  Templates are time saving and consistent.  For instance, every w-9 form for a particular calendar year looks the same.</a:t>
            </a:r>
          </a:p>
        </p:txBody>
      </p:sp>
    </p:spTree>
    <p:extLst>
      <p:ext uri="{BB962C8B-B14F-4D97-AF65-F5344CB8AC3E}">
        <p14:creationId xmlns:p14="http://schemas.microsoft.com/office/powerpoint/2010/main" val="3330470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Here is a bird's eye view of the workflow we covered today.  (1. </a:t>
            </a:r>
            <a:r>
              <a:rPr lang="en-US" sz="1100" dirty="0"/>
              <a:t>Contact the Help Desk for Initial Template deployment for your Department. 2. Organizational Administrator assigns Document Manager (DM) permission to COMMBUYS CLM user 3. DM uses Advanced Search to locate the deployed Document.  Naming Convention:  Agency ID + RFR.  4. DM clicks Document Link to access document details, then clicks AMEND at the bottom of the page. 5. DM clicks the hyperlink for the document in the </a:t>
            </a:r>
            <a:r>
              <a:rPr lang="en-US" sz="1100" b="1" dirty="0"/>
              <a:t>Upload Document field.  </a:t>
            </a:r>
            <a:r>
              <a:rPr lang="en-US" sz="1100" b="0" dirty="0"/>
              <a:t>Clicking the link downloads the document.  6. </a:t>
            </a:r>
            <a:r>
              <a:rPr lang="en-US" sz="1100" dirty="0"/>
              <a:t>DM locates the downloaded file and opens it.  (Microsoft Word) 7. DM makes changes that apply to all procurements the department may undertake. Saves frequently.  8. DM returns to the Document (Amending) page in CLM and replaces the old template with the new one. </a:t>
            </a:r>
            <a:r>
              <a:rPr lang="en-US" dirty="0"/>
              <a:t>DM maps all Document Tags (Word bookmarks) to CLM Fields, clicks SAVE, and then clicks DEPLOY.)</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100" dirty="0"/>
          </a:p>
          <a:p>
            <a:pPr lvl="0"/>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100" b="0" dirty="0"/>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100" dirty="0"/>
          </a:p>
        </p:txBody>
      </p:sp>
    </p:spTree>
    <p:extLst>
      <p:ext uri="{BB962C8B-B14F-4D97-AF65-F5344CB8AC3E}">
        <p14:creationId xmlns:p14="http://schemas.microsoft.com/office/powerpoint/2010/main" val="2373096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a:prstGeom prst="rect">
            <a:avLst/>
          </a:prstGeom>
        </p:spPr>
      </p:sp>
      <p:sp>
        <p:nvSpPr>
          <p:cNvPr id="3" name="Notes Placeholder 2"/>
          <p:cNvSpPr>
            <a:spLocks noGrp="1"/>
          </p:cNvSpPr>
          <p:nvPr>
            <p:ph type="body" idx="1"/>
          </p:nvPr>
        </p:nvSpPr>
        <p:spPr/>
        <p:txBody>
          <a:bodyPr/>
          <a:lstStyle/>
          <a:p>
            <a:r>
              <a:rPr lang="en-US" sz="1100" dirty="0"/>
              <a:t>We hope you found this resource useful!  </a:t>
            </a:r>
          </a:p>
          <a:p>
            <a:endParaRPr lang="en-US" sz="1100" dirty="0"/>
          </a:p>
          <a:p>
            <a:r>
              <a:rPr lang="en-US" sz="1100" dirty="0"/>
              <a:t>If you have questions specific to your COMMBUYS account or want to get the ball rolling on customizing the RFR Template,  or are having technical issues, contact the COMMBUYS Helpdesk.</a:t>
            </a:r>
          </a:p>
          <a:p>
            <a:endParaRPr lang="en-US" sz="1100" dirty="0"/>
          </a:p>
          <a:p>
            <a:r>
              <a:rPr lang="en-US" sz="1100" dirty="0"/>
              <a:t>And don’t forget, the OSD homepage offers tools and resources that you can access any time. </a:t>
            </a:r>
          </a:p>
          <a:p>
            <a:endParaRPr lang="en-US" sz="1100" dirty="0"/>
          </a:p>
          <a:p>
            <a:r>
              <a:rPr lang="en-US" sz="1100" dirty="0"/>
              <a:t>A key resource for all Executive Branch procurement staff is the Best Value Procurement Handbook.  Likewise, we have a CLM Resource page, with job aids, guides, videos and more, including a document version of the presentation you’ve just watched.</a:t>
            </a:r>
          </a:p>
          <a:p>
            <a:endParaRPr lang="en-US" sz="1100" dirty="0"/>
          </a:p>
          <a:p>
            <a:r>
              <a:rPr lang="en-US" sz="1100" dirty="0"/>
              <a:t>If you would like to see the steps covered in this training in action, we have a video demo:  How to Use Templates in COMMBUYS CLM</a:t>
            </a:r>
          </a:p>
          <a:p>
            <a:endParaRPr lang="en-US" baseline="0" dirty="0"/>
          </a:p>
        </p:txBody>
      </p:sp>
      <p:sp>
        <p:nvSpPr>
          <p:cNvPr id="4" name="Slide Number Placeholder 3"/>
          <p:cNvSpPr>
            <a:spLocks noGrp="1"/>
          </p:cNvSpPr>
          <p:nvPr>
            <p:ph type="sldNum" sz="quarter" idx="10"/>
          </p:nvPr>
        </p:nvSpPr>
        <p:spPr/>
        <p:txBody>
          <a:bodyPr/>
          <a:lstStyle/>
          <a:p>
            <a:fld id="{66CA031C-B8B3-4326-9DC4-D1B7EBA43F52}"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57227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each Phase in CLM… Strategy, Bid Package (announcement), Bid Package (RFR or Due Diligence), and Contract, a template is presented as the Working Document.   </a:t>
            </a:r>
          </a:p>
          <a:p>
            <a:r>
              <a:rPr lang="en-US" dirty="0"/>
              <a:t>Data entered in CLM fields inject into templates to create procurement documents, contracts, and other associated documents.  In this case, the depicted Template is for a Request for Response.  Usually, further editing is necessary before the document is ready for distribution, but even using the globally provided version saves time and is consistent for each instance. </a:t>
            </a:r>
          </a:p>
        </p:txBody>
      </p:sp>
    </p:spTree>
    <p:extLst>
      <p:ext uri="{BB962C8B-B14F-4D97-AF65-F5344CB8AC3E}">
        <p14:creationId xmlns:p14="http://schemas.microsoft.com/office/powerpoint/2010/main" val="417991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table here shows the templates that occur as Working Documents during pre-award stages in COMMBUYS CLM today.</a:t>
            </a:r>
          </a:p>
        </p:txBody>
      </p:sp>
    </p:spTree>
    <p:extLst>
      <p:ext uri="{BB962C8B-B14F-4D97-AF65-F5344CB8AC3E}">
        <p14:creationId xmlns:p14="http://schemas.microsoft.com/office/powerpoint/2010/main" val="3162283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wouldn’t it be cool to be able to alter a template to fit department needs, reduce editing time, and just be all around more efficient?  Yes, it would.  </a:t>
            </a:r>
          </a:p>
          <a:p>
            <a:endParaRPr lang="en-US" dirty="0"/>
          </a:p>
          <a:p>
            <a:r>
              <a:rPr lang="en-US" dirty="0"/>
              <a:t>   COMMBUYS users with CLM access who are assigned Document Manager Permission can customize templates, starting with the RFR Template for now with more being developed and released for department customization in the future. </a:t>
            </a:r>
          </a:p>
          <a:p>
            <a:endParaRPr lang="en-US" dirty="0"/>
          </a:p>
          <a:p>
            <a:r>
              <a:rPr lang="en-US" dirty="0"/>
              <a:t>The COMMBUYS Organization Administrator for your department assigns these roles and permissions.  </a:t>
            </a:r>
          </a:p>
          <a:p>
            <a:endParaRPr lang="en-US" dirty="0"/>
          </a:p>
          <a:p>
            <a:r>
              <a:rPr lang="en-US" dirty="0"/>
              <a:t>Advanced Microsoft Word knowledge will be really useful to Document Managers. </a:t>
            </a:r>
          </a:p>
        </p:txBody>
      </p:sp>
    </p:spTree>
    <p:extLst>
      <p:ext uri="{BB962C8B-B14F-4D97-AF65-F5344CB8AC3E}">
        <p14:creationId xmlns:p14="http://schemas.microsoft.com/office/powerpoint/2010/main" val="582430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Before you can begin changing things, the OSD Help Desk must create a copy of the Global Template assigned to your department only.     That way, changes you make to the template assigned to your agency stay with your agency.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Help Desk staff are available Monday through Friday from 8:00 am to 5:00 pm.  </a:t>
            </a:r>
            <a:endParaRPr lang="en-US" b="1" dirty="0"/>
          </a:p>
        </p:txBody>
      </p:sp>
    </p:spTree>
    <p:extLst>
      <p:ext uri="{BB962C8B-B14F-4D97-AF65-F5344CB8AC3E}">
        <p14:creationId xmlns:p14="http://schemas.microsoft.com/office/powerpoint/2010/main" val="3550330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Ok.  Before we dive into the editing process, let’s review some tips that will help you keep your bearings.  </a:t>
            </a:r>
          </a:p>
          <a:p>
            <a:endParaRPr lang="en-US" dirty="0"/>
          </a:p>
          <a:p>
            <a:r>
              <a:rPr lang="en-US" dirty="0"/>
              <a:t>First of all, template editing happens in Microsoft Word.  The currently available templates are Word documents, so changes are made and saved in MSWord. Then the amended document is uploaded into CLM.   You may toggle between Microsoft Word and CLM several times before the new template is just as you want it to be for your department.</a:t>
            </a:r>
          </a:p>
        </p:txBody>
      </p:sp>
    </p:spTree>
    <p:extLst>
      <p:ext uri="{BB962C8B-B14F-4D97-AF65-F5344CB8AC3E}">
        <p14:creationId xmlns:p14="http://schemas.microsoft.com/office/powerpoint/2010/main" val="648797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templates include placeholders that Word calls bookmarks.  Bookmarks that link up to Fields in CLM must be named with the prefix “fld_” and may include no spaces, special characters, or numerals at the end. The highlighted areas here are bookmarks.  Word bookmarks have other functions, too, like section headings, but for our purpose today, we are focusing on those bookmarks that link up to CLM Fields. </a:t>
            </a:r>
          </a:p>
          <a:p>
            <a:endParaRPr lang="en-US" dirty="0"/>
          </a:p>
          <a:p>
            <a:r>
              <a:rPr lang="en-US" dirty="0"/>
              <a:t>During Bid Package creation, data entered into fields injects into to bookmarked places in the Working Document. </a:t>
            </a:r>
          </a:p>
        </p:txBody>
      </p:sp>
    </p:spTree>
    <p:extLst>
      <p:ext uri="{BB962C8B-B14F-4D97-AF65-F5344CB8AC3E}">
        <p14:creationId xmlns:p14="http://schemas.microsoft.com/office/powerpoint/2010/main" val="2695683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1828799" y="1484318"/>
            <a:ext cx="7620000" cy="1675587"/>
          </a:xfrm>
          <a:prstGeom prst="rect">
            <a:avLst/>
          </a:prstGeom>
        </p:spPr>
        <p:txBody>
          <a:bodyPr wrap="square" lIns="0" tIns="0" rIns="0" bIns="0">
            <a:spAutoFit/>
          </a:bodyPr>
          <a:lstStyle>
            <a:lvl1pPr>
              <a:defRPr sz="4444"/>
            </a:lvl1pPr>
          </a:lstStyle>
          <a:p>
            <a:pPr marL="0" marR="0" lvl="0" indent="0" defTabSz="1016072" eaLnBrk="1" fontAlgn="auto" latinLnBrk="0" hangingPunct="1">
              <a:lnSpc>
                <a:spcPct val="100000"/>
              </a:lnSpc>
              <a:spcBef>
                <a:spcPts val="0"/>
              </a:spcBef>
              <a:spcAft>
                <a:spcPts val="0"/>
              </a:spcAft>
              <a:buClrTx/>
              <a:buSzTx/>
              <a:buFontTx/>
              <a:buNone/>
              <a:tabLst/>
              <a:defRPr/>
            </a:pPr>
            <a:br>
              <a:rPr lang="en-US" b="1" dirty="0">
                <a:solidFill>
                  <a:srgbClr val="003399"/>
                </a:solidFill>
              </a:rPr>
            </a:br>
            <a:br>
              <a:rPr lang="en-US" sz="2000" dirty="0">
                <a:solidFill>
                  <a:srgbClr val="003399"/>
                </a:solidFill>
              </a:rPr>
            </a:br>
            <a:endParaRPr dirty="0"/>
          </a:p>
        </p:txBody>
      </p:sp>
      <p:sp>
        <p:nvSpPr>
          <p:cNvPr id="3" name="Holder 3"/>
          <p:cNvSpPr>
            <a:spLocks noGrp="1"/>
          </p:cNvSpPr>
          <p:nvPr>
            <p:ph type="subTitle" idx="4"/>
          </p:nvPr>
        </p:nvSpPr>
        <p:spPr>
          <a:xfrm>
            <a:off x="1828799" y="3453531"/>
            <a:ext cx="7620000" cy="276999"/>
          </a:xfrm>
          <a:prstGeom prst="rect">
            <a:avLst/>
          </a:prstGeom>
        </p:spPr>
        <p:txBody>
          <a:bodyPr wrap="square" lIns="0" tIns="0" rIns="0" bIns="0">
            <a:spAutoFit/>
          </a:bodyPr>
          <a:lstStyle>
            <a:lvl1pPr marL="0" marR="0" indent="0" defTabSz="1016072" eaLnBrk="1" fontAlgn="auto" latinLnBrk="0" hangingPunct="1">
              <a:lnSpc>
                <a:spcPct val="100000"/>
              </a:lnSpc>
              <a:spcBef>
                <a:spcPts val="0"/>
              </a:spcBef>
              <a:spcAft>
                <a:spcPts val="0"/>
              </a:spcAft>
              <a:buClrTx/>
              <a:buSzTx/>
              <a:buFontTx/>
              <a:buNone/>
              <a:tabLst/>
              <a:defRPr/>
            </a:lvl1pPr>
          </a:lstStyle>
          <a:p>
            <a:endParaRPr dirty="0"/>
          </a:p>
        </p:txBody>
      </p:sp>
      <p:sp>
        <p:nvSpPr>
          <p:cNvPr id="7" name="object 6">
            <a:extLst>
              <a:ext uri="{FF2B5EF4-FFF2-40B4-BE49-F238E27FC236}">
                <a16:creationId xmlns:a16="http://schemas.microsoft.com/office/drawing/2014/main" id="{74880A31-1D24-461D-BD4C-11442BD68E37}"/>
              </a:ext>
            </a:extLst>
          </p:cNvPr>
          <p:cNvSpPr txBox="1"/>
          <p:nvPr userDrawn="1"/>
        </p:nvSpPr>
        <p:spPr>
          <a:xfrm>
            <a:off x="4681718" y="6510589"/>
            <a:ext cx="2828572" cy="222932"/>
          </a:xfrm>
          <a:prstGeom prst="rect">
            <a:avLst/>
          </a:prstGeom>
        </p:spPr>
        <p:txBody>
          <a:bodyPr vert="horz" wrap="square" lIns="0" tIns="17639" rIns="0" bIns="0" rtlCol="0">
            <a:spAutoFit/>
          </a:bodyPr>
          <a:lstStyle/>
          <a:p>
            <a:pPr marL="14112" marR="0" lvl="0" indent="0" algn="l" defTabSz="1219170" rtl="0" eaLnBrk="1" fontAlgn="auto" latinLnBrk="0" hangingPunct="1">
              <a:lnSpc>
                <a:spcPct val="100000"/>
              </a:lnSpc>
              <a:spcBef>
                <a:spcPts val="139"/>
              </a:spcBef>
              <a:spcAft>
                <a:spcPts val="0"/>
              </a:spcAft>
              <a:buClrTx/>
              <a:buSzTx/>
              <a:buFontTx/>
              <a:buNone/>
              <a:tabLst/>
              <a:defRPr/>
            </a:pPr>
            <a:r>
              <a:rPr kumimoji="0" sz="1333" b="0" i="1" u="none" strike="noStrike" kern="1200" cap="none" spc="17" normalizeH="0" baseline="0" noProof="0" dirty="0">
                <a:ln>
                  <a:noFill/>
                </a:ln>
                <a:solidFill>
                  <a:srgbClr val="FFFFFF"/>
                </a:solidFill>
                <a:effectLst/>
                <a:uLnTx/>
                <a:uFillTx/>
                <a:latin typeface="Calibri"/>
                <a:ea typeface="+mn-ea"/>
                <a:cs typeface="Calibri"/>
              </a:rPr>
              <a:t>© </a:t>
            </a:r>
            <a:r>
              <a:rPr kumimoji="0" sz="1333" b="0" i="1" u="none" strike="noStrike" kern="1200" cap="none" spc="44" normalizeH="0" baseline="0" noProof="0" dirty="0">
                <a:ln>
                  <a:noFill/>
                </a:ln>
                <a:solidFill>
                  <a:srgbClr val="FFFFFF"/>
                </a:solidFill>
                <a:effectLst/>
                <a:uLnTx/>
                <a:uFillTx/>
                <a:latin typeface="Calibri"/>
                <a:ea typeface="+mn-ea"/>
                <a:cs typeface="Calibri"/>
              </a:rPr>
              <a:t>202</a:t>
            </a:r>
            <a:r>
              <a:rPr kumimoji="0" lang="en-US" sz="1333" b="0" i="1" u="none" strike="noStrike" kern="1200" cap="none" spc="44" normalizeH="0" baseline="0" noProof="0" dirty="0">
                <a:ln>
                  <a:noFill/>
                </a:ln>
                <a:solidFill>
                  <a:srgbClr val="FFFFFF"/>
                </a:solidFill>
                <a:effectLst/>
                <a:uLnTx/>
                <a:uFillTx/>
                <a:latin typeface="Calibri"/>
                <a:ea typeface="+mn-ea"/>
                <a:cs typeface="Calibri"/>
              </a:rPr>
              <a:t>3</a:t>
            </a:r>
            <a:r>
              <a:rPr kumimoji="0" sz="1333" b="0" i="1" u="none" strike="noStrike" kern="1200" cap="none" spc="44" normalizeH="0" baseline="0" noProof="0" dirty="0">
                <a:ln>
                  <a:noFill/>
                </a:ln>
                <a:solidFill>
                  <a:srgbClr val="FFFFFF"/>
                </a:solidFill>
                <a:effectLst/>
                <a:uLnTx/>
                <a:uFillTx/>
                <a:latin typeface="Calibri"/>
                <a:ea typeface="+mn-ea"/>
                <a:cs typeface="Calibri"/>
              </a:rPr>
              <a:t> </a:t>
            </a:r>
            <a:r>
              <a:rPr kumimoji="0" sz="1333" b="0" i="1" u="none" strike="noStrike" kern="1200" cap="none" spc="61" normalizeH="0" baseline="0" noProof="0" dirty="0">
                <a:ln>
                  <a:noFill/>
                </a:ln>
                <a:solidFill>
                  <a:srgbClr val="FFFFFF"/>
                </a:solidFill>
                <a:effectLst/>
                <a:uLnTx/>
                <a:uFillTx/>
                <a:latin typeface="Calibri"/>
                <a:ea typeface="+mn-ea"/>
                <a:cs typeface="Calibri"/>
              </a:rPr>
              <a:t>Operational Services</a:t>
            </a:r>
            <a:r>
              <a:rPr kumimoji="0" sz="1333" b="0" i="1" u="none" strike="noStrike" kern="1200" cap="none" spc="-133" normalizeH="0" baseline="0" noProof="0" dirty="0">
                <a:ln>
                  <a:noFill/>
                </a:ln>
                <a:solidFill>
                  <a:srgbClr val="FFFFFF"/>
                </a:solidFill>
                <a:effectLst/>
                <a:uLnTx/>
                <a:uFillTx/>
                <a:latin typeface="Calibri"/>
                <a:ea typeface="+mn-ea"/>
                <a:cs typeface="Calibri"/>
              </a:rPr>
              <a:t> </a:t>
            </a:r>
            <a:r>
              <a:rPr kumimoji="0" sz="1333" b="0" i="1" u="none" strike="noStrike" kern="1200" cap="none" spc="61" normalizeH="0" baseline="0" noProof="0" dirty="0">
                <a:ln>
                  <a:noFill/>
                </a:ln>
                <a:solidFill>
                  <a:srgbClr val="FFFFFF"/>
                </a:solidFill>
                <a:effectLst/>
                <a:uLnTx/>
                <a:uFillTx/>
                <a:latin typeface="Calibri"/>
                <a:ea typeface="+mn-ea"/>
                <a:cs typeface="Calibri"/>
              </a:rPr>
              <a:t>Division</a:t>
            </a:r>
            <a:endParaRPr kumimoji="0" sz="1333"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11" name="Picture 10">
            <a:extLst>
              <a:ext uri="{FF2B5EF4-FFF2-40B4-BE49-F238E27FC236}">
                <a16:creationId xmlns:a16="http://schemas.microsoft.com/office/drawing/2014/main" id="{84DF935B-B2A4-4012-902F-849B530F48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53928"/>
            <a:ext cx="12192000" cy="2398955"/>
          </a:xfrm>
          <a:prstGeom prst="rect">
            <a:avLst/>
          </a:prstGeom>
        </p:spPr>
      </p:pic>
      <p:sp>
        <p:nvSpPr>
          <p:cNvPr id="14" name="TextBox 13">
            <a:extLst>
              <a:ext uri="{FF2B5EF4-FFF2-40B4-BE49-F238E27FC236}">
                <a16:creationId xmlns:a16="http://schemas.microsoft.com/office/drawing/2014/main" id="{E538192E-2F35-46BD-94D1-1EE01A160025}"/>
              </a:ext>
            </a:extLst>
          </p:cNvPr>
          <p:cNvSpPr txBox="1"/>
          <p:nvPr userDrawn="1"/>
        </p:nvSpPr>
        <p:spPr>
          <a:xfrm>
            <a:off x="10130117" y="6468377"/>
            <a:ext cx="2061883" cy="33175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56" b="0" i="1" u="none" strike="noStrike" kern="1200" cap="none" spc="0" normalizeH="0" baseline="0" noProof="0" dirty="0">
                <a:ln>
                  <a:noFill/>
                </a:ln>
                <a:solidFill>
                  <a:prstClr val="white"/>
                </a:solidFill>
                <a:effectLst/>
                <a:uLnTx/>
                <a:uFillTx/>
                <a:latin typeface="Calibri"/>
                <a:ea typeface="+mn-ea"/>
                <a:cs typeface="+mn-cs"/>
              </a:rPr>
              <a:t>All Rights Reserved</a:t>
            </a:r>
          </a:p>
        </p:txBody>
      </p:sp>
      <p:sp>
        <p:nvSpPr>
          <p:cNvPr id="9" name="Right Triangle 8">
            <a:extLst>
              <a:ext uri="{FF2B5EF4-FFF2-40B4-BE49-F238E27FC236}">
                <a16:creationId xmlns:a16="http://schemas.microsoft.com/office/drawing/2014/main" id="{ED3C612D-C085-4EBA-8219-667FAFCF4706}"/>
              </a:ext>
            </a:extLst>
          </p:cNvPr>
          <p:cNvSpPr/>
          <p:nvPr userDrawn="1"/>
        </p:nvSpPr>
        <p:spPr>
          <a:xfrm rot="10800000">
            <a:off x="8636001" y="0"/>
            <a:ext cx="3556000" cy="2218763"/>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04F0467-A86B-4EFA-975D-95C138C7A8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330" y="135926"/>
            <a:ext cx="2563905" cy="1155700"/>
          </a:xfrm>
          <a:prstGeom prst="rect">
            <a:avLst/>
          </a:prstGeom>
        </p:spPr>
      </p:pic>
      <p:sp>
        <p:nvSpPr>
          <p:cNvPr id="15" name="Right Triangle 14">
            <a:extLst>
              <a:ext uri="{FF2B5EF4-FFF2-40B4-BE49-F238E27FC236}">
                <a16:creationId xmlns:a16="http://schemas.microsoft.com/office/drawing/2014/main" id="{29932F12-EECD-4A75-9A6B-EF8823AB0CC3}"/>
              </a:ext>
            </a:extLst>
          </p:cNvPr>
          <p:cNvSpPr/>
          <p:nvPr userDrawn="1"/>
        </p:nvSpPr>
        <p:spPr>
          <a:xfrm rot="16200000">
            <a:off x="2864697"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97683A4A-F734-49A1-9C04-074966280EE6}"/>
              </a:ext>
            </a:extLst>
          </p:cNvPr>
          <p:cNvSpPr/>
          <p:nvPr userDrawn="1"/>
        </p:nvSpPr>
        <p:spPr>
          <a:xfrm>
            <a:off x="9436" y="6252884"/>
            <a:ext cx="12167616" cy="125057"/>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88155A17-5BB4-49D8-B662-9882CA7DAAB0}"/>
              </a:ext>
            </a:extLst>
          </p:cNvPr>
          <p:cNvSpPr txBox="1"/>
          <p:nvPr userDrawn="1"/>
        </p:nvSpPr>
        <p:spPr>
          <a:xfrm>
            <a:off x="170330" y="6399916"/>
            <a:ext cx="2455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mass.gov/osd</a:t>
            </a:r>
          </a:p>
        </p:txBody>
      </p:sp>
    </p:spTree>
    <p:extLst>
      <p:ext uri="{BB962C8B-B14F-4D97-AF65-F5344CB8AC3E}">
        <p14:creationId xmlns:p14="http://schemas.microsoft.com/office/powerpoint/2010/main" val="172712670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276999"/>
          </a:xfrm>
          <a:prstGeom prst="rect">
            <a:avLst/>
          </a:prstGeom>
        </p:spPr>
        <p:txBody>
          <a:bodyPr/>
          <a:lstStyle/>
          <a:p>
            <a:fld id="{4631EA6E-D3E3-4F02-94B4-EA6D04163672}" type="datetimeFigureOut">
              <a:rPr lang="en-US" smtClean="0"/>
              <a:t>11/2/2023</a:t>
            </a:fld>
            <a:endParaRPr lang="en-US" dirty="0"/>
          </a:p>
        </p:txBody>
      </p:sp>
      <p:sp>
        <p:nvSpPr>
          <p:cNvPr id="3" name="Footer Placeholder 2"/>
          <p:cNvSpPr>
            <a:spLocks noGrp="1"/>
          </p:cNvSpPr>
          <p:nvPr>
            <p:ph type="ftr" sz="quarter" idx="11"/>
          </p:nvPr>
        </p:nvSpPr>
        <p:spPr>
          <a:xfrm>
            <a:off x="4165600" y="6356351"/>
            <a:ext cx="3860800" cy="276999"/>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276999"/>
          </a:xfrm>
          <a:prstGeom prst="rect">
            <a:avLst/>
          </a:prstGeom>
        </p:spPr>
        <p:txBody>
          <a:bodyPr/>
          <a:lstStyle/>
          <a:p>
            <a:fld id="{6C297AE0-EBC0-4CD6-B28D-C7737DC30324}" type="slidenum">
              <a:rPr lang="en-US" smtClean="0"/>
              <a:t>‹#›</a:t>
            </a:fld>
            <a:endParaRPr lang="en-US" dirty="0"/>
          </a:p>
        </p:txBody>
      </p:sp>
    </p:spTree>
    <p:extLst>
      <p:ext uri="{BB962C8B-B14F-4D97-AF65-F5344CB8AC3E}">
        <p14:creationId xmlns:p14="http://schemas.microsoft.com/office/powerpoint/2010/main" val="1329163595"/>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97DEF7-85AF-A3B3-94F5-9F689C8E9C1F}"/>
              </a:ext>
            </a:extLst>
          </p:cNvPr>
          <p:cNvSpPr/>
          <p:nvPr userDrawn="1"/>
        </p:nvSpPr>
        <p:spPr>
          <a:xfrm>
            <a:off x="0" y="6273800"/>
            <a:ext cx="12192000"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729886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DAD47C-CE43-EB57-31CF-547B99CF45E3}"/>
              </a:ext>
            </a:extLst>
          </p:cNvPr>
          <p:cNvSpPr>
            <a:spLocks noChangeArrowheads="1"/>
          </p:cNvSpPr>
          <p:nvPr userDrawn="1"/>
        </p:nvSpPr>
        <p:spPr bwMode="auto">
          <a:xfrm>
            <a:off x="-12700" y="6400800"/>
            <a:ext cx="12217400" cy="457200"/>
          </a:xfrm>
          <a:prstGeom prst="rect">
            <a:avLst/>
          </a:prstGeom>
          <a:solidFill>
            <a:srgbClr val="002F8E"/>
          </a:solidFill>
          <a:ln>
            <a:noFill/>
          </a:ln>
          <a:effectLst/>
        </p:spPr>
        <p:txBody>
          <a:bodyPr lIns="48768" tIns="48768" rIns="48768" bIns="48768" upright="1"/>
          <a:lstStyle/>
          <a:p>
            <a:pPr algn="ctr" eaLnBrk="1" fontAlgn="auto" hangingPunct="1">
              <a:lnSpc>
                <a:spcPct val="115000"/>
              </a:lnSpc>
              <a:spcBef>
                <a:spcPts val="0"/>
              </a:spcBef>
              <a:spcAft>
                <a:spcPts val="1333"/>
              </a:spcAft>
              <a:defRPr/>
            </a:pPr>
            <a:r>
              <a:rPr lang="en-US" sz="1467" dirty="0">
                <a:latin typeface="Calibri"/>
                <a:ea typeface="Calibri"/>
                <a:cs typeface="Times New Roman"/>
              </a:rPr>
              <a:t> </a:t>
            </a:r>
          </a:p>
        </p:txBody>
      </p:sp>
      <p:sp>
        <p:nvSpPr>
          <p:cNvPr id="3" name="Text Box 4">
            <a:extLst>
              <a:ext uri="{FF2B5EF4-FFF2-40B4-BE49-F238E27FC236}">
                <a16:creationId xmlns:a16="http://schemas.microsoft.com/office/drawing/2014/main" id="{DFD729BE-F948-15B9-EAFD-071F38A72526}"/>
              </a:ext>
            </a:extLst>
          </p:cNvPr>
          <p:cNvSpPr txBox="1">
            <a:spLocks noChangeArrowheads="1"/>
          </p:cNvSpPr>
          <p:nvPr userDrawn="1"/>
        </p:nvSpPr>
        <p:spPr bwMode="auto">
          <a:xfrm>
            <a:off x="9299575" y="6565900"/>
            <a:ext cx="2736850" cy="127000"/>
          </a:xfrm>
          <a:prstGeom prst="rect">
            <a:avLst/>
          </a:prstGeom>
          <a:noFill/>
          <a:ln>
            <a:noFill/>
          </a:ln>
          <a:effectLst/>
        </p:spPr>
        <p:txBody>
          <a:bodyPr lIns="48768" tIns="48768" rIns="48768" bIns="48768" upright="1"/>
          <a:lstStyle/>
          <a:p>
            <a:pPr algn="r" eaLnBrk="1" fontAlgn="auto" hangingPunct="1">
              <a:lnSpc>
                <a:spcPts val="1200"/>
              </a:lnSpc>
              <a:spcBef>
                <a:spcPts val="0"/>
              </a:spcBef>
              <a:spcAft>
                <a:spcPts val="1333"/>
              </a:spcAft>
              <a:defRPr/>
            </a:pPr>
            <a:r>
              <a:rPr lang="en-US" sz="2400" spc="53" dirty="0">
                <a:solidFill>
                  <a:schemeClr val="bg1"/>
                </a:solidFill>
                <a:latin typeface="Calibri"/>
                <a:ea typeface="Calibri"/>
                <a:cs typeface="Times New Roman"/>
              </a:rPr>
              <a:t>mass.gov/osd</a:t>
            </a:r>
            <a:endParaRPr lang="en-US" sz="2400" dirty="0">
              <a:solidFill>
                <a:schemeClr val="bg1"/>
              </a:solidFill>
              <a:latin typeface="Calibri"/>
              <a:ea typeface="Calibri"/>
              <a:cs typeface="Times New Roman"/>
            </a:endParaRPr>
          </a:p>
        </p:txBody>
      </p:sp>
      <p:pic>
        <p:nvPicPr>
          <p:cNvPr id="4" name="Picture 8">
            <a:extLst>
              <a:ext uri="{FF2B5EF4-FFF2-40B4-BE49-F238E27FC236}">
                <a16:creationId xmlns:a16="http://schemas.microsoft.com/office/drawing/2014/main" id="{715EC7AE-FC6D-3225-C2A6-E4EB0E5900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55200" y="228600"/>
            <a:ext cx="20320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9CA42187-0869-E8AF-9432-29C498BFA7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6050" y="6467475"/>
            <a:ext cx="4333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63090F7C-66A6-0881-8056-1EE7EDDC045B}"/>
              </a:ext>
            </a:extLst>
          </p:cNvPr>
          <p:cNvSpPr txBox="1">
            <a:spLocks noChangeArrowheads="1"/>
          </p:cNvSpPr>
          <p:nvPr userDrawn="1"/>
        </p:nvSpPr>
        <p:spPr bwMode="auto">
          <a:xfrm>
            <a:off x="554038" y="6375400"/>
            <a:ext cx="2189162" cy="46196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dirty="0">
                <a:solidFill>
                  <a:schemeClr val="bg1"/>
                </a:solidFill>
              </a:rPr>
              <a:t>@Mass_OSD</a:t>
            </a:r>
          </a:p>
        </p:txBody>
      </p:sp>
      <p:sp>
        <p:nvSpPr>
          <p:cNvPr id="7" name="TextBox 11">
            <a:extLst>
              <a:ext uri="{FF2B5EF4-FFF2-40B4-BE49-F238E27FC236}">
                <a16:creationId xmlns:a16="http://schemas.microsoft.com/office/drawing/2014/main" id="{A4CC8D01-EAA3-6F5A-A9E8-6A4B581A19C6}"/>
              </a:ext>
            </a:extLst>
          </p:cNvPr>
          <p:cNvSpPr txBox="1">
            <a:spLocks noChangeArrowheads="1"/>
          </p:cNvSpPr>
          <p:nvPr userDrawn="1"/>
        </p:nvSpPr>
        <p:spPr bwMode="auto">
          <a:xfrm>
            <a:off x="5994400" y="6400800"/>
            <a:ext cx="711200" cy="46196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1A64EBE0-8426-4D5D-896A-2265212D0F37}" type="slidenum">
              <a:rPr lang="en-US" altLang="en-US" sz="2400" smtClean="0">
                <a:solidFill>
                  <a:schemeClr val="bg1"/>
                </a:solidFill>
              </a:rPr>
              <a:pPr algn="ctr" eaLnBrk="1" hangingPunct="1">
                <a:defRPr/>
              </a:pPr>
              <a:t>‹#›</a:t>
            </a:fld>
            <a:endParaRPr lang="en-US" altLang="en-US" sz="2400" dirty="0">
              <a:solidFill>
                <a:schemeClr val="bg1"/>
              </a:solidFill>
            </a:endParaRPr>
          </a:p>
        </p:txBody>
      </p:sp>
      <p:sp>
        <p:nvSpPr>
          <p:cNvPr id="12" name="Title 1"/>
          <p:cNvSpPr>
            <a:spLocks noGrp="1"/>
          </p:cNvSpPr>
          <p:nvPr>
            <p:ph type="title"/>
          </p:nvPr>
        </p:nvSpPr>
        <p:spPr>
          <a:xfrm>
            <a:off x="508000" y="465786"/>
            <a:ext cx="7924800" cy="598553"/>
          </a:xfrm>
          <a:prstGeom prst="rect">
            <a:avLst/>
          </a:prstGeom>
        </p:spPr>
        <p:txBody>
          <a:bodyPr>
            <a:normAutofit/>
          </a:bodyPr>
          <a:lstStyle>
            <a:lvl1pPr algn="l">
              <a:defRPr sz="4267" baseline="0">
                <a:solidFill>
                  <a:srgbClr val="002060"/>
                </a:solidFill>
                <a:latin typeface="Calibri" pitchFamily="34" charset="0"/>
                <a:cs typeface="Calibri" pitchFamily="34" charset="0"/>
              </a:defRPr>
            </a:lvl1pPr>
          </a:lstStyle>
          <a:p>
            <a:r>
              <a:rPr lang="en-US"/>
              <a:t>Click to edit Master title style</a:t>
            </a:r>
          </a:p>
        </p:txBody>
      </p:sp>
      <p:sp>
        <p:nvSpPr>
          <p:cNvPr id="13" name="Subtitle 2"/>
          <p:cNvSpPr>
            <a:spLocks noGrp="1"/>
          </p:cNvSpPr>
          <p:nvPr>
            <p:ph type="subTitle" idx="11"/>
          </p:nvPr>
        </p:nvSpPr>
        <p:spPr>
          <a:xfrm>
            <a:off x="812800" y="1066974"/>
            <a:ext cx="8026400" cy="380998"/>
          </a:xfrm>
          <a:prstGeom prst="rect">
            <a:avLst/>
          </a:prstGeom>
        </p:spPr>
        <p:txBody>
          <a:bodyPr>
            <a:normAutofit/>
          </a:bodyPr>
          <a:lstStyle>
            <a:lvl1pPr marL="0" indent="0" algn="l">
              <a:buNone/>
              <a:defRPr sz="2400" cap="none" baseline="0">
                <a:solidFill>
                  <a:schemeClr val="tx1">
                    <a:lumMod val="50000"/>
                    <a:lumOff val="50000"/>
                  </a:schemeClr>
                </a:solidFill>
                <a:latin typeface="Calibri" pitchFamily="34" charset="0"/>
                <a:cs typeface="Calibri" pitchFamily="34" charset="0"/>
              </a:defRPr>
            </a:lvl1pPr>
            <a:lvl2pPr marL="609628" indent="0" algn="ctr">
              <a:buNone/>
              <a:defRPr>
                <a:solidFill>
                  <a:schemeClr val="tx1">
                    <a:tint val="75000"/>
                  </a:schemeClr>
                </a:solidFill>
              </a:defRPr>
            </a:lvl2pPr>
            <a:lvl3pPr marL="1219256" indent="0" algn="ctr">
              <a:buNone/>
              <a:defRPr>
                <a:solidFill>
                  <a:schemeClr val="tx1">
                    <a:tint val="75000"/>
                  </a:schemeClr>
                </a:solidFill>
              </a:defRPr>
            </a:lvl3pPr>
            <a:lvl4pPr marL="1828884" indent="0" algn="ctr">
              <a:buNone/>
              <a:defRPr>
                <a:solidFill>
                  <a:schemeClr val="tx1">
                    <a:tint val="75000"/>
                  </a:schemeClr>
                </a:solidFill>
              </a:defRPr>
            </a:lvl4pPr>
            <a:lvl5pPr marL="2438512" indent="0" algn="ctr">
              <a:buNone/>
              <a:defRPr>
                <a:solidFill>
                  <a:schemeClr val="tx1">
                    <a:tint val="75000"/>
                  </a:schemeClr>
                </a:solidFill>
              </a:defRPr>
            </a:lvl5pPr>
            <a:lvl6pPr marL="3048141" indent="0" algn="ctr">
              <a:buNone/>
              <a:defRPr>
                <a:solidFill>
                  <a:schemeClr val="tx1">
                    <a:tint val="75000"/>
                  </a:schemeClr>
                </a:solidFill>
              </a:defRPr>
            </a:lvl6pPr>
            <a:lvl7pPr marL="3657769" indent="0" algn="ctr">
              <a:buNone/>
              <a:defRPr>
                <a:solidFill>
                  <a:schemeClr val="tx1">
                    <a:tint val="75000"/>
                  </a:schemeClr>
                </a:solidFill>
              </a:defRPr>
            </a:lvl7pPr>
            <a:lvl8pPr marL="4267396" indent="0" algn="ctr">
              <a:buNone/>
              <a:defRPr>
                <a:solidFill>
                  <a:schemeClr val="tx1">
                    <a:tint val="75000"/>
                  </a:schemeClr>
                </a:solidFill>
              </a:defRPr>
            </a:lvl8pPr>
            <a:lvl9pPr marL="4877024"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53453559"/>
      </p:ext>
    </p:extLst>
  </p:cSld>
  <p:clrMapOvr>
    <a:masterClrMapping/>
  </p:clrMapOvr>
  <p:transition spd="med">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12700" y="6050280"/>
            <a:ext cx="12217400" cy="807720"/>
          </a:xfrm>
          <a:prstGeom prst="rect">
            <a:avLst/>
          </a:prstGeom>
          <a:solidFill>
            <a:srgbClr val="002F8E"/>
          </a:solidFill>
          <a:ln>
            <a:noFill/>
          </a:ln>
          <a:effectLst/>
        </p:spPr>
        <p:txBody>
          <a:bodyPr rot="0" vert="horz" wrap="square" lIns="36576" tIns="36576" rIns="36576" bIns="36576" anchor="t" anchorCtr="0" upright="1">
            <a:noAutofit/>
          </a:bodyPr>
          <a:lstStyle/>
          <a:p>
            <a:pPr marL="0" marR="0" algn="ctr">
              <a:lnSpc>
                <a:spcPct val="115000"/>
              </a:lnSpc>
              <a:spcBef>
                <a:spcPts val="0"/>
              </a:spcBef>
              <a:spcAft>
                <a:spcPts val="1000"/>
              </a:spcAft>
            </a:pPr>
            <a:r>
              <a:rPr lang="en-US" sz="1100" dirty="0">
                <a:effectLst/>
                <a:latin typeface="Calibri"/>
                <a:ea typeface="Calibri"/>
                <a:cs typeface="Times New Roman"/>
              </a:rPr>
              <a:t> </a:t>
            </a: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886200"/>
            <a:ext cx="12192000" cy="227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ctrTitle" hasCustomPrompt="1"/>
          </p:nvPr>
        </p:nvSpPr>
        <p:spPr>
          <a:xfrm>
            <a:off x="609600" y="1600200"/>
            <a:ext cx="8534400" cy="685800"/>
          </a:xfrm>
          <a:prstGeom prst="rect">
            <a:avLst/>
          </a:prstGeom>
        </p:spPr>
        <p:txBody>
          <a:bodyPr>
            <a:noAutofit/>
          </a:bodyPr>
          <a:lstStyle>
            <a:lvl1pPr algn="l">
              <a:defRPr sz="4000">
                <a:solidFill>
                  <a:srgbClr val="66CCFF"/>
                </a:solidFill>
                <a:latin typeface="Calibri" pitchFamily="34" charset="0"/>
                <a:cs typeface="Calibri" pitchFamily="34" charset="0"/>
              </a:defRPr>
            </a:lvl1pPr>
          </a:lstStyle>
          <a:p>
            <a:r>
              <a:rPr lang="en-US"/>
              <a:t>	</a:t>
            </a:r>
          </a:p>
        </p:txBody>
      </p:sp>
      <p:sp>
        <p:nvSpPr>
          <p:cNvPr id="10" name="Subtitle 2"/>
          <p:cNvSpPr>
            <a:spLocks noGrp="1"/>
          </p:cNvSpPr>
          <p:nvPr>
            <p:ph type="subTitle" idx="1"/>
          </p:nvPr>
        </p:nvSpPr>
        <p:spPr>
          <a:xfrm>
            <a:off x="609600" y="2454765"/>
            <a:ext cx="8534400" cy="457200"/>
          </a:xfrm>
          <a:prstGeom prst="rect">
            <a:avLst/>
          </a:prstGeom>
        </p:spPr>
        <p:txBody>
          <a:bodyPr>
            <a:normAutofit/>
          </a:bodyPr>
          <a:lstStyle>
            <a:lvl1pPr marL="0" indent="0" algn="l">
              <a:spcBef>
                <a:spcPts val="0"/>
              </a:spcBef>
              <a:buNone/>
              <a:defRPr sz="2000" cap="none" baseline="0">
                <a:solidFill>
                  <a:schemeClr val="tx1">
                    <a:lumMod val="50000"/>
                    <a:lumOff val="50000"/>
                  </a:schemeClr>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ext Box 4"/>
          <p:cNvSpPr txBox="1">
            <a:spLocks noChangeArrowheads="1"/>
          </p:cNvSpPr>
          <p:nvPr userDrawn="1"/>
        </p:nvSpPr>
        <p:spPr bwMode="auto">
          <a:xfrm>
            <a:off x="3976048" y="6328093"/>
            <a:ext cx="8128000" cy="25209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r">
              <a:lnSpc>
                <a:spcPts val="900"/>
              </a:lnSpc>
              <a:spcBef>
                <a:spcPts val="0"/>
              </a:spcBef>
              <a:spcAft>
                <a:spcPts val="1000"/>
              </a:spcAft>
            </a:pPr>
            <a:r>
              <a:rPr lang="en-US" sz="1600" b="0" i="0" spc="40" dirty="0">
                <a:solidFill>
                  <a:schemeClr val="bg1"/>
                </a:solidFill>
                <a:effectLst/>
                <a:latin typeface="Calibri"/>
                <a:ea typeface="Calibri"/>
                <a:cs typeface="Times New Roman"/>
              </a:rPr>
              <a:t>mass.gov/osd</a:t>
            </a:r>
            <a:endParaRPr lang="en-US" sz="1600" b="0" i="0" dirty="0">
              <a:solidFill>
                <a:schemeClr val="bg1"/>
              </a:solidFill>
              <a:effectLst/>
              <a:latin typeface="Calibri"/>
              <a:ea typeface="Calibri"/>
              <a:cs typeface="Times New Roman"/>
            </a:endParaRPr>
          </a:p>
        </p:txBody>
      </p:sp>
      <p:sp>
        <p:nvSpPr>
          <p:cNvPr id="12" name="Text Box 4"/>
          <p:cNvSpPr txBox="1">
            <a:spLocks noChangeArrowheads="1"/>
          </p:cNvSpPr>
          <p:nvPr userDrawn="1"/>
        </p:nvSpPr>
        <p:spPr bwMode="auto">
          <a:xfrm>
            <a:off x="3976048" y="6578937"/>
            <a:ext cx="8128000" cy="25209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r">
              <a:lnSpc>
                <a:spcPts val="900"/>
              </a:lnSpc>
              <a:spcBef>
                <a:spcPts val="0"/>
              </a:spcBef>
              <a:spcAft>
                <a:spcPts val="1000"/>
              </a:spcAft>
            </a:pPr>
            <a:r>
              <a:rPr lang="en-US" sz="1200" b="0" i="1" spc="40" dirty="0">
                <a:solidFill>
                  <a:schemeClr val="bg1"/>
                </a:solidFill>
                <a:effectLst/>
                <a:latin typeface="Calibri"/>
                <a:ea typeface="Calibri"/>
                <a:cs typeface="Times New Roman"/>
              </a:rPr>
              <a:t>© 2023 Operational Services Division. All Rights Reserved.</a:t>
            </a:r>
            <a:endParaRPr lang="en-US" sz="1200" b="0" i="1" dirty="0">
              <a:solidFill>
                <a:schemeClr val="bg1"/>
              </a:solidFill>
              <a:effectLst/>
              <a:latin typeface="Calibri"/>
              <a:ea typeface="Calibri"/>
              <a:cs typeface="Times New Roman"/>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06556" y="228600"/>
            <a:ext cx="3381280" cy="1143000"/>
          </a:xfrm>
          <a:prstGeom prst="rect">
            <a:avLst/>
          </a:prstGeom>
        </p:spPr>
      </p:pic>
      <p:pic>
        <p:nvPicPr>
          <p:cNvPr id="15" name="Picture 14"/>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56" b="89431" l="9756" r="100000"/>
                    </a14:imgEffect>
                  </a14:imgLayer>
                </a14:imgProps>
              </a:ext>
              <a:ext uri="{28A0092B-C50C-407E-A947-70E740481C1C}">
                <a14:useLocalDpi xmlns:a14="http://schemas.microsoft.com/office/drawing/2010/main" val="0"/>
              </a:ext>
            </a:extLst>
          </a:blip>
          <a:stretch>
            <a:fillRect/>
          </a:stretch>
        </p:blipFill>
        <p:spPr>
          <a:xfrm>
            <a:off x="277903" y="6370857"/>
            <a:ext cx="433547" cy="325160"/>
          </a:xfrm>
          <a:prstGeom prst="rect">
            <a:avLst/>
          </a:prstGeom>
        </p:spPr>
      </p:pic>
      <p:sp>
        <p:nvSpPr>
          <p:cNvPr id="16" name="TextBox 15"/>
          <p:cNvSpPr txBox="1"/>
          <p:nvPr userDrawn="1"/>
        </p:nvSpPr>
        <p:spPr>
          <a:xfrm>
            <a:off x="609601" y="6348771"/>
            <a:ext cx="1701047" cy="369332"/>
          </a:xfrm>
          <a:prstGeom prst="rect">
            <a:avLst/>
          </a:prstGeom>
          <a:noFill/>
        </p:spPr>
        <p:txBody>
          <a:bodyPr wrap="square" rtlCol="0">
            <a:spAutoFit/>
          </a:bodyPr>
          <a:lstStyle/>
          <a:p>
            <a:pPr algn="r"/>
            <a:r>
              <a:rPr lang="en-US" dirty="0">
                <a:solidFill>
                  <a:schemeClr val="bg1"/>
                </a:solidFill>
              </a:rPr>
              <a:t>@</a:t>
            </a:r>
            <a:r>
              <a:rPr lang="en-US" sz="1600" dirty="0">
                <a:solidFill>
                  <a:schemeClr val="bg1"/>
                </a:solidFill>
              </a:rPr>
              <a:t>Mass_OSD</a:t>
            </a:r>
          </a:p>
        </p:txBody>
      </p:sp>
      <p:sp>
        <p:nvSpPr>
          <p:cNvPr id="17" name="Subtitle 2"/>
          <p:cNvSpPr txBox="1">
            <a:spLocks/>
          </p:cNvSpPr>
          <p:nvPr userDrawn="1"/>
        </p:nvSpPr>
        <p:spPr>
          <a:xfrm>
            <a:off x="0" y="3581400"/>
            <a:ext cx="12192000" cy="304800"/>
          </a:xfrm>
          <a:prstGeom prst="rect">
            <a:avLst/>
          </a:prstGeom>
        </p:spPr>
        <p:txBody>
          <a:bodyPr>
            <a:noAutofit/>
          </a:bodyPr>
          <a:lstStyle>
            <a:lvl1pPr marL="0" indent="0" algn="l" defTabSz="914400" rtl="0" eaLnBrk="1" latinLnBrk="0" hangingPunct="1">
              <a:spcBef>
                <a:spcPts val="0"/>
              </a:spcBef>
              <a:buFont typeface="Arial" panose="020B0604020202020204" pitchFamily="34" charset="0"/>
              <a:buNone/>
              <a:defRPr sz="2000" kern="1200" cap="none" baseline="0">
                <a:solidFill>
                  <a:schemeClr val="tx1">
                    <a:lumMod val="50000"/>
                    <a:lumOff val="50000"/>
                  </a:schemeClr>
                </a:solidFill>
                <a:latin typeface="Calibri" pitchFamily="34" charset="0"/>
                <a:ea typeface="+mn-ea"/>
                <a:cs typeface="Calibri"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1600" b="1" spc="200" dirty="0">
                <a:solidFill>
                  <a:schemeClr val="bg1">
                    <a:lumMod val="50000"/>
                  </a:schemeClr>
                </a:solidFill>
              </a:rPr>
              <a:t>Serving Public Buyers and Vendors of the Commonwealth of Massachusetts </a:t>
            </a:r>
          </a:p>
        </p:txBody>
      </p:sp>
    </p:spTree>
    <p:extLst>
      <p:ext uri="{BB962C8B-B14F-4D97-AF65-F5344CB8AC3E}">
        <p14:creationId xmlns:p14="http://schemas.microsoft.com/office/powerpoint/2010/main" val="1588111071"/>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6"/>
            <a:ext cx="10972800" cy="276999"/>
          </a:xfrm>
        </p:spPr>
        <p:txBody>
          <a:bodyPr lIns="0" tIns="0" rIns="0" bIns="0"/>
          <a:lstStyle>
            <a:lvl1pPr>
              <a:defRPr/>
            </a:lvl1pPr>
          </a:lstStyle>
          <a:p>
            <a:endParaRPr dirty="0"/>
          </a:p>
        </p:txBody>
      </p:sp>
      <p:sp>
        <p:nvSpPr>
          <p:cNvPr id="3" name="Holder 3"/>
          <p:cNvSpPr>
            <a:spLocks noGrp="1"/>
          </p:cNvSpPr>
          <p:nvPr>
            <p:ph type="body" idx="1"/>
          </p:nvPr>
        </p:nvSpPr>
        <p:spPr>
          <a:xfrm>
            <a:off x="609600" y="1411942"/>
            <a:ext cx="10972800" cy="276999"/>
          </a:xfrm>
        </p:spPr>
        <p:txBody>
          <a:bodyPr lIns="0" tIns="0" rIns="0" bIns="0"/>
          <a:lstStyle>
            <a:lvl1pPr>
              <a:defRPr/>
            </a:lvl1pPr>
          </a:lstStyle>
          <a:p>
            <a:endParaRPr dirty="0"/>
          </a:p>
        </p:txBody>
      </p:sp>
      <p:sp>
        <p:nvSpPr>
          <p:cNvPr id="11" name="Right Triangle 10">
            <a:extLst>
              <a:ext uri="{FF2B5EF4-FFF2-40B4-BE49-F238E27FC236}">
                <a16:creationId xmlns:a16="http://schemas.microsoft.com/office/drawing/2014/main" id="{2ACEBF80-0C2F-4695-B650-E90091A01850}"/>
              </a:ext>
            </a:extLst>
          </p:cNvPr>
          <p:cNvSpPr/>
          <p:nvPr userDrawn="1"/>
        </p:nvSpPr>
        <p:spPr>
          <a:xfrm rot="10800000">
            <a:off x="5080000" y="3543"/>
            <a:ext cx="7112000" cy="423228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ight Triangle 12">
            <a:extLst>
              <a:ext uri="{FF2B5EF4-FFF2-40B4-BE49-F238E27FC236}">
                <a16:creationId xmlns:a16="http://schemas.microsoft.com/office/drawing/2014/main" id="{1D2E9D9B-239E-4238-B791-22AE9B703051}"/>
              </a:ext>
            </a:extLst>
          </p:cNvPr>
          <p:cNvSpPr/>
          <p:nvPr userDrawn="1"/>
        </p:nvSpPr>
        <p:spPr>
          <a:xfrm rot="16200000">
            <a:off x="2864697"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6E16AF6-0822-47FC-BA80-9C354A831CD7}"/>
              </a:ext>
            </a:extLst>
          </p:cNvPr>
          <p:cNvSpPr/>
          <p:nvPr userDrawn="1"/>
        </p:nvSpPr>
        <p:spPr>
          <a:xfrm>
            <a:off x="9436" y="6252884"/>
            <a:ext cx="12167616" cy="125057"/>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FD9615FC-07A3-499F-99E6-2A292975D93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56" b="89431" l="9756" r="100000"/>
                    </a14:imgEffect>
                  </a14:imgLayer>
                </a14:imgProps>
              </a:ext>
              <a:ext uri="{28A0092B-C50C-407E-A947-70E740481C1C}">
                <a14:useLocalDpi xmlns:a14="http://schemas.microsoft.com/office/drawing/2010/main" val="0"/>
              </a:ext>
            </a:extLst>
          </a:blip>
          <a:stretch>
            <a:fillRect/>
          </a:stretch>
        </p:blipFill>
        <p:spPr>
          <a:xfrm>
            <a:off x="322696" y="6464885"/>
            <a:ext cx="286905" cy="286905"/>
          </a:xfrm>
          <a:prstGeom prst="rect">
            <a:avLst/>
          </a:prstGeom>
        </p:spPr>
      </p:pic>
      <p:sp>
        <p:nvSpPr>
          <p:cNvPr id="12" name="TextBox 11">
            <a:extLst>
              <a:ext uri="{FF2B5EF4-FFF2-40B4-BE49-F238E27FC236}">
                <a16:creationId xmlns:a16="http://schemas.microsoft.com/office/drawing/2014/main" id="{235F3831-8D7D-46C2-A139-CE18D11A14DF}"/>
              </a:ext>
            </a:extLst>
          </p:cNvPr>
          <p:cNvSpPr txBox="1"/>
          <p:nvPr userDrawn="1"/>
        </p:nvSpPr>
        <p:spPr>
          <a:xfrm>
            <a:off x="609600" y="6415247"/>
            <a:ext cx="2455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@Mass_OSD</a:t>
            </a:r>
          </a:p>
        </p:txBody>
      </p:sp>
      <p:sp>
        <p:nvSpPr>
          <p:cNvPr id="14" name="TextBox 13">
            <a:extLst>
              <a:ext uri="{FF2B5EF4-FFF2-40B4-BE49-F238E27FC236}">
                <a16:creationId xmlns:a16="http://schemas.microsoft.com/office/drawing/2014/main" id="{66E58BE2-CB77-44E5-8310-308863322E59}"/>
              </a:ext>
            </a:extLst>
          </p:cNvPr>
          <p:cNvSpPr txBox="1"/>
          <p:nvPr userDrawn="1"/>
        </p:nvSpPr>
        <p:spPr>
          <a:xfrm>
            <a:off x="10354734" y="6413685"/>
            <a:ext cx="2455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mass.gov/osd</a:t>
            </a:r>
          </a:p>
        </p:txBody>
      </p:sp>
      <p:pic>
        <p:nvPicPr>
          <p:cNvPr id="15" name="Picture 14">
            <a:extLst>
              <a:ext uri="{FF2B5EF4-FFF2-40B4-BE49-F238E27FC236}">
                <a16:creationId xmlns:a16="http://schemas.microsoft.com/office/drawing/2014/main" id="{3E0893C1-CBB4-4C0B-A183-77BC5FB725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61600" y="254531"/>
            <a:ext cx="1460581" cy="658368"/>
          </a:xfrm>
          <a:prstGeom prst="rect">
            <a:avLst/>
          </a:prstGeom>
        </p:spPr>
      </p:pic>
      <p:sp>
        <p:nvSpPr>
          <p:cNvPr id="6" name="TextBox 5">
            <a:extLst>
              <a:ext uri="{FF2B5EF4-FFF2-40B4-BE49-F238E27FC236}">
                <a16:creationId xmlns:a16="http://schemas.microsoft.com/office/drawing/2014/main" id="{5025EDE9-35AB-483E-9FEB-17B1777C80FB}"/>
              </a:ext>
            </a:extLst>
          </p:cNvPr>
          <p:cNvSpPr txBox="1"/>
          <p:nvPr userDrawn="1"/>
        </p:nvSpPr>
        <p:spPr>
          <a:xfrm>
            <a:off x="5759825" y="6432826"/>
            <a:ext cx="580935" cy="36394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58477669-00E7-4C09-BB3B-226A6B3D1FD3}" type="slidenum">
              <a:rPr kumimoji="0" lang="en-US" sz="1765"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765"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27937057"/>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6"/>
            <a:ext cx="10972800" cy="276999"/>
          </a:xfrm>
        </p:spPr>
        <p:txBody>
          <a:bodyPr lIns="0" tIns="0" rIns="0" bIns="0"/>
          <a:lstStyle>
            <a:lvl1pPr>
              <a:defRPr/>
            </a:lvl1pPr>
          </a:lstStyle>
          <a:p>
            <a:endParaRPr dirty="0"/>
          </a:p>
        </p:txBody>
      </p:sp>
      <p:sp>
        <p:nvSpPr>
          <p:cNvPr id="10" name="Right Triangle 9">
            <a:extLst>
              <a:ext uri="{FF2B5EF4-FFF2-40B4-BE49-F238E27FC236}">
                <a16:creationId xmlns:a16="http://schemas.microsoft.com/office/drawing/2014/main" id="{1FE989A2-71AD-4595-8C25-37AA7A93BE54}"/>
              </a:ext>
            </a:extLst>
          </p:cNvPr>
          <p:cNvSpPr/>
          <p:nvPr userDrawn="1"/>
        </p:nvSpPr>
        <p:spPr>
          <a:xfrm rot="16200000">
            <a:off x="2864697"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ight Triangle 10">
            <a:extLst>
              <a:ext uri="{FF2B5EF4-FFF2-40B4-BE49-F238E27FC236}">
                <a16:creationId xmlns:a16="http://schemas.microsoft.com/office/drawing/2014/main" id="{3C22B8BC-A319-42E1-8EAF-F0291DEC44C1}"/>
              </a:ext>
            </a:extLst>
          </p:cNvPr>
          <p:cNvSpPr/>
          <p:nvPr userDrawn="1"/>
        </p:nvSpPr>
        <p:spPr>
          <a:xfrm rot="10800000">
            <a:off x="5080000" y="3543"/>
            <a:ext cx="7112000" cy="423228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Holder 3">
            <a:extLst>
              <a:ext uri="{FF2B5EF4-FFF2-40B4-BE49-F238E27FC236}">
                <a16:creationId xmlns:a16="http://schemas.microsoft.com/office/drawing/2014/main" id="{2A930772-45C0-4698-9A95-850F8CB15658}"/>
              </a:ext>
            </a:extLst>
          </p:cNvPr>
          <p:cNvSpPr>
            <a:spLocks noGrp="1"/>
          </p:cNvSpPr>
          <p:nvPr>
            <p:ph sz="half" idx="11"/>
          </p:nvPr>
        </p:nvSpPr>
        <p:spPr>
          <a:xfrm>
            <a:off x="609599" y="1290706"/>
            <a:ext cx="5082988" cy="276999"/>
          </a:xfrm>
          <a:prstGeom prst="rect">
            <a:avLst/>
          </a:prstGeom>
        </p:spPr>
        <p:txBody>
          <a:bodyPr wrap="square" lIns="0" tIns="0" rIns="0" bIns="0">
            <a:spAutoFit/>
          </a:bodyPr>
          <a:lstStyle>
            <a:lvl1pPr>
              <a:defRPr/>
            </a:lvl1pPr>
          </a:lstStyle>
          <a:p>
            <a:endParaRPr dirty="0"/>
          </a:p>
        </p:txBody>
      </p:sp>
      <p:sp>
        <p:nvSpPr>
          <p:cNvPr id="12" name="Holder 3">
            <a:extLst>
              <a:ext uri="{FF2B5EF4-FFF2-40B4-BE49-F238E27FC236}">
                <a16:creationId xmlns:a16="http://schemas.microsoft.com/office/drawing/2014/main" id="{B2A627BA-6EBF-40DD-A74A-0984E44160F6}"/>
              </a:ext>
            </a:extLst>
          </p:cNvPr>
          <p:cNvSpPr>
            <a:spLocks noGrp="1"/>
          </p:cNvSpPr>
          <p:nvPr>
            <p:ph sz="half" idx="12"/>
          </p:nvPr>
        </p:nvSpPr>
        <p:spPr>
          <a:xfrm>
            <a:off x="6499414" y="1290706"/>
            <a:ext cx="5082988" cy="276999"/>
          </a:xfrm>
          <a:prstGeom prst="rect">
            <a:avLst/>
          </a:prstGeom>
        </p:spPr>
        <p:txBody>
          <a:bodyPr wrap="square" lIns="0" tIns="0" rIns="0" bIns="0">
            <a:spAutoFit/>
          </a:bodyPr>
          <a:lstStyle>
            <a:lvl1pPr>
              <a:defRPr/>
            </a:lvl1pPr>
          </a:lstStyle>
          <a:p>
            <a:endParaRPr dirty="0"/>
          </a:p>
        </p:txBody>
      </p:sp>
      <p:sp>
        <p:nvSpPr>
          <p:cNvPr id="14" name="Rectangle 13">
            <a:extLst>
              <a:ext uri="{FF2B5EF4-FFF2-40B4-BE49-F238E27FC236}">
                <a16:creationId xmlns:a16="http://schemas.microsoft.com/office/drawing/2014/main" id="{732293EA-83F2-4C14-93EB-D6E3B0E24E55}"/>
              </a:ext>
            </a:extLst>
          </p:cNvPr>
          <p:cNvSpPr/>
          <p:nvPr userDrawn="1"/>
        </p:nvSpPr>
        <p:spPr>
          <a:xfrm>
            <a:off x="9436" y="6252884"/>
            <a:ext cx="12167616" cy="125057"/>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678C3769-0861-4213-AAC0-E75AC5C04CC9}"/>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56" b="89431" l="9756" r="100000"/>
                    </a14:imgEffect>
                  </a14:imgLayer>
                </a14:imgProps>
              </a:ext>
              <a:ext uri="{28A0092B-C50C-407E-A947-70E740481C1C}">
                <a14:useLocalDpi xmlns:a14="http://schemas.microsoft.com/office/drawing/2010/main" val="0"/>
              </a:ext>
            </a:extLst>
          </a:blip>
          <a:stretch>
            <a:fillRect/>
          </a:stretch>
        </p:blipFill>
        <p:spPr>
          <a:xfrm>
            <a:off x="322696" y="6464885"/>
            <a:ext cx="286905" cy="286905"/>
          </a:xfrm>
          <a:prstGeom prst="rect">
            <a:avLst/>
          </a:prstGeom>
        </p:spPr>
      </p:pic>
      <p:sp>
        <p:nvSpPr>
          <p:cNvPr id="17" name="TextBox 16">
            <a:extLst>
              <a:ext uri="{FF2B5EF4-FFF2-40B4-BE49-F238E27FC236}">
                <a16:creationId xmlns:a16="http://schemas.microsoft.com/office/drawing/2014/main" id="{D9BD17D4-626C-49DA-8707-A763C7291E23}"/>
              </a:ext>
            </a:extLst>
          </p:cNvPr>
          <p:cNvSpPr txBox="1"/>
          <p:nvPr userDrawn="1"/>
        </p:nvSpPr>
        <p:spPr>
          <a:xfrm>
            <a:off x="609600" y="6415247"/>
            <a:ext cx="2455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@Mass_OSD</a:t>
            </a:r>
          </a:p>
        </p:txBody>
      </p:sp>
      <p:sp>
        <p:nvSpPr>
          <p:cNvPr id="18" name="TextBox 17">
            <a:extLst>
              <a:ext uri="{FF2B5EF4-FFF2-40B4-BE49-F238E27FC236}">
                <a16:creationId xmlns:a16="http://schemas.microsoft.com/office/drawing/2014/main" id="{1890E8BF-DA15-4E19-B063-9AAEB1E06A6F}"/>
              </a:ext>
            </a:extLst>
          </p:cNvPr>
          <p:cNvSpPr txBox="1"/>
          <p:nvPr userDrawn="1"/>
        </p:nvSpPr>
        <p:spPr>
          <a:xfrm>
            <a:off x="10354734" y="6413685"/>
            <a:ext cx="2455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mass.gov/osd</a:t>
            </a:r>
          </a:p>
        </p:txBody>
      </p:sp>
      <p:sp>
        <p:nvSpPr>
          <p:cNvPr id="13" name="TextBox 12">
            <a:extLst>
              <a:ext uri="{FF2B5EF4-FFF2-40B4-BE49-F238E27FC236}">
                <a16:creationId xmlns:a16="http://schemas.microsoft.com/office/drawing/2014/main" id="{2D471A39-372F-4160-853F-A95B16708370}"/>
              </a:ext>
            </a:extLst>
          </p:cNvPr>
          <p:cNvSpPr txBox="1"/>
          <p:nvPr userDrawn="1"/>
        </p:nvSpPr>
        <p:spPr>
          <a:xfrm>
            <a:off x="5827059" y="6432826"/>
            <a:ext cx="513700" cy="36394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58477669-00E7-4C09-BB3B-226A6B3D1FD3}" type="slidenum">
              <a:rPr kumimoji="0" lang="en-US" sz="1765"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765" b="1"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A456535F-BA00-4594-A2CB-BE51744566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61600" y="254531"/>
            <a:ext cx="1460581" cy="658368"/>
          </a:xfrm>
          <a:prstGeom prst="rect">
            <a:avLst/>
          </a:prstGeom>
        </p:spPr>
      </p:pic>
    </p:spTree>
    <p:extLst>
      <p:ext uri="{BB962C8B-B14F-4D97-AF65-F5344CB8AC3E}">
        <p14:creationId xmlns:p14="http://schemas.microsoft.com/office/powerpoint/2010/main" val="15523881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6"/>
            <a:ext cx="10972800" cy="276999"/>
          </a:xfrm>
        </p:spPr>
        <p:txBody>
          <a:bodyPr lIns="0" tIns="0" rIns="0" bIns="0"/>
          <a:lstStyle>
            <a:lvl1pPr>
              <a:defRPr/>
            </a:lvl1pPr>
          </a:lstStyle>
          <a:p>
            <a:endParaRPr dirty="0"/>
          </a:p>
        </p:txBody>
      </p:sp>
      <p:sp>
        <p:nvSpPr>
          <p:cNvPr id="6" name="Right Triangle 5">
            <a:extLst>
              <a:ext uri="{FF2B5EF4-FFF2-40B4-BE49-F238E27FC236}">
                <a16:creationId xmlns:a16="http://schemas.microsoft.com/office/drawing/2014/main" id="{E49C6981-D08E-4814-9C18-CECFCC238FF2}"/>
              </a:ext>
            </a:extLst>
          </p:cNvPr>
          <p:cNvSpPr/>
          <p:nvPr userDrawn="1"/>
        </p:nvSpPr>
        <p:spPr>
          <a:xfrm rot="16200000">
            <a:off x="2864697"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ight Triangle 6">
            <a:extLst>
              <a:ext uri="{FF2B5EF4-FFF2-40B4-BE49-F238E27FC236}">
                <a16:creationId xmlns:a16="http://schemas.microsoft.com/office/drawing/2014/main" id="{D7117C1A-8B60-4A4A-9417-9389AD69C5B8}"/>
              </a:ext>
            </a:extLst>
          </p:cNvPr>
          <p:cNvSpPr/>
          <p:nvPr userDrawn="1"/>
        </p:nvSpPr>
        <p:spPr>
          <a:xfrm rot="10800000">
            <a:off x="5080000" y="3543"/>
            <a:ext cx="7112000" cy="423228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E56F4FDA-D2A0-466D-B35F-A96543F79D28}"/>
              </a:ext>
            </a:extLst>
          </p:cNvPr>
          <p:cNvSpPr/>
          <p:nvPr userDrawn="1"/>
        </p:nvSpPr>
        <p:spPr>
          <a:xfrm>
            <a:off x="9436" y="6252884"/>
            <a:ext cx="12167616" cy="125057"/>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0BF3132F-F9D9-463D-82BD-5114288B543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56" b="89431" l="9756" r="100000"/>
                    </a14:imgEffect>
                  </a14:imgLayer>
                </a14:imgProps>
              </a:ext>
              <a:ext uri="{28A0092B-C50C-407E-A947-70E740481C1C}">
                <a14:useLocalDpi xmlns:a14="http://schemas.microsoft.com/office/drawing/2010/main" val="0"/>
              </a:ext>
            </a:extLst>
          </a:blip>
          <a:stretch>
            <a:fillRect/>
          </a:stretch>
        </p:blipFill>
        <p:spPr>
          <a:xfrm>
            <a:off x="322696" y="6464885"/>
            <a:ext cx="286905" cy="286905"/>
          </a:xfrm>
          <a:prstGeom prst="rect">
            <a:avLst/>
          </a:prstGeom>
        </p:spPr>
      </p:pic>
      <p:sp>
        <p:nvSpPr>
          <p:cNvPr id="12" name="TextBox 11">
            <a:extLst>
              <a:ext uri="{FF2B5EF4-FFF2-40B4-BE49-F238E27FC236}">
                <a16:creationId xmlns:a16="http://schemas.microsoft.com/office/drawing/2014/main" id="{EE19A646-3FDA-46F8-A293-BC59799F3424}"/>
              </a:ext>
            </a:extLst>
          </p:cNvPr>
          <p:cNvSpPr txBox="1"/>
          <p:nvPr userDrawn="1"/>
        </p:nvSpPr>
        <p:spPr>
          <a:xfrm>
            <a:off x="609600" y="6415247"/>
            <a:ext cx="2455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@Mass_OSD</a:t>
            </a:r>
          </a:p>
        </p:txBody>
      </p:sp>
      <p:sp>
        <p:nvSpPr>
          <p:cNvPr id="13" name="TextBox 12">
            <a:extLst>
              <a:ext uri="{FF2B5EF4-FFF2-40B4-BE49-F238E27FC236}">
                <a16:creationId xmlns:a16="http://schemas.microsoft.com/office/drawing/2014/main" id="{05AEA7ED-8485-4C7C-B100-EAD2248E6E22}"/>
              </a:ext>
            </a:extLst>
          </p:cNvPr>
          <p:cNvSpPr txBox="1"/>
          <p:nvPr userDrawn="1"/>
        </p:nvSpPr>
        <p:spPr>
          <a:xfrm>
            <a:off x="10354734" y="6413685"/>
            <a:ext cx="2455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mass.gov/osd</a:t>
            </a:r>
          </a:p>
        </p:txBody>
      </p:sp>
      <p:sp>
        <p:nvSpPr>
          <p:cNvPr id="15" name="TextBox 14">
            <a:extLst>
              <a:ext uri="{FF2B5EF4-FFF2-40B4-BE49-F238E27FC236}">
                <a16:creationId xmlns:a16="http://schemas.microsoft.com/office/drawing/2014/main" id="{9E178024-E20A-41A9-9508-FE544CC54B24}"/>
              </a:ext>
            </a:extLst>
          </p:cNvPr>
          <p:cNvSpPr txBox="1"/>
          <p:nvPr userDrawn="1"/>
        </p:nvSpPr>
        <p:spPr>
          <a:xfrm>
            <a:off x="5827059" y="6432826"/>
            <a:ext cx="513700" cy="36394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58477669-00E7-4C09-BB3B-226A6B3D1FD3}" type="slidenum">
              <a:rPr kumimoji="0" lang="en-US" sz="1765"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765"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D9C72877-E428-4256-AFC3-15F55F31262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61600" y="254531"/>
            <a:ext cx="1460581" cy="658368"/>
          </a:xfrm>
          <a:prstGeom prst="rect">
            <a:avLst/>
          </a:prstGeom>
        </p:spPr>
      </p:pic>
    </p:spTree>
    <p:extLst>
      <p:ext uri="{BB962C8B-B14F-4D97-AF65-F5344CB8AC3E}">
        <p14:creationId xmlns:p14="http://schemas.microsoft.com/office/powerpoint/2010/main" val="389419778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No Title Block">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5951C79B-0575-456E-AD84-50EA2A80CB55}"/>
              </a:ext>
            </a:extLst>
          </p:cNvPr>
          <p:cNvSpPr/>
          <p:nvPr userDrawn="1"/>
        </p:nvSpPr>
        <p:spPr>
          <a:xfrm rot="16200000">
            <a:off x="2864695"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ight Triangle 5">
            <a:extLst>
              <a:ext uri="{FF2B5EF4-FFF2-40B4-BE49-F238E27FC236}">
                <a16:creationId xmlns:a16="http://schemas.microsoft.com/office/drawing/2014/main" id="{D1AC1412-149F-4AC6-9ECA-D1DA5662CD19}"/>
              </a:ext>
            </a:extLst>
          </p:cNvPr>
          <p:cNvSpPr/>
          <p:nvPr userDrawn="1"/>
        </p:nvSpPr>
        <p:spPr>
          <a:xfrm rot="10800000">
            <a:off x="5080000" y="3543"/>
            <a:ext cx="7112000" cy="423228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C085055B-D785-43BD-97B7-2F43BF41F28F}"/>
              </a:ext>
            </a:extLst>
          </p:cNvPr>
          <p:cNvSpPr/>
          <p:nvPr userDrawn="1"/>
        </p:nvSpPr>
        <p:spPr>
          <a:xfrm>
            <a:off x="9436" y="6252884"/>
            <a:ext cx="12167616" cy="125057"/>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D461B3B3-9395-459C-91DC-AF6790E377DC}"/>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56" b="89431" l="9756" r="100000"/>
                    </a14:imgEffect>
                  </a14:imgLayer>
                </a14:imgProps>
              </a:ext>
              <a:ext uri="{28A0092B-C50C-407E-A947-70E740481C1C}">
                <a14:useLocalDpi xmlns:a14="http://schemas.microsoft.com/office/drawing/2010/main" val="0"/>
              </a:ext>
            </a:extLst>
          </a:blip>
          <a:stretch>
            <a:fillRect/>
          </a:stretch>
        </p:blipFill>
        <p:spPr>
          <a:xfrm>
            <a:off x="322696" y="6464885"/>
            <a:ext cx="286905" cy="286905"/>
          </a:xfrm>
          <a:prstGeom prst="rect">
            <a:avLst/>
          </a:prstGeom>
        </p:spPr>
      </p:pic>
      <p:sp>
        <p:nvSpPr>
          <p:cNvPr id="11" name="TextBox 10">
            <a:extLst>
              <a:ext uri="{FF2B5EF4-FFF2-40B4-BE49-F238E27FC236}">
                <a16:creationId xmlns:a16="http://schemas.microsoft.com/office/drawing/2014/main" id="{7CAC890F-9984-4E3C-BF24-68DC0C0CE641}"/>
              </a:ext>
            </a:extLst>
          </p:cNvPr>
          <p:cNvSpPr txBox="1"/>
          <p:nvPr userDrawn="1"/>
        </p:nvSpPr>
        <p:spPr>
          <a:xfrm>
            <a:off x="609600" y="6415247"/>
            <a:ext cx="2455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@Mass_OSD</a:t>
            </a:r>
          </a:p>
        </p:txBody>
      </p:sp>
      <p:sp>
        <p:nvSpPr>
          <p:cNvPr id="12" name="TextBox 11">
            <a:extLst>
              <a:ext uri="{FF2B5EF4-FFF2-40B4-BE49-F238E27FC236}">
                <a16:creationId xmlns:a16="http://schemas.microsoft.com/office/drawing/2014/main" id="{C0788815-604D-40D7-AD93-0C841376BD95}"/>
              </a:ext>
            </a:extLst>
          </p:cNvPr>
          <p:cNvSpPr txBox="1"/>
          <p:nvPr userDrawn="1"/>
        </p:nvSpPr>
        <p:spPr>
          <a:xfrm>
            <a:off x="10354734" y="6413685"/>
            <a:ext cx="2455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mass.gov/osd</a:t>
            </a:r>
          </a:p>
        </p:txBody>
      </p:sp>
      <p:sp>
        <p:nvSpPr>
          <p:cNvPr id="14" name="TextBox 13">
            <a:extLst>
              <a:ext uri="{FF2B5EF4-FFF2-40B4-BE49-F238E27FC236}">
                <a16:creationId xmlns:a16="http://schemas.microsoft.com/office/drawing/2014/main" id="{5D37B896-E331-4BC0-B22E-5657BE77EB3A}"/>
              </a:ext>
            </a:extLst>
          </p:cNvPr>
          <p:cNvSpPr txBox="1"/>
          <p:nvPr userDrawn="1"/>
        </p:nvSpPr>
        <p:spPr>
          <a:xfrm>
            <a:off x="5827059" y="6432826"/>
            <a:ext cx="513700" cy="36394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58477669-00E7-4C09-BB3B-226A6B3D1FD3}" type="slidenum">
              <a:rPr kumimoji="0" lang="en-US" sz="1765"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765" b="1"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DABCB307-A0D5-4E45-977E-5A8D7B66BA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61600" y="254531"/>
            <a:ext cx="1460581" cy="658368"/>
          </a:xfrm>
          <a:prstGeom prst="rect">
            <a:avLst/>
          </a:prstGeom>
        </p:spPr>
      </p:pic>
    </p:spTree>
    <p:extLst>
      <p:ext uri="{BB962C8B-B14F-4D97-AF65-F5344CB8AC3E}">
        <p14:creationId xmlns:p14="http://schemas.microsoft.com/office/powerpoint/2010/main" val="63187797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7"/>
            <a:ext cx="10972800" cy="276999"/>
          </a:xfrm>
        </p:spPr>
        <p:txBody>
          <a:bodyPr lIns="0" tIns="0" rIns="0" bIns="0"/>
          <a:lstStyle>
            <a:lvl1pPr>
              <a:defRPr/>
            </a:lvl1pPr>
          </a:lstStyle>
          <a:p>
            <a:endParaRPr dirty="0"/>
          </a:p>
        </p:txBody>
      </p:sp>
      <p:sp>
        <p:nvSpPr>
          <p:cNvPr id="3" name="Holder 3"/>
          <p:cNvSpPr>
            <a:spLocks noGrp="1"/>
          </p:cNvSpPr>
          <p:nvPr>
            <p:ph type="body" idx="1"/>
          </p:nvPr>
        </p:nvSpPr>
        <p:spPr>
          <a:xfrm>
            <a:off x="621632" y="1465358"/>
            <a:ext cx="10972800" cy="276999"/>
          </a:xfrm>
        </p:spPr>
        <p:txBody>
          <a:bodyPr lIns="0" tIns="0" rIns="0" bIns="0"/>
          <a:lstStyle>
            <a:lvl1pPr>
              <a:defRPr/>
            </a:lvl1pPr>
          </a:lstStyle>
          <a:p>
            <a:endParaRPr dirty="0"/>
          </a:p>
        </p:txBody>
      </p:sp>
      <p:sp>
        <p:nvSpPr>
          <p:cNvPr id="11" name="Right Triangle 10">
            <a:extLst>
              <a:ext uri="{FF2B5EF4-FFF2-40B4-BE49-F238E27FC236}">
                <a16:creationId xmlns:a16="http://schemas.microsoft.com/office/drawing/2014/main" id="{2ACEBF80-0C2F-4695-B650-E90091A01850}"/>
              </a:ext>
            </a:extLst>
          </p:cNvPr>
          <p:cNvSpPr/>
          <p:nvPr userDrawn="1"/>
        </p:nvSpPr>
        <p:spPr>
          <a:xfrm rot="10800000">
            <a:off x="5080000" y="3545"/>
            <a:ext cx="7112000" cy="423228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ight Triangle 12">
            <a:extLst>
              <a:ext uri="{FF2B5EF4-FFF2-40B4-BE49-F238E27FC236}">
                <a16:creationId xmlns:a16="http://schemas.microsoft.com/office/drawing/2014/main" id="{1D2E9D9B-239E-4238-B791-22AE9B703051}"/>
              </a:ext>
            </a:extLst>
          </p:cNvPr>
          <p:cNvSpPr/>
          <p:nvPr userDrawn="1"/>
        </p:nvSpPr>
        <p:spPr>
          <a:xfrm rot="16200000">
            <a:off x="2864698"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6E16AF6-0822-47FC-BA80-9C354A831CD7}"/>
              </a:ext>
            </a:extLst>
          </p:cNvPr>
          <p:cNvSpPr/>
          <p:nvPr userDrawn="1"/>
        </p:nvSpPr>
        <p:spPr>
          <a:xfrm>
            <a:off x="9438" y="6252885"/>
            <a:ext cx="12174967" cy="125057"/>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FD9615FC-07A3-499F-99E6-2A292975D93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56" b="89431" l="9756" r="100000"/>
                    </a14:imgEffect>
                  </a14:imgLayer>
                </a14:imgProps>
              </a:ext>
              <a:ext uri="{28A0092B-C50C-407E-A947-70E740481C1C}">
                <a14:useLocalDpi xmlns:a14="http://schemas.microsoft.com/office/drawing/2010/main" val="0"/>
              </a:ext>
            </a:extLst>
          </a:blip>
          <a:stretch>
            <a:fillRect/>
          </a:stretch>
        </p:blipFill>
        <p:spPr>
          <a:xfrm>
            <a:off x="322697" y="6464886"/>
            <a:ext cx="286905" cy="286905"/>
          </a:xfrm>
          <a:prstGeom prst="rect">
            <a:avLst/>
          </a:prstGeom>
        </p:spPr>
      </p:pic>
      <p:sp>
        <p:nvSpPr>
          <p:cNvPr id="12" name="TextBox 11">
            <a:extLst>
              <a:ext uri="{FF2B5EF4-FFF2-40B4-BE49-F238E27FC236}">
                <a16:creationId xmlns:a16="http://schemas.microsoft.com/office/drawing/2014/main" id="{235F3831-8D7D-46C2-A139-CE18D11A14DF}"/>
              </a:ext>
            </a:extLst>
          </p:cNvPr>
          <p:cNvSpPr txBox="1"/>
          <p:nvPr userDrawn="1"/>
        </p:nvSpPr>
        <p:spPr>
          <a:xfrm>
            <a:off x="609600" y="6415248"/>
            <a:ext cx="2455333"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@Mass_OSD</a:t>
            </a:r>
          </a:p>
        </p:txBody>
      </p:sp>
      <p:sp>
        <p:nvSpPr>
          <p:cNvPr id="14" name="TextBox 13">
            <a:extLst>
              <a:ext uri="{FF2B5EF4-FFF2-40B4-BE49-F238E27FC236}">
                <a16:creationId xmlns:a16="http://schemas.microsoft.com/office/drawing/2014/main" id="{66E58BE2-CB77-44E5-8310-308863322E59}"/>
              </a:ext>
            </a:extLst>
          </p:cNvPr>
          <p:cNvSpPr txBox="1"/>
          <p:nvPr userDrawn="1"/>
        </p:nvSpPr>
        <p:spPr>
          <a:xfrm>
            <a:off x="10354735" y="6413685"/>
            <a:ext cx="2455333"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mass.gov/osd</a:t>
            </a:r>
          </a:p>
        </p:txBody>
      </p:sp>
      <p:pic>
        <p:nvPicPr>
          <p:cNvPr id="15" name="Picture 14">
            <a:extLst>
              <a:ext uri="{FF2B5EF4-FFF2-40B4-BE49-F238E27FC236}">
                <a16:creationId xmlns:a16="http://schemas.microsoft.com/office/drawing/2014/main" id="{3E0893C1-CBB4-4C0B-A183-77BC5FB725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66400" y="150322"/>
            <a:ext cx="1463040" cy="659479"/>
          </a:xfrm>
          <a:prstGeom prst="rect">
            <a:avLst/>
          </a:prstGeom>
        </p:spPr>
      </p:pic>
      <p:sp>
        <p:nvSpPr>
          <p:cNvPr id="6" name="TextBox 5">
            <a:extLst>
              <a:ext uri="{FF2B5EF4-FFF2-40B4-BE49-F238E27FC236}">
                <a16:creationId xmlns:a16="http://schemas.microsoft.com/office/drawing/2014/main" id="{5025EDE9-35AB-483E-9FEB-17B1777C80FB}"/>
              </a:ext>
            </a:extLst>
          </p:cNvPr>
          <p:cNvSpPr txBox="1"/>
          <p:nvPr userDrawn="1"/>
        </p:nvSpPr>
        <p:spPr>
          <a:xfrm>
            <a:off x="5759826" y="6432827"/>
            <a:ext cx="580935" cy="36394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fld id="{58477669-00E7-4C09-BB3B-226A6B3D1FD3}" type="slidenum">
              <a:rPr kumimoji="0" lang="en-US" sz="1765"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1219140" rtl="0" eaLnBrk="1" fontAlgn="auto" latinLnBrk="0" hangingPunct="1">
                <a:lnSpc>
                  <a:spcPct val="100000"/>
                </a:lnSpc>
                <a:spcBef>
                  <a:spcPts val="0"/>
                </a:spcBef>
                <a:spcAft>
                  <a:spcPts val="0"/>
                </a:spcAft>
                <a:buClrTx/>
                <a:buSzTx/>
                <a:buFontTx/>
                <a:buNone/>
                <a:tabLst/>
                <a:defRPr/>
              </a:pPr>
              <a:t>‹#›</a:t>
            </a:fld>
            <a:endParaRPr kumimoji="0" lang="en-US" sz="1765"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ubtitle 2">
            <a:extLst>
              <a:ext uri="{FF2B5EF4-FFF2-40B4-BE49-F238E27FC236}">
                <a16:creationId xmlns:a16="http://schemas.microsoft.com/office/drawing/2014/main" id="{E08C142A-9EB4-4916-9C48-D81C675AAC7C}"/>
              </a:ext>
            </a:extLst>
          </p:cNvPr>
          <p:cNvSpPr>
            <a:spLocks noGrp="1"/>
          </p:cNvSpPr>
          <p:nvPr>
            <p:ph type="subTitle" idx="11" hasCustomPrompt="1"/>
          </p:nvPr>
        </p:nvSpPr>
        <p:spPr>
          <a:xfrm>
            <a:off x="617621" y="903666"/>
            <a:ext cx="8026400" cy="380999"/>
          </a:xfrm>
          <a:prstGeom prst="rect">
            <a:avLst/>
          </a:prstGeom>
        </p:spPr>
        <p:txBody>
          <a:bodyPr>
            <a:noAutofit/>
          </a:bodyPr>
          <a:lstStyle>
            <a:lvl1pPr marL="0" indent="0" algn="l">
              <a:buNone/>
              <a:defRPr sz="2400" cap="none" baseline="0">
                <a:solidFill>
                  <a:schemeClr val="tx1">
                    <a:lumMod val="50000"/>
                    <a:lumOff val="50000"/>
                  </a:schemeClr>
                </a:solidFill>
                <a:latin typeface="Calibri" pitchFamily="34" charset="0"/>
                <a:cs typeface="Calibri"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content page with text and photo</a:t>
            </a:r>
          </a:p>
        </p:txBody>
      </p:sp>
    </p:spTree>
    <p:extLst>
      <p:ext uri="{BB962C8B-B14F-4D97-AF65-F5344CB8AC3E}">
        <p14:creationId xmlns:p14="http://schemas.microsoft.com/office/powerpoint/2010/main" val="1680616470"/>
      </p:ext>
    </p:extLst>
  </p:cSld>
  <p:clrMapOvr>
    <a:masterClrMapping/>
  </p:clrMapOvr>
  <p:transition spd="med">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7"/>
            <a:ext cx="10972800" cy="276999"/>
          </a:xfrm>
        </p:spPr>
        <p:txBody>
          <a:bodyPr lIns="0" tIns="0" rIns="0" bIns="0"/>
          <a:lstStyle>
            <a:lvl1pPr>
              <a:defRPr/>
            </a:lvl1pPr>
          </a:lstStyle>
          <a:p>
            <a:endParaRPr dirty="0"/>
          </a:p>
        </p:txBody>
      </p:sp>
      <p:sp>
        <p:nvSpPr>
          <p:cNvPr id="3" name="Holder 3"/>
          <p:cNvSpPr>
            <a:spLocks noGrp="1"/>
          </p:cNvSpPr>
          <p:nvPr>
            <p:ph type="body" idx="1"/>
          </p:nvPr>
        </p:nvSpPr>
        <p:spPr>
          <a:xfrm>
            <a:off x="621632" y="1465358"/>
            <a:ext cx="10972800" cy="276999"/>
          </a:xfrm>
        </p:spPr>
        <p:txBody>
          <a:bodyPr lIns="0" tIns="0" rIns="0" bIns="0"/>
          <a:lstStyle>
            <a:lvl1pPr>
              <a:defRPr/>
            </a:lvl1pPr>
          </a:lstStyle>
          <a:p>
            <a:endParaRPr dirty="0"/>
          </a:p>
        </p:txBody>
      </p:sp>
      <p:sp>
        <p:nvSpPr>
          <p:cNvPr id="11" name="Right Triangle 10">
            <a:extLst>
              <a:ext uri="{FF2B5EF4-FFF2-40B4-BE49-F238E27FC236}">
                <a16:creationId xmlns:a16="http://schemas.microsoft.com/office/drawing/2014/main" id="{2ACEBF80-0C2F-4695-B650-E90091A01850}"/>
              </a:ext>
            </a:extLst>
          </p:cNvPr>
          <p:cNvSpPr/>
          <p:nvPr userDrawn="1"/>
        </p:nvSpPr>
        <p:spPr>
          <a:xfrm rot="10800000">
            <a:off x="5080000" y="3545"/>
            <a:ext cx="7112000" cy="423228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ight Triangle 12">
            <a:extLst>
              <a:ext uri="{FF2B5EF4-FFF2-40B4-BE49-F238E27FC236}">
                <a16:creationId xmlns:a16="http://schemas.microsoft.com/office/drawing/2014/main" id="{1D2E9D9B-239E-4238-B791-22AE9B703051}"/>
              </a:ext>
            </a:extLst>
          </p:cNvPr>
          <p:cNvSpPr/>
          <p:nvPr userDrawn="1"/>
        </p:nvSpPr>
        <p:spPr>
          <a:xfrm rot="16200000">
            <a:off x="2864698"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6E16AF6-0822-47FC-BA80-9C354A831CD7}"/>
              </a:ext>
            </a:extLst>
          </p:cNvPr>
          <p:cNvSpPr/>
          <p:nvPr userDrawn="1"/>
        </p:nvSpPr>
        <p:spPr>
          <a:xfrm>
            <a:off x="9438" y="6252885"/>
            <a:ext cx="12174967" cy="125057"/>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FD9615FC-07A3-499F-99E6-2A292975D93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56" b="89431" l="9756" r="100000"/>
                    </a14:imgEffect>
                  </a14:imgLayer>
                </a14:imgProps>
              </a:ext>
              <a:ext uri="{28A0092B-C50C-407E-A947-70E740481C1C}">
                <a14:useLocalDpi xmlns:a14="http://schemas.microsoft.com/office/drawing/2010/main" val="0"/>
              </a:ext>
            </a:extLst>
          </a:blip>
          <a:stretch>
            <a:fillRect/>
          </a:stretch>
        </p:blipFill>
        <p:spPr>
          <a:xfrm>
            <a:off x="322697" y="6464886"/>
            <a:ext cx="286905" cy="286905"/>
          </a:xfrm>
          <a:prstGeom prst="rect">
            <a:avLst/>
          </a:prstGeom>
        </p:spPr>
      </p:pic>
      <p:sp>
        <p:nvSpPr>
          <p:cNvPr id="12" name="TextBox 11">
            <a:extLst>
              <a:ext uri="{FF2B5EF4-FFF2-40B4-BE49-F238E27FC236}">
                <a16:creationId xmlns:a16="http://schemas.microsoft.com/office/drawing/2014/main" id="{235F3831-8D7D-46C2-A139-CE18D11A14DF}"/>
              </a:ext>
            </a:extLst>
          </p:cNvPr>
          <p:cNvSpPr txBox="1"/>
          <p:nvPr userDrawn="1"/>
        </p:nvSpPr>
        <p:spPr>
          <a:xfrm>
            <a:off x="609600" y="6415248"/>
            <a:ext cx="2455333"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@Mass_OSD</a:t>
            </a:r>
          </a:p>
        </p:txBody>
      </p:sp>
      <p:sp>
        <p:nvSpPr>
          <p:cNvPr id="14" name="TextBox 13">
            <a:extLst>
              <a:ext uri="{FF2B5EF4-FFF2-40B4-BE49-F238E27FC236}">
                <a16:creationId xmlns:a16="http://schemas.microsoft.com/office/drawing/2014/main" id="{66E58BE2-CB77-44E5-8310-308863322E59}"/>
              </a:ext>
            </a:extLst>
          </p:cNvPr>
          <p:cNvSpPr txBox="1"/>
          <p:nvPr userDrawn="1"/>
        </p:nvSpPr>
        <p:spPr>
          <a:xfrm>
            <a:off x="10354735" y="6413685"/>
            <a:ext cx="2455333"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mass.gov/osd</a:t>
            </a:r>
          </a:p>
        </p:txBody>
      </p:sp>
      <p:pic>
        <p:nvPicPr>
          <p:cNvPr id="15" name="Picture 14">
            <a:extLst>
              <a:ext uri="{FF2B5EF4-FFF2-40B4-BE49-F238E27FC236}">
                <a16:creationId xmlns:a16="http://schemas.microsoft.com/office/drawing/2014/main" id="{3E0893C1-CBB4-4C0B-A183-77BC5FB725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66400" y="150322"/>
            <a:ext cx="1463040" cy="659479"/>
          </a:xfrm>
          <a:prstGeom prst="rect">
            <a:avLst/>
          </a:prstGeom>
        </p:spPr>
      </p:pic>
      <p:sp>
        <p:nvSpPr>
          <p:cNvPr id="6" name="TextBox 5">
            <a:extLst>
              <a:ext uri="{FF2B5EF4-FFF2-40B4-BE49-F238E27FC236}">
                <a16:creationId xmlns:a16="http://schemas.microsoft.com/office/drawing/2014/main" id="{5025EDE9-35AB-483E-9FEB-17B1777C80FB}"/>
              </a:ext>
            </a:extLst>
          </p:cNvPr>
          <p:cNvSpPr txBox="1"/>
          <p:nvPr userDrawn="1"/>
        </p:nvSpPr>
        <p:spPr>
          <a:xfrm>
            <a:off x="5759826" y="6432827"/>
            <a:ext cx="580935" cy="36394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fld id="{58477669-00E7-4C09-BB3B-226A6B3D1FD3}" type="slidenum">
              <a:rPr kumimoji="0" lang="en-US" sz="1765"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1219140" rtl="0" eaLnBrk="1" fontAlgn="auto" latinLnBrk="0" hangingPunct="1">
                <a:lnSpc>
                  <a:spcPct val="100000"/>
                </a:lnSpc>
                <a:spcBef>
                  <a:spcPts val="0"/>
                </a:spcBef>
                <a:spcAft>
                  <a:spcPts val="0"/>
                </a:spcAft>
                <a:buClrTx/>
                <a:buSzTx/>
                <a:buFontTx/>
                <a:buNone/>
                <a:tabLst/>
                <a:defRPr/>
              </a:pPr>
              <a:t>‹#›</a:t>
            </a:fld>
            <a:endParaRPr kumimoji="0" lang="en-US" sz="1765"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ubtitle 2">
            <a:extLst>
              <a:ext uri="{FF2B5EF4-FFF2-40B4-BE49-F238E27FC236}">
                <a16:creationId xmlns:a16="http://schemas.microsoft.com/office/drawing/2014/main" id="{E08C142A-9EB4-4916-9C48-D81C675AAC7C}"/>
              </a:ext>
            </a:extLst>
          </p:cNvPr>
          <p:cNvSpPr>
            <a:spLocks noGrp="1"/>
          </p:cNvSpPr>
          <p:nvPr>
            <p:ph type="subTitle" idx="11" hasCustomPrompt="1"/>
          </p:nvPr>
        </p:nvSpPr>
        <p:spPr>
          <a:xfrm>
            <a:off x="617621" y="903666"/>
            <a:ext cx="8026400" cy="380999"/>
          </a:xfrm>
          <a:prstGeom prst="rect">
            <a:avLst/>
          </a:prstGeom>
        </p:spPr>
        <p:txBody>
          <a:bodyPr>
            <a:noAutofit/>
          </a:bodyPr>
          <a:lstStyle>
            <a:lvl1pPr marL="0" indent="0" algn="l">
              <a:buNone/>
              <a:defRPr sz="2400" cap="none" baseline="0">
                <a:solidFill>
                  <a:schemeClr val="tx1">
                    <a:lumMod val="50000"/>
                    <a:lumOff val="50000"/>
                  </a:schemeClr>
                </a:solidFill>
                <a:latin typeface="Calibri" pitchFamily="34" charset="0"/>
                <a:cs typeface="Calibri"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content page with text and photo</a:t>
            </a:r>
          </a:p>
        </p:txBody>
      </p:sp>
    </p:spTree>
    <p:extLst>
      <p:ext uri="{BB962C8B-B14F-4D97-AF65-F5344CB8AC3E}">
        <p14:creationId xmlns:p14="http://schemas.microsoft.com/office/powerpoint/2010/main" val="3390818618"/>
      </p:ext>
    </p:extLst>
  </p:cSld>
  <p:clrMapOvr>
    <a:masterClrMapping/>
  </p:clrMapOvr>
  <p:transition spd="med">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7"/>
            <a:ext cx="10972800" cy="276999"/>
          </a:xfrm>
        </p:spPr>
        <p:txBody>
          <a:bodyPr lIns="0" tIns="0" rIns="0" bIns="0"/>
          <a:lstStyle>
            <a:lvl1pPr>
              <a:defRPr/>
            </a:lvl1pPr>
          </a:lstStyle>
          <a:p>
            <a:endParaRPr dirty="0"/>
          </a:p>
        </p:txBody>
      </p:sp>
      <p:sp>
        <p:nvSpPr>
          <p:cNvPr id="3" name="Holder 3"/>
          <p:cNvSpPr>
            <a:spLocks noGrp="1"/>
          </p:cNvSpPr>
          <p:nvPr>
            <p:ph type="body" idx="1"/>
          </p:nvPr>
        </p:nvSpPr>
        <p:spPr>
          <a:xfrm>
            <a:off x="621632" y="1465358"/>
            <a:ext cx="10972800" cy="276999"/>
          </a:xfrm>
        </p:spPr>
        <p:txBody>
          <a:bodyPr lIns="0" tIns="0" rIns="0" bIns="0"/>
          <a:lstStyle>
            <a:lvl1pPr>
              <a:defRPr/>
            </a:lvl1pPr>
          </a:lstStyle>
          <a:p>
            <a:endParaRPr dirty="0"/>
          </a:p>
        </p:txBody>
      </p:sp>
      <p:sp>
        <p:nvSpPr>
          <p:cNvPr id="11" name="Right Triangle 10">
            <a:extLst>
              <a:ext uri="{FF2B5EF4-FFF2-40B4-BE49-F238E27FC236}">
                <a16:creationId xmlns:a16="http://schemas.microsoft.com/office/drawing/2014/main" id="{2ACEBF80-0C2F-4695-B650-E90091A01850}"/>
              </a:ext>
            </a:extLst>
          </p:cNvPr>
          <p:cNvSpPr/>
          <p:nvPr userDrawn="1"/>
        </p:nvSpPr>
        <p:spPr>
          <a:xfrm rot="10800000">
            <a:off x="5080000" y="3545"/>
            <a:ext cx="7112000" cy="423228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ight Triangle 12">
            <a:extLst>
              <a:ext uri="{FF2B5EF4-FFF2-40B4-BE49-F238E27FC236}">
                <a16:creationId xmlns:a16="http://schemas.microsoft.com/office/drawing/2014/main" id="{1D2E9D9B-239E-4238-B791-22AE9B703051}"/>
              </a:ext>
            </a:extLst>
          </p:cNvPr>
          <p:cNvSpPr/>
          <p:nvPr userDrawn="1"/>
        </p:nvSpPr>
        <p:spPr>
          <a:xfrm rot="16200000">
            <a:off x="2864698"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6E16AF6-0822-47FC-BA80-9C354A831CD7}"/>
              </a:ext>
            </a:extLst>
          </p:cNvPr>
          <p:cNvSpPr/>
          <p:nvPr userDrawn="1"/>
        </p:nvSpPr>
        <p:spPr>
          <a:xfrm>
            <a:off x="9438" y="6252885"/>
            <a:ext cx="12174967" cy="125057"/>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FD9615FC-07A3-499F-99E6-2A292975D93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56" b="89431" l="9756" r="100000"/>
                    </a14:imgEffect>
                  </a14:imgLayer>
                </a14:imgProps>
              </a:ext>
              <a:ext uri="{28A0092B-C50C-407E-A947-70E740481C1C}">
                <a14:useLocalDpi xmlns:a14="http://schemas.microsoft.com/office/drawing/2010/main" val="0"/>
              </a:ext>
            </a:extLst>
          </a:blip>
          <a:stretch>
            <a:fillRect/>
          </a:stretch>
        </p:blipFill>
        <p:spPr>
          <a:xfrm>
            <a:off x="322697" y="6464886"/>
            <a:ext cx="286905" cy="286905"/>
          </a:xfrm>
          <a:prstGeom prst="rect">
            <a:avLst/>
          </a:prstGeom>
        </p:spPr>
      </p:pic>
      <p:sp>
        <p:nvSpPr>
          <p:cNvPr id="12" name="TextBox 11">
            <a:extLst>
              <a:ext uri="{FF2B5EF4-FFF2-40B4-BE49-F238E27FC236}">
                <a16:creationId xmlns:a16="http://schemas.microsoft.com/office/drawing/2014/main" id="{235F3831-8D7D-46C2-A139-CE18D11A14DF}"/>
              </a:ext>
            </a:extLst>
          </p:cNvPr>
          <p:cNvSpPr txBox="1"/>
          <p:nvPr userDrawn="1"/>
        </p:nvSpPr>
        <p:spPr>
          <a:xfrm>
            <a:off x="609600" y="6415248"/>
            <a:ext cx="2455333"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@Mass_OSD</a:t>
            </a:r>
          </a:p>
        </p:txBody>
      </p:sp>
      <p:sp>
        <p:nvSpPr>
          <p:cNvPr id="14" name="TextBox 13">
            <a:extLst>
              <a:ext uri="{FF2B5EF4-FFF2-40B4-BE49-F238E27FC236}">
                <a16:creationId xmlns:a16="http://schemas.microsoft.com/office/drawing/2014/main" id="{66E58BE2-CB77-44E5-8310-308863322E59}"/>
              </a:ext>
            </a:extLst>
          </p:cNvPr>
          <p:cNvSpPr txBox="1"/>
          <p:nvPr userDrawn="1"/>
        </p:nvSpPr>
        <p:spPr>
          <a:xfrm>
            <a:off x="10354735" y="6413685"/>
            <a:ext cx="2455333"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mass.gov/osd</a:t>
            </a:r>
          </a:p>
        </p:txBody>
      </p:sp>
      <p:pic>
        <p:nvPicPr>
          <p:cNvPr id="15" name="Picture 14">
            <a:extLst>
              <a:ext uri="{FF2B5EF4-FFF2-40B4-BE49-F238E27FC236}">
                <a16:creationId xmlns:a16="http://schemas.microsoft.com/office/drawing/2014/main" id="{3E0893C1-CBB4-4C0B-A183-77BC5FB725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66400" y="150322"/>
            <a:ext cx="1463040" cy="659479"/>
          </a:xfrm>
          <a:prstGeom prst="rect">
            <a:avLst/>
          </a:prstGeom>
        </p:spPr>
      </p:pic>
      <p:sp>
        <p:nvSpPr>
          <p:cNvPr id="6" name="TextBox 5">
            <a:extLst>
              <a:ext uri="{FF2B5EF4-FFF2-40B4-BE49-F238E27FC236}">
                <a16:creationId xmlns:a16="http://schemas.microsoft.com/office/drawing/2014/main" id="{5025EDE9-35AB-483E-9FEB-17B1777C80FB}"/>
              </a:ext>
            </a:extLst>
          </p:cNvPr>
          <p:cNvSpPr txBox="1"/>
          <p:nvPr userDrawn="1"/>
        </p:nvSpPr>
        <p:spPr>
          <a:xfrm>
            <a:off x="5759826" y="6432827"/>
            <a:ext cx="580935" cy="36394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fld id="{58477669-00E7-4C09-BB3B-226A6B3D1FD3}" type="slidenum">
              <a:rPr kumimoji="0" lang="en-US" sz="1765"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1219140" rtl="0" eaLnBrk="1" fontAlgn="auto" latinLnBrk="0" hangingPunct="1">
                <a:lnSpc>
                  <a:spcPct val="100000"/>
                </a:lnSpc>
                <a:spcBef>
                  <a:spcPts val="0"/>
                </a:spcBef>
                <a:spcAft>
                  <a:spcPts val="0"/>
                </a:spcAft>
                <a:buClrTx/>
                <a:buSzTx/>
                <a:buFontTx/>
                <a:buNone/>
                <a:tabLst/>
                <a:defRPr/>
              </a:pPr>
              <a:t>‹#›</a:t>
            </a:fld>
            <a:endParaRPr kumimoji="0" lang="en-US" sz="1765"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ubtitle 2">
            <a:extLst>
              <a:ext uri="{FF2B5EF4-FFF2-40B4-BE49-F238E27FC236}">
                <a16:creationId xmlns:a16="http://schemas.microsoft.com/office/drawing/2014/main" id="{E08C142A-9EB4-4916-9C48-D81C675AAC7C}"/>
              </a:ext>
            </a:extLst>
          </p:cNvPr>
          <p:cNvSpPr>
            <a:spLocks noGrp="1"/>
          </p:cNvSpPr>
          <p:nvPr>
            <p:ph type="subTitle" idx="11" hasCustomPrompt="1"/>
          </p:nvPr>
        </p:nvSpPr>
        <p:spPr>
          <a:xfrm>
            <a:off x="617621" y="903666"/>
            <a:ext cx="8026400" cy="380999"/>
          </a:xfrm>
          <a:prstGeom prst="rect">
            <a:avLst/>
          </a:prstGeom>
        </p:spPr>
        <p:txBody>
          <a:bodyPr>
            <a:noAutofit/>
          </a:bodyPr>
          <a:lstStyle>
            <a:lvl1pPr marL="0" indent="0" algn="l">
              <a:buNone/>
              <a:defRPr sz="2400" cap="none" baseline="0">
                <a:solidFill>
                  <a:schemeClr val="tx1">
                    <a:lumMod val="50000"/>
                    <a:lumOff val="50000"/>
                  </a:schemeClr>
                </a:solidFill>
                <a:latin typeface="Calibri" pitchFamily="34" charset="0"/>
                <a:cs typeface="Calibri"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content page with text and photo</a:t>
            </a:r>
          </a:p>
        </p:txBody>
      </p:sp>
    </p:spTree>
    <p:extLst>
      <p:ext uri="{BB962C8B-B14F-4D97-AF65-F5344CB8AC3E}">
        <p14:creationId xmlns:p14="http://schemas.microsoft.com/office/powerpoint/2010/main" val="1421780874"/>
      </p:ext>
    </p:extLst>
  </p:cSld>
  <p:clrMapOvr>
    <a:masterClrMapping/>
  </p:clrMapOvr>
  <p:transition spd="med">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7"/>
            <a:ext cx="10972800" cy="276999"/>
          </a:xfrm>
        </p:spPr>
        <p:txBody>
          <a:bodyPr lIns="0" tIns="0" rIns="0" bIns="0"/>
          <a:lstStyle>
            <a:lvl1pPr>
              <a:defRPr/>
            </a:lvl1pPr>
          </a:lstStyle>
          <a:p>
            <a:endParaRPr dirty="0"/>
          </a:p>
        </p:txBody>
      </p:sp>
      <p:sp>
        <p:nvSpPr>
          <p:cNvPr id="3" name="Holder 3"/>
          <p:cNvSpPr>
            <a:spLocks noGrp="1"/>
          </p:cNvSpPr>
          <p:nvPr>
            <p:ph type="body" idx="1"/>
          </p:nvPr>
        </p:nvSpPr>
        <p:spPr>
          <a:xfrm>
            <a:off x="621632" y="1465358"/>
            <a:ext cx="10972800" cy="276999"/>
          </a:xfrm>
        </p:spPr>
        <p:txBody>
          <a:bodyPr lIns="0" tIns="0" rIns="0" bIns="0"/>
          <a:lstStyle>
            <a:lvl1pPr>
              <a:defRPr/>
            </a:lvl1pPr>
          </a:lstStyle>
          <a:p>
            <a:endParaRPr dirty="0"/>
          </a:p>
        </p:txBody>
      </p:sp>
      <p:sp>
        <p:nvSpPr>
          <p:cNvPr id="11" name="Right Triangle 10">
            <a:extLst>
              <a:ext uri="{FF2B5EF4-FFF2-40B4-BE49-F238E27FC236}">
                <a16:creationId xmlns:a16="http://schemas.microsoft.com/office/drawing/2014/main" id="{2ACEBF80-0C2F-4695-B650-E90091A01850}"/>
              </a:ext>
            </a:extLst>
          </p:cNvPr>
          <p:cNvSpPr/>
          <p:nvPr userDrawn="1"/>
        </p:nvSpPr>
        <p:spPr>
          <a:xfrm rot="10800000">
            <a:off x="5080000" y="3545"/>
            <a:ext cx="7112000" cy="423228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ight Triangle 12">
            <a:extLst>
              <a:ext uri="{FF2B5EF4-FFF2-40B4-BE49-F238E27FC236}">
                <a16:creationId xmlns:a16="http://schemas.microsoft.com/office/drawing/2014/main" id="{1D2E9D9B-239E-4238-B791-22AE9B703051}"/>
              </a:ext>
            </a:extLst>
          </p:cNvPr>
          <p:cNvSpPr/>
          <p:nvPr userDrawn="1"/>
        </p:nvSpPr>
        <p:spPr>
          <a:xfrm rot="16200000">
            <a:off x="2864698"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6E16AF6-0822-47FC-BA80-9C354A831CD7}"/>
              </a:ext>
            </a:extLst>
          </p:cNvPr>
          <p:cNvSpPr/>
          <p:nvPr userDrawn="1"/>
        </p:nvSpPr>
        <p:spPr>
          <a:xfrm>
            <a:off x="9438" y="6252885"/>
            <a:ext cx="12174967" cy="125057"/>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FD9615FC-07A3-499F-99E6-2A292975D93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56" b="89431" l="9756" r="100000"/>
                    </a14:imgEffect>
                  </a14:imgLayer>
                </a14:imgProps>
              </a:ext>
              <a:ext uri="{28A0092B-C50C-407E-A947-70E740481C1C}">
                <a14:useLocalDpi xmlns:a14="http://schemas.microsoft.com/office/drawing/2010/main" val="0"/>
              </a:ext>
            </a:extLst>
          </a:blip>
          <a:stretch>
            <a:fillRect/>
          </a:stretch>
        </p:blipFill>
        <p:spPr>
          <a:xfrm>
            <a:off x="322697" y="6464886"/>
            <a:ext cx="286905" cy="286905"/>
          </a:xfrm>
          <a:prstGeom prst="rect">
            <a:avLst/>
          </a:prstGeom>
        </p:spPr>
      </p:pic>
      <p:sp>
        <p:nvSpPr>
          <p:cNvPr id="12" name="TextBox 11">
            <a:extLst>
              <a:ext uri="{FF2B5EF4-FFF2-40B4-BE49-F238E27FC236}">
                <a16:creationId xmlns:a16="http://schemas.microsoft.com/office/drawing/2014/main" id="{235F3831-8D7D-46C2-A139-CE18D11A14DF}"/>
              </a:ext>
            </a:extLst>
          </p:cNvPr>
          <p:cNvSpPr txBox="1"/>
          <p:nvPr userDrawn="1"/>
        </p:nvSpPr>
        <p:spPr>
          <a:xfrm>
            <a:off x="609600" y="6415248"/>
            <a:ext cx="2455333"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@Mass_OSD</a:t>
            </a:r>
          </a:p>
        </p:txBody>
      </p:sp>
      <p:sp>
        <p:nvSpPr>
          <p:cNvPr id="14" name="TextBox 13">
            <a:extLst>
              <a:ext uri="{FF2B5EF4-FFF2-40B4-BE49-F238E27FC236}">
                <a16:creationId xmlns:a16="http://schemas.microsoft.com/office/drawing/2014/main" id="{66E58BE2-CB77-44E5-8310-308863322E59}"/>
              </a:ext>
            </a:extLst>
          </p:cNvPr>
          <p:cNvSpPr txBox="1"/>
          <p:nvPr userDrawn="1"/>
        </p:nvSpPr>
        <p:spPr>
          <a:xfrm>
            <a:off x="10354735" y="6413685"/>
            <a:ext cx="2455333"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mass.gov/osd</a:t>
            </a:r>
          </a:p>
        </p:txBody>
      </p:sp>
      <p:pic>
        <p:nvPicPr>
          <p:cNvPr id="15" name="Picture 14">
            <a:extLst>
              <a:ext uri="{FF2B5EF4-FFF2-40B4-BE49-F238E27FC236}">
                <a16:creationId xmlns:a16="http://schemas.microsoft.com/office/drawing/2014/main" id="{3E0893C1-CBB4-4C0B-A183-77BC5FB725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66400" y="150322"/>
            <a:ext cx="1463040" cy="659479"/>
          </a:xfrm>
          <a:prstGeom prst="rect">
            <a:avLst/>
          </a:prstGeom>
        </p:spPr>
      </p:pic>
      <p:sp>
        <p:nvSpPr>
          <p:cNvPr id="6" name="TextBox 5">
            <a:extLst>
              <a:ext uri="{FF2B5EF4-FFF2-40B4-BE49-F238E27FC236}">
                <a16:creationId xmlns:a16="http://schemas.microsoft.com/office/drawing/2014/main" id="{5025EDE9-35AB-483E-9FEB-17B1777C80FB}"/>
              </a:ext>
            </a:extLst>
          </p:cNvPr>
          <p:cNvSpPr txBox="1"/>
          <p:nvPr userDrawn="1"/>
        </p:nvSpPr>
        <p:spPr>
          <a:xfrm>
            <a:off x="5759826" y="6432827"/>
            <a:ext cx="580935" cy="36394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fld id="{58477669-00E7-4C09-BB3B-226A6B3D1FD3}" type="slidenum">
              <a:rPr kumimoji="0" lang="en-US" sz="1765"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1219140" rtl="0" eaLnBrk="1" fontAlgn="auto" latinLnBrk="0" hangingPunct="1">
                <a:lnSpc>
                  <a:spcPct val="100000"/>
                </a:lnSpc>
                <a:spcBef>
                  <a:spcPts val="0"/>
                </a:spcBef>
                <a:spcAft>
                  <a:spcPts val="0"/>
                </a:spcAft>
                <a:buClrTx/>
                <a:buSzTx/>
                <a:buFontTx/>
                <a:buNone/>
                <a:tabLst/>
                <a:defRPr/>
              </a:pPr>
              <a:t>‹#›</a:t>
            </a:fld>
            <a:endParaRPr kumimoji="0" lang="en-US" sz="1765"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ubtitle 2">
            <a:extLst>
              <a:ext uri="{FF2B5EF4-FFF2-40B4-BE49-F238E27FC236}">
                <a16:creationId xmlns:a16="http://schemas.microsoft.com/office/drawing/2014/main" id="{E08C142A-9EB4-4916-9C48-D81C675AAC7C}"/>
              </a:ext>
            </a:extLst>
          </p:cNvPr>
          <p:cNvSpPr>
            <a:spLocks noGrp="1"/>
          </p:cNvSpPr>
          <p:nvPr>
            <p:ph type="subTitle" idx="11" hasCustomPrompt="1"/>
          </p:nvPr>
        </p:nvSpPr>
        <p:spPr>
          <a:xfrm>
            <a:off x="617621" y="903666"/>
            <a:ext cx="8026400" cy="380999"/>
          </a:xfrm>
          <a:prstGeom prst="rect">
            <a:avLst/>
          </a:prstGeom>
        </p:spPr>
        <p:txBody>
          <a:bodyPr>
            <a:noAutofit/>
          </a:bodyPr>
          <a:lstStyle>
            <a:lvl1pPr marL="0" indent="0" algn="l">
              <a:buNone/>
              <a:defRPr sz="2400" cap="none" baseline="0">
                <a:solidFill>
                  <a:schemeClr val="tx1">
                    <a:lumMod val="50000"/>
                    <a:lumOff val="50000"/>
                  </a:schemeClr>
                </a:solidFill>
                <a:latin typeface="Calibri" pitchFamily="34" charset="0"/>
                <a:cs typeface="Calibri"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content page with text and photo</a:t>
            </a:r>
          </a:p>
        </p:txBody>
      </p:sp>
    </p:spTree>
    <p:extLst>
      <p:ext uri="{BB962C8B-B14F-4D97-AF65-F5344CB8AC3E}">
        <p14:creationId xmlns:p14="http://schemas.microsoft.com/office/powerpoint/2010/main" val="3956115519"/>
      </p:ext>
    </p:extLst>
  </p:cSld>
  <p:clrMapOvr>
    <a:masterClrMapping/>
  </p:clrMapOvr>
  <p:transition spd="med">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374642"/>
            <a:ext cx="12192000" cy="483533"/>
          </a:xfrm>
          <a:custGeom>
            <a:avLst/>
            <a:gdLst/>
            <a:ahLst/>
            <a:cxnLst/>
            <a:rect l="l" t="t" r="r" b="b"/>
            <a:pathLst>
              <a:path w="10972800" h="548004">
                <a:moveTo>
                  <a:pt x="0" y="547814"/>
                </a:moveTo>
                <a:lnTo>
                  <a:pt x="10972800" y="547814"/>
                </a:lnTo>
                <a:lnTo>
                  <a:pt x="10972800" y="0"/>
                </a:lnTo>
                <a:lnTo>
                  <a:pt x="0" y="0"/>
                </a:lnTo>
                <a:lnTo>
                  <a:pt x="0" y="547814"/>
                </a:lnTo>
                <a:close/>
              </a:path>
            </a:pathLst>
          </a:custGeom>
          <a:solidFill>
            <a:srgbClr val="263B86"/>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609600" y="274326"/>
            <a:ext cx="10972800" cy="276999"/>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body" idx="1"/>
          </p:nvPr>
        </p:nvSpPr>
        <p:spPr>
          <a:xfrm>
            <a:off x="609600" y="1577346"/>
            <a:ext cx="1097280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4145280" y="6377945"/>
            <a:ext cx="3901440" cy="369332"/>
          </a:xfrm>
          <a:prstGeom prst="rect">
            <a:avLst/>
          </a:prstGeom>
        </p:spPr>
        <p:txBody>
          <a:bodyPr wrap="square" lIns="0" tIns="0" rIns="0" bIns="0">
            <a:spAutoFit/>
          </a:bodyPr>
          <a:lstStyle>
            <a:lvl1pPr algn="ctr">
              <a:defRPr>
                <a:solidFill>
                  <a:schemeClr val="tx1">
                    <a:tint val="75000"/>
                  </a:schemeClr>
                </a:solidFill>
              </a:defRPr>
            </a:lvl1pPr>
          </a:lstStyle>
          <a:p>
            <a:pPr defTabSz="1219170" eaLnBrk="1" fontAlgn="auto" hangingPunct="1">
              <a:spcBef>
                <a:spcPts val="0"/>
              </a:spcBef>
              <a:spcAft>
                <a:spcPts val="0"/>
              </a:spcAft>
              <a:defRPr/>
            </a:pPr>
            <a:endParaRPr lang="en-US" sz="2400" dirty="0">
              <a:solidFill>
                <a:prstClr val="black">
                  <a:tint val="75000"/>
                </a:prstClr>
              </a:solidFill>
              <a:latin typeface="Calibri"/>
            </a:endParaRPr>
          </a:p>
        </p:txBody>
      </p:sp>
      <p:sp>
        <p:nvSpPr>
          <p:cNvPr id="5" name="Holder 5"/>
          <p:cNvSpPr>
            <a:spLocks noGrp="1"/>
          </p:cNvSpPr>
          <p:nvPr>
            <p:ph type="dt" sz="half" idx="6"/>
          </p:nvPr>
        </p:nvSpPr>
        <p:spPr>
          <a:xfrm>
            <a:off x="609600" y="6377945"/>
            <a:ext cx="2804160" cy="369332"/>
          </a:xfrm>
          <a:prstGeom prst="rect">
            <a:avLst/>
          </a:prstGeom>
        </p:spPr>
        <p:txBody>
          <a:bodyPr wrap="square" lIns="0" tIns="0" rIns="0" bIns="0">
            <a:spAutoFit/>
          </a:bodyPr>
          <a:lstStyle>
            <a:lvl1pPr algn="l">
              <a:defRPr>
                <a:solidFill>
                  <a:schemeClr val="tx1">
                    <a:tint val="75000"/>
                  </a:schemeClr>
                </a:solidFill>
              </a:defRPr>
            </a:lvl1pPr>
          </a:lstStyle>
          <a:p>
            <a:pPr defTabSz="1219170" eaLnBrk="1" fontAlgn="auto" hangingPunct="1">
              <a:spcBef>
                <a:spcPts val="0"/>
              </a:spcBef>
              <a:spcAft>
                <a:spcPts val="0"/>
              </a:spcAft>
              <a:defRPr/>
            </a:pPr>
            <a:fld id="{ABAB9F13-5725-4884-A662-A6FB512AD598}" type="datetime1">
              <a:rPr lang="en-US" sz="2400" smtClean="0">
                <a:solidFill>
                  <a:prstClr val="black">
                    <a:tint val="75000"/>
                  </a:prstClr>
                </a:solidFill>
                <a:latin typeface="Calibri"/>
              </a:rPr>
              <a:pPr defTabSz="1219170" eaLnBrk="1" fontAlgn="auto" hangingPunct="1">
                <a:spcBef>
                  <a:spcPts val="0"/>
                </a:spcBef>
                <a:spcAft>
                  <a:spcPts val="0"/>
                </a:spcAft>
                <a:defRPr/>
              </a:pPr>
              <a:t>11/2/2023</a:t>
            </a:fld>
            <a:endParaRPr lang="en-US" sz="2400" dirty="0">
              <a:solidFill>
                <a:prstClr val="black">
                  <a:tint val="75000"/>
                </a:prstClr>
              </a:solidFill>
              <a:latin typeface="Calibri"/>
            </a:endParaRPr>
          </a:p>
        </p:txBody>
      </p:sp>
      <p:sp>
        <p:nvSpPr>
          <p:cNvPr id="6" name="Holder 6"/>
          <p:cNvSpPr>
            <a:spLocks noGrp="1"/>
          </p:cNvSpPr>
          <p:nvPr>
            <p:ph type="sldNum" sz="quarter" idx="7"/>
          </p:nvPr>
        </p:nvSpPr>
        <p:spPr>
          <a:xfrm>
            <a:off x="8778240" y="6377945"/>
            <a:ext cx="2804160" cy="369332"/>
          </a:xfrm>
          <a:prstGeom prst="rect">
            <a:avLst/>
          </a:prstGeom>
        </p:spPr>
        <p:txBody>
          <a:bodyPr wrap="square" lIns="0" tIns="0" rIns="0" bIns="0">
            <a:spAutoFit/>
          </a:bodyPr>
          <a:lstStyle>
            <a:lvl1pPr algn="r">
              <a:defRPr>
                <a:solidFill>
                  <a:schemeClr val="tx1">
                    <a:tint val="75000"/>
                  </a:schemeClr>
                </a:solidFill>
              </a:defRPr>
            </a:lvl1pPr>
          </a:lstStyle>
          <a:p>
            <a:pPr defTabSz="1219170" eaLnBrk="1" fontAlgn="auto" hangingPunct="1">
              <a:spcBef>
                <a:spcPts val="0"/>
              </a:spcBef>
              <a:spcAft>
                <a:spcPts val="0"/>
              </a:spcAft>
              <a:defRPr/>
            </a:pPr>
            <a:fld id="{B6F15528-21DE-4FAA-801E-634DDDAF4B2B}" type="slidenum">
              <a:rPr lang="en-US" sz="2400" smtClean="0">
                <a:solidFill>
                  <a:prstClr val="black">
                    <a:tint val="75000"/>
                  </a:prstClr>
                </a:solidFill>
                <a:latin typeface="Calibri"/>
              </a:rPr>
              <a:pPr defTabSz="1219170" eaLnBrk="1" fontAlgn="auto" hangingPunct="1">
                <a:spcBef>
                  <a:spcPts val="0"/>
                </a:spcBef>
                <a:spcAft>
                  <a:spcPts val="0"/>
                </a:spcAft>
                <a:defRPr/>
              </a:pPr>
              <a:t>‹#›</a:t>
            </a:fld>
            <a:endParaRPr lang="en-US" sz="2400" dirty="0">
              <a:solidFill>
                <a:prstClr val="black">
                  <a:tint val="75000"/>
                </a:prstClr>
              </a:solidFill>
              <a:latin typeface="Calibri"/>
            </a:endParaRPr>
          </a:p>
        </p:txBody>
      </p:sp>
    </p:spTree>
    <p:extLst>
      <p:ext uri="{BB962C8B-B14F-4D97-AF65-F5344CB8AC3E}">
        <p14:creationId xmlns:p14="http://schemas.microsoft.com/office/powerpoint/2010/main" val="1129648997"/>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Lst>
  <p:transition spd="med">
    <p:pull/>
  </p:transition>
  <p:hf hdr="0" dt="0"/>
  <p:txStyles>
    <p:titleStyle>
      <a:lvl1pPr>
        <a:defRPr>
          <a:latin typeface="+mj-lt"/>
          <a:ea typeface="+mj-ea"/>
          <a:cs typeface="+mj-cs"/>
        </a:defRPr>
      </a:lvl1pPr>
    </p:titleStyle>
    <p:bodyStyle>
      <a:lvl1pPr marL="0">
        <a:defRPr>
          <a:latin typeface="+mn-lt"/>
          <a:ea typeface="+mn-ea"/>
          <a:cs typeface="+mn-cs"/>
        </a:defRPr>
      </a:lvl1pPr>
      <a:lvl2pPr marL="508037">
        <a:defRPr>
          <a:latin typeface="+mn-lt"/>
          <a:ea typeface="+mn-ea"/>
          <a:cs typeface="+mn-cs"/>
        </a:defRPr>
      </a:lvl2pPr>
      <a:lvl3pPr marL="1016072">
        <a:defRPr>
          <a:latin typeface="+mn-lt"/>
          <a:ea typeface="+mn-ea"/>
          <a:cs typeface="+mn-cs"/>
        </a:defRPr>
      </a:lvl3pPr>
      <a:lvl4pPr marL="1524109">
        <a:defRPr>
          <a:latin typeface="+mn-lt"/>
          <a:ea typeface="+mn-ea"/>
          <a:cs typeface="+mn-cs"/>
        </a:defRPr>
      </a:lvl4pPr>
      <a:lvl5pPr marL="2032145">
        <a:defRPr>
          <a:latin typeface="+mn-lt"/>
          <a:ea typeface="+mn-ea"/>
          <a:cs typeface="+mn-cs"/>
        </a:defRPr>
      </a:lvl5pPr>
      <a:lvl6pPr marL="2540180">
        <a:defRPr>
          <a:latin typeface="+mn-lt"/>
          <a:ea typeface="+mn-ea"/>
          <a:cs typeface="+mn-cs"/>
        </a:defRPr>
      </a:lvl6pPr>
      <a:lvl7pPr marL="3048216">
        <a:defRPr>
          <a:latin typeface="+mn-lt"/>
          <a:ea typeface="+mn-ea"/>
          <a:cs typeface="+mn-cs"/>
        </a:defRPr>
      </a:lvl7pPr>
      <a:lvl8pPr marL="3556252">
        <a:defRPr>
          <a:latin typeface="+mn-lt"/>
          <a:ea typeface="+mn-ea"/>
          <a:cs typeface="+mn-cs"/>
        </a:defRPr>
      </a:lvl8pPr>
      <a:lvl9pPr marL="4064288">
        <a:defRPr>
          <a:latin typeface="+mn-lt"/>
          <a:ea typeface="+mn-ea"/>
          <a:cs typeface="+mn-cs"/>
        </a:defRPr>
      </a:lvl9pPr>
    </p:bodyStyle>
    <p:otherStyle>
      <a:lvl1pPr marL="0">
        <a:defRPr>
          <a:latin typeface="+mn-lt"/>
          <a:ea typeface="+mn-ea"/>
          <a:cs typeface="+mn-cs"/>
        </a:defRPr>
      </a:lvl1pPr>
      <a:lvl2pPr marL="508037">
        <a:defRPr>
          <a:latin typeface="+mn-lt"/>
          <a:ea typeface="+mn-ea"/>
          <a:cs typeface="+mn-cs"/>
        </a:defRPr>
      </a:lvl2pPr>
      <a:lvl3pPr marL="1016072">
        <a:defRPr>
          <a:latin typeface="+mn-lt"/>
          <a:ea typeface="+mn-ea"/>
          <a:cs typeface="+mn-cs"/>
        </a:defRPr>
      </a:lvl3pPr>
      <a:lvl4pPr marL="1524109">
        <a:defRPr>
          <a:latin typeface="+mn-lt"/>
          <a:ea typeface="+mn-ea"/>
          <a:cs typeface="+mn-cs"/>
        </a:defRPr>
      </a:lvl4pPr>
      <a:lvl5pPr marL="2032145">
        <a:defRPr>
          <a:latin typeface="+mn-lt"/>
          <a:ea typeface="+mn-ea"/>
          <a:cs typeface="+mn-cs"/>
        </a:defRPr>
      </a:lvl5pPr>
      <a:lvl6pPr marL="2540180">
        <a:defRPr>
          <a:latin typeface="+mn-lt"/>
          <a:ea typeface="+mn-ea"/>
          <a:cs typeface="+mn-cs"/>
        </a:defRPr>
      </a:lvl6pPr>
      <a:lvl7pPr marL="3048216">
        <a:defRPr>
          <a:latin typeface="+mn-lt"/>
          <a:ea typeface="+mn-ea"/>
          <a:cs typeface="+mn-cs"/>
        </a:defRPr>
      </a:lvl7pPr>
      <a:lvl8pPr marL="3556252">
        <a:defRPr>
          <a:latin typeface="+mn-lt"/>
          <a:ea typeface="+mn-ea"/>
          <a:cs typeface="+mn-cs"/>
        </a:defRPr>
      </a:lvl8pPr>
      <a:lvl9pPr marL="406428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notesSlide" Target="../notesSlides/notesSlide13.xml"/><Relationship Id="rId7" Type="http://schemas.openxmlformats.org/officeDocument/2006/relationships/image" Target="../media/image38.png"/><Relationship Id="rId2" Type="http://schemas.openxmlformats.org/officeDocument/2006/relationships/slideLayout" Target="../slideLayouts/slideLayout10.xml"/><Relationship Id="rId1" Type="http://schemas.openxmlformats.org/officeDocument/2006/relationships/tags" Target="../tags/tag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7.svg"/><Relationship Id="rId3" Type="http://schemas.openxmlformats.org/officeDocument/2006/relationships/notesSlide" Target="../notesSlides/notesSlide14.xml"/><Relationship Id="rId7" Type="http://schemas.openxmlformats.org/officeDocument/2006/relationships/image" Target="../media/image43.svg"/><Relationship Id="rId12" Type="http://schemas.openxmlformats.org/officeDocument/2006/relationships/image" Target="../media/image46.png"/><Relationship Id="rId2" Type="http://schemas.openxmlformats.org/officeDocument/2006/relationships/slideLayout" Target="../slideLayouts/slideLayout10.xml"/><Relationship Id="rId1" Type="http://schemas.openxmlformats.org/officeDocument/2006/relationships/tags" Target="../tags/tag6.xml"/><Relationship Id="rId6" Type="http://schemas.openxmlformats.org/officeDocument/2006/relationships/image" Target="../media/image42.png"/><Relationship Id="rId11" Type="http://schemas.openxmlformats.org/officeDocument/2006/relationships/image" Target="../media/image45.svg"/><Relationship Id="rId5" Type="http://schemas.openxmlformats.org/officeDocument/2006/relationships/image" Target="../media/image41.png"/><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39.svg"/><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5.xml"/><Relationship Id="rId7" Type="http://schemas.openxmlformats.org/officeDocument/2006/relationships/image" Target="../media/image39.svg"/><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image" Target="../media/image38.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7.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0.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notesSlide" Target="../notesSlides/notesSlide20.xml"/><Relationship Id="rId7"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61.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47.svg"/><Relationship Id="rId5" Type="http://schemas.openxmlformats.org/officeDocument/2006/relationships/image" Target="../media/image45.svg"/><Relationship Id="rId10"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43.svg"/></Relationships>
</file>

<file path=ppt/slides/_rels/slide2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8.jp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4.jpg"/><Relationship Id="rId11" Type="http://schemas.openxmlformats.org/officeDocument/2006/relationships/image" Target="../media/image46.png"/><Relationship Id="rId5" Type="http://schemas.openxmlformats.org/officeDocument/2006/relationships/image" Target="../media/image34.jpg"/><Relationship Id="rId10" Type="http://schemas.openxmlformats.org/officeDocument/2006/relationships/image" Target="../media/image45.svg"/><Relationship Id="rId4" Type="http://schemas.openxmlformats.org/officeDocument/2006/relationships/image" Target="../media/image33.jp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12.xml"/><Relationship Id="rId5" Type="http://schemas.openxmlformats.org/officeDocument/2006/relationships/image" Target="../media/image68.jp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70.jp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22.sv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notesSlide" Target="../notesSlides/notesSlide28.xml"/><Relationship Id="rId7"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8" Type="http://schemas.openxmlformats.org/officeDocument/2006/relationships/hyperlink" Target="https://app.screencast.com/wkOeLsFSLQrl3" TargetMode="External"/><Relationship Id="rId3" Type="http://schemas.openxmlformats.org/officeDocument/2006/relationships/hyperlink" Target="http://www.mass.gov/osd" TargetMode="External"/><Relationship Id="rId7" Type="http://schemas.openxmlformats.org/officeDocument/2006/relationships/hyperlink" Target="https://www.mass.gov/info-details/commbuys-clm#:~:text=COMMBUYS%20Contract%20Lifecycle%20Management%20(CLM,needed%20during%20the%20procurement%20process."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s://www.mass.gov/doc/conducting-best-value-procurements-handbook/download?_ga=2.106973890.1705426677.1693243125-116505193.1664536979&amp;_gl=1*q3llfs*_ga*MTE2NTA1MTkzLjE2NjQ1MzY5Nzk.*_ga_MCLPEGW7WM*MTY5MzI0MzEyNS4yMi4xLjE2OTMyNDM0OTIuMC4wLjA." TargetMode="External"/><Relationship Id="rId5" Type="http://schemas.openxmlformats.org/officeDocument/2006/relationships/hyperlink" Target="http://www.commbuys.com/" TargetMode="External"/><Relationship Id="rId4" Type="http://schemas.openxmlformats.org/officeDocument/2006/relationships/hyperlink" Target="mailto:OSDHelpDesk@mass.gov?Subject=COMMBUYS%20Question"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image" Target="../media/image23.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A8B9-DA3A-403A-B56A-41714E1D79A2}"/>
              </a:ext>
            </a:extLst>
          </p:cNvPr>
          <p:cNvSpPr>
            <a:spLocks noGrp="1"/>
          </p:cNvSpPr>
          <p:nvPr>
            <p:ph type="ctrTitle"/>
          </p:nvPr>
        </p:nvSpPr>
        <p:spPr>
          <a:xfrm>
            <a:off x="1741714" y="1854434"/>
            <a:ext cx="8708572" cy="1019396"/>
          </a:xfrm>
        </p:spPr>
        <p:txBody>
          <a:bodyPr>
            <a:noAutofit/>
          </a:bodyPr>
          <a:lstStyle/>
          <a:p>
            <a:pPr algn="ctr"/>
            <a:r>
              <a:rPr lang="en-US" sz="5400" b="1" kern="1200" spc="-50" dirty="0">
                <a:solidFill>
                  <a:srgbClr val="002060"/>
                </a:solidFill>
                <a:latin typeface="Calibri Light" panose="020F0302020204030204"/>
              </a:rPr>
              <a:t>Customizing CLM Templates</a:t>
            </a:r>
            <a:endParaRPr lang="en-US" sz="3600" b="1" dirty="0">
              <a:solidFill>
                <a:srgbClr val="2E3192"/>
              </a:solidFill>
            </a:endParaRPr>
          </a:p>
        </p:txBody>
      </p:sp>
      <p:sp>
        <p:nvSpPr>
          <p:cNvPr id="3" name="Subtitle 2">
            <a:extLst>
              <a:ext uri="{FF2B5EF4-FFF2-40B4-BE49-F238E27FC236}">
                <a16:creationId xmlns:a16="http://schemas.microsoft.com/office/drawing/2014/main" id="{74EB080D-D28B-546A-35E5-06A568A35A55}"/>
              </a:ext>
            </a:extLst>
          </p:cNvPr>
          <p:cNvSpPr>
            <a:spLocks noGrp="1"/>
          </p:cNvSpPr>
          <p:nvPr>
            <p:ph type="subTitle" idx="4"/>
          </p:nvPr>
        </p:nvSpPr>
        <p:spPr/>
        <p:txBody>
          <a:bodyPr/>
          <a:lstStyle/>
          <a:p>
            <a:r>
              <a:rPr kumimoji="0" lang="en-US" sz="1800" b="1" i="0" u="none" strike="noStrike" kern="1200" cap="none" spc="-50" normalizeH="0" baseline="0" noProof="0" dirty="0">
                <a:ln>
                  <a:noFill/>
                </a:ln>
                <a:solidFill>
                  <a:srgbClr val="002060"/>
                </a:solidFill>
                <a:effectLst/>
                <a:uLnTx/>
                <a:uFillTx/>
                <a:latin typeface="Calibri Light" panose="020F0302020204030204"/>
                <a:ea typeface="+mj-ea"/>
                <a:cs typeface="+mj-cs"/>
              </a:rPr>
              <a:t>Instructional Guide</a:t>
            </a:r>
            <a:endParaRPr lang="en-US" dirty="0"/>
          </a:p>
        </p:txBody>
      </p:sp>
    </p:spTree>
    <p:extLst>
      <p:ext uri="{BB962C8B-B14F-4D97-AF65-F5344CB8AC3E}">
        <p14:creationId xmlns:p14="http://schemas.microsoft.com/office/powerpoint/2010/main" val="2979846826"/>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D6E8-DFE9-C13F-D2BE-1EAF189597BF}"/>
              </a:ext>
            </a:extLst>
          </p:cNvPr>
          <p:cNvSpPr>
            <a:spLocks noGrp="1"/>
          </p:cNvSpPr>
          <p:nvPr>
            <p:ph type="title" idx="4294967295"/>
          </p:nvPr>
        </p:nvSpPr>
        <p:spPr>
          <a:xfrm>
            <a:off x="633581" y="331523"/>
            <a:ext cx="7924800" cy="598487"/>
          </a:xfrm>
        </p:spPr>
        <p:txBody>
          <a:bodyPr>
            <a:noAutofit/>
          </a:bodyPr>
          <a:lstStyle/>
          <a:p>
            <a:r>
              <a:rPr lang="en-US" sz="4000" dirty="0"/>
              <a:t>Single Sign On to CLM</a:t>
            </a:r>
          </a:p>
        </p:txBody>
      </p:sp>
      <p:pic>
        <p:nvPicPr>
          <p:cNvPr id="7" name="Picture 6">
            <a:extLst>
              <a:ext uri="{FF2B5EF4-FFF2-40B4-BE49-F238E27FC236}">
                <a16:creationId xmlns:a16="http://schemas.microsoft.com/office/drawing/2014/main" id="{F614FD0E-8C3F-6C64-0D84-6E2D0F692ED5}"/>
              </a:ext>
              <a:ext uri="{C183D7F6-B498-43B3-948B-1728B52AA6E4}">
                <adec:decorative xmlns:adec="http://schemas.microsoft.com/office/drawing/2017/decorative" val="1"/>
              </a:ext>
            </a:extLst>
          </p:cNvPr>
          <p:cNvPicPr>
            <a:picLocks noChangeAspect="1"/>
          </p:cNvPicPr>
          <p:nvPr/>
        </p:nvPicPr>
        <p:blipFill rotWithShape="1">
          <a:blip r:embed="rId3"/>
          <a:srcRect l="32591" t="18182" r="29500" b="9011"/>
          <a:stretch/>
        </p:blipFill>
        <p:spPr>
          <a:xfrm>
            <a:off x="1184604" y="1430770"/>
            <a:ext cx="4054318" cy="4567873"/>
          </a:xfrm>
          <a:prstGeom prst="rect">
            <a:avLst/>
          </a:prstGeom>
        </p:spPr>
      </p:pic>
      <p:sp>
        <p:nvSpPr>
          <p:cNvPr id="8" name="Oval 7">
            <a:extLst>
              <a:ext uri="{FF2B5EF4-FFF2-40B4-BE49-F238E27FC236}">
                <a16:creationId xmlns:a16="http://schemas.microsoft.com/office/drawing/2014/main" id="{773D699B-B0F1-F83F-6E8B-8080AED128B9}"/>
              </a:ext>
              <a:ext uri="{C183D7F6-B498-43B3-948B-1728B52AA6E4}">
                <adec:decorative xmlns:adec="http://schemas.microsoft.com/office/drawing/2017/decorative" val="1"/>
              </a:ext>
            </a:extLst>
          </p:cNvPr>
          <p:cNvSpPr/>
          <p:nvPr/>
        </p:nvSpPr>
        <p:spPr>
          <a:xfrm>
            <a:off x="1390389" y="5582877"/>
            <a:ext cx="1540701" cy="3382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BB9B0E0-2A24-2270-C528-19031EA1AD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48148" y="1430770"/>
            <a:ext cx="2513239" cy="4662993"/>
          </a:xfrm>
          <a:prstGeom prst="rect">
            <a:avLst/>
          </a:prstGeom>
          <a:ln w="19050">
            <a:solidFill>
              <a:srgbClr val="0070C0"/>
            </a:solidFill>
          </a:ln>
        </p:spPr>
      </p:pic>
    </p:spTree>
    <p:extLst>
      <p:ext uri="{BB962C8B-B14F-4D97-AF65-F5344CB8AC3E}">
        <p14:creationId xmlns:p14="http://schemas.microsoft.com/office/powerpoint/2010/main" val="2089913321"/>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EFB3-779B-D999-599D-427072A5DF36}"/>
              </a:ext>
            </a:extLst>
          </p:cNvPr>
          <p:cNvSpPr>
            <a:spLocks noGrp="1"/>
          </p:cNvSpPr>
          <p:nvPr>
            <p:ph type="title" idx="4294967295"/>
          </p:nvPr>
        </p:nvSpPr>
        <p:spPr>
          <a:xfrm>
            <a:off x="789219" y="486058"/>
            <a:ext cx="7924800" cy="598487"/>
          </a:xfrm>
        </p:spPr>
        <p:txBody>
          <a:bodyPr>
            <a:noAutofit/>
          </a:bodyPr>
          <a:lstStyle/>
          <a:p>
            <a:r>
              <a:rPr lang="en-US" sz="4000" dirty="0"/>
              <a:t>CLM Home Page – Select Search</a:t>
            </a:r>
          </a:p>
        </p:txBody>
      </p:sp>
      <p:pic>
        <p:nvPicPr>
          <p:cNvPr id="5" name="Picture 4">
            <a:extLst>
              <a:ext uri="{FF2B5EF4-FFF2-40B4-BE49-F238E27FC236}">
                <a16:creationId xmlns:a16="http://schemas.microsoft.com/office/drawing/2014/main" id="{DCEF3D08-EDC8-B5A2-1A7E-B03CA4B9C4D4}"/>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874454" y="1531333"/>
            <a:ext cx="5751441" cy="4107467"/>
          </a:xfrm>
          <a:prstGeom prst="rect">
            <a:avLst/>
          </a:prstGeom>
          <a:ln w="38100">
            <a:solidFill>
              <a:srgbClr val="0070C0"/>
            </a:solidFill>
          </a:ln>
        </p:spPr>
      </p:pic>
      <p:pic>
        <p:nvPicPr>
          <p:cNvPr id="10" name="Graphic 9">
            <a:extLst>
              <a:ext uri="{FF2B5EF4-FFF2-40B4-BE49-F238E27FC236}">
                <a16:creationId xmlns:a16="http://schemas.microsoft.com/office/drawing/2014/main" id="{98FE8FD6-0416-8E7C-3956-6746FF7F81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84115" y="5477987"/>
            <a:ext cx="914400" cy="914400"/>
          </a:xfrm>
          <a:prstGeom prst="rect">
            <a:avLst/>
          </a:prstGeom>
        </p:spPr>
      </p:pic>
      <p:pic>
        <p:nvPicPr>
          <p:cNvPr id="14" name="Graphic 13">
            <a:extLst>
              <a:ext uri="{FF2B5EF4-FFF2-40B4-BE49-F238E27FC236}">
                <a16:creationId xmlns:a16="http://schemas.microsoft.com/office/drawing/2014/main" id="{BF33EB8E-C3EB-7803-0E3D-375F0A33C0A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4019" y="2997768"/>
            <a:ext cx="914400" cy="914400"/>
          </a:xfrm>
          <a:prstGeom prst="rect">
            <a:avLst/>
          </a:prstGeom>
        </p:spPr>
      </p:pic>
      <p:pic>
        <p:nvPicPr>
          <p:cNvPr id="4" name="Picture 3">
            <a:extLst>
              <a:ext uri="{FF2B5EF4-FFF2-40B4-BE49-F238E27FC236}">
                <a16:creationId xmlns:a16="http://schemas.microsoft.com/office/drawing/2014/main" id="{1CEF5310-479B-5AEB-48A0-9A1A78E9F8BF}"/>
              </a:ext>
              <a:ext uri="{C183D7F6-B498-43B3-948B-1728B52AA6E4}">
                <adec:decorative xmlns:adec="http://schemas.microsoft.com/office/drawing/2017/decorative" val="1"/>
              </a:ext>
            </a:extLst>
          </p:cNvPr>
          <p:cNvPicPr>
            <a:picLocks noChangeAspect="1"/>
          </p:cNvPicPr>
          <p:nvPr/>
        </p:nvPicPr>
        <p:blipFill rotWithShape="1">
          <a:blip r:embed="rId8"/>
          <a:srcRect r="23038"/>
          <a:stretch/>
        </p:blipFill>
        <p:spPr>
          <a:xfrm>
            <a:off x="6849978" y="1581121"/>
            <a:ext cx="4896853" cy="1114425"/>
          </a:xfrm>
          <a:prstGeom prst="rect">
            <a:avLst/>
          </a:prstGeom>
          <a:ln w="22225">
            <a:solidFill>
              <a:srgbClr val="0070C0"/>
            </a:solidFill>
          </a:ln>
        </p:spPr>
      </p:pic>
      <p:sp>
        <p:nvSpPr>
          <p:cNvPr id="6" name="Arrow: Right 5">
            <a:extLst>
              <a:ext uri="{FF2B5EF4-FFF2-40B4-BE49-F238E27FC236}">
                <a16:creationId xmlns:a16="http://schemas.microsoft.com/office/drawing/2014/main" id="{988557A3-9EB8-D305-4353-8B4E4DF75B93}"/>
              </a:ext>
              <a:ext uri="{C183D7F6-B498-43B3-948B-1728B52AA6E4}">
                <adec:decorative xmlns:adec="http://schemas.microsoft.com/office/drawing/2017/decorative" val="1"/>
              </a:ext>
            </a:extLst>
          </p:cNvPr>
          <p:cNvSpPr/>
          <p:nvPr/>
        </p:nvSpPr>
        <p:spPr>
          <a:xfrm>
            <a:off x="5990054" y="2362025"/>
            <a:ext cx="978408" cy="484632"/>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939840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9376B9A-B5B2-C73B-119B-AAD75FC74F92}"/>
              </a:ext>
            </a:extLst>
          </p:cNvPr>
          <p:cNvSpPr txBox="1">
            <a:spLocks noGrp="1"/>
          </p:cNvSpPr>
          <p:nvPr>
            <p:ph type="title" idx="4294967295"/>
          </p:nvPr>
        </p:nvSpPr>
        <p:spPr>
          <a:xfrm>
            <a:off x="1130967" y="486058"/>
            <a:ext cx="7583051"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Advanced Search Selection</a:t>
            </a:r>
          </a:p>
        </p:txBody>
      </p:sp>
      <p:pic>
        <p:nvPicPr>
          <p:cNvPr id="8" name="Picture 7">
            <a:extLst>
              <a:ext uri="{FF2B5EF4-FFF2-40B4-BE49-F238E27FC236}">
                <a16:creationId xmlns:a16="http://schemas.microsoft.com/office/drawing/2014/main" id="{BA45D4D9-CB56-559E-518B-AE8CF2669C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1427" y="1435267"/>
            <a:ext cx="8429625" cy="432435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6F3461CE-3ECE-7853-69CE-C57B92701B88}"/>
              </a:ext>
            </a:extLst>
          </p:cNvPr>
          <p:cNvSpPr txBox="1"/>
          <p:nvPr/>
        </p:nvSpPr>
        <p:spPr>
          <a:xfrm>
            <a:off x="9396663" y="1459433"/>
            <a:ext cx="2310063" cy="4755148"/>
          </a:xfrm>
          <a:prstGeom prst="rect">
            <a:avLst/>
          </a:prstGeom>
          <a:solidFill>
            <a:schemeClr val="tx2">
              <a:lumMod val="20000"/>
              <a:lumOff val="80000"/>
            </a:schemeClr>
          </a:solidFill>
        </p:spPr>
        <p:txBody>
          <a:bodyPr wrap="square" rtlCol="0">
            <a:spAutoFit/>
          </a:bodyPr>
          <a:lstStyle/>
          <a:p>
            <a:pPr marL="342900" indent="-342900">
              <a:spcAft>
                <a:spcPts val="600"/>
              </a:spcAft>
              <a:buFont typeface="+mj-lt"/>
              <a:buAutoNum type="arabicPeriod"/>
            </a:pPr>
            <a:r>
              <a:rPr lang="en-US" dirty="0"/>
              <a:t>Under </a:t>
            </a:r>
            <a:r>
              <a:rPr lang="en-US" b="1" dirty="0"/>
              <a:t>Search In</a:t>
            </a:r>
            <a:r>
              <a:rPr lang="en-US" dirty="0"/>
              <a:t> select </a:t>
            </a:r>
            <a:r>
              <a:rPr lang="en-US" b="1" dirty="0"/>
              <a:t>Form</a:t>
            </a:r>
            <a:r>
              <a:rPr lang="en-US" dirty="0"/>
              <a:t> and </a:t>
            </a:r>
            <a:r>
              <a:rPr lang="en-US" b="1" dirty="0"/>
              <a:t>Document</a:t>
            </a:r>
            <a:r>
              <a:rPr lang="en-US" dirty="0"/>
              <a:t> from the drop-down menu.</a:t>
            </a:r>
          </a:p>
          <a:p>
            <a:pPr marL="342900" indent="-342900">
              <a:spcAft>
                <a:spcPts val="600"/>
              </a:spcAft>
              <a:buFont typeface="+mj-lt"/>
              <a:buAutoNum type="arabicPeriod"/>
            </a:pPr>
            <a:r>
              <a:rPr lang="en-US" dirty="0"/>
              <a:t>Under </a:t>
            </a:r>
            <a:r>
              <a:rPr lang="en-US" b="1" dirty="0"/>
              <a:t>Field</a:t>
            </a:r>
            <a:r>
              <a:rPr lang="en-US" dirty="0"/>
              <a:t> select </a:t>
            </a:r>
            <a:r>
              <a:rPr lang="en-US" b="1" dirty="0"/>
              <a:t>Form Number</a:t>
            </a:r>
            <a:r>
              <a:rPr lang="en-US" dirty="0"/>
              <a:t>.</a:t>
            </a:r>
          </a:p>
          <a:p>
            <a:pPr marL="342900" indent="-342900">
              <a:spcAft>
                <a:spcPts val="600"/>
              </a:spcAft>
              <a:buFont typeface="+mj-lt"/>
              <a:buAutoNum type="arabicPeriod"/>
            </a:pPr>
            <a:r>
              <a:rPr lang="en-US" dirty="0"/>
              <a:t>Set the </a:t>
            </a:r>
            <a:r>
              <a:rPr lang="en-US" b="1" dirty="0"/>
              <a:t>Condition</a:t>
            </a:r>
            <a:r>
              <a:rPr lang="en-US" dirty="0"/>
              <a:t> to </a:t>
            </a:r>
            <a:r>
              <a:rPr lang="en-US" b="1" dirty="0"/>
              <a:t>is.</a:t>
            </a:r>
          </a:p>
          <a:p>
            <a:pPr marL="342900" indent="-342900">
              <a:buFont typeface="+mj-lt"/>
              <a:buAutoNum type="arabicPeriod"/>
            </a:pPr>
            <a:r>
              <a:rPr lang="en-US" dirty="0"/>
              <a:t>When the form number is unknown, type the Wildcard (%) into the </a:t>
            </a:r>
            <a:r>
              <a:rPr lang="en-US" b="1" dirty="0"/>
              <a:t>Value </a:t>
            </a:r>
            <a:r>
              <a:rPr lang="en-US" dirty="0"/>
              <a:t>field</a:t>
            </a:r>
          </a:p>
          <a:p>
            <a:pPr marL="342900" indent="-342900">
              <a:buFont typeface="+mj-lt"/>
              <a:buAutoNum type="arabicPeriod"/>
            </a:pPr>
            <a:r>
              <a:rPr lang="en-US" dirty="0"/>
              <a:t>Click the </a:t>
            </a:r>
            <a:r>
              <a:rPr lang="en-US" b="1" dirty="0"/>
              <a:t>Search </a:t>
            </a:r>
            <a:r>
              <a:rPr lang="en-US" dirty="0"/>
              <a:t>button.</a:t>
            </a:r>
          </a:p>
        </p:txBody>
      </p:sp>
      <p:sp>
        <p:nvSpPr>
          <p:cNvPr id="10" name="Rectangle 9">
            <a:extLst>
              <a:ext uri="{FF2B5EF4-FFF2-40B4-BE49-F238E27FC236}">
                <a16:creationId xmlns:a16="http://schemas.microsoft.com/office/drawing/2014/main" id="{1A3340CB-D42C-2F55-DE0B-E16EB414BC73}"/>
              </a:ext>
            </a:extLst>
          </p:cNvPr>
          <p:cNvSpPr>
            <a:spLocks/>
          </p:cNvSpPr>
          <p:nvPr/>
        </p:nvSpPr>
        <p:spPr>
          <a:xfrm>
            <a:off x="5699026" y="4313067"/>
            <a:ext cx="2434321" cy="1446550"/>
          </a:xfrm>
          <a:prstGeom prst="rect">
            <a:avLst/>
          </a:prstGeom>
          <a:solidFill>
            <a:schemeClr val="bg1"/>
          </a:solidFill>
          <a:ln w="38100">
            <a:solidFill>
              <a:srgbClr val="C00000"/>
            </a:solidFill>
          </a:ln>
        </p:spPr>
        <p:txBody>
          <a:bodyPr wrap="square" lIns="91440" tIns="45720" rIns="91440" bIns="4572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22225">
                  <a:solidFill>
                    <a:schemeClr val="accent2"/>
                  </a:solidFill>
                  <a:prstDash val="solid"/>
                </a:ln>
                <a:solidFill>
                  <a:schemeClr val="accent2">
                    <a:lumMod val="75000"/>
                  </a:schemeClr>
                </a:solidFill>
                <a:effectLst/>
                <a:uLnTx/>
                <a:uFillTx/>
                <a:latin typeface="Calibri" panose="020F0502020204030204" pitchFamily="34" charset="0"/>
                <a:ea typeface="+mn-ea"/>
                <a:cs typeface="+mn-cs"/>
              </a:rPr>
              <a:t>% = wildcard</a:t>
            </a:r>
          </a:p>
        </p:txBody>
      </p:sp>
      <p:cxnSp>
        <p:nvCxnSpPr>
          <p:cNvPr id="11" name="Straight Arrow Connector 10">
            <a:extLst>
              <a:ext uri="{FF2B5EF4-FFF2-40B4-BE49-F238E27FC236}">
                <a16:creationId xmlns:a16="http://schemas.microsoft.com/office/drawing/2014/main" id="{15F8F115-5B47-5E6E-FD5E-D393AD503109}"/>
              </a:ext>
              <a:ext uri="{C183D7F6-B498-43B3-948B-1728B52AA6E4}">
                <adec:decorative xmlns:adec="http://schemas.microsoft.com/office/drawing/2017/decorative" val="1"/>
              </a:ext>
            </a:extLst>
          </p:cNvPr>
          <p:cNvCxnSpPr>
            <a:cxnSpLocks/>
          </p:cNvCxnSpPr>
          <p:nvPr/>
        </p:nvCxnSpPr>
        <p:spPr>
          <a:xfrm flipV="1">
            <a:off x="6271938" y="3970421"/>
            <a:ext cx="0" cy="3426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991789"/>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61E0-4414-9910-7FED-3B605544EAC2}"/>
              </a:ext>
            </a:extLst>
          </p:cNvPr>
          <p:cNvSpPr>
            <a:spLocks noGrp="1"/>
          </p:cNvSpPr>
          <p:nvPr>
            <p:ph type="title" idx="4294967295"/>
          </p:nvPr>
        </p:nvSpPr>
        <p:spPr>
          <a:xfrm>
            <a:off x="409073" y="165894"/>
            <a:ext cx="7924800" cy="598487"/>
          </a:xfrm>
        </p:spPr>
        <p:txBody>
          <a:bodyPr>
            <a:noAutofit/>
          </a:bodyPr>
          <a:lstStyle/>
          <a:p>
            <a:r>
              <a:rPr lang="en-US" sz="4000" dirty="0"/>
              <a:t>Search Results</a:t>
            </a:r>
          </a:p>
        </p:txBody>
      </p:sp>
      <p:pic>
        <p:nvPicPr>
          <p:cNvPr id="8" name="Picture 7">
            <a:extLst>
              <a:ext uri="{FF2B5EF4-FFF2-40B4-BE49-F238E27FC236}">
                <a16:creationId xmlns:a16="http://schemas.microsoft.com/office/drawing/2014/main" id="{334BB4E6-59E1-0B10-84A3-E5EC42B39A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65240" y="93821"/>
            <a:ext cx="6818196" cy="627973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2B62A2F-2030-A4E7-BF87-26E63C95FE07}"/>
              </a:ext>
              <a:ext uri="{C183D7F6-B498-43B3-948B-1728B52AA6E4}">
                <adec:decorative xmlns:adec="http://schemas.microsoft.com/office/drawing/2017/decorative" val="1"/>
              </a:ext>
            </a:extLst>
          </p:cNvPr>
          <p:cNvPicPr>
            <a:picLocks noChangeAspect="1"/>
          </p:cNvPicPr>
          <p:nvPr/>
        </p:nvPicPr>
        <p:blipFill rotWithShape="1">
          <a:blip r:embed="rId4"/>
          <a:srcRect t="64035" b="9649"/>
          <a:stretch/>
        </p:blipFill>
        <p:spPr>
          <a:xfrm>
            <a:off x="2397797" y="3526800"/>
            <a:ext cx="7396405" cy="1792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Graphic 11" descr="Magnifying glass with solid fill">
            <a:extLst>
              <a:ext uri="{FF2B5EF4-FFF2-40B4-BE49-F238E27FC236}">
                <a16:creationId xmlns:a16="http://schemas.microsoft.com/office/drawing/2014/main" id="{1CA38A94-0DAB-BE8C-16A6-21C07C28A4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72522" y="3091658"/>
            <a:ext cx="1602205" cy="1602205"/>
          </a:xfrm>
          <a:prstGeom prst="rect">
            <a:avLst/>
          </a:prstGeom>
        </p:spPr>
      </p:pic>
      <p:sp>
        <p:nvSpPr>
          <p:cNvPr id="13" name="Rectangle: Rounded Corners 12">
            <a:extLst>
              <a:ext uri="{FF2B5EF4-FFF2-40B4-BE49-F238E27FC236}">
                <a16:creationId xmlns:a16="http://schemas.microsoft.com/office/drawing/2014/main" id="{35671F88-1B6B-F4CC-AE55-E46FA6BE3AF7}"/>
              </a:ext>
            </a:extLst>
          </p:cNvPr>
          <p:cNvSpPr/>
          <p:nvPr/>
        </p:nvSpPr>
        <p:spPr>
          <a:xfrm>
            <a:off x="525958" y="961611"/>
            <a:ext cx="4632158" cy="16022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indent="-342900">
              <a:spcAft>
                <a:spcPts val="600"/>
              </a:spcAft>
              <a:buFont typeface="+mj-lt"/>
              <a:buAutoNum type="arabicPeriod"/>
            </a:pPr>
            <a:r>
              <a:rPr lang="en-US" sz="2000" b="1" dirty="0"/>
              <a:t>Find the RFR document assigned to your agency.</a:t>
            </a:r>
          </a:p>
          <a:p>
            <a:pPr marL="342900" indent="-342900">
              <a:spcAft>
                <a:spcPts val="600"/>
              </a:spcAft>
              <a:buFont typeface="+mj-lt"/>
              <a:buAutoNum type="arabicPeriod"/>
            </a:pPr>
            <a:r>
              <a:rPr lang="en-US" sz="2000" b="1" dirty="0"/>
              <a:t>Click the Form Number hyperlink.</a:t>
            </a:r>
          </a:p>
        </p:txBody>
      </p:sp>
      <p:sp>
        <p:nvSpPr>
          <p:cNvPr id="14" name="Rectangle 13">
            <a:extLst>
              <a:ext uri="{FF2B5EF4-FFF2-40B4-BE49-F238E27FC236}">
                <a16:creationId xmlns:a16="http://schemas.microsoft.com/office/drawing/2014/main" id="{A4650E0D-634B-80C7-D675-64929EC5C7CD}"/>
              </a:ext>
              <a:ext uri="{C183D7F6-B498-43B3-948B-1728B52AA6E4}">
                <adec:decorative xmlns:adec="http://schemas.microsoft.com/office/drawing/2017/decorative" val="1"/>
              </a:ext>
            </a:extLst>
          </p:cNvPr>
          <p:cNvSpPr/>
          <p:nvPr/>
        </p:nvSpPr>
        <p:spPr>
          <a:xfrm>
            <a:off x="2522753" y="3526799"/>
            <a:ext cx="7114542" cy="335337"/>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Right pointing backhand index with solid fill">
            <a:extLst>
              <a:ext uri="{FF2B5EF4-FFF2-40B4-BE49-F238E27FC236}">
                <a16:creationId xmlns:a16="http://schemas.microsoft.com/office/drawing/2014/main" id="{A784F254-EBE3-03F9-BAA6-E39F4D3340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2603264" y="3635084"/>
            <a:ext cx="914400" cy="914400"/>
          </a:xfrm>
          <a:prstGeom prst="rect">
            <a:avLst/>
          </a:prstGeom>
        </p:spPr>
      </p:pic>
    </p:spTree>
    <p:custDataLst>
      <p:tags r:id="rId1"/>
    </p:custDataLst>
    <p:extLst>
      <p:ext uri="{BB962C8B-B14F-4D97-AF65-F5344CB8AC3E}">
        <p14:creationId xmlns:p14="http://schemas.microsoft.com/office/powerpoint/2010/main" val="891777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81D297-A396-8575-E980-3B47724115C8}"/>
              </a:ext>
            </a:extLst>
          </p:cNvPr>
          <p:cNvSpPr txBox="1">
            <a:spLocks noGrp="1"/>
          </p:cNvSpPr>
          <p:nvPr>
            <p:ph type="title" idx="4294967295"/>
          </p:nvPr>
        </p:nvSpPr>
        <p:spPr>
          <a:xfrm>
            <a:off x="409073" y="165894"/>
            <a:ext cx="7924800"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Document window</a:t>
            </a:r>
          </a:p>
        </p:txBody>
      </p:sp>
      <p:pic>
        <p:nvPicPr>
          <p:cNvPr id="7" name="Picture 6">
            <a:extLst>
              <a:ext uri="{FF2B5EF4-FFF2-40B4-BE49-F238E27FC236}">
                <a16:creationId xmlns:a16="http://schemas.microsoft.com/office/drawing/2014/main" id="{E525F49F-6DD9-8593-5FB8-E3AE244FB3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9073" y="1138682"/>
            <a:ext cx="5688593" cy="484336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F48DCA9-FB80-49BF-799A-2F7E4E60063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97319" y="1138682"/>
            <a:ext cx="5449482" cy="4843367"/>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9F79580-DDDD-9C85-6F1E-F951D8645E73}"/>
              </a:ext>
              <a:ext uri="{C183D7F6-B498-43B3-948B-1728B52AA6E4}">
                <adec:decorative xmlns:adec="http://schemas.microsoft.com/office/drawing/2017/decorative" val="1"/>
              </a:ext>
            </a:extLst>
          </p:cNvPr>
          <p:cNvSpPr/>
          <p:nvPr/>
        </p:nvSpPr>
        <p:spPr>
          <a:xfrm>
            <a:off x="478429" y="1195199"/>
            <a:ext cx="1483603" cy="335337"/>
          </a:xfrm>
          <a:prstGeom prst="rect">
            <a:avLst/>
          </a:prstGeom>
          <a:solidFill>
            <a:srgbClr val="FFFF00">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901D8918-65BF-8711-D959-4DFA09C88EE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146" y="749403"/>
            <a:ext cx="598487" cy="598487"/>
          </a:xfrm>
          <a:prstGeom prst="rect">
            <a:avLst/>
          </a:prstGeom>
        </p:spPr>
      </p:pic>
      <p:pic>
        <p:nvPicPr>
          <p:cNvPr id="13" name="Graphic 12">
            <a:extLst>
              <a:ext uri="{FF2B5EF4-FFF2-40B4-BE49-F238E27FC236}">
                <a16:creationId xmlns:a16="http://schemas.microsoft.com/office/drawing/2014/main" id="{AB903CB5-7CBC-5805-7280-66275683147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054771" y="5877232"/>
            <a:ext cx="713871" cy="713871"/>
          </a:xfrm>
          <a:prstGeom prst="rect">
            <a:avLst/>
          </a:prstGeom>
        </p:spPr>
      </p:pic>
      <p:pic>
        <p:nvPicPr>
          <p:cNvPr id="15" name="Graphic 14">
            <a:extLst>
              <a:ext uri="{FF2B5EF4-FFF2-40B4-BE49-F238E27FC236}">
                <a16:creationId xmlns:a16="http://schemas.microsoft.com/office/drawing/2014/main" id="{32FAC142-0C3B-4AD7-5E33-71B7FCFED839}"/>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5418101"/>
            <a:ext cx="582900" cy="582900"/>
          </a:xfrm>
          <a:prstGeom prst="rect">
            <a:avLst/>
          </a:prstGeom>
        </p:spPr>
      </p:pic>
      <p:pic>
        <p:nvPicPr>
          <p:cNvPr id="17" name="Graphic 16">
            <a:extLst>
              <a:ext uri="{FF2B5EF4-FFF2-40B4-BE49-F238E27FC236}">
                <a16:creationId xmlns:a16="http://schemas.microsoft.com/office/drawing/2014/main" id="{F67C76B0-A748-0BD7-6B41-D7A0948978FC}"/>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98075" y="764380"/>
            <a:ext cx="598488" cy="598488"/>
          </a:xfrm>
          <a:prstGeom prst="rect">
            <a:avLst/>
          </a:prstGeom>
        </p:spPr>
      </p:pic>
      <p:pic>
        <p:nvPicPr>
          <p:cNvPr id="18" name="Graphic 17">
            <a:extLst>
              <a:ext uri="{FF2B5EF4-FFF2-40B4-BE49-F238E27FC236}">
                <a16:creationId xmlns:a16="http://schemas.microsoft.com/office/drawing/2014/main" id="{6C5049E1-68DE-6D4A-3766-4FBAD0F05B0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8437531" y="3788484"/>
            <a:ext cx="713871" cy="713871"/>
          </a:xfrm>
          <a:prstGeom prst="rect">
            <a:avLst/>
          </a:prstGeom>
        </p:spPr>
      </p:pic>
      <p:pic>
        <p:nvPicPr>
          <p:cNvPr id="20" name="Graphic 19">
            <a:extLst>
              <a:ext uri="{FF2B5EF4-FFF2-40B4-BE49-F238E27FC236}">
                <a16:creationId xmlns:a16="http://schemas.microsoft.com/office/drawing/2014/main" id="{02F5383A-BB5B-0E21-048D-0134F8506166}"/>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96910" y="3560365"/>
            <a:ext cx="598488" cy="598488"/>
          </a:xfrm>
          <a:prstGeom prst="rect">
            <a:avLst/>
          </a:prstGeom>
        </p:spPr>
      </p:pic>
      <p:sp>
        <p:nvSpPr>
          <p:cNvPr id="21" name="Rectangle 20">
            <a:extLst>
              <a:ext uri="{FF2B5EF4-FFF2-40B4-BE49-F238E27FC236}">
                <a16:creationId xmlns:a16="http://schemas.microsoft.com/office/drawing/2014/main" id="{1058D461-34DB-6F73-3297-829EB09B10E1}"/>
              </a:ext>
              <a:ext uri="{C183D7F6-B498-43B3-948B-1728B52AA6E4}">
                <adec:decorative xmlns:adec="http://schemas.microsoft.com/office/drawing/2017/decorative" val="1"/>
              </a:ext>
            </a:extLst>
          </p:cNvPr>
          <p:cNvSpPr/>
          <p:nvPr/>
        </p:nvSpPr>
        <p:spPr>
          <a:xfrm>
            <a:off x="6542797" y="1214681"/>
            <a:ext cx="1483603" cy="335337"/>
          </a:xfrm>
          <a:prstGeom prst="rect">
            <a:avLst/>
          </a:prstGeom>
          <a:solidFill>
            <a:srgbClr val="FFFF00">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5308C525-30EA-3773-BA94-4EB00300D055}"/>
              </a:ext>
            </a:extLst>
          </p:cNvPr>
          <p:cNvSpPr>
            <a:spLocks noGrp="1"/>
          </p:cNvSpPr>
          <p:nvPr>
            <p:ph type="sldNum" sz="quarter" idx="12"/>
          </p:nvPr>
        </p:nvSpPr>
        <p:spPr/>
        <p:txBody>
          <a:bodyPr/>
          <a:lstStyle/>
          <a:p>
            <a:fld id="{6C297AE0-EBC0-4CD6-B28D-C7737DC30324}" type="slidenum">
              <a:rPr lang="en-US" smtClean="0"/>
              <a:t>14</a:t>
            </a:fld>
            <a:endParaRPr lang="en-US" dirty="0"/>
          </a:p>
        </p:txBody>
      </p:sp>
    </p:spTree>
    <p:custDataLst>
      <p:tags r:id="rId1"/>
    </p:custDataLst>
    <p:extLst>
      <p:ext uri="{BB962C8B-B14F-4D97-AF65-F5344CB8AC3E}">
        <p14:creationId xmlns:p14="http://schemas.microsoft.com/office/powerpoint/2010/main" val="3883787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ECBC3A-60E5-F3BE-8632-FF347BBA906B}"/>
              </a:ext>
              <a:ext uri="{C183D7F6-B498-43B3-948B-1728B52AA6E4}">
                <adec:decorative xmlns:adec="http://schemas.microsoft.com/office/drawing/2017/decorative" val="1"/>
              </a:ext>
            </a:extLst>
          </p:cNvPr>
          <p:cNvSpPr/>
          <p:nvPr/>
        </p:nvSpPr>
        <p:spPr>
          <a:xfrm>
            <a:off x="0" y="6254458"/>
            <a:ext cx="12380495" cy="8804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041B62A-1BFB-AFE7-486D-856D39C1A6C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062" y="1338426"/>
            <a:ext cx="5289884" cy="6095734"/>
          </a:xfrm>
          <a:prstGeom prst="rect">
            <a:avLst/>
          </a:prstGeom>
        </p:spPr>
      </p:pic>
      <p:sp>
        <p:nvSpPr>
          <p:cNvPr id="3" name="Title 1">
            <a:extLst>
              <a:ext uri="{FF2B5EF4-FFF2-40B4-BE49-F238E27FC236}">
                <a16:creationId xmlns:a16="http://schemas.microsoft.com/office/drawing/2014/main" id="{B6B2FACA-67ED-F1F7-B882-3AF2B8A4B449}"/>
              </a:ext>
            </a:extLst>
          </p:cNvPr>
          <p:cNvSpPr txBox="1">
            <a:spLocks noGrp="1"/>
          </p:cNvSpPr>
          <p:nvPr>
            <p:ph type="title" idx="4294967295"/>
          </p:nvPr>
        </p:nvSpPr>
        <p:spPr>
          <a:xfrm>
            <a:off x="267487" y="113360"/>
            <a:ext cx="10070431" cy="5984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chemeClr val="tx1"/>
                </a:solidFill>
                <a:effectLst/>
                <a:uLnTx/>
                <a:uFillTx/>
                <a:latin typeface="+mj-lt"/>
                <a:ea typeface="+mj-ea"/>
                <a:cs typeface="+mj-cs"/>
              </a:rPr>
              <a:t>Amending in Word:  Displaying Bookmarks</a:t>
            </a:r>
          </a:p>
        </p:txBody>
      </p:sp>
      <p:sp>
        <p:nvSpPr>
          <p:cNvPr id="4" name="Rectangle: Rounded Corners 3">
            <a:extLst>
              <a:ext uri="{FF2B5EF4-FFF2-40B4-BE49-F238E27FC236}">
                <a16:creationId xmlns:a16="http://schemas.microsoft.com/office/drawing/2014/main" id="{72E387D1-1EF0-734A-E6F4-18FC08F2FC29}"/>
              </a:ext>
            </a:extLst>
          </p:cNvPr>
          <p:cNvSpPr/>
          <p:nvPr/>
        </p:nvSpPr>
        <p:spPr>
          <a:xfrm>
            <a:off x="267487" y="739939"/>
            <a:ext cx="4851164" cy="79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template already includes many Bookmarks that are mapped to fields in CLM. </a:t>
            </a:r>
          </a:p>
        </p:txBody>
      </p:sp>
      <p:sp>
        <p:nvSpPr>
          <p:cNvPr id="6" name="Rectangle: Rounded Corners 5">
            <a:extLst>
              <a:ext uri="{FF2B5EF4-FFF2-40B4-BE49-F238E27FC236}">
                <a16:creationId xmlns:a16="http://schemas.microsoft.com/office/drawing/2014/main" id="{E45F5089-8359-883B-8E5F-30C8A61E48BD}"/>
              </a:ext>
            </a:extLst>
          </p:cNvPr>
          <p:cNvSpPr/>
          <p:nvPr/>
        </p:nvSpPr>
        <p:spPr>
          <a:xfrm>
            <a:off x="5529241" y="739939"/>
            <a:ext cx="6006196" cy="21587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solidFill>
                  <a:srgbClr val="002060"/>
                </a:solidFill>
              </a:rPr>
              <a:t>Make Bookmarks Visible:</a:t>
            </a:r>
          </a:p>
          <a:p>
            <a:pPr marL="342900" indent="-342900">
              <a:buFont typeface="+mj-lt"/>
              <a:buAutoNum type="arabicPeriod"/>
            </a:pPr>
            <a:r>
              <a:rPr lang="en-US" dirty="0">
                <a:solidFill>
                  <a:srgbClr val="002060"/>
                </a:solidFill>
              </a:rPr>
              <a:t>Click </a:t>
            </a:r>
            <a:r>
              <a:rPr lang="en-US" b="1" dirty="0">
                <a:solidFill>
                  <a:srgbClr val="002060"/>
                </a:solidFill>
              </a:rPr>
              <a:t>Enable Editing </a:t>
            </a:r>
            <a:r>
              <a:rPr lang="en-US" dirty="0">
                <a:solidFill>
                  <a:srgbClr val="002060"/>
                </a:solidFill>
              </a:rPr>
              <a:t>at the top of the page.</a:t>
            </a:r>
          </a:p>
          <a:p>
            <a:pPr marL="342900" indent="-342900">
              <a:buFont typeface="+mj-lt"/>
              <a:buAutoNum type="arabicPeriod"/>
            </a:pPr>
            <a:r>
              <a:rPr lang="en-US" dirty="0">
                <a:solidFill>
                  <a:srgbClr val="002060"/>
                </a:solidFill>
              </a:rPr>
              <a:t>Click the </a:t>
            </a:r>
            <a:r>
              <a:rPr lang="en-US" b="1" dirty="0">
                <a:solidFill>
                  <a:srgbClr val="002060"/>
                </a:solidFill>
              </a:rPr>
              <a:t>File</a:t>
            </a:r>
            <a:r>
              <a:rPr lang="en-US" dirty="0">
                <a:solidFill>
                  <a:srgbClr val="002060"/>
                </a:solidFill>
              </a:rPr>
              <a:t> menu, select </a:t>
            </a:r>
            <a:r>
              <a:rPr lang="en-US" b="1" dirty="0">
                <a:solidFill>
                  <a:srgbClr val="002060"/>
                </a:solidFill>
              </a:rPr>
              <a:t>Options</a:t>
            </a:r>
            <a:r>
              <a:rPr lang="en-US" dirty="0">
                <a:solidFill>
                  <a:srgbClr val="002060"/>
                </a:solidFill>
              </a:rPr>
              <a:t>, then select </a:t>
            </a:r>
            <a:r>
              <a:rPr lang="en-US" b="1" dirty="0">
                <a:solidFill>
                  <a:srgbClr val="002060"/>
                </a:solidFill>
              </a:rPr>
              <a:t>Advanced</a:t>
            </a:r>
            <a:r>
              <a:rPr lang="en-US" dirty="0">
                <a:solidFill>
                  <a:srgbClr val="002060"/>
                </a:solidFill>
              </a:rPr>
              <a:t>.  </a:t>
            </a:r>
          </a:p>
          <a:p>
            <a:pPr marL="342900" indent="-342900">
              <a:buFont typeface="+mj-lt"/>
              <a:buAutoNum type="arabicPeriod"/>
            </a:pPr>
            <a:r>
              <a:rPr lang="en-US" dirty="0">
                <a:solidFill>
                  <a:srgbClr val="002060"/>
                </a:solidFill>
              </a:rPr>
              <a:t>Scroll down to the section </a:t>
            </a:r>
            <a:r>
              <a:rPr lang="en-US" b="1" dirty="0">
                <a:solidFill>
                  <a:srgbClr val="002060"/>
                </a:solidFill>
              </a:rPr>
              <a:t>Show document content</a:t>
            </a:r>
            <a:endParaRPr lang="en-US" dirty="0">
              <a:solidFill>
                <a:srgbClr val="002060"/>
              </a:solidFill>
            </a:endParaRPr>
          </a:p>
          <a:p>
            <a:pPr marL="342900" indent="-342900">
              <a:buFont typeface="+mj-lt"/>
              <a:buAutoNum type="arabicPeriod"/>
            </a:pPr>
            <a:r>
              <a:rPr lang="en-US" dirty="0">
                <a:solidFill>
                  <a:srgbClr val="002060"/>
                </a:solidFill>
              </a:rPr>
              <a:t>Check the box to </a:t>
            </a:r>
            <a:r>
              <a:rPr lang="en-US" b="1" dirty="0">
                <a:solidFill>
                  <a:srgbClr val="002060"/>
                </a:solidFill>
              </a:rPr>
              <a:t>Show Bookmarks</a:t>
            </a:r>
            <a:endParaRPr lang="en-US" dirty="0">
              <a:solidFill>
                <a:srgbClr val="002060"/>
              </a:solidFill>
            </a:endParaRPr>
          </a:p>
          <a:p>
            <a:pPr marL="342900" indent="-342900">
              <a:buFont typeface="+mj-lt"/>
              <a:buAutoNum type="arabicPeriod"/>
            </a:pPr>
            <a:r>
              <a:rPr lang="en-US" dirty="0">
                <a:solidFill>
                  <a:srgbClr val="002060"/>
                </a:solidFill>
              </a:rPr>
              <a:t>Click </a:t>
            </a:r>
            <a:r>
              <a:rPr lang="en-US" b="1" dirty="0">
                <a:solidFill>
                  <a:srgbClr val="002060"/>
                </a:solidFill>
              </a:rPr>
              <a:t>OK</a:t>
            </a:r>
            <a:r>
              <a:rPr lang="en-US" dirty="0">
                <a:solidFill>
                  <a:srgbClr val="002060"/>
                </a:solidFill>
              </a:rPr>
              <a:t> at the bottom of the page.</a:t>
            </a:r>
          </a:p>
        </p:txBody>
      </p:sp>
      <p:pic>
        <p:nvPicPr>
          <p:cNvPr id="8" name="Picture 7">
            <a:extLst>
              <a:ext uri="{FF2B5EF4-FFF2-40B4-BE49-F238E27FC236}">
                <a16:creationId xmlns:a16="http://schemas.microsoft.com/office/drawing/2014/main" id="{0E83C184-9939-922A-89E6-666813670CA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47314" y="3097253"/>
            <a:ext cx="7210624" cy="3605312"/>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D41672C4-AA7C-AFEB-F234-D295AA7BFE88}"/>
              </a:ext>
              <a:ext uri="{C183D7F6-B498-43B3-948B-1728B52AA6E4}">
                <adec:decorative xmlns:adec="http://schemas.microsoft.com/office/drawing/2017/decorative" val="1"/>
              </a:ext>
            </a:extLst>
          </p:cNvPr>
          <p:cNvSpPr/>
          <p:nvPr/>
        </p:nvSpPr>
        <p:spPr>
          <a:xfrm>
            <a:off x="4947314" y="3129249"/>
            <a:ext cx="1345202" cy="335337"/>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77F07BE-5D94-6C4D-158E-CDE64169CBEB}"/>
              </a:ext>
              <a:ext uri="{C183D7F6-B498-43B3-948B-1728B52AA6E4}">
                <adec:decorative xmlns:adec="http://schemas.microsoft.com/office/drawing/2017/decorative" val="1"/>
              </a:ext>
            </a:extLst>
          </p:cNvPr>
          <p:cNvSpPr/>
          <p:nvPr/>
        </p:nvSpPr>
        <p:spPr>
          <a:xfrm>
            <a:off x="6629814" y="5562800"/>
            <a:ext cx="1922812" cy="259307"/>
          </a:xfrm>
          <a:prstGeom prst="rect">
            <a:avLst/>
          </a:prstGeom>
          <a:solidFill>
            <a:srgbClr val="FFFF00">
              <a:alpha val="18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Right pointing backhand index with solid fill">
            <a:extLst>
              <a:ext uri="{FF2B5EF4-FFF2-40B4-BE49-F238E27FC236}">
                <a16:creationId xmlns:a16="http://schemas.microsoft.com/office/drawing/2014/main" id="{F017F033-8B0E-EB12-6257-91858FAB21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975160">
            <a:off x="9973396" y="6279887"/>
            <a:ext cx="729045" cy="729045"/>
          </a:xfrm>
          <a:prstGeom prst="rect">
            <a:avLst/>
          </a:prstGeom>
        </p:spPr>
      </p:pic>
      <p:pic>
        <p:nvPicPr>
          <p:cNvPr id="14" name="Picture 13">
            <a:extLst>
              <a:ext uri="{FF2B5EF4-FFF2-40B4-BE49-F238E27FC236}">
                <a16:creationId xmlns:a16="http://schemas.microsoft.com/office/drawing/2014/main" id="{57C47681-2DAC-4C58-2BF8-0372E4BE9585}"/>
              </a:ext>
              <a:ext uri="{C183D7F6-B498-43B3-948B-1728B52AA6E4}">
                <adec:decorative xmlns:adec="http://schemas.microsoft.com/office/drawing/2017/decorative" val="1"/>
              </a:ext>
            </a:extLst>
          </p:cNvPr>
          <p:cNvPicPr>
            <a:picLocks noChangeAspect="1"/>
          </p:cNvPicPr>
          <p:nvPr/>
        </p:nvPicPr>
        <p:blipFill rotWithShape="1">
          <a:blip r:embed="rId8"/>
          <a:srcRect l="5121" t="-26461" b="-1"/>
          <a:stretch/>
        </p:blipFill>
        <p:spPr>
          <a:xfrm>
            <a:off x="415083" y="1538091"/>
            <a:ext cx="4424635" cy="226662"/>
          </a:xfrm>
          <a:prstGeom prst="rect">
            <a:avLst/>
          </a:prstGeom>
        </p:spPr>
      </p:pic>
      <p:sp>
        <p:nvSpPr>
          <p:cNvPr id="5" name="Rectangle 4">
            <a:extLst>
              <a:ext uri="{FF2B5EF4-FFF2-40B4-BE49-F238E27FC236}">
                <a16:creationId xmlns:a16="http://schemas.microsoft.com/office/drawing/2014/main" id="{B54C79A4-03BD-091D-FEFC-FC8E0859606A}"/>
              </a:ext>
            </a:extLst>
          </p:cNvPr>
          <p:cNvSpPr/>
          <p:nvPr/>
        </p:nvSpPr>
        <p:spPr>
          <a:xfrm>
            <a:off x="267487" y="1591261"/>
            <a:ext cx="995829" cy="134444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Be sure to click “Enable Editing”</a:t>
            </a:r>
          </a:p>
        </p:txBody>
      </p:sp>
    </p:spTree>
    <p:custDataLst>
      <p:tags r:id="rId1"/>
    </p:custDataLst>
    <p:extLst>
      <p:ext uri="{BB962C8B-B14F-4D97-AF65-F5344CB8AC3E}">
        <p14:creationId xmlns:p14="http://schemas.microsoft.com/office/powerpoint/2010/main" val="26801781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4314-56F4-4E3C-887A-07180CE2C8DA}"/>
              </a:ext>
            </a:extLst>
          </p:cNvPr>
          <p:cNvSpPr>
            <a:spLocks noGrp="1"/>
          </p:cNvSpPr>
          <p:nvPr>
            <p:ph type="title" idx="4294967295"/>
          </p:nvPr>
        </p:nvSpPr>
        <p:spPr>
          <a:xfrm>
            <a:off x="409074" y="227183"/>
            <a:ext cx="7924800" cy="598487"/>
          </a:xfrm>
        </p:spPr>
        <p:txBody>
          <a:bodyPr>
            <a:noAutofit/>
          </a:bodyPr>
          <a:lstStyle/>
          <a:p>
            <a:r>
              <a:rPr lang="en-US" sz="4000" dirty="0"/>
              <a:t>Begin Editing the Document</a:t>
            </a:r>
          </a:p>
        </p:txBody>
      </p:sp>
      <p:pic>
        <p:nvPicPr>
          <p:cNvPr id="6" name="Picture 5">
            <a:extLst>
              <a:ext uri="{FF2B5EF4-FFF2-40B4-BE49-F238E27FC236}">
                <a16:creationId xmlns:a16="http://schemas.microsoft.com/office/drawing/2014/main" id="{D04A7185-4CFD-7DBC-00E6-F2B08CABE0EB}"/>
              </a:ext>
              <a:ext uri="{C183D7F6-B498-43B3-948B-1728B52AA6E4}">
                <adec:decorative xmlns:adec="http://schemas.microsoft.com/office/drawing/2017/decorative" val="1"/>
              </a:ext>
            </a:extLst>
          </p:cNvPr>
          <p:cNvPicPr>
            <a:picLocks noChangeAspect="1"/>
          </p:cNvPicPr>
          <p:nvPr/>
        </p:nvPicPr>
        <p:blipFill rotWithShape="1">
          <a:blip r:embed="rId3"/>
          <a:srcRect t="10027"/>
          <a:stretch/>
        </p:blipFill>
        <p:spPr>
          <a:xfrm>
            <a:off x="598821" y="1021306"/>
            <a:ext cx="6638925" cy="4739188"/>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id="{447A0EB3-3A2F-9B0B-41CB-F3E4BDEB5389}"/>
              </a:ext>
            </a:extLst>
          </p:cNvPr>
          <p:cNvSpPr/>
          <p:nvPr/>
        </p:nvSpPr>
        <p:spPr>
          <a:xfrm>
            <a:off x="8133347" y="1203158"/>
            <a:ext cx="3561348" cy="445168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spcAft>
                <a:spcPts val="600"/>
              </a:spcAft>
            </a:pPr>
            <a:r>
              <a:rPr lang="en-US" dirty="0">
                <a:solidFill>
                  <a:srgbClr val="002060"/>
                </a:solidFill>
              </a:rPr>
              <a:t>Changes to your Departmental RFR Template may be simple or complex.  This guide will demonstrate how to :</a:t>
            </a:r>
          </a:p>
          <a:p>
            <a:pPr marL="342900" indent="-342900">
              <a:spcAft>
                <a:spcPts val="600"/>
              </a:spcAft>
              <a:buFont typeface="+mj-lt"/>
              <a:buAutoNum type="arabicPeriod"/>
            </a:pPr>
            <a:r>
              <a:rPr lang="en-US" dirty="0">
                <a:solidFill>
                  <a:srgbClr val="002060"/>
                </a:solidFill>
              </a:rPr>
              <a:t>replace the logo;</a:t>
            </a:r>
          </a:p>
          <a:p>
            <a:pPr marL="342900" indent="-342900">
              <a:spcAft>
                <a:spcPts val="600"/>
              </a:spcAft>
              <a:buFont typeface="+mj-lt"/>
              <a:buAutoNum type="arabicPeriod"/>
            </a:pPr>
            <a:r>
              <a:rPr lang="en-US" dirty="0">
                <a:solidFill>
                  <a:srgbClr val="002060"/>
                </a:solidFill>
              </a:rPr>
              <a:t>add text that will always be in the new template;</a:t>
            </a:r>
          </a:p>
          <a:p>
            <a:pPr marL="342900" indent="-342900">
              <a:spcAft>
                <a:spcPts val="600"/>
              </a:spcAft>
              <a:buFont typeface="+mj-lt"/>
              <a:buAutoNum type="arabicPeriod"/>
            </a:pPr>
            <a:r>
              <a:rPr lang="en-US" dirty="0">
                <a:solidFill>
                  <a:srgbClr val="002060"/>
                </a:solidFill>
              </a:rPr>
              <a:t>add a placeholder bookmark where you would like data entered in CLM to inject into the document;</a:t>
            </a:r>
          </a:p>
          <a:p>
            <a:pPr marL="342900" indent="-342900">
              <a:buFont typeface="+mj-lt"/>
              <a:buAutoNum type="arabicPeriod"/>
            </a:pPr>
            <a:r>
              <a:rPr lang="en-US" dirty="0">
                <a:solidFill>
                  <a:srgbClr val="002060"/>
                </a:solidFill>
              </a:rPr>
              <a:t>map Word Bookmarks to CLM fields.</a:t>
            </a:r>
          </a:p>
        </p:txBody>
      </p:sp>
    </p:spTree>
    <p:extLst>
      <p:ext uri="{BB962C8B-B14F-4D97-AF65-F5344CB8AC3E}">
        <p14:creationId xmlns:p14="http://schemas.microsoft.com/office/powerpoint/2010/main" val="3578921787"/>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0E55-5975-843F-6AAE-B4564EEF44D1}"/>
              </a:ext>
            </a:extLst>
          </p:cNvPr>
          <p:cNvSpPr>
            <a:spLocks noGrp="1"/>
          </p:cNvSpPr>
          <p:nvPr>
            <p:ph type="title" idx="4294967295"/>
          </p:nvPr>
        </p:nvSpPr>
        <p:spPr>
          <a:xfrm>
            <a:off x="481263" y="284580"/>
            <a:ext cx="4752975" cy="598488"/>
          </a:xfrm>
        </p:spPr>
        <p:txBody>
          <a:bodyPr>
            <a:noAutofit/>
          </a:bodyPr>
          <a:lstStyle/>
          <a:p>
            <a:r>
              <a:rPr lang="en-US" sz="4000" dirty="0"/>
              <a:t>Add a Custom Logo</a:t>
            </a:r>
          </a:p>
        </p:txBody>
      </p:sp>
      <p:pic>
        <p:nvPicPr>
          <p:cNvPr id="5" name="Picture 4">
            <a:extLst>
              <a:ext uri="{FF2B5EF4-FFF2-40B4-BE49-F238E27FC236}">
                <a16:creationId xmlns:a16="http://schemas.microsoft.com/office/drawing/2014/main" id="{B21408CB-EBF3-B12C-5E44-7E1A9301264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77680" y="187032"/>
            <a:ext cx="4969592" cy="608619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4D81DF9-7527-1938-10F6-5332EE7F740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181219" y="1351547"/>
            <a:ext cx="1733374" cy="4154905"/>
          </a:xfrm>
          <a:prstGeom prst="rect">
            <a:avLst/>
          </a:prstGeom>
          <a:ln>
            <a:solidFill>
              <a:schemeClr val="accent1">
                <a:shade val="95000"/>
                <a:satMod val="105000"/>
              </a:schemeClr>
            </a:solidFill>
          </a:ln>
        </p:spPr>
      </p:pic>
      <p:pic>
        <p:nvPicPr>
          <p:cNvPr id="11" name="Picture 10">
            <a:extLst>
              <a:ext uri="{FF2B5EF4-FFF2-40B4-BE49-F238E27FC236}">
                <a16:creationId xmlns:a16="http://schemas.microsoft.com/office/drawing/2014/main" id="{14C302AA-2B66-E0EA-913C-5EAA606D975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914593" y="3230131"/>
            <a:ext cx="1876425" cy="1466850"/>
          </a:xfrm>
          <a:prstGeom prst="rect">
            <a:avLst/>
          </a:prstGeom>
          <a:ln>
            <a:solidFill>
              <a:schemeClr val="accent1">
                <a:shade val="95000"/>
                <a:satMod val="105000"/>
              </a:schemeClr>
            </a:solidFill>
          </a:ln>
        </p:spPr>
      </p:pic>
      <p:sp>
        <p:nvSpPr>
          <p:cNvPr id="12" name="Rectangle: Rounded Corners 11">
            <a:extLst>
              <a:ext uri="{FF2B5EF4-FFF2-40B4-BE49-F238E27FC236}">
                <a16:creationId xmlns:a16="http://schemas.microsoft.com/office/drawing/2014/main" id="{BCEE8669-5B4C-6C8A-E2A3-292BA1082FE9}"/>
              </a:ext>
            </a:extLst>
          </p:cNvPr>
          <p:cNvSpPr/>
          <p:nvPr/>
        </p:nvSpPr>
        <p:spPr>
          <a:xfrm>
            <a:off x="757989" y="1165058"/>
            <a:ext cx="3561348" cy="445168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spcAft>
                <a:spcPts val="600"/>
              </a:spcAft>
            </a:pPr>
            <a:r>
              <a:rPr lang="en-US" dirty="0">
                <a:solidFill>
                  <a:srgbClr val="002060"/>
                </a:solidFill>
              </a:rPr>
              <a:t>To substitute the official Commonwealth seal with one for your agency:</a:t>
            </a:r>
          </a:p>
          <a:p>
            <a:pPr marL="342900" indent="-342900">
              <a:buFont typeface="+mj-lt"/>
              <a:buAutoNum type="arabicPeriod"/>
            </a:pPr>
            <a:r>
              <a:rPr lang="en-US" dirty="0"/>
              <a:t>Right click on the logo</a:t>
            </a:r>
          </a:p>
          <a:p>
            <a:pPr marL="342900" indent="-342900">
              <a:buFont typeface="+mj-lt"/>
              <a:buAutoNum type="arabicPeriod"/>
            </a:pPr>
            <a:r>
              <a:rPr lang="en-US" dirty="0"/>
              <a:t>Select </a:t>
            </a:r>
            <a:r>
              <a:rPr lang="en-US" b="1" dirty="0"/>
              <a:t>Change Picture </a:t>
            </a:r>
            <a:r>
              <a:rPr lang="en-US" b="0" dirty="0"/>
              <a:t>from the menu</a:t>
            </a:r>
          </a:p>
          <a:p>
            <a:pPr marL="342900" indent="-342900">
              <a:buFont typeface="+mj-lt"/>
              <a:buAutoNum type="arabicPeriod"/>
            </a:pPr>
            <a:r>
              <a:rPr lang="en-US" b="0" dirty="0"/>
              <a:t>Select the location of the logo file from the menu. </a:t>
            </a:r>
          </a:p>
          <a:p>
            <a:endParaRPr lang="en-US" b="0" dirty="0"/>
          </a:p>
          <a:p>
            <a:r>
              <a:rPr lang="en-US" b="0" dirty="0"/>
              <a:t>Click </a:t>
            </a:r>
            <a:r>
              <a:rPr lang="en-US" b="1" dirty="0"/>
              <a:t>SAVE</a:t>
            </a:r>
            <a:r>
              <a:rPr lang="en-US" b="0" dirty="0"/>
              <a:t> in Word to save that change. </a:t>
            </a:r>
            <a:endParaRPr lang="en-US" dirty="0"/>
          </a:p>
        </p:txBody>
      </p:sp>
    </p:spTree>
    <p:custDataLst>
      <p:tags r:id="rId1"/>
    </p:custDataLst>
    <p:extLst>
      <p:ext uri="{BB962C8B-B14F-4D97-AF65-F5344CB8AC3E}">
        <p14:creationId xmlns:p14="http://schemas.microsoft.com/office/powerpoint/2010/main" val="18255803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0E55-5975-843F-6AAE-B4564EEF44D1}"/>
              </a:ext>
            </a:extLst>
          </p:cNvPr>
          <p:cNvSpPr>
            <a:spLocks noGrp="1"/>
          </p:cNvSpPr>
          <p:nvPr>
            <p:ph type="title" idx="4294967295"/>
          </p:nvPr>
        </p:nvSpPr>
        <p:spPr>
          <a:xfrm>
            <a:off x="4964568" y="2471929"/>
            <a:ext cx="2262863" cy="1837941"/>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4000" dirty="0"/>
              <a:t>Add or remove text</a:t>
            </a:r>
          </a:p>
        </p:txBody>
      </p:sp>
      <p:pic>
        <p:nvPicPr>
          <p:cNvPr id="7" name="Picture 6">
            <a:extLst>
              <a:ext uri="{FF2B5EF4-FFF2-40B4-BE49-F238E27FC236}">
                <a16:creationId xmlns:a16="http://schemas.microsoft.com/office/drawing/2014/main" id="{1E6C5CE2-EA8E-980E-EBFC-458FA5DAFD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1494" y="267585"/>
            <a:ext cx="4326652" cy="544955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F88AEFA-DDD9-CEA3-9B98-63F7BBFFC79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3855" y="154510"/>
            <a:ext cx="4451667" cy="5791225"/>
          </a:xfrm>
          <a:prstGeom prst="rect">
            <a:avLst/>
          </a:prstGeom>
          <a:ln>
            <a:noFill/>
          </a:ln>
          <a:effectLst>
            <a:outerShdw blurRad="292100" dist="139700" dir="2700000" algn="tl" rotWithShape="0">
              <a:srgbClr val="333333">
                <a:alpha val="65000"/>
              </a:srgbClr>
            </a:outerShdw>
          </a:effectLst>
        </p:spPr>
      </p:pic>
      <p:pic>
        <p:nvPicPr>
          <p:cNvPr id="13" name="Graphic 12" descr="Badge 1 with solid fill">
            <a:extLst>
              <a:ext uri="{FF2B5EF4-FFF2-40B4-BE49-F238E27FC236}">
                <a16:creationId xmlns:a16="http://schemas.microsoft.com/office/drawing/2014/main" id="{4153D224-0006-21BF-CF89-07AC4BCD06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1" y="189148"/>
            <a:ext cx="598487" cy="598487"/>
          </a:xfrm>
          <a:prstGeom prst="rect">
            <a:avLst/>
          </a:prstGeom>
        </p:spPr>
      </p:pic>
      <p:pic>
        <p:nvPicPr>
          <p:cNvPr id="14" name="Graphic 13" descr="Badge with solid fill">
            <a:extLst>
              <a:ext uri="{FF2B5EF4-FFF2-40B4-BE49-F238E27FC236}">
                <a16:creationId xmlns:a16="http://schemas.microsoft.com/office/drawing/2014/main" id="{159B28BA-B933-093F-4B5A-89864BAAB3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4905" y="189148"/>
            <a:ext cx="582900" cy="582900"/>
          </a:xfrm>
          <a:prstGeom prst="rect">
            <a:avLst/>
          </a:prstGeom>
        </p:spPr>
      </p:pic>
    </p:spTree>
    <p:extLst>
      <p:ext uri="{BB962C8B-B14F-4D97-AF65-F5344CB8AC3E}">
        <p14:creationId xmlns:p14="http://schemas.microsoft.com/office/powerpoint/2010/main" val="959276354"/>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7218-F06D-F3EB-98F9-838DF6354861}"/>
              </a:ext>
            </a:extLst>
          </p:cNvPr>
          <p:cNvSpPr txBox="1">
            <a:spLocks noGrp="1"/>
          </p:cNvSpPr>
          <p:nvPr>
            <p:ph type="title" idx="4294967295"/>
          </p:nvPr>
        </p:nvSpPr>
        <p:spPr>
          <a:xfrm>
            <a:off x="409073" y="227183"/>
            <a:ext cx="9805737"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What bookmarks are already in the template?</a:t>
            </a:r>
          </a:p>
        </p:txBody>
      </p:sp>
      <p:pic>
        <p:nvPicPr>
          <p:cNvPr id="4" name="Picture 3">
            <a:extLst>
              <a:ext uri="{FF2B5EF4-FFF2-40B4-BE49-F238E27FC236}">
                <a16:creationId xmlns:a16="http://schemas.microsoft.com/office/drawing/2014/main" id="{3D57CBCD-8E29-DA49-2E8C-4923D0CC14C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8494" y="937214"/>
            <a:ext cx="7535779" cy="1027606"/>
          </a:xfrm>
          <a:prstGeom prst="rect">
            <a:avLst/>
          </a:prstGeom>
          <a:ln>
            <a:solidFill>
              <a:srgbClr val="0070C0"/>
            </a:solidFill>
          </a:ln>
        </p:spPr>
      </p:pic>
      <p:sp>
        <p:nvSpPr>
          <p:cNvPr id="5" name="Rectangle: Rounded Corners 4">
            <a:extLst>
              <a:ext uri="{FF2B5EF4-FFF2-40B4-BE49-F238E27FC236}">
                <a16:creationId xmlns:a16="http://schemas.microsoft.com/office/drawing/2014/main" id="{931E4709-8B8E-CB8C-3DC5-5EF3607AB975}"/>
              </a:ext>
              <a:ext uri="{C183D7F6-B498-43B3-948B-1728B52AA6E4}">
                <adec:decorative xmlns:adec="http://schemas.microsoft.com/office/drawing/2017/decorative" val="1"/>
              </a:ext>
            </a:extLst>
          </p:cNvPr>
          <p:cNvSpPr/>
          <p:nvPr/>
        </p:nvSpPr>
        <p:spPr>
          <a:xfrm>
            <a:off x="1022684" y="908214"/>
            <a:ext cx="385011" cy="33688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Right pointing backhand index with solid fill">
            <a:extLst>
              <a:ext uri="{FF2B5EF4-FFF2-40B4-BE49-F238E27FC236}">
                <a16:creationId xmlns:a16="http://schemas.microsoft.com/office/drawing/2014/main" id="{A181D36B-5B26-D6AA-C943-9DB97C8AFD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073968">
            <a:off x="6624465" y="1448173"/>
            <a:ext cx="729045" cy="729045"/>
          </a:xfrm>
          <a:prstGeom prst="rect">
            <a:avLst/>
          </a:prstGeom>
        </p:spPr>
      </p:pic>
      <p:pic>
        <p:nvPicPr>
          <p:cNvPr id="8" name="Picture 7">
            <a:extLst>
              <a:ext uri="{FF2B5EF4-FFF2-40B4-BE49-F238E27FC236}">
                <a16:creationId xmlns:a16="http://schemas.microsoft.com/office/drawing/2014/main" id="{044454F2-C364-2E97-7D9B-C29DFDFAA24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787770" y="955092"/>
            <a:ext cx="4003178" cy="3702670"/>
          </a:xfrm>
          <a:prstGeom prst="rect">
            <a:avLst/>
          </a:prstGeom>
          <a:ln>
            <a:solidFill>
              <a:srgbClr val="0070C0"/>
            </a:solidFill>
          </a:ln>
        </p:spPr>
      </p:pic>
      <p:sp>
        <p:nvSpPr>
          <p:cNvPr id="9" name="Rectangle: Rounded Corners 8">
            <a:extLst>
              <a:ext uri="{FF2B5EF4-FFF2-40B4-BE49-F238E27FC236}">
                <a16:creationId xmlns:a16="http://schemas.microsoft.com/office/drawing/2014/main" id="{9ED982BD-83B5-75B4-DD21-35ED221DF385}"/>
              </a:ext>
            </a:extLst>
          </p:cNvPr>
          <p:cNvSpPr/>
          <p:nvPr/>
        </p:nvSpPr>
        <p:spPr>
          <a:xfrm>
            <a:off x="409073" y="2365357"/>
            <a:ext cx="6678548" cy="205108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mj-lt"/>
              <a:buAutoNum type="arabicPeriod"/>
            </a:pPr>
            <a:r>
              <a:rPr lang="en-US" dirty="0"/>
              <a:t>Click the </a:t>
            </a:r>
            <a:r>
              <a:rPr lang="en-US" b="1" dirty="0"/>
              <a:t>Insert</a:t>
            </a:r>
            <a:r>
              <a:rPr lang="en-US" dirty="0"/>
              <a:t> tab on the Word Ribbon.</a:t>
            </a:r>
          </a:p>
          <a:p>
            <a:pPr marL="342900" indent="-342900">
              <a:buFont typeface="+mj-lt"/>
              <a:buAutoNum type="arabicPeriod"/>
            </a:pPr>
            <a:r>
              <a:rPr lang="en-US" dirty="0"/>
              <a:t>Click the </a:t>
            </a:r>
            <a:r>
              <a:rPr lang="en-US" b="1" dirty="0"/>
              <a:t>Bookmarks</a:t>
            </a:r>
            <a:r>
              <a:rPr lang="en-US" dirty="0"/>
              <a:t> icon.</a:t>
            </a:r>
          </a:p>
          <a:p>
            <a:pPr marL="342900" indent="-342900">
              <a:buFont typeface="+mj-lt"/>
              <a:buAutoNum type="arabicPeriod"/>
            </a:pPr>
            <a:r>
              <a:rPr lang="en-US" dirty="0"/>
              <a:t>Scroll to see all the bookmarks included in the template. </a:t>
            </a:r>
          </a:p>
          <a:p>
            <a:pPr marL="342900" indent="-342900">
              <a:buFont typeface="+mj-lt"/>
              <a:buAutoNum type="arabicPeriod"/>
            </a:pPr>
            <a:r>
              <a:rPr lang="en-US" dirty="0"/>
              <a:t>Highlight a </a:t>
            </a:r>
            <a:r>
              <a:rPr lang="en-US" b="1" dirty="0"/>
              <a:t>Bookmark Name</a:t>
            </a:r>
            <a:r>
              <a:rPr lang="en-US" dirty="0"/>
              <a:t> and click the </a:t>
            </a:r>
            <a:r>
              <a:rPr lang="en-US" b="1" dirty="0"/>
              <a:t>GoTo</a:t>
            </a:r>
            <a:r>
              <a:rPr lang="en-US" dirty="0"/>
              <a:t> Button to see where the bookmark leads.  </a:t>
            </a:r>
          </a:p>
        </p:txBody>
      </p:sp>
      <p:sp>
        <p:nvSpPr>
          <p:cNvPr id="10" name="Rectangle: Rounded Corners 9">
            <a:extLst>
              <a:ext uri="{FF2B5EF4-FFF2-40B4-BE49-F238E27FC236}">
                <a16:creationId xmlns:a16="http://schemas.microsoft.com/office/drawing/2014/main" id="{3CDE9EDD-A396-9A8A-897F-325019916351}"/>
              </a:ext>
            </a:extLst>
          </p:cNvPr>
          <p:cNvSpPr/>
          <p:nvPr/>
        </p:nvSpPr>
        <p:spPr>
          <a:xfrm>
            <a:off x="188493" y="4922180"/>
            <a:ext cx="11421981" cy="1027606"/>
          </a:xfrm>
          <a:prstGeom prst="roundRect">
            <a:avLst/>
          </a:prstGeom>
          <a:no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2000" b="1" dirty="0"/>
              <a:t>NOTE:   </a:t>
            </a:r>
            <a:r>
              <a:rPr lang="en-US" sz="2000" dirty="0"/>
              <a:t>Only those bookmark beginning with </a:t>
            </a:r>
            <a:r>
              <a:rPr lang="en-US" sz="2800" b="1" dirty="0"/>
              <a:t>fld_</a:t>
            </a:r>
            <a:r>
              <a:rPr lang="en-US" sz="2800" dirty="0"/>
              <a:t> </a:t>
            </a:r>
            <a:r>
              <a:rPr lang="en-US" sz="2000" dirty="0"/>
              <a:t>are placeholders/injection points for data from CLM. Other bookmarks may be labels for Section Titles or other information. </a:t>
            </a:r>
            <a:endParaRPr lang="en-US" sz="2000" b="1" dirty="0"/>
          </a:p>
        </p:txBody>
      </p:sp>
      <p:sp>
        <p:nvSpPr>
          <p:cNvPr id="11" name="Rectangle 10">
            <a:extLst>
              <a:ext uri="{FF2B5EF4-FFF2-40B4-BE49-F238E27FC236}">
                <a16:creationId xmlns:a16="http://schemas.microsoft.com/office/drawing/2014/main" id="{5DAB3EAC-E025-74CB-7E02-6B5EB79080DF}"/>
              </a:ext>
              <a:ext uri="{C183D7F6-B498-43B3-948B-1728B52AA6E4}">
                <adec:decorative xmlns:adec="http://schemas.microsoft.com/office/drawing/2017/decorative" val="1"/>
              </a:ext>
            </a:extLst>
          </p:cNvPr>
          <p:cNvSpPr/>
          <p:nvPr/>
        </p:nvSpPr>
        <p:spPr>
          <a:xfrm>
            <a:off x="7928811" y="1612231"/>
            <a:ext cx="1925053" cy="156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035154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6AD84-FDAA-4FDE-C664-B155295329C2}"/>
              </a:ext>
            </a:extLst>
          </p:cNvPr>
          <p:cNvSpPr>
            <a:spLocks noGrp="1"/>
          </p:cNvSpPr>
          <p:nvPr>
            <p:ph type="title" idx="4294967295"/>
          </p:nvPr>
        </p:nvSpPr>
        <p:spPr>
          <a:xfrm>
            <a:off x="1072445" y="453849"/>
            <a:ext cx="7924800" cy="598487"/>
          </a:xfrm>
          <a:noFill/>
        </p:spPr>
        <p:txBody>
          <a:bodyPr>
            <a:normAutofit fontScale="90000"/>
          </a:bodyPr>
          <a:lstStyle/>
          <a:p>
            <a:pPr eaLnBrk="1" fontAlgn="auto" hangingPunct="1">
              <a:spcAft>
                <a:spcPts val="0"/>
              </a:spcAft>
              <a:defRPr/>
            </a:pPr>
            <a:r>
              <a:rPr lang="en-US" sz="6600" dirty="0"/>
              <a:t>Objectives</a:t>
            </a:r>
          </a:p>
        </p:txBody>
      </p:sp>
      <p:sp>
        <p:nvSpPr>
          <p:cNvPr id="5" name="Content Placeholder 4">
            <a:extLst>
              <a:ext uri="{FF2B5EF4-FFF2-40B4-BE49-F238E27FC236}">
                <a16:creationId xmlns:a16="http://schemas.microsoft.com/office/drawing/2014/main" id="{66C94687-35E1-7FF7-C27C-DD90BC2B8EFE}"/>
              </a:ext>
            </a:extLst>
          </p:cNvPr>
          <p:cNvSpPr txBox="1">
            <a:spLocks noGrp="1"/>
          </p:cNvSpPr>
          <p:nvPr>
            <p:ph type="subTitle" idx="4294967295"/>
          </p:nvPr>
        </p:nvSpPr>
        <p:spPr>
          <a:xfrm>
            <a:off x="2068391" y="1475836"/>
            <a:ext cx="8331200" cy="4086225"/>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indent="0" defTabSz="1219256" eaLnBrk="1" hangingPunct="1">
              <a:lnSpc>
                <a:spcPct val="100000"/>
              </a:lnSpc>
              <a:spcBef>
                <a:spcPct val="0"/>
              </a:spcBef>
              <a:spcAft>
                <a:spcPts val="1200"/>
              </a:spcAft>
              <a:buClrTx/>
              <a:buSzTx/>
              <a:buFontTx/>
              <a:buNone/>
              <a:defRPr/>
            </a:pPr>
            <a:r>
              <a:rPr lang="en-US" sz="3200" b="1" dirty="0">
                <a:solidFill>
                  <a:srgbClr val="0070C0"/>
                </a:solidFill>
              </a:rPr>
              <a:t>Today You will Learn</a:t>
            </a:r>
          </a:p>
          <a:p>
            <a:pPr marL="381018" indent="-381018" defTabSz="1219256" eaLnBrk="1" hangingPunct="1">
              <a:lnSpc>
                <a:spcPct val="100000"/>
              </a:lnSpc>
              <a:spcBef>
                <a:spcPct val="0"/>
              </a:spcBef>
              <a:spcAft>
                <a:spcPts val="1200"/>
              </a:spcAft>
              <a:buClrTx/>
              <a:buSzTx/>
              <a:buFont typeface="Arial" panose="020B0604020202020204" pitchFamily="34" charset="0"/>
              <a:buChar char="•"/>
              <a:defRPr/>
            </a:pPr>
            <a:r>
              <a:rPr lang="en-US" sz="2800" dirty="0">
                <a:solidFill>
                  <a:prstClr val="black"/>
                </a:solidFill>
              </a:rPr>
              <a:t>What templates are and how they work in CLM</a:t>
            </a:r>
          </a:p>
          <a:p>
            <a:pPr marL="457200" indent="-457200" defTabSz="1219256" eaLnBrk="1" hangingPunct="1">
              <a:lnSpc>
                <a:spcPct val="100000"/>
              </a:lnSpc>
              <a:spcBef>
                <a:spcPct val="0"/>
              </a:spcBef>
              <a:spcAft>
                <a:spcPts val="1200"/>
              </a:spcAft>
              <a:buClrTx/>
              <a:buSzTx/>
              <a:buFont typeface="Arial" panose="020B0604020202020204" pitchFamily="34" charset="0"/>
              <a:buChar char="•"/>
              <a:defRPr/>
            </a:pPr>
            <a:r>
              <a:rPr lang="en-US" sz="2800" dirty="0">
                <a:solidFill>
                  <a:prstClr val="black"/>
                </a:solidFill>
              </a:rPr>
              <a:t>How to customize templates to fit Department needs </a:t>
            </a:r>
          </a:p>
          <a:p>
            <a:pPr marL="457200" indent="-457200" defTabSz="1219256" eaLnBrk="1" hangingPunct="1">
              <a:lnSpc>
                <a:spcPct val="100000"/>
              </a:lnSpc>
              <a:spcBef>
                <a:spcPct val="0"/>
              </a:spcBef>
              <a:spcAft>
                <a:spcPts val="1200"/>
              </a:spcAft>
              <a:buClrTx/>
              <a:buSzTx/>
              <a:buFont typeface="Arial" panose="020B0604020202020204" pitchFamily="34" charset="0"/>
              <a:buChar char="•"/>
              <a:defRPr/>
            </a:pPr>
            <a:r>
              <a:rPr lang="en-US" sz="2800" dirty="0">
                <a:solidFill>
                  <a:prstClr val="black"/>
                </a:solidFill>
              </a:rPr>
              <a:t>How to map Word bookmarks to CLM fields</a:t>
            </a:r>
          </a:p>
          <a:p>
            <a:pPr marL="457200" indent="-457200" defTabSz="1219256" eaLnBrk="1" hangingPunct="1">
              <a:lnSpc>
                <a:spcPct val="100000"/>
              </a:lnSpc>
              <a:spcBef>
                <a:spcPct val="0"/>
              </a:spcBef>
              <a:spcAft>
                <a:spcPts val="1200"/>
              </a:spcAft>
              <a:buClrTx/>
              <a:buSzTx/>
              <a:buFont typeface="Arial" panose="020B0604020202020204" pitchFamily="34" charset="0"/>
              <a:buChar char="•"/>
              <a:defRPr/>
            </a:pPr>
            <a:r>
              <a:rPr lang="en-US" sz="2800" dirty="0">
                <a:solidFill>
                  <a:prstClr val="black"/>
                </a:solidFill>
              </a:rPr>
              <a:t>How to deploy a newly customized template so that it replaces the global version</a:t>
            </a:r>
            <a:endParaRPr lang="en-US" sz="2400" dirty="0">
              <a:solidFill>
                <a:prstClr val="black"/>
              </a:solidFill>
            </a:endParaRPr>
          </a:p>
        </p:txBody>
      </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7218-F06D-F3EB-98F9-838DF6354861}"/>
              </a:ext>
            </a:extLst>
          </p:cNvPr>
          <p:cNvSpPr txBox="1">
            <a:spLocks noGrp="1"/>
          </p:cNvSpPr>
          <p:nvPr>
            <p:ph type="title" idx="4294967295"/>
          </p:nvPr>
        </p:nvSpPr>
        <p:spPr>
          <a:xfrm>
            <a:off x="409073" y="227183"/>
            <a:ext cx="9805737"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Adding Bookmarks… Easy as 1…2…3!</a:t>
            </a:r>
          </a:p>
        </p:txBody>
      </p:sp>
      <p:sp>
        <p:nvSpPr>
          <p:cNvPr id="9" name="Rectangle: Rounded Corners 8">
            <a:extLst>
              <a:ext uri="{FF2B5EF4-FFF2-40B4-BE49-F238E27FC236}">
                <a16:creationId xmlns:a16="http://schemas.microsoft.com/office/drawing/2014/main" id="{9ED982BD-83B5-75B4-DD21-35ED221DF385}"/>
              </a:ext>
            </a:extLst>
          </p:cNvPr>
          <p:cNvSpPr/>
          <p:nvPr/>
        </p:nvSpPr>
        <p:spPr>
          <a:xfrm>
            <a:off x="409074" y="908215"/>
            <a:ext cx="7062536" cy="1137154"/>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rtlCol="0" anchor="ctr"/>
          <a:lstStyle/>
          <a:p>
            <a:pPr>
              <a:spcBef>
                <a:spcPts val="1200"/>
              </a:spcBef>
            </a:pPr>
            <a:endParaRPr lang="en-US" u="sng" dirty="0"/>
          </a:p>
          <a:p>
            <a:pPr>
              <a:spcBef>
                <a:spcPts val="1200"/>
              </a:spcBef>
            </a:pPr>
            <a:r>
              <a:rPr lang="en-US" b="1" u="sng" dirty="0"/>
              <a:t>S</a:t>
            </a:r>
            <a:r>
              <a:rPr lang="en-US" sz="2000" b="1" u="sng" dirty="0"/>
              <a:t>cenario</a:t>
            </a:r>
            <a:endParaRPr lang="en-US" sz="2000" b="1" dirty="0"/>
          </a:p>
          <a:p>
            <a:r>
              <a:rPr lang="en-US" sz="2000" dirty="0"/>
              <a:t>A department wants the </a:t>
            </a:r>
            <a:r>
              <a:rPr lang="en-US" sz="2000" b="1" dirty="0"/>
              <a:t>Procurement Title</a:t>
            </a:r>
            <a:r>
              <a:rPr lang="en-US" sz="2000" dirty="0"/>
              <a:t> to appear in the Description area as well  as on the Title Page. </a:t>
            </a:r>
          </a:p>
          <a:p>
            <a:endParaRPr lang="en-US" dirty="0"/>
          </a:p>
          <a:p>
            <a:endParaRPr lang="en-US" dirty="0"/>
          </a:p>
        </p:txBody>
      </p:sp>
      <p:sp>
        <p:nvSpPr>
          <p:cNvPr id="10" name="Rectangle: Rounded Corners 9">
            <a:extLst>
              <a:ext uri="{FF2B5EF4-FFF2-40B4-BE49-F238E27FC236}">
                <a16:creationId xmlns:a16="http://schemas.microsoft.com/office/drawing/2014/main" id="{3CDE9EDD-A396-9A8A-897F-325019916351}"/>
              </a:ext>
            </a:extLst>
          </p:cNvPr>
          <p:cNvSpPr/>
          <p:nvPr/>
        </p:nvSpPr>
        <p:spPr>
          <a:xfrm>
            <a:off x="301546" y="4277244"/>
            <a:ext cx="7379370" cy="1708637"/>
          </a:xfrm>
          <a:prstGeom prst="roundRect">
            <a:avLst/>
          </a:prstGeom>
          <a:no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2000" b="1" dirty="0"/>
              <a:t>NOTES:   </a:t>
            </a:r>
          </a:p>
          <a:p>
            <a:pPr marL="342900" indent="-342900">
              <a:spcAft>
                <a:spcPts val="600"/>
              </a:spcAft>
              <a:buFont typeface="Arial" panose="020B0604020202020204" pitchFamily="34" charset="0"/>
              <a:buChar char="•"/>
            </a:pPr>
            <a:r>
              <a:rPr lang="en-US" sz="2000" dirty="0"/>
              <a:t>A bookmark may only point to 1 location in the document.  </a:t>
            </a:r>
          </a:p>
          <a:p>
            <a:pPr marL="342900" indent="-342900">
              <a:spcAft>
                <a:spcPts val="600"/>
              </a:spcAft>
              <a:buFont typeface="Arial" panose="020B0604020202020204" pitchFamily="34" charset="0"/>
              <a:buChar char="•"/>
            </a:pPr>
            <a:r>
              <a:rPr lang="en-US" sz="2000" dirty="0"/>
              <a:t>Bookmark name that link to CLM fields must begin with </a:t>
            </a:r>
            <a:r>
              <a:rPr lang="en-US" sz="2800" b="1" dirty="0"/>
              <a:t>fld_</a:t>
            </a:r>
            <a:r>
              <a:rPr lang="en-US" sz="2800" dirty="0"/>
              <a:t> </a:t>
            </a:r>
            <a:endParaRPr lang="en-US" sz="2000" dirty="0"/>
          </a:p>
          <a:p>
            <a:pPr marL="342900" indent="-342900">
              <a:spcAft>
                <a:spcPts val="600"/>
              </a:spcAft>
              <a:buFont typeface="Arial" panose="020B0604020202020204" pitchFamily="34" charset="0"/>
              <a:buChar char="•"/>
            </a:pPr>
            <a:r>
              <a:rPr lang="en-US" sz="2000" dirty="0"/>
              <a:t>Bookmark names may not contain spaces, special characters, or numerals at the end.</a:t>
            </a:r>
            <a:endParaRPr lang="en-US" sz="2000" b="1" dirty="0"/>
          </a:p>
        </p:txBody>
      </p:sp>
      <p:pic>
        <p:nvPicPr>
          <p:cNvPr id="7" name="Picture 6">
            <a:extLst>
              <a:ext uri="{FF2B5EF4-FFF2-40B4-BE49-F238E27FC236}">
                <a16:creationId xmlns:a16="http://schemas.microsoft.com/office/drawing/2014/main" id="{19F1DCB6-5192-BEF5-ED12-440F53E464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80916" y="908215"/>
            <a:ext cx="4236620" cy="3940512"/>
          </a:xfrm>
          <a:prstGeom prst="rect">
            <a:avLst/>
          </a:prstGeom>
        </p:spPr>
      </p:pic>
      <p:sp>
        <p:nvSpPr>
          <p:cNvPr id="12" name="TextBox 11">
            <a:extLst>
              <a:ext uri="{FF2B5EF4-FFF2-40B4-BE49-F238E27FC236}">
                <a16:creationId xmlns:a16="http://schemas.microsoft.com/office/drawing/2014/main" id="{0881A90C-D731-4623-EA22-F5EEA666DA14}"/>
              </a:ext>
            </a:extLst>
          </p:cNvPr>
          <p:cNvSpPr txBox="1"/>
          <p:nvPr/>
        </p:nvSpPr>
        <p:spPr>
          <a:xfrm>
            <a:off x="183946" y="2679247"/>
            <a:ext cx="2237874" cy="1323439"/>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t>Go to the spot in your document where you want to place a bookmark.</a:t>
            </a:r>
          </a:p>
        </p:txBody>
      </p:sp>
      <p:sp>
        <p:nvSpPr>
          <p:cNvPr id="14" name="TextBox 13">
            <a:extLst>
              <a:ext uri="{FF2B5EF4-FFF2-40B4-BE49-F238E27FC236}">
                <a16:creationId xmlns:a16="http://schemas.microsoft.com/office/drawing/2014/main" id="{08658DAD-F5B4-3838-EBDE-ADA34EAF3810}"/>
              </a:ext>
            </a:extLst>
          </p:cNvPr>
          <p:cNvSpPr txBox="1"/>
          <p:nvPr/>
        </p:nvSpPr>
        <p:spPr>
          <a:xfrm>
            <a:off x="2631126" y="2679247"/>
            <a:ext cx="2265733" cy="1323439"/>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000" dirty="0"/>
              <a:t>Type the name of the new bookmark, then highlight the text.  </a:t>
            </a:r>
            <a:r>
              <a:rPr lang="en-US" sz="2000" b="1" dirty="0"/>
              <a:t>Click CNTRL+C</a:t>
            </a:r>
          </a:p>
        </p:txBody>
      </p:sp>
      <p:sp>
        <p:nvSpPr>
          <p:cNvPr id="16" name="TextBox 15">
            <a:extLst>
              <a:ext uri="{FF2B5EF4-FFF2-40B4-BE49-F238E27FC236}">
                <a16:creationId xmlns:a16="http://schemas.microsoft.com/office/drawing/2014/main" id="{F3E068CB-900B-FFC9-8AFC-E9946783F210}"/>
              </a:ext>
            </a:extLst>
          </p:cNvPr>
          <p:cNvSpPr txBox="1"/>
          <p:nvPr/>
        </p:nvSpPr>
        <p:spPr>
          <a:xfrm>
            <a:off x="5017169" y="2679247"/>
            <a:ext cx="2538664" cy="1323439"/>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t>Access the bookmarks (insert&gt;bookmarks).</a:t>
            </a:r>
          </a:p>
          <a:p>
            <a:r>
              <a:rPr lang="en-US" sz="2000" dirty="0"/>
              <a:t>Paste the text into the name box. Click </a:t>
            </a:r>
            <a:r>
              <a:rPr lang="en-US" sz="2000" b="1" dirty="0"/>
              <a:t>Add.</a:t>
            </a:r>
          </a:p>
        </p:txBody>
      </p:sp>
      <p:pic>
        <p:nvPicPr>
          <p:cNvPr id="17" name="Graphic 16" descr="Badge 1 with solid fill">
            <a:extLst>
              <a:ext uri="{FF2B5EF4-FFF2-40B4-BE49-F238E27FC236}">
                <a16:creationId xmlns:a16="http://schemas.microsoft.com/office/drawing/2014/main" id="{1CDC2553-3732-939B-FA01-52FC2B8227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4769" y="2045369"/>
            <a:ext cx="598487" cy="598487"/>
          </a:xfrm>
          <a:prstGeom prst="rect">
            <a:avLst/>
          </a:prstGeom>
        </p:spPr>
      </p:pic>
      <p:pic>
        <p:nvPicPr>
          <p:cNvPr id="18" name="Graphic 17" descr="Badge with solid fill">
            <a:extLst>
              <a:ext uri="{FF2B5EF4-FFF2-40B4-BE49-F238E27FC236}">
                <a16:creationId xmlns:a16="http://schemas.microsoft.com/office/drawing/2014/main" id="{D8199E84-7A95-12F9-3EA8-F1AEAEFFF8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6919" y="2028477"/>
            <a:ext cx="582900" cy="582900"/>
          </a:xfrm>
          <a:prstGeom prst="rect">
            <a:avLst/>
          </a:prstGeom>
        </p:spPr>
      </p:pic>
      <p:pic>
        <p:nvPicPr>
          <p:cNvPr id="19" name="Graphic 18" descr="Badge 3 with solid fill">
            <a:extLst>
              <a:ext uri="{FF2B5EF4-FFF2-40B4-BE49-F238E27FC236}">
                <a16:creationId xmlns:a16="http://schemas.microsoft.com/office/drawing/2014/main" id="{765505EB-5AAC-82CB-D686-8640304B96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06054" y="2054216"/>
            <a:ext cx="598488" cy="598488"/>
          </a:xfrm>
          <a:prstGeom prst="rect">
            <a:avLst/>
          </a:prstGeom>
        </p:spPr>
      </p:pic>
      <p:sp>
        <p:nvSpPr>
          <p:cNvPr id="20" name="Rectangle 19">
            <a:extLst>
              <a:ext uri="{FF2B5EF4-FFF2-40B4-BE49-F238E27FC236}">
                <a16:creationId xmlns:a16="http://schemas.microsoft.com/office/drawing/2014/main" id="{A14821E5-BB01-87C3-8934-66F6F5E26156}"/>
              </a:ext>
              <a:ext uri="{C183D7F6-B498-43B3-948B-1728B52AA6E4}">
                <adec:decorative xmlns:adec="http://schemas.microsoft.com/office/drawing/2017/decorative" val="1"/>
              </a:ext>
            </a:extLst>
          </p:cNvPr>
          <p:cNvSpPr/>
          <p:nvPr/>
        </p:nvSpPr>
        <p:spPr>
          <a:xfrm>
            <a:off x="7680916" y="1493151"/>
            <a:ext cx="1922812" cy="259307"/>
          </a:xfrm>
          <a:prstGeom prst="rect">
            <a:avLst/>
          </a:prstGeom>
          <a:solidFill>
            <a:srgbClr val="FFFF00">
              <a:alpha val="18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97721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7218-F06D-F3EB-98F9-838DF6354861}"/>
              </a:ext>
            </a:extLst>
          </p:cNvPr>
          <p:cNvSpPr txBox="1">
            <a:spLocks noGrp="1"/>
          </p:cNvSpPr>
          <p:nvPr>
            <p:ph type="title" idx="4294967295"/>
          </p:nvPr>
        </p:nvSpPr>
        <p:spPr>
          <a:xfrm>
            <a:off x="409073" y="227183"/>
            <a:ext cx="9805737"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How does that look in the document?</a:t>
            </a:r>
          </a:p>
        </p:txBody>
      </p:sp>
      <p:sp>
        <p:nvSpPr>
          <p:cNvPr id="20" name="Callout: Left Arrow 19">
            <a:extLst>
              <a:ext uri="{FF2B5EF4-FFF2-40B4-BE49-F238E27FC236}">
                <a16:creationId xmlns:a16="http://schemas.microsoft.com/office/drawing/2014/main" id="{9BECCD9C-7734-4CFC-5CA0-F406319056AD}"/>
              </a:ext>
            </a:extLst>
          </p:cNvPr>
          <p:cNvSpPr/>
          <p:nvPr/>
        </p:nvSpPr>
        <p:spPr>
          <a:xfrm>
            <a:off x="10155001" y="1237737"/>
            <a:ext cx="1567833" cy="1574724"/>
          </a:xfrm>
          <a:prstGeom prst="left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Text for new Bookmark typed and highlighted. CNTRL+C to copy.</a:t>
            </a:r>
          </a:p>
        </p:txBody>
      </p:sp>
      <p:sp>
        <p:nvSpPr>
          <p:cNvPr id="23" name="Callout: Left Arrow 22">
            <a:extLst>
              <a:ext uri="{FF2B5EF4-FFF2-40B4-BE49-F238E27FC236}">
                <a16:creationId xmlns:a16="http://schemas.microsoft.com/office/drawing/2014/main" id="{7F14284E-7049-4462-7005-ACEBB04623B0}"/>
              </a:ext>
            </a:extLst>
          </p:cNvPr>
          <p:cNvSpPr/>
          <p:nvPr/>
        </p:nvSpPr>
        <p:spPr>
          <a:xfrm>
            <a:off x="9893663" y="4750542"/>
            <a:ext cx="1567833" cy="1307851"/>
          </a:xfrm>
          <a:prstGeom prst="left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Brackets show that the text is now a Bookmark.</a:t>
            </a:r>
          </a:p>
        </p:txBody>
      </p:sp>
      <p:sp>
        <p:nvSpPr>
          <p:cNvPr id="24" name="Callout: Left Arrow 23">
            <a:extLst>
              <a:ext uri="{FF2B5EF4-FFF2-40B4-BE49-F238E27FC236}">
                <a16:creationId xmlns:a16="http://schemas.microsoft.com/office/drawing/2014/main" id="{E4043CD5-F35E-2039-F4C7-48CD02036746}"/>
              </a:ext>
            </a:extLst>
          </p:cNvPr>
          <p:cNvSpPr/>
          <p:nvPr/>
        </p:nvSpPr>
        <p:spPr>
          <a:xfrm>
            <a:off x="4856492" y="3054393"/>
            <a:ext cx="3132475" cy="1093059"/>
          </a:xfrm>
          <a:prstGeom prst="left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Bookmark name pasted into the name box. </a:t>
            </a:r>
          </a:p>
          <a:p>
            <a:pPr algn="ctr"/>
            <a:r>
              <a:rPr lang="en-US" sz="1400" dirty="0"/>
              <a:t>Click Add.</a:t>
            </a:r>
          </a:p>
        </p:txBody>
      </p:sp>
      <p:pic>
        <p:nvPicPr>
          <p:cNvPr id="7" name="Picture 6">
            <a:extLst>
              <a:ext uri="{FF2B5EF4-FFF2-40B4-BE49-F238E27FC236}">
                <a16:creationId xmlns:a16="http://schemas.microsoft.com/office/drawing/2014/main" id="{19F1DCB6-5192-BEF5-ED12-440F53E46436}"/>
              </a:ext>
              <a:ext uri="{C183D7F6-B498-43B3-948B-1728B52AA6E4}">
                <adec:decorative xmlns:adec="http://schemas.microsoft.com/office/drawing/2017/decorative" val="1"/>
              </a:ext>
            </a:extLst>
          </p:cNvPr>
          <p:cNvPicPr>
            <a:picLocks noChangeAspect="1"/>
          </p:cNvPicPr>
          <p:nvPr/>
        </p:nvPicPr>
        <p:blipFill rotWithShape="1">
          <a:blip r:embed="rId3"/>
          <a:srcRect b="52175"/>
          <a:stretch/>
        </p:blipFill>
        <p:spPr>
          <a:xfrm>
            <a:off x="1203585" y="2812461"/>
            <a:ext cx="3545048" cy="1576924"/>
          </a:xfrm>
          <a:prstGeom prst="rect">
            <a:avLst/>
          </a:prstGeom>
        </p:spPr>
      </p:pic>
      <p:pic>
        <p:nvPicPr>
          <p:cNvPr id="18" name="Graphic 17">
            <a:extLst>
              <a:ext uri="{FF2B5EF4-FFF2-40B4-BE49-F238E27FC236}">
                <a16:creationId xmlns:a16="http://schemas.microsoft.com/office/drawing/2014/main" id="{D8199E84-7A95-12F9-3EA8-F1AEAEFFF8D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826" y="2754767"/>
            <a:ext cx="582900" cy="582900"/>
          </a:xfrm>
          <a:prstGeom prst="rect">
            <a:avLst/>
          </a:prstGeom>
        </p:spPr>
      </p:pic>
      <p:pic>
        <p:nvPicPr>
          <p:cNvPr id="11" name="Picture 10">
            <a:extLst>
              <a:ext uri="{FF2B5EF4-FFF2-40B4-BE49-F238E27FC236}">
                <a16:creationId xmlns:a16="http://schemas.microsoft.com/office/drawing/2014/main" id="{16EC4B8E-D607-BE94-4625-B8E32397ADE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11243" y="1239922"/>
            <a:ext cx="9001125" cy="1257300"/>
          </a:xfrm>
          <a:prstGeom prst="rect">
            <a:avLst/>
          </a:prstGeom>
          <a:ln w="28575">
            <a:solidFill>
              <a:schemeClr val="tx1"/>
            </a:solidFill>
          </a:ln>
        </p:spPr>
      </p:pic>
      <p:pic>
        <p:nvPicPr>
          <p:cNvPr id="15" name="Picture 14">
            <a:extLst>
              <a:ext uri="{FF2B5EF4-FFF2-40B4-BE49-F238E27FC236}">
                <a16:creationId xmlns:a16="http://schemas.microsoft.com/office/drawing/2014/main" id="{AF0BF5BD-B4CC-80DD-C0DE-69A1532935A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65093" y="4750542"/>
            <a:ext cx="8972550" cy="1381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Graphic 16">
            <a:extLst>
              <a:ext uri="{FF2B5EF4-FFF2-40B4-BE49-F238E27FC236}">
                <a16:creationId xmlns:a16="http://schemas.microsoft.com/office/drawing/2014/main" id="{1CDC2553-3732-939B-FA01-52FC2B82271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9166" y="1293176"/>
            <a:ext cx="598487" cy="598487"/>
          </a:xfrm>
          <a:prstGeom prst="rect">
            <a:avLst/>
          </a:prstGeom>
        </p:spPr>
      </p:pic>
      <p:pic>
        <p:nvPicPr>
          <p:cNvPr id="19" name="Graphic 18">
            <a:extLst>
              <a:ext uri="{FF2B5EF4-FFF2-40B4-BE49-F238E27FC236}">
                <a16:creationId xmlns:a16="http://schemas.microsoft.com/office/drawing/2014/main" id="{765505EB-5AAC-82CB-D686-8640304B9601}"/>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9073" y="5441104"/>
            <a:ext cx="598488" cy="598488"/>
          </a:xfrm>
          <a:prstGeom prst="rect">
            <a:avLst/>
          </a:prstGeom>
        </p:spPr>
      </p:pic>
      <p:sp>
        <p:nvSpPr>
          <p:cNvPr id="27" name="Arrow: Down 26">
            <a:extLst>
              <a:ext uri="{FF2B5EF4-FFF2-40B4-BE49-F238E27FC236}">
                <a16:creationId xmlns:a16="http://schemas.microsoft.com/office/drawing/2014/main" id="{BB6858C9-EC97-732D-5F2C-9A3CD006F516}"/>
              </a:ext>
              <a:ext uri="{C183D7F6-B498-43B3-948B-1728B52AA6E4}">
                <adec:decorative xmlns:adec="http://schemas.microsoft.com/office/drawing/2017/decorative" val="1"/>
              </a:ext>
            </a:extLst>
          </p:cNvPr>
          <p:cNvSpPr/>
          <p:nvPr/>
        </p:nvSpPr>
        <p:spPr>
          <a:xfrm>
            <a:off x="5038827" y="1499105"/>
            <a:ext cx="300789"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336E8117-A5D2-D19B-BFC7-718DF5E40AEC}"/>
              </a:ext>
              <a:ext uri="{C183D7F6-B498-43B3-948B-1728B52AA6E4}">
                <adec:decorative xmlns:adec="http://schemas.microsoft.com/office/drawing/2017/decorative" val="1"/>
              </a:ext>
            </a:extLst>
          </p:cNvPr>
          <p:cNvSpPr/>
          <p:nvPr/>
        </p:nvSpPr>
        <p:spPr>
          <a:xfrm>
            <a:off x="4993107" y="5034785"/>
            <a:ext cx="300789"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675003"/>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4314-56F4-4E3C-887A-07180CE2C8DA}"/>
              </a:ext>
            </a:extLst>
          </p:cNvPr>
          <p:cNvSpPr>
            <a:spLocks noGrp="1"/>
          </p:cNvSpPr>
          <p:nvPr>
            <p:ph type="title" idx="4294967295"/>
          </p:nvPr>
        </p:nvSpPr>
        <p:spPr>
          <a:xfrm>
            <a:off x="541421" y="332790"/>
            <a:ext cx="9553074" cy="598487"/>
          </a:xfrm>
        </p:spPr>
        <p:txBody>
          <a:bodyPr>
            <a:noAutofit/>
          </a:bodyPr>
          <a:lstStyle/>
          <a:p>
            <a:r>
              <a:rPr lang="en-US" sz="4000" dirty="0"/>
              <a:t>Uploading the Template to CLM</a:t>
            </a:r>
          </a:p>
        </p:txBody>
      </p:sp>
      <p:pic>
        <p:nvPicPr>
          <p:cNvPr id="3" name="Picture 2">
            <a:extLst>
              <a:ext uri="{FF2B5EF4-FFF2-40B4-BE49-F238E27FC236}">
                <a16:creationId xmlns:a16="http://schemas.microsoft.com/office/drawing/2014/main" id="{DC224762-176B-EB72-1341-8151694131F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847474" y="1200790"/>
            <a:ext cx="3120030" cy="2228210"/>
          </a:xfrm>
          <a:prstGeom prst="rect">
            <a:avLst/>
          </a:prstGeom>
          <a:ln w="38100">
            <a:solidFill>
              <a:srgbClr val="0070C0"/>
            </a:solidFill>
          </a:ln>
        </p:spPr>
      </p:pic>
      <p:pic>
        <p:nvPicPr>
          <p:cNvPr id="6" name="Picture 5">
            <a:extLst>
              <a:ext uri="{FF2B5EF4-FFF2-40B4-BE49-F238E27FC236}">
                <a16:creationId xmlns:a16="http://schemas.microsoft.com/office/drawing/2014/main" id="{F3A1B507-91BF-269D-BF44-76F55D9ADF8A}"/>
              </a:ext>
              <a:ext uri="{C183D7F6-B498-43B3-948B-1728B52AA6E4}">
                <adec:decorative xmlns:adec="http://schemas.microsoft.com/office/drawing/2017/decorative" val="1"/>
              </a:ext>
            </a:extLst>
          </p:cNvPr>
          <p:cNvPicPr>
            <a:picLocks noChangeAspect="1"/>
          </p:cNvPicPr>
          <p:nvPr/>
        </p:nvPicPr>
        <p:blipFill rotWithShape="1">
          <a:blip r:embed="rId4"/>
          <a:srcRect r="23038"/>
          <a:stretch/>
        </p:blipFill>
        <p:spPr>
          <a:xfrm>
            <a:off x="3401465" y="1525511"/>
            <a:ext cx="2656435" cy="604551"/>
          </a:xfrm>
          <a:prstGeom prst="rect">
            <a:avLst/>
          </a:prstGeom>
          <a:ln w="22225">
            <a:solidFill>
              <a:srgbClr val="0070C0"/>
            </a:solidFill>
          </a:ln>
        </p:spPr>
      </p:pic>
      <p:pic>
        <p:nvPicPr>
          <p:cNvPr id="7" name="Picture 6">
            <a:extLst>
              <a:ext uri="{FF2B5EF4-FFF2-40B4-BE49-F238E27FC236}">
                <a16:creationId xmlns:a16="http://schemas.microsoft.com/office/drawing/2014/main" id="{596070EF-2C8A-D659-6D7D-883981BB030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7474" y="3922865"/>
            <a:ext cx="4079819" cy="2092924"/>
          </a:xfrm>
          <a:prstGeom prst="rect">
            <a:avLst/>
          </a:prstGeom>
          <a:ln w="28575">
            <a:solidFill>
              <a:srgbClr val="0070C0"/>
            </a:solidFill>
          </a:ln>
          <a:effectLst/>
        </p:spPr>
      </p:pic>
      <p:pic>
        <p:nvPicPr>
          <p:cNvPr id="14" name="Picture 13">
            <a:extLst>
              <a:ext uri="{FF2B5EF4-FFF2-40B4-BE49-F238E27FC236}">
                <a16:creationId xmlns:a16="http://schemas.microsoft.com/office/drawing/2014/main" id="{2020125A-E2B5-0340-8BA5-0EF11E9B33A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65084" y="1494607"/>
            <a:ext cx="5376080" cy="3474720"/>
          </a:xfrm>
          <a:prstGeom prst="rect">
            <a:avLst/>
          </a:prstGeom>
          <a:ln w="28575">
            <a:solidFill>
              <a:srgbClr val="0070C0"/>
            </a:solidFill>
          </a:ln>
        </p:spPr>
      </p:pic>
      <p:pic>
        <p:nvPicPr>
          <p:cNvPr id="15" name="Graphic 14">
            <a:extLst>
              <a:ext uri="{FF2B5EF4-FFF2-40B4-BE49-F238E27FC236}">
                <a16:creationId xmlns:a16="http://schemas.microsoft.com/office/drawing/2014/main" id="{E275B056-7D56-3EC7-9FB0-746FEF17421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398" y="929151"/>
            <a:ext cx="598487" cy="598487"/>
          </a:xfrm>
          <a:prstGeom prst="rect">
            <a:avLst/>
          </a:prstGeom>
        </p:spPr>
      </p:pic>
      <p:pic>
        <p:nvPicPr>
          <p:cNvPr id="16" name="Graphic 15">
            <a:extLst>
              <a:ext uri="{FF2B5EF4-FFF2-40B4-BE49-F238E27FC236}">
                <a16:creationId xmlns:a16="http://schemas.microsoft.com/office/drawing/2014/main" id="{F244D0AE-BB2B-A0B3-B3EE-B5A4E4E29632}"/>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2432" y="3631415"/>
            <a:ext cx="582900" cy="582900"/>
          </a:xfrm>
          <a:prstGeom prst="rect">
            <a:avLst/>
          </a:prstGeom>
        </p:spPr>
      </p:pic>
      <p:pic>
        <p:nvPicPr>
          <p:cNvPr id="17" name="Graphic 16">
            <a:extLst>
              <a:ext uri="{FF2B5EF4-FFF2-40B4-BE49-F238E27FC236}">
                <a16:creationId xmlns:a16="http://schemas.microsoft.com/office/drawing/2014/main" id="{FD687D5B-597F-6748-3543-6DB7C9D189BD}"/>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30840" y="929150"/>
            <a:ext cx="598488" cy="598488"/>
          </a:xfrm>
          <a:prstGeom prst="rect">
            <a:avLst/>
          </a:prstGeom>
        </p:spPr>
      </p:pic>
    </p:spTree>
    <p:extLst>
      <p:ext uri="{BB962C8B-B14F-4D97-AF65-F5344CB8AC3E}">
        <p14:creationId xmlns:p14="http://schemas.microsoft.com/office/powerpoint/2010/main" val="3274429007"/>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D927FC-D71D-BF71-604D-3558B25DF4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80282" y="192505"/>
            <a:ext cx="7747291" cy="6089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6">
            <a:extLst>
              <a:ext uri="{FF2B5EF4-FFF2-40B4-BE49-F238E27FC236}">
                <a16:creationId xmlns:a16="http://schemas.microsoft.com/office/drawing/2014/main" id="{E043D80E-7094-2DE2-EBD6-7437D5F8C6A3}"/>
              </a:ext>
            </a:extLst>
          </p:cNvPr>
          <p:cNvSpPr txBox="1">
            <a:spLocks noGrp="1"/>
          </p:cNvSpPr>
          <p:nvPr>
            <p:ph type="title" idx="4294967295"/>
          </p:nvPr>
        </p:nvSpPr>
        <p:spPr>
          <a:xfrm>
            <a:off x="336884" y="252658"/>
            <a:ext cx="3609474"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Uploading the Newly Edited Template</a:t>
            </a:r>
          </a:p>
        </p:txBody>
      </p:sp>
      <p:sp>
        <p:nvSpPr>
          <p:cNvPr id="8" name="Rectangle: Rounded Corners 7">
            <a:extLst>
              <a:ext uri="{FF2B5EF4-FFF2-40B4-BE49-F238E27FC236}">
                <a16:creationId xmlns:a16="http://schemas.microsoft.com/office/drawing/2014/main" id="{AE0F3CAE-82CB-A9F5-3143-8E6D57E5E93A}"/>
              </a:ext>
            </a:extLst>
          </p:cNvPr>
          <p:cNvSpPr/>
          <p:nvPr/>
        </p:nvSpPr>
        <p:spPr>
          <a:xfrm>
            <a:off x="224976" y="1206765"/>
            <a:ext cx="3988344" cy="478014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spcAft>
                <a:spcPts val="600"/>
              </a:spcAft>
            </a:pPr>
            <a:r>
              <a:rPr lang="en-US" dirty="0"/>
              <a:t>In the field labeled </a:t>
            </a:r>
            <a:r>
              <a:rPr lang="en-US" b="1" dirty="0"/>
              <a:t>Upload Document</a:t>
            </a:r>
            <a:r>
              <a:rPr lang="en-US" dirty="0"/>
              <a:t> is the current version which needs to be replaced.</a:t>
            </a:r>
          </a:p>
          <a:p>
            <a:pPr marL="342900" indent="-342900">
              <a:buFont typeface="+mj-lt"/>
              <a:buAutoNum type="arabicPeriod"/>
            </a:pPr>
            <a:r>
              <a:rPr lang="en-US" dirty="0"/>
              <a:t>Click the </a:t>
            </a:r>
            <a:r>
              <a:rPr lang="en-US" dirty="0">
                <a:solidFill>
                  <a:srgbClr val="00B050"/>
                </a:solidFill>
              </a:rPr>
              <a:t>green</a:t>
            </a:r>
            <a:r>
              <a:rPr lang="en-US" dirty="0">
                <a:solidFill>
                  <a:schemeClr val="tx1"/>
                </a:solidFill>
              </a:rPr>
              <a:t> icon to substitute the old document with the new one.</a:t>
            </a:r>
          </a:p>
          <a:p>
            <a:pPr marL="342900" indent="-342900">
              <a:buFont typeface="+mj-lt"/>
              <a:buAutoNum type="arabicPeriod"/>
            </a:pPr>
            <a:r>
              <a:rPr lang="en-US" dirty="0">
                <a:solidFill>
                  <a:schemeClr val="tx1"/>
                </a:solidFill>
              </a:rPr>
              <a:t>A document selection box displays.  Select the newly edited document from the list and click </a:t>
            </a:r>
            <a:r>
              <a:rPr lang="en-US" b="1" dirty="0">
                <a:solidFill>
                  <a:schemeClr val="tx1"/>
                </a:solidFill>
              </a:rPr>
              <a:t>open</a:t>
            </a:r>
            <a:r>
              <a:rPr lang="en-US" dirty="0">
                <a:solidFill>
                  <a:schemeClr val="tx1"/>
                </a:solidFill>
              </a:rPr>
              <a:t>.</a:t>
            </a:r>
          </a:p>
          <a:p>
            <a:pPr marL="342900" indent="-342900">
              <a:buFont typeface="+mj-lt"/>
              <a:buAutoNum type="arabicPeriod"/>
            </a:pPr>
            <a:r>
              <a:rPr lang="en-US" dirty="0">
                <a:solidFill>
                  <a:schemeClr val="tx1"/>
                </a:solidFill>
              </a:rPr>
              <a:t>The new document title displays as the uploaded document.</a:t>
            </a:r>
          </a:p>
          <a:p>
            <a:pPr marL="342900" indent="-342900">
              <a:buFont typeface="+mj-lt"/>
              <a:buAutoNum type="arabicPeriod"/>
            </a:pPr>
            <a:r>
              <a:rPr lang="en-US" dirty="0">
                <a:solidFill>
                  <a:schemeClr val="tx1"/>
                </a:solidFill>
              </a:rPr>
              <a:t>Click </a:t>
            </a:r>
            <a:r>
              <a:rPr lang="en-US" b="1" dirty="0">
                <a:solidFill>
                  <a:schemeClr val="tx1"/>
                </a:solidFill>
              </a:rPr>
              <a:t>Save</a:t>
            </a:r>
            <a:r>
              <a:rPr lang="en-US" dirty="0">
                <a:solidFill>
                  <a:schemeClr val="tx1"/>
                </a:solidFill>
              </a:rPr>
              <a:t>.  The document title now displays as a hyperlink.</a:t>
            </a:r>
            <a:endParaRPr lang="en-US" dirty="0"/>
          </a:p>
        </p:txBody>
      </p:sp>
      <p:pic>
        <p:nvPicPr>
          <p:cNvPr id="10" name="Picture 9">
            <a:extLst>
              <a:ext uri="{FF2B5EF4-FFF2-40B4-BE49-F238E27FC236}">
                <a16:creationId xmlns:a16="http://schemas.microsoft.com/office/drawing/2014/main" id="{E8137FCC-AB99-0E70-5271-F215F573B9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48648" y="4114801"/>
            <a:ext cx="1763016" cy="1021430"/>
          </a:xfrm>
          <a:prstGeom prst="rect">
            <a:avLst/>
          </a:prstGeom>
          <a:ln>
            <a:solidFill>
              <a:srgbClr val="0070C0"/>
            </a:solidFill>
          </a:ln>
        </p:spPr>
      </p:pic>
      <p:cxnSp>
        <p:nvCxnSpPr>
          <p:cNvPr id="13" name="Straight Connector 12">
            <a:extLst>
              <a:ext uri="{FF2B5EF4-FFF2-40B4-BE49-F238E27FC236}">
                <a16:creationId xmlns:a16="http://schemas.microsoft.com/office/drawing/2014/main" id="{F137F85D-CF1C-7399-2FE4-3EF6F9E0A949}"/>
              </a:ext>
              <a:ext uri="{C183D7F6-B498-43B3-948B-1728B52AA6E4}">
                <adec:decorative xmlns:adec="http://schemas.microsoft.com/office/drawing/2017/decorative" val="1"/>
              </a:ext>
            </a:extLst>
          </p:cNvPr>
          <p:cNvCxnSpPr>
            <a:cxnSpLocks/>
          </p:cNvCxnSpPr>
          <p:nvPr/>
        </p:nvCxnSpPr>
        <p:spPr>
          <a:xfrm flipH="1" flipV="1">
            <a:off x="7796463" y="3573379"/>
            <a:ext cx="1455821" cy="5414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EB81F36A-E124-D30C-5A17-8950B52B46E2}"/>
              </a:ext>
              <a:ext uri="{C183D7F6-B498-43B3-948B-1728B52AA6E4}">
                <adec:decorative xmlns:adec="http://schemas.microsoft.com/office/drawing/2017/decorative" val="1"/>
              </a:ext>
            </a:extLst>
          </p:cNvPr>
          <p:cNvCxnSpPr>
            <a:cxnSpLocks/>
          </p:cNvCxnSpPr>
          <p:nvPr/>
        </p:nvCxnSpPr>
        <p:spPr>
          <a:xfrm flipH="1" flipV="1">
            <a:off x="8586767" y="3513222"/>
            <a:ext cx="2361970" cy="601579"/>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DB1A8A11-84F5-633F-62AD-F54ECDA8E245}"/>
              </a:ext>
              <a:ext uri="{C183D7F6-B498-43B3-948B-1728B52AA6E4}">
                <adec:decorative xmlns:adec="http://schemas.microsoft.com/office/drawing/2017/decorative" val="1"/>
              </a:ext>
            </a:extLst>
          </p:cNvPr>
          <p:cNvCxnSpPr>
            <a:cxnSpLocks/>
          </p:cNvCxnSpPr>
          <p:nvPr/>
        </p:nvCxnSpPr>
        <p:spPr>
          <a:xfrm flipH="1" flipV="1">
            <a:off x="7796463" y="3573379"/>
            <a:ext cx="1552185" cy="156285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46021608"/>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68C3-0423-45C0-C181-1AB9032ED5B5}"/>
              </a:ext>
            </a:extLst>
          </p:cNvPr>
          <p:cNvSpPr txBox="1">
            <a:spLocks noGrp="1"/>
          </p:cNvSpPr>
          <p:nvPr>
            <p:ph type="title" idx="4294967295"/>
          </p:nvPr>
        </p:nvSpPr>
        <p:spPr>
          <a:xfrm>
            <a:off x="240631" y="0"/>
            <a:ext cx="9553074"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Mapping Word Bookmarks to CLM Fields</a:t>
            </a:r>
          </a:p>
        </p:txBody>
      </p:sp>
      <p:pic>
        <p:nvPicPr>
          <p:cNvPr id="4" name="Picture 3">
            <a:extLst>
              <a:ext uri="{FF2B5EF4-FFF2-40B4-BE49-F238E27FC236}">
                <a16:creationId xmlns:a16="http://schemas.microsoft.com/office/drawing/2014/main" id="{7CFB1243-4213-99D3-B334-F52398585B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0630" y="685800"/>
            <a:ext cx="11725981" cy="5486400"/>
          </a:xfrm>
          <a:prstGeom prst="rect">
            <a:avLst/>
          </a:prstGeom>
          <a:ln>
            <a:solidFill>
              <a:srgbClr val="0070C0"/>
            </a:solidFill>
          </a:ln>
        </p:spPr>
      </p:pic>
      <p:sp>
        <p:nvSpPr>
          <p:cNvPr id="5" name="Rectangle 4">
            <a:extLst>
              <a:ext uri="{FF2B5EF4-FFF2-40B4-BE49-F238E27FC236}">
                <a16:creationId xmlns:a16="http://schemas.microsoft.com/office/drawing/2014/main" id="{FCB0A790-3221-DB19-0D20-46BB32082A93}"/>
              </a:ext>
              <a:ext uri="{C183D7F6-B498-43B3-948B-1728B52AA6E4}">
                <adec:decorative xmlns:adec="http://schemas.microsoft.com/office/drawing/2017/decorative" val="1"/>
              </a:ext>
            </a:extLst>
          </p:cNvPr>
          <p:cNvSpPr/>
          <p:nvPr/>
        </p:nvSpPr>
        <p:spPr>
          <a:xfrm>
            <a:off x="240629" y="3093663"/>
            <a:ext cx="11725981" cy="33533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0775140-2886-B350-9F02-B319FE7CA99B}"/>
              </a:ext>
              <a:ext uri="{C183D7F6-B498-43B3-948B-1728B52AA6E4}">
                <adec:decorative xmlns:adec="http://schemas.microsoft.com/office/drawing/2017/decorative" val="1"/>
              </a:ext>
            </a:extLst>
          </p:cNvPr>
          <p:cNvSpPr/>
          <p:nvPr/>
        </p:nvSpPr>
        <p:spPr>
          <a:xfrm>
            <a:off x="167641" y="598486"/>
            <a:ext cx="1592579" cy="59848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935886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68C3-0423-45C0-C181-1AB9032ED5B5}"/>
              </a:ext>
            </a:extLst>
          </p:cNvPr>
          <p:cNvSpPr txBox="1">
            <a:spLocks noGrp="1"/>
          </p:cNvSpPr>
          <p:nvPr>
            <p:ph type="title" idx="4294967295"/>
          </p:nvPr>
        </p:nvSpPr>
        <p:spPr>
          <a:xfrm>
            <a:off x="240631" y="0"/>
            <a:ext cx="10864516"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Mapping Word Bookmarks to CLM Fields – </a:t>
            </a:r>
            <a:r>
              <a:rPr kumimoji="0" lang="en-US" sz="2000" b="0" i="1" u="none" strike="noStrike" kern="0" cap="none" spc="0" normalizeH="0" baseline="0" noProof="0" dirty="0">
                <a:ln>
                  <a:noFill/>
                </a:ln>
                <a:solidFill>
                  <a:sysClr val="windowText" lastClr="000000"/>
                </a:solidFill>
                <a:effectLst/>
                <a:uLnTx/>
                <a:uFillTx/>
                <a:latin typeface="+mj-lt"/>
                <a:ea typeface="+mj-ea"/>
                <a:cs typeface="+mj-cs"/>
              </a:rPr>
              <a:t>cont’d 1</a:t>
            </a:r>
            <a:endParaRPr kumimoji="0" lang="en-US" sz="4000" b="0" i="0" u="none" strike="noStrike" kern="0" cap="none" spc="0" normalizeH="0" baseline="0" noProof="0" dirty="0">
              <a:ln>
                <a:noFill/>
              </a:ln>
              <a:solidFill>
                <a:sysClr val="windowText" lastClr="000000"/>
              </a:solidFill>
              <a:effectLst/>
              <a:uLnTx/>
              <a:uFillTx/>
              <a:latin typeface="+mj-lt"/>
              <a:ea typeface="+mj-ea"/>
              <a:cs typeface="+mj-cs"/>
            </a:endParaRPr>
          </a:p>
        </p:txBody>
      </p:sp>
      <p:pic>
        <p:nvPicPr>
          <p:cNvPr id="4" name="Picture 3">
            <a:extLst>
              <a:ext uri="{FF2B5EF4-FFF2-40B4-BE49-F238E27FC236}">
                <a16:creationId xmlns:a16="http://schemas.microsoft.com/office/drawing/2014/main" id="{7CFB1243-4213-99D3-B334-F52398585B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0630" y="685800"/>
            <a:ext cx="11725981" cy="5486400"/>
          </a:xfrm>
          <a:prstGeom prst="rect">
            <a:avLst/>
          </a:prstGeom>
        </p:spPr>
      </p:pic>
      <p:sp>
        <p:nvSpPr>
          <p:cNvPr id="5" name="Rectangle 4">
            <a:extLst>
              <a:ext uri="{FF2B5EF4-FFF2-40B4-BE49-F238E27FC236}">
                <a16:creationId xmlns:a16="http://schemas.microsoft.com/office/drawing/2014/main" id="{FCB0A790-3221-DB19-0D20-46BB32082A93}"/>
              </a:ext>
              <a:ext uri="{C183D7F6-B498-43B3-948B-1728B52AA6E4}">
                <adec:decorative xmlns:adec="http://schemas.microsoft.com/office/drawing/2017/decorative" val="1"/>
              </a:ext>
            </a:extLst>
          </p:cNvPr>
          <p:cNvSpPr/>
          <p:nvPr/>
        </p:nvSpPr>
        <p:spPr>
          <a:xfrm>
            <a:off x="240630" y="3093663"/>
            <a:ext cx="11725981" cy="33533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C5ECD21-7A9A-DB2E-0D8D-F29BDC8DD27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985837" y="3390900"/>
            <a:ext cx="2514600" cy="1962150"/>
          </a:xfrm>
          <a:prstGeom prst="rect">
            <a:avLst/>
          </a:prstGeom>
          <a:ln>
            <a:solidFill>
              <a:srgbClr val="0070C0"/>
            </a:solidFill>
          </a:ln>
        </p:spPr>
      </p:pic>
    </p:spTree>
    <p:custDataLst>
      <p:tags r:id="rId1"/>
    </p:custDataLst>
    <p:extLst>
      <p:ext uri="{BB962C8B-B14F-4D97-AF65-F5344CB8AC3E}">
        <p14:creationId xmlns:p14="http://schemas.microsoft.com/office/powerpoint/2010/main" val="37799198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68C3-0423-45C0-C181-1AB9032ED5B5}"/>
              </a:ext>
            </a:extLst>
          </p:cNvPr>
          <p:cNvSpPr txBox="1">
            <a:spLocks noGrp="1"/>
          </p:cNvSpPr>
          <p:nvPr>
            <p:ph type="title" idx="4294967295"/>
          </p:nvPr>
        </p:nvSpPr>
        <p:spPr>
          <a:xfrm>
            <a:off x="240630" y="0"/>
            <a:ext cx="10031129"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Mapping Word Bookmarks to CLM Fields – </a:t>
            </a:r>
            <a:r>
              <a:rPr kumimoji="0" lang="en-US" sz="2000" b="0" i="1" u="none" strike="noStrike" kern="0" cap="none" spc="0" normalizeH="0" baseline="0" noProof="0" dirty="0">
                <a:ln>
                  <a:noFill/>
                </a:ln>
                <a:solidFill>
                  <a:sysClr val="windowText" lastClr="000000"/>
                </a:solidFill>
                <a:effectLst/>
                <a:uLnTx/>
                <a:uFillTx/>
                <a:latin typeface="+mj-lt"/>
                <a:ea typeface="+mj-ea"/>
                <a:cs typeface="+mj-cs"/>
              </a:rPr>
              <a:t>cont’d 2</a:t>
            </a:r>
            <a:endParaRPr kumimoji="0" lang="en-US" sz="4000" b="0" i="0" u="none" strike="noStrike" kern="0" cap="none" spc="0" normalizeH="0" baseline="0" noProof="0" dirty="0">
              <a:ln>
                <a:noFill/>
              </a:ln>
              <a:solidFill>
                <a:sysClr val="windowText" lastClr="000000"/>
              </a:solidFill>
              <a:effectLst/>
              <a:uLnTx/>
              <a:uFillTx/>
              <a:latin typeface="+mj-lt"/>
              <a:ea typeface="+mj-ea"/>
              <a:cs typeface="+mj-cs"/>
            </a:endParaRPr>
          </a:p>
        </p:txBody>
      </p:sp>
      <p:pic>
        <p:nvPicPr>
          <p:cNvPr id="6" name="Picture 5">
            <a:extLst>
              <a:ext uri="{FF2B5EF4-FFF2-40B4-BE49-F238E27FC236}">
                <a16:creationId xmlns:a16="http://schemas.microsoft.com/office/drawing/2014/main" id="{F376AFDC-82F8-0BB7-8C10-F1B1B9EA3DB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21" y="1051990"/>
            <a:ext cx="12192000" cy="301477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FCB0A790-3221-DB19-0D20-46BB32082A93}"/>
              </a:ext>
              <a:ext uri="{C183D7F6-B498-43B3-948B-1728B52AA6E4}">
                <adec:decorative xmlns:adec="http://schemas.microsoft.com/office/drawing/2017/decorative" val="1"/>
              </a:ext>
            </a:extLst>
          </p:cNvPr>
          <p:cNvSpPr/>
          <p:nvPr/>
        </p:nvSpPr>
        <p:spPr>
          <a:xfrm>
            <a:off x="96252" y="3731432"/>
            <a:ext cx="11725981" cy="33533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6B316BF-60CF-917C-4C79-6663315D0532}"/>
              </a:ext>
              <a:ext uri="{C183D7F6-B498-43B3-948B-1728B52AA6E4}">
                <adec:decorative xmlns:adec="http://schemas.microsoft.com/office/drawing/2017/decorative" val="1"/>
              </a:ext>
            </a:extLst>
          </p:cNvPr>
          <p:cNvSpPr/>
          <p:nvPr/>
        </p:nvSpPr>
        <p:spPr>
          <a:xfrm>
            <a:off x="5835316" y="1874563"/>
            <a:ext cx="2550695" cy="335337"/>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C73539B-E2E8-F4AE-5B3F-966C3597AF7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72462" y="3731432"/>
            <a:ext cx="3124200" cy="3105150"/>
          </a:xfrm>
          <a:prstGeom prst="rect">
            <a:avLst/>
          </a:prstGeom>
        </p:spPr>
      </p:pic>
      <p:sp>
        <p:nvSpPr>
          <p:cNvPr id="10" name="Rectangle: Rounded Corners 9">
            <a:extLst>
              <a:ext uri="{FF2B5EF4-FFF2-40B4-BE49-F238E27FC236}">
                <a16:creationId xmlns:a16="http://schemas.microsoft.com/office/drawing/2014/main" id="{577D212F-39EC-D193-249C-28733DADE1A8}"/>
              </a:ext>
            </a:extLst>
          </p:cNvPr>
          <p:cNvSpPr/>
          <p:nvPr/>
        </p:nvSpPr>
        <p:spPr>
          <a:xfrm>
            <a:off x="649705" y="4145341"/>
            <a:ext cx="5408195" cy="180633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spcAft>
                <a:spcPts val="600"/>
              </a:spcAft>
            </a:pPr>
            <a:r>
              <a:rPr lang="en-US" sz="2000" dirty="0"/>
              <a:t>In the scenario, bookmarks [fld_SolicitationTitle] and [fld_SolicitationTitleTwo] were place holders for the same CLM data: </a:t>
            </a:r>
            <a:r>
              <a:rPr lang="en-US" sz="2000" b="1" dirty="0"/>
              <a:t>Bid Package Title</a:t>
            </a:r>
          </a:p>
        </p:txBody>
      </p:sp>
    </p:spTree>
    <p:custDataLst>
      <p:tags r:id="rId1"/>
    </p:custDataLst>
    <p:extLst>
      <p:ext uri="{BB962C8B-B14F-4D97-AF65-F5344CB8AC3E}">
        <p14:creationId xmlns:p14="http://schemas.microsoft.com/office/powerpoint/2010/main" val="35580851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68C3-0423-45C0-C181-1AB9032ED5B5}"/>
              </a:ext>
            </a:extLst>
          </p:cNvPr>
          <p:cNvSpPr txBox="1">
            <a:spLocks noGrp="1"/>
          </p:cNvSpPr>
          <p:nvPr>
            <p:ph type="title" idx="4294967295"/>
          </p:nvPr>
        </p:nvSpPr>
        <p:spPr>
          <a:xfrm>
            <a:off x="240631" y="0"/>
            <a:ext cx="10864516"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Mapping Word Bookmarks to CLM Fields – </a:t>
            </a:r>
            <a:r>
              <a:rPr lang="en-US" sz="2000" i="1" dirty="0"/>
              <a:t>last</a:t>
            </a:r>
            <a:endParaRPr kumimoji="0" lang="en-US" sz="4000" b="0" i="0" u="none" strike="noStrike" kern="0" cap="none" spc="0" normalizeH="0" baseline="0" noProof="0" dirty="0">
              <a:ln>
                <a:noFill/>
              </a:ln>
              <a:solidFill>
                <a:sysClr val="windowText" lastClr="000000"/>
              </a:solidFill>
              <a:effectLst/>
              <a:uLnTx/>
              <a:uFillTx/>
              <a:latin typeface="+mj-lt"/>
              <a:ea typeface="+mj-ea"/>
              <a:cs typeface="+mj-cs"/>
            </a:endParaRPr>
          </a:p>
        </p:txBody>
      </p:sp>
      <p:pic>
        <p:nvPicPr>
          <p:cNvPr id="7" name="Picture 6">
            <a:extLst>
              <a:ext uri="{FF2B5EF4-FFF2-40B4-BE49-F238E27FC236}">
                <a16:creationId xmlns:a16="http://schemas.microsoft.com/office/drawing/2014/main" id="{D5525BC8-9464-CE56-14E9-3224389F3E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0631" y="807177"/>
            <a:ext cx="8845452" cy="5167446"/>
          </a:xfrm>
          <a:prstGeom prst="rect">
            <a:avLst/>
          </a:prstGeom>
          <a:ln>
            <a:solidFill>
              <a:srgbClr val="0070C0"/>
            </a:solidFill>
          </a:ln>
        </p:spPr>
      </p:pic>
      <p:sp>
        <p:nvSpPr>
          <p:cNvPr id="8" name="Rectangle: Rounded Corners 7">
            <a:extLst>
              <a:ext uri="{FF2B5EF4-FFF2-40B4-BE49-F238E27FC236}">
                <a16:creationId xmlns:a16="http://schemas.microsoft.com/office/drawing/2014/main" id="{A3CBCFA7-9953-19CA-7B47-37CEA7EA4EBF}"/>
              </a:ext>
            </a:extLst>
          </p:cNvPr>
          <p:cNvSpPr>
            <a:spLocks/>
          </p:cNvSpPr>
          <p:nvPr/>
        </p:nvSpPr>
        <p:spPr>
          <a:xfrm>
            <a:off x="9288379" y="1275347"/>
            <a:ext cx="2177716" cy="435147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457200" rtl="0" eaLnBrk="0" fontAlgn="base" latinLnBrk="0" hangingPunct="0">
              <a:lnSpc>
                <a:spcPct val="100000"/>
              </a:lnSpc>
              <a:spcBef>
                <a:spcPct val="0"/>
              </a:spcBef>
              <a:spcAft>
                <a:spcPts val="600"/>
              </a:spcAft>
              <a:buClrTx/>
              <a:buSzTx/>
              <a:buFontTx/>
              <a:buNone/>
              <a:tabLst/>
              <a:defRPr/>
            </a:pPr>
            <a:r>
              <a:rPr kumimoji="0" lang="en-US" sz="1800" b="0" i="0" u="sng" strike="noStrike" kern="1200" cap="none" spc="0" normalizeH="0" baseline="0" noProof="0" dirty="0">
                <a:ln>
                  <a:noFill/>
                </a:ln>
                <a:solidFill>
                  <a:schemeClr val="dk1"/>
                </a:solidFill>
                <a:effectLst/>
                <a:uLnTx/>
                <a:uFillTx/>
                <a:latin typeface="+mn-lt"/>
                <a:ea typeface="+mn-ea"/>
                <a:cs typeface="+mn-cs"/>
              </a:rPr>
              <a:t>BEST PRACTICE</a:t>
            </a:r>
            <a:endParaRPr kumimoji="0" lang="en-US" sz="1800" b="0" i="0" u="none" strike="noStrike" kern="1200" cap="none" spc="0" normalizeH="0" baseline="0" noProof="0" dirty="0">
              <a:ln>
                <a:noFill/>
              </a:ln>
              <a:solidFill>
                <a:schemeClr val="dk1"/>
              </a:solidFill>
              <a:effectLst/>
              <a:uLnTx/>
              <a:uFillTx/>
              <a:latin typeface="+mn-lt"/>
              <a:ea typeface="+mn-ea"/>
              <a:cs typeface="+mn-cs"/>
            </a:endParaRPr>
          </a:p>
          <a:p>
            <a:pPr marL="0" marR="0" lvl="0" indent="0" algn="l" defTabSz="457200" rtl="0" eaLnBrk="0" fontAlgn="base" latinLnBrk="0" hangingPunct="0">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chemeClr val="dk1"/>
                </a:solidFill>
                <a:effectLst/>
                <a:uLnTx/>
                <a:uFillTx/>
                <a:latin typeface="+mn-lt"/>
                <a:ea typeface="+mn-ea"/>
                <a:cs typeface="+mn-cs"/>
              </a:rPr>
              <a:t>All  Document Tags (Word Bookmarks) are linked to CLM fields. </a:t>
            </a:r>
          </a:p>
          <a:p>
            <a:pPr marL="0" marR="0" lvl="0" indent="0" algn="l" defTabSz="457200" rtl="0" eaLnBrk="0" fontAlgn="base" latinLnBrk="0" hangingPunct="0">
              <a:lnSpc>
                <a:spcPct val="100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schemeClr val="dk1"/>
              </a:solidFill>
              <a:effectLst/>
              <a:uLnTx/>
              <a:uFillTx/>
              <a:latin typeface="+mn-lt"/>
              <a:ea typeface="+mn-ea"/>
              <a:cs typeface="+mn-cs"/>
            </a:endParaRPr>
          </a:p>
          <a:p>
            <a:pPr marL="0" marR="0" lvl="0" indent="0" algn="l" defTabSz="457200" rtl="0" eaLnBrk="0" fontAlgn="base" latinLnBrk="0" hangingPunct="0">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chemeClr val="dk1"/>
                </a:solidFill>
                <a:effectLst/>
                <a:uLnTx/>
                <a:uFillTx/>
                <a:latin typeface="+mn-lt"/>
                <a:ea typeface="+mn-ea"/>
                <a:cs typeface="+mn-cs"/>
              </a:rPr>
              <a:t>The first four columns are complete for each item. </a:t>
            </a:r>
          </a:p>
        </p:txBody>
      </p:sp>
      <p:pic>
        <p:nvPicPr>
          <p:cNvPr id="9" name="Graphic 8" descr="Lights On with solid fill">
            <a:extLst>
              <a:ext uri="{FF2B5EF4-FFF2-40B4-BE49-F238E27FC236}">
                <a16:creationId xmlns:a16="http://schemas.microsoft.com/office/drawing/2014/main" id="{DFDB2BD9-E498-0B71-FDA4-2D59B117A4DC}"/>
              </a:ext>
            </a:extLst>
          </p:cNvPr>
          <p:cNvPicPr/>
          <p:nvPr/>
        </p:nvPicPr>
        <p:blipFill>
          <a:blip r:embed="rId4">
            <a:extLst>
              <a:ext uri="{96DAC541-7B7A-43D3-8B79-37D633B846F1}">
                <asvg:svgBlip xmlns:asvg="http://schemas.microsoft.com/office/drawing/2016/SVG/main" r:embed="rId5"/>
              </a:ext>
            </a:extLst>
          </a:blip>
          <a:stretch>
            <a:fillRect/>
          </a:stretch>
        </p:blipFill>
        <p:spPr>
          <a:xfrm>
            <a:off x="9809747" y="919524"/>
            <a:ext cx="914400" cy="914400"/>
          </a:xfrm>
          <a:prstGeom prst="rect">
            <a:avLst/>
          </a:prstGeom>
        </p:spPr>
      </p:pic>
      <p:pic>
        <p:nvPicPr>
          <p:cNvPr id="11" name="Picture 10">
            <a:extLst>
              <a:ext uri="{FF2B5EF4-FFF2-40B4-BE49-F238E27FC236}">
                <a16:creationId xmlns:a16="http://schemas.microsoft.com/office/drawing/2014/main" id="{96818160-08BF-330D-8C74-AA0A1CFC9D6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809747" y="5379002"/>
            <a:ext cx="1265695" cy="595621"/>
          </a:xfrm>
          <a:prstGeom prst="rect">
            <a:avLst/>
          </a:prstGeom>
        </p:spPr>
      </p:pic>
    </p:spTree>
    <p:extLst>
      <p:ext uri="{BB962C8B-B14F-4D97-AF65-F5344CB8AC3E}">
        <p14:creationId xmlns:p14="http://schemas.microsoft.com/office/powerpoint/2010/main" val="1342160164"/>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68C3-0423-45C0-C181-1AB9032ED5B5}"/>
              </a:ext>
            </a:extLst>
          </p:cNvPr>
          <p:cNvSpPr txBox="1">
            <a:spLocks noGrp="1"/>
          </p:cNvSpPr>
          <p:nvPr>
            <p:ph type="title" idx="4294967295"/>
          </p:nvPr>
        </p:nvSpPr>
        <p:spPr>
          <a:xfrm>
            <a:off x="240631" y="0"/>
            <a:ext cx="10864516"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Deploy the Template</a:t>
            </a:r>
          </a:p>
        </p:txBody>
      </p:sp>
      <p:sp>
        <p:nvSpPr>
          <p:cNvPr id="8" name="Rectangle: Rounded Corners 7">
            <a:extLst>
              <a:ext uri="{FF2B5EF4-FFF2-40B4-BE49-F238E27FC236}">
                <a16:creationId xmlns:a16="http://schemas.microsoft.com/office/drawing/2014/main" id="{A3CBCFA7-9953-19CA-7B47-37CEA7EA4EBF}"/>
              </a:ext>
            </a:extLst>
          </p:cNvPr>
          <p:cNvSpPr/>
          <p:nvPr/>
        </p:nvSpPr>
        <p:spPr>
          <a:xfrm>
            <a:off x="485273" y="834131"/>
            <a:ext cx="3268579" cy="435147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spcAft>
                <a:spcPts val="600"/>
              </a:spcAft>
            </a:pPr>
            <a:r>
              <a:rPr lang="en-US" dirty="0"/>
              <a:t>Click the </a:t>
            </a:r>
            <a:r>
              <a:rPr lang="en-US" b="1" dirty="0"/>
              <a:t>DEPLOY</a:t>
            </a:r>
            <a:r>
              <a:rPr lang="en-US" dirty="0"/>
              <a:t> button</a:t>
            </a:r>
          </a:p>
          <a:p>
            <a:pPr>
              <a:spcAft>
                <a:spcPts val="600"/>
              </a:spcAft>
            </a:pPr>
            <a:r>
              <a:rPr lang="en-US" dirty="0"/>
              <a:t>Document status changes to Deployed.</a:t>
            </a:r>
          </a:p>
          <a:p>
            <a:pPr>
              <a:spcAft>
                <a:spcPts val="600"/>
              </a:spcAft>
            </a:pPr>
            <a:r>
              <a:rPr lang="en-US" dirty="0"/>
              <a:t>All newly created Bid Packages will employ this new RFR Template.</a:t>
            </a:r>
          </a:p>
          <a:p>
            <a:pPr>
              <a:spcAft>
                <a:spcPts val="600"/>
              </a:spcAft>
            </a:pPr>
            <a:r>
              <a:rPr lang="en-US" dirty="0"/>
              <a:t>Whenever additional customizations are needed, come back to the document screen, click AMEND, and start again</a:t>
            </a:r>
          </a:p>
        </p:txBody>
      </p:sp>
      <p:pic>
        <p:nvPicPr>
          <p:cNvPr id="4" name="Picture 3">
            <a:extLst>
              <a:ext uri="{FF2B5EF4-FFF2-40B4-BE49-F238E27FC236}">
                <a16:creationId xmlns:a16="http://schemas.microsoft.com/office/drawing/2014/main" id="{24920345-7F13-03C6-7BFB-834740656E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2224" y="5421254"/>
            <a:ext cx="3114675" cy="657225"/>
          </a:xfrm>
          <a:prstGeom prst="rect">
            <a:avLst/>
          </a:prstGeom>
          <a:ln w="28575">
            <a:solidFill>
              <a:srgbClr val="0070C0"/>
            </a:solidFill>
          </a:ln>
        </p:spPr>
      </p:pic>
      <p:pic>
        <p:nvPicPr>
          <p:cNvPr id="6" name="Picture 5">
            <a:extLst>
              <a:ext uri="{FF2B5EF4-FFF2-40B4-BE49-F238E27FC236}">
                <a16:creationId xmlns:a16="http://schemas.microsoft.com/office/drawing/2014/main" id="{CF320260-3B0B-0650-9E6F-0B0EF0F77E6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96939" y="100206"/>
            <a:ext cx="5454430" cy="6217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A13E25F4-2481-6E06-AE93-3D97C38F0762}"/>
              </a:ext>
              <a:ext uri="{C183D7F6-B498-43B3-948B-1728B52AA6E4}">
                <adec:decorative xmlns:adec="http://schemas.microsoft.com/office/drawing/2017/decorative" val="1"/>
              </a:ext>
            </a:extLst>
          </p:cNvPr>
          <p:cNvSpPr/>
          <p:nvPr/>
        </p:nvSpPr>
        <p:spPr>
          <a:xfrm>
            <a:off x="6725652" y="3093663"/>
            <a:ext cx="3633537" cy="455653"/>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F4F575B-FB65-AC5A-9DC2-27538387F10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457643" y="1082842"/>
            <a:ext cx="1275347" cy="1275347"/>
          </a:xfrm>
          <a:prstGeom prst="rect">
            <a:avLst/>
          </a:prstGeom>
        </p:spPr>
      </p:pic>
      <p:sp>
        <p:nvSpPr>
          <p:cNvPr id="13" name="Rectangle 12">
            <a:extLst>
              <a:ext uri="{FF2B5EF4-FFF2-40B4-BE49-F238E27FC236}">
                <a16:creationId xmlns:a16="http://schemas.microsoft.com/office/drawing/2014/main" id="{F388A743-AE16-1F98-A3D3-7822AFA14DB7}"/>
              </a:ext>
            </a:extLst>
          </p:cNvPr>
          <p:cNvSpPr/>
          <p:nvPr/>
        </p:nvSpPr>
        <p:spPr>
          <a:xfrm>
            <a:off x="4487722" y="2446420"/>
            <a:ext cx="1305426" cy="1888959"/>
          </a:xfrm>
          <a:prstGeom prst="rect">
            <a:avLst/>
          </a:prstGeom>
          <a:solidFill>
            <a:srgbClr val="E5572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Each Agency gets just one customized RFR template</a:t>
            </a:r>
          </a:p>
        </p:txBody>
      </p:sp>
      <p:pic>
        <p:nvPicPr>
          <p:cNvPr id="14" name="Graphic 13" descr="Right pointing backhand index with solid fill">
            <a:extLst>
              <a:ext uri="{FF2B5EF4-FFF2-40B4-BE49-F238E27FC236}">
                <a16:creationId xmlns:a16="http://schemas.microsoft.com/office/drawing/2014/main" id="{69B395EE-6905-99EC-84D8-2145D20BEF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073968">
            <a:off x="1438854" y="5659345"/>
            <a:ext cx="729045" cy="729045"/>
          </a:xfrm>
          <a:prstGeom prst="rect">
            <a:avLst/>
          </a:prstGeom>
        </p:spPr>
      </p:pic>
      <p:sp>
        <p:nvSpPr>
          <p:cNvPr id="15" name="Rectangle 14">
            <a:extLst>
              <a:ext uri="{FF2B5EF4-FFF2-40B4-BE49-F238E27FC236}">
                <a16:creationId xmlns:a16="http://schemas.microsoft.com/office/drawing/2014/main" id="{4A35F42E-3C2F-A7B6-921D-4E3FCD85715C}"/>
              </a:ext>
              <a:ext uri="{C183D7F6-B498-43B3-948B-1728B52AA6E4}">
                <adec:decorative xmlns:adec="http://schemas.microsoft.com/office/drawing/2017/decorative" val="1"/>
              </a:ext>
            </a:extLst>
          </p:cNvPr>
          <p:cNvSpPr/>
          <p:nvPr/>
        </p:nvSpPr>
        <p:spPr>
          <a:xfrm>
            <a:off x="6496939" y="100207"/>
            <a:ext cx="1816882" cy="439668"/>
          </a:xfrm>
          <a:prstGeom prst="rect">
            <a:avLst/>
          </a:prstGeom>
          <a:solidFill>
            <a:srgbClr val="FFFF00">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17405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8AD6C-2F1A-803B-C673-7BD27B9305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17137" y="0"/>
            <a:ext cx="5089815" cy="6268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Rounded Corners 6">
            <a:extLst>
              <a:ext uri="{FF2B5EF4-FFF2-40B4-BE49-F238E27FC236}">
                <a16:creationId xmlns:a16="http://schemas.microsoft.com/office/drawing/2014/main" id="{A95DC73B-0B0E-1B10-9809-0C932826B304}"/>
              </a:ext>
            </a:extLst>
          </p:cNvPr>
          <p:cNvSpPr/>
          <p:nvPr/>
        </p:nvSpPr>
        <p:spPr>
          <a:xfrm>
            <a:off x="597566" y="1215160"/>
            <a:ext cx="3268579" cy="435147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spcAft>
                <a:spcPts val="600"/>
              </a:spcAft>
            </a:pPr>
            <a:r>
              <a:rPr lang="en-US" dirty="0"/>
              <a:t>The Working Document employs the customized template (highlighted).</a:t>
            </a:r>
          </a:p>
          <a:p>
            <a:pPr>
              <a:spcAft>
                <a:spcPts val="600"/>
              </a:spcAft>
            </a:pPr>
            <a:r>
              <a:rPr lang="en-US" dirty="0"/>
              <a:t>Data entered into Bid Package Details and other Bid Package Sections injects into the RFR template upon download.</a:t>
            </a:r>
          </a:p>
          <a:p>
            <a:pPr>
              <a:spcAft>
                <a:spcPts val="600"/>
              </a:spcAft>
            </a:pPr>
            <a:r>
              <a:rPr lang="en-US" dirty="0"/>
              <a:t>The downloaded document should be further refined to reflect the needs of the specific procurement.</a:t>
            </a:r>
          </a:p>
          <a:p>
            <a:pPr>
              <a:spcAft>
                <a:spcPts val="600"/>
              </a:spcAft>
            </a:pPr>
            <a:endParaRPr lang="en-US" dirty="0"/>
          </a:p>
        </p:txBody>
      </p:sp>
      <p:sp>
        <p:nvSpPr>
          <p:cNvPr id="9" name="Title 1">
            <a:extLst>
              <a:ext uri="{FF2B5EF4-FFF2-40B4-BE49-F238E27FC236}">
                <a16:creationId xmlns:a16="http://schemas.microsoft.com/office/drawing/2014/main" id="{876BDBD4-AA3F-DE44-7E5F-1E2C76B0BA37}"/>
              </a:ext>
            </a:extLst>
          </p:cNvPr>
          <p:cNvSpPr txBox="1">
            <a:spLocks noGrp="1"/>
          </p:cNvSpPr>
          <p:nvPr>
            <p:ph type="title" idx="4294967295"/>
          </p:nvPr>
        </p:nvSpPr>
        <p:spPr>
          <a:xfrm>
            <a:off x="240630" y="0"/>
            <a:ext cx="3982453" cy="14076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New Bid Packages</a:t>
            </a:r>
          </a:p>
        </p:txBody>
      </p:sp>
    </p:spTree>
    <p:extLst>
      <p:ext uri="{BB962C8B-B14F-4D97-AF65-F5344CB8AC3E}">
        <p14:creationId xmlns:p14="http://schemas.microsoft.com/office/powerpoint/2010/main" val="2412297088"/>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F55CBFE-25DA-0FE9-04B0-7CD09BA3BE04}"/>
              </a:ext>
            </a:extLst>
          </p:cNvPr>
          <p:cNvSpPr>
            <a:spLocks noGrp="1"/>
          </p:cNvSpPr>
          <p:nvPr>
            <p:ph type="title" idx="4294967295"/>
          </p:nvPr>
        </p:nvSpPr>
        <p:spPr>
          <a:xfrm>
            <a:off x="203200" y="237411"/>
            <a:ext cx="7924800" cy="598487"/>
          </a:xfrm>
          <a:noFill/>
        </p:spPr>
        <p:txBody>
          <a:bodyPr>
            <a:noAutofit/>
          </a:bodyPr>
          <a:lstStyle/>
          <a:p>
            <a:pPr eaLnBrk="1" fontAlgn="auto" hangingPunct="1">
              <a:spcAft>
                <a:spcPts val="0"/>
              </a:spcAft>
              <a:defRPr/>
            </a:pPr>
            <a:r>
              <a:rPr lang="en-US" sz="4000" dirty="0"/>
              <a:t>What Are Templates?</a:t>
            </a:r>
          </a:p>
        </p:txBody>
      </p:sp>
      <p:pic>
        <p:nvPicPr>
          <p:cNvPr id="5" name="Picture 4">
            <a:extLst>
              <a:ext uri="{FF2B5EF4-FFF2-40B4-BE49-F238E27FC236}">
                <a16:creationId xmlns:a16="http://schemas.microsoft.com/office/drawing/2014/main" id="{7A9CEB4D-78AE-BED3-CE2F-FED623C895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121346">
            <a:off x="655677" y="1279157"/>
            <a:ext cx="2237117" cy="3192291"/>
          </a:xfrm>
          <a:prstGeom prst="rect">
            <a:avLst/>
          </a:prstGeom>
        </p:spPr>
      </p:pic>
      <p:pic>
        <p:nvPicPr>
          <p:cNvPr id="7" name="Picture 6">
            <a:extLst>
              <a:ext uri="{FF2B5EF4-FFF2-40B4-BE49-F238E27FC236}">
                <a16:creationId xmlns:a16="http://schemas.microsoft.com/office/drawing/2014/main" id="{FA56ABD8-46FD-5AAC-5460-3E6410CF3CC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55385" y="2552620"/>
            <a:ext cx="3427740" cy="2400612"/>
          </a:xfrm>
          <a:prstGeom prst="rect">
            <a:avLst/>
          </a:prstGeom>
        </p:spPr>
      </p:pic>
      <p:pic>
        <p:nvPicPr>
          <p:cNvPr id="4" name="Picture 3">
            <a:extLst>
              <a:ext uri="{FF2B5EF4-FFF2-40B4-BE49-F238E27FC236}">
                <a16:creationId xmlns:a16="http://schemas.microsoft.com/office/drawing/2014/main" id="{CB2857F7-7090-B869-443E-25EE1F751AD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920216" y="1567352"/>
            <a:ext cx="2258235" cy="29625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Content Placeholder 7" descr="Definition of template.  Occurs in text.">
            <a:extLst>
              <a:ext uri="{FF2B5EF4-FFF2-40B4-BE49-F238E27FC236}">
                <a16:creationId xmlns:a16="http://schemas.microsoft.com/office/drawing/2014/main" id="{C8E8B7D9-E1E5-6F30-0198-E089B0021FDC}"/>
              </a:ext>
            </a:extLst>
          </p:cNvPr>
          <p:cNvSpPr txBox="1">
            <a:spLocks noChangeArrowheads="1"/>
          </p:cNvSpPr>
          <p:nvPr/>
        </p:nvSpPr>
        <p:spPr>
          <a:xfrm>
            <a:off x="8456909" y="1365717"/>
            <a:ext cx="3094104" cy="2962513"/>
          </a:xfrm>
          <a:prstGeom prst="roundRect">
            <a:avLst/>
          </a:prstGeom>
          <a:solidFill>
            <a:schemeClr val="bg1">
              <a:lumMod val="95000"/>
            </a:schemeClr>
          </a:solidFill>
          <a:ln w="38100"/>
        </p:spPr>
        <p:style>
          <a:lnRef idx="1">
            <a:schemeClr val="accent1"/>
          </a:lnRef>
          <a:fillRef idx="2">
            <a:schemeClr val="accent1"/>
          </a:fillRef>
          <a:effectRef idx="1">
            <a:schemeClr val="accent1"/>
          </a:effectRef>
          <a:fontRef idx="minor">
            <a:schemeClr val="dk1"/>
          </a:fontRef>
        </p:style>
        <p:txBody>
          <a:bodyPr wrap="square">
            <a:spAutoFit/>
          </a:bodyPr>
          <a:lstStyle>
            <a:lvl1pPr marL="0" indent="0" algn="l" defTabSz="914400" rtl="0" eaLnBrk="1" latinLnBrk="0" hangingPunct="1">
              <a:spcBef>
                <a:spcPct val="20000"/>
              </a:spcBef>
              <a:buFont typeface="Arial" panose="020B0604020202020204" pitchFamily="34" charset="0"/>
              <a:buNone/>
              <a:defRPr sz="1800" kern="1200" cap="none" baseline="0">
                <a:solidFill>
                  <a:schemeClr val="tx1">
                    <a:lumMod val="50000"/>
                    <a:lumOff val="50000"/>
                  </a:schemeClr>
                </a:solidFill>
                <a:latin typeface="Calibri" pitchFamily="34" charset="0"/>
                <a:ea typeface="+mn-ea"/>
                <a:cs typeface="Calibri"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b="1" dirty="0">
                <a:solidFill>
                  <a:schemeClr val="tx2">
                    <a:lumMod val="75000"/>
                  </a:schemeClr>
                </a:solidFill>
              </a:rPr>
              <a:t>Template:</a:t>
            </a:r>
            <a:r>
              <a:rPr lang="en-US" sz="2400" dirty="0">
                <a:solidFill>
                  <a:schemeClr val="tx2">
                    <a:lumMod val="75000"/>
                  </a:schemeClr>
                </a:solidFill>
              </a:rPr>
              <a:t> A preset format for a document or file, used so that the format does not have to be recreated each time it is used</a:t>
            </a:r>
          </a:p>
        </p:txBody>
      </p:sp>
      <p:grpSp>
        <p:nvGrpSpPr>
          <p:cNvPr id="13" name="Group 12">
            <a:extLst>
              <a:ext uri="{FF2B5EF4-FFF2-40B4-BE49-F238E27FC236}">
                <a16:creationId xmlns:a16="http://schemas.microsoft.com/office/drawing/2014/main" id="{0E615739-E310-B897-BA91-A096F03A0E28}"/>
              </a:ext>
              <a:ext uri="{C183D7F6-B498-43B3-948B-1728B52AA6E4}">
                <adec:decorative xmlns:adec="http://schemas.microsoft.com/office/drawing/2017/decorative" val="1"/>
              </a:ext>
            </a:extLst>
          </p:cNvPr>
          <p:cNvGrpSpPr/>
          <p:nvPr/>
        </p:nvGrpSpPr>
        <p:grpSpPr>
          <a:xfrm>
            <a:off x="6911546" y="4867869"/>
            <a:ext cx="4754534" cy="946331"/>
            <a:chOff x="6911546" y="4867869"/>
            <a:chExt cx="4754534" cy="946331"/>
          </a:xfrm>
        </p:grpSpPr>
        <p:sp>
          <p:nvSpPr>
            <p:cNvPr id="10" name="Rectangle 9">
              <a:extLst>
                <a:ext uri="{FF2B5EF4-FFF2-40B4-BE49-F238E27FC236}">
                  <a16:creationId xmlns:a16="http://schemas.microsoft.com/office/drawing/2014/main" id="{4A5C9194-A0C7-82C6-13AF-078F2016752E}"/>
                </a:ext>
              </a:extLst>
            </p:cNvPr>
            <p:cNvSpPr/>
            <p:nvPr/>
          </p:nvSpPr>
          <p:spPr>
            <a:xfrm>
              <a:off x="7815539" y="4867869"/>
              <a:ext cx="385054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Time-saving!</a:t>
              </a:r>
            </a:p>
          </p:txBody>
        </p:sp>
        <p:pic>
          <p:nvPicPr>
            <p:cNvPr id="12" name="Graphic 11" descr="Alarm clock with solid fill">
              <a:extLst>
                <a:ext uri="{FF2B5EF4-FFF2-40B4-BE49-F238E27FC236}">
                  <a16:creationId xmlns:a16="http://schemas.microsoft.com/office/drawing/2014/main" id="{7BED552C-EAA9-B205-6DE9-515445E1C8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11546" y="4899800"/>
              <a:ext cx="914400" cy="914400"/>
            </a:xfrm>
            <a:prstGeom prst="rect">
              <a:avLst/>
            </a:prstGeom>
          </p:spPr>
        </p:pic>
      </p:grpSp>
    </p:spTree>
    <p:custDataLst>
      <p:tags r:id="rId1"/>
    </p:custDataLst>
    <p:extLst>
      <p:ext uri="{BB962C8B-B14F-4D97-AF65-F5344CB8AC3E}">
        <p14:creationId xmlns:p14="http://schemas.microsoft.com/office/powerpoint/2010/main" val="17391971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EB1EE-0F4A-FED1-6CAA-E5F736EA3CC3}"/>
              </a:ext>
            </a:extLst>
          </p:cNvPr>
          <p:cNvSpPr>
            <a:spLocks noGrp="1"/>
          </p:cNvSpPr>
          <p:nvPr>
            <p:ph type="title" idx="4294967295"/>
          </p:nvPr>
        </p:nvSpPr>
        <p:spPr>
          <a:xfrm>
            <a:off x="0" y="465138"/>
            <a:ext cx="7924800" cy="598487"/>
          </a:xfrm>
        </p:spPr>
        <p:txBody>
          <a:bodyPr vert="horz" lIns="91440" tIns="45720" rIns="91440" bIns="45720" rtlCol="0" anchor="ctr">
            <a:normAutofit fontScale="90000"/>
          </a:bodyPr>
          <a:lstStyle/>
          <a:p>
            <a:pPr eaLnBrk="1" hangingPunct="1"/>
            <a:r>
              <a:rPr lang="en-US" sz="3600" dirty="0">
                <a:solidFill>
                  <a:srgbClr val="FFFFFF"/>
                </a:solidFill>
              </a:rPr>
              <a:t>Creating Clauses    Workflow</a:t>
            </a:r>
          </a:p>
        </p:txBody>
      </p:sp>
      <p:sp>
        <p:nvSpPr>
          <p:cNvPr id="5" name="Subtitle 4">
            <a:extLst>
              <a:ext uri="{FF2B5EF4-FFF2-40B4-BE49-F238E27FC236}">
                <a16:creationId xmlns:a16="http://schemas.microsoft.com/office/drawing/2014/main" id="{C7ADC8B0-1F91-3196-50F7-3E40EF7D8458}"/>
              </a:ext>
            </a:extLst>
          </p:cNvPr>
          <p:cNvSpPr>
            <a:spLocks noGrp="1"/>
          </p:cNvSpPr>
          <p:nvPr>
            <p:ph type="subTitle" idx="4294967295"/>
          </p:nvPr>
        </p:nvSpPr>
        <p:spPr>
          <a:xfrm>
            <a:off x="962526" y="179387"/>
            <a:ext cx="10696073" cy="571501"/>
          </a:xfrm>
        </p:spPr>
        <p:txBody>
          <a:bodyPr>
            <a:noAutofit/>
          </a:bodyPr>
          <a:lstStyle/>
          <a:p>
            <a:r>
              <a:rPr lang="en-US" sz="3600" dirty="0">
                <a:solidFill>
                  <a:schemeClr val="tx1"/>
                </a:solidFill>
              </a:rPr>
              <a:t>Basic Workflow for Customizing the RFR Template</a:t>
            </a:r>
          </a:p>
        </p:txBody>
      </p:sp>
      <p:graphicFrame>
        <p:nvGraphicFramePr>
          <p:cNvPr id="3" name="Diagram 2">
            <a:extLst>
              <a:ext uri="{FF2B5EF4-FFF2-40B4-BE49-F238E27FC236}">
                <a16:creationId xmlns:a16="http://schemas.microsoft.com/office/drawing/2014/main" id="{33E3B19A-937D-7BEE-A0C7-DCECA8B0D5F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7602807"/>
              </p:ext>
            </p:extLst>
          </p:nvPr>
        </p:nvGraphicFramePr>
        <p:xfrm>
          <a:off x="962526" y="846139"/>
          <a:ext cx="10238874" cy="5169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8837625"/>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0280" y="532150"/>
            <a:ext cx="7924800" cy="599017"/>
          </a:xfrm>
        </p:spPr>
        <p:txBody>
          <a:bodyPr>
            <a:normAutofit/>
          </a:bodyPr>
          <a:lstStyle/>
          <a:p>
            <a:r>
              <a:rPr lang="en-US" sz="3600" b="1" dirty="0"/>
              <a:t>Resources and Contact Information</a:t>
            </a:r>
          </a:p>
        </p:txBody>
      </p:sp>
      <p:sp>
        <p:nvSpPr>
          <p:cNvPr id="11" name="TextBox 10"/>
          <p:cNvSpPr txBox="1"/>
          <p:nvPr/>
        </p:nvSpPr>
        <p:spPr>
          <a:xfrm>
            <a:off x="600280" y="1535144"/>
            <a:ext cx="5638800" cy="1405641"/>
          </a:xfrm>
          <a:prstGeom prst="rect">
            <a:avLst/>
          </a:prstGeom>
          <a:noFill/>
        </p:spPr>
        <p:txBody>
          <a:bodyPr wrap="square" rtlCol="0">
            <a:spAutoFit/>
          </a:bodyPr>
          <a:lstStyle/>
          <a:p>
            <a:pPr fontAlgn="auto">
              <a:spcBef>
                <a:spcPts val="0"/>
              </a:spcBef>
              <a:spcAft>
                <a:spcPts val="0"/>
              </a:spcAft>
            </a:pPr>
            <a:r>
              <a:rPr lang="en-US" sz="3200" b="1" dirty="0">
                <a:solidFill>
                  <a:prstClr val="black"/>
                </a:solidFill>
                <a:latin typeface="Calibri"/>
              </a:rPr>
              <a:t>Operational Services Division</a:t>
            </a:r>
          </a:p>
          <a:p>
            <a:pPr marL="380990" indent="-380990" fontAlgn="auto">
              <a:spcBef>
                <a:spcPts val="0"/>
              </a:spcBef>
              <a:spcAft>
                <a:spcPts val="0"/>
              </a:spcAft>
              <a:buFont typeface="Arial" panose="020B0604020202020204" pitchFamily="34" charset="0"/>
              <a:buChar char="•"/>
            </a:pPr>
            <a:r>
              <a:rPr lang="en-US" sz="2667" dirty="0">
                <a:solidFill>
                  <a:prstClr val="black"/>
                </a:solidFill>
                <a:latin typeface="Calibri"/>
              </a:rPr>
              <a:t>Phone: 617-720-3300</a:t>
            </a:r>
          </a:p>
          <a:p>
            <a:pPr marL="380990" indent="-380990" fontAlgn="auto">
              <a:spcBef>
                <a:spcPts val="0"/>
              </a:spcBef>
              <a:spcAft>
                <a:spcPts val="0"/>
              </a:spcAft>
              <a:buFont typeface="Arial" panose="020B0604020202020204" pitchFamily="34" charset="0"/>
              <a:buChar char="•"/>
            </a:pPr>
            <a:r>
              <a:rPr lang="en-US" sz="2667" dirty="0">
                <a:solidFill>
                  <a:prstClr val="black"/>
                </a:solidFill>
                <a:latin typeface="Calibri"/>
              </a:rPr>
              <a:t>Website: </a:t>
            </a:r>
            <a:r>
              <a:rPr lang="en-US" sz="2667" dirty="0">
                <a:solidFill>
                  <a:prstClr val="black"/>
                </a:solidFill>
                <a:latin typeface="Calibri"/>
                <a:hlinkClick r:id="rId3"/>
              </a:rPr>
              <a:t>www.mass.gov/osd</a:t>
            </a:r>
            <a:r>
              <a:rPr lang="en-US" sz="2667" dirty="0">
                <a:solidFill>
                  <a:prstClr val="black"/>
                </a:solidFill>
                <a:latin typeface="Calibri"/>
              </a:rPr>
              <a:t> </a:t>
            </a:r>
          </a:p>
        </p:txBody>
      </p:sp>
      <p:sp>
        <p:nvSpPr>
          <p:cNvPr id="9" name="TextBox 8"/>
          <p:cNvSpPr txBox="1"/>
          <p:nvPr/>
        </p:nvSpPr>
        <p:spPr>
          <a:xfrm>
            <a:off x="6402176" y="1535144"/>
            <a:ext cx="5455613" cy="2841868"/>
          </a:xfrm>
          <a:prstGeom prst="rect">
            <a:avLst/>
          </a:prstGeom>
          <a:noFill/>
        </p:spPr>
        <p:txBody>
          <a:bodyPr wrap="square" rtlCol="0">
            <a:spAutoFit/>
          </a:bodyPr>
          <a:lstStyle/>
          <a:p>
            <a:pPr fontAlgn="auto">
              <a:spcBef>
                <a:spcPts val="0"/>
              </a:spcBef>
              <a:spcAft>
                <a:spcPts val="0"/>
              </a:spcAft>
            </a:pPr>
            <a:r>
              <a:rPr lang="en-US" sz="3200" b="1" dirty="0">
                <a:solidFill>
                  <a:prstClr val="black"/>
                </a:solidFill>
                <a:latin typeface="Calibri"/>
              </a:rPr>
              <a:t>OSD Helpdesk</a:t>
            </a:r>
          </a:p>
          <a:p>
            <a:pPr marL="457189" indent="-457189" fontAlgn="auto">
              <a:spcBef>
                <a:spcPts val="0"/>
              </a:spcBef>
              <a:spcAft>
                <a:spcPts val="0"/>
              </a:spcAft>
              <a:buFont typeface="Arial" panose="020B0604020202020204" pitchFamily="34" charset="0"/>
              <a:buChar char="•"/>
            </a:pPr>
            <a:r>
              <a:rPr lang="en-US" sz="2800" dirty="0">
                <a:solidFill>
                  <a:prstClr val="black"/>
                </a:solidFill>
                <a:latin typeface="Calibri"/>
              </a:rPr>
              <a:t>Phone: 617-720-3197</a:t>
            </a:r>
          </a:p>
          <a:p>
            <a:pPr marL="457189" indent="-457189" fontAlgn="auto">
              <a:spcBef>
                <a:spcPts val="0"/>
              </a:spcBef>
              <a:spcAft>
                <a:spcPts val="0"/>
              </a:spcAft>
              <a:buFont typeface="Arial" panose="020B0604020202020204" pitchFamily="34" charset="0"/>
              <a:buChar char="•"/>
            </a:pPr>
            <a:r>
              <a:rPr lang="en-US" sz="2800" dirty="0">
                <a:solidFill>
                  <a:prstClr val="black"/>
                </a:solidFill>
                <a:latin typeface="Calibri"/>
              </a:rPr>
              <a:t>Toll-free: 888-627-8283</a:t>
            </a:r>
          </a:p>
          <a:p>
            <a:pPr marL="457189" indent="-457189" fontAlgn="auto">
              <a:spcBef>
                <a:spcPts val="0"/>
              </a:spcBef>
              <a:spcAft>
                <a:spcPts val="0"/>
              </a:spcAft>
              <a:buFont typeface="Arial" panose="020B0604020202020204" pitchFamily="34" charset="0"/>
              <a:buChar char="•"/>
            </a:pPr>
            <a:r>
              <a:rPr lang="en-US" sz="2800" dirty="0">
                <a:solidFill>
                  <a:prstClr val="black"/>
                </a:solidFill>
                <a:latin typeface="Calibri"/>
              </a:rPr>
              <a:t>Email: </a:t>
            </a:r>
            <a:r>
              <a:rPr lang="en-US" sz="2400" b="1" i="0" u="sng" strike="noStrike" dirty="0">
                <a:solidFill>
                  <a:srgbClr val="0056B3"/>
                </a:solidFill>
                <a:effectLst/>
                <a:latin typeface="open sans" panose="020B0606030504020204" pitchFamily="34" charset="0"/>
                <a:hlinkClick r:id="rId4"/>
              </a:rPr>
              <a:t>OSDHelpDesk@mass.gov</a:t>
            </a:r>
            <a:r>
              <a:rPr lang="en-US" sz="2400" b="0" i="0" dirty="0">
                <a:solidFill>
                  <a:srgbClr val="000000"/>
                </a:solidFill>
                <a:effectLst/>
                <a:latin typeface="open sans" panose="020B0606030504020204" pitchFamily="34" charset="0"/>
              </a:rPr>
              <a:t> </a:t>
            </a:r>
            <a:endParaRPr lang="en-US" sz="2800" dirty="0">
              <a:solidFill>
                <a:srgbClr val="000000"/>
              </a:solidFill>
              <a:latin typeface="open sans" panose="020B0606030504020204" pitchFamily="34" charset="0"/>
            </a:endParaRPr>
          </a:p>
          <a:p>
            <a:pPr marL="457189" indent="-457189" fontAlgn="auto">
              <a:spcBef>
                <a:spcPts val="0"/>
              </a:spcBef>
              <a:spcAft>
                <a:spcPts val="0"/>
              </a:spcAft>
              <a:buFont typeface="Arial" panose="020B0604020202020204" pitchFamily="34" charset="0"/>
              <a:buChar char="•"/>
            </a:pPr>
            <a:r>
              <a:rPr lang="en-US" sz="2667" dirty="0">
                <a:solidFill>
                  <a:prstClr val="black"/>
                </a:solidFill>
                <a:latin typeface="Calibri"/>
              </a:rPr>
              <a:t>Website: </a:t>
            </a:r>
            <a:r>
              <a:rPr lang="en-US" sz="2667" dirty="0">
                <a:solidFill>
                  <a:prstClr val="black"/>
                </a:solidFill>
                <a:latin typeface="Calibri"/>
                <a:hlinkClick r:id="rId5"/>
              </a:rPr>
              <a:t>www.commbuys.com</a:t>
            </a:r>
            <a:r>
              <a:rPr lang="en-US" sz="2667" dirty="0">
                <a:solidFill>
                  <a:prstClr val="black"/>
                </a:solidFill>
                <a:latin typeface="Calibri"/>
              </a:rPr>
              <a:t> </a:t>
            </a:r>
          </a:p>
          <a:p>
            <a:pPr algn="ctr" fontAlgn="auto">
              <a:spcBef>
                <a:spcPts val="0"/>
              </a:spcBef>
              <a:spcAft>
                <a:spcPts val="0"/>
              </a:spcAft>
            </a:pPr>
            <a:endParaRPr lang="en-US" dirty="0">
              <a:solidFill>
                <a:prstClr val="black"/>
              </a:solidFill>
              <a:latin typeface="Calibri"/>
            </a:endParaRPr>
          </a:p>
          <a:p>
            <a:pPr algn="ctr" fontAlgn="auto">
              <a:spcBef>
                <a:spcPts val="0"/>
              </a:spcBef>
              <a:spcAft>
                <a:spcPts val="0"/>
              </a:spcAft>
            </a:pPr>
            <a:endParaRPr lang="en-US" dirty="0">
              <a:solidFill>
                <a:prstClr val="black"/>
              </a:solidFill>
              <a:latin typeface="Calibri"/>
            </a:endParaRPr>
          </a:p>
        </p:txBody>
      </p:sp>
      <p:sp>
        <p:nvSpPr>
          <p:cNvPr id="12" name="TextBox 11"/>
          <p:cNvSpPr txBox="1"/>
          <p:nvPr/>
        </p:nvSpPr>
        <p:spPr>
          <a:xfrm>
            <a:off x="803480" y="3456407"/>
            <a:ext cx="5232400" cy="2569934"/>
          </a:xfrm>
          <a:prstGeom prst="rect">
            <a:avLst/>
          </a:prstGeom>
          <a:noFill/>
        </p:spPr>
        <p:txBody>
          <a:bodyPr wrap="square" rtlCol="0">
            <a:spAutoFit/>
          </a:bodyPr>
          <a:lstStyle/>
          <a:p>
            <a:pPr fontAlgn="auto">
              <a:spcBef>
                <a:spcPts val="0"/>
              </a:spcBef>
              <a:spcAft>
                <a:spcPts val="0"/>
              </a:spcAft>
            </a:pPr>
            <a:r>
              <a:rPr lang="en-US" sz="3200" b="1" dirty="0">
                <a:solidFill>
                  <a:prstClr val="black"/>
                </a:solidFill>
                <a:latin typeface="Calibri"/>
              </a:rPr>
              <a:t>Resources</a:t>
            </a:r>
          </a:p>
          <a:p>
            <a:pPr marL="380990" indent="-380990" fontAlgn="auto">
              <a:spcBef>
                <a:spcPts val="0"/>
              </a:spcBef>
              <a:spcAft>
                <a:spcPts val="600"/>
              </a:spcAft>
              <a:buFont typeface="Arial" panose="020B0604020202020204" pitchFamily="34" charset="0"/>
              <a:buChar char="•"/>
            </a:pPr>
            <a:r>
              <a:rPr lang="en-US" sz="2400" dirty="0">
                <a:solidFill>
                  <a:prstClr val="black"/>
                </a:solidFill>
                <a:latin typeface="Calibri"/>
                <a:hlinkClick r:id="rId6"/>
              </a:rPr>
              <a:t>Best Value Procurement Handbook</a:t>
            </a:r>
            <a:endParaRPr lang="en-US" sz="2400" dirty="0">
              <a:solidFill>
                <a:prstClr val="black"/>
              </a:solidFill>
              <a:latin typeface="Calibri"/>
            </a:endParaRPr>
          </a:p>
          <a:p>
            <a:pPr marL="380990" indent="-380990" fontAlgn="auto">
              <a:spcBef>
                <a:spcPts val="0"/>
              </a:spcBef>
              <a:spcAft>
                <a:spcPts val="600"/>
              </a:spcAft>
              <a:buFont typeface="Arial" panose="020B0604020202020204" pitchFamily="34" charset="0"/>
              <a:buChar char="•"/>
            </a:pPr>
            <a:r>
              <a:rPr lang="en-US" sz="2400" dirty="0">
                <a:solidFill>
                  <a:prstClr val="black"/>
                </a:solidFill>
                <a:latin typeface="Calibri"/>
                <a:hlinkClick r:id="rId7"/>
              </a:rPr>
              <a:t>COMMBUYS CLM Resource page</a:t>
            </a:r>
            <a:endParaRPr lang="en-US" sz="2400" dirty="0">
              <a:solidFill>
                <a:prstClr val="black"/>
              </a:solidFill>
              <a:latin typeface="Calibri"/>
            </a:endParaRPr>
          </a:p>
          <a:p>
            <a:pPr marL="380990" indent="-380990" fontAlgn="auto">
              <a:spcBef>
                <a:spcPts val="0"/>
              </a:spcBef>
              <a:spcAft>
                <a:spcPts val="600"/>
              </a:spcAft>
              <a:buFont typeface="Arial" panose="020B0604020202020204" pitchFamily="34" charset="0"/>
              <a:buChar char="•"/>
            </a:pPr>
            <a:r>
              <a:rPr lang="en-US" sz="2400" dirty="0">
                <a:solidFill>
                  <a:prstClr val="black"/>
                </a:solidFill>
                <a:latin typeface="Calibri"/>
                <a:hlinkClick r:id="rId8"/>
              </a:rPr>
              <a:t>How to Use Templates in COMMBUYS CLM (Video Demo)</a:t>
            </a:r>
            <a:endParaRPr lang="en-US" sz="2400" dirty="0">
              <a:solidFill>
                <a:prstClr val="black"/>
              </a:solidFill>
              <a:latin typeface="Calibri"/>
            </a:endParaRPr>
          </a:p>
          <a:p>
            <a:pPr algn="ctr" fontAlgn="auto">
              <a:spcBef>
                <a:spcPts val="0"/>
              </a:spcBef>
              <a:spcAft>
                <a:spcPts val="0"/>
              </a:spcAft>
            </a:pPr>
            <a:endParaRPr lang="en-US" dirty="0">
              <a:solidFill>
                <a:prstClr val="black"/>
              </a:solidFill>
              <a:latin typeface="Calibri"/>
            </a:endParaRPr>
          </a:p>
        </p:txBody>
      </p:sp>
    </p:spTree>
    <p:extLst>
      <p:ext uri="{BB962C8B-B14F-4D97-AF65-F5344CB8AC3E}">
        <p14:creationId xmlns:p14="http://schemas.microsoft.com/office/powerpoint/2010/main" val="4016498618"/>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F55CBFE-25DA-0FE9-04B0-7CD09BA3BE04}"/>
              </a:ext>
            </a:extLst>
          </p:cNvPr>
          <p:cNvSpPr>
            <a:spLocks noGrp="1"/>
          </p:cNvSpPr>
          <p:nvPr>
            <p:ph type="title" idx="4294967295"/>
          </p:nvPr>
        </p:nvSpPr>
        <p:spPr>
          <a:xfrm>
            <a:off x="342354" y="165501"/>
            <a:ext cx="7924800" cy="598487"/>
          </a:xfrm>
          <a:noFill/>
        </p:spPr>
        <p:txBody>
          <a:bodyPr>
            <a:noAutofit/>
          </a:bodyPr>
          <a:lstStyle/>
          <a:p>
            <a:pPr eaLnBrk="1" fontAlgn="auto" hangingPunct="1">
              <a:spcAft>
                <a:spcPts val="0"/>
              </a:spcAft>
              <a:defRPr/>
            </a:pPr>
            <a:r>
              <a:rPr lang="en-US" sz="4000" dirty="0"/>
              <a:t>CLM Templates</a:t>
            </a:r>
          </a:p>
        </p:txBody>
      </p:sp>
      <p:pic>
        <p:nvPicPr>
          <p:cNvPr id="5" name="Picture 4">
            <a:extLst>
              <a:ext uri="{FF2B5EF4-FFF2-40B4-BE49-F238E27FC236}">
                <a16:creationId xmlns:a16="http://schemas.microsoft.com/office/drawing/2014/main" id="{AD4DC8F7-57DB-F315-5F0E-5F5864C66A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74429" y="0"/>
            <a:ext cx="4321628" cy="6248137"/>
          </a:xfrm>
          <a:prstGeom prst="rect">
            <a:avLst/>
          </a:prstGeom>
          <a:ln w="12700">
            <a:solidFill>
              <a:schemeClr val="accent1"/>
            </a:solidFill>
          </a:ln>
        </p:spPr>
      </p:pic>
      <p:sp>
        <p:nvSpPr>
          <p:cNvPr id="6" name="TextBox 5">
            <a:extLst>
              <a:ext uri="{FF2B5EF4-FFF2-40B4-BE49-F238E27FC236}">
                <a16:creationId xmlns:a16="http://schemas.microsoft.com/office/drawing/2014/main" id="{36B16566-EA39-2C02-ED88-B84C1BD768AC}"/>
              </a:ext>
            </a:extLst>
          </p:cNvPr>
          <p:cNvSpPr txBox="1"/>
          <p:nvPr/>
        </p:nvSpPr>
        <p:spPr>
          <a:xfrm>
            <a:off x="944880" y="1330925"/>
            <a:ext cx="4282440" cy="3166824"/>
          </a:xfrm>
          <a:prstGeom prst="round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The Working Document at each CLM phase is a Template. </a:t>
            </a:r>
          </a:p>
          <a:p>
            <a:endParaRPr lang="en-US" dirty="0"/>
          </a:p>
          <a:p>
            <a:r>
              <a:rPr lang="en-US" dirty="0"/>
              <a:t>Data entered into CLM fields injects into the Template to create a procurement document. </a:t>
            </a:r>
          </a:p>
          <a:p>
            <a:endParaRPr lang="en-US" dirty="0"/>
          </a:p>
          <a:p>
            <a:r>
              <a:rPr lang="en-US" dirty="0"/>
              <a:t>Usually, further editing is necessary before a document is ready for distribution.</a:t>
            </a:r>
          </a:p>
        </p:txBody>
      </p:sp>
      <p:pic>
        <p:nvPicPr>
          <p:cNvPr id="8" name="Picture 7">
            <a:extLst>
              <a:ext uri="{FF2B5EF4-FFF2-40B4-BE49-F238E27FC236}">
                <a16:creationId xmlns:a16="http://schemas.microsoft.com/office/drawing/2014/main" id="{0BA35538-778D-0F4B-25AB-4B5CCB30EEA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999014" y="4812900"/>
            <a:ext cx="5268140" cy="1091972"/>
          </a:xfrm>
          <a:prstGeom prst="rect">
            <a:avLst/>
          </a:prstGeom>
          <a:ln>
            <a:solidFill>
              <a:srgbClr val="C00000"/>
            </a:solidFill>
          </a:ln>
        </p:spPr>
      </p:pic>
      <p:cxnSp>
        <p:nvCxnSpPr>
          <p:cNvPr id="11" name="Straight Connector 10">
            <a:extLst>
              <a:ext uri="{FF2B5EF4-FFF2-40B4-BE49-F238E27FC236}">
                <a16:creationId xmlns:a16="http://schemas.microsoft.com/office/drawing/2014/main" id="{C51EDDE7-8BFE-310F-B9C3-3284E6332EC3}"/>
              </a:ext>
              <a:ext uri="{C183D7F6-B498-43B3-948B-1728B52AA6E4}">
                <adec:decorative xmlns:adec="http://schemas.microsoft.com/office/drawing/2017/decorative" val="1"/>
              </a:ext>
            </a:extLst>
          </p:cNvPr>
          <p:cNvCxnSpPr>
            <a:cxnSpLocks/>
          </p:cNvCxnSpPr>
          <p:nvPr/>
        </p:nvCxnSpPr>
        <p:spPr>
          <a:xfrm flipV="1">
            <a:off x="8267154" y="4005943"/>
            <a:ext cx="1529989" cy="8069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426421-4C32-522A-AE57-2BBCD426D170}"/>
              </a:ext>
              <a:ext uri="{C183D7F6-B498-43B3-948B-1728B52AA6E4}">
                <adec:decorative xmlns:adec="http://schemas.microsoft.com/office/drawing/2017/decorative" val="1"/>
              </a:ext>
            </a:extLst>
          </p:cNvPr>
          <p:cNvCxnSpPr>
            <a:cxnSpLocks/>
          </p:cNvCxnSpPr>
          <p:nvPr/>
        </p:nvCxnSpPr>
        <p:spPr>
          <a:xfrm flipV="1">
            <a:off x="2984588" y="4005943"/>
            <a:ext cx="4689841" cy="8069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3A950D4-67B4-C13B-8E52-BA06BA13DBFD}"/>
              </a:ext>
              <a:ext uri="{C183D7F6-B498-43B3-948B-1728B52AA6E4}">
                <adec:decorative xmlns:adec="http://schemas.microsoft.com/office/drawing/2017/decorative" val="1"/>
              </a:ext>
            </a:extLst>
          </p:cNvPr>
          <p:cNvSpPr/>
          <p:nvPr/>
        </p:nvSpPr>
        <p:spPr>
          <a:xfrm>
            <a:off x="3243943" y="5040086"/>
            <a:ext cx="1273629" cy="231428"/>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54731DF-4F48-B5BC-453F-EE61831B0CDA}"/>
              </a:ext>
              <a:ext uri="{C183D7F6-B498-43B3-948B-1728B52AA6E4}">
                <adec:decorative xmlns:adec="http://schemas.microsoft.com/office/drawing/2017/decorative" val="1"/>
              </a:ext>
            </a:extLst>
          </p:cNvPr>
          <p:cNvSpPr/>
          <p:nvPr/>
        </p:nvSpPr>
        <p:spPr>
          <a:xfrm>
            <a:off x="4180387" y="5379837"/>
            <a:ext cx="1795870" cy="240020"/>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32C9E-3A76-FA86-F8F4-7A16B4BAFB8C}"/>
              </a:ext>
            </a:extLst>
          </p:cNvPr>
          <p:cNvSpPr txBox="1">
            <a:spLocks noGrp="1"/>
          </p:cNvSpPr>
          <p:nvPr>
            <p:ph type="title" idx="4294967295"/>
          </p:nvPr>
        </p:nvSpPr>
        <p:spPr>
          <a:xfrm>
            <a:off x="633581" y="331523"/>
            <a:ext cx="7924800"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Available Pre-Award Templates</a:t>
            </a:r>
          </a:p>
        </p:txBody>
      </p:sp>
      <p:graphicFrame>
        <p:nvGraphicFramePr>
          <p:cNvPr id="3" name="Table 3">
            <a:extLst>
              <a:ext uri="{FF2B5EF4-FFF2-40B4-BE49-F238E27FC236}">
                <a16:creationId xmlns:a16="http://schemas.microsoft.com/office/drawing/2014/main" id="{8EEB7AC2-D6AB-5FD4-5A28-181343F5EBFE}"/>
              </a:ext>
            </a:extLst>
          </p:cNvPr>
          <p:cNvGraphicFramePr>
            <a:graphicFrameLocks noGrp="1"/>
          </p:cNvGraphicFramePr>
          <p:nvPr>
            <p:extLst>
              <p:ext uri="{D42A27DB-BD31-4B8C-83A1-F6EECF244321}">
                <p14:modId xmlns:p14="http://schemas.microsoft.com/office/powerpoint/2010/main" val="188508089"/>
              </p:ext>
            </p:extLst>
          </p:nvPr>
        </p:nvGraphicFramePr>
        <p:xfrm>
          <a:off x="1466514" y="1730319"/>
          <a:ext cx="8519696" cy="3108960"/>
        </p:xfrm>
        <a:graphic>
          <a:graphicData uri="http://schemas.openxmlformats.org/drawingml/2006/table">
            <a:tbl>
              <a:tblPr firstRow="1" bandRow="1">
                <a:tableStyleId>{5C22544A-7EE6-4342-B048-85BDC9FD1C3A}</a:tableStyleId>
              </a:tblPr>
              <a:tblGrid>
                <a:gridCol w="3117517">
                  <a:extLst>
                    <a:ext uri="{9D8B030D-6E8A-4147-A177-3AD203B41FA5}">
                      <a16:colId xmlns:a16="http://schemas.microsoft.com/office/drawing/2014/main" val="662759193"/>
                    </a:ext>
                  </a:extLst>
                </a:gridCol>
                <a:gridCol w="5402179">
                  <a:extLst>
                    <a:ext uri="{9D8B030D-6E8A-4147-A177-3AD203B41FA5}">
                      <a16:colId xmlns:a16="http://schemas.microsoft.com/office/drawing/2014/main" val="2074852967"/>
                    </a:ext>
                  </a:extLst>
                </a:gridCol>
              </a:tblGrid>
              <a:tr h="370840">
                <a:tc>
                  <a:txBody>
                    <a:bodyPr/>
                    <a:lstStyle/>
                    <a:p>
                      <a:pPr algn="ctr"/>
                      <a:r>
                        <a:rPr lang="en-US" sz="2400" dirty="0"/>
                        <a:t>CLM Record Type</a:t>
                      </a:r>
                    </a:p>
                  </a:txBody>
                  <a:tcPr/>
                </a:tc>
                <a:tc>
                  <a:txBody>
                    <a:bodyPr/>
                    <a:lstStyle/>
                    <a:p>
                      <a:pPr algn="ctr"/>
                      <a:r>
                        <a:rPr lang="en-US" sz="2400" dirty="0"/>
                        <a:t>Associated Template</a:t>
                      </a:r>
                    </a:p>
                    <a:p>
                      <a:pPr algn="ctr"/>
                      <a:r>
                        <a:rPr lang="en-US" sz="2400" dirty="0"/>
                        <a:t> (Working Document)</a:t>
                      </a:r>
                    </a:p>
                  </a:txBody>
                  <a:tcPr/>
                </a:tc>
                <a:extLst>
                  <a:ext uri="{0D108BD9-81ED-4DB2-BD59-A6C34878D82A}">
                    <a16:rowId xmlns:a16="http://schemas.microsoft.com/office/drawing/2014/main" val="679048195"/>
                  </a:ext>
                </a:extLst>
              </a:tr>
              <a:tr h="370840">
                <a:tc>
                  <a:txBody>
                    <a:bodyPr/>
                    <a:lstStyle/>
                    <a:p>
                      <a:pPr algn="ctr"/>
                      <a:r>
                        <a:rPr lang="en-US" sz="2400" dirty="0"/>
                        <a:t>STRTGY</a:t>
                      </a:r>
                    </a:p>
                  </a:txBody>
                  <a:tcPr/>
                </a:tc>
                <a:tc>
                  <a:txBody>
                    <a:bodyPr/>
                    <a:lstStyle/>
                    <a:p>
                      <a:pPr algn="ctr"/>
                      <a:r>
                        <a:rPr lang="en-US" sz="2400" dirty="0"/>
                        <a:t>Sourcing Strategy Template</a:t>
                      </a:r>
                    </a:p>
                  </a:txBody>
                  <a:tcPr/>
                </a:tc>
                <a:extLst>
                  <a:ext uri="{0D108BD9-81ED-4DB2-BD59-A6C34878D82A}">
                    <a16:rowId xmlns:a16="http://schemas.microsoft.com/office/drawing/2014/main" val="1848688845"/>
                  </a:ext>
                </a:extLst>
              </a:tr>
              <a:tr h="370840">
                <a:tc>
                  <a:txBody>
                    <a:bodyPr/>
                    <a:lstStyle/>
                    <a:p>
                      <a:pPr algn="ctr"/>
                      <a:r>
                        <a:rPr lang="en-US" sz="2400" dirty="0"/>
                        <a:t>BIDPKG</a:t>
                      </a:r>
                    </a:p>
                  </a:txBody>
                  <a:tcPr/>
                </a:tc>
                <a:tc>
                  <a:txBody>
                    <a:bodyPr/>
                    <a:lstStyle/>
                    <a:p>
                      <a:pPr algn="ctr"/>
                      <a:r>
                        <a:rPr lang="en-US" sz="2400" dirty="0"/>
                        <a:t>RFI (Request for Information)</a:t>
                      </a:r>
                    </a:p>
                  </a:txBody>
                  <a:tcPr/>
                </a:tc>
                <a:extLst>
                  <a:ext uri="{0D108BD9-81ED-4DB2-BD59-A6C34878D82A}">
                    <a16:rowId xmlns:a16="http://schemas.microsoft.com/office/drawing/2014/main" val="408601244"/>
                  </a:ext>
                </a:extLst>
              </a:tr>
              <a:tr h="370840">
                <a:tc>
                  <a:txBody>
                    <a:bodyPr/>
                    <a:lstStyle/>
                    <a:p>
                      <a:pPr algn="ctr"/>
                      <a:r>
                        <a:rPr lang="en-US" sz="2400" dirty="0"/>
                        <a:t>BIDPKG</a:t>
                      </a:r>
                    </a:p>
                  </a:txBody>
                  <a:tcPr/>
                </a:tc>
                <a:tc>
                  <a:txBody>
                    <a:bodyPr/>
                    <a:lstStyle/>
                    <a:p>
                      <a:pPr algn="ctr"/>
                      <a:r>
                        <a:rPr lang="en-US" sz="2400" dirty="0"/>
                        <a:t>Due Diligence</a:t>
                      </a:r>
                    </a:p>
                  </a:txBody>
                  <a:tcPr/>
                </a:tc>
                <a:extLst>
                  <a:ext uri="{0D108BD9-81ED-4DB2-BD59-A6C34878D82A}">
                    <a16:rowId xmlns:a16="http://schemas.microsoft.com/office/drawing/2014/main" val="3409241753"/>
                  </a:ext>
                </a:extLst>
              </a:tr>
              <a:tr h="370840">
                <a:tc>
                  <a:txBody>
                    <a:bodyPr/>
                    <a:lstStyle/>
                    <a:p>
                      <a:pPr algn="ctr"/>
                      <a:r>
                        <a:rPr lang="en-US" sz="2400" dirty="0"/>
                        <a:t>BIDPKG</a:t>
                      </a:r>
                    </a:p>
                  </a:txBody>
                  <a:tcPr/>
                </a:tc>
                <a:tc>
                  <a:txBody>
                    <a:bodyPr/>
                    <a:lstStyle/>
                    <a:p>
                      <a:pPr algn="ctr"/>
                      <a:r>
                        <a:rPr lang="en-US" sz="2400" dirty="0"/>
                        <a:t>Intent to Procure</a:t>
                      </a:r>
                    </a:p>
                  </a:txBody>
                  <a:tcPr/>
                </a:tc>
                <a:extLst>
                  <a:ext uri="{0D108BD9-81ED-4DB2-BD59-A6C34878D82A}">
                    <a16:rowId xmlns:a16="http://schemas.microsoft.com/office/drawing/2014/main" val="3842602481"/>
                  </a:ext>
                </a:extLst>
              </a:tr>
              <a:tr h="370840">
                <a:tc>
                  <a:txBody>
                    <a:bodyPr/>
                    <a:lstStyle/>
                    <a:p>
                      <a:pPr algn="ctr"/>
                      <a:r>
                        <a:rPr lang="en-US" sz="2400" dirty="0"/>
                        <a:t>BIDPKG</a:t>
                      </a:r>
                    </a:p>
                  </a:txBody>
                  <a:tcPr/>
                </a:tc>
                <a:tc>
                  <a:txBody>
                    <a:bodyPr/>
                    <a:lstStyle/>
                    <a:p>
                      <a:pPr algn="ctr"/>
                      <a:r>
                        <a:rPr lang="en-US" sz="2400" dirty="0"/>
                        <a:t>Request for Response</a:t>
                      </a:r>
                    </a:p>
                  </a:txBody>
                  <a:tcPr/>
                </a:tc>
                <a:extLst>
                  <a:ext uri="{0D108BD9-81ED-4DB2-BD59-A6C34878D82A}">
                    <a16:rowId xmlns:a16="http://schemas.microsoft.com/office/drawing/2014/main" val="2039865229"/>
                  </a:ext>
                </a:extLst>
              </a:tr>
            </a:tbl>
          </a:graphicData>
        </a:graphic>
      </p:graphicFrame>
    </p:spTree>
    <p:extLst>
      <p:ext uri="{BB962C8B-B14F-4D97-AF65-F5344CB8AC3E}">
        <p14:creationId xmlns:p14="http://schemas.microsoft.com/office/powerpoint/2010/main" val="610414189"/>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AF6931-0E6C-092B-FA39-74D5116A7B05}"/>
              </a:ext>
            </a:extLst>
          </p:cNvPr>
          <p:cNvSpPr txBox="1">
            <a:spLocks noGrp="1"/>
          </p:cNvSpPr>
          <p:nvPr>
            <p:ph type="title" idx="4294967295"/>
          </p:nvPr>
        </p:nvSpPr>
        <p:spPr>
          <a:xfrm>
            <a:off x="342354" y="165501"/>
            <a:ext cx="7924800"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Who can customize templates?</a:t>
            </a:r>
          </a:p>
        </p:txBody>
      </p:sp>
      <p:pic>
        <p:nvPicPr>
          <p:cNvPr id="3" name="Picture 2" descr="A person with his hand on his chin">
            <a:extLst>
              <a:ext uri="{FF2B5EF4-FFF2-40B4-BE49-F238E27FC236}">
                <a16:creationId xmlns:a16="http://schemas.microsoft.com/office/drawing/2014/main" id="{D23B44B1-3E44-54EE-163B-1C651F8A7980}"/>
              </a:ext>
            </a:extLst>
          </p:cNvPr>
          <p:cNvPicPr>
            <a:picLocks noChangeAspect="1"/>
          </p:cNvPicPr>
          <p:nvPr/>
        </p:nvPicPr>
        <p:blipFill>
          <a:blip r:embed="rId4"/>
          <a:stretch>
            <a:fillRect/>
          </a:stretch>
        </p:blipFill>
        <p:spPr>
          <a:xfrm>
            <a:off x="315686" y="1305868"/>
            <a:ext cx="6912428" cy="4637731"/>
          </a:xfrm>
          <a:prstGeom prst="ellipse">
            <a:avLst/>
          </a:prstGeom>
        </p:spPr>
      </p:pic>
      <p:sp>
        <p:nvSpPr>
          <p:cNvPr id="4" name="Thought Bubble: Cloud 3">
            <a:extLst>
              <a:ext uri="{FF2B5EF4-FFF2-40B4-BE49-F238E27FC236}">
                <a16:creationId xmlns:a16="http://schemas.microsoft.com/office/drawing/2014/main" id="{2A9F9322-E087-EB80-02C8-FCDAABAE49D3}"/>
              </a:ext>
            </a:extLst>
          </p:cNvPr>
          <p:cNvSpPr/>
          <p:nvPr/>
        </p:nvSpPr>
        <p:spPr>
          <a:xfrm>
            <a:off x="6096000" y="527957"/>
            <a:ext cx="4528458" cy="2901043"/>
          </a:xfrm>
          <a:prstGeom prst="cloudCallout">
            <a:avLst>
              <a:gd name="adj1" fmla="val -94385"/>
              <a:gd name="adj2" fmla="val 2104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i="1" dirty="0">
                <a:solidFill>
                  <a:srgbClr val="002060"/>
                </a:solidFill>
                <a:latin typeface="Comic Sans MS" panose="030F0702030302020204" pitchFamily="66" charset="0"/>
              </a:rPr>
              <a:t>It would be cool to change a template to fit my department’s needs, reduce editing time, and be more efficient!</a:t>
            </a:r>
          </a:p>
        </p:txBody>
      </p:sp>
      <p:sp>
        <p:nvSpPr>
          <p:cNvPr id="6" name="Rectangle: Rounded Corners 5">
            <a:extLst>
              <a:ext uri="{FF2B5EF4-FFF2-40B4-BE49-F238E27FC236}">
                <a16:creationId xmlns:a16="http://schemas.microsoft.com/office/drawing/2014/main" id="{D4EB1A63-24B7-D406-4002-81F7A4C9E5D6}"/>
              </a:ext>
            </a:extLst>
          </p:cNvPr>
          <p:cNvSpPr/>
          <p:nvPr/>
        </p:nvSpPr>
        <p:spPr>
          <a:xfrm>
            <a:off x="8267154" y="3461084"/>
            <a:ext cx="3384885" cy="26714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457200" indent="-336550">
              <a:spcAft>
                <a:spcPts val="600"/>
              </a:spcAft>
              <a:buSzPct val="150000"/>
              <a:buBlip>
                <a:blip r:embed="rId5">
                  <a:extLst>
                    <a:ext uri="{96DAC541-7B7A-43D3-8B79-37D633B846F1}">
                      <asvg:svgBlip xmlns:asvg="http://schemas.microsoft.com/office/drawing/2016/SVG/main" r:embed="rId6"/>
                    </a:ext>
                  </a:extLst>
                </a:blip>
              </a:buBlip>
            </a:pPr>
            <a:r>
              <a:rPr lang="en-US" sz="2400" dirty="0"/>
              <a:t>COMMBUYS Basic Purchaser</a:t>
            </a:r>
          </a:p>
          <a:p>
            <a:pPr marL="457200" indent="-336550">
              <a:spcAft>
                <a:spcPts val="600"/>
              </a:spcAft>
              <a:buSzPct val="150000"/>
              <a:buBlip>
                <a:blip r:embed="rId5">
                  <a:extLst>
                    <a:ext uri="{96DAC541-7B7A-43D3-8B79-37D633B846F1}">
                      <asvg:svgBlip xmlns:asvg="http://schemas.microsoft.com/office/drawing/2016/SVG/main" r:embed="rId6"/>
                    </a:ext>
                  </a:extLst>
                </a:blip>
              </a:buBlip>
            </a:pPr>
            <a:r>
              <a:rPr lang="en-US" sz="2400" dirty="0"/>
              <a:t>CLM Access</a:t>
            </a:r>
          </a:p>
          <a:p>
            <a:pPr marL="457200" indent="-336550">
              <a:buSzPct val="150000"/>
              <a:buBlip>
                <a:blip r:embed="rId5">
                  <a:extLst>
                    <a:ext uri="{96DAC541-7B7A-43D3-8B79-37D633B846F1}">
                      <asvg:svgBlip xmlns:asvg="http://schemas.microsoft.com/office/drawing/2016/SVG/main" r:embed="rId6"/>
                    </a:ext>
                  </a:extLst>
                </a:blip>
              </a:buBlip>
            </a:pPr>
            <a:r>
              <a:rPr lang="en-US" sz="2400" dirty="0"/>
              <a:t>Document Manager</a:t>
            </a:r>
          </a:p>
          <a:p>
            <a:pPr marL="457200" indent="-336550">
              <a:buSzPct val="150000"/>
              <a:buBlip>
                <a:blip r:embed="rId5">
                  <a:extLst>
                    <a:ext uri="{96DAC541-7B7A-43D3-8B79-37D633B846F1}">
                      <asvg:svgBlip xmlns:asvg="http://schemas.microsoft.com/office/drawing/2016/SVG/main" r:embed="rId6"/>
                    </a:ext>
                  </a:extLst>
                </a:blip>
              </a:buBlip>
            </a:pPr>
            <a:r>
              <a:rPr lang="en-US" sz="2400" dirty="0"/>
              <a:t>Advanced Microsoft Word user </a:t>
            </a:r>
          </a:p>
        </p:txBody>
      </p:sp>
    </p:spTree>
    <p:custDataLst>
      <p:tags r:id="rId1"/>
    </p:custDataLst>
    <p:extLst>
      <p:ext uri="{BB962C8B-B14F-4D97-AF65-F5344CB8AC3E}">
        <p14:creationId xmlns:p14="http://schemas.microsoft.com/office/powerpoint/2010/main" val="7899367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99DCE-D879-A123-6185-AAA83BEB8C58}"/>
              </a:ext>
            </a:extLst>
          </p:cNvPr>
          <p:cNvSpPr>
            <a:spLocks noGrp="1"/>
          </p:cNvSpPr>
          <p:nvPr>
            <p:ph type="title" idx="4294967295"/>
          </p:nvPr>
        </p:nvSpPr>
        <p:spPr>
          <a:xfrm>
            <a:off x="701040" y="419982"/>
            <a:ext cx="7924800" cy="598487"/>
          </a:xfrm>
        </p:spPr>
        <p:txBody>
          <a:bodyPr>
            <a:noAutofit/>
          </a:bodyPr>
          <a:lstStyle/>
          <a:p>
            <a:r>
              <a:rPr lang="en-US" sz="4000" dirty="0"/>
              <a:t>Step 1: Call the OSD Help Desk</a:t>
            </a:r>
          </a:p>
        </p:txBody>
      </p:sp>
      <p:pic>
        <p:nvPicPr>
          <p:cNvPr id="11" name="Graphic 10" descr="Telephone with solid fill">
            <a:extLst>
              <a:ext uri="{FF2B5EF4-FFF2-40B4-BE49-F238E27FC236}">
                <a16:creationId xmlns:a16="http://schemas.microsoft.com/office/drawing/2014/main" id="{21AD9755-0084-4BDA-6A31-F86D37A3E3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36182" y="1496804"/>
            <a:ext cx="1245875" cy="1245875"/>
          </a:xfrm>
          <a:prstGeom prst="rect">
            <a:avLst/>
          </a:prstGeom>
        </p:spPr>
      </p:pic>
      <p:sp>
        <p:nvSpPr>
          <p:cNvPr id="7" name="TextBox 6">
            <a:extLst>
              <a:ext uri="{FF2B5EF4-FFF2-40B4-BE49-F238E27FC236}">
                <a16:creationId xmlns:a16="http://schemas.microsoft.com/office/drawing/2014/main" id="{9E9BC048-6813-9A83-EA25-67B833DD2BFE}"/>
              </a:ext>
            </a:extLst>
          </p:cNvPr>
          <p:cNvSpPr txBox="1"/>
          <p:nvPr/>
        </p:nvSpPr>
        <p:spPr>
          <a:xfrm>
            <a:off x="1811051" y="2522043"/>
            <a:ext cx="3496139" cy="2962513"/>
          </a:xfrm>
          <a:prstGeom prst="round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u="sng" dirty="0"/>
              <a:t>OSD Help Desk</a:t>
            </a:r>
          </a:p>
          <a:p>
            <a:pPr algn="ctr"/>
            <a:r>
              <a:rPr lang="en-US" sz="2800" dirty="0"/>
              <a:t>1-888-627-8283 </a:t>
            </a:r>
          </a:p>
          <a:p>
            <a:pPr algn="ctr"/>
            <a:r>
              <a:rPr lang="en-US" sz="2800" dirty="0"/>
              <a:t>or </a:t>
            </a:r>
          </a:p>
          <a:p>
            <a:pPr algn="ctr"/>
            <a:r>
              <a:rPr lang="en-US" sz="2800" dirty="0"/>
              <a:t>617-720-3197</a:t>
            </a:r>
          </a:p>
          <a:p>
            <a:pPr algn="ctr"/>
            <a:r>
              <a:rPr lang="en-US" sz="2800" dirty="0"/>
              <a:t>8am - 5pm ET </a:t>
            </a:r>
          </a:p>
          <a:p>
            <a:pPr algn="ctr"/>
            <a:r>
              <a:rPr lang="en-US" sz="2800" dirty="0"/>
              <a:t>Monday – Friday </a:t>
            </a:r>
            <a:endParaRPr lang="en-US" sz="2000" dirty="0"/>
          </a:p>
        </p:txBody>
      </p:sp>
      <p:pic>
        <p:nvPicPr>
          <p:cNvPr id="4" name="Picture 3">
            <a:extLst>
              <a:ext uri="{FF2B5EF4-FFF2-40B4-BE49-F238E27FC236}">
                <a16:creationId xmlns:a16="http://schemas.microsoft.com/office/drawing/2014/main" id="{12F48DC6-908E-A955-86C3-A17A737FD00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55233" y="2208582"/>
            <a:ext cx="2373110" cy="3381375"/>
          </a:xfrm>
          <a:prstGeom prst="rect">
            <a:avLst/>
          </a:prstGeom>
        </p:spPr>
      </p:pic>
      <p:sp>
        <p:nvSpPr>
          <p:cNvPr id="5" name="Rectangle: Rounded Corners 4">
            <a:extLst>
              <a:ext uri="{FF2B5EF4-FFF2-40B4-BE49-F238E27FC236}">
                <a16:creationId xmlns:a16="http://schemas.microsoft.com/office/drawing/2014/main" id="{6AC41A10-4856-9EF9-DAA4-8D088A51D4D8}"/>
              </a:ext>
            </a:extLst>
          </p:cNvPr>
          <p:cNvSpPr/>
          <p:nvPr/>
        </p:nvSpPr>
        <p:spPr>
          <a:xfrm>
            <a:off x="6648454" y="1514880"/>
            <a:ext cx="2186668" cy="495436"/>
          </a:xfrm>
          <a:prstGeom prst="roundRect">
            <a:avLst>
              <a:gd name="adj" fmla="val 36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Template for all</a:t>
            </a:r>
          </a:p>
        </p:txBody>
      </p:sp>
      <p:pic>
        <p:nvPicPr>
          <p:cNvPr id="9" name="Picture 8">
            <a:extLst>
              <a:ext uri="{FF2B5EF4-FFF2-40B4-BE49-F238E27FC236}">
                <a16:creationId xmlns:a16="http://schemas.microsoft.com/office/drawing/2014/main" id="{6E5A3A76-3EEF-1F50-1E6E-1F75DC396F0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55816" y="2208582"/>
            <a:ext cx="2373110" cy="3381375"/>
          </a:xfrm>
          <a:prstGeom prst="rect">
            <a:avLst/>
          </a:prstGeom>
        </p:spPr>
      </p:pic>
      <p:sp>
        <p:nvSpPr>
          <p:cNvPr id="8" name="Rectangle: Rounded Corners 7">
            <a:extLst>
              <a:ext uri="{FF2B5EF4-FFF2-40B4-BE49-F238E27FC236}">
                <a16:creationId xmlns:a16="http://schemas.microsoft.com/office/drawing/2014/main" id="{AFBEC845-C19A-1DC1-8C48-E0C5FE892B36}"/>
              </a:ext>
            </a:extLst>
          </p:cNvPr>
          <p:cNvSpPr/>
          <p:nvPr/>
        </p:nvSpPr>
        <p:spPr>
          <a:xfrm>
            <a:off x="9255816" y="1520458"/>
            <a:ext cx="2373110" cy="48985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Template for your department</a:t>
            </a:r>
          </a:p>
        </p:txBody>
      </p:sp>
    </p:spTree>
    <p:custDataLst>
      <p:tags r:id="rId1"/>
    </p:custDataLst>
    <p:extLst>
      <p:ext uri="{BB962C8B-B14F-4D97-AF65-F5344CB8AC3E}">
        <p14:creationId xmlns:p14="http://schemas.microsoft.com/office/powerpoint/2010/main" val="2552247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32C9E-3A76-FA86-F8F4-7A16B4BAFB8C}"/>
              </a:ext>
            </a:extLst>
          </p:cNvPr>
          <p:cNvSpPr txBox="1">
            <a:spLocks noGrp="1"/>
          </p:cNvSpPr>
          <p:nvPr>
            <p:ph type="title" idx="4294967295"/>
          </p:nvPr>
        </p:nvSpPr>
        <p:spPr>
          <a:xfrm>
            <a:off x="1700380" y="331522"/>
            <a:ext cx="4477975"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TIPS: Two Programs</a:t>
            </a:r>
          </a:p>
        </p:txBody>
      </p:sp>
      <p:pic>
        <p:nvPicPr>
          <p:cNvPr id="4" name="Graphic 3" descr="Lights On with solid fill">
            <a:extLst>
              <a:ext uri="{FF2B5EF4-FFF2-40B4-BE49-F238E27FC236}">
                <a16:creationId xmlns:a16="http://schemas.microsoft.com/office/drawing/2014/main" id="{D311CADC-28D0-09DC-099D-DD2F7417EC05}"/>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33400" y="173566"/>
            <a:ext cx="914400" cy="914400"/>
          </a:xfrm>
          <a:prstGeom prst="rect">
            <a:avLst/>
          </a:prstGeom>
        </p:spPr>
      </p:pic>
      <p:pic>
        <p:nvPicPr>
          <p:cNvPr id="6" name="Picture 5">
            <a:extLst>
              <a:ext uri="{FF2B5EF4-FFF2-40B4-BE49-F238E27FC236}">
                <a16:creationId xmlns:a16="http://schemas.microsoft.com/office/drawing/2014/main" id="{3AF121BB-D13B-5FAB-6E7A-4CCB146A88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16498" y="1813801"/>
            <a:ext cx="3694987" cy="4358397"/>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id="{570068F3-7182-438A-6434-140C3FD1E350}"/>
              </a:ext>
            </a:extLst>
          </p:cNvPr>
          <p:cNvSpPr/>
          <p:nvPr/>
        </p:nvSpPr>
        <p:spPr>
          <a:xfrm>
            <a:off x="1116499" y="1006438"/>
            <a:ext cx="3694986" cy="734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Template editing occurs in </a:t>
            </a:r>
          </a:p>
          <a:p>
            <a:pPr algn="ctr"/>
            <a:r>
              <a:rPr lang="en-US" dirty="0"/>
              <a:t>Microsoft Word</a:t>
            </a:r>
          </a:p>
        </p:txBody>
      </p:sp>
      <p:pic>
        <p:nvPicPr>
          <p:cNvPr id="9" name="Picture 8">
            <a:extLst>
              <a:ext uri="{FF2B5EF4-FFF2-40B4-BE49-F238E27FC236}">
                <a16:creationId xmlns:a16="http://schemas.microsoft.com/office/drawing/2014/main" id="{72243797-6CEE-E67E-42BF-14AE0F49703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836953" y="1693024"/>
            <a:ext cx="4177904" cy="4479173"/>
          </a:xfrm>
          <a:prstGeom prst="rect">
            <a:avLst/>
          </a:prstGeom>
          <a:ln>
            <a:noFill/>
          </a:ln>
          <a:effectLst>
            <a:outerShdw blurRad="292100" dist="139700" dir="2700000" algn="tl" rotWithShape="0">
              <a:srgbClr val="333333">
                <a:alpha val="65000"/>
              </a:srgbClr>
            </a:outerShdw>
          </a:effectLst>
        </p:spPr>
      </p:pic>
      <p:cxnSp>
        <p:nvCxnSpPr>
          <p:cNvPr id="11" name="Straight Arrow Connector 10">
            <a:extLst>
              <a:ext uri="{FF2B5EF4-FFF2-40B4-BE49-F238E27FC236}">
                <a16:creationId xmlns:a16="http://schemas.microsoft.com/office/drawing/2014/main" id="{AA867B5B-F6DA-2C90-1A2D-4B161E6981E5}"/>
              </a:ext>
              <a:ext uri="{C183D7F6-B498-43B3-948B-1728B52AA6E4}">
                <adec:decorative xmlns:adec="http://schemas.microsoft.com/office/drawing/2017/decorative" val="1"/>
              </a:ext>
            </a:extLst>
          </p:cNvPr>
          <p:cNvCxnSpPr>
            <a:cxnSpLocks/>
          </p:cNvCxnSpPr>
          <p:nvPr/>
        </p:nvCxnSpPr>
        <p:spPr>
          <a:xfrm>
            <a:off x="4659086" y="4386943"/>
            <a:ext cx="1915885" cy="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C689F6F-0553-023E-F1A9-B671A61BAD80}"/>
              </a:ext>
            </a:extLst>
          </p:cNvPr>
          <p:cNvSpPr/>
          <p:nvPr/>
        </p:nvSpPr>
        <p:spPr>
          <a:xfrm>
            <a:off x="5836953" y="1006438"/>
            <a:ext cx="4177904" cy="734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Amended template is uploaded into CLM</a:t>
            </a:r>
          </a:p>
        </p:txBody>
      </p:sp>
    </p:spTree>
    <p:extLst>
      <p:ext uri="{BB962C8B-B14F-4D97-AF65-F5344CB8AC3E}">
        <p14:creationId xmlns:p14="http://schemas.microsoft.com/office/powerpoint/2010/main" val="786658088"/>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32C9E-3A76-FA86-F8F4-7A16B4BAFB8C}"/>
              </a:ext>
            </a:extLst>
          </p:cNvPr>
          <p:cNvSpPr txBox="1">
            <a:spLocks noGrp="1"/>
          </p:cNvSpPr>
          <p:nvPr>
            <p:ph type="title" idx="4294967295"/>
          </p:nvPr>
        </p:nvSpPr>
        <p:spPr>
          <a:xfrm>
            <a:off x="1700380" y="331522"/>
            <a:ext cx="7929530" cy="5984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mj-lt"/>
                <a:ea typeface="+mj-ea"/>
                <a:cs typeface="+mj-cs"/>
              </a:rPr>
              <a:t>TIPS: Bookmarks and Fields</a:t>
            </a:r>
          </a:p>
        </p:txBody>
      </p:sp>
      <p:pic>
        <p:nvPicPr>
          <p:cNvPr id="4" name="Graphic 3" descr="Lights On with solid fill">
            <a:extLst>
              <a:ext uri="{FF2B5EF4-FFF2-40B4-BE49-F238E27FC236}">
                <a16:creationId xmlns:a16="http://schemas.microsoft.com/office/drawing/2014/main" id="{D311CADC-28D0-09DC-099D-DD2F7417EC05}"/>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33400" y="173566"/>
            <a:ext cx="914400" cy="914400"/>
          </a:xfrm>
          <a:prstGeom prst="rect">
            <a:avLst/>
          </a:prstGeom>
        </p:spPr>
      </p:pic>
      <p:pic>
        <p:nvPicPr>
          <p:cNvPr id="6" name="Picture 5">
            <a:extLst>
              <a:ext uri="{FF2B5EF4-FFF2-40B4-BE49-F238E27FC236}">
                <a16:creationId xmlns:a16="http://schemas.microsoft.com/office/drawing/2014/main" id="{3AF121BB-D13B-5FAB-6E7A-4CCB146A88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16499" y="2100941"/>
            <a:ext cx="3451554" cy="4071257"/>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id="{570068F3-7182-438A-6434-140C3FD1E350}"/>
              </a:ext>
            </a:extLst>
          </p:cNvPr>
          <p:cNvSpPr/>
          <p:nvPr/>
        </p:nvSpPr>
        <p:spPr>
          <a:xfrm>
            <a:off x="1116499" y="1208314"/>
            <a:ext cx="3451554" cy="734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Templates include placeholders. Word calls these “Bookmarks”</a:t>
            </a:r>
          </a:p>
        </p:txBody>
      </p:sp>
      <p:pic>
        <p:nvPicPr>
          <p:cNvPr id="9" name="Picture 8">
            <a:extLst>
              <a:ext uri="{FF2B5EF4-FFF2-40B4-BE49-F238E27FC236}">
                <a16:creationId xmlns:a16="http://schemas.microsoft.com/office/drawing/2014/main" id="{72243797-6CEE-E67E-42BF-14AE0F497039}"/>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468126" y="2150414"/>
            <a:ext cx="5736922" cy="3870619"/>
          </a:xfrm>
          <a:prstGeom prst="rect">
            <a:avLst/>
          </a:prstGeom>
          <a:ln>
            <a:noFill/>
          </a:ln>
          <a:effectLst>
            <a:outerShdw blurRad="292100" dist="139700" dir="2700000" algn="tl" rotWithShape="0">
              <a:srgbClr val="333333">
                <a:alpha val="65000"/>
              </a:srgbClr>
            </a:outerShdw>
          </a:effectLst>
        </p:spPr>
      </p:pic>
      <p:cxnSp>
        <p:nvCxnSpPr>
          <p:cNvPr id="11" name="Straight Arrow Connector 10">
            <a:extLst>
              <a:ext uri="{FF2B5EF4-FFF2-40B4-BE49-F238E27FC236}">
                <a16:creationId xmlns:a16="http://schemas.microsoft.com/office/drawing/2014/main" id="{AA867B5B-F6DA-2C90-1A2D-4B161E6981E5}"/>
              </a:ext>
              <a:ext uri="{C183D7F6-B498-43B3-948B-1728B52AA6E4}">
                <adec:decorative xmlns:adec="http://schemas.microsoft.com/office/drawing/2017/decorative" val="1"/>
              </a:ext>
            </a:extLst>
          </p:cNvPr>
          <p:cNvCxnSpPr>
            <a:cxnSpLocks/>
          </p:cNvCxnSpPr>
          <p:nvPr/>
        </p:nvCxnSpPr>
        <p:spPr>
          <a:xfrm flipH="1">
            <a:off x="3387256" y="2719346"/>
            <a:ext cx="2186608" cy="242692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D920A23-0DD8-AC24-18F6-9693343749D3}"/>
              </a:ext>
            </a:extLst>
          </p:cNvPr>
          <p:cNvSpPr/>
          <p:nvPr/>
        </p:nvSpPr>
        <p:spPr>
          <a:xfrm>
            <a:off x="5468126" y="1208314"/>
            <a:ext cx="3451554" cy="734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CLM has fields.</a:t>
            </a:r>
          </a:p>
        </p:txBody>
      </p:sp>
      <p:sp>
        <p:nvSpPr>
          <p:cNvPr id="12" name="Rectangle: Rounded Corners 11">
            <a:extLst>
              <a:ext uri="{FF2B5EF4-FFF2-40B4-BE49-F238E27FC236}">
                <a16:creationId xmlns:a16="http://schemas.microsoft.com/office/drawing/2014/main" id="{0C689F6F-0553-023E-F1A9-B671A61BAD80}"/>
              </a:ext>
            </a:extLst>
          </p:cNvPr>
          <p:cNvSpPr/>
          <p:nvPr/>
        </p:nvSpPr>
        <p:spPr>
          <a:xfrm>
            <a:off x="9033155" y="2822713"/>
            <a:ext cx="2750678" cy="30427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spcAft>
                <a:spcPts val="600"/>
              </a:spcAft>
              <a:buFont typeface="Arial" panose="020B0604020202020204" pitchFamily="34" charset="0"/>
              <a:buChar char="•"/>
            </a:pPr>
            <a:r>
              <a:rPr lang="en-US" dirty="0"/>
              <a:t>CLM has Fields. </a:t>
            </a:r>
          </a:p>
          <a:p>
            <a:pPr marL="174625" indent="-174625">
              <a:spcAft>
                <a:spcPts val="600"/>
              </a:spcAft>
              <a:buFont typeface="Arial" panose="020B0604020202020204" pitchFamily="34" charset="0"/>
              <a:buChar char="•"/>
            </a:pPr>
            <a:r>
              <a:rPr lang="en-US" dirty="0"/>
              <a:t>Fields have labels.</a:t>
            </a:r>
          </a:p>
          <a:p>
            <a:pPr marL="174625" indent="-174625">
              <a:buFont typeface="Arial" panose="020B0604020202020204" pitchFamily="34" charset="0"/>
              <a:buChar char="•"/>
            </a:pPr>
            <a:r>
              <a:rPr lang="en-US" dirty="0"/>
              <a:t>During Bid Package creation, data entered into fields inject into the bookmarked places in the Working Document (template).</a:t>
            </a:r>
          </a:p>
        </p:txBody>
      </p:sp>
      <p:sp>
        <p:nvSpPr>
          <p:cNvPr id="5" name="Rectangle 4">
            <a:extLst>
              <a:ext uri="{FF2B5EF4-FFF2-40B4-BE49-F238E27FC236}">
                <a16:creationId xmlns:a16="http://schemas.microsoft.com/office/drawing/2014/main" id="{58E82CEB-805A-4AD2-C432-37F171C82B96}"/>
              </a:ext>
              <a:ext uri="{C183D7F6-B498-43B3-948B-1728B52AA6E4}">
                <adec:decorative xmlns:adec="http://schemas.microsoft.com/office/drawing/2017/decorative" val="1"/>
              </a:ext>
            </a:extLst>
          </p:cNvPr>
          <p:cNvSpPr/>
          <p:nvPr/>
        </p:nvSpPr>
        <p:spPr>
          <a:xfrm>
            <a:off x="2784769" y="4893393"/>
            <a:ext cx="689951" cy="141136"/>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834B332-A3D8-3533-E7EA-A07D6BB9400F}"/>
              </a:ext>
              <a:ext uri="{C183D7F6-B498-43B3-948B-1728B52AA6E4}">
                <adec:decorative xmlns:adec="http://schemas.microsoft.com/office/drawing/2017/decorative" val="1"/>
              </a:ext>
            </a:extLst>
          </p:cNvPr>
          <p:cNvSpPr/>
          <p:nvPr/>
        </p:nvSpPr>
        <p:spPr>
          <a:xfrm>
            <a:off x="2862943" y="5034529"/>
            <a:ext cx="611778" cy="157957"/>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AA552A3-0FC6-9153-EE6A-5077691BE3C8}"/>
              </a:ext>
              <a:ext uri="{C183D7F6-B498-43B3-948B-1728B52AA6E4}">
                <adec:decorative xmlns:adec="http://schemas.microsoft.com/office/drawing/2017/decorative" val="1"/>
              </a:ext>
            </a:extLst>
          </p:cNvPr>
          <p:cNvSpPr/>
          <p:nvPr/>
        </p:nvSpPr>
        <p:spPr>
          <a:xfrm>
            <a:off x="2878845" y="5233977"/>
            <a:ext cx="826935" cy="141137"/>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163C4EE-7CAD-A0B9-3241-F6727AEDFC5C}"/>
              </a:ext>
              <a:ext uri="{C183D7F6-B498-43B3-948B-1728B52AA6E4}">
                <adec:decorative xmlns:adec="http://schemas.microsoft.com/office/drawing/2017/decorative" val="1"/>
              </a:ext>
            </a:extLst>
          </p:cNvPr>
          <p:cNvSpPr/>
          <p:nvPr/>
        </p:nvSpPr>
        <p:spPr>
          <a:xfrm>
            <a:off x="2464904" y="3429000"/>
            <a:ext cx="779039" cy="141136"/>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E6C550C-37D5-137C-E290-0E651C479578}"/>
              </a:ext>
              <a:ext uri="{C183D7F6-B498-43B3-948B-1728B52AA6E4}">
                <adec:decorative xmlns:adec="http://schemas.microsoft.com/office/drawing/2017/decorative" val="1"/>
              </a:ext>
            </a:extLst>
          </p:cNvPr>
          <p:cNvSpPr/>
          <p:nvPr/>
        </p:nvSpPr>
        <p:spPr>
          <a:xfrm>
            <a:off x="2417008" y="5416605"/>
            <a:ext cx="970248" cy="157957"/>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458B19A8-8A3E-C5E2-9E44-915A2907F6DD}"/>
              </a:ext>
              <a:ext uri="{C183D7F6-B498-43B3-948B-1728B52AA6E4}">
                <adec:decorative xmlns:adec="http://schemas.microsoft.com/office/drawing/2017/decorative" val="1"/>
              </a:ext>
            </a:extLst>
          </p:cNvPr>
          <p:cNvCxnSpPr>
            <a:cxnSpLocks/>
          </p:cNvCxnSpPr>
          <p:nvPr/>
        </p:nvCxnSpPr>
        <p:spPr>
          <a:xfrm flipH="1" flipV="1">
            <a:off x="3243943" y="3499568"/>
            <a:ext cx="2329921" cy="315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A99B64A-BB6B-121E-4E02-A63C428D08FA}"/>
              </a:ext>
              <a:ext uri="{C183D7F6-B498-43B3-948B-1728B52AA6E4}">
                <adec:decorative xmlns:adec="http://schemas.microsoft.com/office/drawing/2017/decorative" val="1"/>
              </a:ext>
            </a:extLst>
          </p:cNvPr>
          <p:cNvCxnSpPr>
            <a:cxnSpLocks/>
            <a:endCxn id="5" idx="2"/>
          </p:cNvCxnSpPr>
          <p:nvPr/>
        </p:nvCxnSpPr>
        <p:spPr>
          <a:xfrm flipH="1">
            <a:off x="3129745" y="2989690"/>
            <a:ext cx="2444119" cy="204483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C00FF6A-B5A0-0EC5-FAE7-21CB28A8CC04}"/>
              </a:ext>
              <a:ext uri="{C183D7F6-B498-43B3-948B-1728B52AA6E4}">
                <adec:decorative xmlns:adec="http://schemas.microsoft.com/office/drawing/2017/decorative" val="1"/>
              </a:ext>
            </a:extLst>
          </p:cNvPr>
          <p:cNvCxnSpPr>
            <a:cxnSpLocks/>
          </p:cNvCxnSpPr>
          <p:nvPr/>
        </p:nvCxnSpPr>
        <p:spPr>
          <a:xfrm flipH="1" flipV="1">
            <a:off x="3243943" y="5495583"/>
            <a:ext cx="2378290" cy="4768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5F9F558-5920-9B48-F6D2-49D45E834B75}"/>
              </a:ext>
              <a:ext uri="{C183D7F6-B498-43B3-948B-1728B52AA6E4}">
                <adec:decorative xmlns:adec="http://schemas.microsoft.com/office/drawing/2017/decorative" val="1"/>
              </a:ext>
            </a:extLst>
          </p:cNvPr>
          <p:cNvCxnSpPr>
            <a:cxnSpLocks/>
          </p:cNvCxnSpPr>
          <p:nvPr/>
        </p:nvCxnSpPr>
        <p:spPr>
          <a:xfrm flipH="1">
            <a:off x="4351804" y="1609264"/>
            <a:ext cx="127042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7496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1|19.9"/>
</p:tagLst>
</file>

<file path=ppt/tags/tag10.xml><?xml version="1.0" encoding="utf-8"?>
<p:tagLst xmlns:a="http://schemas.openxmlformats.org/drawingml/2006/main" xmlns:r="http://schemas.openxmlformats.org/officeDocument/2006/relationships" xmlns:p="http://schemas.openxmlformats.org/presentationml/2006/main">
  <p:tag name="TIMING" val="|21.9|17.5|11.6|38.6"/>
</p:tagLst>
</file>

<file path=ppt/tags/tag11.xml><?xml version="1.0" encoding="utf-8"?>
<p:tagLst xmlns:a="http://schemas.openxmlformats.org/drawingml/2006/main" xmlns:r="http://schemas.openxmlformats.org/officeDocument/2006/relationships" xmlns:p="http://schemas.openxmlformats.org/presentationml/2006/main">
  <p:tag name="TIMING" val="|17.3"/>
</p:tagLst>
</file>

<file path=ppt/tags/tag12.xml><?xml version="1.0" encoding="utf-8"?>
<p:tagLst xmlns:a="http://schemas.openxmlformats.org/drawingml/2006/main" xmlns:r="http://schemas.openxmlformats.org/officeDocument/2006/relationships" xmlns:p="http://schemas.openxmlformats.org/presentationml/2006/main">
  <p:tag name="TIMING" val="|1.6|7"/>
</p:tagLst>
</file>

<file path=ppt/tags/tag13.xml><?xml version="1.0" encoding="utf-8"?>
<p:tagLst xmlns:a="http://schemas.openxmlformats.org/drawingml/2006/main" xmlns:r="http://schemas.openxmlformats.org/officeDocument/2006/relationships" xmlns:p="http://schemas.openxmlformats.org/presentationml/2006/main">
  <p:tag name="TIMING" val="|4.7|21.8|5.5"/>
</p:tagLst>
</file>

<file path=ppt/tags/tag14.xml><?xml version="1.0" encoding="utf-8"?>
<p:tagLst xmlns:a="http://schemas.openxmlformats.org/drawingml/2006/main" xmlns:r="http://schemas.openxmlformats.org/officeDocument/2006/relationships" xmlns:p="http://schemas.openxmlformats.org/presentationml/2006/main">
  <p:tag name="TIMING" val="|2.7|5.7|17.9"/>
</p:tagLst>
</file>

<file path=ppt/tags/tag2.xml><?xml version="1.0" encoding="utf-8"?>
<p:tagLst xmlns:a="http://schemas.openxmlformats.org/drawingml/2006/main" xmlns:r="http://schemas.openxmlformats.org/officeDocument/2006/relationships" xmlns:p="http://schemas.openxmlformats.org/presentationml/2006/main">
  <p:tag name="TIMING" val="|18.3"/>
</p:tagLst>
</file>

<file path=ppt/tags/tag3.xml><?xml version="1.0" encoding="utf-8"?>
<p:tagLst xmlns:a="http://schemas.openxmlformats.org/drawingml/2006/main" xmlns:r="http://schemas.openxmlformats.org/officeDocument/2006/relationships" xmlns:p="http://schemas.openxmlformats.org/presentationml/2006/main">
  <p:tag name="TIMING" val="|16.3"/>
</p:tagLst>
</file>

<file path=ppt/tags/tag4.xml><?xml version="1.0" encoding="utf-8"?>
<p:tagLst xmlns:a="http://schemas.openxmlformats.org/drawingml/2006/main" xmlns:r="http://schemas.openxmlformats.org/officeDocument/2006/relationships" xmlns:p="http://schemas.openxmlformats.org/presentationml/2006/main">
  <p:tag name="TIMING" val="|13.2"/>
</p:tagLst>
</file>

<file path=ppt/tags/tag5.xml><?xml version="1.0" encoding="utf-8"?>
<p:tagLst xmlns:a="http://schemas.openxmlformats.org/drawingml/2006/main" xmlns:r="http://schemas.openxmlformats.org/officeDocument/2006/relationships" xmlns:p="http://schemas.openxmlformats.org/presentationml/2006/main">
  <p:tag name="TIMING" val="|60.1|65.3"/>
</p:tagLst>
</file>

<file path=ppt/tags/tag6.xml><?xml version="1.0" encoding="utf-8"?>
<p:tagLst xmlns:a="http://schemas.openxmlformats.org/drawingml/2006/main" xmlns:r="http://schemas.openxmlformats.org/officeDocument/2006/relationships" xmlns:p="http://schemas.openxmlformats.org/presentationml/2006/main">
  <p:tag name="TIMING" val="|4.6|7.7|5.8|5.3"/>
</p:tagLst>
</file>

<file path=ppt/tags/tag7.xml><?xml version="1.0" encoding="utf-8"?>
<p:tagLst xmlns:a="http://schemas.openxmlformats.org/drawingml/2006/main" xmlns:r="http://schemas.openxmlformats.org/officeDocument/2006/relationships" xmlns:p="http://schemas.openxmlformats.org/presentationml/2006/main">
  <p:tag name="TIMING" val="|8.6|21.7|19.7"/>
</p:tagLst>
</file>

<file path=ppt/tags/tag8.xml><?xml version="1.0" encoding="utf-8"?>
<p:tagLst xmlns:a="http://schemas.openxmlformats.org/drawingml/2006/main" xmlns:r="http://schemas.openxmlformats.org/officeDocument/2006/relationships" xmlns:p="http://schemas.openxmlformats.org/presentationml/2006/main">
  <p:tag name="TIMING" val="|23.2|6.1"/>
</p:tagLst>
</file>

<file path=ppt/tags/tag9.xml><?xml version="1.0" encoding="utf-8"?>
<p:tagLst xmlns:a="http://schemas.openxmlformats.org/drawingml/2006/main" xmlns:r="http://schemas.openxmlformats.org/officeDocument/2006/relationships" xmlns:p="http://schemas.openxmlformats.org/presentationml/2006/main">
  <p:tag name="TIMING" val="|16.3|4.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ABE31071780243B2E68C5BEE851FF0" ma:contentTypeVersion="15" ma:contentTypeDescription="Create a new document." ma:contentTypeScope="" ma:versionID="fd48f3eedb9515866ccbdf71e82ef58b">
  <xsd:schema xmlns:xsd="http://www.w3.org/2001/XMLSchema" xmlns:xs="http://www.w3.org/2001/XMLSchema" xmlns:p="http://schemas.microsoft.com/office/2006/metadata/properties" xmlns:ns1="http://schemas.microsoft.com/sharepoint/v3" xmlns:ns3="8f2fdac3-5421-455f-b4e4-df6141b3176a" xmlns:ns4="6d1ab2f6-91f9-4f14-952a-3f3eb0d68341" targetNamespace="http://schemas.microsoft.com/office/2006/metadata/properties" ma:root="true" ma:fieldsID="d3b1ee7303d01b8930d0d45f62d67b79" ns1:_="" ns3:_="" ns4:_="">
    <xsd:import namespace="http://schemas.microsoft.com/sharepoint/v3"/>
    <xsd:import namespace="8f2fdac3-5421-455f-b4e4-df6141b3176a"/>
    <xsd:import namespace="6d1ab2f6-91f9-4f14-952a-3f3eb0d6834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1:_ip_UnifiedCompliancePolicyProperties" minOccurs="0"/>
                <xsd:element ref="ns1:_ip_UnifiedCompliancePolicyUIAction"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2fdac3-5421-455f-b4e4-df6141b3176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1ab2f6-91f9-4f14-952a-3f3eb0d6834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f2fdac3-5421-455f-b4e4-df6141b3176a">
      <UserInfo>
        <DisplayName>Phillips, Michael (OSD)</DisplayName>
        <AccountId>16</AccountId>
        <AccountType/>
      </UserInfo>
      <UserInfo>
        <DisplayName>Martin, Paul G. (OSD)</DisplayName>
        <AccountId>17</AccountId>
        <AccountType/>
      </UserInfo>
      <UserInfo>
        <DisplayName>O'Rourke, Renee (OSD)</DisplayName>
        <AccountId>30</AccountId>
        <AccountType/>
      </UserInfo>
      <UserInfo>
        <DisplayName>Ausman, Mukemil (OSD)</DisplayName>
        <AccountId>57</AccountId>
        <AccountType/>
      </UserInfo>
      <UserInfo>
        <DisplayName>Chase, Daniel (OSD)</DisplayName>
        <AccountId>31</AccountId>
        <AccountType/>
      </UserInfo>
      <UserInfo>
        <DisplayName>Jones, Scott (OSD)</DisplayName>
        <AccountId>19</AccountId>
        <AccountType/>
      </UserInfo>
      <UserInfo>
        <DisplayName>Doughty, Leslie (OSD)</DisplayName>
        <AccountId>51</AccountId>
        <AccountType/>
      </UserInfo>
      <UserInfo>
        <DisplayName>St. Pierre, Nicole (OSD)</DisplayName>
        <AccountId>22</AccountId>
        <AccountType/>
      </UserInfo>
    </SharedWithUsers>
    <_ip_UnifiedCompliancePolicyUIAction xmlns="http://schemas.microsoft.com/sharepoint/v3" xsi:nil="true"/>
    <_activity xmlns="6d1ab2f6-91f9-4f14-952a-3f3eb0d68341"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2483068-EB2F-4B0F-BE39-620BCF122C10}">
  <ds:schemaRefs>
    <ds:schemaRef ds:uri="http://schemas.microsoft.com/sharepoint/v3/contenttype/forms"/>
  </ds:schemaRefs>
</ds:datastoreItem>
</file>

<file path=customXml/itemProps2.xml><?xml version="1.0" encoding="utf-8"?>
<ds:datastoreItem xmlns:ds="http://schemas.openxmlformats.org/officeDocument/2006/customXml" ds:itemID="{A64BF387-D040-4B5A-BBC8-BDD19541C8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f2fdac3-5421-455f-b4e4-df6141b3176a"/>
    <ds:schemaRef ds:uri="6d1ab2f6-91f9-4f14-952a-3f3eb0d683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48D43B-AFB5-46E1-A8C5-7AAE52E8BF51}">
  <ds:schemaRefs>
    <ds:schemaRef ds:uri="http://schemas.microsoft.com/office/infopath/2007/PartnerControls"/>
    <ds:schemaRef ds:uri="http://purl.org/dc/elements/1.1/"/>
    <ds:schemaRef ds:uri="http://schemas.microsoft.com/office/2006/metadata/properties"/>
    <ds:schemaRef ds:uri="6d1ab2f6-91f9-4f14-952a-3f3eb0d68341"/>
    <ds:schemaRef ds:uri="http://schemas.microsoft.com/sharepoint/v3"/>
    <ds:schemaRef ds:uri="http://purl.org/dc/terms/"/>
    <ds:schemaRef ds:uri="http://schemas.openxmlformats.org/package/2006/metadata/core-properties"/>
    <ds:schemaRef ds:uri="http://schemas.microsoft.com/office/2006/documentManagement/types"/>
    <ds:schemaRef ds:uri="8f2fdac3-5421-455f-b4e4-df6141b3176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5167</TotalTime>
  <Words>4223</Words>
  <Application>Microsoft Office PowerPoint</Application>
  <PresentationFormat>Widescreen</PresentationFormat>
  <Paragraphs>298</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Comic Sans MS</vt:lpstr>
      <vt:lpstr>open sans</vt:lpstr>
      <vt:lpstr>1_Office Theme</vt:lpstr>
      <vt:lpstr>Customizing CLM Templates</vt:lpstr>
      <vt:lpstr>Objectives</vt:lpstr>
      <vt:lpstr>What Are Templates?</vt:lpstr>
      <vt:lpstr>CLM Templates</vt:lpstr>
      <vt:lpstr>Available Pre-Award Templates</vt:lpstr>
      <vt:lpstr>Who can customize templates?</vt:lpstr>
      <vt:lpstr>Step 1: Call the OSD Help Desk</vt:lpstr>
      <vt:lpstr>TIPS: Two Programs</vt:lpstr>
      <vt:lpstr>TIPS: Bookmarks and Fields</vt:lpstr>
      <vt:lpstr>Single Sign On to CLM</vt:lpstr>
      <vt:lpstr>CLM Home Page – Select Search</vt:lpstr>
      <vt:lpstr>Advanced Search Selection</vt:lpstr>
      <vt:lpstr>Search Results</vt:lpstr>
      <vt:lpstr>Document window</vt:lpstr>
      <vt:lpstr>Amending in Word:  Displaying Bookmarks</vt:lpstr>
      <vt:lpstr>Begin Editing the Document</vt:lpstr>
      <vt:lpstr>Add a Custom Logo</vt:lpstr>
      <vt:lpstr>Add or remove text</vt:lpstr>
      <vt:lpstr>What bookmarks are already in the template?</vt:lpstr>
      <vt:lpstr>Adding Bookmarks… Easy as 1…2…3!</vt:lpstr>
      <vt:lpstr>How does that look in the document?</vt:lpstr>
      <vt:lpstr>Uploading the Template to CLM</vt:lpstr>
      <vt:lpstr>Uploading the Newly Edited Template</vt:lpstr>
      <vt:lpstr>Mapping Word Bookmarks to CLM Fields</vt:lpstr>
      <vt:lpstr>Mapping Word Bookmarks to CLM Fields – cont’d 1</vt:lpstr>
      <vt:lpstr>Mapping Word Bookmarks to CLM Fields – cont’d 2</vt:lpstr>
      <vt:lpstr>Mapping Word Bookmarks to CLM Fields – last</vt:lpstr>
      <vt:lpstr>Deploy the Template</vt:lpstr>
      <vt:lpstr>New Bid Packages</vt:lpstr>
      <vt:lpstr>Creating Clauses    Workflow</vt:lpstr>
      <vt:lpstr>Resources and Contact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 a Presentation</dc:title>
  <dc:subject/>
  <dc:creator>Orians, A.J.</dc:creator>
  <cp:keywords/>
  <dc:description/>
  <cp:lastModifiedBy>Powers, Erin (OSD)</cp:lastModifiedBy>
  <cp:revision>126</cp:revision>
  <dcterms:modified xsi:type="dcterms:W3CDTF">2023-11-02T19:35:48Z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CatchAll">
    <vt:lpwstr/>
  </property>
  <property fmtid="{D5CDD505-2E9C-101B-9397-08002B2CF9AE}" pid="3" name="lcf76f155ced4ddcb4097134ff3c332f">
    <vt:lpwstr/>
  </property>
  <property fmtid="{D5CDD505-2E9C-101B-9397-08002B2CF9AE}" pid="4" name="MediaServiceImageTags">
    <vt:lpwstr/>
  </property>
  <property fmtid="{D5CDD505-2E9C-101B-9397-08002B2CF9AE}" pid="5" name="ContentTypeId">
    <vt:lpwstr>0x010100D7ABE31071780243B2E68C5BEE851FF0</vt:lpwstr>
  </property>
</Properties>
</file>